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ms-excel.sheet.macroEnabled.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ustomProperty1.bin" ContentType="application/vnd.openxmlformats-officedocument.spreadsheetml.customProperty"/>
  <Override PartName="/xl/customProperty2.bin" ContentType="application/vnd.openxmlformats-officedocument.spreadsheetml.customProperty"/>
  <Override PartName="/xl/customProperty3.bin" ContentType="application/vnd.openxmlformats-officedocument.spreadsheetml.customProperty"/>
  <Override PartName="/xl/customProperty4.bin" ContentType="application/vnd.openxmlformats-officedocument.spreadsheetml.customProperty"/>
  <Override PartName="/xl/customProperty5.bin" ContentType="application/vnd.openxmlformats-officedocument.spreadsheetml.customProperty"/>
  <Override PartName="/xl/customProperty6.bin" ContentType="application/vnd.openxmlformats-officedocument.spreadsheetml.customProperty"/>
  <Override PartName="/xl/customProperty7.bin" ContentType="application/vnd.openxmlformats-officedocument.spreadsheetml.customProperty"/>
  <Override PartName="/xl/customProperty8.bin" ContentType="application/vnd.openxmlformats-officedocument.spreadsheetml.customProperty"/>
  <Override PartName="/xl/drawings/drawing1.xml" ContentType="application/vnd.openxmlformats-officedocument.drawing+xml"/>
  <Override PartName="/xl/customProperty9.bin" ContentType="application/vnd.openxmlformats-officedocument.spreadsheetml.customProperty"/>
  <Override PartName="/xl/customProperty10.bin" ContentType="application/vnd.openxmlformats-officedocument.spreadsheetml.customProperty"/>
  <Override PartName="/xl/customProperty11.bin" ContentType="application/vnd.openxmlformats-officedocument.spreadsheetml.customProperty"/>
  <Override PartName="/xl/customProperty12.bin" ContentType="application/vnd.openxmlformats-officedocument.spreadsheetml.customProperty"/>
  <Override PartName="/xl/customProperty13.bin" ContentType="application/vnd.openxmlformats-officedocument.spreadsheetml.customProperty"/>
  <Override PartName="/xl/customProperty14.bin" ContentType="application/vnd.openxmlformats-officedocument.spreadsheetml.customProperty"/>
  <Override PartName="/xl/customProperty15.bin" ContentType="application/vnd.openxmlformats-officedocument.spreadsheetml.customProperty"/>
  <Override PartName="/xl/customProperty16.bin" ContentType="application/vnd.openxmlformats-officedocument.spreadsheetml.customProperty"/>
  <Override PartName="/xl/customProperty17.bin" ContentType="application/vnd.openxmlformats-officedocument.spreadsheetml.customProperty"/>
  <Override PartName="/xl/drawings/drawing2.xml" ContentType="application/vnd.openxmlformats-officedocument.drawing+xml"/>
  <Override PartName="/xl/customProperty18.bin" ContentType="application/vnd.openxmlformats-officedocument.spreadsheetml.customProperty"/>
  <Override PartName="/xl/customProperty19.bin" ContentType="application/vnd.openxmlformats-officedocument.spreadsheetml.customProperty"/>
  <Override PartName="/xl/customProperty20.bin" ContentType="application/vnd.openxmlformats-officedocument.spreadsheetml.customProperty"/>
  <Override PartName="/xl/customProperty21.bin" ContentType="application/vnd.openxmlformats-officedocument.spreadsheetml.customProperty"/>
  <Override PartName="/xl/customProperty22.bin" ContentType="application/vnd.openxmlformats-officedocument.spreadsheetml.customProperty"/>
  <Override PartName="/xl/customProperty23.bin" ContentType="application/vnd.openxmlformats-officedocument.spreadsheetml.customProperty"/>
  <Override PartName="/xl/customProperty24.bin" ContentType="application/vnd.openxmlformats-officedocument.spreadsheetml.customProperty"/>
  <Override PartName="/xl/customProperty25.bin" ContentType="application/vnd.openxmlformats-officedocument.spreadsheetml.customProperty"/>
  <Override PartName="/xl/customProperty26.bin" ContentType="application/vnd.openxmlformats-officedocument.spreadsheetml.customProperty"/>
  <Override PartName="/xl/drawings/drawing3.xml" ContentType="application/vnd.openxmlformats-officedocument.drawing+xml"/>
  <Override PartName="/xl/customProperty27.bin" ContentType="application/vnd.openxmlformats-officedocument.spreadsheetml.customProperty"/>
  <Override PartName="/xl/customProperty28.bin" ContentType="application/vnd.openxmlformats-officedocument.spreadsheetml.customProperty"/>
  <Override PartName="/xl/customProperty29.bin" ContentType="application/vnd.openxmlformats-officedocument.spreadsheetml.customProperty"/>
  <Override PartName="/xl/customProperty30.bin" ContentType="application/vnd.openxmlformats-officedocument.spreadsheetml.customProperty"/>
  <Override PartName="/xl/customProperty31.bin" ContentType="application/vnd.openxmlformats-officedocument.spreadsheetml.customProperty"/>
  <Override PartName="/xl/customProperty32.bin" ContentType="application/vnd.openxmlformats-officedocument.spreadsheetml.customProperty"/>
  <Override PartName="/xl/customProperty33.bin" ContentType="application/vnd.openxmlformats-officedocument.spreadsheetml.customProperty"/>
  <Override PartName="/xl/customProperty34.bin" ContentType="application/vnd.openxmlformats-officedocument.spreadsheetml.customProperty"/>
  <Override PartName="/xl/drawings/drawing4.xml" ContentType="application/vnd.openxmlformats-officedocument.drawing+xml"/>
  <Override PartName="/xl/customProperty35.bin" ContentType="application/vnd.openxmlformats-officedocument.spreadsheetml.customProperty"/>
  <Override PartName="/xl/customProperty36.bin" ContentType="application/vnd.openxmlformats-officedocument.spreadsheetml.customProperty"/>
  <Override PartName="/xl/customProperty37.bin" ContentType="application/vnd.openxmlformats-officedocument.spreadsheetml.customProperty"/>
  <Override PartName="/xl/customProperty38.bin" ContentType="application/vnd.openxmlformats-officedocument.spreadsheetml.customProperty"/>
  <Override PartName="/xl/customProperty39.bin" ContentType="application/vnd.openxmlformats-officedocument.spreadsheetml.customProperty"/>
  <Override PartName="/xl/customProperty40.bin" ContentType="application/vnd.openxmlformats-officedocument.spreadsheetml.customProperty"/>
  <Override PartName="/xl/customProperty41.bin" ContentType="application/vnd.openxmlformats-officedocument.spreadsheetml.customProperty"/>
  <Override PartName="/xl/customProperty42.bin" ContentType="application/vnd.openxmlformats-officedocument.spreadsheetml.customProperty"/>
  <Override PartName="/xl/drawings/drawing5.xml" ContentType="application/vnd.openxmlformats-officedocument.drawing+xml"/>
  <Override PartName="/xl/customProperty43.bin" ContentType="application/vnd.openxmlformats-officedocument.spreadsheetml.customProperty"/>
  <Override PartName="/xl/customProperty44.bin" ContentType="application/vnd.openxmlformats-officedocument.spreadsheetml.customProperty"/>
  <Override PartName="/xl/customProperty45.bin" ContentType="application/vnd.openxmlformats-officedocument.spreadsheetml.customProperty"/>
  <Override PartName="/xl/customProperty46.bin" ContentType="application/vnd.openxmlformats-officedocument.spreadsheetml.customProperty"/>
  <Override PartName="/xl/customProperty47.bin" ContentType="application/vnd.openxmlformats-officedocument.spreadsheetml.customProperty"/>
  <Override PartName="/xl/customProperty48.bin" ContentType="application/vnd.openxmlformats-officedocument.spreadsheetml.customProperty"/>
  <Override PartName="/xl/customProperty49.bin" ContentType="application/vnd.openxmlformats-officedocument.spreadsheetml.customProperty"/>
  <Override PartName="/xl/customProperty50.bin" ContentType="application/vnd.openxmlformats-officedocument.spreadsheetml.customProperty"/>
  <Override PartName="/xl/drawings/drawing6.xml" ContentType="application/vnd.openxmlformats-officedocument.drawing+xml"/>
  <Override PartName="/xl/customProperty51.bin" ContentType="application/vnd.openxmlformats-officedocument.spreadsheetml.customProperty"/>
  <Override PartName="/xl/customProperty52.bin" ContentType="application/vnd.openxmlformats-officedocument.spreadsheetml.customProperty"/>
  <Override PartName="/xl/customProperty53.bin" ContentType="application/vnd.openxmlformats-officedocument.spreadsheetml.customProperty"/>
  <Override PartName="/xl/customProperty54.bin" ContentType="application/vnd.openxmlformats-officedocument.spreadsheetml.customProperty"/>
  <Override PartName="/xl/customProperty55.bin" ContentType="application/vnd.openxmlformats-officedocument.spreadsheetml.customProperty"/>
  <Override PartName="/xl/customProperty56.bin" ContentType="application/vnd.openxmlformats-officedocument.spreadsheetml.customProperty"/>
  <Override PartName="/xl/customProperty57.bin" ContentType="application/vnd.openxmlformats-officedocument.spreadsheetml.customProperty"/>
  <Override PartName="/xl/customProperty58.bin" ContentType="application/vnd.openxmlformats-officedocument.spreadsheetml.customProperty"/>
  <Override PartName="/xl/drawings/drawing7.xml" ContentType="application/vnd.openxmlformats-officedocument.drawing+xml"/>
  <Override PartName="/xl/customProperty59.bin" ContentType="application/vnd.openxmlformats-officedocument.spreadsheetml.customProperty"/>
  <Override PartName="/xl/customProperty60.bin" ContentType="application/vnd.openxmlformats-officedocument.spreadsheetml.customProperty"/>
  <Override PartName="/xl/customProperty61.bin" ContentType="application/vnd.openxmlformats-officedocument.spreadsheetml.customProperty"/>
  <Override PartName="/xl/customProperty62.bin" ContentType="application/vnd.openxmlformats-officedocument.spreadsheetml.customProperty"/>
  <Override PartName="/xl/customProperty63.bin" ContentType="application/vnd.openxmlformats-officedocument.spreadsheetml.customProperty"/>
  <Override PartName="/xl/customProperty64.bin" ContentType="application/vnd.openxmlformats-officedocument.spreadsheetml.customProperty"/>
  <Override PartName="/xl/customProperty65.bin" ContentType="application/vnd.openxmlformats-officedocument.spreadsheetml.customProperty"/>
  <Override PartName="/xl/customProperty66.bin" ContentType="application/vnd.openxmlformats-officedocument.spreadsheetml.customProperty"/>
  <Override PartName="/xl/drawings/drawing8.xml" ContentType="application/vnd.openxmlformats-officedocument.drawing+xml"/>
  <Override PartName="/xl/customProperty67.bin" ContentType="application/vnd.openxmlformats-officedocument.spreadsheetml.customProperty"/>
  <Override PartName="/xl/customProperty68.bin" ContentType="application/vnd.openxmlformats-officedocument.spreadsheetml.customProperty"/>
  <Override PartName="/xl/customProperty69.bin" ContentType="application/vnd.openxmlformats-officedocument.spreadsheetml.customProperty"/>
  <Override PartName="/xl/customProperty70.bin" ContentType="application/vnd.openxmlformats-officedocument.spreadsheetml.customProperty"/>
  <Override PartName="/xl/customProperty71.bin" ContentType="application/vnd.openxmlformats-officedocument.spreadsheetml.customProperty"/>
  <Override PartName="/xl/customProperty72.bin" ContentType="application/vnd.openxmlformats-officedocument.spreadsheetml.customProperty"/>
  <Override PartName="/xl/customProperty73.bin" ContentType="application/vnd.openxmlformats-officedocument.spreadsheetml.customProperty"/>
  <Override PartName="/xl/customProperty74.bin" ContentType="application/vnd.openxmlformats-officedocument.spreadsheetml.customProperty"/>
  <Override PartName="/xl/drawings/drawing9.xml" ContentType="application/vnd.openxmlformats-officedocument.drawing+xml"/>
  <Override PartName="/xl/customProperty75.bin" ContentType="application/vnd.openxmlformats-officedocument.spreadsheetml.customProperty"/>
  <Override PartName="/xl/customProperty76.bin" ContentType="application/vnd.openxmlformats-officedocument.spreadsheetml.customProperty"/>
  <Override PartName="/xl/customProperty77.bin" ContentType="application/vnd.openxmlformats-officedocument.spreadsheetml.customProperty"/>
  <Override PartName="/xl/customProperty78.bin" ContentType="application/vnd.openxmlformats-officedocument.spreadsheetml.customProperty"/>
  <Override PartName="/xl/customProperty79.bin" ContentType="application/vnd.openxmlformats-officedocument.spreadsheetml.customProperty"/>
  <Override PartName="/xl/customProperty80.bin" ContentType="application/vnd.openxmlformats-officedocument.spreadsheetml.customProperty"/>
  <Override PartName="/xl/customProperty81.bin" ContentType="application/vnd.openxmlformats-officedocument.spreadsheetml.customProperty"/>
  <Override PartName="/xl/customProperty82.bin" ContentType="application/vnd.openxmlformats-officedocument.spreadsheetml.customProperty"/>
  <Override PartName="/xl/drawings/drawing10.xml" ContentType="application/vnd.openxmlformats-officedocument.drawing+xml"/>
  <Override PartName="/xl/customProperty83.bin" ContentType="application/vnd.openxmlformats-officedocument.spreadsheetml.customProperty"/>
  <Override PartName="/xl/customProperty84.bin" ContentType="application/vnd.openxmlformats-officedocument.spreadsheetml.customProperty"/>
  <Override PartName="/xl/customProperty85.bin" ContentType="application/vnd.openxmlformats-officedocument.spreadsheetml.customProperty"/>
  <Override PartName="/xl/customProperty86.bin" ContentType="application/vnd.openxmlformats-officedocument.spreadsheetml.customProperty"/>
  <Override PartName="/xl/customProperty87.bin" ContentType="application/vnd.openxmlformats-officedocument.spreadsheetml.customProperty"/>
  <Override PartName="/xl/customProperty88.bin" ContentType="application/vnd.openxmlformats-officedocument.spreadsheetml.customProperty"/>
  <Override PartName="/xl/customProperty89.bin" ContentType="application/vnd.openxmlformats-officedocument.spreadsheetml.customProperty"/>
  <Override PartName="/xl/customProperty90.bin" ContentType="application/vnd.openxmlformats-officedocument.spreadsheetml.customProperty"/>
  <Override PartName="/xl/drawings/drawing11.xml" ContentType="application/vnd.openxmlformats-officedocument.drawing+xml"/>
  <Override PartName="/xl/customProperty91.bin" ContentType="application/vnd.openxmlformats-officedocument.spreadsheetml.customProperty"/>
  <Override PartName="/xl/customProperty92.bin" ContentType="application/vnd.openxmlformats-officedocument.spreadsheetml.customProperty"/>
  <Override PartName="/xl/customProperty93.bin" ContentType="application/vnd.openxmlformats-officedocument.spreadsheetml.customProperty"/>
  <Override PartName="/xl/customProperty94.bin" ContentType="application/vnd.openxmlformats-officedocument.spreadsheetml.customProperty"/>
  <Override PartName="/xl/customProperty95.bin" ContentType="application/vnd.openxmlformats-officedocument.spreadsheetml.customProperty"/>
  <Override PartName="/xl/customProperty96.bin" ContentType="application/vnd.openxmlformats-officedocument.spreadsheetml.customProperty"/>
  <Override PartName="/xl/customProperty97.bin" ContentType="application/vnd.openxmlformats-officedocument.spreadsheetml.customProperty"/>
  <Override PartName="/xl/customProperty98.bin" ContentType="application/vnd.openxmlformats-officedocument.spreadsheetml.customProperty"/>
  <Override PartName="/xl/drawings/drawing12.xml" ContentType="application/vnd.openxmlformats-officedocument.drawing+xml"/>
  <Override PartName="/xl/customProperty99.bin" ContentType="application/vnd.openxmlformats-officedocument.spreadsheetml.customProperty"/>
  <Override PartName="/xl/customProperty100.bin" ContentType="application/vnd.openxmlformats-officedocument.spreadsheetml.customProperty"/>
  <Override PartName="/xl/customProperty101.bin" ContentType="application/vnd.openxmlformats-officedocument.spreadsheetml.customProperty"/>
  <Override PartName="/xl/customProperty102.bin" ContentType="application/vnd.openxmlformats-officedocument.spreadsheetml.customProperty"/>
  <Override PartName="/xl/customProperty103.bin" ContentType="application/vnd.openxmlformats-officedocument.spreadsheetml.customProperty"/>
  <Override PartName="/xl/customProperty104.bin" ContentType="application/vnd.openxmlformats-officedocument.spreadsheetml.customProperty"/>
  <Override PartName="/xl/customProperty105.bin" ContentType="application/vnd.openxmlformats-officedocument.spreadsheetml.customProperty"/>
  <Override PartName="/xl/customProperty106.bin" ContentType="application/vnd.openxmlformats-officedocument.spreadsheetml.customProperty"/>
  <Override PartName="/xl/drawings/drawing13.xml" ContentType="application/vnd.openxmlformats-officedocument.drawing+xml"/>
  <Override PartName="/xl/customProperty107.bin" ContentType="application/vnd.openxmlformats-officedocument.spreadsheetml.customProperty"/>
  <Override PartName="/xl/customProperty108.bin" ContentType="application/vnd.openxmlformats-officedocument.spreadsheetml.customProperty"/>
  <Override PartName="/xl/customProperty109.bin" ContentType="application/vnd.openxmlformats-officedocument.spreadsheetml.customProperty"/>
  <Override PartName="/xl/customProperty110.bin" ContentType="application/vnd.openxmlformats-officedocument.spreadsheetml.customProperty"/>
  <Override PartName="/xl/customProperty111.bin" ContentType="application/vnd.openxmlformats-officedocument.spreadsheetml.customProperty"/>
  <Override PartName="/xl/customProperty112.bin" ContentType="application/vnd.openxmlformats-officedocument.spreadsheetml.customProperty"/>
  <Override PartName="/xl/customProperty113.bin" ContentType="application/vnd.openxmlformats-officedocument.spreadsheetml.customProperty"/>
  <Override PartName="/xl/customProperty114.bin" ContentType="application/vnd.openxmlformats-officedocument.spreadsheetml.customProperty"/>
  <Override PartName="/xl/drawings/drawing14.xml" ContentType="application/vnd.openxmlformats-officedocument.drawing+xml"/>
  <Override PartName="/xl/customProperty115.bin" ContentType="application/vnd.openxmlformats-officedocument.spreadsheetml.customProperty"/>
  <Override PartName="/xl/customProperty116.bin" ContentType="application/vnd.openxmlformats-officedocument.spreadsheetml.customProperty"/>
  <Override PartName="/xl/customProperty117.bin" ContentType="application/vnd.openxmlformats-officedocument.spreadsheetml.customProperty"/>
  <Override PartName="/xl/customProperty118.bin" ContentType="application/vnd.openxmlformats-officedocument.spreadsheetml.customProperty"/>
  <Override PartName="/xl/customProperty119.bin" ContentType="application/vnd.openxmlformats-officedocument.spreadsheetml.customProperty"/>
  <Override PartName="/xl/customProperty120.bin" ContentType="application/vnd.openxmlformats-officedocument.spreadsheetml.customProperty"/>
  <Override PartName="/xl/customProperty121.bin" ContentType="application/vnd.openxmlformats-officedocument.spreadsheetml.customProperty"/>
  <Override PartName="/xl/customProperty122.bin" ContentType="application/vnd.openxmlformats-officedocument.spreadsheetml.customProperty"/>
  <Override PartName="/xl/drawings/drawing15.xml" ContentType="application/vnd.openxmlformats-officedocument.drawing+xml"/>
  <Override PartName="/xl/customProperty123.bin" ContentType="application/vnd.openxmlformats-officedocument.spreadsheetml.customProperty"/>
  <Override PartName="/xl/customProperty124.bin" ContentType="application/vnd.openxmlformats-officedocument.spreadsheetml.customProperty"/>
  <Override PartName="/xl/customProperty125.bin" ContentType="application/vnd.openxmlformats-officedocument.spreadsheetml.customProperty"/>
  <Override PartName="/xl/customProperty126.bin" ContentType="application/vnd.openxmlformats-officedocument.spreadsheetml.customProperty"/>
  <Override PartName="/xl/customProperty127.bin" ContentType="application/vnd.openxmlformats-officedocument.spreadsheetml.customProperty"/>
  <Override PartName="/xl/customProperty128.bin" ContentType="application/vnd.openxmlformats-officedocument.spreadsheetml.customProperty"/>
  <Override PartName="/xl/customProperty129.bin" ContentType="application/vnd.openxmlformats-officedocument.spreadsheetml.customProperty"/>
  <Override PartName="/xl/customProperty130.bin" ContentType="application/vnd.openxmlformats-officedocument.spreadsheetml.customProperty"/>
  <Override PartName="/xl/drawings/drawing16.xml" ContentType="application/vnd.openxmlformats-officedocument.drawing+xml"/>
  <Override PartName="/xl/customProperty131.bin" ContentType="application/vnd.openxmlformats-officedocument.spreadsheetml.customProperty"/>
  <Override PartName="/xl/customProperty132.bin" ContentType="application/vnd.openxmlformats-officedocument.spreadsheetml.customProperty"/>
  <Override PartName="/xl/customProperty133.bin" ContentType="application/vnd.openxmlformats-officedocument.spreadsheetml.customProperty"/>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731"/>
  <workbookPr codeName="DieseArbeitsmappe" defaultThemeVersion="166925"/>
  <mc:AlternateContent xmlns:mc="http://schemas.openxmlformats.org/markup-compatibility/2006">
    <mc:Choice Requires="x15">
      <x15ac:absPath xmlns:x15ac="http://schemas.microsoft.com/office/spreadsheetml/2010/11/ac" url="https://uniper.sharepoint.com/sites/TEAM_USE_AF1/TEAM_USE_AF1/01_Workstreams/Consolidation/20_2023/2023_12/05_Excelberichtswesen/03_Anhang/Cleanversionen/"/>
    </mc:Choice>
  </mc:AlternateContent>
  <xr:revisionPtr revIDLastSave="341" documentId="8_{ABF74810-9658-4202-A04D-BCF61CE9A915}" xr6:coauthVersionLast="47" xr6:coauthVersionMax="47" xr10:uidLastSave="{C2AC0907-D99F-40DD-A9BA-0E501EAEFDD6}"/>
  <bookViews>
    <workbookView xWindow="28680" yWindow="1380" windowWidth="29040" windowHeight="15720" tabRatio="991" firstSheet="7" activeTab="17" xr2:uid="{E43FE8A2-6349-4A98-BCCC-D2D7F9210CF5}"/>
  </bookViews>
  <sheets>
    <sheet name="Inhalt" sheetId="65" r:id="rId1"/>
    <sheet name="Kennzahlen" sheetId="7" r:id="rId2"/>
    <sheet name="Gewinn- und Verlustrechnung" sheetId="10" r:id="rId3"/>
    <sheet name="GuV Adj. EBIT Überleitung" sheetId="16" r:id="rId4"/>
    <sheet name="SORIE" sheetId="21" r:id="rId5"/>
    <sheet name="Bilanz" sheetId="27" r:id="rId6"/>
    <sheet name="Kapitalflussrechnung" sheetId="35" r:id="rId7"/>
    <sheet name=" Eigenkapital Entwicklung" sheetId="38" r:id="rId8"/>
    <sheet name="Ergebnis Überleitung" sheetId="41" r:id="rId9"/>
    <sheet name="Nettoverschuldung" sheetId="45" r:id="rId10"/>
    <sheet name="Segmentinformationen" sheetId="47" r:id="rId11"/>
    <sheet name="Umsatzerlöse n. Segm. &amp; Prod" sheetId="49" r:id="rId12"/>
    <sheet name="Adjusted EBIT" sheetId="51" r:id="rId13"/>
    <sheet name="Adjusted Net Income" sheetId="54" r:id="rId14"/>
    <sheet name="Finanzergebnis" sheetId="58" r:id="rId15"/>
    <sheet name="_TGK_HIDDEN" sheetId="66" state="veryHidden" r:id="rId16"/>
    <sheet name="Finanzverbinlickeiten n. Segm" sheetId="62" r:id="rId17"/>
    <sheet name="Leasing GuV erfasste Beträge" sheetId="60" r:id="rId18"/>
    <sheet name="QAHDVLEDXUHVIYBTYOSRKJQHBOSQPB" sheetId="5" state="veryHidden" r:id="rId19"/>
  </sheets>
  <definedNames>
    <definedName name="Adj_EBIT">#REF!</definedName>
    <definedName name="Adjusted_Net_Income_Anhang">#REF!</definedName>
    <definedName name="Adjusted_Net_Income_AuditComfort">#REF!</definedName>
    <definedName name="Anhang">#REF!</definedName>
    <definedName name="AnhangAktiva">#REF!</definedName>
    <definedName name="AnhangPassiva">#REF!</definedName>
    <definedName name="Bilanz">#REF!</definedName>
    <definedName name="Cash_Flow">#REF!</definedName>
    <definedName name="CFS_2">#REF!</definedName>
    <definedName name="CIE">#REF!</definedName>
    <definedName name="_xlnm.Print_Area">#REF!</definedName>
    <definedName name="Economic_Net_Debt">#REF!</definedName>
    <definedName name="END_TEXT">#REF!</definedName>
    <definedName name="ENDPräsi">#REF!</definedName>
    <definedName name="Fin_Erg_Dev">#REF!</definedName>
    <definedName name="Finanzergebnis">#REF!</definedName>
    <definedName name="Finanzielle_Kennzahlen_des_Uniper_Konzerns">#REF!</definedName>
    <definedName name="Finanzverbindlichkeiten">#REF!</definedName>
    <definedName name="FinErg_act">#REF!</definedName>
    <definedName name="FinErg_PY">#REF!</definedName>
    <definedName name="FLALFL_TEXT">#REF!</definedName>
    <definedName name="GuV_PL_Quarter">#REF!</definedName>
    <definedName name="GuV1Quarter">#REF!</definedName>
    <definedName name="IncomeStatementTax">#REF!</definedName>
    <definedName name="IndicatorsQuarter">#REF!</definedName>
    <definedName name="KFRClean">Kapitalflussrechnung!$B$2:$D$42</definedName>
    <definedName name="PFP_TEXT">#REF!</definedName>
    <definedName name="PräsiAktiva">#REF!</definedName>
    <definedName name="PräsiPassiva">#REF!</definedName>
    <definedName name="Segmentinformationen">#REF!</definedName>
    <definedName name="SonsFinErg_act">#REF!</definedName>
    <definedName name="SonsFinErg_PY">#REF!</definedName>
    <definedName name="SORIE">#REF!</definedName>
    <definedName name="Text">#REF!</definedName>
    <definedName name="TEXT2">#REF!</definedName>
    <definedName name="TITLE">#REF!</definedName>
    <definedName name="TZ3_KPI">#REF!</definedName>
    <definedName name="TZ3_Ueberleitung">#REF!</definedName>
    <definedName name="Uberl_EBIT2">#REF!</definedName>
    <definedName name="ÜberleitungEBIT">#REF!</definedName>
    <definedName name="UmsatzerlöseNachProdukt">#REF!</definedName>
    <definedName name="VIstAktiva">#REF!</definedName>
    <definedName name="VistEKSpiegel">#REF!</definedName>
    <definedName name="VIstFassung">#REF!</definedName>
    <definedName name="VIstGuV">#REF!</definedName>
    <definedName name="VIstGuVmitNE">#REF!</definedName>
    <definedName name="VIstGuVText">#REF!</definedName>
    <definedName name="VIstGuVZahlen">#REF!</definedName>
    <definedName name="VIstPassiva">#REF!</definedName>
  </definedNames>
  <calcPr calcId="191029" calcMode="manual"/>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sharedStrings.xml><?xml version="1.0" encoding="utf-8"?>
<sst xmlns="http://schemas.openxmlformats.org/spreadsheetml/2006/main" count="611" uniqueCount="351">
  <si>
    <t>Report.code + " - " + Report.desc</t>
  </si>
  <si>
    <t>Template name</t>
  </si>
  <si>
    <t>Sheet name........................................................................................................................................................................................................</t>
  </si>
  <si>
    <t>+/- %</t>
  </si>
  <si>
    <t>2023</t>
  </si>
  <si>
    <t>Konzernüberschuss/-fehlbetrag</t>
  </si>
  <si>
    <t>€</t>
  </si>
  <si>
    <t/>
  </si>
  <si>
    <t>in Mio €</t>
  </si>
  <si>
    <t>Investitionen</t>
  </si>
  <si>
    <t>Mio €</t>
  </si>
  <si>
    <t>Wachstum</t>
  </si>
  <si>
    <t>Instandhaltung</t>
  </si>
  <si>
    <t>2022</t>
  </si>
  <si>
    <t>Strombeschaffung und Eigenerzeugung</t>
  </si>
  <si>
    <t>Stromabsatz</t>
  </si>
  <si>
    <t>Europäische Erzeugung</t>
  </si>
  <si>
    <t>Globaler Handel</t>
  </si>
  <si>
    <t>Administration/Konsolidierung</t>
  </si>
  <si>
    <t>Mrd kWh</t>
  </si>
  <si>
    <t>Finanzielle und nichtfinanzielle Kennzahlen des Uniper-Konzerns¹⁾ ²⁾</t>
  </si>
  <si>
    <t>Einheit</t>
  </si>
  <si>
    <t xml:space="preserve">Veräußertes Gasvolumen </t>
  </si>
  <si>
    <t>Mio t CO₂</t>
  </si>
  <si>
    <t>19,4</t>
  </si>
  <si>
    <t>55,6</t>
  </si>
  <si>
    <t>50,9</t>
  </si>
  <si>
    <t>42,6</t>
  </si>
  <si>
    <t>47,0</t>
  </si>
  <si>
    <t>CO₂-Intensität³⁾</t>
  </si>
  <si>
    <t>g/kWh</t>
  </si>
  <si>
    <t>355,8</t>
  </si>
  <si>
    <t>477,5</t>
  </si>
  <si>
    <t>Umsatzerlöse</t>
  </si>
  <si>
    <t>Adjusted EBIT⁴⁾</t>
  </si>
  <si>
    <t>Ergebnis je Aktie⁵⁾ ⁶⁾</t>
  </si>
  <si>
    <t>Dividendenvorschlag/Dividende je Aktie⁵⁾</t>
  </si>
  <si>
    <t>0,00</t>
  </si>
  <si>
    <t>0,07</t>
  </si>
  <si>
    <t>1,37</t>
  </si>
  <si>
    <t>1,15</t>
  </si>
  <si>
    <t>Cashflow aus der Geschäftstätigkeit fortgeführter Aktivitäten 
(operativer Cashflow)</t>
  </si>
  <si>
    <t>Adjusted Net Income⁴⁾ ⁷⁾</t>
  </si>
  <si>
    <t>Nachrichtlich: Adjusted EBITDA⁴⁾</t>
  </si>
  <si>
    <t>Direkte CO₂-Emissionen aus dem 
Brennstoffverbrauch</t>
  </si>
  <si>
    <t>1) Einzelne Vorjahresvergleichswerte wurden angepasst. Weitere Erläuterungen hierzu enthält die Textziffer 3 des Anhangs.</t>
  </si>
  <si>
    <t>Mitarbeiter zum Berichtsstichtag⁸⁾</t>
  </si>
  <si>
    <t>Frauenanteil</t>
  </si>
  <si>
    <t>%</t>
  </si>
  <si>
    <t>25,4</t>
  </si>
  <si>
    <t>25,2</t>
  </si>
  <si>
    <t>24,6</t>
  </si>
  <si>
    <t>Durchschnittsalter</t>
  </si>
  <si>
    <t>Jahre</t>
  </si>
  <si>
    <t>Fluktuationsrate</t>
  </si>
  <si>
    <t>Wirtschaftliche Nettoverschuldung (+)/ Nettocashposition (-)</t>
  </si>
  <si>
    <t>Summe</t>
  </si>
  <si>
    <t>Gewinn- und Verlustrechnung des Uniper-Konzerns¹⁾</t>
  </si>
  <si>
    <t>Umsatzerlöse einschließlich Strom- und Energiesteuern</t>
  </si>
  <si>
    <t>Strom- und Energiesteuern</t>
  </si>
  <si>
    <t>(5)</t>
  </si>
  <si>
    <t>Bestandsveränderungen</t>
  </si>
  <si>
    <t>Andere aktivierte Eigenleistungen</t>
  </si>
  <si>
    <t>(6)</t>
  </si>
  <si>
    <t>Sonstige betriebliche Erträge</t>
  </si>
  <si>
    <t>(7)</t>
  </si>
  <si>
    <t>Materialaufwand</t>
  </si>
  <si>
    <t>(8)</t>
  </si>
  <si>
    <t>Personalaufwand</t>
  </si>
  <si>
    <t>(11)</t>
  </si>
  <si>
    <t>Abschreibungen</t>
  </si>
  <si>
    <t>(15)</t>
  </si>
  <si>
    <t>Sonstige betriebliche Aufwendungen</t>
  </si>
  <si>
    <t>Ergebnis aus at equity bewerteten Unternehmen</t>
  </si>
  <si>
    <t>(16)</t>
  </si>
  <si>
    <t>Ergebnis aus fortgeführten Aktivitäten vor Finanzergebnis und Steuern</t>
  </si>
  <si>
    <t>Finanzergebnis</t>
  </si>
  <si>
    <t>(9)</t>
  </si>
  <si>
    <t>Anhang</t>
  </si>
  <si>
    <t>Beteiligungsergebnis</t>
  </si>
  <si>
    <t>Zinsen und ähnliche Erträge</t>
  </si>
  <si>
    <t>Zinsen und ähnliche Aufwendungen</t>
  </si>
  <si>
    <t>Zinsergebnis</t>
  </si>
  <si>
    <t>Sonstiges Finanzergebnis</t>
  </si>
  <si>
    <t>Steuern vom Einkommen und vom Ertrag</t>
  </si>
  <si>
    <t>(10)</t>
  </si>
  <si>
    <t>Ergebnis aus fortgeführten Aktivitäten</t>
  </si>
  <si>
    <t>Ergebnis aus nicht fortgeführten Aktivitäten</t>
  </si>
  <si>
    <t>–</t>
  </si>
  <si>
    <t>Anteil der Gesellschafter der Uniper SE</t>
  </si>
  <si>
    <t>Anteile ohne beherrschenden Einfluss</t>
  </si>
  <si>
    <t>in €</t>
  </si>
  <si>
    <t>(13)</t>
  </si>
  <si>
    <t>Ergebnis je Aktie (Anteil der Gesellschafter der 
Uniper SE) – unverwässert und verwässert</t>
  </si>
  <si>
    <t>aus fortgeführten Aktivitäten</t>
  </si>
  <si>
    <t xml:space="preserve">aus nicht fortgeführten Aktivitäten </t>
  </si>
  <si>
    <t>aus Konzernüberschuss/-fehlbetrag</t>
  </si>
  <si>
    <t>Ergebnis vor Finanzergebnis und Steuern</t>
  </si>
  <si>
    <t>Anpassungen der Posten des Ergebnisses vor Finanzergebnis und Steuern zum Adj. EBIT</t>
  </si>
  <si>
    <t>Posten der Gewinn- und Verlust-rechnung</t>
  </si>
  <si>
    <t>Nachrichtlich: Zwischensumme der Bestandteile des Adjusted EBIT vor at-equity-Ergebnis und Beteiligungsergebnis</t>
  </si>
  <si>
    <t>n/a</t>
  </si>
  <si>
    <t>Rechnerisch: Beteiligungsergebnis⁴⁾</t>
  </si>
  <si>
    <t>Überleitung des Ergebnisses vor Finanzergebnis und Steuern zum Adj. EBIT (summarisch)⁵⁾</t>
  </si>
  <si>
    <t>Netto-
Buchge-
winne (-)/
Buchver-
luste (+)</t>
  </si>
  <si>
    <t>Markt-
bewer-
tung 
deriva-
tiver 
Finanz-
instru-
mente</t>
  </si>
  <si>
    <t>Anpas-
sungen 
Umsatz/
Material-
aufwand</t>
  </si>
  <si>
    <t>Übriges 
sonstiges 
nicht-op. 
Ergebnis</t>
  </si>
  <si>
    <t>Impair-
ments/
Wert-
aufho-
lungen³⁾</t>
  </si>
  <si>
    <t>Bestandteile 
des Adj. 
EBIT⁵⁾</t>
  </si>
  <si>
    <t>Summe der Anpas-
sungen</t>
  </si>
  <si>
    <t>Beteili-
gungs-
ergebnis⁴⁾</t>
  </si>
  <si>
    <t>1) Durch die vorgenommenen Anpassungen können die hier ausgewiesenen Erfolgspositionen von den gemäß IFRS ermittelten Kennzahlen abweichen.
Eine Überleitung des Ergebnisses vor Finanzergebnis und Steuern, die in Übereinstimmung mit den „Guidelines on Alternative Performance Measures“ der European Securities Markets Authority (ESMA) erstellt wurde, enthalten die Anhangangaben zu den IFRS Zwischen- und Konzernabschlüssen.
2) In den Aufwendungen/Erträgen für Restrukturierung/Kostenmanagement des Segments Globaler Handel sind im Geschäftsjahr 2023 planmäßige Abschreibungen in Höhe von 0 Mio € (2022: 1 Mio €) enthalten.
3) Die nicht-operativen Impairments/Wertaufholungen enthalten nicht-operative außerplanmäßige Abschreibungen und Wertaufholungen, die durch regelmäßige und anlassbezogene Werthaltigkeitstests ausgelöst werden. Die Summe der nicht-operativen Impairments/Wertaufholungen und der wirtschaftlichen Abschreibungen/Zuschreibungen kann von den in der Gewinn- und Verlustrechnung ausgewiesenen Abschreibungen abweichen, da auch die Wertminderungen auf at equity bewertete Unternehmen und auf sonstige Finanzanlagen in den beiden Posten enthalten sein können und ein geringfügiger Teil in den Aufwendungen für Restrukturierungen/Kostenmanagement und in dem übrigen sonstigen nicht-operativen Ergebnis erfasst werden kann.
4) Das Beteiligungsergebnis ist in der Gewinn- und Verlustrechnung nach den IFRS Bestandteil des in dieser Matrix nicht ausgewiesenen Finanzergebnisses und wird als Bestandteil dem Adjusted EBIT hinzugerechnet. Der Ausweis innerhalb der Posten der Gewinn- und Verlustrechnung, die das Ergebnis vor Finanzergebnis und Steuern bilden, erfolgt in dieser Matrix nur zur Ermittlung des Adjusted EBIT.
5) Die realisierten Mehrkosten aus der Gasersatzbeschaffung betrugen im Geschäftsjahr 2022 rund 13,2 Mrd € und wurden im Adjusted EBIT realisiert. Im Geschäftsjahr 2023 wurden die Minderkosten von rund 2,3 Mrd € ebenfalls hier realisiert.</t>
  </si>
  <si>
    <t>Aufstellung der im Konzerneigenkapital erfassten Erträge und Aufwendungen des Uniper-Konzerns¹⁾</t>
  </si>
  <si>
    <t>At equity bewertete Unternehmen</t>
  </si>
  <si>
    <t>Fortgeführte Aktivitäten</t>
  </si>
  <si>
    <t>Nicht fortgeführte Aktivitäten</t>
  </si>
  <si>
    <t>Gewinnrücklagen</t>
  </si>
  <si>
    <t>Neubewertungen von Beteiligungen</t>
  </si>
  <si>
    <t>Neubewertungen von leistungsorientierten Versorgungsplänen</t>
  </si>
  <si>
    <t>Ertragsteuern</t>
  </si>
  <si>
    <t>Posten, die nicht in die Gewinn- und Verlustrechnung umgegliedert werden</t>
  </si>
  <si>
    <t>Cashflow Hedges</t>
  </si>
  <si>
    <t>Unrealisierte Veränderung</t>
  </si>
  <si>
    <t xml:space="preserve">Ergebniswirksame Reklassifizierung </t>
  </si>
  <si>
    <t>Posten, die anschließend möglicherweise in die Gewinn- und Verlustrechnung umgegliedert werden können</t>
  </si>
  <si>
    <t>Summe der direkt im Eigenkapital erfassten Erträge und Aufwendungen</t>
  </si>
  <si>
    <t>Währungsumrechnungsdifferenz</t>
  </si>
  <si>
    <t>Neubewertungen von leistungsorientierten Versorgungsplänen at equity bewerteter Unternehmen</t>
  </si>
  <si>
    <t>Summe der erfassten Erträge und Aufwendungen 
(Summe Comprehensive Income)</t>
  </si>
  <si>
    <t>Bilanz des Uniper-Konzerns¹⁾</t>
  </si>
  <si>
    <t>1.1.2022¹⁾</t>
  </si>
  <si>
    <t>(3)</t>
  </si>
  <si>
    <t>Aktiva</t>
  </si>
  <si>
    <t>Goodwill</t>
  </si>
  <si>
    <t>Immaterielle Vermögenswerte</t>
  </si>
  <si>
    <t>Sachanlagen und Nutzungsrechte</t>
  </si>
  <si>
    <t>Forderungen aus Lieferungen und Leistungen</t>
  </si>
  <si>
    <t>Sonstige Finanzanlagen</t>
  </si>
  <si>
    <t>Beteiligungen</t>
  </si>
  <si>
    <t>Langfristige Wertpapiere</t>
  </si>
  <si>
    <t>Forderungen aus derivativen Finanzinstrumenten</t>
  </si>
  <si>
    <t>Finanzforderungen und sonstige finanzielle Vermögenswerte</t>
  </si>
  <si>
    <t>Sonstige betriebliche Vermögenswerte und Vertragsvermögenswerte</t>
  </si>
  <si>
    <t>Ertragsteueransprüche</t>
  </si>
  <si>
    <t>Aktive latente Steuern</t>
  </si>
  <si>
    <t>Langfristige Vermögenswerte</t>
  </si>
  <si>
    <t>Vorräte</t>
  </si>
  <si>
    <t>31.12.2022¹⁾</t>
  </si>
  <si>
    <t>Liquide Mittel</t>
  </si>
  <si>
    <t>Zur Veräußerung gehaltene Vermögenswerte</t>
  </si>
  <si>
    <t>Kurzfristige Vermögenswerte</t>
  </si>
  <si>
    <t>Summe Aktiva</t>
  </si>
  <si>
    <t>Passiva</t>
  </si>
  <si>
    <t>Gezeichnetes Kapital</t>
  </si>
  <si>
    <t>Kapitalrücklage</t>
  </si>
  <si>
    <t>Verbindlichkeiten aus Lieferungen und Leistungen</t>
  </si>
  <si>
    <t>Kumuliertes Other Comprehensive Income</t>
  </si>
  <si>
    <t xml:space="preserve">Anteil der Gesellschafter der Uniper SE </t>
  </si>
  <si>
    <t>Verbindlichkeiten aus derivativen Finanzinstrumenten</t>
  </si>
  <si>
    <t xml:space="preserve">Eigenkapital </t>
  </si>
  <si>
    <t>Finanzverbindlichkeiten und Verbindlichkeiten aus Leasing</t>
  </si>
  <si>
    <t>Sonstige betriebliche Verbindlichkeiten und Vertragsverbindlichkeiten</t>
  </si>
  <si>
    <t>Rückstellungen für Pensionen und ähnliche Verpflichtungen</t>
  </si>
  <si>
    <t>Übrige Rückstellungen</t>
  </si>
  <si>
    <t>Passive latente Steuern</t>
  </si>
  <si>
    <t>Langfristige Schulden</t>
  </si>
  <si>
    <t>Mit zur Veräußerung gehaltenen Vermögenswerten verbundene Schulden</t>
  </si>
  <si>
    <t>Kurzfristige Schulden</t>
  </si>
  <si>
    <t>Summe Passiva</t>
  </si>
  <si>
    <t xml:space="preserve"> </t>
  </si>
  <si>
    <t>(14), (17)</t>
  </si>
  <si>
    <t>(15), (17)</t>
  </si>
  <si>
    <t>(16), (17)</t>
  </si>
  <si>
    <t>(18)</t>
  </si>
  <si>
    <t>(20)</t>
  </si>
  <si>
    <t>(19)</t>
  </si>
  <si>
    <t>(21)</t>
  </si>
  <si>
    <t>(4)</t>
  </si>
  <si>
    <t>(22)</t>
  </si>
  <si>
    <t>(25)</t>
  </si>
  <si>
    <t>(23)</t>
  </si>
  <si>
    <t>(24)</t>
  </si>
  <si>
    <t>Cashflow aus Finanzierungstätigkeit</t>
  </si>
  <si>
    <t>Adjusted EBIT</t>
  </si>
  <si>
    <t>Adjusted Net Income</t>
  </si>
  <si>
    <t>31.12.2022</t>
  </si>
  <si>
    <t>Kapitalflussrechnung des Uniper-Konzerns¹⁾</t>
  </si>
  <si>
    <t>Abschreibungen auf immaterielle Vermögenswerte, Sachanlagen und Nutzungsrechte</t>
  </si>
  <si>
    <t>Veränderung der Rückstellungen</t>
  </si>
  <si>
    <t>Veränderung der latenten Steuern</t>
  </si>
  <si>
    <t>Sonstige zahlungsunwirksame Aufwendungen und Erträge</t>
  </si>
  <si>
    <t>Ergebnis aus dem Abgang von immateriellen Vermögenswerten, Sachanlagen, Beteiligungen und Wertpapieren (&gt; 3 Monate)</t>
  </si>
  <si>
    <t>Immaterielle Vermögenswerte und Sachanlagen</t>
  </si>
  <si>
    <t>Veränderungen von Posten der betrieblichen Vermögenswerte, Verbindlichkeiten und Ertragsteuern</t>
  </si>
  <si>
    <t>Sonstige betriebliche Forderungen und Ertragsteuern</t>
  </si>
  <si>
    <t>Sonstige betriebliche Verbindlichkeiten und Ertragsteuern</t>
  </si>
  <si>
    <t>Cashflow aus der Geschäftstätigkeit fortgeführter Aktivitäten (operativer Cashflow)</t>
  </si>
  <si>
    <t xml:space="preserve">Cashflow aus der Geschäftstätigkeit nicht fortgeführter Aktivitäten </t>
  </si>
  <si>
    <t xml:space="preserve">Cashflow aus der Geschäftstätigkeit </t>
  </si>
  <si>
    <t>Einzahlungen aus dem Abgang von Vermögenswerten</t>
  </si>
  <si>
    <t>Auszahlungen für Investitionen</t>
  </si>
  <si>
    <t>Einzahlungen aus dem Verkauf von Wertpapieren (&gt; 3 Monate) sowie Finanzforderungen und Festgeldanlagen</t>
  </si>
  <si>
    <t>Auszahlungen für den Erwerb von Wertpapieren (&gt; 3 Monate) sowie Finanzforderungen und Festgeldanlagen</t>
  </si>
  <si>
    <t>Cashflow aus der Investitionstätigkeit nicht fortgeführter Aktivitäten</t>
  </si>
  <si>
    <t>Cashflow aus der Investitionstätigkeit</t>
  </si>
  <si>
    <t>Gezahlte Dividenden an Aktionäre der Uniper SE</t>
  </si>
  <si>
    <t>Einzahlungen aus dem Zugang von Finanzverbindlichkeiten</t>
  </si>
  <si>
    <t>Auszahlungen für die Tilgung von Finanzverbindlichkeiten und Verbindlichkeiten aus Leasing</t>
  </si>
  <si>
    <t>Cashflow aus der Finanzierungstätigkeit fortgeführter Aktivitäten</t>
  </si>
  <si>
    <t>Cashflow aus der Finanzierungstätigkeit nicht fortgeführter Aktivitäten</t>
  </si>
  <si>
    <t>Entwicklung des Konzerneigenkapitals¹⁾</t>
  </si>
  <si>
    <t>Kumuliertes Other Comprehensive Income, das anschließend möglicherweise in die Gewinn- und Verlustrechnung umgegliedert werden kann</t>
  </si>
  <si>
    <t>Gezeich-netes Kapital</t>
  </si>
  <si>
    <t>Kapital-rücklage</t>
  </si>
  <si>
    <t>Gewinn-rücklagen</t>
  </si>
  <si>
    <t>Differenz aus der Währungs-umrechnung</t>
  </si>
  <si>
    <t>Anteile der Gesell-schafter der Uniper SE</t>
  </si>
  <si>
    <t>Anteile ohne beherr-schenden Einfluss</t>
  </si>
  <si>
    <t>Anpassungen aufgrund geänderter Bilanzierung von ausgewählten Leasingsachverhalten¹⁾</t>
  </si>
  <si>
    <t>Veränderung Konsolidierungskreis</t>
  </si>
  <si>
    <t>Kapitalerhöhung</t>
  </si>
  <si>
    <t>Kapitalherabsetzung</t>
  </si>
  <si>
    <t>Dividenden</t>
  </si>
  <si>
    <t>Comprehensive Income</t>
  </si>
  <si>
    <t>Other Comprehensive Income</t>
  </si>
  <si>
    <t>Veränderung sonstiges kumuliertes Other Comprehensive Income</t>
  </si>
  <si>
    <t>Entnahme aus der Kapitalrücklage</t>
  </si>
  <si>
    <t>EBIT</t>
  </si>
  <si>
    <t>Nicht-operative Bereinigungen</t>
  </si>
  <si>
    <t>Auswirkung von derivativen Finanzinstrumenten</t>
  </si>
  <si>
    <t>Übriges sonstiges nicht operatives Ergebnis</t>
  </si>
  <si>
    <t>nachrichtlich: Wirtschaftliche Abschreibungen/Zuschreibungen</t>
  </si>
  <si>
    <t>nachrichtlich: Adjusted EBITDA</t>
  </si>
  <si>
    <t>Netto-Buchgewinne (-)/-Buchverluste (+)</t>
  </si>
  <si>
    <t>Anpassungen von Umsatzerlösen/Materialaufwendungen aus physisch erfüllten Commodity-Derivaten auf den Vertragspreis</t>
  </si>
  <si>
    <t>Aufwendungen (+)/Erträge (-) aus Restrukturierung/Kostenmanagement²⁾</t>
  </si>
  <si>
    <t>Nicht-operative Impairments (+)/Wertaufholungen (-)³⁾</t>
  </si>
  <si>
    <t>Wirtschaftliche Nettoverschuldung¹⁾</t>
  </si>
  <si>
    <t>Commercial Paper</t>
  </si>
  <si>
    <t>Verbindlichkeiten gegenüber Kreditinstituten</t>
  </si>
  <si>
    <t>Verbindlichkeiten aus Leasing</t>
  </si>
  <si>
    <t>Nettofinanzposition</t>
  </si>
  <si>
    <t>Wirtschaftliche Nettoverschuldung (+)/Nettocashposition (-)</t>
  </si>
  <si>
    <t>Uniper-Konzern</t>
  </si>
  <si>
    <t>Außenumsatz</t>
  </si>
  <si>
    <t>Innenumsatz</t>
  </si>
  <si>
    <t>1) Einzelne Vorjahresvergleichswerte wurden angepasst. Weitere Erläuterungen hierzu enthält die Textziffer 3 des Anhangs.
2) Das hier dargestellte at equity-Ergebnis wird grundsätzlich um nicht operative Effekte bereinigt und kann deshalb von dem in der Gewinn- und Verlustrechnung ausgewiesenen Ergebnis aus at equity bewerteten Unternehmen nach IFRS abweichen.</t>
  </si>
  <si>
    <t>3) Siehe auch ergänzende Angaben in der Textziffer 4.</t>
  </si>
  <si>
    <t>Russische Stromerzeugung (nicht fortgeführte Aktivitäten)³⁾</t>
  </si>
  <si>
    <t>Uniper-Konzern (fortgeführte Aktivitäten)</t>
  </si>
  <si>
    <t>Adjusted EBIT (Segmentergebnis)</t>
  </si>
  <si>
    <t>Segmentinformationen¹⁾</t>
  </si>
  <si>
    <t>Operativer Cashflow vor Zinsen und Steuern</t>
  </si>
  <si>
    <t>REMINDER: Im GB mit alten zahlen vor DiscOp befüllt, daher zu beachten! Wird initial aus der Reportlist falsch sein</t>
  </si>
  <si>
    <t>Umsatzerlöse nach Segmenten und Produkten</t>
  </si>
  <si>
    <t>Strom</t>
  </si>
  <si>
    <t>Gas</t>
  </si>
  <si>
    <t>Sonstige</t>
  </si>
  <si>
    <t>Globaler 
Handel</t>
  </si>
  <si>
    <t>Adjusted EBIT¹⁾</t>
  </si>
  <si>
    <t>Ergebnis vor Finanzergebnis und Steuern²⁾</t>
  </si>
  <si>
    <t>Abzüglich der Anteile ohne beherrschenden Einfluss am operativen Ergebnis</t>
  </si>
  <si>
    <t>Zinsergebnis sowie sonstiges Finanzergebnis</t>
  </si>
  <si>
    <t>Neutraler Zinsaufwand sowie negatives sonstiges Finanzergebnis (+)/ Neutraler Zinsertrag sowie positives sonstiges Finanzergebnis (-)</t>
  </si>
  <si>
    <t>Operatives Zinsergebnis sowie sonstiges Finanzergebnis</t>
  </si>
  <si>
    <t>Steuern vom Einkommen und vom Ertrag auf das operative Ergebnis</t>
  </si>
  <si>
    <t>Überleitung zum Adjusted Net Income¹⁾</t>
  </si>
  <si>
    <t>Aufwand (+)/Ertrag (-) für Steuern vom Einkommen und vom Ertrag auf das 
nicht-operative Ergebnis</t>
  </si>
  <si>
    <t>2) Die Mehrkosten aus der Gasersatzbeschaffung betrugen im Geschäftsjahr 2022 rund 13,2 Mrd € und wurden im Adjusted EBIT und als Folge daraus auch im Adjusted Net Income realisiert. Im Geschäftsjahr 2023 wurden die Minderkosten von rund 2,3 Mrd € ebenfalls hier realisiert.</t>
  </si>
  <si>
    <t>Finanzergebnis¹⁾</t>
  </si>
  <si>
    <t>Erträge aus Beteiligungen</t>
  </si>
  <si>
    <t>Wertminderungen/Zuschreibungen auf sonstige Finanzanlagen</t>
  </si>
  <si>
    <t>Amortized Cost</t>
  </si>
  <si>
    <t>Sonstige Zinsen und ähnliche Erträge</t>
  </si>
  <si>
    <t>Sonstige Zinsen und ähnliche Aufwendungen</t>
  </si>
  <si>
    <t>Wertminderungsaufwendungen/Wertaufholungen</t>
  </si>
  <si>
    <t>Ergebnis aus Wertpapieren</t>
  </si>
  <si>
    <t>Ergebnis aus dem schwedischen Nuklearfonds (KAF)</t>
  </si>
  <si>
    <t>In der Gewinn- und Verlustrechnung erfasste Beträge¹⁾</t>
  </si>
  <si>
    <t>Planmäßige Abschreibungen auf Nutzungsrechte</t>
  </si>
  <si>
    <t>Außerplanmäßige Abschreibungen auf Nutzungsrechte</t>
  </si>
  <si>
    <t>Zuschreibungen auf Nutzungsrechte</t>
  </si>
  <si>
    <t>Zinsaufwendungen für Leasingverbindlichkeiten</t>
  </si>
  <si>
    <t>Aufwand für kurzfristige Leasingverhältnisse</t>
  </si>
  <si>
    <t>Aufwand für Leasingverhältnisse über einen Vermögenswert von geringem Wert, mit Ausnahme von kurzfristigen Leasingverhältnissen</t>
  </si>
  <si>
    <t>Ertrag aus dem Unterleasing von Nutzungsrechten</t>
  </si>
  <si>
    <t xml:space="preserve"> Finanzverbindlichkeiten</t>
  </si>
  <si>
    <t>Sonstige Finanz-
verbindlichkeiten</t>
  </si>
  <si>
    <t>Finanzverbindlichkeiten nach Segmenten zum 31. Dezember 2023</t>
  </si>
  <si>
    <t>31.12.2023</t>
  </si>
  <si>
    <t xml:space="preserve">
in Mio €</t>
  </si>
  <si>
    <t>Administration/
Konsolidierung</t>
  </si>
  <si>
    <t>darin at equity-Ergebnis²⁾</t>
  </si>
  <si>
    <t>(+) Finanzverbindlichkeiten und Verbindlichkeiten aus Leasing</t>
  </si>
  <si>
    <t>(+) Commercial Paper</t>
  </si>
  <si>
    <t>(+) Verbindlichkeiten gegenüber Banken</t>
  </si>
  <si>
    <t>(+) Verbindlichkeiten aus Leasing</t>
  </si>
  <si>
    <t>(+) Verbindlichkeiten aus Margining</t>
  </si>
  <si>
    <t>(+) Verbindlichkeiten aus Gesellschafterdarlehen gegenüber Mitgesellschaftern</t>
  </si>
  <si>
    <t>(+) Sonstige Finanzierung</t>
  </si>
  <si>
    <t>(-) Zahlungsmittel und Zahlungsmitteläquivalente</t>
  </si>
  <si>
    <t>(-) Kurzfristige Wertpapiere</t>
  </si>
  <si>
    <t>(-) Langfristige Wertpapiere</t>
  </si>
  <si>
    <t>(-) Forderungen aus Margining</t>
  </si>
  <si>
    <t>(+) Rückstellungen für Pensionen und ähnliche Verpflichtungen</t>
  </si>
  <si>
    <t>(+) Rückstellungen für Entsorgungs- und Rückbauverpflichtungen</t>
  </si>
  <si>
    <t>(+) Sonstige Rückbauverpflichtungen</t>
  </si>
  <si>
    <t>(+) Rückbauverpflichtungen für schwedische Nuklearkraftwerke</t>
  </si>
  <si>
    <t>(-) In der Bilanz angesetzte Forderungen gegen den schwedischen Nuklearfonds</t>
  </si>
  <si>
    <t>1) Einzelne Vorjahresvergleichswerte wurden angepasst. Weitere Erläuterungen hierzu enthält die Textziffer 3 des Anhangs.
2) In den Aufwendungen/Erträgen für Restrukturierung/Kostenmanagement des Segments Globaler Handel sind Geschäftsjahr 2023 planmäßige Abschreibungen in Höhe von 0 Mio € (2022: 1 Mio €) enthalten.
3) Die nicht-operativen Impairments/Wertaufholungen enthalten nicht-operative außerplanmäßige Abschreibungen und Wertaufholungen, die durch regelmäßige und anlassbezogene Werthaltigkeitstests ausgelöst werden. Die Summe der nicht-operativen Impairments/Wertaufholungen und der wirtschaftlichen Abschreibungen/Zuschreibungen kann von den in der Gewinn- und Verlustrechnung ausgewiesenen Abschreibungen abweichen, da auch die Wertminderungen auf at equity bewertete Unternehmen und auf sonstige Finanzanlagen in den beiden Posten enthalten sein können und ein geringfügiger Teil in den Aufwendungen für Restrukturierungen/Kostenmanagement und in dem übrigen sonstigen nicht-operativen Ergebnis erfasst werden kann.    
4) Die realisierten Mehrkosten aus der Gasersatzbeschaffung betrugen im Geschäftsjahr 2022 rund 13,2 Mrd € und wurden im Adjusted EBIT realisiert. Im Geschäftsjahr 2023 wurden die Minderkosten von rund 2,3 Mrd € ebenfalls hier realisiert.</t>
  </si>
  <si>
    <t>Überleitung des Ergebnisses vor Finanzergebnis und Steuern¹⁾</t>
  </si>
  <si>
    <t>Stand zum 1. Januar 2022</t>
  </si>
  <si>
    <t>Stand zum 31. Dezember 2022</t>
  </si>
  <si>
    <t>Stand zum 1. Januar 2023</t>
  </si>
  <si>
    <t>Stand zum 31. Dezember 2023</t>
  </si>
  <si>
    <t>Matrix zur Überleitung des Ergebnisses vor Finanzergebnis und Steuern 2023¹⁾</t>
  </si>
  <si>
    <t xml:space="preserve">Restruk-
turie-
rung²⁾ </t>
  </si>
  <si>
    <t xml:space="preserve">1) Einzelne Vorjahresvergleichswerte wurden angepasst. Weitere Erläuterungen hierzu enthält die Textziffer 3 des Anhangs.
2) Aufgrund der in Textziffer 3 des Anhangs erläuterten Änderungen im Jahr 2023 wurden auch die operativen und finanziellen Angaben für das Vorjahr angepasst und entsprechen daher den im vorliegenden Abschluss ausgewiesenen Werten.
3) Uniper definiert die CO₂-Intensität als das Verhältnis zwischen den direkten CO₂-Emissionen aus Verbrennungsprozessen fossiler Brennstoffe zur Erzeugung von Strom und Wärme von konsolidierten stationären Anlagen (Ansatz der finanziellen Kontrolle) und Unipers Erzeugungsmengen. Nicht Teil dieses Indikators sind Anlagen, die ausschließlich Wärme und/oder Dampf produzieren.   
4) Bereinigt um nicht-operative Effekte.   
5) Auf Basis der zum Stichtag ausstehenden Aktien.   
6) Für das jeweilige Geschäftsjahr.   
7) Das Adjusted Net Income wird ab dem Jahr 2020 erstmals als Steuerungsgröße für den Gesamtkonzern genutzt. Der Wert für das Jahr 2019 wird ausschließlich nachrichtlich für Vorjahresvergleichszwecke angegeben.
8) Der Begriff Mitarbeiter wird geschlechtsneutral verwendet.   </t>
  </si>
  <si>
    <t>Inhaltsverzeichnis</t>
  </si>
  <si>
    <t>Kennzahlen</t>
  </si>
  <si>
    <t>Gewinn- und Verlustrechnung</t>
  </si>
  <si>
    <t>GuV Adj. EBIT Überleitung</t>
  </si>
  <si>
    <t>SORIE</t>
  </si>
  <si>
    <t>Bilanz</t>
  </si>
  <si>
    <t>Kapitalflussrechnung</t>
  </si>
  <si>
    <t xml:space="preserve"> Eigenkapital Entwicklung</t>
  </si>
  <si>
    <t>Ergebnis Überleitung</t>
  </si>
  <si>
    <t>Nettoverschuldung</t>
  </si>
  <si>
    <t>Segmentinformationen</t>
  </si>
  <si>
    <t>Umsatzerlöse n. Segm. &amp; Prod</t>
  </si>
  <si>
    <t>Finanzverbinlickeiten n. Segm</t>
  </si>
  <si>
    <t>Leasing GuV erfasste Beträge</t>
  </si>
  <si>
    <t>Zurück zum Inhaltsverzeichnis</t>
  </si>
  <si>
    <t>Einzahlungen aus Kapitalveränderungen</t>
  </si>
  <si>
    <t>Auszahlungen aus Kapitalveränderungen</t>
  </si>
  <si>
    <t>Stand zum 1. Januar 2022 nach IFRS-Anpassung</t>
  </si>
  <si>
    <t>Liquiditätswirksame Veränderung der Zahlungsmittel und Zahlungsmitteläquivalente</t>
  </si>
  <si>
    <t>Wechselkursbedingte und sonstige Wertänderungen der Zahlungsmittel und Zahlungsmitteläquivalente</t>
  </si>
  <si>
    <t>Zahlungsmittel und Zahlungsmitteläquivalente zum Beginn der Berichtsperiode²⁾</t>
  </si>
  <si>
    <t>Zahlungsmittel und Zahlungsmitteläquivalente, ausgewiesen als zur Veräußerung gehaltene Vermögenswerte</t>
  </si>
  <si>
    <t>Zahlungsmittel und Zahlungsmitteläquivalente entkonsolidierter Gesellschaften</t>
  </si>
  <si>
    <t>Zahlungsmittel und Zahlungsmitteläquivalente zum Ende des Berichtszeitraums²⁾</t>
  </si>
  <si>
    <t>Ergänzende Informationen zum Cashflow aus der Geschäftstätigkeit</t>
  </si>
  <si>
    <t>Ertragsteuerzahlungen</t>
  </si>
  <si>
    <t>Gezahlte Zinsen</t>
  </si>
  <si>
    <t>Erhaltene Zinsen</t>
  </si>
  <si>
    <t>Erhaltene Dividenden</t>
  </si>
  <si>
    <t>1) Einzelne Vorjahresvergleichswerte wurden angepasst. Weitere Erläuterungen hierzu enthält die Textziffer 3 des Anhangs.
2) Die Differenz der hier ausgewiesenen Zahlungsmittel und Zahlungsmitteläquivalente zu den liquiden Mitteln in der Bilanz ergibt sich aus den kurzfristigen Wertpapieren (&gt; 3 Monate) und den Bankguthaben (&gt; 3 Monate). Diese werden in der Bilanz als liquide Mittel ausgewiesen.</t>
  </si>
  <si>
    <t>(+) Nettoverbindlichkeiten</t>
  </si>
  <si>
    <t>(-) Nettovermögenswerte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5">
    <numFmt numFmtId="41" formatCode="_(* #,##0_);_(* \(#,##0\);_(* &quot;-&quot;_);_(@_)"/>
    <numFmt numFmtId="164" formatCode="_(&quot;€&quot;* #,##0_);_(&quot;€&quot;* \(#,##0\);_(&quot;€&quot;* &quot;-&quot;_);_(@_)"/>
    <numFmt numFmtId="165" formatCode="_(&quot;€&quot;* #,##0.00_);_(&quot;€&quot;* \(#,##0.00\);_(&quot;€&quot;* &quot;-&quot;??_);_(@_)"/>
    <numFmt numFmtId="166" formatCode="#,###,,"/>
    <numFmt numFmtId="167" formatCode="#,##0.0;\-#,##0.0;\–"/>
    <numFmt numFmtId="168" formatCode="#,###.0,,"/>
    <numFmt numFmtId="169" formatCode="0.0"/>
    <numFmt numFmtId="170" formatCode="#,###"/>
    <numFmt numFmtId="171" formatCode="#,##0.0"/>
    <numFmt numFmtId="172" formatCode="#,###.0"/>
    <numFmt numFmtId="173" formatCode="#,###,,;\-#,###,,;\–"/>
    <numFmt numFmtId="174" formatCode="#,###;\-#,###;\–"/>
    <numFmt numFmtId="175" formatCode="#,##0;\-#,##0;"/>
    <numFmt numFmtId="176" formatCode="#,###;\-#,###;0"/>
    <numFmt numFmtId="177" formatCode="#,###.00"/>
  </numFmts>
  <fonts count="45" x14ac:knownFonts="1">
    <font>
      <sz val="11"/>
      <color theme="1"/>
      <name val="Calibri"/>
      <family val="2"/>
      <scheme val="minor"/>
    </font>
    <font>
      <b/>
      <sz val="11"/>
      <color theme="1"/>
      <name val="Calibri"/>
      <family val="2"/>
      <scheme val="minor"/>
    </font>
    <font>
      <b/>
      <i/>
      <sz val="11"/>
      <color theme="1"/>
      <name val="Calibri"/>
      <family val="2"/>
      <scheme val="minor"/>
    </font>
    <font>
      <sz val="11"/>
      <color theme="1"/>
      <name val="Calibri"/>
      <family val="2"/>
      <scheme val="minor"/>
    </font>
    <font>
      <b/>
      <sz val="11"/>
      <color theme="0"/>
      <name val="Calibri"/>
      <family val="2"/>
      <scheme val="minor"/>
    </font>
    <font>
      <sz val="11"/>
      <color theme="0"/>
      <name val="Calibri"/>
      <family val="2"/>
      <scheme val="minor"/>
    </font>
    <font>
      <b/>
      <u/>
      <sz val="11"/>
      <color theme="1"/>
      <name val="Calibri"/>
      <family val="2"/>
      <scheme val="minor"/>
    </font>
    <font>
      <b/>
      <u/>
      <sz val="11"/>
      <color theme="0"/>
      <name val="Calibri"/>
      <family val="2"/>
      <scheme val="minor"/>
    </font>
    <font>
      <u/>
      <sz val="11"/>
      <color theme="1"/>
      <name val="Arial"/>
      <family val="2"/>
    </font>
    <font>
      <sz val="11"/>
      <color rgb="FF9C6500"/>
      <name val="Calibri"/>
      <family val="2"/>
      <scheme val="minor"/>
    </font>
    <font>
      <sz val="12"/>
      <color rgb="FF0078DC"/>
      <name val="DINNextLTPro-Light"/>
    </font>
    <font>
      <b/>
      <sz val="10"/>
      <color indexed="9"/>
      <name val="DINNextLTPro-Light"/>
    </font>
    <font>
      <sz val="10"/>
      <name val="Arial"/>
      <family val="2"/>
    </font>
    <font>
      <sz val="9.5"/>
      <color theme="1"/>
      <name val="DINNextLTPro-Light"/>
    </font>
    <font>
      <sz val="9.5"/>
      <color theme="1"/>
      <name val="DIN Next LT Pro Light"/>
      <family val="2"/>
    </font>
    <font>
      <sz val="8"/>
      <color rgb="FF000000"/>
      <name val="DIN Next LT Pro Light"/>
      <family val="2"/>
    </font>
    <font>
      <sz val="8"/>
      <color theme="1"/>
      <name val="DIN Next LT Pro Light"/>
      <family val="2"/>
    </font>
    <font>
      <sz val="8"/>
      <color theme="1"/>
      <name val="DINNextLTPro-Light"/>
    </font>
    <font>
      <sz val="11"/>
      <color theme="1"/>
      <name val="DIN Next LT Pro Light"/>
      <family val="2"/>
    </font>
    <font>
      <sz val="12"/>
      <color rgb="FF0078DC"/>
      <name val="DIN Next LT Pro Light"/>
      <family val="2"/>
    </font>
    <font>
      <b/>
      <sz val="8"/>
      <color rgb="FF0078DC"/>
      <name val="DIN Next LT Pro Medium"/>
      <family val="2"/>
    </font>
    <font>
      <b/>
      <sz val="8"/>
      <color rgb="FF000000"/>
      <name val="DIN Next LT Pro Medium"/>
      <family val="2"/>
    </font>
    <font>
      <i/>
      <sz val="8"/>
      <color theme="1"/>
      <name val="DIN Next LT Pro Light"/>
      <family val="2"/>
    </font>
    <font>
      <i/>
      <sz val="8"/>
      <color rgb="FF000000"/>
      <name val="DIN Next LT Pro Light"/>
      <family val="2"/>
    </font>
    <font>
      <sz val="8"/>
      <name val="DIN Next LT Pro Light"/>
      <family val="2"/>
    </font>
    <font>
      <i/>
      <sz val="11"/>
      <color theme="1"/>
      <name val="Calibri"/>
      <family val="2"/>
      <scheme val="minor"/>
    </font>
    <font>
      <b/>
      <sz val="7.5"/>
      <color rgb="FF0078DC"/>
      <name val="DIN Next LT Pro Medium"/>
      <family val="2"/>
    </font>
    <font>
      <b/>
      <sz val="8"/>
      <color theme="1"/>
      <name val="DIN Next LT Pro Light"/>
      <family val="2"/>
    </font>
    <font>
      <b/>
      <sz val="8"/>
      <color theme="1"/>
      <name val="DIN Next LT Pro Medium"/>
      <family val="2"/>
    </font>
    <font>
      <b/>
      <sz val="8"/>
      <name val="DIN Next LT Pro Medium"/>
      <family val="2"/>
    </font>
    <font>
      <i/>
      <sz val="8"/>
      <name val="DIN Next LT Pro Light"/>
      <family val="2"/>
    </font>
    <font>
      <b/>
      <sz val="10"/>
      <color rgb="FF0078DC"/>
      <name val="DIN Next LT Pro Medium"/>
      <family val="2"/>
    </font>
    <font>
      <sz val="8"/>
      <name val="DINNextLTPro-Light"/>
    </font>
    <font>
      <sz val="11"/>
      <color rgb="FF0078DC"/>
      <name val="DINNextLTPro-Light"/>
    </font>
    <font>
      <b/>
      <sz val="11"/>
      <color rgb="FF0078DC"/>
      <name val="DINNextLTPro-Light"/>
    </font>
    <font>
      <b/>
      <sz val="10"/>
      <color rgb="FF0078DC"/>
      <name val="DINNextLTPro-Light"/>
    </font>
    <font>
      <b/>
      <sz val="8"/>
      <color rgb="FF0078DC"/>
      <name val="DINNextLTPro-Medium"/>
    </font>
    <font>
      <sz val="11"/>
      <color rgb="FF0078DC"/>
      <name val="Calibri"/>
      <family val="2"/>
      <scheme val="minor"/>
    </font>
    <font>
      <b/>
      <sz val="14"/>
      <color indexed="9"/>
      <name val="Arial"/>
      <family val="2"/>
    </font>
    <font>
      <b/>
      <sz val="11"/>
      <color theme="1"/>
      <name val="Arial"/>
      <family val="2"/>
    </font>
    <font>
      <sz val="11"/>
      <color theme="1"/>
      <name val="Arial"/>
      <family val="2"/>
    </font>
    <font>
      <b/>
      <sz val="14"/>
      <color theme="1"/>
      <name val="Calibri"/>
      <family val="2"/>
      <scheme val="minor"/>
    </font>
    <font>
      <sz val="18"/>
      <color rgb="FFFF0000"/>
      <name val="Calibri"/>
      <family val="2"/>
      <scheme val="minor"/>
    </font>
    <font>
      <u/>
      <sz val="11"/>
      <color theme="10"/>
      <name val="Calibri"/>
      <family val="2"/>
      <scheme val="minor"/>
    </font>
    <font>
      <sz val="8"/>
      <name val="DIN Next LT Pro Light"/>
      <family val="2"/>
    </font>
  </fonts>
  <fills count="22">
    <fill>
      <patternFill patternType="none"/>
    </fill>
    <fill>
      <patternFill patternType="gray125"/>
    </fill>
    <fill>
      <patternFill patternType="solid">
        <fgColor rgb="FFFFEB9C"/>
      </patternFill>
    </fill>
    <fill>
      <patternFill patternType="solid">
        <fgColor theme="4" tint="0.39997558519241921"/>
        <bgColor indexed="65"/>
      </patternFill>
    </fill>
    <fill>
      <patternFill patternType="solid">
        <fgColor theme="5" tint="0.39997558519241921"/>
        <bgColor indexed="65"/>
      </patternFill>
    </fill>
    <fill>
      <patternFill patternType="solid">
        <fgColor theme="6" tint="0.39997558519241921"/>
        <bgColor indexed="65"/>
      </patternFill>
    </fill>
    <fill>
      <patternFill patternType="solid">
        <fgColor theme="7" tint="0.39997558519241921"/>
        <bgColor indexed="65"/>
      </patternFill>
    </fill>
    <fill>
      <patternFill patternType="solid">
        <fgColor theme="8" tint="0.39997558519241921"/>
        <bgColor indexed="65"/>
      </patternFill>
    </fill>
    <fill>
      <patternFill patternType="solid">
        <fgColor theme="9" tint="0.39997558519241921"/>
        <bgColor indexed="65"/>
      </patternFill>
    </fill>
    <fill>
      <patternFill patternType="solid">
        <fgColor rgb="FF0082FF"/>
        <bgColor indexed="64"/>
      </patternFill>
    </fill>
    <fill>
      <patternFill patternType="solid">
        <fgColor rgb="FF00B050"/>
        <bgColor indexed="64"/>
      </patternFill>
    </fill>
    <fill>
      <patternFill patternType="solid">
        <fgColor rgb="FFFF0000"/>
        <bgColor indexed="64"/>
      </patternFill>
    </fill>
    <fill>
      <patternFill patternType="solid">
        <fgColor rgb="FFFFFFFF"/>
        <bgColor indexed="64"/>
      </patternFill>
    </fill>
    <fill>
      <patternFill patternType="solid">
        <fgColor rgb="FF0078DC"/>
        <bgColor indexed="64"/>
      </patternFill>
    </fill>
    <fill>
      <patternFill patternType="solid">
        <fgColor rgb="FF8CCCF7"/>
        <bgColor indexed="64"/>
      </patternFill>
    </fill>
    <fill>
      <patternFill patternType="solid">
        <fgColor rgb="FFC1E3FC"/>
        <bgColor indexed="64"/>
      </patternFill>
    </fill>
    <fill>
      <patternFill patternType="solid">
        <fgColor rgb="FFD3EEFD"/>
        <bgColor indexed="64"/>
      </patternFill>
    </fill>
    <fill>
      <patternFill patternType="solid">
        <fgColor rgb="FFE8F7FC"/>
        <bgColor indexed="64"/>
      </patternFill>
    </fill>
    <fill>
      <patternFill patternType="solid">
        <fgColor rgb="FFF3FAFF"/>
        <bgColor indexed="64"/>
      </patternFill>
    </fill>
    <fill>
      <patternFill patternType="solid">
        <fgColor indexed="31"/>
        <bgColor indexed="64"/>
      </patternFill>
    </fill>
    <fill>
      <patternFill patternType="solid">
        <fgColor theme="0"/>
        <bgColor indexed="64"/>
      </patternFill>
    </fill>
    <fill>
      <patternFill patternType="solid">
        <fgColor rgb="FFC5E3FC"/>
        <bgColor indexed="64"/>
      </patternFill>
    </fill>
  </fills>
  <borders count="18">
    <border>
      <left/>
      <right/>
      <top/>
      <bottom/>
      <diagonal/>
    </border>
    <border>
      <left/>
      <right/>
      <top/>
      <bottom style="thin">
        <color rgb="FF0078DC"/>
      </bottom>
      <diagonal/>
    </border>
    <border>
      <left/>
      <right/>
      <top style="thin">
        <color rgb="FF0078DC"/>
      </top>
      <bottom style="thin">
        <color rgb="FF0078DC"/>
      </bottom>
      <diagonal/>
    </border>
    <border>
      <left/>
      <right/>
      <top style="thin">
        <color rgb="FFBFBFBF"/>
      </top>
      <bottom style="thin">
        <color rgb="FFBFBFBF"/>
      </bottom>
      <diagonal/>
    </border>
    <border>
      <left/>
      <right/>
      <top/>
      <bottom style="thick">
        <color rgb="FF0078DC"/>
      </bottom>
      <diagonal/>
    </border>
    <border>
      <left/>
      <right/>
      <top style="thick">
        <color rgb="FF0078DC"/>
      </top>
      <bottom style="medium">
        <color rgb="FF0078DC"/>
      </bottom>
      <diagonal/>
    </border>
    <border>
      <left style="thin">
        <color indexed="63"/>
      </left>
      <right style="thin">
        <color indexed="63"/>
      </right>
      <top style="thin">
        <color indexed="63"/>
      </top>
      <bottom style="thin">
        <color indexed="63"/>
      </bottom>
      <diagonal/>
    </border>
    <border>
      <left/>
      <right/>
      <top style="thin">
        <color rgb="FF0078DC"/>
      </top>
      <bottom/>
      <diagonal/>
    </border>
    <border>
      <left/>
      <right/>
      <top style="thin">
        <color rgb="FF0078DC"/>
      </top>
      <bottom style="medium">
        <color rgb="FF0078DC"/>
      </bottom>
      <diagonal/>
    </border>
    <border>
      <left/>
      <right/>
      <top style="medium">
        <color rgb="FF0078DC"/>
      </top>
      <bottom style="thick">
        <color rgb="FF0078DC"/>
      </bottom>
      <diagonal/>
    </border>
    <border>
      <left/>
      <right/>
      <top/>
      <bottom style="medium">
        <color rgb="FF0078DC"/>
      </bottom>
      <diagonal/>
    </border>
    <border>
      <left/>
      <right/>
      <top style="thick">
        <color rgb="FF0078DC"/>
      </top>
      <bottom/>
      <diagonal/>
    </border>
    <border>
      <left/>
      <right/>
      <top style="medium">
        <color rgb="FF0078DC"/>
      </top>
      <bottom style="medium">
        <color rgb="FF0078DC"/>
      </bottom>
      <diagonal/>
    </border>
    <border>
      <left/>
      <right/>
      <top style="medium">
        <color rgb="FF0078DC"/>
      </top>
      <bottom style="thin">
        <color rgb="FF0078DC"/>
      </bottom>
      <diagonal/>
    </border>
    <border>
      <left/>
      <right/>
      <top style="thick">
        <color rgb="FF0078DC"/>
      </top>
      <bottom style="thin">
        <color rgb="FF0078DC"/>
      </bottom>
      <diagonal/>
    </border>
    <border>
      <left/>
      <right/>
      <top style="thin">
        <color rgb="FF0078DC"/>
      </top>
      <bottom style="thick">
        <color rgb="FF0078DC"/>
      </bottom>
      <diagonal/>
    </border>
    <border>
      <left/>
      <right/>
      <top style="medium">
        <color rgb="FF0078DC"/>
      </top>
      <bottom/>
      <diagonal/>
    </border>
    <border>
      <left/>
      <right/>
      <top/>
      <bottom style="medium">
        <color theme="4"/>
      </bottom>
      <diagonal/>
    </border>
  </borders>
  <cellStyleXfs count="63">
    <xf numFmtId="0" fontId="0" fillId="0" borderId="0"/>
    <xf numFmtId="0" fontId="6" fillId="0" borderId="0"/>
    <xf numFmtId="41" fontId="3" fillId="0" borderId="0" applyFont="0" applyFill="0" applyBorder="0" applyAlignment="0" applyProtection="0"/>
    <xf numFmtId="165" fontId="3" fillId="0" borderId="0" applyFont="0" applyFill="0" applyBorder="0" applyAlignment="0" applyProtection="0"/>
    <xf numFmtId="164" fontId="3" fillId="0" borderId="0" applyFont="0" applyFill="0" applyBorder="0" applyAlignment="0" applyProtection="0"/>
    <xf numFmtId="9" fontId="3" fillId="0" borderId="0" applyFont="0" applyFill="0" applyBorder="0" applyAlignment="0" applyProtection="0"/>
    <xf numFmtId="0" fontId="9" fillId="2" borderId="0" applyNumberFormat="0" applyBorder="0" applyAlignment="0" applyProtection="0"/>
    <xf numFmtId="0" fontId="5" fillId="3" borderId="0" applyNumberFormat="0" applyBorder="0" applyAlignment="0" applyProtection="0"/>
    <xf numFmtId="0" fontId="5" fillId="4" borderId="0" applyNumberFormat="0" applyBorder="0" applyAlignment="0" applyProtection="0"/>
    <xf numFmtId="0" fontId="5" fillId="5" borderId="0" applyNumberFormat="0" applyBorder="0" applyAlignment="0" applyProtection="0"/>
    <xf numFmtId="0" fontId="5" fillId="6" borderId="0" applyNumberFormat="0" applyBorder="0" applyAlignment="0" applyProtection="0"/>
    <xf numFmtId="0" fontId="5" fillId="7" borderId="0" applyNumberFormat="0" applyBorder="0" applyAlignment="0" applyProtection="0"/>
    <xf numFmtId="0" fontId="5" fillId="8" borderId="0" applyNumberFormat="0" applyBorder="0" applyAlignment="0" applyProtection="0"/>
    <xf numFmtId="0" fontId="6" fillId="9" borderId="1" applyNumberFormat="0" applyFont="0" applyBorder="0" applyAlignment="0" applyProtection="0">
      <alignment horizontal="left" vertical="center" wrapText="1"/>
    </xf>
    <xf numFmtId="0" fontId="6" fillId="0" borderId="1" applyNumberFormat="0" applyFont="0" applyFill="0" applyAlignment="0" applyProtection="0">
      <alignment horizontal="center" wrapText="1"/>
    </xf>
    <xf numFmtId="0" fontId="7" fillId="10" borderId="1" applyNumberFormat="0" applyBorder="0" applyAlignment="0" applyProtection="0">
      <alignment horizontal="left" vertical="center" wrapText="1"/>
    </xf>
    <xf numFmtId="0" fontId="7" fillId="11" borderId="1" applyNumberFormat="0" applyBorder="0" applyAlignment="0" applyProtection="0">
      <alignment horizontal="left" vertical="center" wrapText="1"/>
    </xf>
    <xf numFmtId="49" fontId="8" fillId="0" borderId="2">
      <alignment horizontal="left" vertical="center" wrapText="1"/>
    </xf>
    <xf numFmtId="0" fontId="6" fillId="12" borderId="1" applyNumberFormat="0" applyFont="0" applyBorder="0" applyAlignment="0" applyProtection="0">
      <alignment horizontal="left" vertical="center" wrapText="1"/>
    </xf>
    <xf numFmtId="0" fontId="6" fillId="13" borderId="1" applyNumberFormat="0" applyFont="0" applyBorder="0" applyAlignment="0" applyProtection="0">
      <alignment horizontal="left" vertical="center" wrapText="1"/>
    </xf>
    <xf numFmtId="0" fontId="6" fillId="14" borderId="1" applyNumberFormat="0" applyFont="0" applyBorder="0" applyAlignment="0" applyProtection="0">
      <alignment horizontal="left" vertical="center" wrapText="1"/>
    </xf>
    <xf numFmtId="0" fontId="6" fillId="15" borderId="1" applyNumberFormat="0" applyFont="0" applyBorder="0" applyAlignment="0" applyProtection="0">
      <alignment horizontal="left" vertical="center" wrapText="1"/>
    </xf>
    <xf numFmtId="0" fontId="6" fillId="16" borderId="1" applyNumberFormat="0" applyFont="0" applyBorder="0" applyAlignment="0" applyProtection="0">
      <alignment horizontal="left" vertical="center" wrapText="1"/>
    </xf>
    <xf numFmtId="0" fontId="6" fillId="17" borderId="1" applyNumberFormat="0" applyFont="0" applyBorder="0" applyAlignment="0" applyProtection="0">
      <alignment horizontal="left" vertical="center" wrapText="1"/>
    </xf>
    <xf numFmtId="0" fontId="6" fillId="18" borderId="1" applyNumberFormat="0" applyFont="0" applyBorder="0" applyAlignment="0" applyProtection="0">
      <alignment horizontal="left" vertical="center" wrapText="1"/>
    </xf>
    <xf numFmtId="0" fontId="6" fillId="0" borderId="3" applyNumberFormat="0" applyFont="0" applyFill="0" applyAlignment="0">
      <alignment horizontal="left" vertical="center" wrapText="1"/>
    </xf>
    <xf numFmtId="0" fontId="6" fillId="0" borderId="1" applyNumberFormat="0" applyFont="0" applyFill="0" applyBorder="0" applyProtection="0">
      <alignment horizontal="left" vertical="center"/>
    </xf>
    <xf numFmtId="0" fontId="6" fillId="0" borderId="1" applyNumberFormat="0" applyFont="0" applyFill="0" applyBorder="0" applyProtection="0">
      <alignment horizontal="left" vertical="center" wrapText="1" indent="1"/>
    </xf>
    <xf numFmtId="0" fontId="6" fillId="0" borderId="1" applyNumberFormat="0" applyFont="0" applyFill="0" applyBorder="0" applyProtection="0">
      <alignment horizontal="left" vertical="center" wrapText="1" indent="10"/>
    </xf>
    <xf numFmtId="0" fontId="6" fillId="0" borderId="2" applyNumberFormat="0" applyFont="0" applyFill="0" applyProtection="0">
      <alignment horizontal="left" vertical="center" wrapText="1" indent="11"/>
    </xf>
    <xf numFmtId="0" fontId="6" fillId="0" borderId="2" applyNumberFormat="0" applyFont="0" applyFill="0" applyProtection="0">
      <alignment horizontal="left" vertical="center" wrapText="1"/>
    </xf>
    <xf numFmtId="0" fontId="6" fillId="0" borderId="1" applyNumberFormat="0" applyFont="0" applyFill="0" applyBorder="0" applyProtection="0">
      <alignment horizontal="left" vertical="center" wrapText="1" indent="2"/>
    </xf>
    <xf numFmtId="0" fontId="6" fillId="0" borderId="1" applyNumberFormat="0" applyFont="0" applyFill="0" applyBorder="0" applyProtection="0">
      <alignment horizontal="left" vertical="center" wrapText="1" indent="3"/>
    </xf>
    <xf numFmtId="0" fontId="6" fillId="0" borderId="1" applyNumberFormat="0" applyFont="0" applyFill="0" applyBorder="0" applyProtection="0">
      <alignment horizontal="left" vertical="center" wrapText="1" indent="4"/>
    </xf>
    <xf numFmtId="0" fontId="6" fillId="0" borderId="1" applyNumberFormat="0" applyFont="0" applyFill="0" applyBorder="0" applyProtection="0">
      <alignment horizontal="left" vertical="center" wrapText="1" indent="5"/>
    </xf>
    <xf numFmtId="0" fontId="6" fillId="0" borderId="1" applyNumberFormat="0" applyFont="0" applyFill="0" applyBorder="0" applyProtection="0">
      <alignment horizontal="left" vertical="center" wrapText="1" indent="6"/>
    </xf>
    <xf numFmtId="0" fontId="6" fillId="0" borderId="1" applyNumberFormat="0" applyFont="0" applyFill="0" applyBorder="0" applyProtection="0">
      <alignment horizontal="left" vertical="center" wrapText="1" indent="7"/>
    </xf>
    <xf numFmtId="0" fontId="6" fillId="0" borderId="1" applyNumberFormat="0" applyFont="0" applyFill="0" applyBorder="0" applyProtection="0">
      <alignment horizontal="left" vertical="center" wrapText="1" indent="8"/>
    </xf>
    <xf numFmtId="0" fontId="6" fillId="0" borderId="1" applyNumberFormat="0" applyFont="0" applyFill="0" applyBorder="0" applyProtection="0">
      <alignment horizontal="left" vertical="center" wrapText="1" indent="9"/>
    </xf>
    <xf numFmtId="0" fontId="6" fillId="0" borderId="0" applyNumberFormat="0" applyFont="0" applyFill="0" applyBorder="0" applyProtection="0">
      <alignment horizontal="left" vertical="center" wrapText="1"/>
    </xf>
    <xf numFmtId="49" fontId="6" fillId="0" borderId="1" applyFont="0" applyFill="0" applyBorder="0" applyAlignment="0" applyProtection="0">
      <alignment horizontal="left" vertical="center" wrapText="1"/>
    </xf>
    <xf numFmtId="0" fontId="6" fillId="9" borderId="1" applyNumberFormat="0" applyFont="0" applyFill="0" applyBorder="0" applyProtection="0">
      <alignment horizontal="left" vertical="center" wrapText="1" indent="11"/>
    </xf>
    <xf numFmtId="9" fontId="3" fillId="0" borderId="0" applyFont="0" applyFill="0" applyBorder="0" applyAlignment="0" applyProtection="0"/>
    <xf numFmtId="0" fontId="6" fillId="0" borderId="1" applyNumberFormat="0" applyFont="0" applyFill="0" applyBorder="0" applyProtection="0">
      <alignment horizontal="right" vertical="center" wrapText="1"/>
    </xf>
    <xf numFmtId="0" fontId="6" fillId="0" borderId="1" applyNumberFormat="0" applyFont="0" applyFill="0" applyBorder="0" applyProtection="0">
      <alignment horizontal="right" vertical="center" wrapText="1"/>
    </xf>
    <xf numFmtId="4" fontId="6" fillId="0" borderId="1" applyFont="0" applyFill="0" applyBorder="0" applyAlignment="0" applyProtection="0">
      <alignment horizontal="left" vertical="center" wrapText="1"/>
    </xf>
    <xf numFmtId="0" fontId="3" fillId="0" borderId="1" applyNumberFormat="0" applyFill="0" applyBorder="0" applyAlignment="0" applyProtection="0">
      <alignment horizontal="left" vertical="center" wrapText="1"/>
    </xf>
    <xf numFmtId="0" fontId="4" fillId="0" borderId="1" applyNumberFormat="0" applyFill="0" applyBorder="0" applyAlignment="0" applyProtection="0">
      <alignment horizontal="left" vertical="center" wrapText="1"/>
    </xf>
    <xf numFmtId="0" fontId="1" fillId="0" borderId="1" applyNumberFormat="0" applyFill="0" applyBorder="0" applyAlignment="0" applyProtection="0">
      <alignment horizontal="left" vertical="center" wrapText="1"/>
    </xf>
    <xf numFmtId="0" fontId="6" fillId="0" borderId="1" applyNumberFormat="0" applyFill="0" applyBorder="0" applyAlignment="0" applyProtection="0">
      <alignment horizontal="left" vertical="center" wrapText="1"/>
    </xf>
    <xf numFmtId="0" fontId="6" fillId="0" borderId="1" applyNumberFormat="0" applyFill="0" applyBorder="0" applyAlignment="0" applyProtection="0">
      <alignment horizontal="left" vertical="center" wrapText="1"/>
    </xf>
    <xf numFmtId="0" fontId="6" fillId="0" borderId="1" applyNumberFormat="0" applyFill="0" applyBorder="0" applyAlignment="0" applyProtection="0">
      <alignment horizontal="left" vertical="center" wrapText="1"/>
    </xf>
    <xf numFmtId="0" fontId="6" fillId="0" borderId="1" applyNumberFormat="0" applyFill="0" applyBorder="0" applyAlignment="0" applyProtection="0">
      <alignment horizontal="left" vertical="center" wrapText="1"/>
    </xf>
    <xf numFmtId="0" fontId="6" fillId="0" borderId="2" applyNumberFormat="0" applyFill="0" applyAlignment="0" applyProtection="0">
      <alignment horizontal="left" vertical="center" wrapText="1"/>
    </xf>
    <xf numFmtId="0" fontId="12" fillId="19" borderId="6" applyNumberFormat="0" applyProtection="0">
      <alignment horizontal="left" vertical="center" indent="1"/>
    </xf>
    <xf numFmtId="0" fontId="6" fillId="20" borderId="1" applyNumberFormat="0" applyFont="0" applyBorder="0" applyAlignment="0" applyProtection="0">
      <alignment horizontal="left" vertical="center" wrapText="1"/>
    </xf>
    <xf numFmtId="0" fontId="6" fillId="0" borderId="2" applyNumberFormat="0" applyFont="0" applyFill="0" applyAlignment="0">
      <alignment horizontal="left" vertical="center" wrapText="1"/>
    </xf>
    <xf numFmtId="0" fontId="6" fillId="0" borderId="2" applyNumberFormat="0" applyFont="0" applyFill="0" applyAlignment="0">
      <alignment horizontal="left" vertical="center" wrapText="1"/>
    </xf>
    <xf numFmtId="0" fontId="6" fillId="0" borderId="2" applyNumberFormat="0" applyFont="0" applyFill="0" applyAlignment="0">
      <alignment horizontal="left" vertical="center" wrapText="1"/>
    </xf>
    <xf numFmtId="0" fontId="1" fillId="0" borderId="2" applyNumberFormat="0" applyFill="0" applyBorder="0" applyAlignment="0" applyProtection="0">
      <alignment horizontal="left" vertical="center" wrapText="1"/>
    </xf>
    <xf numFmtId="0" fontId="6" fillId="0" borderId="2" applyNumberFormat="0" applyFont="0" applyFill="0" applyBorder="0" applyProtection="0">
      <alignment horizontal="left" vertical="center" wrapText="1" indent="7"/>
    </xf>
    <xf numFmtId="0" fontId="6" fillId="0" borderId="2" applyNumberFormat="0" applyFont="0" applyFill="0" applyBorder="0" applyProtection="0">
      <alignment horizontal="left" vertical="center" wrapText="1" indent="8"/>
    </xf>
    <xf numFmtId="0" fontId="43" fillId="0" borderId="0" applyNumberFormat="0" applyFill="0" applyBorder="0" applyAlignment="0" applyProtection="0"/>
  </cellStyleXfs>
  <cellXfs count="442">
    <xf numFmtId="0" fontId="0" fillId="0" borderId="0" xfId="0"/>
    <xf numFmtId="0" fontId="1" fillId="0" borderId="0" xfId="0" applyFont="1"/>
    <xf numFmtId="0" fontId="2" fillId="0" borderId="0" xfId="0" applyFont="1" applyAlignment="1">
      <alignment horizontal="left" indent="1"/>
    </xf>
    <xf numFmtId="0" fontId="0" fillId="0" borderId="0" xfId="0" applyAlignment="1">
      <alignment horizontal="left" indent="2"/>
    </xf>
    <xf numFmtId="0" fontId="1" fillId="0" borderId="0" xfId="0" applyFont="1" applyAlignment="1">
      <alignment horizontal="right"/>
    </xf>
    <xf numFmtId="0" fontId="2" fillId="0" borderId="0" xfId="0" applyFont="1" applyAlignment="1">
      <alignment horizontal="right" indent="1"/>
    </xf>
    <xf numFmtId="0" fontId="0" fillId="0" borderId="0" xfId="0" applyAlignment="1">
      <alignment horizontal="right" indent="2"/>
    </xf>
    <xf numFmtId="0" fontId="0" fillId="0" borderId="0" xfId="0" applyAlignment="1">
      <alignment horizontal="right"/>
    </xf>
    <xf numFmtId="0" fontId="0" fillId="0" borderId="0" xfId="0" quotePrefix="1"/>
    <xf numFmtId="0" fontId="13" fillId="0" borderId="0" xfId="0" quotePrefix="1" applyFont="1" applyAlignment="1">
      <alignment vertical="center"/>
    </xf>
    <xf numFmtId="1" fontId="20" fillId="15" borderId="5" xfId="54" quotePrefix="1" applyNumberFormat="1" applyFont="1" applyFill="1" applyBorder="1" applyAlignment="1" applyProtection="1">
      <alignment horizontal="right"/>
    </xf>
    <xf numFmtId="0" fontId="15" fillId="0" borderId="1" xfId="0" quotePrefix="1" applyFont="1" applyBorder="1" applyAlignment="1">
      <alignment horizontal="left" wrapText="1" indent="1"/>
    </xf>
    <xf numFmtId="168" fontId="15" fillId="15" borderId="2" xfId="0" quotePrefix="1" applyNumberFormat="1" applyFont="1" applyFill="1" applyBorder="1" applyAlignment="1">
      <alignment horizontal="right"/>
    </xf>
    <xf numFmtId="0" fontId="16" fillId="0" borderId="2" xfId="0" quotePrefix="1" applyFont="1" applyBorder="1" applyAlignment="1">
      <alignment horizontal="left" vertical="center" wrapText="1"/>
    </xf>
    <xf numFmtId="169" fontId="15" fillId="15" borderId="2" xfId="0" quotePrefix="1" applyNumberFormat="1" applyFont="1" applyFill="1" applyBorder="1" applyAlignment="1">
      <alignment horizontal="right"/>
    </xf>
    <xf numFmtId="169" fontId="15" fillId="20" borderId="2" xfId="0" quotePrefix="1" applyNumberFormat="1" applyFont="1" applyFill="1" applyBorder="1" applyAlignment="1">
      <alignment horizontal="right"/>
    </xf>
    <xf numFmtId="0" fontId="15" fillId="0" borderId="1" xfId="0" quotePrefix="1" applyFont="1" applyBorder="1" applyAlignment="1">
      <alignment horizontal="left" indent="1"/>
    </xf>
    <xf numFmtId="2" fontId="15" fillId="15" borderId="2" xfId="0" quotePrefix="1" applyNumberFormat="1" applyFont="1" applyFill="1" applyBorder="1" applyAlignment="1">
      <alignment horizontal="right"/>
    </xf>
    <xf numFmtId="2" fontId="15" fillId="20" borderId="2" xfId="0" quotePrefix="1" applyNumberFormat="1" applyFont="1" applyFill="1" applyBorder="1" applyAlignment="1">
      <alignment horizontal="right"/>
    </xf>
    <xf numFmtId="0" fontId="22" fillId="20" borderId="0" xfId="0" quotePrefix="1" applyFont="1" applyFill="1" applyAlignment="1">
      <alignment horizontal="left" wrapText="1" indent="2"/>
    </xf>
    <xf numFmtId="0" fontId="22" fillId="20" borderId="1" xfId="0" quotePrefix="1" applyFont="1" applyFill="1" applyBorder="1" applyAlignment="1">
      <alignment horizontal="left" wrapText="1" indent="2"/>
    </xf>
    <xf numFmtId="166" fontId="15" fillId="0" borderId="2" xfId="0" quotePrefix="1" applyNumberFormat="1" applyFont="1" applyBorder="1" applyAlignment="1">
      <alignment horizontal="left" wrapText="1" indent="1"/>
    </xf>
    <xf numFmtId="0" fontId="16" fillId="0" borderId="7" xfId="0" quotePrefix="1" applyFont="1" applyBorder="1" applyAlignment="1">
      <alignment horizontal="left" vertical="center" wrapText="1"/>
    </xf>
    <xf numFmtId="3" fontId="15" fillId="15" borderId="7" xfId="0" quotePrefix="1" applyNumberFormat="1" applyFont="1" applyFill="1" applyBorder="1" applyAlignment="1">
      <alignment horizontal="right"/>
    </xf>
    <xf numFmtId="0" fontId="23" fillId="0" borderId="0" xfId="0" quotePrefix="1" applyFont="1" applyAlignment="1">
      <alignment horizontal="left" wrapText="1" indent="2"/>
    </xf>
    <xf numFmtId="169" fontId="23" fillId="15" borderId="0" xfId="0" quotePrefix="1" applyNumberFormat="1" applyFont="1" applyFill="1" applyAlignment="1">
      <alignment horizontal="right"/>
    </xf>
    <xf numFmtId="169" fontId="23" fillId="20" borderId="0" xfId="0" quotePrefix="1" applyNumberFormat="1" applyFont="1" applyFill="1" applyAlignment="1">
      <alignment horizontal="right"/>
    </xf>
    <xf numFmtId="0" fontId="23" fillId="0" borderId="1" xfId="0" quotePrefix="1" applyFont="1" applyBorder="1" applyAlignment="1">
      <alignment horizontal="left" wrapText="1" indent="2"/>
    </xf>
    <xf numFmtId="1" fontId="23" fillId="15" borderId="1" xfId="0" quotePrefix="1" applyNumberFormat="1" applyFont="1" applyFill="1" applyBorder="1" applyAlignment="1">
      <alignment horizontal="right"/>
    </xf>
    <xf numFmtId="1" fontId="23" fillId="20" borderId="1" xfId="0" quotePrefix="1" applyNumberFormat="1" applyFont="1" applyFill="1" applyBorder="1" applyAlignment="1">
      <alignment horizontal="right"/>
    </xf>
    <xf numFmtId="0" fontId="0" fillId="0" borderId="0" xfId="0" applyAlignment="1">
      <alignment horizontal="center"/>
    </xf>
    <xf numFmtId="0" fontId="20" fillId="0" borderId="5" xfId="0" quotePrefix="1" applyFont="1" applyBorder="1" applyAlignment="1">
      <alignment horizontal="left" vertical="center" wrapText="1" indent="1"/>
    </xf>
    <xf numFmtId="0" fontId="20" fillId="0" borderId="5" xfId="0" quotePrefix="1" applyFont="1" applyBorder="1" applyAlignment="1" applyProtection="1">
      <alignment horizontal="left" wrapText="1"/>
      <protection locked="0"/>
    </xf>
    <xf numFmtId="1" fontId="20" fillId="15" borderId="5" xfId="54" quotePrefix="1" applyNumberFormat="1" applyFont="1" applyFill="1" applyBorder="1" applyAlignment="1" applyProtection="1">
      <alignment horizontal="right" wrapText="1"/>
    </xf>
    <xf numFmtId="1" fontId="20" fillId="0" borderId="5" xfId="54" quotePrefix="1" applyNumberFormat="1" applyFont="1" applyFill="1" applyBorder="1" applyAlignment="1" applyProtection="1">
      <alignment horizontal="right" wrapText="1"/>
    </xf>
    <xf numFmtId="0" fontId="20" fillId="0" borderId="5" xfId="54" quotePrefix="1" applyNumberFormat="1" applyFont="1" applyFill="1" applyBorder="1" applyAlignment="1" applyProtection="1">
      <alignment horizontal="right" wrapText="1"/>
      <protection locked="0"/>
    </xf>
    <xf numFmtId="0" fontId="16" fillId="0" borderId="1" xfId="0" quotePrefix="1" applyFont="1" applyBorder="1" applyAlignment="1">
      <alignment horizontal="left" wrapText="1"/>
    </xf>
    <xf numFmtId="171" fontId="15" fillId="15" borderId="2" xfId="0" quotePrefix="1" applyNumberFormat="1" applyFont="1" applyFill="1" applyBorder="1" applyAlignment="1">
      <alignment horizontal="right"/>
    </xf>
    <xf numFmtId="171" fontId="15" fillId="20" borderId="2" xfId="0" quotePrefix="1" applyNumberFormat="1" applyFont="1" applyFill="1" applyBorder="1" applyAlignment="1">
      <alignment horizontal="right"/>
    </xf>
    <xf numFmtId="171" fontId="15" fillId="0" borderId="2" xfId="0" quotePrefix="1" applyNumberFormat="1" applyFont="1" applyBorder="1" applyAlignment="1">
      <alignment horizontal="right"/>
    </xf>
    <xf numFmtId="0" fontId="16" fillId="0" borderId="2" xfId="0" quotePrefix="1" applyFont="1" applyBorder="1" applyAlignment="1">
      <alignment horizontal="left" wrapText="1"/>
    </xf>
    <xf numFmtId="169" fontId="15" fillId="0" borderId="2" xfId="0" quotePrefix="1" applyNumberFormat="1" applyFont="1" applyBorder="1" applyAlignment="1">
      <alignment horizontal="right"/>
    </xf>
    <xf numFmtId="172" fontId="15" fillId="20" borderId="2" xfId="0" quotePrefix="1" applyNumberFormat="1" applyFont="1" applyFill="1" applyBorder="1" applyAlignment="1">
      <alignment horizontal="right"/>
    </xf>
    <xf numFmtId="172" fontId="15" fillId="0" borderId="2" xfId="0" quotePrefix="1" applyNumberFormat="1" applyFont="1" applyBorder="1" applyAlignment="1">
      <alignment horizontal="right"/>
    </xf>
    <xf numFmtId="3" fontId="15" fillId="15" borderId="2" xfId="0" quotePrefix="1" applyNumberFormat="1" applyFont="1" applyFill="1" applyBorder="1" applyAlignment="1">
      <alignment horizontal="right"/>
    </xf>
    <xf numFmtId="170" fontId="15" fillId="20" borderId="2" xfId="0" quotePrefix="1" applyNumberFormat="1" applyFont="1" applyFill="1" applyBorder="1" applyAlignment="1">
      <alignment horizontal="right"/>
    </xf>
    <xf numFmtId="170" fontId="15" fillId="0" borderId="2" xfId="0" quotePrefix="1" applyNumberFormat="1" applyFont="1" applyBorder="1" applyAlignment="1">
      <alignment horizontal="right"/>
    </xf>
    <xf numFmtId="0" fontId="16" fillId="0" borderId="2" xfId="0" quotePrefix="1" applyFont="1" applyBorder="1" applyAlignment="1">
      <alignment wrapText="1"/>
    </xf>
    <xf numFmtId="170" fontId="15" fillId="15" borderId="2" xfId="0" quotePrefix="1" applyNumberFormat="1" applyFont="1" applyFill="1" applyBorder="1" applyAlignment="1">
      <alignment horizontal="right"/>
    </xf>
    <xf numFmtId="2" fontId="15" fillId="0" borderId="2" xfId="0" quotePrefix="1" applyNumberFormat="1" applyFont="1" applyBorder="1" applyAlignment="1">
      <alignment horizontal="right"/>
    </xf>
    <xf numFmtId="0" fontId="15" fillId="0" borderId="0" xfId="0" quotePrefix="1" applyFont="1" applyAlignment="1">
      <alignment horizontal="left" wrapText="1" indent="1"/>
    </xf>
    <xf numFmtId="0" fontId="16" fillId="0" borderId="7" xfId="0" quotePrefix="1" applyFont="1" applyBorder="1" applyAlignment="1">
      <alignment wrapText="1"/>
    </xf>
    <xf numFmtId="170" fontId="15" fillId="15" borderId="7" xfId="0" quotePrefix="1" applyNumberFormat="1" applyFont="1" applyFill="1" applyBorder="1" applyAlignment="1">
      <alignment horizontal="right"/>
    </xf>
    <xf numFmtId="170" fontId="15" fillId="20" borderId="7" xfId="0" quotePrefix="1" applyNumberFormat="1" applyFont="1" applyFill="1" applyBorder="1" applyAlignment="1">
      <alignment horizontal="right"/>
    </xf>
    <xf numFmtId="0" fontId="22" fillId="0" borderId="0" xfId="0" quotePrefix="1" applyFont="1" applyAlignment="1">
      <alignment wrapText="1"/>
    </xf>
    <xf numFmtId="170" fontId="23" fillId="15" borderId="0" xfId="0" quotePrefix="1" applyNumberFormat="1" applyFont="1" applyFill="1" applyAlignment="1">
      <alignment horizontal="right"/>
    </xf>
    <xf numFmtId="170" fontId="23" fillId="20" borderId="0" xfId="0" quotePrefix="1" applyNumberFormat="1" applyFont="1" applyFill="1" applyAlignment="1">
      <alignment horizontal="right"/>
    </xf>
    <xf numFmtId="0" fontId="22" fillId="0" borderId="1" xfId="0" quotePrefix="1" applyFont="1" applyBorder="1" applyAlignment="1">
      <alignment wrapText="1"/>
    </xf>
    <xf numFmtId="170" fontId="23" fillId="15" borderId="1" xfId="0" quotePrefix="1" applyNumberFormat="1" applyFont="1" applyFill="1" applyBorder="1" applyAlignment="1">
      <alignment horizontal="right"/>
    </xf>
    <xf numFmtId="170" fontId="23" fillId="20" borderId="1" xfId="0" quotePrefix="1" applyNumberFormat="1" applyFont="1" applyFill="1" applyBorder="1" applyAlignment="1">
      <alignment horizontal="right"/>
    </xf>
    <xf numFmtId="3" fontId="15" fillId="20" borderId="7" xfId="0" quotePrefix="1" applyNumberFormat="1" applyFont="1" applyFill="1" applyBorder="1" applyAlignment="1">
      <alignment horizontal="right"/>
    </xf>
    <xf numFmtId="3" fontId="15" fillId="0" borderId="7" xfId="0" quotePrefix="1" applyNumberFormat="1" applyFont="1" applyBorder="1" applyAlignment="1">
      <alignment horizontal="right"/>
    </xf>
    <xf numFmtId="0" fontId="25" fillId="0" borderId="0" xfId="0" applyFont="1"/>
    <xf numFmtId="0" fontId="22" fillId="0" borderId="0" xfId="0" quotePrefix="1" applyFont="1" applyAlignment="1">
      <alignment horizontal="left" vertical="center" wrapText="1"/>
    </xf>
    <xf numFmtId="169" fontId="23" fillId="0" borderId="0" xfId="0" quotePrefix="1" applyNumberFormat="1" applyFont="1" applyAlignment="1">
      <alignment horizontal="right"/>
    </xf>
    <xf numFmtId="0" fontId="22" fillId="0" borderId="1" xfId="0" quotePrefix="1" applyFont="1" applyBorder="1" applyAlignment="1">
      <alignment horizontal="left" vertical="center" wrapText="1"/>
    </xf>
    <xf numFmtId="1" fontId="23" fillId="0" borderId="1" xfId="0" quotePrefix="1" applyNumberFormat="1" applyFont="1" applyBorder="1" applyAlignment="1">
      <alignment horizontal="right"/>
    </xf>
    <xf numFmtId="172" fontId="15" fillId="0" borderId="8" xfId="0" quotePrefix="1" applyNumberFormat="1" applyFont="1" applyBorder="1" applyAlignment="1">
      <alignment horizontal="right"/>
    </xf>
    <xf numFmtId="0" fontId="0" fillId="20" borderId="0" xfId="0" applyFill="1"/>
    <xf numFmtId="0" fontId="19" fillId="20" borderId="4" xfId="0" quotePrefix="1" applyFont="1" applyFill="1" applyBorder="1" applyAlignment="1">
      <alignment horizontal="left" vertical="center" indent="1"/>
    </xf>
    <xf numFmtId="0" fontId="14" fillId="0" borderId="0" xfId="0" applyFont="1"/>
    <xf numFmtId="0" fontId="20" fillId="20" borderId="10" xfId="0" applyFont="1" applyFill="1" applyBorder="1" applyAlignment="1">
      <alignment horizontal="left" wrapText="1" indent="1"/>
    </xf>
    <xf numFmtId="0" fontId="20" fillId="20" borderId="10" xfId="54" quotePrefix="1" applyNumberFormat="1" applyFont="1" applyFill="1" applyBorder="1" applyAlignment="1" applyProtection="1">
      <alignment horizontal="right"/>
      <protection locked="0"/>
    </xf>
    <xf numFmtId="0" fontId="20" fillId="15" borderId="10" xfId="54" quotePrefix="1" applyNumberFormat="1" applyFont="1" applyFill="1" applyBorder="1" applyAlignment="1" applyProtection="1">
      <alignment horizontal="right"/>
      <protection locked="0"/>
    </xf>
    <xf numFmtId="0" fontId="20" fillId="20" borderId="10" xfId="0" quotePrefix="1" applyFont="1" applyFill="1" applyBorder="1" applyAlignment="1">
      <alignment horizontal="right"/>
    </xf>
    <xf numFmtId="0" fontId="15" fillId="20" borderId="1" xfId="0" quotePrefix="1" applyFont="1" applyFill="1" applyBorder="1" applyAlignment="1">
      <alignment horizontal="left" indent="1"/>
    </xf>
    <xf numFmtId="49" fontId="15" fillId="20" borderId="1" xfId="0" quotePrefix="1" applyNumberFormat="1" applyFont="1" applyFill="1" applyBorder="1" applyAlignment="1">
      <alignment horizontal="right"/>
    </xf>
    <xf numFmtId="0" fontId="21" fillId="20" borderId="1" xfId="0" quotePrefix="1" applyFont="1" applyFill="1" applyBorder="1" applyAlignment="1">
      <alignment horizontal="left" indent="1"/>
    </xf>
    <xf numFmtId="49" fontId="21" fillId="20" borderId="1" xfId="0" quotePrefix="1" applyNumberFormat="1" applyFont="1" applyFill="1" applyBorder="1" applyAlignment="1">
      <alignment horizontal="right"/>
    </xf>
    <xf numFmtId="166" fontId="29" fillId="20" borderId="0" xfId="0" quotePrefix="1" applyNumberFormat="1" applyFont="1" applyFill="1" applyAlignment="1">
      <alignment horizontal="right"/>
    </xf>
    <xf numFmtId="1" fontId="29" fillId="20" borderId="0" xfId="0" quotePrefix="1" applyNumberFormat="1" applyFont="1" applyFill="1" applyAlignment="1">
      <alignment horizontal="right"/>
    </xf>
    <xf numFmtId="0" fontId="16" fillId="0" borderId="0" xfId="0" applyFont="1"/>
    <xf numFmtId="0" fontId="16" fillId="20" borderId="0" xfId="0" applyFont="1" applyFill="1"/>
    <xf numFmtId="0" fontId="21" fillId="20" borderId="1" xfId="0" quotePrefix="1" applyFont="1" applyFill="1" applyBorder="1" applyAlignment="1">
      <alignment horizontal="left" wrapText="1" indent="1"/>
    </xf>
    <xf numFmtId="0" fontId="15" fillId="20" borderId="7" xfId="0" quotePrefix="1" applyFont="1" applyFill="1" applyBorder="1" applyAlignment="1">
      <alignment horizontal="left" indent="1"/>
    </xf>
    <xf numFmtId="49" fontId="15" fillId="20" borderId="7" xfId="0" quotePrefix="1" applyNumberFormat="1" applyFont="1" applyFill="1" applyBorder="1" applyAlignment="1">
      <alignment horizontal="right"/>
    </xf>
    <xf numFmtId="0" fontId="23" fillId="20" borderId="0" xfId="0" quotePrefix="1" applyFont="1" applyFill="1" applyAlignment="1">
      <alignment horizontal="left" indent="2"/>
    </xf>
    <xf numFmtId="1" fontId="30" fillId="20" borderId="0" xfId="0" quotePrefix="1" applyNumberFormat="1" applyFont="1" applyFill="1" applyAlignment="1">
      <alignment horizontal="right"/>
    </xf>
    <xf numFmtId="0" fontId="15" fillId="20" borderId="2" xfId="0" quotePrefix="1" applyFont="1" applyFill="1" applyBorder="1" applyAlignment="1">
      <alignment horizontal="left" indent="1"/>
    </xf>
    <xf numFmtId="0" fontId="21" fillId="20" borderId="0" xfId="0" quotePrefix="1" applyFont="1" applyFill="1" applyAlignment="1">
      <alignment horizontal="left" indent="1"/>
    </xf>
    <xf numFmtId="0" fontId="24" fillId="0" borderId="0" xfId="0" applyFont="1"/>
    <xf numFmtId="0" fontId="23" fillId="20" borderId="10" xfId="0" quotePrefix="1" applyFont="1" applyFill="1" applyBorder="1" applyAlignment="1">
      <alignment horizontal="left" indent="2"/>
    </xf>
    <xf numFmtId="0" fontId="31" fillId="20" borderId="0" xfId="0" applyFont="1" applyFill="1" applyAlignment="1">
      <alignment vertical="center"/>
    </xf>
    <xf numFmtId="0" fontId="21" fillId="20" borderId="13" xfId="0" quotePrefix="1" applyFont="1" applyFill="1" applyBorder="1" applyAlignment="1">
      <alignment horizontal="left" vertical="center" wrapText="1" indent="1"/>
    </xf>
    <xf numFmtId="2" fontId="18" fillId="20" borderId="0" xfId="0" applyNumberFormat="1" applyFont="1" applyFill="1" applyAlignment="1">
      <alignment horizontal="right"/>
    </xf>
    <xf numFmtId="0" fontId="13" fillId="20" borderId="0" xfId="0" applyFont="1" applyFill="1" applyAlignment="1">
      <alignment vertical="center"/>
    </xf>
    <xf numFmtId="3" fontId="0" fillId="0" borderId="0" xfId="0" applyNumberFormat="1"/>
    <xf numFmtId="0" fontId="19" fillId="20" borderId="4" xfId="0" quotePrefix="1" applyFont="1" applyFill="1" applyBorder="1" applyAlignment="1">
      <alignment horizontal="left" indent="1"/>
    </xf>
    <xf numFmtId="0" fontId="28" fillId="20" borderId="8" xfId="0" quotePrefix="1" applyFont="1" applyFill="1" applyBorder="1" applyAlignment="1">
      <alignment horizontal="left" vertical="center" wrapText="1" indent="1"/>
    </xf>
    <xf numFmtId="0" fontId="28" fillId="20" borderId="1" xfId="0" quotePrefix="1" applyFont="1" applyFill="1" applyBorder="1" applyAlignment="1">
      <alignment horizontal="left" vertical="center" indent="1"/>
    </xf>
    <xf numFmtId="0" fontId="28" fillId="20" borderId="8" xfId="0" quotePrefix="1" applyFont="1" applyFill="1" applyBorder="1" applyAlignment="1">
      <alignment horizontal="left" vertical="center" indent="1"/>
    </xf>
    <xf numFmtId="0" fontId="0" fillId="20" borderId="0" xfId="0" applyFill="1" applyAlignment="1">
      <alignment horizontal="left" vertical="top" wrapText="1"/>
    </xf>
    <xf numFmtId="0" fontId="33" fillId="20" borderId="4" xfId="0" applyFont="1" applyFill="1" applyBorder="1"/>
    <xf numFmtId="0" fontId="34" fillId="20" borderId="4" xfId="0" applyFont="1" applyFill="1" applyBorder="1"/>
    <xf numFmtId="0" fontId="20" fillId="20" borderId="10" xfId="0" applyFont="1" applyFill="1" applyBorder="1" applyAlignment="1">
      <alignment horizontal="right" wrapText="1"/>
    </xf>
    <xf numFmtId="0" fontId="20" fillId="15" borderId="10" xfId="54" quotePrefix="1" applyFont="1" applyFill="1" applyBorder="1" applyAlignment="1" applyProtection="1">
      <alignment horizontal="right"/>
      <protection locked="0"/>
    </xf>
    <xf numFmtId="0" fontId="20" fillId="20" borderId="10" xfId="54" quotePrefix="1" applyFont="1" applyFill="1" applyBorder="1" applyAlignment="1" applyProtection="1">
      <alignment horizontal="right"/>
      <protection locked="0"/>
    </xf>
    <xf numFmtId="0" fontId="0" fillId="20" borderId="0" xfId="0" applyFill="1" applyAlignment="1">
      <alignment wrapText="1"/>
    </xf>
    <xf numFmtId="174" fontId="24" fillId="15" borderId="1" xfId="0" quotePrefix="1" applyNumberFormat="1" applyFont="1" applyFill="1" applyBorder="1" applyAlignment="1">
      <alignment horizontal="right"/>
    </xf>
    <xf numFmtId="174" fontId="24" fillId="20" borderId="1" xfId="0" quotePrefix="1" applyNumberFormat="1" applyFont="1" applyFill="1" applyBorder="1" applyAlignment="1">
      <alignment horizontal="right"/>
    </xf>
    <xf numFmtId="0" fontId="15" fillId="20" borderId="1" xfId="0" quotePrefix="1" applyFont="1" applyFill="1" applyBorder="1" applyAlignment="1">
      <alignment horizontal="right"/>
    </xf>
    <xf numFmtId="174" fontId="29" fillId="15" borderId="1" xfId="0" quotePrefix="1" applyNumberFormat="1" applyFont="1" applyFill="1" applyBorder="1" applyAlignment="1">
      <alignment horizontal="right"/>
    </xf>
    <xf numFmtId="174" fontId="29" fillId="20" borderId="1" xfId="0" quotePrefix="1" applyNumberFormat="1" applyFont="1" applyFill="1" applyBorder="1" applyAlignment="1">
      <alignment horizontal="right"/>
    </xf>
    <xf numFmtId="0" fontId="21" fillId="20" borderId="1" xfId="0" quotePrefix="1" applyFont="1" applyFill="1" applyBorder="1" applyAlignment="1">
      <alignment horizontal="right"/>
    </xf>
    <xf numFmtId="174" fontId="24" fillId="15" borderId="7" xfId="0" quotePrefix="1" applyNumberFormat="1" applyFont="1" applyFill="1" applyBorder="1" applyAlignment="1">
      <alignment horizontal="right"/>
    </xf>
    <xf numFmtId="174" fontId="24" fillId="20" borderId="7" xfId="0" quotePrefix="1" applyNumberFormat="1" applyFont="1" applyFill="1" applyBorder="1" applyAlignment="1">
      <alignment horizontal="right"/>
    </xf>
    <xf numFmtId="0" fontId="23" fillId="20" borderId="0" xfId="0" quotePrefix="1" applyFont="1" applyFill="1" applyAlignment="1">
      <alignment horizontal="right"/>
    </xf>
    <xf numFmtId="174" fontId="30" fillId="15" borderId="0" xfId="0" quotePrefix="1" applyNumberFormat="1" applyFont="1" applyFill="1" applyAlignment="1">
      <alignment horizontal="right"/>
    </xf>
    <xf numFmtId="174" fontId="30" fillId="20" borderId="0" xfId="0" quotePrefix="1" applyNumberFormat="1" applyFont="1" applyFill="1" applyAlignment="1">
      <alignment horizontal="right"/>
    </xf>
    <xf numFmtId="0" fontId="23" fillId="20" borderId="1" xfId="0" quotePrefix="1" applyFont="1" applyFill="1" applyBorder="1" applyAlignment="1">
      <alignment horizontal="left" indent="2"/>
    </xf>
    <xf numFmtId="0" fontId="23" fillId="20" borderId="1" xfId="0" quotePrefix="1" applyFont="1" applyFill="1" applyBorder="1" applyAlignment="1">
      <alignment horizontal="right"/>
    </xf>
    <xf numFmtId="174" fontId="30" fillId="15" borderId="1" xfId="0" quotePrefix="1" applyNumberFormat="1" applyFont="1" applyFill="1" applyBorder="1" applyAlignment="1">
      <alignment horizontal="right"/>
    </xf>
    <xf numFmtId="174" fontId="30" fillId="20" borderId="1" xfId="0" quotePrefix="1" applyNumberFormat="1" applyFont="1" applyFill="1" applyBorder="1" applyAlignment="1">
      <alignment horizontal="right"/>
    </xf>
    <xf numFmtId="166" fontId="30" fillId="20" borderId="0" xfId="0" quotePrefix="1" applyNumberFormat="1" applyFont="1" applyFill="1" applyAlignment="1">
      <alignment horizontal="right"/>
    </xf>
    <xf numFmtId="49" fontId="29" fillId="20" borderId="1" xfId="0" quotePrefix="1" applyNumberFormat="1" applyFont="1" applyFill="1" applyBorder="1" applyAlignment="1">
      <alignment horizontal="right"/>
    </xf>
    <xf numFmtId="0" fontId="21" fillId="20" borderId="0" xfId="0" quotePrefix="1" applyFont="1" applyFill="1" applyAlignment="1">
      <alignment horizontal="right"/>
    </xf>
    <xf numFmtId="174" fontId="29" fillId="15" borderId="0" xfId="0" quotePrefix="1" applyNumberFormat="1" applyFont="1" applyFill="1" applyAlignment="1">
      <alignment horizontal="right"/>
    </xf>
    <xf numFmtId="174" fontId="29" fillId="20" borderId="0" xfId="0" quotePrefix="1" applyNumberFormat="1" applyFont="1" applyFill="1" applyAlignment="1">
      <alignment horizontal="right"/>
    </xf>
    <xf numFmtId="0" fontId="23" fillId="20" borderId="10" xfId="0" quotePrefix="1" applyFont="1" applyFill="1" applyBorder="1" applyAlignment="1">
      <alignment horizontal="right"/>
    </xf>
    <xf numFmtId="174" fontId="30" fillId="15" borderId="10" xfId="0" quotePrefix="1" applyNumberFormat="1" applyFont="1" applyFill="1" applyBorder="1" applyAlignment="1">
      <alignment horizontal="right"/>
    </xf>
    <xf numFmtId="174" fontId="30" fillId="20" borderId="10" xfId="0" quotePrefix="1" applyNumberFormat="1" applyFont="1" applyFill="1" applyBorder="1" applyAlignment="1">
      <alignment horizontal="right"/>
    </xf>
    <xf numFmtId="0" fontId="20" fillId="20" borderId="12" xfId="0" quotePrefix="1" applyFont="1" applyFill="1" applyBorder="1" applyAlignment="1">
      <alignment horizontal="left" indent="1"/>
    </xf>
    <xf numFmtId="0" fontId="20" fillId="20" borderId="12" xfId="0" quotePrefix="1" applyFont="1" applyFill="1" applyBorder="1" applyAlignment="1">
      <alignment horizontal="right"/>
    </xf>
    <xf numFmtId="170" fontId="29" fillId="15" borderId="12" xfId="0" quotePrefix="1" applyNumberFormat="1" applyFont="1" applyFill="1" applyBorder="1" applyAlignment="1">
      <alignment horizontal="right"/>
    </xf>
    <xf numFmtId="170" fontId="29" fillId="20" borderId="12" xfId="0" quotePrefix="1" applyNumberFormat="1" applyFont="1" applyFill="1" applyBorder="1" applyAlignment="1">
      <alignment horizontal="right"/>
    </xf>
    <xf numFmtId="49" fontId="21" fillId="20" borderId="13" xfId="0" quotePrefix="1" applyNumberFormat="1" applyFont="1" applyFill="1" applyBorder="1" applyAlignment="1">
      <alignment horizontal="right" vertical="center" wrapText="1"/>
    </xf>
    <xf numFmtId="170" fontId="29" fillId="15" borderId="13" xfId="0" quotePrefix="1" applyNumberFormat="1" applyFont="1" applyFill="1" applyBorder="1" applyAlignment="1">
      <alignment horizontal="right" wrapText="1"/>
    </xf>
    <xf numFmtId="170" fontId="29" fillId="20" borderId="13" xfId="0" quotePrefix="1" applyNumberFormat="1" applyFont="1" applyFill="1" applyBorder="1" applyAlignment="1">
      <alignment horizontal="right" wrapText="1"/>
    </xf>
    <xf numFmtId="2" fontId="15" fillId="20" borderId="1" xfId="0" quotePrefix="1" applyNumberFormat="1" applyFont="1" applyFill="1" applyBorder="1" applyAlignment="1">
      <alignment horizontal="right"/>
    </xf>
    <xf numFmtId="2" fontId="24" fillId="20" borderId="0" xfId="0" quotePrefix="1" applyNumberFormat="1" applyFont="1" applyFill="1" applyAlignment="1">
      <alignment horizontal="right"/>
    </xf>
    <xf numFmtId="0" fontId="21" fillId="20" borderId="8" xfId="0" quotePrefix="1" applyFont="1" applyFill="1" applyBorder="1" applyAlignment="1">
      <alignment horizontal="left" indent="1"/>
    </xf>
    <xf numFmtId="0" fontId="21" fillId="20" borderId="8" xfId="0" quotePrefix="1" applyFont="1" applyFill="1" applyBorder="1" applyAlignment="1">
      <alignment horizontal="right"/>
    </xf>
    <xf numFmtId="2" fontId="21" fillId="15" borderId="8" xfId="0" quotePrefix="1" applyNumberFormat="1" applyFont="1" applyFill="1" applyBorder="1" applyAlignment="1">
      <alignment horizontal="right"/>
    </xf>
    <xf numFmtId="2" fontId="21" fillId="20" borderId="8" xfId="0" quotePrefix="1" applyNumberFormat="1" applyFont="1" applyFill="1" applyBorder="1" applyAlignment="1">
      <alignment horizontal="right"/>
    </xf>
    <xf numFmtId="2" fontId="29" fillId="20" borderId="0" xfId="0" quotePrefix="1" applyNumberFormat="1" applyFont="1" applyFill="1" applyAlignment="1">
      <alignment horizontal="right"/>
    </xf>
    <xf numFmtId="0" fontId="35" fillId="20" borderId="4" xfId="0" applyFont="1" applyFill="1" applyBorder="1" applyAlignment="1">
      <alignment vertical="center"/>
    </xf>
    <xf numFmtId="0" fontId="20" fillId="20" borderId="10" xfId="0" applyFont="1" applyFill="1" applyBorder="1" applyAlignment="1">
      <alignment horizontal="left" indent="1"/>
    </xf>
    <xf numFmtId="174" fontId="30" fillId="15" borderId="8" xfId="0" quotePrefix="1" applyNumberFormat="1" applyFont="1" applyFill="1" applyBorder="1" applyAlignment="1">
      <alignment horizontal="right"/>
    </xf>
    <xf numFmtId="174" fontId="30" fillId="20" borderId="8" xfId="0" quotePrefix="1" applyNumberFormat="1" applyFont="1" applyFill="1" applyBorder="1" applyAlignment="1">
      <alignment horizontal="right"/>
    </xf>
    <xf numFmtId="173" fontId="24" fillId="15" borderId="1" xfId="0" quotePrefix="1" applyNumberFormat="1" applyFont="1" applyFill="1" applyBorder="1" applyAlignment="1">
      <alignment horizontal="right"/>
    </xf>
    <xf numFmtId="0" fontId="15" fillId="20" borderId="1" xfId="0" quotePrefix="1" applyFont="1" applyFill="1" applyBorder="1" applyAlignment="1">
      <alignment horizontal="left" wrapText="1" indent="1"/>
    </xf>
    <xf numFmtId="0" fontId="21" fillId="20" borderId="2" xfId="0" quotePrefix="1" applyFont="1" applyFill="1" applyBorder="1" applyAlignment="1">
      <alignment horizontal="left" indent="1"/>
    </xf>
    <xf numFmtId="0" fontId="19" fillId="20" borderId="11" xfId="0" quotePrefix="1" applyFont="1" applyFill="1" applyBorder="1"/>
    <xf numFmtId="0" fontId="20" fillId="20" borderId="11" xfId="0" quotePrefix="1" applyFont="1" applyFill="1" applyBorder="1" applyAlignment="1">
      <alignment horizontal="right" wrapText="1"/>
    </xf>
    <xf numFmtId="0" fontId="20" fillId="20" borderId="10" xfId="54" quotePrefix="1" applyNumberFormat="1" applyFont="1" applyFill="1" applyBorder="1" applyAlignment="1" applyProtection="1">
      <alignment horizontal="right" wrapText="1"/>
      <protection locked="0"/>
    </xf>
    <xf numFmtId="0" fontId="15" fillId="20" borderId="1" xfId="0" quotePrefix="1" applyFont="1" applyFill="1" applyBorder="1" applyAlignment="1">
      <alignment horizontal="left" vertical="center" wrapText="1" indent="1"/>
    </xf>
    <xf numFmtId="0" fontId="15" fillId="20" borderId="0" xfId="0" quotePrefix="1" applyFont="1" applyFill="1" applyAlignment="1">
      <alignment horizontal="left" vertical="center" wrapText="1" indent="1"/>
    </xf>
    <xf numFmtId="0" fontId="15" fillId="20" borderId="0" xfId="0" quotePrefix="1" applyFont="1" applyFill="1" applyAlignment="1">
      <alignment horizontal="left" wrapText="1" indent="1"/>
    </xf>
    <xf numFmtId="0" fontId="0" fillId="20" borderId="0" xfId="0" applyFill="1" applyAlignment="1">
      <alignment vertical="center"/>
    </xf>
    <xf numFmtId="3" fontId="24" fillId="15" borderId="1" xfId="0" quotePrefix="1" applyNumberFormat="1" applyFont="1" applyFill="1" applyBorder="1" applyAlignment="1">
      <alignment horizontal="right"/>
    </xf>
    <xf numFmtId="3" fontId="24" fillId="15" borderId="0" xfId="0" quotePrefix="1" applyNumberFormat="1" applyFont="1" applyFill="1" applyAlignment="1">
      <alignment horizontal="right"/>
    </xf>
    <xf numFmtId="0" fontId="21" fillId="20" borderId="8" xfId="0" quotePrefix="1" applyFont="1" applyFill="1" applyBorder="1" applyAlignment="1">
      <alignment horizontal="left" vertical="center" wrapText="1" indent="1"/>
    </xf>
    <xf numFmtId="0" fontId="0" fillId="20" borderId="0" xfId="0" applyFill="1" applyAlignment="1">
      <alignment vertical="center" wrapText="1"/>
    </xf>
    <xf numFmtId="0" fontId="21" fillId="20" borderId="1" xfId="0" quotePrefix="1" applyFont="1" applyFill="1" applyBorder="1" applyAlignment="1">
      <alignment horizontal="left" vertical="center" wrapText="1" indent="1"/>
    </xf>
    <xf numFmtId="176" fontId="24" fillId="20" borderId="1" xfId="0" quotePrefix="1" applyNumberFormat="1" applyFont="1" applyFill="1" applyBorder="1" applyAlignment="1">
      <alignment horizontal="right"/>
    </xf>
    <xf numFmtId="174" fontId="24" fillId="15" borderId="0" xfId="0" quotePrefix="1" applyNumberFormat="1" applyFont="1" applyFill="1" applyAlignment="1">
      <alignment horizontal="right"/>
    </xf>
    <xf numFmtId="174" fontId="29" fillId="15" borderId="8" xfId="0" quotePrefix="1" applyNumberFormat="1" applyFont="1" applyFill="1" applyBorder="1" applyAlignment="1">
      <alignment horizontal="right"/>
    </xf>
    <xf numFmtId="174" fontId="29" fillId="20" borderId="8" xfId="0" quotePrefix="1" applyNumberFormat="1" applyFont="1" applyFill="1" applyBorder="1" applyAlignment="1">
      <alignment horizontal="right"/>
    </xf>
    <xf numFmtId="0" fontId="16" fillId="0" borderId="0" xfId="0" applyFont="1" applyAlignment="1">
      <alignment wrapText="1"/>
    </xf>
    <xf numFmtId="3" fontId="24" fillId="20" borderId="1" xfId="0" quotePrefix="1" applyNumberFormat="1" applyFont="1" applyFill="1" applyBorder="1" applyAlignment="1">
      <alignment horizontal="right"/>
    </xf>
    <xf numFmtId="3" fontId="24" fillId="20" borderId="0" xfId="0" quotePrefix="1" applyNumberFormat="1" applyFont="1" applyFill="1" applyAlignment="1">
      <alignment horizontal="right"/>
    </xf>
    <xf numFmtId="0" fontId="20" fillId="15" borderId="8" xfId="54" quotePrefix="1" applyNumberFormat="1" applyFont="1" applyFill="1" applyBorder="1" applyAlignment="1" applyProtection="1">
      <alignment horizontal="right"/>
      <protection locked="0"/>
    </xf>
    <xf numFmtId="0" fontId="20" fillId="20" borderId="8" xfId="54" quotePrefix="1" applyNumberFormat="1" applyFont="1" applyFill="1" applyBorder="1" applyAlignment="1" applyProtection="1">
      <alignment horizontal="right"/>
      <protection locked="0"/>
    </xf>
    <xf numFmtId="166" fontId="15" fillId="0" borderId="2" xfId="0" quotePrefix="1" applyNumberFormat="1" applyFont="1" applyBorder="1" applyAlignment="1">
      <alignment horizontal="left" indent="1"/>
    </xf>
    <xf numFmtId="166" fontId="24" fillId="0" borderId="2" xfId="0" quotePrefix="1" applyNumberFormat="1" applyFont="1" applyBorder="1" applyAlignment="1">
      <alignment horizontal="left" indent="1"/>
    </xf>
    <xf numFmtId="166" fontId="21" fillId="0" borderId="2" xfId="0" quotePrefix="1" applyNumberFormat="1" applyFont="1" applyBorder="1" applyAlignment="1">
      <alignment horizontal="left" wrapText="1" indent="1"/>
    </xf>
    <xf numFmtId="166" fontId="23" fillId="0" borderId="1" xfId="0" quotePrefix="1" applyNumberFormat="1" applyFont="1" applyBorder="1" applyAlignment="1">
      <alignment horizontal="left" indent="2"/>
    </xf>
    <xf numFmtId="166" fontId="23" fillId="0" borderId="0" xfId="0" quotePrefix="1" applyNumberFormat="1" applyFont="1" applyAlignment="1">
      <alignment horizontal="left" indent="4"/>
    </xf>
    <xf numFmtId="166" fontId="21" fillId="0" borderId="1" xfId="0" quotePrefix="1" applyNumberFormat="1" applyFont="1" applyBorder="1" applyAlignment="1">
      <alignment horizontal="left" indent="1"/>
    </xf>
    <xf numFmtId="174" fontId="28" fillId="0" borderId="1" xfId="0" applyNumberFormat="1" applyFont="1" applyBorder="1" applyAlignment="1">
      <alignment horizontal="right"/>
    </xf>
    <xf numFmtId="174" fontId="24" fillId="15" borderId="2" xfId="0" quotePrefix="1" applyNumberFormat="1" applyFont="1" applyFill="1" applyBorder="1" applyAlignment="1">
      <alignment horizontal="right"/>
    </xf>
    <xf numFmtId="174" fontId="16" fillId="0" borderId="2" xfId="0" applyNumberFormat="1" applyFont="1" applyBorder="1" applyAlignment="1">
      <alignment horizontal="right"/>
    </xf>
    <xf numFmtId="174" fontId="29" fillId="15" borderId="2" xfId="0" quotePrefix="1" applyNumberFormat="1" applyFont="1" applyFill="1" applyBorder="1" applyAlignment="1">
      <alignment horizontal="right"/>
    </xf>
    <xf numFmtId="174" fontId="28" fillId="0" borderId="2" xfId="0" applyNumberFormat="1" applyFont="1" applyBorder="1" applyAlignment="1">
      <alignment horizontal="right"/>
    </xf>
    <xf numFmtId="166" fontId="24" fillId="0" borderId="7" xfId="0" quotePrefix="1" applyNumberFormat="1" applyFont="1" applyBorder="1" applyAlignment="1">
      <alignment horizontal="left" indent="1"/>
    </xf>
    <xf numFmtId="174" fontId="16" fillId="0" borderId="7" xfId="0" applyNumberFormat="1" applyFont="1" applyBorder="1" applyAlignment="1">
      <alignment horizontal="right"/>
    </xf>
    <xf numFmtId="166" fontId="30" fillId="0" borderId="0" xfId="0" quotePrefix="1" applyNumberFormat="1" applyFont="1" applyAlignment="1">
      <alignment horizontal="left" indent="2"/>
    </xf>
    <xf numFmtId="174" fontId="22" fillId="0" borderId="0" xfId="0" applyNumberFormat="1" applyFont="1" applyAlignment="1">
      <alignment horizontal="right"/>
    </xf>
    <xf numFmtId="166" fontId="30" fillId="0" borderId="1" xfId="0" quotePrefix="1" applyNumberFormat="1" applyFont="1" applyBorder="1" applyAlignment="1">
      <alignment horizontal="left" indent="2"/>
    </xf>
    <xf numFmtId="174" fontId="22" fillId="0" borderId="1" xfId="0" applyNumberFormat="1" applyFont="1" applyBorder="1" applyAlignment="1">
      <alignment horizontal="right"/>
    </xf>
    <xf numFmtId="166" fontId="29" fillId="0" borderId="2" xfId="0" quotePrefix="1" applyNumberFormat="1" applyFont="1" applyBorder="1" applyAlignment="1">
      <alignment horizontal="left" vertical="center" wrapText="1" indent="1"/>
    </xf>
    <xf numFmtId="174" fontId="29" fillId="15" borderId="7" xfId="0" quotePrefix="1" applyNumberFormat="1" applyFont="1" applyFill="1" applyBorder="1" applyAlignment="1">
      <alignment horizontal="right"/>
    </xf>
    <xf numFmtId="174" fontId="28" fillId="0" borderId="7" xfId="0" applyNumberFormat="1" applyFont="1" applyBorder="1" applyAlignment="1">
      <alignment horizontal="right"/>
    </xf>
    <xf numFmtId="0" fontId="20" fillId="0" borderId="10" xfId="0" applyFont="1" applyBorder="1" applyAlignment="1">
      <alignment horizontal="left" vertical="center" wrapText="1" indent="1"/>
    </xf>
    <xf numFmtId="174" fontId="23" fillId="0" borderId="0" xfId="0" applyNumberFormat="1" applyFont="1" applyAlignment="1">
      <alignment horizontal="right"/>
    </xf>
    <xf numFmtId="176" fontId="16" fillId="0" borderId="7" xfId="0" applyNumberFormat="1" applyFont="1" applyBorder="1" applyAlignment="1">
      <alignment horizontal="right"/>
    </xf>
    <xf numFmtId="0" fontId="21" fillId="0" borderId="0" xfId="0" quotePrefix="1" applyFont="1" applyAlignment="1">
      <alignment horizontal="left" vertical="center" wrapText="1" indent="1"/>
    </xf>
    <xf numFmtId="166" fontId="30" fillId="0" borderId="10" xfId="0" quotePrefix="1" applyNumberFormat="1" applyFont="1" applyBorder="1" applyAlignment="1">
      <alignment horizontal="left" indent="2"/>
    </xf>
    <xf numFmtId="174" fontId="22" fillId="0" borderId="10" xfId="0" applyNumberFormat="1" applyFont="1" applyBorder="1" applyAlignment="1">
      <alignment horizontal="right"/>
    </xf>
    <xf numFmtId="0" fontId="11" fillId="20" borderId="4" xfId="0" applyFont="1" applyFill="1" applyBorder="1" applyAlignment="1">
      <alignment vertical="center"/>
    </xf>
    <xf numFmtId="173" fontId="16" fillId="20" borderId="2" xfId="0" quotePrefix="1" applyNumberFormat="1" applyFont="1" applyFill="1" applyBorder="1" applyAlignment="1">
      <alignment horizontal="right"/>
    </xf>
    <xf numFmtId="0" fontId="16" fillId="20" borderId="2" xfId="0" quotePrefix="1" applyFont="1" applyFill="1" applyBorder="1" applyAlignment="1">
      <alignment horizontal="left" vertical="center" indent="1"/>
    </xf>
    <xf numFmtId="0" fontId="10" fillId="20" borderId="4" xfId="0" quotePrefix="1" applyFont="1" applyFill="1" applyBorder="1" applyAlignment="1">
      <alignment horizontal="left" vertical="center" indent="1"/>
    </xf>
    <xf numFmtId="0" fontId="28" fillId="20" borderId="1" xfId="0" quotePrefix="1" applyFont="1" applyFill="1" applyBorder="1" applyAlignment="1">
      <alignment horizontal="left" indent="1"/>
    </xf>
    <xf numFmtId="173" fontId="29" fillId="21" borderId="1" xfId="0" quotePrefix="1" applyNumberFormat="1" applyFont="1" applyFill="1" applyBorder="1" applyAlignment="1">
      <alignment horizontal="right"/>
    </xf>
    <xf numFmtId="173" fontId="28" fillId="20" borderId="1" xfId="0" applyNumberFormat="1" applyFont="1" applyFill="1" applyBorder="1" applyAlignment="1">
      <alignment horizontal="right"/>
    </xf>
    <xf numFmtId="0" fontId="16" fillId="20" borderId="1" xfId="0" quotePrefix="1" applyFont="1" applyFill="1" applyBorder="1" applyAlignment="1">
      <alignment horizontal="left" wrapText="1" indent="1"/>
    </xf>
    <xf numFmtId="0" fontId="16" fillId="20" borderId="2" xfId="0" quotePrefix="1" applyFont="1" applyFill="1" applyBorder="1" applyAlignment="1">
      <alignment horizontal="left" wrapText="1" indent="1"/>
    </xf>
    <xf numFmtId="0" fontId="28" fillId="20" borderId="1" xfId="0" quotePrefix="1" applyFont="1" applyFill="1" applyBorder="1" applyAlignment="1">
      <alignment horizontal="left" wrapText="1" indent="1"/>
    </xf>
    <xf numFmtId="0" fontId="16" fillId="20" borderId="2" xfId="0" quotePrefix="1" applyFont="1" applyFill="1" applyBorder="1" applyAlignment="1">
      <alignment horizontal="left" indent="1"/>
    </xf>
    <xf numFmtId="0" fontId="28" fillId="20" borderId="2" xfId="0" quotePrefix="1" applyFont="1" applyFill="1" applyBorder="1" applyAlignment="1">
      <alignment horizontal="left" wrapText="1" indent="1"/>
    </xf>
    <xf numFmtId="0" fontId="28" fillId="20" borderId="8" xfId="0" quotePrefix="1" applyFont="1" applyFill="1" applyBorder="1" applyAlignment="1">
      <alignment horizontal="left" wrapText="1" indent="1"/>
    </xf>
    <xf numFmtId="0" fontId="24" fillId="20" borderId="1" xfId="0" quotePrefix="1" applyFont="1" applyFill="1" applyBorder="1" applyAlignment="1">
      <alignment horizontal="left" wrapText="1" indent="1"/>
    </xf>
    <xf numFmtId="0" fontId="0" fillId="0" borderId="0" xfId="0" applyAlignment="1">
      <alignment horizontal="left" vertical="top"/>
    </xf>
    <xf numFmtId="0" fontId="20" fillId="20" borderId="10" xfId="0" applyFont="1" applyFill="1" applyBorder="1" applyAlignment="1">
      <alignment horizontal="right"/>
    </xf>
    <xf numFmtId="175" fontId="28" fillId="20" borderId="1" xfId="0" quotePrefix="1" applyNumberFormat="1" applyFont="1" applyFill="1" applyBorder="1" applyAlignment="1">
      <alignment horizontal="right"/>
    </xf>
    <xf numFmtId="175" fontId="16" fillId="20" borderId="1" xfId="0" quotePrefix="1" applyNumberFormat="1" applyFont="1" applyFill="1" applyBorder="1" applyAlignment="1">
      <alignment horizontal="right" wrapText="1"/>
    </xf>
    <xf numFmtId="174" fontId="24" fillId="21" borderId="1" xfId="0" quotePrefix="1" applyNumberFormat="1" applyFont="1" applyFill="1" applyBorder="1" applyAlignment="1">
      <alignment horizontal="right"/>
    </xf>
    <xf numFmtId="174" fontId="16" fillId="20" borderId="1" xfId="0" applyNumberFormat="1" applyFont="1" applyFill="1" applyBorder="1" applyAlignment="1">
      <alignment horizontal="right"/>
    </xf>
    <xf numFmtId="175" fontId="15" fillId="20" borderId="0" xfId="0" quotePrefix="1" applyNumberFormat="1" applyFont="1" applyFill="1" applyAlignment="1">
      <alignment horizontal="right" wrapText="1"/>
    </xf>
    <xf numFmtId="174" fontId="24" fillId="21" borderId="0" xfId="0" quotePrefix="1" applyNumberFormat="1" applyFont="1" applyFill="1" applyAlignment="1">
      <alignment horizontal="right"/>
    </xf>
    <xf numFmtId="174" fontId="16" fillId="20" borderId="0" xfId="0" applyNumberFormat="1" applyFont="1" applyFill="1" applyAlignment="1">
      <alignment horizontal="right"/>
    </xf>
    <xf numFmtId="175" fontId="22" fillId="20" borderId="0" xfId="0" quotePrefix="1" applyNumberFormat="1" applyFont="1" applyFill="1" applyAlignment="1">
      <alignment horizontal="right" wrapText="1"/>
    </xf>
    <xf numFmtId="175" fontId="22" fillId="20" borderId="1" xfId="0" quotePrefix="1" applyNumberFormat="1" applyFont="1" applyFill="1" applyBorder="1" applyAlignment="1">
      <alignment horizontal="right" wrapText="1"/>
    </xf>
    <xf numFmtId="175" fontId="16" fillId="20" borderId="2" xfId="0" quotePrefix="1" applyNumberFormat="1" applyFont="1" applyFill="1" applyBorder="1" applyAlignment="1">
      <alignment horizontal="right" wrapText="1"/>
    </xf>
    <xf numFmtId="175" fontId="27" fillId="20" borderId="2" xfId="0" quotePrefix="1" applyNumberFormat="1" applyFont="1" applyFill="1" applyBorder="1" applyAlignment="1">
      <alignment horizontal="right" wrapText="1"/>
    </xf>
    <xf numFmtId="174" fontId="29" fillId="21" borderId="1" xfId="0" quotePrefix="1" applyNumberFormat="1" applyFont="1" applyFill="1" applyBorder="1" applyAlignment="1">
      <alignment horizontal="right"/>
    </xf>
    <xf numFmtId="174" fontId="24" fillId="21" borderId="2" xfId="0" quotePrefix="1" applyNumberFormat="1" applyFont="1" applyFill="1" applyBorder="1" applyAlignment="1">
      <alignment horizontal="right"/>
    </xf>
    <xf numFmtId="174" fontId="16" fillId="20" borderId="2" xfId="0" applyNumberFormat="1" applyFont="1" applyFill="1" applyBorder="1" applyAlignment="1">
      <alignment horizontal="right"/>
    </xf>
    <xf numFmtId="175" fontId="16" fillId="20" borderId="2" xfId="0" quotePrefix="1" applyNumberFormat="1" applyFont="1" applyFill="1" applyBorder="1" applyAlignment="1">
      <alignment horizontal="right"/>
    </xf>
    <xf numFmtId="175" fontId="28" fillId="20" borderId="2" xfId="0" quotePrefix="1" applyNumberFormat="1" applyFont="1" applyFill="1" applyBorder="1" applyAlignment="1">
      <alignment horizontal="right" wrapText="1"/>
    </xf>
    <xf numFmtId="174" fontId="29" fillId="21" borderId="2" xfId="0" quotePrefix="1" applyNumberFormat="1" applyFont="1" applyFill="1" applyBorder="1" applyAlignment="1">
      <alignment horizontal="right"/>
    </xf>
    <xf numFmtId="174" fontId="29" fillId="20" borderId="2" xfId="0" quotePrefix="1" applyNumberFormat="1" applyFont="1" applyFill="1" applyBorder="1" applyAlignment="1">
      <alignment horizontal="right"/>
    </xf>
    <xf numFmtId="175" fontId="28" fillId="20" borderId="8" xfId="0" quotePrefix="1" applyNumberFormat="1" applyFont="1" applyFill="1" applyBorder="1" applyAlignment="1">
      <alignment horizontal="right" wrapText="1"/>
    </xf>
    <xf numFmtId="174" fontId="29" fillId="21" borderId="8" xfId="0" quotePrefix="1" applyNumberFormat="1" applyFont="1" applyFill="1" applyBorder="1" applyAlignment="1">
      <alignment horizontal="right"/>
    </xf>
    <xf numFmtId="0" fontId="24" fillId="0" borderId="4" xfId="0" quotePrefix="1" applyFont="1" applyBorder="1" applyAlignment="1">
      <alignment horizontal="left" vertical="center" indent="1"/>
    </xf>
    <xf numFmtId="0" fontId="24" fillId="0" borderId="4" xfId="0" applyFont="1" applyBorder="1" applyAlignment="1">
      <alignment horizontal="left" vertical="center" indent="1"/>
    </xf>
    <xf numFmtId="0" fontId="0" fillId="0" borderId="0" xfId="0" applyAlignment="1">
      <alignment horizontal="left" vertical="center" indent="1"/>
    </xf>
    <xf numFmtId="0" fontId="21" fillId="20" borderId="1" xfId="0" quotePrefix="1" applyFont="1" applyFill="1" applyBorder="1" applyAlignment="1">
      <alignment horizontal="right" wrapText="1"/>
    </xf>
    <xf numFmtId="0" fontId="24" fillId="20" borderId="1" xfId="0" quotePrefix="1" applyFont="1" applyFill="1" applyBorder="1" applyAlignment="1">
      <alignment horizontal="right" wrapText="1"/>
    </xf>
    <xf numFmtId="0" fontId="28" fillId="20" borderId="1" xfId="0" quotePrefix="1" applyFont="1" applyFill="1" applyBorder="1" applyAlignment="1">
      <alignment horizontal="right" wrapText="1"/>
    </xf>
    <xf numFmtId="174" fontId="28" fillId="20" borderId="2" xfId="0" applyNumberFormat="1" applyFont="1" applyFill="1" applyBorder="1" applyAlignment="1">
      <alignment horizontal="right"/>
    </xf>
    <xf numFmtId="49" fontId="24" fillId="20" borderId="1" xfId="0" quotePrefix="1" applyNumberFormat="1" applyFont="1" applyFill="1" applyBorder="1" applyAlignment="1">
      <alignment horizontal="right" wrapText="1"/>
    </xf>
    <xf numFmtId="0" fontId="28" fillId="20" borderId="2" xfId="0" quotePrefix="1" applyFont="1" applyFill="1" applyBorder="1" applyAlignment="1">
      <alignment horizontal="right" wrapText="1"/>
    </xf>
    <xf numFmtId="0" fontId="28" fillId="20" borderId="8" xfId="0" quotePrefix="1" applyFont="1" applyFill="1" applyBorder="1" applyAlignment="1">
      <alignment horizontal="right" wrapText="1"/>
    </xf>
    <xf numFmtId="174" fontId="28" fillId="20" borderId="8" xfId="0" applyNumberFormat="1" applyFont="1" applyFill="1" applyBorder="1" applyAlignment="1">
      <alignment horizontal="right"/>
    </xf>
    <xf numFmtId="0" fontId="20" fillId="0" borderId="10" xfId="54" quotePrefix="1" applyNumberFormat="1" applyFont="1" applyFill="1" applyBorder="1" applyAlignment="1" applyProtection="1">
      <alignment horizontal="right"/>
      <protection locked="0"/>
    </xf>
    <xf numFmtId="166" fontId="20" fillId="15" borderId="10" xfId="0" quotePrefix="1" applyNumberFormat="1" applyFont="1" applyFill="1" applyBorder="1" applyAlignment="1">
      <alignment horizontal="right"/>
    </xf>
    <xf numFmtId="0" fontId="16" fillId="0" borderId="0" xfId="0" quotePrefix="1" applyFont="1" applyAlignment="1">
      <alignment horizontal="left" wrapText="1" indent="1"/>
    </xf>
    <xf numFmtId="174" fontId="28" fillId="20" borderId="15" xfId="0" applyNumberFormat="1" applyFont="1" applyFill="1" applyBorder="1" applyAlignment="1">
      <alignment horizontal="right"/>
    </xf>
    <xf numFmtId="174" fontId="28" fillId="20" borderId="1" xfId="0" applyNumberFormat="1" applyFont="1" applyFill="1" applyBorder="1" applyAlignment="1">
      <alignment horizontal="right"/>
    </xf>
    <xf numFmtId="0" fontId="11" fillId="0" borderId="4" xfId="0" applyFont="1" applyBorder="1" applyAlignment="1">
      <alignment vertical="center"/>
    </xf>
    <xf numFmtId="1" fontId="20" fillId="0" borderId="5" xfId="54" quotePrefix="1" applyNumberFormat="1" applyFont="1" applyFill="1" applyBorder="1" applyAlignment="1" applyProtection="1">
      <alignment horizontal="right"/>
    </xf>
    <xf numFmtId="0" fontId="28" fillId="0" borderId="1" xfId="0" quotePrefix="1" applyFont="1" applyBorder="1" applyAlignment="1">
      <alignment horizontal="left" wrapText="1" indent="1"/>
    </xf>
    <xf numFmtId="0" fontId="17" fillId="0" borderId="1" xfId="0" quotePrefix="1" applyFont="1" applyBorder="1" applyAlignment="1">
      <alignment horizontal="left" wrapText="1" indent="1"/>
    </xf>
    <xf numFmtId="0" fontId="16" fillId="0" borderId="1" xfId="0" quotePrefix="1" applyFont="1" applyBorder="1" applyAlignment="1">
      <alignment horizontal="left" wrapText="1" indent="1"/>
    </xf>
    <xf numFmtId="0" fontId="16" fillId="0" borderId="7" xfId="0" quotePrefix="1" applyFont="1" applyBorder="1" applyAlignment="1">
      <alignment horizontal="left" wrapText="1" indent="1"/>
    </xf>
    <xf numFmtId="0" fontId="22" fillId="0" borderId="0" xfId="0" quotePrefix="1" applyFont="1" applyAlignment="1">
      <alignment horizontal="left" wrapText="1" indent="2"/>
    </xf>
    <xf numFmtId="0" fontId="22" fillId="0" borderId="1" xfId="0" quotePrefix="1" applyFont="1" applyBorder="1" applyAlignment="1">
      <alignment horizontal="left" wrapText="1" indent="2"/>
    </xf>
    <xf numFmtId="0" fontId="28" fillId="0" borderId="8" xfId="0" quotePrefix="1" applyFont="1" applyBorder="1" applyAlignment="1">
      <alignment horizontal="left" indent="1"/>
    </xf>
    <xf numFmtId="0" fontId="19" fillId="0" borderId="4" xfId="0" quotePrefix="1" applyFont="1" applyBorder="1" applyAlignment="1">
      <alignment horizontal="left" indent="1"/>
    </xf>
    <xf numFmtId="0" fontId="19" fillId="20" borderId="0" xfId="0" quotePrefix="1" applyFont="1" applyFill="1" applyAlignment="1">
      <alignment horizontal="left" indent="1"/>
    </xf>
    <xf numFmtId="1" fontId="36" fillId="15" borderId="5" xfId="54" quotePrefix="1" applyNumberFormat="1" applyFont="1" applyFill="1" applyBorder="1" applyAlignment="1" applyProtection="1">
      <alignment horizontal="right"/>
    </xf>
    <xf numFmtId="1" fontId="36" fillId="0" borderId="5" xfId="54" quotePrefix="1" applyNumberFormat="1" applyFont="1" applyFill="1" applyBorder="1" applyAlignment="1" applyProtection="1">
      <alignment horizontal="right"/>
    </xf>
    <xf numFmtId="1" fontId="20" fillId="0" borderId="5" xfId="54" quotePrefix="1" applyNumberFormat="1" applyFont="1" applyFill="1" applyBorder="1" applyAlignment="1" applyProtection="1">
      <alignment horizontal="left" wrapText="1" indent="1"/>
    </xf>
    <xf numFmtId="0" fontId="15" fillId="0" borderId="8" xfId="0" quotePrefix="1" applyFont="1" applyBorder="1" applyAlignment="1">
      <alignment horizontal="left" indent="1"/>
    </xf>
    <xf numFmtId="174" fontId="32" fillId="15" borderId="1" xfId="0" quotePrefix="1" applyNumberFormat="1" applyFont="1" applyFill="1" applyBorder="1" applyAlignment="1">
      <alignment horizontal="right"/>
    </xf>
    <xf numFmtId="174" fontId="17" fillId="0" borderId="1" xfId="0" applyNumberFormat="1" applyFont="1" applyBorder="1" applyAlignment="1">
      <alignment horizontal="right"/>
    </xf>
    <xf numFmtId="174" fontId="16" fillId="0" borderId="1" xfId="0" applyNumberFormat="1" applyFont="1" applyBorder="1" applyAlignment="1">
      <alignment horizontal="right"/>
    </xf>
    <xf numFmtId="174" fontId="16" fillId="0" borderId="0" xfId="0" applyNumberFormat="1" applyFont="1" applyAlignment="1">
      <alignment horizontal="right"/>
    </xf>
    <xf numFmtId="0" fontId="16" fillId="0" borderId="2" xfId="0" quotePrefix="1" applyFont="1" applyBorder="1" applyAlignment="1">
      <alignment horizontal="left" wrapText="1" indent="1"/>
    </xf>
    <xf numFmtId="174" fontId="15" fillId="0" borderId="2" xfId="0" applyNumberFormat="1" applyFont="1" applyBorder="1" applyAlignment="1">
      <alignment horizontal="right"/>
    </xf>
    <xf numFmtId="174" fontId="15" fillId="0" borderId="0" xfId="0" applyNumberFormat="1" applyFont="1" applyAlignment="1">
      <alignment horizontal="right"/>
    </xf>
    <xf numFmtId="174" fontId="23" fillId="0" borderId="1" xfId="0" applyNumberFormat="1" applyFont="1" applyBorder="1" applyAlignment="1">
      <alignment horizontal="right"/>
    </xf>
    <xf numFmtId="174" fontId="21" fillId="0" borderId="1" xfId="0" applyNumberFormat="1" applyFont="1" applyBorder="1" applyAlignment="1">
      <alignment horizontal="right"/>
    </xf>
    <xf numFmtId="174" fontId="24" fillId="15" borderId="8" xfId="0" quotePrefix="1" applyNumberFormat="1" applyFont="1" applyFill="1" applyBorder="1" applyAlignment="1">
      <alignment horizontal="right"/>
    </xf>
    <xf numFmtId="0" fontId="38" fillId="20" borderId="0" xfId="0" applyFont="1" applyFill="1" applyAlignment="1">
      <alignment vertical="center"/>
    </xf>
    <xf numFmtId="0" fontId="26" fillId="20" borderId="11" xfId="0" quotePrefix="1" applyFont="1" applyFill="1" applyBorder="1" applyAlignment="1">
      <alignment horizontal="left" vertical="center" wrapText="1"/>
    </xf>
    <xf numFmtId="0" fontId="26" fillId="15" borderId="11" xfId="0" quotePrefix="1" applyFont="1" applyFill="1" applyBorder="1" applyAlignment="1">
      <alignment horizontal="left" vertical="center" wrapText="1"/>
    </xf>
    <xf numFmtId="0" fontId="20" fillId="20" borderId="10" xfId="0" quotePrefix="1" applyFont="1" applyFill="1" applyBorder="1" applyAlignment="1">
      <alignment horizontal="right" wrapText="1"/>
    </xf>
    <xf numFmtId="0" fontId="20" fillId="15" borderId="10" xfId="0" quotePrefix="1" applyFont="1" applyFill="1" applyBorder="1" applyAlignment="1">
      <alignment horizontal="right" wrapText="1"/>
    </xf>
    <xf numFmtId="0" fontId="39" fillId="20" borderId="0" xfId="0" applyFont="1" applyFill="1"/>
    <xf numFmtId="0" fontId="28" fillId="20" borderId="1" xfId="0" quotePrefix="1" applyFont="1" applyFill="1" applyBorder="1" applyAlignment="1">
      <alignment horizontal="left" vertical="center" wrapText="1" indent="1"/>
    </xf>
    <xf numFmtId="0" fontId="39" fillId="0" borderId="0" xfId="0" applyFont="1"/>
    <xf numFmtId="0" fontId="40" fillId="20" borderId="0" xfId="0" applyFont="1" applyFill="1"/>
    <xf numFmtId="0" fontId="40" fillId="0" borderId="0" xfId="0" applyFont="1"/>
    <xf numFmtId="0" fontId="16" fillId="20" borderId="1" xfId="0" quotePrefix="1" applyFont="1" applyFill="1" applyBorder="1" applyAlignment="1">
      <alignment horizontal="left" vertical="center" wrapText="1" indent="1"/>
    </xf>
    <xf numFmtId="0" fontId="16" fillId="20" borderId="0" xfId="0" quotePrefix="1" applyFont="1" applyFill="1" applyAlignment="1">
      <alignment horizontal="left" vertical="center" wrapText="1" indent="1"/>
    </xf>
    <xf numFmtId="0" fontId="16" fillId="20" borderId="0" xfId="0" quotePrefix="1" applyFont="1" applyFill="1" applyAlignment="1">
      <alignment horizontal="left" vertical="center" wrapText="1" indent="2"/>
    </xf>
    <xf numFmtId="0" fontId="16" fillId="20" borderId="0" xfId="0" quotePrefix="1" applyFont="1" applyFill="1" applyAlignment="1">
      <alignment horizontal="left" vertical="center" wrapText="1" indent="3"/>
    </xf>
    <xf numFmtId="0" fontId="16" fillId="20" borderId="1" xfId="0" quotePrefix="1" applyFont="1" applyFill="1" applyBorder="1" applyAlignment="1">
      <alignment horizontal="left" vertical="center" wrapText="1" indent="3"/>
    </xf>
    <xf numFmtId="0" fontId="1" fillId="20" borderId="0" xfId="0" applyFont="1" applyFill="1"/>
    <xf numFmtId="3" fontId="29" fillId="20" borderId="1" xfId="0" quotePrefix="1" applyNumberFormat="1" applyFont="1" applyFill="1" applyBorder="1" applyAlignment="1">
      <alignment horizontal="right"/>
    </xf>
    <xf numFmtId="3" fontId="29" fillId="15" borderId="1" xfId="0" quotePrefix="1" applyNumberFormat="1" applyFont="1" applyFill="1" applyBorder="1" applyAlignment="1">
      <alignment horizontal="right"/>
    </xf>
    <xf numFmtId="166" fontId="29" fillId="20" borderId="17" xfId="0" quotePrefix="1" applyNumberFormat="1" applyFont="1" applyFill="1" applyBorder="1" applyAlignment="1">
      <alignment horizontal="left" vertical="center" indent="1"/>
    </xf>
    <xf numFmtId="3" fontId="29" fillId="20" borderId="17" xfId="0" quotePrefix="1" applyNumberFormat="1" applyFont="1" applyFill="1" applyBorder="1" applyAlignment="1">
      <alignment horizontal="right"/>
    </xf>
    <xf numFmtId="3" fontId="29" fillId="15" borderId="17" xfId="0" quotePrefix="1" applyNumberFormat="1" applyFont="1" applyFill="1" applyBorder="1" applyAlignment="1">
      <alignment horizontal="right"/>
    </xf>
    <xf numFmtId="3" fontId="29" fillId="20" borderId="8" xfId="0" quotePrefix="1" applyNumberFormat="1" applyFont="1" applyFill="1" applyBorder="1" applyAlignment="1">
      <alignment horizontal="right"/>
    </xf>
    <xf numFmtId="3" fontId="29" fillId="15" borderId="8" xfId="0" quotePrefix="1" applyNumberFormat="1" applyFont="1" applyFill="1" applyBorder="1" applyAlignment="1">
      <alignment horizontal="right"/>
    </xf>
    <xf numFmtId="1" fontId="20" fillId="15" borderId="5" xfId="54" quotePrefix="1" applyNumberFormat="1" applyFont="1" applyFill="1" applyBorder="1" applyAlignment="1" applyProtection="1">
      <alignment horizontal="right" wrapText="1"/>
      <protection locked="0"/>
    </xf>
    <xf numFmtId="0" fontId="22" fillId="0" borderId="0" xfId="0" quotePrefix="1" applyFont="1" applyAlignment="1">
      <alignment horizontal="left" vertical="center" wrapText="1" indent="2"/>
    </xf>
    <xf numFmtId="0" fontId="28" fillId="0" borderId="1" xfId="0" quotePrefix="1" applyFont="1" applyBorder="1" applyAlignment="1">
      <alignment horizontal="left" indent="1"/>
    </xf>
    <xf numFmtId="0" fontId="16" fillId="0" borderId="2" xfId="0" quotePrefix="1" applyFont="1" applyBorder="1" applyAlignment="1">
      <alignment horizontal="left" indent="1"/>
    </xf>
    <xf numFmtId="0" fontId="24" fillId="20" borderId="1" xfId="0" quotePrefix="1" applyFont="1" applyFill="1" applyBorder="1" applyAlignment="1">
      <alignment horizontal="right"/>
    </xf>
    <xf numFmtId="0" fontId="28" fillId="0" borderId="2" xfId="0" quotePrefix="1" applyFont="1" applyBorder="1" applyAlignment="1">
      <alignment horizontal="left" indent="1"/>
    </xf>
    <xf numFmtId="0" fontId="16" fillId="0" borderId="7" xfId="0" quotePrefix="1" applyFont="1" applyBorder="1" applyAlignment="1">
      <alignment horizontal="left" indent="1"/>
    </xf>
    <xf numFmtId="174" fontId="24" fillId="20" borderId="0" xfId="0" quotePrefix="1" applyNumberFormat="1" applyFont="1" applyFill="1" applyAlignment="1">
      <alignment horizontal="right"/>
    </xf>
    <xf numFmtId="0" fontId="30" fillId="0" borderId="2" xfId="0" quotePrefix="1" applyFont="1" applyBorder="1" applyAlignment="1">
      <alignment horizontal="left" wrapText="1" indent="2"/>
    </xf>
    <xf numFmtId="0" fontId="30" fillId="0" borderId="8" xfId="0" quotePrefix="1" applyFont="1" applyBorder="1" applyAlignment="1">
      <alignment horizontal="left" indent="2"/>
    </xf>
    <xf numFmtId="166" fontId="16" fillId="0" borderId="0" xfId="0" applyNumberFormat="1" applyFont="1" applyAlignment="1">
      <alignment vertical="top" wrapText="1"/>
    </xf>
    <xf numFmtId="0" fontId="20" fillId="0" borderId="5" xfId="0" applyFont="1" applyBorder="1" applyAlignment="1">
      <alignment horizontal="left" indent="1"/>
    </xf>
    <xf numFmtId="0" fontId="20" fillId="15" borderId="5" xfId="0" applyFont="1" applyFill="1" applyBorder="1" applyAlignment="1">
      <alignment horizontal="right"/>
    </xf>
    <xf numFmtId="0" fontId="20" fillId="0" borderId="5" xfId="0" applyFont="1" applyBorder="1" applyAlignment="1">
      <alignment horizontal="right"/>
    </xf>
    <xf numFmtId="0" fontId="22" fillId="0" borderId="0" xfId="0" quotePrefix="1" applyFont="1" applyAlignment="1">
      <alignment horizontal="left" indent="2"/>
    </xf>
    <xf numFmtId="166" fontId="24" fillId="0" borderId="0" xfId="0" quotePrefix="1" applyNumberFormat="1" applyFont="1" applyAlignment="1">
      <alignment horizontal="right"/>
    </xf>
    <xf numFmtId="9" fontId="24" fillId="0" borderId="0" xfId="42" quotePrefix="1" applyFont="1" applyFill="1" applyBorder="1" applyAlignment="1">
      <alignment horizontal="right"/>
    </xf>
    <xf numFmtId="0" fontId="19" fillId="12" borderId="4" xfId="0" quotePrefix="1" applyFont="1" applyFill="1" applyBorder="1" applyAlignment="1">
      <alignment horizontal="left" indent="1"/>
    </xf>
    <xf numFmtId="3" fontId="24" fillId="15" borderId="7" xfId="0" quotePrefix="1" applyNumberFormat="1" applyFont="1" applyFill="1" applyBorder="1" applyAlignment="1">
      <alignment horizontal="right"/>
    </xf>
    <xf numFmtId="3" fontId="24" fillId="0" borderId="7" xfId="0" quotePrefix="1" applyNumberFormat="1" applyFont="1" applyBorder="1" applyAlignment="1">
      <alignment horizontal="right"/>
    </xf>
    <xf numFmtId="3" fontId="30" fillId="0" borderId="0" xfId="0" quotePrefix="1" applyNumberFormat="1" applyFont="1" applyAlignment="1">
      <alignment horizontal="right"/>
    </xf>
    <xf numFmtId="3" fontId="30" fillId="15" borderId="0" xfId="0" quotePrefix="1" applyNumberFormat="1" applyFont="1" applyFill="1" applyAlignment="1">
      <alignment horizontal="right"/>
    </xf>
    <xf numFmtId="3" fontId="24" fillId="15" borderId="2" xfId="0" quotePrefix="1" applyNumberFormat="1" applyFont="1" applyFill="1" applyBorder="1" applyAlignment="1">
      <alignment horizontal="right"/>
    </xf>
    <xf numFmtId="3" fontId="24" fillId="0" borderId="2" xfId="0" quotePrefix="1" applyNumberFormat="1" applyFont="1" applyBorder="1" applyAlignment="1">
      <alignment horizontal="right"/>
    </xf>
    <xf numFmtId="3" fontId="29" fillId="15" borderId="2" xfId="0" quotePrefix="1" applyNumberFormat="1" applyFont="1" applyFill="1" applyBorder="1" applyAlignment="1">
      <alignment horizontal="right"/>
    </xf>
    <xf numFmtId="3" fontId="29" fillId="0" borderId="2" xfId="0" quotePrefix="1" applyNumberFormat="1" applyFont="1" applyBorder="1" applyAlignment="1">
      <alignment horizontal="right"/>
    </xf>
    <xf numFmtId="3" fontId="30" fillId="15" borderId="1" xfId="0" quotePrefix="1" applyNumberFormat="1" applyFont="1" applyFill="1" applyBorder="1" applyAlignment="1">
      <alignment horizontal="right"/>
    </xf>
    <xf numFmtId="3" fontId="30" fillId="0" borderId="1" xfId="0" quotePrefix="1" applyNumberFormat="1" applyFont="1" applyBorder="1" applyAlignment="1">
      <alignment horizontal="right"/>
    </xf>
    <xf numFmtId="3" fontId="29" fillId="0" borderId="8" xfId="0" quotePrefix="1" applyNumberFormat="1" applyFont="1" applyBorder="1" applyAlignment="1">
      <alignment horizontal="right"/>
    </xf>
    <xf numFmtId="0" fontId="20" fillId="20" borderId="14" xfId="54" quotePrefix="1" applyNumberFormat="1" applyFont="1" applyFill="1" applyBorder="1" applyAlignment="1" applyProtection="1">
      <alignment horizontal="right" wrapText="1"/>
      <protection locked="0"/>
    </xf>
    <xf numFmtId="166" fontId="20" fillId="20" borderId="10" xfId="0" quotePrefix="1" applyNumberFormat="1" applyFont="1" applyFill="1" applyBorder="1" applyAlignment="1">
      <alignment horizontal="right"/>
    </xf>
    <xf numFmtId="0" fontId="21" fillId="20" borderId="2" xfId="0" quotePrefix="1" applyFont="1" applyFill="1" applyBorder="1" applyAlignment="1">
      <alignment horizontal="left" wrapText="1" indent="1"/>
    </xf>
    <xf numFmtId="170" fontId="24" fillId="15" borderId="1" xfId="0" quotePrefix="1" applyNumberFormat="1" applyFont="1" applyFill="1" applyBorder="1" applyAlignment="1">
      <alignment horizontal="right"/>
    </xf>
    <xf numFmtId="170" fontId="24" fillId="20" borderId="1" xfId="0" quotePrefix="1" applyNumberFormat="1" applyFont="1" applyFill="1" applyBorder="1" applyAlignment="1">
      <alignment horizontal="right"/>
    </xf>
    <xf numFmtId="170" fontId="16" fillId="20" borderId="2" xfId="0" quotePrefix="1" applyNumberFormat="1" applyFont="1" applyFill="1" applyBorder="1" applyAlignment="1">
      <alignment horizontal="right"/>
    </xf>
    <xf numFmtId="170" fontId="16" fillId="20" borderId="1" xfId="0" quotePrefix="1" applyNumberFormat="1" applyFont="1" applyFill="1" applyBorder="1" applyAlignment="1">
      <alignment horizontal="right"/>
    </xf>
    <xf numFmtId="170" fontId="29" fillId="15" borderId="1" xfId="0" quotePrefix="1" applyNumberFormat="1" applyFont="1" applyFill="1" applyBorder="1" applyAlignment="1">
      <alignment horizontal="right"/>
    </xf>
    <xf numFmtId="170" fontId="28" fillId="20" borderId="2" xfId="0" quotePrefix="1" applyNumberFormat="1" applyFont="1" applyFill="1" applyBorder="1" applyAlignment="1">
      <alignment horizontal="right"/>
    </xf>
    <xf numFmtId="170" fontId="28" fillId="20" borderId="1" xfId="0" quotePrefix="1" applyNumberFormat="1" applyFont="1" applyFill="1" applyBorder="1" applyAlignment="1">
      <alignment horizontal="right"/>
    </xf>
    <xf numFmtId="170" fontId="29" fillId="15" borderId="8" xfId="0" applyNumberFormat="1" applyFont="1" applyFill="1" applyBorder="1" applyAlignment="1">
      <alignment horizontal="right"/>
    </xf>
    <xf numFmtId="170" fontId="28" fillId="20" borderId="8" xfId="0" applyNumberFormat="1" applyFont="1" applyFill="1" applyBorder="1" applyAlignment="1">
      <alignment horizontal="right"/>
    </xf>
    <xf numFmtId="0" fontId="42" fillId="0" borderId="0" xfId="0" applyFont="1"/>
    <xf numFmtId="0" fontId="11" fillId="20" borderId="4" xfId="0" applyFont="1" applyFill="1" applyBorder="1" applyAlignment="1">
      <alignment horizontal="right" vertical="center"/>
    </xf>
    <xf numFmtId="0" fontId="24" fillId="20" borderId="2" xfId="0" quotePrefix="1" applyFont="1" applyFill="1" applyBorder="1" applyAlignment="1">
      <alignment horizontal="left" indent="1"/>
    </xf>
    <xf numFmtId="0" fontId="24" fillId="20" borderId="7" xfId="0" quotePrefix="1" applyFont="1" applyFill="1" applyBorder="1" applyAlignment="1">
      <alignment horizontal="left" indent="1"/>
    </xf>
    <xf numFmtId="174" fontId="16" fillId="20" borderId="2" xfId="0" quotePrefix="1" applyNumberFormat="1" applyFont="1" applyFill="1" applyBorder="1" applyAlignment="1">
      <alignment horizontal="right"/>
    </xf>
    <xf numFmtId="174" fontId="16" fillId="20" borderId="1" xfId="0" quotePrefix="1" applyNumberFormat="1" applyFont="1" applyFill="1" applyBorder="1" applyAlignment="1">
      <alignment horizontal="right"/>
    </xf>
    <xf numFmtId="0" fontId="21" fillId="20" borderId="15" xfId="0" quotePrefix="1" applyFont="1" applyFill="1" applyBorder="1" applyAlignment="1">
      <alignment horizontal="left" indent="1"/>
    </xf>
    <xf numFmtId="174" fontId="29" fillId="15" borderId="15" xfId="0" applyNumberFormat="1" applyFont="1" applyFill="1" applyBorder="1" applyAlignment="1">
      <alignment horizontal="right"/>
    </xf>
    <xf numFmtId="0" fontId="11" fillId="0" borderId="4" xfId="0" applyFont="1" applyBorder="1" applyAlignment="1">
      <alignment horizontal="right" vertical="center"/>
    </xf>
    <xf numFmtId="0" fontId="20" fillId="15" borderId="5" xfId="54" quotePrefix="1" applyNumberFormat="1" applyFont="1" applyFill="1" applyBorder="1" applyAlignment="1" applyProtection="1">
      <alignment horizontal="right"/>
      <protection locked="0"/>
    </xf>
    <xf numFmtId="0" fontId="20" fillId="0" borderId="5" xfId="54" quotePrefix="1" applyNumberFormat="1" applyFont="1" applyFill="1" applyBorder="1" applyAlignment="1" applyProtection="1">
      <alignment horizontal="right"/>
      <protection locked="0"/>
    </xf>
    <xf numFmtId="167" fontId="24" fillId="0" borderId="1" xfId="0" applyNumberFormat="1" applyFont="1" applyBorder="1" applyAlignment="1">
      <alignment horizontal="right"/>
    </xf>
    <xf numFmtId="167" fontId="24" fillId="0" borderId="2" xfId="0" applyNumberFormat="1" applyFont="1" applyBorder="1" applyAlignment="1">
      <alignment horizontal="right"/>
    </xf>
    <xf numFmtId="167" fontId="29" fillId="0" borderId="8" xfId="0" applyNumberFormat="1" applyFont="1" applyBorder="1" applyAlignment="1">
      <alignment horizontal="right"/>
    </xf>
    <xf numFmtId="0" fontId="20" fillId="0" borderId="10" xfId="0" quotePrefix="1" applyFont="1" applyBorder="1" applyAlignment="1">
      <alignment horizontal="left" wrapText="1" indent="1"/>
    </xf>
    <xf numFmtId="0" fontId="20" fillId="15" borderId="5" xfId="54" quotePrefix="1" applyFont="1" applyFill="1" applyBorder="1" applyAlignment="1" applyProtection="1">
      <alignment horizontal="right"/>
      <protection locked="0"/>
    </xf>
    <xf numFmtId="0" fontId="20" fillId="20" borderId="5" xfId="54" quotePrefix="1" applyFont="1" applyFill="1" applyBorder="1" applyAlignment="1" applyProtection="1">
      <alignment horizontal="right"/>
      <protection locked="0"/>
    </xf>
    <xf numFmtId="0" fontId="15" fillId="0" borderId="2" xfId="0" quotePrefix="1" applyFont="1" applyBorder="1" applyAlignment="1">
      <alignment horizontal="left" indent="1"/>
    </xf>
    <xf numFmtId="1" fontId="20" fillId="20" borderId="5" xfId="54" quotePrefix="1" applyNumberFormat="1" applyFont="1" applyFill="1" applyBorder="1" applyAlignment="1" applyProtection="1">
      <alignment horizontal="right" wrapText="1"/>
      <protection locked="0"/>
    </xf>
    <xf numFmtId="0" fontId="22" fillId="20" borderId="2" xfId="0" quotePrefix="1" applyFont="1" applyFill="1" applyBorder="1" applyAlignment="1">
      <alignment horizontal="left" vertical="center" indent="2"/>
    </xf>
    <xf numFmtId="0" fontId="22" fillId="20" borderId="2" xfId="0" quotePrefix="1" applyFont="1" applyFill="1" applyBorder="1" applyAlignment="1">
      <alignment horizontal="left" vertical="center" wrapText="1" indent="2"/>
    </xf>
    <xf numFmtId="0" fontId="20" fillId="20" borderId="5" xfId="0" quotePrefix="1" applyFont="1" applyFill="1" applyBorder="1" applyAlignment="1">
      <alignment horizontal="left" wrapText="1" indent="1"/>
    </xf>
    <xf numFmtId="174" fontId="28" fillId="15" borderId="1" xfId="0" quotePrefix="1" applyNumberFormat="1" applyFont="1" applyFill="1" applyBorder="1" applyAlignment="1">
      <alignment horizontal="right"/>
    </xf>
    <xf numFmtId="174" fontId="28" fillId="20" borderId="1" xfId="0" quotePrefix="1" applyNumberFormat="1" applyFont="1" applyFill="1" applyBorder="1" applyAlignment="1">
      <alignment horizontal="right"/>
    </xf>
    <xf numFmtId="174" fontId="22" fillId="15" borderId="2" xfId="0" quotePrefix="1" applyNumberFormat="1" applyFont="1" applyFill="1" applyBorder="1" applyAlignment="1">
      <alignment horizontal="right"/>
    </xf>
    <xf numFmtId="174" fontId="22" fillId="20" borderId="2" xfId="0" quotePrefix="1" applyNumberFormat="1" applyFont="1" applyFill="1" applyBorder="1" applyAlignment="1">
      <alignment horizontal="right"/>
    </xf>
    <xf numFmtId="174" fontId="22" fillId="15" borderId="2" xfId="0" quotePrefix="1" applyNumberFormat="1" applyFont="1" applyFill="1" applyBorder="1" applyAlignment="1">
      <alignment horizontal="right" wrapText="1"/>
    </xf>
    <xf numFmtId="174" fontId="22" fillId="20" borderId="2" xfId="0" quotePrefix="1" applyNumberFormat="1" applyFont="1" applyFill="1" applyBorder="1" applyAlignment="1">
      <alignment horizontal="right" wrapText="1"/>
    </xf>
    <xf numFmtId="174" fontId="16" fillId="15" borderId="2" xfId="0" quotePrefix="1" applyNumberFormat="1" applyFont="1" applyFill="1" applyBorder="1" applyAlignment="1">
      <alignment horizontal="right"/>
    </xf>
    <xf numFmtId="174" fontId="28" fillId="15" borderId="8" xfId="0" quotePrefix="1" applyNumberFormat="1" applyFont="1" applyFill="1" applyBorder="1" applyAlignment="1">
      <alignment horizontal="right"/>
    </xf>
    <xf numFmtId="174" fontId="28" fillId="20" borderId="8" xfId="0" quotePrefix="1" applyNumberFormat="1" applyFont="1" applyFill="1" applyBorder="1" applyAlignment="1">
      <alignment horizontal="right"/>
    </xf>
    <xf numFmtId="0" fontId="24" fillId="20" borderId="2" xfId="0" quotePrefix="1" applyFont="1" applyFill="1" applyBorder="1" applyAlignment="1">
      <alignment horizontal="left" wrapText="1" indent="1"/>
    </xf>
    <xf numFmtId="0" fontId="29" fillId="20" borderId="2" xfId="0" quotePrefix="1" applyFont="1" applyFill="1" applyBorder="1" applyAlignment="1">
      <alignment horizontal="left" indent="1"/>
    </xf>
    <xf numFmtId="0" fontId="30" fillId="20" borderId="0" xfId="0" quotePrefix="1" applyFont="1" applyFill="1" applyAlignment="1">
      <alignment horizontal="left" indent="2"/>
    </xf>
    <xf numFmtId="0" fontId="30" fillId="20" borderId="1" xfId="0" quotePrefix="1" applyFont="1" applyFill="1" applyBorder="1" applyAlignment="1">
      <alignment horizontal="left" indent="2"/>
    </xf>
    <xf numFmtId="0" fontId="29" fillId="20" borderId="8" xfId="0" quotePrefix="1" applyFont="1" applyFill="1" applyBorder="1" applyAlignment="1">
      <alignment horizontal="left" indent="1"/>
    </xf>
    <xf numFmtId="0" fontId="24" fillId="0" borderId="2" xfId="0" quotePrefix="1" applyFont="1" applyBorder="1" applyAlignment="1">
      <alignment horizontal="left" indent="1"/>
    </xf>
    <xf numFmtId="0" fontId="24" fillId="0" borderId="13" xfId="0" quotePrefix="1" applyFont="1" applyBorder="1" applyAlignment="1">
      <alignment horizontal="left" indent="1"/>
    </xf>
    <xf numFmtId="0" fontId="24" fillId="0" borderId="2" xfId="0" quotePrefix="1" applyFont="1" applyBorder="1" applyAlignment="1">
      <alignment horizontal="left" vertical="center" wrapText="1" indent="1"/>
    </xf>
    <xf numFmtId="0" fontId="29" fillId="0" borderId="8" xfId="0" applyFont="1" applyBorder="1" applyAlignment="1">
      <alignment horizontal="left" wrapText="1" indent="1"/>
    </xf>
    <xf numFmtId="0" fontId="19" fillId="0" borderId="4" xfId="0" applyFont="1" applyBorder="1" applyAlignment="1">
      <alignment horizontal="left" indent="1"/>
    </xf>
    <xf numFmtId="0" fontId="19" fillId="0" borderId="4" xfId="0" applyFont="1" applyBorder="1"/>
    <xf numFmtId="0" fontId="37" fillId="0" borderId="4" xfId="0" applyFont="1" applyBorder="1"/>
    <xf numFmtId="0" fontId="20" fillId="0" borderId="10" xfId="0" applyFont="1" applyBorder="1" applyAlignment="1">
      <alignment horizontal="left" indent="1"/>
    </xf>
    <xf numFmtId="0" fontId="20" fillId="0" borderId="10" xfId="0" applyFont="1" applyBorder="1" applyAlignment="1">
      <alignment horizontal="right" wrapText="1"/>
    </xf>
    <xf numFmtId="0" fontId="20" fillId="15" borderId="10" xfId="0" applyFont="1" applyFill="1" applyBorder="1" applyAlignment="1">
      <alignment horizontal="right" wrapText="1"/>
    </xf>
    <xf numFmtId="174" fontId="24" fillId="20" borderId="8" xfId="0" quotePrefix="1" applyNumberFormat="1" applyFont="1" applyFill="1" applyBorder="1" applyAlignment="1">
      <alignment horizontal="right"/>
    </xf>
    <xf numFmtId="0" fontId="43" fillId="0" borderId="0" xfId="62"/>
    <xf numFmtId="0" fontId="43" fillId="20" borderId="0" xfId="62" applyFill="1"/>
    <xf numFmtId="0" fontId="43" fillId="0" borderId="0" xfId="62" applyAlignment="1">
      <alignment horizontal="left" vertical="top"/>
    </xf>
    <xf numFmtId="174" fontId="44" fillId="15" borderId="1" xfId="0" applyNumberFormat="1" applyFont="1" applyFill="1" applyBorder="1" applyAlignment="1">
      <alignment horizontal="right"/>
    </xf>
    <xf numFmtId="174" fontId="44" fillId="20" borderId="1" xfId="0" applyNumberFormat="1" applyFont="1" applyFill="1" applyBorder="1" applyAlignment="1">
      <alignment horizontal="right"/>
    </xf>
    <xf numFmtId="166" fontId="29" fillId="0" borderId="7" xfId="0" quotePrefix="1" applyNumberFormat="1" applyFont="1" applyBorder="1" applyAlignment="1">
      <alignment horizontal="left" wrapText="1" indent="1"/>
    </xf>
    <xf numFmtId="166" fontId="23" fillId="0" borderId="0" xfId="0" quotePrefix="1" applyNumberFormat="1" applyFont="1" applyBorder="1" applyAlignment="1">
      <alignment horizontal="left" indent="2"/>
    </xf>
    <xf numFmtId="174" fontId="30" fillId="15" borderId="0" xfId="0" quotePrefix="1" applyNumberFormat="1" applyFont="1" applyFill="1" applyBorder="1" applyAlignment="1">
      <alignment horizontal="right"/>
    </xf>
    <xf numFmtId="174" fontId="22" fillId="0" borderId="0" xfId="0" applyNumberFormat="1" applyFont="1" applyBorder="1" applyAlignment="1">
      <alignment horizontal="right"/>
    </xf>
    <xf numFmtId="174" fontId="29" fillId="15" borderId="1" xfId="0" applyNumberFormat="1" applyFont="1" applyFill="1" applyBorder="1" applyAlignment="1">
      <alignment horizontal="right"/>
    </xf>
    <xf numFmtId="174" fontId="32" fillId="15" borderId="1" xfId="0" applyNumberFormat="1" applyFont="1" applyFill="1" applyBorder="1" applyAlignment="1">
      <alignment horizontal="right"/>
    </xf>
    <xf numFmtId="174" fontId="24" fillId="15" borderId="1" xfId="0" applyNumberFormat="1" applyFont="1" applyFill="1" applyBorder="1" applyAlignment="1">
      <alignment horizontal="right"/>
    </xf>
    <xf numFmtId="174" fontId="24" fillId="15" borderId="8" xfId="0" applyNumberFormat="1" applyFont="1" applyFill="1" applyBorder="1" applyAlignment="1">
      <alignment horizontal="right"/>
    </xf>
    <xf numFmtId="174" fontId="16" fillId="0" borderId="8" xfId="0" applyNumberFormat="1" applyFont="1" applyBorder="1" applyAlignment="1">
      <alignment horizontal="right"/>
    </xf>
    <xf numFmtId="0" fontId="16" fillId="20" borderId="8" xfId="0" quotePrefix="1" applyFont="1" applyFill="1" applyBorder="1" applyAlignment="1">
      <alignment horizontal="left" indent="1"/>
    </xf>
    <xf numFmtId="0" fontId="22" fillId="0" borderId="1" xfId="0" quotePrefix="1" applyFont="1" applyBorder="1" applyAlignment="1">
      <alignment horizontal="left" indent="2"/>
    </xf>
    <xf numFmtId="173" fontId="30" fillId="0" borderId="0" xfId="0" quotePrefix="1" applyNumberFormat="1" applyFont="1" applyAlignment="1">
      <alignment horizontal="right"/>
    </xf>
    <xf numFmtId="174" fontId="29" fillId="15" borderId="8" xfId="0" applyNumberFormat="1" applyFont="1" applyFill="1" applyBorder="1" applyAlignment="1">
      <alignment horizontal="right"/>
    </xf>
    <xf numFmtId="0" fontId="20" fillId="20" borderId="10" xfId="0" applyFont="1" applyFill="1" applyBorder="1" applyAlignment="1">
      <alignment horizontal="left" indent="1"/>
    </xf>
    <xf numFmtId="0" fontId="28" fillId="0" borderId="1" xfId="0" quotePrefix="1" applyFont="1" applyBorder="1" applyAlignment="1">
      <alignment horizontal="left" vertical="top" wrapText="1" indent="1"/>
    </xf>
    <xf numFmtId="1" fontId="15" fillId="0" borderId="2" xfId="0" quotePrefix="1" applyNumberFormat="1" applyFont="1" applyBorder="1" applyAlignment="1">
      <alignment horizontal="right"/>
    </xf>
    <xf numFmtId="177" fontId="15" fillId="0" borderId="2" xfId="0" quotePrefix="1" applyNumberFormat="1" applyFont="1" applyBorder="1" applyAlignment="1">
      <alignment horizontal="right"/>
    </xf>
    <xf numFmtId="1" fontId="29" fillId="20" borderId="1" xfId="0" quotePrefix="1" applyNumberFormat="1" applyFont="1" applyFill="1" applyBorder="1" applyAlignment="1">
      <alignment horizontal="right"/>
    </xf>
    <xf numFmtId="0" fontId="19" fillId="0" borderId="4" xfId="0" quotePrefix="1" applyFont="1" applyBorder="1" applyAlignment="1">
      <alignment horizontal="left" vertical="center" indent="1"/>
    </xf>
    <xf numFmtId="0" fontId="24" fillId="0" borderId="9" xfId="0" quotePrefix="1" applyFont="1" applyBorder="1" applyAlignment="1">
      <alignment horizontal="left" vertical="top" wrapText="1" indent="1"/>
    </xf>
    <xf numFmtId="0" fontId="24" fillId="0" borderId="4" xfId="0" quotePrefix="1" applyFont="1" applyBorder="1" applyAlignment="1">
      <alignment horizontal="left" vertical="top" wrapText="1" indent="1"/>
    </xf>
    <xf numFmtId="0" fontId="16" fillId="20" borderId="9" xfId="0" quotePrefix="1" applyFont="1" applyFill="1" applyBorder="1" applyAlignment="1">
      <alignment horizontal="left" vertical="top" wrapText="1" indent="1"/>
    </xf>
    <xf numFmtId="0" fontId="16" fillId="20" borderId="9" xfId="0" applyFont="1" applyFill="1" applyBorder="1" applyAlignment="1">
      <alignment horizontal="left" vertical="top" wrapText="1" indent="1"/>
    </xf>
    <xf numFmtId="0" fontId="19" fillId="20" borderId="4" xfId="0" quotePrefix="1" applyFont="1" applyFill="1" applyBorder="1" applyAlignment="1">
      <alignment horizontal="left" indent="1"/>
    </xf>
    <xf numFmtId="0" fontId="20" fillId="20" borderId="5" xfId="0" quotePrefix="1" applyFont="1" applyFill="1" applyBorder="1" applyAlignment="1">
      <alignment horizontal="right" wrapText="1"/>
    </xf>
    <xf numFmtId="0" fontId="19" fillId="20" borderId="4" xfId="0" quotePrefix="1" applyFont="1" applyFill="1" applyBorder="1" applyAlignment="1">
      <alignment horizontal="left" wrapText="1" indent="1"/>
    </xf>
    <xf numFmtId="0" fontId="16" fillId="0" borderId="9" xfId="0" quotePrefix="1" applyFont="1" applyBorder="1" applyAlignment="1">
      <alignment horizontal="left" vertical="top" wrapText="1" indent="1"/>
    </xf>
    <xf numFmtId="0" fontId="16" fillId="0" borderId="9" xfId="0" applyFont="1" applyBorder="1" applyAlignment="1">
      <alignment horizontal="left" vertical="top" wrapText="1" indent="1"/>
    </xf>
    <xf numFmtId="0" fontId="24" fillId="0" borderId="9" xfId="0" quotePrefix="1" applyFont="1" applyBorder="1" applyAlignment="1">
      <alignment horizontal="left" vertical="center" indent="1"/>
    </xf>
    <xf numFmtId="0" fontId="24" fillId="0" borderId="9" xfId="0" applyFont="1" applyBorder="1" applyAlignment="1">
      <alignment horizontal="left" vertical="center" indent="1"/>
    </xf>
    <xf numFmtId="0" fontId="16" fillId="20" borderId="4" xfId="0" applyFont="1" applyFill="1" applyBorder="1" applyAlignment="1">
      <alignment horizontal="left" vertical="center" wrapText="1" indent="1"/>
    </xf>
    <xf numFmtId="0" fontId="20" fillId="20" borderId="11" xfId="0" quotePrefix="1" applyFont="1" applyFill="1" applyBorder="1" applyAlignment="1">
      <alignment horizontal="left" wrapText="1" indent="1"/>
    </xf>
    <xf numFmtId="0" fontId="20" fillId="20" borderId="10" xfId="0" quotePrefix="1" applyFont="1" applyFill="1" applyBorder="1" applyAlignment="1">
      <alignment horizontal="left" wrapText="1" indent="1"/>
    </xf>
    <xf numFmtId="0" fontId="20" fillId="20" borderId="14" xfId="0" quotePrefix="1" applyFont="1" applyFill="1" applyBorder="1" applyAlignment="1">
      <alignment horizontal="right" wrapText="1"/>
    </xf>
    <xf numFmtId="0" fontId="41" fillId="0" borderId="0" xfId="0" applyFont="1" applyAlignment="1">
      <alignment horizontal="center" vertical="center"/>
    </xf>
    <xf numFmtId="0" fontId="0" fillId="0" borderId="0" xfId="0" applyAlignment="1">
      <alignment horizontal="center"/>
    </xf>
    <xf numFmtId="0" fontId="16" fillId="20" borderId="4" xfId="0" quotePrefix="1" applyFont="1" applyFill="1" applyBorder="1" applyAlignment="1">
      <alignment horizontal="left" vertical="center" wrapText="1" indent="1"/>
    </xf>
    <xf numFmtId="166" fontId="16" fillId="0" borderId="9" xfId="0" applyNumberFormat="1" applyFont="1" applyBorder="1" applyAlignment="1">
      <alignment horizontal="left" vertical="top" wrapText="1" indent="1"/>
    </xf>
    <xf numFmtId="0" fontId="15" fillId="20" borderId="0" xfId="0" quotePrefix="1" applyFont="1" applyFill="1" applyAlignment="1">
      <alignment horizontal="left" wrapText="1" indent="1"/>
    </xf>
    <xf numFmtId="0" fontId="16" fillId="20" borderId="4" xfId="0" applyFont="1" applyFill="1" applyBorder="1" applyAlignment="1">
      <alignment horizontal="left" wrapText="1" indent="1"/>
    </xf>
    <xf numFmtId="0" fontId="19" fillId="20" borderId="4" xfId="0" applyFont="1" applyFill="1" applyBorder="1" applyAlignment="1">
      <alignment horizontal="left" indent="1"/>
    </xf>
    <xf numFmtId="0" fontId="20" fillId="20" borderId="14" xfId="54" quotePrefix="1" applyNumberFormat="1" applyFont="1" applyFill="1" applyBorder="1" applyAlignment="1" applyProtection="1">
      <alignment horizontal="right" wrapText="1"/>
      <protection locked="0"/>
    </xf>
    <xf numFmtId="0" fontId="16" fillId="0" borderId="4" xfId="0" quotePrefix="1" applyFont="1" applyBorder="1" applyAlignment="1">
      <alignment horizontal="left" vertical="center" wrapText="1" indent="1"/>
    </xf>
    <xf numFmtId="0" fontId="16" fillId="0" borderId="4" xfId="0" applyFont="1" applyBorder="1" applyAlignment="1">
      <alignment horizontal="left" vertical="center" wrapText="1" indent="1"/>
    </xf>
    <xf numFmtId="0" fontId="16" fillId="20" borderId="16" xfId="0" quotePrefix="1" applyFont="1" applyFill="1" applyBorder="1" applyAlignment="1">
      <alignment horizontal="left" vertical="center" wrapText="1" indent="1"/>
    </xf>
    <xf numFmtId="0" fontId="16" fillId="20" borderId="16" xfId="0" applyFont="1" applyFill="1" applyBorder="1" applyAlignment="1">
      <alignment horizontal="left" vertical="center" wrapText="1" indent="1"/>
    </xf>
    <xf numFmtId="0" fontId="16" fillId="0" borderId="9" xfId="0" quotePrefix="1" applyFont="1" applyBorder="1" applyAlignment="1">
      <alignment horizontal="left" wrapText="1"/>
    </xf>
    <xf numFmtId="0" fontId="16" fillId="0" borderId="9" xfId="0" applyFont="1" applyBorder="1" applyAlignment="1">
      <alignment horizontal="left" wrapText="1"/>
    </xf>
    <xf numFmtId="0" fontId="10" fillId="0" borderId="4" xfId="0" quotePrefix="1" applyFont="1" applyBorder="1" applyAlignment="1">
      <alignment horizontal="left" indent="1"/>
    </xf>
    <xf numFmtId="0" fontId="0" fillId="0" borderId="4" xfId="0" applyBorder="1" applyAlignment="1">
      <alignment horizontal="left" indent="1"/>
    </xf>
  </cellXfs>
  <cellStyles count="63">
    <cellStyle name="60 % - Akzent1" xfId="7" builtinId="32" customBuiltin="1"/>
    <cellStyle name="60 % - Akzent2" xfId="8" builtinId="36" customBuiltin="1"/>
    <cellStyle name="60 % - Akzent3" xfId="9" builtinId="40" customBuiltin="1"/>
    <cellStyle name="60 % - Akzent4" xfId="10" builtinId="44" customBuiltin="1"/>
    <cellStyle name="60 % - Akzent5" xfId="11" builtinId="48" customBuiltin="1"/>
    <cellStyle name="60 % - Akzent6" xfId="12" builtinId="52" customBuiltin="1"/>
    <cellStyle name="Blu Line 3" xfId="56" xr:uid="{40F4BB3F-4F72-4E09-BBBD-D7767AB12BE4}"/>
    <cellStyle name="Blu Line 4" xfId="57" xr:uid="{ED8AB75A-3C29-488B-974A-E8BAEFF0B5DB}"/>
    <cellStyle name="Blu Line 5" xfId="58" xr:uid="{A36CB2C1-2A8F-4D72-AA2C-C1844A26DAAD}"/>
    <cellStyle name="Blue Filling" xfId="13" xr:uid="{F54AADD0-4DC2-4636-9B3E-85BE14030C31}"/>
    <cellStyle name="Blue Line" xfId="14" xr:uid="{8403C5E2-2920-4DE5-8D72-EB1326B26C7D}"/>
    <cellStyle name="Check espression 1" xfId="15" xr:uid="{EB7CEB30-D177-4BC0-8DCB-A464C72E280B}"/>
    <cellStyle name="Check espression 2" xfId="16" xr:uid="{F83512E9-A894-4B10-8C2C-24500728F642}"/>
    <cellStyle name="Comment in column" xfId="17" xr:uid="{5001AFF8-9721-426F-84CA-00AEEE4CEE30}"/>
    <cellStyle name="Dezimal [0]" xfId="2" builtinId="6" customBuiltin="1"/>
    <cellStyle name="Filling" xfId="18" xr:uid="{DA695635-C2E5-40CB-8686-9C241001E3A4}"/>
    <cellStyle name="Filling 2" xfId="55" xr:uid="{A4A0DBA4-19F6-408B-B6FB-A23FE8EC7603}"/>
    <cellStyle name="Filling level 0" xfId="19" xr:uid="{0906030F-9264-49CB-9F3A-277D56E2E957}"/>
    <cellStyle name="Filling level 1" xfId="20" xr:uid="{F1204725-3189-483C-91F7-68E93F181AA9}"/>
    <cellStyle name="Filling level 2" xfId="21" xr:uid="{CCEBDD19-16D0-4B4D-B17B-A0AD1E546B3E}"/>
    <cellStyle name="Filling level 3" xfId="22" xr:uid="{CE2D0FBA-E9ED-49DD-BFD9-AE3669674D35}"/>
    <cellStyle name="Filling level 4" xfId="23" xr:uid="{78FC4067-B578-497B-AC56-03E0265DDC20}"/>
    <cellStyle name="Filling level 5" xfId="24" xr:uid="{FF08F5A4-FE60-473B-B218-9B58DD32413F}"/>
    <cellStyle name="Grey Line" xfId="25" xr:uid="{7BE57D7B-008D-4976-B104-5E870F5C0C78}"/>
    <cellStyle name="Header Alignment" xfId="26" xr:uid="{C1CC4758-92AB-4417-954F-FE35E224D786}"/>
    <cellStyle name="Header Alignment 1" xfId="27" xr:uid="{EF2C0866-CE84-4498-8220-E5477AD100E4}"/>
    <cellStyle name="Header Alignment 10" xfId="28" xr:uid="{58E44FDC-474D-43FA-8969-A3304B660C5F}"/>
    <cellStyle name="Header Alignment 11" xfId="29" xr:uid="{57256709-F50C-4678-A4C4-824F55B7695F}"/>
    <cellStyle name="Header Alignment 12" xfId="30" xr:uid="{22B253CA-A733-4139-B50D-2389E0744D28}"/>
    <cellStyle name="Header Alignment 2" xfId="31" xr:uid="{DCD520AD-9E40-4A31-BAAC-05FB2CB19A55}"/>
    <cellStyle name="Header Alignment 3" xfId="32" xr:uid="{0EEBB9C6-B623-41CE-9133-A96D881FB6C5}"/>
    <cellStyle name="Header Alignment 4" xfId="33" xr:uid="{D56C9A17-D241-4F5E-8325-2D5D40255377}"/>
    <cellStyle name="Header Alignment 5" xfId="34" xr:uid="{C11D56C0-6219-473D-832E-D7270C63C46F}"/>
    <cellStyle name="Header Alignment 6" xfId="35" xr:uid="{F6E78AFC-94B6-4732-B2CE-24738AAC18A0}"/>
    <cellStyle name="Header Alignment 7" xfId="36" xr:uid="{542275A9-1B84-4BEB-BB45-AF514E6941F3}"/>
    <cellStyle name="Header Alignment 7 2" xfId="60" xr:uid="{063BF658-69AE-41C1-8595-20C7D793D353}"/>
    <cellStyle name="Header Alignment 8" xfId="37" xr:uid="{DF7FE9C6-05E6-4572-9838-5109D19EFF2E}"/>
    <cellStyle name="Header Alignment 8 2" xfId="61" xr:uid="{A04EBA63-D3FE-4A2B-9CF4-A49A2B9A723A}"/>
    <cellStyle name="Header Alignment 9" xfId="38" xr:uid="{999947ED-7D0C-4A26-8620-0E31AF58A96F}"/>
    <cellStyle name="Header columns" xfId="39" xr:uid="{EE1058A7-37F4-41B0-96C9-275A6733331E}"/>
    <cellStyle name="Header number" xfId="40" xr:uid="{84E9F070-8210-4CC6-B4EE-699B7ADC835F}"/>
    <cellStyle name="Header_Align_11" xfId="41" xr:uid="{86756074-34D4-4F66-B020-3DB47C178EE3}"/>
    <cellStyle name="Komma" xfId="1" builtinId="3" customBuiltin="1"/>
    <cellStyle name="Link" xfId="62" builtinId="8"/>
    <cellStyle name="Neutral" xfId="6" builtinId="28" customBuiltin="1"/>
    <cellStyle name="Percent" xfId="42" xr:uid="{BC194537-193C-41E9-944E-ADA7BA389802}"/>
    <cellStyle name="Prozent" xfId="5" builtinId="5" customBuiltin="1"/>
    <cellStyle name="Right" xfId="43" xr:uid="{8DA9723D-63D1-4C56-94A8-C61A7373E979}"/>
    <cellStyle name="Row Alignment" xfId="44" xr:uid="{62CED36D-275C-48BC-831A-FAACBED6E13E}"/>
    <cellStyle name="Row number" xfId="45" xr:uid="{E30DB048-C3F2-400B-BDC8-38AE54FC2E50}"/>
    <cellStyle name="SAPBEXstdItemX" xfId="54" xr:uid="{2B2CA21A-10EB-4204-B04D-718463E4F396}"/>
    <cellStyle name="Standard" xfId="0" builtinId="0"/>
    <cellStyle name="Text" xfId="46" xr:uid="{82FE09C7-D12D-467E-A7DF-F2BD1ADD76D9}"/>
    <cellStyle name="Text level 0" xfId="47" xr:uid="{B0C47A0B-9A07-4965-B38B-4654ABA687CC}"/>
    <cellStyle name="Text level 1" xfId="48" xr:uid="{04FBB7A2-FEC4-4AC2-A818-C359BD3AEA3C}"/>
    <cellStyle name="Text level 2" xfId="49" xr:uid="{4C9E9C3C-BD81-4D47-9E01-47F0A463AC76}"/>
    <cellStyle name="Text level 3" xfId="50" xr:uid="{BFEEC33C-F53D-4575-8F85-F3FCD6326B91}"/>
    <cellStyle name="Text level 4" xfId="51" xr:uid="{F634D5D2-A726-47BE-A175-FA984DBE0126}"/>
    <cellStyle name="Text level 5" xfId="52" xr:uid="{4DE6123D-62C0-4A73-A976-0A3BE471963A}"/>
    <cellStyle name="Text level 6" xfId="53" xr:uid="{D5FDAE77-65FF-432A-AD52-E2BCC2BB6F42}"/>
    <cellStyle name="Text level 6 2" xfId="59" xr:uid="{48D87BCB-612D-48F6-A0BE-8B74B99852D8}"/>
    <cellStyle name="Währung" xfId="3" builtinId="4" customBuiltin="1"/>
    <cellStyle name="Währung [0]" xfId="4" builtinId="7" customBuiltin="1"/>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customXml" Target="../customXml/item4.xml"/><Relationship Id="rId39" Type="http://schemas.openxmlformats.org/officeDocument/2006/relationships/customXml" Target="../customXml/item17.xml"/><Relationship Id="rId21" Type="http://schemas.openxmlformats.org/officeDocument/2006/relationships/styles" Target="styles.xml"/><Relationship Id="rId34" Type="http://schemas.openxmlformats.org/officeDocument/2006/relationships/customXml" Target="../customXml/item12.xml"/><Relationship Id="rId42" Type="http://schemas.openxmlformats.org/officeDocument/2006/relationships/customXml" Target="../customXml/item20.xml"/><Relationship Id="rId47" Type="http://schemas.openxmlformats.org/officeDocument/2006/relationships/customXml" Target="../customXml/item25.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customXml" Target="../customXml/item7.xml"/><Relationship Id="rId11" Type="http://schemas.openxmlformats.org/officeDocument/2006/relationships/worksheet" Target="worksheets/sheet11.xml"/><Relationship Id="rId24" Type="http://schemas.openxmlformats.org/officeDocument/2006/relationships/customXml" Target="../customXml/item2.xml"/><Relationship Id="rId32" Type="http://schemas.openxmlformats.org/officeDocument/2006/relationships/customXml" Target="../customXml/item10.xml"/><Relationship Id="rId37" Type="http://schemas.openxmlformats.org/officeDocument/2006/relationships/customXml" Target="../customXml/item15.xml"/><Relationship Id="rId40" Type="http://schemas.openxmlformats.org/officeDocument/2006/relationships/customXml" Target="../customXml/item18.xml"/><Relationship Id="rId45" Type="http://schemas.openxmlformats.org/officeDocument/2006/relationships/customXml" Target="../customXml/item2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1.xml"/><Relationship Id="rId28" Type="http://schemas.openxmlformats.org/officeDocument/2006/relationships/customXml" Target="../customXml/item6.xml"/><Relationship Id="rId36" Type="http://schemas.openxmlformats.org/officeDocument/2006/relationships/customXml" Target="../customXml/item14.xml"/><Relationship Id="rId49" Type="http://schemas.openxmlformats.org/officeDocument/2006/relationships/customXml" Target="../customXml/item27.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9.xml"/><Relationship Id="rId44" Type="http://schemas.openxmlformats.org/officeDocument/2006/relationships/customXml" Target="../customXml/item2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sharedStrings" Target="sharedStrings.xml"/><Relationship Id="rId27" Type="http://schemas.openxmlformats.org/officeDocument/2006/relationships/customXml" Target="../customXml/item5.xml"/><Relationship Id="rId30" Type="http://schemas.openxmlformats.org/officeDocument/2006/relationships/customXml" Target="../customXml/item8.xml"/><Relationship Id="rId35" Type="http://schemas.openxmlformats.org/officeDocument/2006/relationships/customXml" Target="../customXml/item13.xml"/><Relationship Id="rId43" Type="http://schemas.openxmlformats.org/officeDocument/2006/relationships/customXml" Target="../customXml/item21.xml"/><Relationship Id="rId48" Type="http://schemas.openxmlformats.org/officeDocument/2006/relationships/customXml" Target="../customXml/item26.xml"/><Relationship Id="rId8" Type="http://schemas.openxmlformats.org/officeDocument/2006/relationships/worksheet" Target="worksheets/sheet8.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ustomXml" Target="../customXml/item3.xml"/><Relationship Id="rId33" Type="http://schemas.openxmlformats.org/officeDocument/2006/relationships/customXml" Target="../customXml/item11.xml"/><Relationship Id="rId38" Type="http://schemas.openxmlformats.org/officeDocument/2006/relationships/customXml" Target="../customXml/item16.xml"/><Relationship Id="rId46" Type="http://schemas.openxmlformats.org/officeDocument/2006/relationships/customXml" Target="../customXml/item24.xml"/><Relationship Id="rId20" Type="http://schemas.openxmlformats.org/officeDocument/2006/relationships/theme" Target="theme/theme1.xml"/><Relationship Id="rId41" Type="http://schemas.openxmlformats.org/officeDocument/2006/relationships/customXml" Target="../customXml/item19.xml"/><Relationship Id="rId1" Type="http://schemas.openxmlformats.org/officeDocument/2006/relationships/worksheet" Target="worksheets/sheet1.xml"/><Relationship Id="rId6" Type="http://schemas.openxmlformats.org/officeDocument/2006/relationships/worksheet" Target="worksheets/sheet6.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_rels/drawing8.xml.rels><?xml version="1.0" encoding="UTF-8" standalone="yes"?>
<Relationships xmlns="http://schemas.openxmlformats.org/package/2006/relationships"><Relationship Id="rId1" Type="http://schemas.openxmlformats.org/officeDocument/2006/relationships/image" Target="../media/image1.png"/></Relationships>
</file>

<file path=xl/drawings/_rels/drawing9.xml.rels><?xml version="1.0" encoding="UTF-8" standalone="yes"?>
<Relationships xmlns="http://schemas.openxmlformats.org/package/2006/relationships"><Relationship Id="rId1" Type="http://schemas.openxmlformats.org/officeDocument/2006/relationships/image" Target="../media/image1.png"/></Relationships>
</file>

<file path=xl/drawings/_rels/drawing10.xml.rels><?xml version="1.0" encoding="UTF-8" standalone="yes"?>
<Relationships xmlns="http://schemas.openxmlformats.org/package/2006/relationships"><Relationship Id="rId1" Type="http://schemas.openxmlformats.org/officeDocument/2006/relationships/image" Target="../media/image1.png"/></Relationships>
</file>

<file path=xl/drawings/_rels/drawing11.xml.rels><?xml version="1.0" encoding="UTF-8" standalone="yes"?>
<Relationships xmlns="http://schemas.openxmlformats.org/package/2006/relationships"><Relationship Id="rId1" Type="http://schemas.openxmlformats.org/officeDocument/2006/relationships/image" Target="../media/image1.png"/></Relationships>
</file>

<file path=xl/drawings/_rels/drawing12.xml.rels><?xml version="1.0" encoding="UTF-8" standalone="yes"?>
<Relationships xmlns="http://schemas.openxmlformats.org/package/2006/relationships"><Relationship Id="rId1" Type="http://schemas.openxmlformats.org/officeDocument/2006/relationships/image" Target="../media/image1.png"/></Relationships>
</file>

<file path=xl/drawings/_rels/drawing13.xml.rels><?xml version="1.0" encoding="UTF-8" standalone="yes"?>
<Relationships xmlns="http://schemas.openxmlformats.org/package/2006/relationships"><Relationship Id="rId1" Type="http://schemas.openxmlformats.org/officeDocument/2006/relationships/image" Target="../media/image1.png"/></Relationships>
</file>

<file path=xl/drawings/_rels/drawing14.xml.rels><?xml version="1.0" encoding="UTF-8" standalone="yes"?>
<Relationships xmlns="http://schemas.openxmlformats.org/package/2006/relationships"><Relationship Id="rId1" Type="http://schemas.openxmlformats.org/officeDocument/2006/relationships/image" Target="../media/image1.png"/></Relationships>
</file>

<file path=xl/drawings/_rels/drawing15.xml.rels><?xml version="1.0" encoding="UTF-8" standalone="yes"?>
<Relationships xmlns="http://schemas.openxmlformats.org/package/2006/relationships"><Relationship Id="rId1" Type="http://schemas.openxmlformats.org/officeDocument/2006/relationships/image" Target="../media/image1.png"/></Relationships>
</file>

<file path=xl/drawings/_rels/drawing16.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371475</xdr:colOff>
      <xdr:row>1</xdr:row>
      <xdr:rowOff>152400</xdr:rowOff>
    </xdr:from>
    <xdr:to>
      <xdr:col>0</xdr:col>
      <xdr:colOff>1451475</xdr:colOff>
      <xdr:row>6</xdr:row>
      <xdr:rowOff>84288</xdr:rowOff>
    </xdr:to>
    <xdr:pic>
      <xdr:nvPicPr>
        <xdr:cNvPr id="2" name="Grafik 1">
          <a:extLst>
            <a:ext uri="{FF2B5EF4-FFF2-40B4-BE49-F238E27FC236}">
              <a16:creationId xmlns:a16="http://schemas.microsoft.com/office/drawing/2014/main" id="{C257F75A-B73E-4972-B2A0-C0E9860C1C21}"/>
            </a:ext>
          </a:extLst>
        </xdr:cNvPr>
        <xdr:cNvPicPr>
          <a:picLocks noChangeAspect="1"/>
        </xdr:cNvPicPr>
      </xdr:nvPicPr>
      <xdr:blipFill>
        <a:blip xmlns:r="http://schemas.openxmlformats.org/officeDocument/2006/relationships" r:embed="rId1"/>
        <a:stretch>
          <a:fillRect/>
        </a:stretch>
      </xdr:blipFill>
      <xdr:spPr>
        <a:xfrm>
          <a:off x="371475" y="342900"/>
          <a:ext cx="1080000" cy="922488"/>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238125</xdr:colOff>
      <xdr:row>1</xdr:row>
      <xdr:rowOff>161925</xdr:rowOff>
    </xdr:from>
    <xdr:to>
      <xdr:col>0</xdr:col>
      <xdr:colOff>1318125</xdr:colOff>
      <xdr:row>6</xdr:row>
      <xdr:rowOff>127425</xdr:rowOff>
    </xdr:to>
    <xdr:pic>
      <xdr:nvPicPr>
        <xdr:cNvPr id="2" name="Grafik 1">
          <a:extLst>
            <a:ext uri="{FF2B5EF4-FFF2-40B4-BE49-F238E27FC236}">
              <a16:creationId xmlns:a16="http://schemas.microsoft.com/office/drawing/2014/main" id="{3864A871-2C8A-4F4B-96BB-5C6CC3CC5E22}"/>
            </a:ext>
          </a:extLst>
        </xdr:cNvPr>
        <xdr:cNvPicPr>
          <a:picLocks/>
        </xdr:cNvPicPr>
      </xdr:nvPicPr>
      <xdr:blipFill>
        <a:blip xmlns:r="http://schemas.openxmlformats.org/officeDocument/2006/relationships" r:embed="rId1"/>
        <a:stretch>
          <a:fillRect/>
        </a:stretch>
      </xdr:blipFill>
      <xdr:spPr>
        <a:xfrm>
          <a:off x="238125" y="352425"/>
          <a:ext cx="1080000" cy="91800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447675</xdr:colOff>
      <xdr:row>3</xdr:row>
      <xdr:rowOff>57150</xdr:rowOff>
    </xdr:from>
    <xdr:to>
      <xdr:col>0</xdr:col>
      <xdr:colOff>1527675</xdr:colOff>
      <xdr:row>4</xdr:row>
      <xdr:rowOff>565575</xdr:rowOff>
    </xdr:to>
    <xdr:pic>
      <xdr:nvPicPr>
        <xdr:cNvPr id="2" name="Grafik 1">
          <a:extLst>
            <a:ext uri="{FF2B5EF4-FFF2-40B4-BE49-F238E27FC236}">
              <a16:creationId xmlns:a16="http://schemas.microsoft.com/office/drawing/2014/main" id="{E0522F2B-09A4-4ADF-A291-3E1F578737C2}"/>
            </a:ext>
          </a:extLst>
        </xdr:cNvPr>
        <xdr:cNvPicPr>
          <a:picLocks/>
        </xdr:cNvPicPr>
      </xdr:nvPicPr>
      <xdr:blipFill>
        <a:blip xmlns:r="http://schemas.openxmlformats.org/officeDocument/2006/relationships" r:embed="rId1"/>
        <a:stretch>
          <a:fillRect/>
        </a:stretch>
      </xdr:blipFill>
      <xdr:spPr>
        <a:xfrm>
          <a:off x="447675" y="590550"/>
          <a:ext cx="1080000" cy="91800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333375</xdr:colOff>
      <xdr:row>1</xdr:row>
      <xdr:rowOff>314325</xdr:rowOff>
    </xdr:from>
    <xdr:to>
      <xdr:col>0</xdr:col>
      <xdr:colOff>1413375</xdr:colOff>
      <xdr:row>6</xdr:row>
      <xdr:rowOff>51225</xdr:rowOff>
    </xdr:to>
    <xdr:pic>
      <xdr:nvPicPr>
        <xdr:cNvPr id="2" name="Grafik 1">
          <a:extLst>
            <a:ext uri="{FF2B5EF4-FFF2-40B4-BE49-F238E27FC236}">
              <a16:creationId xmlns:a16="http://schemas.microsoft.com/office/drawing/2014/main" id="{2932B1C9-FF8E-42A0-A56A-C6FB4FBFE02D}"/>
            </a:ext>
          </a:extLst>
        </xdr:cNvPr>
        <xdr:cNvPicPr>
          <a:picLocks/>
        </xdr:cNvPicPr>
      </xdr:nvPicPr>
      <xdr:blipFill>
        <a:blip xmlns:r="http://schemas.openxmlformats.org/officeDocument/2006/relationships" r:embed="rId1"/>
        <a:stretch>
          <a:fillRect/>
        </a:stretch>
      </xdr:blipFill>
      <xdr:spPr>
        <a:xfrm>
          <a:off x="333375" y="504825"/>
          <a:ext cx="1080000" cy="918000"/>
        </a:xfrm>
        <a:prstGeom prst="rect">
          <a:avLst/>
        </a:prstGeom>
      </xdr:spPr>
    </xdr:pic>
    <xdr:clientData/>
  </xdr:twoCellAnchor>
  <xdr:twoCellAnchor editAs="oneCell">
    <xdr:from>
      <xdr:col>0</xdr:col>
      <xdr:colOff>333375</xdr:colOff>
      <xdr:row>1</xdr:row>
      <xdr:rowOff>314325</xdr:rowOff>
    </xdr:from>
    <xdr:to>
      <xdr:col>0</xdr:col>
      <xdr:colOff>1413375</xdr:colOff>
      <xdr:row>6</xdr:row>
      <xdr:rowOff>51225</xdr:rowOff>
    </xdr:to>
    <xdr:pic>
      <xdr:nvPicPr>
        <xdr:cNvPr id="3" name="Grafik 2">
          <a:extLst>
            <a:ext uri="{FF2B5EF4-FFF2-40B4-BE49-F238E27FC236}">
              <a16:creationId xmlns:a16="http://schemas.microsoft.com/office/drawing/2014/main" id="{CE67954A-35DA-4E2C-A983-A60B15C3DF52}"/>
            </a:ext>
          </a:extLst>
        </xdr:cNvPr>
        <xdr:cNvPicPr>
          <a:picLocks/>
        </xdr:cNvPicPr>
      </xdr:nvPicPr>
      <xdr:blipFill>
        <a:blip xmlns:r="http://schemas.openxmlformats.org/officeDocument/2006/relationships" r:embed="rId1"/>
        <a:stretch>
          <a:fillRect/>
        </a:stretch>
      </xdr:blipFill>
      <xdr:spPr>
        <a:xfrm>
          <a:off x="333375" y="504825"/>
          <a:ext cx="1080000" cy="918000"/>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247650</xdr:colOff>
      <xdr:row>1</xdr:row>
      <xdr:rowOff>114300</xdr:rowOff>
    </xdr:from>
    <xdr:to>
      <xdr:col>0</xdr:col>
      <xdr:colOff>1327150</xdr:colOff>
      <xdr:row>6</xdr:row>
      <xdr:rowOff>83185</xdr:rowOff>
    </xdr:to>
    <xdr:pic>
      <xdr:nvPicPr>
        <xdr:cNvPr id="2" name="Grafik 1">
          <a:extLst>
            <a:ext uri="{FF2B5EF4-FFF2-40B4-BE49-F238E27FC236}">
              <a16:creationId xmlns:a16="http://schemas.microsoft.com/office/drawing/2014/main" id="{D6B69B0B-B36C-4F3C-9512-F607004E63CD}"/>
            </a:ext>
          </a:extLst>
        </xdr:cNvPr>
        <xdr:cNvPicPr/>
      </xdr:nvPicPr>
      <xdr:blipFill>
        <a:blip xmlns:r="http://schemas.openxmlformats.org/officeDocument/2006/relationships" r:embed="rId1"/>
        <a:stretch>
          <a:fillRect/>
        </a:stretch>
      </xdr:blipFill>
      <xdr:spPr>
        <a:xfrm>
          <a:off x="247650" y="304800"/>
          <a:ext cx="1079500" cy="921385"/>
        </a:xfrm>
        <a:prstGeom prst="rect">
          <a:avLst/>
        </a:prstGeom>
      </xdr:spPr>
    </xdr:pic>
    <xdr:clientData/>
  </xdr:twoCellAnchor>
  <xdr:twoCellAnchor editAs="oneCell">
    <xdr:from>
      <xdr:col>0</xdr:col>
      <xdr:colOff>247650</xdr:colOff>
      <xdr:row>28</xdr:row>
      <xdr:rowOff>104775</xdr:rowOff>
    </xdr:from>
    <xdr:to>
      <xdr:col>0</xdr:col>
      <xdr:colOff>1327150</xdr:colOff>
      <xdr:row>33</xdr:row>
      <xdr:rowOff>16510</xdr:rowOff>
    </xdr:to>
    <xdr:pic>
      <xdr:nvPicPr>
        <xdr:cNvPr id="3" name="Grafik 2">
          <a:extLst>
            <a:ext uri="{FF2B5EF4-FFF2-40B4-BE49-F238E27FC236}">
              <a16:creationId xmlns:a16="http://schemas.microsoft.com/office/drawing/2014/main" id="{6E07CCDD-3B89-406C-BAC7-8A6CD5E592AD}"/>
            </a:ext>
          </a:extLst>
        </xdr:cNvPr>
        <xdr:cNvPicPr/>
      </xdr:nvPicPr>
      <xdr:blipFill>
        <a:blip xmlns:r="http://schemas.openxmlformats.org/officeDocument/2006/relationships" r:embed="rId1"/>
        <a:stretch>
          <a:fillRect/>
        </a:stretch>
      </xdr:blipFill>
      <xdr:spPr>
        <a:xfrm>
          <a:off x="247650" y="5219700"/>
          <a:ext cx="1079500" cy="921385"/>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352425</xdr:colOff>
      <xdr:row>2</xdr:row>
      <xdr:rowOff>95250</xdr:rowOff>
    </xdr:from>
    <xdr:to>
      <xdr:col>0</xdr:col>
      <xdr:colOff>1431925</xdr:colOff>
      <xdr:row>7</xdr:row>
      <xdr:rowOff>111760</xdr:rowOff>
    </xdr:to>
    <xdr:pic>
      <xdr:nvPicPr>
        <xdr:cNvPr id="2" name="Grafik 1">
          <a:extLst>
            <a:ext uri="{FF2B5EF4-FFF2-40B4-BE49-F238E27FC236}">
              <a16:creationId xmlns:a16="http://schemas.microsoft.com/office/drawing/2014/main" id="{7BF84F80-CE83-4DDD-AA68-9E8C2CECE87E}"/>
            </a:ext>
          </a:extLst>
        </xdr:cNvPr>
        <xdr:cNvPicPr/>
      </xdr:nvPicPr>
      <xdr:blipFill>
        <a:blip xmlns:r="http://schemas.openxmlformats.org/officeDocument/2006/relationships" r:embed="rId1"/>
        <a:stretch>
          <a:fillRect/>
        </a:stretch>
      </xdr:blipFill>
      <xdr:spPr>
        <a:xfrm>
          <a:off x="352425" y="466725"/>
          <a:ext cx="1079500" cy="921385"/>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266700</xdr:colOff>
      <xdr:row>2</xdr:row>
      <xdr:rowOff>85725</xdr:rowOff>
    </xdr:from>
    <xdr:to>
      <xdr:col>0</xdr:col>
      <xdr:colOff>1346200</xdr:colOff>
      <xdr:row>2</xdr:row>
      <xdr:rowOff>1007110</xdr:rowOff>
    </xdr:to>
    <xdr:pic>
      <xdr:nvPicPr>
        <xdr:cNvPr id="2" name="Grafik 1">
          <a:extLst>
            <a:ext uri="{FF2B5EF4-FFF2-40B4-BE49-F238E27FC236}">
              <a16:creationId xmlns:a16="http://schemas.microsoft.com/office/drawing/2014/main" id="{67378CA2-D3EA-443A-95DF-E8477780836D}"/>
            </a:ext>
          </a:extLst>
        </xdr:cNvPr>
        <xdr:cNvPicPr/>
      </xdr:nvPicPr>
      <xdr:blipFill>
        <a:blip xmlns:r="http://schemas.openxmlformats.org/officeDocument/2006/relationships" r:embed="rId1"/>
        <a:stretch>
          <a:fillRect/>
        </a:stretch>
      </xdr:blipFill>
      <xdr:spPr>
        <a:xfrm>
          <a:off x="266700" y="476250"/>
          <a:ext cx="1079500" cy="921385"/>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342900</xdr:colOff>
      <xdr:row>2</xdr:row>
      <xdr:rowOff>85725</xdr:rowOff>
    </xdr:from>
    <xdr:to>
      <xdr:col>0</xdr:col>
      <xdr:colOff>1422400</xdr:colOff>
      <xdr:row>7</xdr:row>
      <xdr:rowOff>102235</xdr:rowOff>
    </xdr:to>
    <xdr:pic>
      <xdr:nvPicPr>
        <xdr:cNvPr id="2" name="Grafik 1">
          <a:extLst>
            <a:ext uri="{FF2B5EF4-FFF2-40B4-BE49-F238E27FC236}">
              <a16:creationId xmlns:a16="http://schemas.microsoft.com/office/drawing/2014/main" id="{EFCABCEE-A55D-460B-9DB9-2F4B7B9C743E}"/>
            </a:ext>
          </a:extLst>
        </xdr:cNvPr>
        <xdr:cNvPicPr/>
      </xdr:nvPicPr>
      <xdr:blipFill>
        <a:blip xmlns:r="http://schemas.openxmlformats.org/officeDocument/2006/relationships" r:embed="rId1"/>
        <a:stretch>
          <a:fillRect/>
        </a:stretch>
      </xdr:blipFill>
      <xdr:spPr>
        <a:xfrm>
          <a:off x="342900" y="504825"/>
          <a:ext cx="1079500" cy="921385"/>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303068</xdr:colOff>
      <xdr:row>2</xdr:row>
      <xdr:rowOff>43296</xdr:rowOff>
    </xdr:from>
    <xdr:to>
      <xdr:col>0</xdr:col>
      <xdr:colOff>1382568</xdr:colOff>
      <xdr:row>7</xdr:row>
      <xdr:rowOff>107431</xdr:rowOff>
    </xdr:to>
    <xdr:pic>
      <xdr:nvPicPr>
        <xdr:cNvPr id="2" name="Grafik 1">
          <a:extLst>
            <a:ext uri="{FF2B5EF4-FFF2-40B4-BE49-F238E27FC236}">
              <a16:creationId xmlns:a16="http://schemas.microsoft.com/office/drawing/2014/main" id="{D2A5FDBA-9217-4D24-AACA-7BC4E914FFD6}"/>
            </a:ext>
          </a:extLst>
        </xdr:cNvPr>
        <xdr:cNvPicPr/>
      </xdr:nvPicPr>
      <xdr:blipFill>
        <a:blip xmlns:r="http://schemas.openxmlformats.org/officeDocument/2006/relationships" r:embed="rId1"/>
        <a:stretch>
          <a:fillRect/>
        </a:stretch>
      </xdr:blipFill>
      <xdr:spPr>
        <a:xfrm>
          <a:off x="303068" y="462396"/>
          <a:ext cx="1079500" cy="911860"/>
        </a:xfrm>
        <a:prstGeom prst="rect">
          <a:avLst/>
        </a:prstGeom>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314325</xdr:colOff>
      <xdr:row>2</xdr:row>
      <xdr:rowOff>57150</xdr:rowOff>
    </xdr:from>
    <xdr:to>
      <xdr:col>0</xdr:col>
      <xdr:colOff>1393825</xdr:colOff>
      <xdr:row>4</xdr:row>
      <xdr:rowOff>102235</xdr:rowOff>
    </xdr:to>
    <xdr:pic>
      <xdr:nvPicPr>
        <xdr:cNvPr id="2" name="Grafik 1">
          <a:extLst>
            <a:ext uri="{FF2B5EF4-FFF2-40B4-BE49-F238E27FC236}">
              <a16:creationId xmlns:a16="http://schemas.microsoft.com/office/drawing/2014/main" id="{B7DBA13D-99F1-428F-B136-5FED02C79296}"/>
            </a:ext>
          </a:extLst>
        </xdr:cNvPr>
        <xdr:cNvPicPr/>
      </xdr:nvPicPr>
      <xdr:blipFill>
        <a:blip xmlns:r="http://schemas.openxmlformats.org/officeDocument/2006/relationships" r:embed="rId1"/>
        <a:stretch>
          <a:fillRect/>
        </a:stretch>
      </xdr:blipFill>
      <xdr:spPr>
        <a:xfrm>
          <a:off x="314325" y="476250"/>
          <a:ext cx="1079500" cy="921385"/>
        </a:xfrm>
        <a:prstGeom prst="rect">
          <a:avLst/>
        </a:prstGeom>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0</xdr:col>
      <xdr:colOff>295275</xdr:colOff>
      <xdr:row>2</xdr:row>
      <xdr:rowOff>76200</xdr:rowOff>
    </xdr:from>
    <xdr:to>
      <xdr:col>0</xdr:col>
      <xdr:colOff>1374775</xdr:colOff>
      <xdr:row>6</xdr:row>
      <xdr:rowOff>73660</xdr:rowOff>
    </xdr:to>
    <xdr:pic>
      <xdr:nvPicPr>
        <xdr:cNvPr id="2" name="Grafik 1">
          <a:extLst>
            <a:ext uri="{FF2B5EF4-FFF2-40B4-BE49-F238E27FC236}">
              <a16:creationId xmlns:a16="http://schemas.microsoft.com/office/drawing/2014/main" id="{237475D8-BE9F-4B45-A742-E16C94D3A0BC}"/>
            </a:ext>
          </a:extLst>
        </xdr:cNvPr>
        <xdr:cNvPicPr/>
      </xdr:nvPicPr>
      <xdr:blipFill>
        <a:blip xmlns:r="http://schemas.openxmlformats.org/officeDocument/2006/relationships" r:embed="rId1"/>
        <a:stretch>
          <a:fillRect/>
        </a:stretch>
      </xdr:blipFill>
      <xdr:spPr>
        <a:xfrm>
          <a:off x="295275" y="457200"/>
          <a:ext cx="1079500" cy="921385"/>
        </a:xfrm>
        <a:prstGeom prst="rect">
          <a:avLst/>
        </a:prstGeom>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0</xdr:col>
      <xdr:colOff>323850</xdr:colOff>
      <xdr:row>1</xdr:row>
      <xdr:rowOff>219075</xdr:rowOff>
    </xdr:from>
    <xdr:to>
      <xdr:col>0</xdr:col>
      <xdr:colOff>1403350</xdr:colOff>
      <xdr:row>7</xdr:row>
      <xdr:rowOff>6985</xdr:rowOff>
    </xdr:to>
    <xdr:pic>
      <xdr:nvPicPr>
        <xdr:cNvPr id="2" name="Grafik 1">
          <a:extLst>
            <a:ext uri="{FF2B5EF4-FFF2-40B4-BE49-F238E27FC236}">
              <a16:creationId xmlns:a16="http://schemas.microsoft.com/office/drawing/2014/main" id="{96632A2B-277B-46E4-BD57-72715687880B}"/>
            </a:ext>
          </a:extLst>
        </xdr:cNvPr>
        <xdr:cNvPicPr/>
      </xdr:nvPicPr>
      <xdr:blipFill>
        <a:blip xmlns:r="http://schemas.openxmlformats.org/officeDocument/2006/relationships" r:embed="rId1"/>
        <a:stretch>
          <a:fillRect/>
        </a:stretch>
      </xdr:blipFill>
      <xdr:spPr>
        <a:xfrm>
          <a:off x="323850" y="409575"/>
          <a:ext cx="1079500" cy="921385"/>
        </a:xfrm>
        <a:prstGeom prst="rect">
          <a:avLst/>
        </a:prstGeom>
      </xdr:spPr>
    </xdr:pic>
    <xdr:clientData/>
  </xdr:twoCellAnchor>
</xdr:wsDr>
</file>

<file path=xl/drawings/drawing13.xml><?xml version="1.0" encoding="utf-8"?>
<xdr:wsDr xmlns:xdr="http://schemas.openxmlformats.org/drawingml/2006/spreadsheetDrawing" xmlns:a="http://schemas.openxmlformats.org/drawingml/2006/main">
  <xdr:twoCellAnchor editAs="oneCell">
    <xdr:from>
      <xdr:col>0</xdr:col>
      <xdr:colOff>269875</xdr:colOff>
      <xdr:row>2</xdr:row>
      <xdr:rowOff>39688</xdr:rowOff>
    </xdr:from>
    <xdr:to>
      <xdr:col>0</xdr:col>
      <xdr:colOff>1349375</xdr:colOff>
      <xdr:row>7</xdr:row>
      <xdr:rowOff>48261</xdr:rowOff>
    </xdr:to>
    <xdr:pic>
      <xdr:nvPicPr>
        <xdr:cNvPr id="2" name="Grafik 1">
          <a:extLst>
            <a:ext uri="{FF2B5EF4-FFF2-40B4-BE49-F238E27FC236}">
              <a16:creationId xmlns:a16="http://schemas.microsoft.com/office/drawing/2014/main" id="{B99339AF-9EAB-4DFE-B7EB-5DFDEA0AF301}"/>
            </a:ext>
          </a:extLst>
        </xdr:cNvPr>
        <xdr:cNvPicPr/>
      </xdr:nvPicPr>
      <xdr:blipFill>
        <a:blip xmlns:r="http://schemas.openxmlformats.org/officeDocument/2006/relationships" r:embed="rId1"/>
        <a:stretch>
          <a:fillRect/>
        </a:stretch>
      </xdr:blipFill>
      <xdr:spPr>
        <a:xfrm>
          <a:off x="269875" y="458788"/>
          <a:ext cx="1079500" cy="913448"/>
        </a:xfrm>
        <a:prstGeom prst="rect">
          <a:avLst/>
        </a:prstGeom>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0</xdr:col>
      <xdr:colOff>266700</xdr:colOff>
      <xdr:row>2</xdr:row>
      <xdr:rowOff>0</xdr:rowOff>
    </xdr:from>
    <xdr:to>
      <xdr:col>0</xdr:col>
      <xdr:colOff>1346200</xdr:colOff>
      <xdr:row>7</xdr:row>
      <xdr:rowOff>16510</xdr:rowOff>
    </xdr:to>
    <xdr:pic>
      <xdr:nvPicPr>
        <xdr:cNvPr id="2" name="Grafik 1">
          <a:extLst>
            <a:ext uri="{FF2B5EF4-FFF2-40B4-BE49-F238E27FC236}">
              <a16:creationId xmlns:a16="http://schemas.microsoft.com/office/drawing/2014/main" id="{F6859779-6978-4E78-9818-3F69F0DADC42}"/>
            </a:ext>
          </a:extLst>
        </xdr:cNvPr>
        <xdr:cNvPicPr/>
      </xdr:nvPicPr>
      <xdr:blipFill>
        <a:blip xmlns:r="http://schemas.openxmlformats.org/officeDocument/2006/relationships" r:embed="rId1"/>
        <a:stretch>
          <a:fillRect/>
        </a:stretch>
      </xdr:blipFill>
      <xdr:spPr>
        <a:xfrm>
          <a:off x="266700" y="371475"/>
          <a:ext cx="1079500" cy="921385"/>
        </a:xfrm>
        <a:prstGeom prst="rect">
          <a:avLst/>
        </a:prstGeom>
      </xdr:spPr>
    </xdr:pic>
    <xdr:clientData/>
  </xdr:twoCellAnchor>
</xdr:wsDr>
</file>

<file path=xl/drawings/drawing15.xml><?xml version="1.0" encoding="utf-8"?>
<xdr:wsDr xmlns:xdr="http://schemas.openxmlformats.org/drawingml/2006/spreadsheetDrawing" xmlns:a="http://schemas.openxmlformats.org/drawingml/2006/main">
  <xdr:twoCellAnchor editAs="oneCell">
    <xdr:from>
      <xdr:col>0</xdr:col>
      <xdr:colOff>323850</xdr:colOff>
      <xdr:row>2</xdr:row>
      <xdr:rowOff>28575</xdr:rowOff>
    </xdr:from>
    <xdr:to>
      <xdr:col>0</xdr:col>
      <xdr:colOff>1403350</xdr:colOff>
      <xdr:row>5</xdr:row>
      <xdr:rowOff>54610</xdr:rowOff>
    </xdr:to>
    <xdr:pic>
      <xdr:nvPicPr>
        <xdr:cNvPr id="2" name="Grafik 1">
          <a:extLst>
            <a:ext uri="{FF2B5EF4-FFF2-40B4-BE49-F238E27FC236}">
              <a16:creationId xmlns:a16="http://schemas.microsoft.com/office/drawing/2014/main" id="{B341CA55-3DA2-479A-9ACA-BC696EAE5A4B}"/>
            </a:ext>
          </a:extLst>
        </xdr:cNvPr>
        <xdr:cNvPicPr/>
      </xdr:nvPicPr>
      <xdr:blipFill>
        <a:blip xmlns:r="http://schemas.openxmlformats.org/officeDocument/2006/relationships" r:embed="rId1"/>
        <a:stretch>
          <a:fillRect/>
        </a:stretch>
      </xdr:blipFill>
      <xdr:spPr>
        <a:xfrm>
          <a:off x="323850" y="447675"/>
          <a:ext cx="1079500" cy="921385"/>
        </a:xfrm>
        <a:prstGeom prst="rect">
          <a:avLst/>
        </a:prstGeom>
      </xdr:spPr>
    </xdr:pic>
    <xdr:clientData/>
  </xdr:twoCellAnchor>
</xdr:wsDr>
</file>

<file path=xl/drawings/drawing16.xml><?xml version="1.0" encoding="utf-8"?>
<xdr:wsDr xmlns:xdr="http://schemas.openxmlformats.org/drawingml/2006/spreadsheetDrawing" xmlns:a="http://schemas.openxmlformats.org/drawingml/2006/main">
  <xdr:twoCellAnchor editAs="oneCell">
    <xdr:from>
      <xdr:col>0</xdr:col>
      <xdr:colOff>342900</xdr:colOff>
      <xdr:row>2</xdr:row>
      <xdr:rowOff>28575</xdr:rowOff>
    </xdr:from>
    <xdr:to>
      <xdr:col>0</xdr:col>
      <xdr:colOff>1422400</xdr:colOff>
      <xdr:row>7</xdr:row>
      <xdr:rowOff>45085</xdr:rowOff>
    </xdr:to>
    <xdr:pic>
      <xdr:nvPicPr>
        <xdr:cNvPr id="2" name="Grafik 1">
          <a:extLst>
            <a:ext uri="{FF2B5EF4-FFF2-40B4-BE49-F238E27FC236}">
              <a16:creationId xmlns:a16="http://schemas.microsoft.com/office/drawing/2014/main" id="{52520B43-3118-4A10-B7EE-F87EC66FB844}"/>
            </a:ext>
          </a:extLst>
        </xdr:cNvPr>
        <xdr:cNvPicPr/>
      </xdr:nvPicPr>
      <xdr:blipFill>
        <a:blip xmlns:r="http://schemas.openxmlformats.org/officeDocument/2006/relationships" r:embed="rId1"/>
        <a:stretch>
          <a:fillRect/>
        </a:stretch>
      </xdr:blipFill>
      <xdr:spPr>
        <a:xfrm>
          <a:off x="342900" y="400050"/>
          <a:ext cx="1079500" cy="921385"/>
        </a:xfrm>
        <a:prstGeom prst="rect">
          <a:avLst/>
        </a:prstGeom>
      </xdr:spPr>
    </xdr:pic>
    <xdr:clientData/>
  </xdr:twoCellAnchor>
</xdr:wsDr>
</file>

<file path=xl/theme/theme1.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2.xml.rels><?xml version="1.0" encoding="UTF-8" standalone="yes"?>
<Relationships xmlns="http://schemas.openxmlformats.org/package/2006/relationships"><Relationship Id="rId8" Type="http://schemas.openxmlformats.org/officeDocument/2006/relationships/customProperty" Target="../customProperty7.bin"/><Relationship Id="rId3" Type="http://schemas.openxmlformats.org/officeDocument/2006/relationships/customProperty" Target="../customProperty2.bin"/><Relationship Id="rId7" Type="http://schemas.openxmlformats.org/officeDocument/2006/relationships/customProperty" Target="../customProperty6.bin"/><Relationship Id="rId2" Type="http://schemas.openxmlformats.org/officeDocument/2006/relationships/customProperty" Target="../customProperty1.bin"/><Relationship Id="rId1" Type="http://schemas.openxmlformats.org/officeDocument/2006/relationships/printerSettings" Target="../printerSettings/printerSettings1.bin"/><Relationship Id="rId6" Type="http://schemas.openxmlformats.org/officeDocument/2006/relationships/customProperty" Target="../customProperty5.bin"/><Relationship Id="rId5" Type="http://schemas.openxmlformats.org/officeDocument/2006/relationships/customProperty" Target="../customProperty4.bin"/><Relationship Id="rId10" Type="http://schemas.openxmlformats.org/officeDocument/2006/relationships/drawing" Target="../drawings/drawing1.xml"/><Relationship Id="rId4" Type="http://schemas.openxmlformats.org/officeDocument/2006/relationships/customProperty" Target="../customProperty3.bin"/><Relationship Id="rId9" Type="http://schemas.openxmlformats.org/officeDocument/2006/relationships/customProperty" Target="../customProperty8.bin"/></Relationships>
</file>

<file path=xl/worksheets/_rels/sheet3.xml.rels><?xml version="1.0" encoding="UTF-8" standalone="yes"?>
<Relationships xmlns="http://schemas.openxmlformats.org/package/2006/relationships"><Relationship Id="rId8" Type="http://schemas.openxmlformats.org/officeDocument/2006/relationships/customProperty" Target="../customProperty15.bin"/><Relationship Id="rId3" Type="http://schemas.openxmlformats.org/officeDocument/2006/relationships/customProperty" Target="../customProperty10.bin"/><Relationship Id="rId7" Type="http://schemas.openxmlformats.org/officeDocument/2006/relationships/customProperty" Target="../customProperty14.bin"/><Relationship Id="rId2" Type="http://schemas.openxmlformats.org/officeDocument/2006/relationships/customProperty" Target="../customProperty9.bin"/><Relationship Id="rId1" Type="http://schemas.openxmlformats.org/officeDocument/2006/relationships/printerSettings" Target="../printerSettings/printerSettings2.bin"/><Relationship Id="rId6" Type="http://schemas.openxmlformats.org/officeDocument/2006/relationships/customProperty" Target="../customProperty13.bin"/><Relationship Id="rId11" Type="http://schemas.openxmlformats.org/officeDocument/2006/relationships/drawing" Target="../drawings/drawing2.xml"/><Relationship Id="rId5" Type="http://schemas.openxmlformats.org/officeDocument/2006/relationships/customProperty" Target="../customProperty12.bin"/><Relationship Id="rId10" Type="http://schemas.openxmlformats.org/officeDocument/2006/relationships/customProperty" Target="../customProperty17.bin"/><Relationship Id="rId4" Type="http://schemas.openxmlformats.org/officeDocument/2006/relationships/customProperty" Target="../customProperty11.bin"/><Relationship Id="rId9" Type="http://schemas.openxmlformats.org/officeDocument/2006/relationships/customProperty" Target="../customProperty16.bin"/></Relationships>
</file>

<file path=xl/worksheets/_rels/sheet4.xml.rels><?xml version="1.0" encoding="UTF-8" standalone="yes"?>
<Relationships xmlns="http://schemas.openxmlformats.org/package/2006/relationships"><Relationship Id="rId8" Type="http://schemas.openxmlformats.org/officeDocument/2006/relationships/customProperty" Target="../customProperty24.bin"/><Relationship Id="rId3" Type="http://schemas.openxmlformats.org/officeDocument/2006/relationships/customProperty" Target="../customProperty19.bin"/><Relationship Id="rId7" Type="http://schemas.openxmlformats.org/officeDocument/2006/relationships/customProperty" Target="../customProperty23.bin"/><Relationship Id="rId2" Type="http://schemas.openxmlformats.org/officeDocument/2006/relationships/customProperty" Target="../customProperty18.bin"/><Relationship Id="rId1" Type="http://schemas.openxmlformats.org/officeDocument/2006/relationships/printerSettings" Target="../printerSettings/printerSettings3.bin"/><Relationship Id="rId6" Type="http://schemas.openxmlformats.org/officeDocument/2006/relationships/customProperty" Target="../customProperty22.bin"/><Relationship Id="rId11" Type="http://schemas.openxmlformats.org/officeDocument/2006/relationships/drawing" Target="../drawings/drawing3.xml"/><Relationship Id="rId5" Type="http://schemas.openxmlformats.org/officeDocument/2006/relationships/customProperty" Target="../customProperty21.bin"/><Relationship Id="rId10" Type="http://schemas.openxmlformats.org/officeDocument/2006/relationships/customProperty" Target="../customProperty26.bin"/><Relationship Id="rId4" Type="http://schemas.openxmlformats.org/officeDocument/2006/relationships/customProperty" Target="../customProperty20.bin"/><Relationship Id="rId9" Type="http://schemas.openxmlformats.org/officeDocument/2006/relationships/customProperty" Target="../customProperty25.bin"/></Relationships>
</file>

<file path=xl/worksheets/_rels/sheet5.xml.rels><?xml version="1.0" encoding="UTF-8" standalone="yes"?>
<Relationships xmlns="http://schemas.openxmlformats.org/package/2006/relationships"><Relationship Id="rId8" Type="http://schemas.openxmlformats.org/officeDocument/2006/relationships/customProperty" Target="../customProperty33.bin"/><Relationship Id="rId3" Type="http://schemas.openxmlformats.org/officeDocument/2006/relationships/customProperty" Target="../customProperty28.bin"/><Relationship Id="rId7" Type="http://schemas.openxmlformats.org/officeDocument/2006/relationships/customProperty" Target="../customProperty32.bin"/><Relationship Id="rId2" Type="http://schemas.openxmlformats.org/officeDocument/2006/relationships/customProperty" Target="../customProperty27.bin"/><Relationship Id="rId1" Type="http://schemas.openxmlformats.org/officeDocument/2006/relationships/printerSettings" Target="../printerSettings/printerSettings4.bin"/><Relationship Id="rId6" Type="http://schemas.openxmlformats.org/officeDocument/2006/relationships/customProperty" Target="../customProperty31.bin"/><Relationship Id="rId5" Type="http://schemas.openxmlformats.org/officeDocument/2006/relationships/customProperty" Target="../customProperty30.bin"/><Relationship Id="rId10" Type="http://schemas.openxmlformats.org/officeDocument/2006/relationships/drawing" Target="../drawings/drawing4.xml"/><Relationship Id="rId4" Type="http://schemas.openxmlformats.org/officeDocument/2006/relationships/customProperty" Target="../customProperty29.bin"/><Relationship Id="rId9" Type="http://schemas.openxmlformats.org/officeDocument/2006/relationships/customProperty" Target="../customProperty34.bin"/></Relationships>
</file>

<file path=xl/worksheets/_rels/sheet6.xml.rels><?xml version="1.0" encoding="UTF-8" standalone="yes"?>
<Relationships xmlns="http://schemas.openxmlformats.org/package/2006/relationships"><Relationship Id="rId8" Type="http://schemas.openxmlformats.org/officeDocument/2006/relationships/customProperty" Target="../customProperty41.bin"/><Relationship Id="rId3" Type="http://schemas.openxmlformats.org/officeDocument/2006/relationships/customProperty" Target="../customProperty36.bin"/><Relationship Id="rId7" Type="http://schemas.openxmlformats.org/officeDocument/2006/relationships/customProperty" Target="../customProperty40.bin"/><Relationship Id="rId2" Type="http://schemas.openxmlformats.org/officeDocument/2006/relationships/customProperty" Target="../customProperty35.bin"/><Relationship Id="rId1" Type="http://schemas.openxmlformats.org/officeDocument/2006/relationships/printerSettings" Target="../printerSettings/printerSettings5.bin"/><Relationship Id="rId6" Type="http://schemas.openxmlformats.org/officeDocument/2006/relationships/customProperty" Target="../customProperty39.bin"/><Relationship Id="rId5" Type="http://schemas.openxmlformats.org/officeDocument/2006/relationships/customProperty" Target="../customProperty38.bin"/><Relationship Id="rId10" Type="http://schemas.openxmlformats.org/officeDocument/2006/relationships/drawing" Target="../drawings/drawing5.xml"/><Relationship Id="rId4" Type="http://schemas.openxmlformats.org/officeDocument/2006/relationships/customProperty" Target="../customProperty37.bin"/><Relationship Id="rId9" Type="http://schemas.openxmlformats.org/officeDocument/2006/relationships/customProperty" Target="../customProperty42.bin"/></Relationships>
</file>

<file path=xl/worksheets/_rels/sheet7.xml.rels><?xml version="1.0" encoding="UTF-8" standalone="yes"?>
<Relationships xmlns="http://schemas.openxmlformats.org/package/2006/relationships"><Relationship Id="rId8" Type="http://schemas.openxmlformats.org/officeDocument/2006/relationships/customProperty" Target="../customProperty49.bin"/><Relationship Id="rId3" Type="http://schemas.openxmlformats.org/officeDocument/2006/relationships/customProperty" Target="../customProperty44.bin"/><Relationship Id="rId7" Type="http://schemas.openxmlformats.org/officeDocument/2006/relationships/customProperty" Target="../customProperty48.bin"/><Relationship Id="rId2" Type="http://schemas.openxmlformats.org/officeDocument/2006/relationships/customProperty" Target="../customProperty43.bin"/><Relationship Id="rId1" Type="http://schemas.openxmlformats.org/officeDocument/2006/relationships/printerSettings" Target="../printerSettings/printerSettings6.bin"/><Relationship Id="rId6" Type="http://schemas.openxmlformats.org/officeDocument/2006/relationships/customProperty" Target="../customProperty47.bin"/><Relationship Id="rId5" Type="http://schemas.openxmlformats.org/officeDocument/2006/relationships/customProperty" Target="../customProperty46.bin"/><Relationship Id="rId10" Type="http://schemas.openxmlformats.org/officeDocument/2006/relationships/drawing" Target="../drawings/drawing6.xml"/><Relationship Id="rId4" Type="http://schemas.openxmlformats.org/officeDocument/2006/relationships/customProperty" Target="../customProperty45.bin"/><Relationship Id="rId9" Type="http://schemas.openxmlformats.org/officeDocument/2006/relationships/customProperty" Target="../customProperty50.bin"/></Relationships>
</file>

<file path=xl/worksheets/_rels/sheet8.xml.rels><?xml version="1.0" encoding="UTF-8" standalone="yes"?>
<Relationships xmlns="http://schemas.openxmlformats.org/package/2006/relationships"><Relationship Id="rId8" Type="http://schemas.openxmlformats.org/officeDocument/2006/relationships/customProperty" Target="../customProperty57.bin"/><Relationship Id="rId3" Type="http://schemas.openxmlformats.org/officeDocument/2006/relationships/customProperty" Target="../customProperty52.bin"/><Relationship Id="rId7" Type="http://schemas.openxmlformats.org/officeDocument/2006/relationships/customProperty" Target="../customProperty56.bin"/><Relationship Id="rId2" Type="http://schemas.openxmlformats.org/officeDocument/2006/relationships/customProperty" Target="../customProperty51.bin"/><Relationship Id="rId1" Type="http://schemas.openxmlformats.org/officeDocument/2006/relationships/printerSettings" Target="../printerSettings/printerSettings7.bin"/><Relationship Id="rId6" Type="http://schemas.openxmlformats.org/officeDocument/2006/relationships/customProperty" Target="../customProperty55.bin"/><Relationship Id="rId5" Type="http://schemas.openxmlformats.org/officeDocument/2006/relationships/customProperty" Target="../customProperty54.bin"/><Relationship Id="rId10" Type="http://schemas.openxmlformats.org/officeDocument/2006/relationships/drawing" Target="../drawings/drawing7.xml"/><Relationship Id="rId4" Type="http://schemas.openxmlformats.org/officeDocument/2006/relationships/customProperty" Target="../customProperty53.bin"/><Relationship Id="rId9" Type="http://schemas.openxmlformats.org/officeDocument/2006/relationships/customProperty" Target="../customProperty58.bin"/></Relationships>
</file>

<file path=xl/worksheets/_rels/sheet9.xml.rels><?xml version="1.0" encoding="UTF-8" standalone="yes"?>
<Relationships xmlns="http://schemas.openxmlformats.org/package/2006/relationships"><Relationship Id="rId8" Type="http://schemas.openxmlformats.org/officeDocument/2006/relationships/customProperty" Target="../customProperty65.bin"/><Relationship Id="rId3" Type="http://schemas.openxmlformats.org/officeDocument/2006/relationships/customProperty" Target="../customProperty60.bin"/><Relationship Id="rId7" Type="http://schemas.openxmlformats.org/officeDocument/2006/relationships/customProperty" Target="../customProperty64.bin"/><Relationship Id="rId2" Type="http://schemas.openxmlformats.org/officeDocument/2006/relationships/customProperty" Target="../customProperty59.bin"/><Relationship Id="rId1" Type="http://schemas.openxmlformats.org/officeDocument/2006/relationships/printerSettings" Target="../printerSettings/printerSettings8.bin"/><Relationship Id="rId6" Type="http://schemas.openxmlformats.org/officeDocument/2006/relationships/customProperty" Target="../customProperty63.bin"/><Relationship Id="rId5" Type="http://schemas.openxmlformats.org/officeDocument/2006/relationships/customProperty" Target="../customProperty62.bin"/><Relationship Id="rId10" Type="http://schemas.openxmlformats.org/officeDocument/2006/relationships/drawing" Target="../drawings/drawing8.xml"/><Relationship Id="rId4" Type="http://schemas.openxmlformats.org/officeDocument/2006/relationships/customProperty" Target="../customProperty61.bin"/><Relationship Id="rId9" Type="http://schemas.openxmlformats.org/officeDocument/2006/relationships/customProperty" Target="../customProperty66.bin"/></Relationships>
</file>

<file path=xl/worksheets/_rels/sheet10.xml.rels><?xml version="1.0" encoding="UTF-8" standalone="yes"?>
<Relationships xmlns="http://schemas.openxmlformats.org/package/2006/relationships"><Relationship Id="rId8" Type="http://schemas.openxmlformats.org/officeDocument/2006/relationships/customProperty" Target="../customProperty73.bin"/><Relationship Id="rId3" Type="http://schemas.openxmlformats.org/officeDocument/2006/relationships/customProperty" Target="../customProperty68.bin"/><Relationship Id="rId7" Type="http://schemas.openxmlformats.org/officeDocument/2006/relationships/customProperty" Target="../customProperty72.bin"/><Relationship Id="rId2" Type="http://schemas.openxmlformats.org/officeDocument/2006/relationships/customProperty" Target="../customProperty67.bin"/><Relationship Id="rId1" Type="http://schemas.openxmlformats.org/officeDocument/2006/relationships/printerSettings" Target="../printerSettings/printerSettings9.bin"/><Relationship Id="rId6" Type="http://schemas.openxmlformats.org/officeDocument/2006/relationships/customProperty" Target="../customProperty71.bin"/><Relationship Id="rId5" Type="http://schemas.openxmlformats.org/officeDocument/2006/relationships/customProperty" Target="../customProperty70.bin"/><Relationship Id="rId10" Type="http://schemas.openxmlformats.org/officeDocument/2006/relationships/drawing" Target="../drawings/drawing9.xml"/><Relationship Id="rId4" Type="http://schemas.openxmlformats.org/officeDocument/2006/relationships/customProperty" Target="../customProperty69.bin"/><Relationship Id="rId9" Type="http://schemas.openxmlformats.org/officeDocument/2006/relationships/customProperty" Target="../customProperty74.bin"/></Relationships>
</file>

<file path=xl/worksheets/_rels/sheet11.xml.rels><?xml version="1.0" encoding="UTF-8" standalone="yes"?>
<Relationships xmlns="http://schemas.openxmlformats.org/package/2006/relationships"><Relationship Id="rId8" Type="http://schemas.openxmlformats.org/officeDocument/2006/relationships/customProperty" Target="../customProperty81.bin"/><Relationship Id="rId3" Type="http://schemas.openxmlformats.org/officeDocument/2006/relationships/customProperty" Target="../customProperty76.bin"/><Relationship Id="rId7" Type="http://schemas.openxmlformats.org/officeDocument/2006/relationships/customProperty" Target="../customProperty80.bin"/><Relationship Id="rId2" Type="http://schemas.openxmlformats.org/officeDocument/2006/relationships/customProperty" Target="../customProperty75.bin"/><Relationship Id="rId1" Type="http://schemas.openxmlformats.org/officeDocument/2006/relationships/printerSettings" Target="../printerSettings/printerSettings10.bin"/><Relationship Id="rId6" Type="http://schemas.openxmlformats.org/officeDocument/2006/relationships/customProperty" Target="../customProperty79.bin"/><Relationship Id="rId5" Type="http://schemas.openxmlformats.org/officeDocument/2006/relationships/customProperty" Target="../customProperty78.bin"/><Relationship Id="rId10" Type="http://schemas.openxmlformats.org/officeDocument/2006/relationships/drawing" Target="../drawings/drawing10.xml"/><Relationship Id="rId4" Type="http://schemas.openxmlformats.org/officeDocument/2006/relationships/customProperty" Target="../customProperty77.bin"/><Relationship Id="rId9" Type="http://schemas.openxmlformats.org/officeDocument/2006/relationships/customProperty" Target="../customProperty82.bin"/></Relationships>
</file>

<file path=xl/worksheets/_rels/sheet12.xml.rels><?xml version="1.0" encoding="UTF-8" standalone="yes"?>
<Relationships xmlns="http://schemas.openxmlformats.org/package/2006/relationships"><Relationship Id="rId8" Type="http://schemas.openxmlformats.org/officeDocument/2006/relationships/customProperty" Target="../customProperty89.bin"/><Relationship Id="rId3" Type="http://schemas.openxmlformats.org/officeDocument/2006/relationships/customProperty" Target="../customProperty84.bin"/><Relationship Id="rId7" Type="http://schemas.openxmlformats.org/officeDocument/2006/relationships/customProperty" Target="../customProperty88.bin"/><Relationship Id="rId2" Type="http://schemas.openxmlformats.org/officeDocument/2006/relationships/customProperty" Target="../customProperty83.bin"/><Relationship Id="rId1" Type="http://schemas.openxmlformats.org/officeDocument/2006/relationships/printerSettings" Target="../printerSettings/printerSettings11.bin"/><Relationship Id="rId6" Type="http://schemas.openxmlformats.org/officeDocument/2006/relationships/customProperty" Target="../customProperty87.bin"/><Relationship Id="rId5" Type="http://schemas.openxmlformats.org/officeDocument/2006/relationships/customProperty" Target="../customProperty86.bin"/><Relationship Id="rId10" Type="http://schemas.openxmlformats.org/officeDocument/2006/relationships/drawing" Target="../drawings/drawing11.xml"/><Relationship Id="rId4" Type="http://schemas.openxmlformats.org/officeDocument/2006/relationships/customProperty" Target="../customProperty85.bin"/><Relationship Id="rId9" Type="http://schemas.openxmlformats.org/officeDocument/2006/relationships/customProperty" Target="../customProperty90.bin"/></Relationships>
</file>

<file path=xl/worksheets/_rels/sheet13.xml.rels><?xml version="1.0" encoding="UTF-8" standalone="yes"?>
<Relationships xmlns="http://schemas.openxmlformats.org/package/2006/relationships"><Relationship Id="rId8" Type="http://schemas.openxmlformats.org/officeDocument/2006/relationships/customProperty" Target="../customProperty97.bin"/><Relationship Id="rId3" Type="http://schemas.openxmlformats.org/officeDocument/2006/relationships/customProperty" Target="../customProperty92.bin"/><Relationship Id="rId7" Type="http://schemas.openxmlformats.org/officeDocument/2006/relationships/customProperty" Target="../customProperty96.bin"/><Relationship Id="rId2" Type="http://schemas.openxmlformats.org/officeDocument/2006/relationships/customProperty" Target="../customProperty91.bin"/><Relationship Id="rId1" Type="http://schemas.openxmlformats.org/officeDocument/2006/relationships/printerSettings" Target="../printerSettings/printerSettings12.bin"/><Relationship Id="rId6" Type="http://schemas.openxmlformats.org/officeDocument/2006/relationships/customProperty" Target="../customProperty95.bin"/><Relationship Id="rId5" Type="http://schemas.openxmlformats.org/officeDocument/2006/relationships/customProperty" Target="../customProperty94.bin"/><Relationship Id="rId10" Type="http://schemas.openxmlformats.org/officeDocument/2006/relationships/drawing" Target="../drawings/drawing12.xml"/><Relationship Id="rId4" Type="http://schemas.openxmlformats.org/officeDocument/2006/relationships/customProperty" Target="../customProperty93.bin"/><Relationship Id="rId9" Type="http://schemas.openxmlformats.org/officeDocument/2006/relationships/customProperty" Target="../customProperty98.bin"/></Relationships>
</file>

<file path=xl/worksheets/_rels/sheet14.xml.rels><?xml version="1.0" encoding="UTF-8" standalone="yes"?>
<Relationships xmlns="http://schemas.openxmlformats.org/package/2006/relationships"><Relationship Id="rId8" Type="http://schemas.openxmlformats.org/officeDocument/2006/relationships/customProperty" Target="../customProperty105.bin"/><Relationship Id="rId3" Type="http://schemas.openxmlformats.org/officeDocument/2006/relationships/customProperty" Target="../customProperty100.bin"/><Relationship Id="rId7" Type="http://schemas.openxmlformats.org/officeDocument/2006/relationships/customProperty" Target="../customProperty104.bin"/><Relationship Id="rId2" Type="http://schemas.openxmlformats.org/officeDocument/2006/relationships/customProperty" Target="../customProperty99.bin"/><Relationship Id="rId1" Type="http://schemas.openxmlformats.org/officeDocument/2006/relationships/printerSettings" Target="../printerSettings/printerSettings13.bin"/><Relationship Id="rId6" Type="http://schemas.openxmlformats.org/officeDocument/2006/relationships/customProperty" Target="../customProperty103.bin"/><Relationship Id="rId5" Type="http://schemas.openxmlformats.org/officeDocument/2006/relationships/customProperty" Target="../customProperty102.bin"/><Relationship Id="rId10" Type="http://schemas.openxmlformats.org/officeDocument/2006/relationships/drawing" Target="../drawings/drawing13.xml"/><Relationship Id="rId4" Type="http://schemas.openxmlformats.org/officeDocument/2006/relationships/customProperty" Target="../customProperty101.bin"/><Relationship Id="rId9" Type="http://schemas.openxmlformats.org/officeDocument/2006/relationships/customProperty" Target="../customProperty106.bin"/></Relationships>
</file>

<file path=xl/worksheets/_rels/sheet15.xml.rels><?xml version="1.0" encoding="UTF-8" standalone="yes"?>
<Relationships xmlns="http://schemas.openxmlformats.org/package/2006/relationships"><Relationship Id="rId8" Type="http://schemas.openxmlformats.org/officeDocument/2006/relationships/customProperty" Target="../customProperty113.bin"/><Relationship Id="rId3" Type="http://schemas.openxmlformats.org/officeDocument/2006/relationships/customProperty" Target="../customProperty108.bin"/><Relationship Id="rId7" Type="http://schemas.openxmlformats.org/officeDocument/2006/relationships/customProperty" Target="../customProperty112.bin"/><Relationship Id="rId2" Type="http://schemas.openxmlformats.org/officeDocument/2006/relationships/customProperty" Target="../customProperty107.bin"/><Relationship Id="rId1" Type="http://schemas.openxmlformats.org/officeDocument/2006/relationships/printerSettings" Target="../printerSettings/printerSettings14.bin"/><Relationship Id="rId6" Type="http://schemas.openxmlformats.org/officeDocument/2006/relationships/customProperty" Target="../customProperty111.bin"/><Relationship Id="rId5" Type="http://schemas.openxmlformats.org/officeDocument/2006/relationships/customProperty" Target="../customProperty110.bin"/><Relationship Id="rId10" Type="http://schemas.openxmlformats.org/officeDocument/2006/relationships/drawing" Target="../drawings/drawing14.xml"/><Relationship Id="rId4" Type="http://schemas.openxmlformats.org/officeDocument/2006/relationships/customProperty" Target="../customProperty109.bin"/><Relationship Id="rId9" Type="http://schemas.openxmlformats.org/officeDocument/2006/relationships/customProperty" Target="../customProperty114.bin"/></Relationships>
</file>

<file path=xl/worksheets/_rels/sheet17.xml.rels><?xml version="1.0" encoding="UTF-8" standalone="yes"?>
<Relationships xmlns="http://schemas.openxmlformats.org/package/2006/relationships"><Relationship Id="rId8" Type="http://schemas.openxmlformats.org/officeDocument/2006/relationships/customProperty" Target="../customProperty121.bin"/><Relationship Id="rId3" Type="http://schemas.openxmlformats.org/officeDocument/2006/relationships/customProperty" Target="../customProperty116.bin"/><Relationship Id="rId7" Type="http://schemas.openxmlformats.org/officeDocument/2006/relationships/customProperty" Target="../customProperty120.bin"/><Relationship Id="rId2" Type="http://schemas.openxmlformats.org/officeDocument/2006/relationships/customProperty" Target="../customProperty115.bin"/><Relationship Id="rId1" Type="http://schemas.openxmlformats.org/officeDocument/2006/relationships/printerSettings" Target="../printerSettings/printerSettings15.bin"/><Relationship Id="rId6" Type="http://schemas.openxmlformats.org/officeDocument/2006/relationships/customProperty" Target="../customProperty119.bin"/><Relationship Id="rId5" Type="http://schemas.openxmlformats.org/officeDocument/2006/relationships/customProperty" Target="../customProperty118.bin"/><Relationship Id="rId10" Type="http://schemas.openxmlformats.org/officeDocument/2006/relationships/drawing" Target="../drawings/drawing15.xml"/><Relationship Id="rId4" Type="http://schemas.openxmlformats.org/officeDocument/2006/relationships/customProperty" Target="../customProperty117.bin"/><Relationship Id="rId9" Type="http://schemas.openxmlformats.org/officeDocument/2006/relationships/customProperty" Target="../customProperty122.bin"/></Relationships>
</file>

<file path=xl/worksheets/_rels/sheet18.xml.rels><?xml version="1.0" encoding="UTF-8" standalone="yes"?>
<Relationships xmlns="http://schemas.openxmlformats.org/package/2006/relationships"><Relationship Id="rId8" Type="http://schemas.openxmlformats.org/officeDocument/2006/relationships/customProperty" Target="../customProperty129.bin"/><Relationship Id="rId3" Type="http://schemas.openxmlformats.org/officeDocument/2006/relationships/customProperty" Target="../customProperty124.bin"/><Relationship Id="rId7" Type="http://schemas.openxmlformats.org/officeDocument/2006/relationships/customProperty" Target="../customProperty128.bin"/><Relationship Id="rId2" Type="http://schemas.openxmlformats.org/officeDocument/2006/relationships/customProperty" Target="../customProperty123.bin"/><Relationship Id="rId1" Type="http://schemas.openxmlformats.org/officeDocument/2006/relationships/printerSettings" Target="../printerSettings/printerSettings16.bin"/><Relationship Id="rId6" Type="http://schemas.openxmlformats.org/officeDocument/2006/relationships/customProperty" Target="../customProperty127.bin"/><Relationship Id="rId5" Type="http://schemas.openxmlformats.org/officeDocument/2006/relationships/customProperty" Target="../customProperty126.bin"/><Relationship Id="rId10" Type="http://schemas.openxmlformats.org/officeDocument/2006/relationships/drawing" Target="../drawings/drawing16.xml"/><Relationship Id="rId4" Type="http://schemas.openxmlformats.org/officeDocument/2006/relationships/customProperty" Target="../customProperty125.bin"/><Relationship Id="rId9" Type="http://schemas.openxmlformats.org/officeDocument/2006/relationships/customProperty" Target="../customProperty130.bin"/></Relationships>
</file>

<file path=xl/worksheets/_rels/sheet19.xml.rels><?xml version="1.0" encoding="UTF-8" standalone="yes"?>
<Relationships xmlns="http://schemas.openxmlformats.org/package/2006/relationships"><Relationship Id="rId3" Type="http://schemas.openxmlformats.org/officeDocument/2006/relationships/customProperty" Target="../customProperty132.bin"/><Relationship Id="rId2" Type="http://schemas.openxmlformats.org/officeDocument/2006/relationships/customProperty" Target="../customProperty131.bin"/><Relationship Id="rId1" Type="http://schemas.openxmlformats.org/officeDocument/2006/relationships/printerSettings" Target="../printerSettings/printerSettings17.bin"/><Relationship Id="rId4" Type="http://schemas.openxmlformats.org/officeDocument/2006/relationships/customProperty" Target="../customProperty13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F6BF886-30E7-42AD-89E8-B94849713272}">
  <dimension ref="A1:A20"/>
  <sheetViews>
    <sheetView workbookViewId="0">
      <selection activeCell="D19" sqref="D19"/>
    </sheetView>
  </sheetViews>
  <sheetFormatPr baseColWidth="10" defaultRowHeight="15" x14ac:dyDescent="0.25"/>
  <cols>
    <col min="1" max="16384" width="11.42578125" style="68"/>
  </cols>
  <sheetData>
    <row r="1" spans="1:1" x14ac:dyDescent="0.25">
      <c r="A1" s="68" t="s">
        <v>319</v>
      </c>
    </row>
    <row r="2" spans="1:1" x14ac:dyDescent="0.25">
      <c r="A2" s="388" t="s">
        <v>320</v>
      </c>
    </row>
    <row r="3" spans="1:1" x14ac:dyDescent="0.25">
      <c r="A3" s="388" t="s">
        <v>321</v>
      </c>
    </row>
    <row r="4" spans="1:1" x14ac:dyDescent="0.25">
      <c r="A4" s="388" t="s">
        <v>322</v>
      </c>
    </row>
    <row r="5" spans="1:1" x14ac:dyDescent="0.25">
      <c r="A5" s="388" t="s">
        <v>323</v>
      </c>
    </row>
    <row r="6" spans="1:1" x14ac:dyDescent="0.25">
      <c r="A6" s="388" t="s">
        <v>324</v>
      </c>
    </row>
    <row r="7" spans="1:1" x14ac:dyDescent="0.25">
      <c r="A7" s="388" t="s">
        <v>325</v>
      </c>
    </row>
    <row r="8" spans="1:1" x14ac:dyDescent="0.25">
      <c r="A8" s="388" t="s">
        <v>326</v>
      </c>
    </row>
    <row r="9" spans="1:1" x14ac:dyDescent="0.25">
      <c r="A9" s="388" t="s">
        <v>327</v>
      </c>
    </row>
    <row r="10" spans="1:1" x14ac:dyDescent="0.25">
      <c r="A10" s="388" t="s">
        <v>328</v>
      </c>
    </row>
    <row r="11" spans="1:1" x14ac:dyDescent="0.25">
      <c r="A11" s="388" t="s">
        <v>329</v>
      </c>
    </row>
    <row r="12" spans="1:1" x14ac:dyDescent="0.25">
      <c r="A12" s="388" t="s">
        <v>330</v>
      </c>
    </row>
    <row r="13" spans="1:1" x14ac:dyDescent="0.25">
      <c r="A13" s="388" t="s">
        <v>184</v>
      </c>
    </row>
    <row r="14" spans="1:1" x14ac:dyDescent="0.25">
      <c r="A14" s="388" t="s">
        <v>185</v>
      </c>
    </row>
    <row r="15" spans="1:1" x14ac:dyDescent="0.25">
      <c r="A15" s="388" t="s">
        <v>76</v>
      </c>
    </row>
    <row r="16" spans="1:1" x14ac:dyDescent="0.25">
      <c r="A16" s="388" t="s">
        <v>331</v>
      </c>
    </row>
    <row r="17" spans="1:1" x14ac:dyDescent="0.25">
      <c r="A17" s="388" t="s">
        <v>332</v>
      </c>
    </row>
    <row r="18" spans="1:1" x14ac:dyDescent="0.25">
      <c r="A18" s="388"/>
    </row>
    <row r="19" spans="1:1" x14ac:dyDescent="0.25">
      <c r="A19" s="388"/>
    </row>
    <row r="20" spans="1:1" x14ac:dyDescent="0.25">
      <c r="A20" s="388"/>
    </row>
  </sheetData>
  <hyperlinks>
    <hyperlink ref="A2" location="'Kennzahlen'!A1" display="Kennzahlen" xr:uid="{D3C27272-1E43-4535-A86B-A833626BFF36}"/>
    <hyperlink ref="A3" location="'Gewinn- und Verlustrechnung'!A1" display="Gewinn- und Verlustrechnung" xr:uid="{BA3BEC7C-695B-4DA0-AF91-4BFAFF1E5745}"/>
    <hyperlink ref="A4" location="'GuV Adj. EBIT Überleitung'!A1" display="GuV Adj. EBIT Überleitung" xr:uid="{F74479F0-9081-4DF6-97F2-771A8D371EF8}"/>
    <hyperlink ref="A5" location="'SORIE'!A1" display="SORIE" xr:uid="{C2C0B718-2DD4-4626-9518-82D7462848C2}"/>
    <hyperlink ref="A6" location="'Bilanz'!A1" display="Bilanz" xr:uid="{4C910EC1-0E0F-4F39-AF9F-4A3C12577CCC}"/>
    <hyperlink ref="A7" location="'Kapitalflussrechnung'!A1" display="Kapitalflussrechnung" xr:uid="{CC59E355-02F7-482D-8C2E-EAA00A6F4B81}"/>
    <hyperlink ref="A8" location="' Eigenkapital Entwicklung'!A1" display=" Eigenkapital Entwicklung" xr:uid="{6FE13959-0AEA-48FC-83EF-0A048AB0EF58}"/>
    <hyperlink ref="A9" location="'Ergebnis Überleitung'!A1" display="Ergebnis Überleitung" xr:uid="{0CF0C2FC-6978-4F45-BD90-222A4616DC50}"/>
    <hyperlink ref="A10" location="'Nettoverschuldung'!A1" display="Nettoverschuldung" xr:uid="{AE971AE0-11FD-4130-B448-D328F3FE2EEE}"/>
    <hyperlink ref="A11" location="'Segmentinformationen'!A1" display="Segmentinformationen" xr:uid="{FB64CDD4-E10A-4134-9CD4-D3E47936D89B}"/>
    <hyperlink ref="A12" location="'Umsatzerlöse n. Segm. &amp; Prod'!A1" display="Umsatzerlöse n. Segm. &amp; Prod" xr:uid="{99F5C32A-4766-403B-8DDB-FD6F392D771C}"/>
    <hyperlink ref="A13" location="'Adjusted EBIT'!A1" display="Adjusted EBIT" xr:uid="{C539EC1C-7DD4-4D75-9FE2-A951F546B973}"/>
    <hyperlink ref="A14" location="'Adjusted Net Income'!A1" display="Adjusted Net Income" xr:uid="{E6620F3D-0209-4D4D-AE19-D42EAA0BC7DD}"/>
    <hyperlink ref="A15" location="'Finanzergebnis'!A1" display="Finanzergebnis" xr:uid="{5BCFE71C-665B-4A7F-AB90-13916F1B3829}"/>
    <hyperlink ref="A16" location="'Finanzverbinlickeiten n. Segm'!A1" display="Finanzverbinlickeiten n. Segm" xr:uid="{58ECD2CC-59FD-4190-9BB5-3D632B707EC8}"/>
    <hyperlink ref="A17" location="'Leasing GuV erfasste Beträge'!A1" display="Leasing GuV erfasste Beträge" xr:uid="{A3559BE5-4F9A-4AAF-BC4B-6146722DEA58}"/>
  </hyperlinks>
  <pageMargins left="0.7" right="0.7" top="0.78740157499999996" bottom="0.78740157499999996"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DE1EC4-5D1B-4A0D-B8B0-62440E212CA2}">
  <sheetPr codeName="Tabelle6"/>
  <dimension ref="A1:T26"/>
  <sheetViews>
    <sheetView showGridLines="0" topLeftCell="A2" zoomScaleNormal="100" workbookViewId="0">
      <selection activeCell="H5" sqref="H5"/>
    </sheetView>
  </sheetViews>
  <sheetFormatPr baseColWidth="10" defaultColWidth="10.85546875" defaultRowHeight="15" x14ac:dyDescent="0.25"/>
  <cols>
    <col min="1" max="1" width="28.5703125" customWidth="1"/>
    <col min="2" max="2" width="29.5703125" customWidth="1"/>
    <col min="3" max="3" width="9.5703125" customWidth="1"/>
    <col min="4" max="8" width="7.85546875" customWidth="1"/>
    <col min="20" max="20" width="37" bestFit="1" customWidth="1"/>
  </cols>
  <sheetData>
    <row r="1" spans="1:20" x14ac:dyDescent="0.25">
      <c r="A1" s="387" t="s">
        <v>333</v>
      </c>
    </row>
    <row r="2" spans="1:20" ht="21" customHeight="1" thickBot="1" x14ac:dyDescent="0.3">
      <c r="B2" s="410" t="s">
        <v>20</v>
      </c>
      <c r="C2" s="410"/>
      <c r="D2" s="410"/>
      <c r="E2" s="410"/>
      <c r="F2" s="410"/>
      <c r="G2" s="410"/>
    </row>
    <row r="3" spans="1:20" ht="14.45" customHeight="1" thickTop="1" thickBot="1" x14ac:dyDescent="0.3">
      <c r="B3" s="31" t="s">
        <v>7</v>
      </c>
      <c r="C3" s="32" t="s">
        <v>21</v>
      </c>
      <c r="D3" s="33">
        <v>2023</v>
      </c>
      <c r="E3" s="34">
        <v>2022</v>
      </c>
      <c r="F3" s="34">
        <v>2021</v>
      </c>
      <c r="G3" s="35">
        <v>2020</v>
      </c>
      <c r="H3" s="35">
        <v>2019</v>
      </c>
      <c r="T3" s="8"/>
    </row>
    <row r="4" spans="1:20" ht="14.45" customHeight="1" x14ac:dyDescent="0.25">
      <c r="B4" s="11" t="s">
        <v>14</v>
      </c>
      <c r="C4" s="36" t="s">
        <v>19</v>
      </c>
      <c r="D4" s="37">
        <v>210.3</v>
      </c>
      <c r="E4" s="38">
        <v>289.7</v>
      </c>
      <c r="F4" s="38">
        <v>413.6</v>
      </c>
      <c r="G4" s="39">
        <v>558</v>
      </c>
      <c r="H4" s="39">
        <v>616.79999999999995</v>
      </c>
    </row>
    <row r="5" spans="1:20" ht="14.45" customHeight="1" x14ac:dyDescent="0.25">
      <c r="B5" s="11" t="s">
        <v>15</v>
      </c>
      <c r="C5" s="40" t="s">
        <v>19</v>
      </c>
      <c r="D5" s="37">
        <v>209.5</v>
      </c>
      <c r="E5" s="15">
        <v>288.89999999999998</v>
      </c>
      <c r="F5" s="15">
        <v>412.9</v>
      </c>
      <c r="G5" s="41">
        <v>552.9</v>
      </c>
      <c r="H5" s="41">
        <v>612.70000000000005</v>
      </c>
    </row>
    <row r="6" spans="1:20" ht="14.25" customHeight="1" x14ac:dyDescent="0.25">
      <c r="B6" s="11" t="s">
        <v>22</v>
      </c>
      <c r="C6" s="40" t="s">
        <v>19</v>
      </c>
      <c r="D6" s="37">
        <v>1637.7</v>
      </c>
      <c r="E6" s="15">
        <v>1661.5</v>
      </c>
      <c r="F6" s="15">
        <v>2258.5</v>
      </c>
      <c r="G6" s="41">
        <v>2205.9</v>
      </c>
      <c r="H6" s="41">
        <v>2179.3000000000002</v>
      </c>
    </row>
    <row r="7" spans="1:20" ht="14.45" customHeight="1" x14ac:dyDescent="0.25">
      <c r="B7" s="11" t="s">
        <v>44</v>
      </c>
      <c r="C7" s="40" t="s">
        <v>23</v>
      </c>
      <c r="D7" s="12" t="s">
        <v>24</v>
      </c>
      <c r="E7" s="42" t="s">
        <v>25</v>
      </c>
      <c r="F7" s="42" t="s">
        <v>26</v>
      </c>
      <c r="G7" s="43" t="s">
        <v>27</v>
      </c>
      <c r="H7" s="43" t="s">
        <v>28</v>
      </c>
    </row>
    <row r="8" spans="1:20" ht="14.45" customHeight="1" x14ac:dyDescent="0.25">
      <c r="B8" s="11" t="s">
        <v>29</v>
      </c>
      <c r="C8" s="13" t="s">
        <v>30</v>
      </c>
      <c r="D8" s="44" t="s">
        <v>31</v>
      </c>
      <c r="E8" s="45" t="s">
        <v>32</v>
      </c>
      <c r="F8" s="45">
        <v>454</v>
      </c>
      <c r="G8" s="45">
        <v>453</v>
      </c>
      <c r="H8" s="46">
        <v>445</v>
      </c>
    </row>
    <row r="9" spans="1:20" ht="14.45" customHeight="1" x14ac:dyDescent="0.25">
      <c r="B9" s="11" t="s">
        <v>33</v>
      </c>
      <c r="C9" s="47" t="s">
        <v>10</v>
      </c>
      <c r="D9" s="48">
        <v>107915</v>
      </c>
      <c r="E9" s="45">
        <v>274121</v>
      </c>
      <c r="F9" s="45">
        <v>162968</v>
      </c>
      <c r="G9" s="46">
        <v>50968</v>
      </c>
      <c r="H9" s="46">
        <v>65804</v>
      </c>
    </row>
    <row r="10" spans="1:20" ht="14.45" customHeight="1" x14ac:dyDescent="0.25">
      <c r="B10" s="11" t="s">
        <v>34</v>
      </c>
      <c r="C10" s="47" t="s">
        <v>10</v>
      </c>
      <c r="D10" s="48">
        <v>6367</v>
      </c>
      <c r="E10" s="45">
        <v>-10877</v>
      </c>
      <c r="F10" s="45">
        <v>955</v>
      </c>
      <c r="G10" s="46">
        <v>998</v>
      </c>
      <c r="H10" s="46">
        <v>863</v>
      </c>
    </row>
    <row r="11" spans="1:20" ht="14.45" customHeight="1" x14ac:dyDescent="0.25">
      <c r="B11" s="11" t="s">
        <v>43</v>
      </c>
      <c r="C11" s="47" t="s">
        <v>10</v>
      </c>
      <c r="D11" s="48">
        <v>7164</v>
      </c>
      <c r="E11" s="45">
        <v>-10119</v>
      </c>
      <c r="F11" s="45">
        <v>1512</v>
      </c>
      <c r="G11" s="46">
        <v>1657</v>
      </c>
      <c r="H11" s="46">
        <v>1561</v>
      </c>
    </row>
    <row r="12" spans="1:20" ht="14.45" customHeight="1" x14ac:dyDescent="0.25">
      <c r="B12" s="11" t="s">
        <v>5</v>
      </c>
      <c r="C12" s="47" t="s">
        <v>10</v>
      </c>
      <c r="D12" s="48">
        <v>6336</v>
      </c>
      <c r="E12" s="45">
        <v>-19144</v>
      </c>
      <c r="F12" s="45">
        <v>-4106</v>
      </c>
      <c r="G12" s="46">
        <v>402</v>
      </c>
      <c r="H12" s="46">
        <v>644</v>
      </c>
    </row>
    <row r="13" spans="1:20" ht="14.45" customHeight="1" x14ac:dyDescent="0.25">
      <c r="B13" s="11" t="s">
        <v>35</v>
      </c>
      <c r="C13" s="47" t="s">
        <v>6</v>
      </c>
      <c r="D13" s="17">
        <v>15.145788869531414</v>
      </c>
      <c r="E13" s="18">
        <v>-661.75</v>
      </c>
      <c r="F13" s="18">
        <v>-11.391164631899661</v>
      </c>
      <c r="G13" s="49">
        <v>1.0839318104984152</v>
      </c>
      <c r="H13" s="408">
        <v>1.6677697366925348</v>
      </c>
    </row>
    <row r="14" spans="1:20" ht="24.95" customHeight="1" x14ac:dyDescent="0.25">
      <c r="B14" s="11" t="s">
        <v>36</v>
      </c>
      <c r="C14" s="47" t="s">
        <v>6</v>
      </c>
      <c r="D14" s="17" t="s">
        <v>37</v>
      </c>
      <c r="E14" s="18" t="s">
        <v>37</v>
      </c>
      <c r="F14" s="18" t="s">
        <v>38</v>
      </c>
      <c r="G14" s="18" t="s">
        <v>39</v>
      </c>
      <c r="H14" s="18" t="s">
        <v>40</v>
      </c>
    </row>
    <row r="15" spans="1:20" ht="36.75" customHeight="1" x14ac:dyDescent="0.25">
      <c r="B15" s="11" t="s">
        <v>41</v>
      </c>
      <c r="C15" s="47" t="s">
        <v>10</v>
      </c>
      <c r="D15" s="48">
        <v>6549</v>
      </c>
      <c r="E15" s="45">
        <v>-15556</v>
      </c>
      <c r="F15" s="45">
        <v>3296</v>
      </c>
      <c r="G15" s="46">
        <v>1241</v>
      </c>
      <c r="H15" s="46">
        <v>932</v>
      </c>
    </row>
    <row r="16" spans="1:20" ht="14.45" customHeight="1" x14ac:dyDescent="0.25">
      <c r="B16" s="11" t="s">
        <v>42</v>
      </c>
      <c r="C16" s="47" t="s">
        <v>10</v>
      </c>
      <c r="D16" s="48">
        <v>4432</v>
      </c>
      <c r="E16" s="45">
        <v>-7401</v>
      </c>
      <c r="F16" s="45">
        <v>743</v>
      </c>
      <c r="G16" s="46">
        <v>774</v>
      </c>
      <c r="H16" s="407">
        <v>614</v>
      </c>
    </row>
    <row r="17" spans="2:8" ht="14.45" customHeight="1" x14ac:dyDescent="0.25">
      <c r="B17" s="50" t="s">
        <v>9</v>
      </c>
      <c r="C17" s="51" t="s">
        <v>10</v>
      </c>
      <c r="D17" s="52">
        <v>587</v>
      </c>
      <c r="E17" s="53">
        <v>552</v>
      </c>
      <c r="F17" s="53">
        <v>589</v>
      </c>
      <c r="G17" s="53">
        <v>743</v>
      </c>
      <c r="H17" s="53">
        <v>657</v>
      </c>
    </row>
    <row r="18" spans="2:8" ht="12.95" customHeight="1" x14ac:dyDescent="0.25">
      <c r="B18" s="24" t="s">
        <v>11</v>
      </c>
      <c r="C18" s="54" t="s">
        <v>10</v>
      </c>
      <c r="D18" s="55">
        <v>198</v>
      </c>
      <c r="E18" s="56">
        <v>189</v>
      </c>
      <c r="F18" s="56">
        <v>293</v>
      </c>
      <c r="G18" s="56">
        <v>406</v>
      </c>
      <c r="H18" s="56">
        <v>297</v>
      </c>
    </row>
    <row r="19" spans="2:8" ht="12.95" customHeight="1" x14ac:dyDescent="0.25">
      <c r="B19" s="27" t="s">
        <v>12</v>
      </c>
      <c r="C19" s="57" t="s">
        <v>10</v>
      </c>
      <c r="D19" s="58">
        <v>389</v>
      </c>
      <c r="E19" s="59">
        <v>363</v>
      </c>
      <c r="F19" s="59">
        <v>297</v>
      </c>
      <c r="G19" s="56">
        <v>336</v>
      </c>
      <c r="H19" s="56">
        <v>361</v>
      </c>
    </row>
    <row r="20" spans="2:8" ht="24.95" customHeight="1" x14ac:dyDescent="0.25">
      <c r="B20" s="11" t="s">
        <v>55</v>
      </c>
      <c r="C20" s="47" t="s">
        <v>10</v>
      </c>
      <c r="D20" s="48">
        <v>-3058</v>
      </c>
      <c r="E20" s="45">
        <v>3410</v>
      </c>
      <c r="F20" s="45">
        <v>324</v>
      </c>
      <c r="G20" s="46">
        <v>3050</v>
      </c>
      <c r="H20" s="46">
        <v>2650</v>
      </c>
    </row>
    <row r="21" spans="2:8" ht="14.45" customHeight="1" x14ac:dyDescent="0.25">
      <c r="B21" s="50" t="s">
        <v>46</v>
      </c>
      <c r="C21" s="22"/>
      <c r="D21" s="23">
        <v>6863</v>
      </c>
      <c r="E21" s="60">
        <v>7008</v>
      </c>
      <c r="F21" s="60">
        <v>11494</v>
      </c>
      <c r="G21" s="61">
        <v>11751</v>
      </c>
      <c r="H21" s="61">
        <v>11532</v>
      </c>
    </row>
    <row r="22" spans="2:8" s="62" customFormat="1" ht="12.95" customHeight="1" x14ac:dyDescent="0.25">
      <c r="B22" s="24" t="s">
        <v>47</v>
      </c>
      <c r="C22" s="63" t="s">
        <v>48</v>
      </c>
      <c r="D22" s="25">
        <v>26.3</v>
      </c>
      <c r="E22" s="26">
        <v>24.5</v>
      </c>
      <c r="F22" s="26" t="s">
        <v>49</v>
      </c>
      <c r="G22" s="64" t="s">
        <v>50</v>
      </c>
      <c r="H22" s="64" t="s">
        <v>51</v>
      </c>
    </row>
    <row r="23" spans="2:8" s="62" customFormat="1" ht="12.95" customHeight="1" x14ac:dyDescent="0.25">
      <c r="B23" s="27" t="s">
        <v>52</v>
      </c>
      <c r="C23" s="65" t="s">
        <v>53</v>
      </c>
      <c r="D23" s="28">
        <v>46</v>
      </c>
      <c r="E23" s="29">
        <v>46</v>
      </c>
      <c r="F23" s="29">
        <v>45</v>
      </c>
      <c r="G23" s="66">
        <v>45</v>
      </c>
      <c r="H23" s="66">
        <v>45</v>
      </c>
    </row>
    <row r="24" spans="2:8" ht="14.45" customHeight="1" thickBot="1" x14ac:dyDescent="0.3">
      <c r="B24" s="11" t="s">
        <v>54</v>
      </c>
      <c r="C24" s="13" t="s">
        <v>48</v>
      </c>
      <c r="D24" s="14">
        <v>5.3</v>
      </c>
      <c r="E24" s="15">
        <v>4.9000000000000004</v>
      </c>
      <c r="F24" s="15">
        <v>4.5999999999999996</v>
      </c>
      <c r="G24" s="41">
        <v>3.7</v>
      </c>
      <c r="H24" s="67">
        <v>4.5</v>
      </c>
    </row>
    <row r="25" spans="2:8" ht="192.95" customHeight="1" thickBot="1" x14ac:dyDescent="0.3">
      <c r="B25" s="411" t="s">
        <v>318</v>
      </c>
      <c r="C25" s="411"/>
      <c r="D25" s="411"/>
      <c r="E25" s="411"/>
      <c r="F25" s="411"/>
      <c r="G25" s="411"/>
      <c r="H25" s="412"/>
    </row>
    <row r="26" spans="2:8" ht="9" customHeight="1" thickTop="1" x14ac:dyDescent="0.25"/>
  </sheetData>
  <mergeCells count="2">
    <mergeCell ref="B2:G2"/>
    <mergeCell ref="B25:H25"/>
  </mergeCells>
  <hyperlinks>
    <hyperlink ref="A1" location="'Inhalt'!A1" display="Zurück zum Inhaltsverzeichnis" xr:uid="{8BE226B6-827B-40E0-9C1A-32216BAD3CE6}"/>
  </hyperlinks>
  <pageMargins left="0.7" right="0.7" top="0.78740157499999996" bottom="0.78740157499999996" header="0.3" footer="0.3"/>
  <pageSetup orientation="portrait" horizontalDpi="300" verticalDpi="300"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7D0DF0-FACF-478D-AC74-ACE0CA20A716}">
  <sheetPr codeName="Tabelle9"/>
  <dimension ref="A1:K33"/>
  <sheetViews>
    <sheetView zoomScaleNormal="100" workbookViewId="0">
      <selection activeCell="A11" sqref="A11"/>
    </sheetView>
  </sheetViews>
  <sheetFormatPr baseColWidth="10" defaultColWidth="11.42578125" defaultRowHeight="15" x14ac:dyDescent="0.25"/>
  <cols>
    <col min="1" max="1" width="28.5703125" style="68" customWidth="1"/>
    <col min="2" max="2" width="53.42578125" style="68" customWidth="1"/>
    <col min="3" max="3" width="7.5703125" style="68" customWidth="1"/>
    <col min="4" max="5" width="12.5703125" style="68" customWidth="1"/>
    <col min="6" max="16384" width="11.42578125" style="68"/>
  </cols>
  <sheetData>
    <row r="1" spans="1:11" ht="15" customHeight="1" x14ac:dyDescent="0.25">
      <c r="A1" s="388" t="s">
        <v>333</v>
      </c>
      <c r="K1" s="101"/>
    </row>
    <row r="2" spans="1:11" ht="18" thickBot="1" x14ac:dyDescent="0.4">
      <c r="B2" s="97" t="s">
        <v>57</v>
      </c>
      <c r="C2" s="97"/>
      <c r="D2" s="102"/>
      <c r="E2" s="103"/>
    </row>
    <row r="3" spans="1:11" ht="14.45" customHeight="1" thickTop="1" thickBot="1" x14ac:dyDescent="0.3">
      <c r="B3" s="71" t="s">
        <v>8</v>
      </c>
      <c r="C3" s="104" t="s">
        <v>78</v>
      </c>
      <c r="D3" s="105" t="s">
        <v>4</v>
      </c>
      <c r="E3" s="106" t="s">
        <v>13</v>
      </c>
      <c r="K3" s="107"/>
    </row>
    <row r="4" spans="1:11" ht="14.45" customHeight="1" x14ac:dyDescent="0.25">
      <c r="B4" s="75" t="s">
        <v>58</v>
      </c>
      <c r="C4" s="75"/>
      <c r="D4" s="108">
        <v>108115</v>
      </c>
      <c r="E4" s="109">
        <v>274341</v>
      </c>
    </row>
    <row r="5" spans="1:11" ht="14.45" customHeight="1" x14ac:dyDescent="0.25">
      <c r="B5" s="75" t="s">
        <v>59</v>
      </c>
      <c r="C5" s="110"/>
      <c r="D5" s="108">
        <v>-200</v>
      </c>
      <c r="E5" s="109">
        <v>-221</v>
      </c>
    </row>
    <row r="6" spans="1:11" ht="14.45" customHeight="1" x14ac:dyDescent="0.25">
      <c r="B6" s="77" t="s">
        <v>33</v>
      </c>
      <c r="C6" s="78" t="s">
        <v>60</v>
      </c>
      <c r="D6" s="111">
        <v>107915</v>
      </c>
      <c r="E6" s="112">
        <v>274121</v>
      </c>
    </row>
    <row r="7" spans="1:11" ht="14.45" customHeight="1" x14ac:dyDescent="0.25">
      <c r="B7" s="75" t="s">
        <v>61</v>
      </c>
      <c r="C7" s="110"/>
      <c r="D7" s="108">
        <v>-19</v>
      </c>
      <c r="E7" s="109">
        <v>19</v>
      </c>
    </row>
    <row r="8" spans="1:11" ht="14.45" customHeight="1" x14ac:dyDescent="0.25">
      <c r="B8" s="75" t="s">
        <v>62</v>
      </c>
      <c r="C8" s="76" t="s">
        <v>63</v>
      </c>
      <c r="D8" s="108">
        <v>90</v>
      </c>
      <c r="E8" s="109">
        <v>99</v>
      </c>
    </row>
    <row r="9" spans="1:11" ht="14.45" customHeight="1" x14ac:dyDescent="0.25">
      <c r="B9" s="75" t="s">
        <v>64</v>
      </c>
      <c r="C9" s="110" t="s">
        <v>65</v>
      </c>
      <c r="D9" s="108">
        <v>86548</v>
      </c>
      <c r="E9" s="109">
        <v>146395</v>
      </c>
    </row>
    <row r="10" spans="1:11" ht="14.45" customHeight="1" x14ac:dyDescent="0.25">
      <c r="B10" s="75" t="s">
        <v>66</v>
      </c>
      <c r="C10" s="110" t="s">
        <v>67</v>
      </c>
      <c r="D10" s="108">
        <v>-103384</v>
      </c>
      <c r="E10" s="109">
        <v>-277062</v>
      </c>
    </row>
    <row r="11" spans="1:11" ht="14.45" customHeight="1" x14ac:dyDescent="0.25">
      <c r="B11" s="75" t="s">
        <v>68</v>
      </c>
      <c r="C11" s="110" t="s">
        <v>69</v>
      </c>
      <c r="D11" s="108">
        <v>-986</v>
      </c>
      <c r="E11" s="109">
        <v>-826</v>
      </c>
    </row>
    <row r="12" spans="1:11" ht="14.45" customHeight="1" x14ac:dyDescent="0.25">
      <c r="B12" s="75" t="s">
        <v>70</v>
      </c>
      <c r="C12" s="76" t="s">
        <v>71</v>
      </c>
      <c r="D12" s="108">
        <v>-2432</v>
      </c>
      <c r="E12" s="109">
        <v>-2525</v>
      </c>
    </row>
    <row r="13" spans="1:11" ht="14.45" customHeight="1" x14ac:dyDescent="0.25">
      <c r="B13" s="75" t="s">
        <v>72</v>
      </c>
      <c r="C13" s="76" t="s">
        <v>65</v>
      </c>
      <c r="D13" s="108">
        <v>-81070</v>
      </c>
      <c r="E13" s="109">
        <v>-151823</v>
      </c>
    </row>
    <row r="14" spans="1:11" ht="14.45" customHeight="1" x14ac:dyDescent="0.25">
      <c r="B14" s="75" t="s">
        <v>73</v>
      </c>
      <c r="C14" s="76" t="s">
        <v>74</v>
      </c>
      <c r="D14" s="108">
        <v>5</v>
      </c>
      <c r="E14" s="109">
        <v>54</v>
      </c>
    </row>
    <row r="15" spans="1:11" ht="14.45" customHeight="1" x14ac:dyDescent="0.25">
      <c r="B15" s="77" t="s">
        <v>75</v>
      </c>
      <c r="C15" s="113"/>
      <c r="D15" s="111">
        <v>6667</v>
      </c>
      <c r="E15" s="112">
        <v>-11548</v>
      </c>
    </row>
    <row r="16" spans="1:11" ht="14.45" customHeight="1" x14ac:dyDescent="0.25">
      <c r="B16" s="84" t="s">
        <v>76</v>
      </c>
      <c r="C16" s="85" t="s">
        <v>77</v>
      </c>
      <c r="D16" s="114">
        <v>266</v>
      </c>
      <c r="E16" s="115">
        <v>-1482</v>
      </c>
    </row>
    <row r="17" spans="2:7" ht="12.95" customHeight="1" x14ac:dyDescent="0.25">
      <c r="B17" s="86" t="s">
        <v>79</v>
      </c>
      <c r="C17" s="116"/>
      <c r="D17" s="117">
        <v>7</v>
      </c>
      <c r="E17" s="118">
        <v>0</v>
      </c>
    </row>
    <row r="18" spans="2:7" ht="12.95" customHeight="1" x14ac:dyDescent="0.25">
      <c r="B18" s="86" t="s">
        <v>80</v>
      </c>
      <c r="C18" s="116"/>
      <c r="D18" s="117">
        <v>519</v>
      </c>
      <c r="E18" s="118">
        <v>453</v>
      </c>
    </row>
    <row r="19" spans="2:7" ht="12.95" customHeight="1" x14ac:dyDescent="0.25">
      <c r="B19" s="86" t="s">
        <v>81</v>
      </c>
      <c r="C19" s="116"/>
      <c r="D19" s="117">
        <v>-504</v>
      </c>
      <c r="E19" s="118">
        <v>-831</v>
      </c>
    </row>
    <row r="20" spans="2:7" ht="12.95" customHeight="1" x14ac:dyDescent="0.25">
      <c r="B20" s="119" t="s">
        <v>83</v>
      </c>
      <c r="C20" s="120"/>
      <c r="D20" s="121">
        <v>244</v>
      </c>
      <c r="E20" s="122">
        <v>-1104</v>
      </c>
    </row>
    <row r="21" spans="2:7" ht="14.45" customHeight="1" x14ac:dyDescent="0.25">
      <c r="B21" s="75" t="s">
        <v>84</v>
      </c>
      <c r="C21" s="76" t="s">
        <v>85</v>
      </c>
      <c r="D21" s="108">
        <v>-597</v>
      </c>
      <c r="E21" s="109">
        <v>-1291</v>
      </c>
      <c r="F21" s="123"/>
      <c r="G21" s="87"/>
    </row>
    <row r="22" spans="2:7" ht="14.45" customHeight="1" x14ac:dyDescent="0.25">
      <c r="B22" s="77" t="s">
        <v>86</v>
      </c>
      <c r="C22" s="124"/>
      <c r="D22" s="111">
        <v>6336</v>
      </c>
      <c r="E22" s="112">
        <v>-14321</v>
      </c>
      <c r="F22" s="123"/>
      <c r="G22" s="87"/>
    </row>
    <row r="23" spans="2:7" ht="14.45" customHeight="1" x14ac:dyDescent="0.25">
      <c r="B23" s="75" t="s">
        <v>87</v>
      </c>
      <c r="C23" s="76"/>
      <c r="D23" s="108">
        <v>0</v>
      </c>
      <c r="E23" s="109">
        <v>-4824</v>
      </c>
    </row>
    <row r="24" spans="2:7" ht="14.45" customHeight="1" x14ac:dyDescent="0.25">
      <c r="B24" s="89" t="s">
        <v>5</v>
      </c>
      <c r="C24" s="125"/>
      <c r="D24" s="126">
        <v>6336</v>
      </c>
      <c r="E24" s="127">
        <v>-19144</v>
      </c>
    </row>
    <row r="25" spans="2:7" ht="12.95" customHeight="1" x14ac:dyDescent="0.25">
      <c r="B25" s="86" t="s">
        <v>89</v>
      </c>
      <c r="C25" s="116"/>
      <c r="D25" s="117">
        <v>6308</v>
      </c>
      <c r="E25" s="118">
        <v>-18999</v>
      </c>
      <c r="F25" s="123"/>
      <c r="G25" s="87"/>
    </row>
    <row r="26" spans="2:7" ht="12.95" customHeight="1" thickBot="1" x14ac:dyDescent="0.3">
      <c r="B26" s="91" t="s">
        <v>90</v>
      </c>
      <c r="C26" s="128"/>
      <c r="D26" s="129">
        <v>28</v>
      </c>
      <c r="E26" s="130">
        <v>-145</v>
      </c>
      <c r="F26" s="123"/>
      <c r="G26" s="87"/>
    </row>
    <row r="27" spans="2:7" ht="14.45" customHeight="1" thickBot="1" x14ac:dyDescent="0.3">
      <c r="B27" s="131" t="s">
        <v>91</v>
      </c>
      <c r="C27" s="132"/>
      <c r="D27" s="133"/>
      <c r="E27" s="134"/>
      <c r="F27" s="92"/>
      <c r="G27" s="92"/>
    </row>
    <row r="28" spans="2:7" ht="24.95" customHeight="1" x14ac:dyDescent="0.25">
      <c r="B28" s="93" t="s">
        <v>93</v>
      </c>
      <c r="C28" s="135" t="s">
        <v>92</v>
      </c>
      <c r="D28" s="136"/>
      <c r="E28" s="137"/>
      <c r="F28" s="79"/>
      <c r="G28" s="80"/>
    </row>
    <row r="29" spans="2:7" ht="14.45" customHeight="1" x14ac:dyDescent="0.3">
      <c r="B29" s="75" t="s">
        <v>94</v>
      </c>
      <c r="C29" s="110"/>
      <c r="D29" s="17">
        <v>15.145788869531414</v>
      </c>
      <c r="E29" s="138">
        <v>-492.82702260535933</v>
      </c>
      <c r="F29" s="139"/>
      <c r="G29" s="94"/>
    </row>
    <row r="30" spans="2:7" ht="14.45" customHeight="1" x14ac:dyDescent="0.3">
      <c r="B30" s="75" t="s">
        <v>95</v>
      </c>
      <c r="C30" s="110"/>
      <c r="D30" s="17">
        <v>0</v>
      </c>
      <c r="E30" s="138">
        <v>-168.92679353301838</v>
      </c>
      <c r="F30" s="139"/>
      <c r="G30" s="94"/>
    </row>
    <row r="31" spans="2:7" ht="14.45" customHeight="1" thickBot="1" x14ac:dyDescent="0.3">
      <c r="B31" s="140" t="s">
        <v>96</v>
      </c>
      <c r="C31" s="141"/>
      <c r="D31" s="142">
        <v>15.145788869531414</v>
      </c>
      <c r="E31" s="143">
        <v>-661.75381613802926</v>
      </c>
      <c r="F31" s="144"/>
      <c r="G31" s="144"/>
    </row>
    <row r="32" spans="2:7" ht="24.75" customHeight="1" thickBot="1" x14ac:dyDescent="0.3">
      <c r="B32" s="413" t="s">
        <v>45</v>
      </c>
      <c r="C32" s="414"/>
      <c r="D32" s="414"/>
      <c r="E32" s="414"/>
    </row>
    <row r="33" ht="15.75" thickTop="1" x14ac:dyDescent="0.25"/>
  </sheetData>
  <mergeCells count="1">
    <mergeCell ref="B32:E32"/>
  </mergeCells>
  <hyperlinks>
    <hyperlink ref="A1" location="'Inhalt'!A1" display="Zurück zum Inhaltsverzeichnis" xr:uid="{A1BA2194-598A-4E4E-B8A1-41AF02225B5D}"/>
  </hyperlinks>
  <pageMargins left="0.7" right="0.7" top="0.78740157499999996" bottom="0.78740157499999996" header="0.3" footer="0.3"/>
  <pageSetup paperSize="9" orientation="portrait" r:id="rId1"/>
  <customProperties>
    <customPr name="_pios_id" r:id="rId2"/>
    <customPr name="tgk.resolvedItem.id" r:id="rId3"/>
    <customPr name="tgk.resolvedItem.reportCode" r:id="rId4"/>
    <customPr name="TGK_LAUNCHED_SHEET" r:id="rId5"/>
    <customPr name="TGK_RL_ITEM_ID" r:id="rId6"/>
    <customPr name="TGK_RL_ORIG_PAGE_NUMBER" r:id="rId7"/>
    <customPr name="TGK_RL_WRAPPER_ID" r:id="rId8"/>
    <customPr name="TGK_SHEET_ID" r:id="rId9"/>
    <customPr name="TGK_SHEET_POSITION" r:id="rId10"/>
  </customProperties>
  <drawing r:id="rId1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C82BA7-E4BA-49FF-B6C0-63855EEB7109}">
  <sheetPr codeName="Tabelle15"/>
  <dimension ref="A1:AA310"/>
  <sheetViews>
    <sheetView showGridLines="0" zoomScaleNormal="100" workbookViewId="0">
      <selection activeCell="A6" sqref="A6"/>
    </sheetView>
  </sheetViews>
  <sheetFormatPr baseColWidth="10" defaultColWidth="11.42578125" defaultRowHeight="12" x14ac:dyDescent="0.25"/>
  <cols>
    <col min="1" max="1" width="28.5703125" style="81" customWidth="1"/>
    <col min="2" max="2" width="30" style="81" customWidth="1"/>
    <col min="3" max="3" width="8.5703125" style="81" customWidth="1"/>
    <col min="4" max="4" width="8.42578125" style="81" customWidth="1"/>
    <col min="5" max="8" width="7.85546875" style="81" customWidth="1"/>
    <col min="9" max="9" width="8.42578125" style="81" customWidth="1"/>
    <col min="10" max="10" width="7.42578125" style="81" customWidth="1"/>
    <col min="11" max="11" width="10.42578125" style="81" customWidth="1"/>
    <col min="12" max="16384" width="11.42578125" style="81"/>
  </cols>
  <sheetData>
    <row r="1" spans="1:12" ht="15" x14ac:dyDescent="0.25">
      <c r="A1" s="387" t="s">
        <v>333</v>
      </c>
    </row>
    <row r="3" spans="1:12" ht="18" customHeight="1" thickBot="1" x14ac:dyDescent="0.4">
      <c r="B3" s="415" t="s">
        <v>316</v>
      </c>
      <c r="C3" s="415"/>
      <c r="D3" s="415"/>
      <c r="E3" s="415"/>
      <c r="F3" s="415"/>
      <c r="G3" s="415"/>
      <c r="H3" s="415"/>
      <c r="I3" s="415"/>
      <c r="J3" s="415"/>
    </row>
    <row r="4" spans="1:12" ht="32.25" customHeight="1" thickTop="1" thickBot="1" x14ac:dyDescent="0.4">
      <c r="D4" s="416" t="s">
        <v>98</v>
      </c>
      <c r="E4" s="416"/>
      <c r="F4" s="416"/>
      <c r="G4" s="416"/>
      <c r="H4" s="416"/>
      <c r="I4" s="416"/>
      <c r="J4" s="416"/>
      <c r="K4" s="153"/>
      <c r="L4" s="152"/>
    </row>
    <row r="5" spans="1:12" ht="96.95" customHeight="1" thickBot="1" x14ac:dyDescent="0.3">
      <c r="B5" s="71" t="s">
        <v>8</v>
      </c>
      <c r="C5" s="154" t="s">
        <v>99</v>
      </c>
      <c r="D5" s="154" t="s">
        <v>104</v>
      </c>
      <c r="E5" s="154" t="s">
        <v>105</v>
      </c>
      <c r="F5" s="154" t="s">
        <v>106</v>
      </c>
      <c r="G5" s="154" t="s">
        <v>317</v>
      </c>
      <c r="H5" s="154" t="s">
        <v>107</v>
      </c>
      <c r="I5" s="154" t="s">
        <v>108</v>
      </c>
      <c r="J5" s="154" t="s">
        <v>110</v>
      </c>
      <c r="K5" s="154" t="s">
        <v>111</v>
      </c>
      <c r="L5" s="154" t="s">
        <v>109</v>
      </c>
    </row>
    <row r="6" spans="1:12" ht="24" x14ac:dyDescent="0.25">
      <c r="B6" s="155" t="s">
        <v>58</v>
      </c>
      <c r="C6" s="108">
        <v>108115</v>
      </c>
      <c r="D6" s="109">
        <v>0</v>
      </c>
      <c r="E6" s="109">
        <v>0</v>
      </c>
      <c r="F6" s="109">
        <v>19328</v>
      </c>
      <c r="G6" s="109">
        <v>0</v>
      </c>
      <c r="H6" s="109">
        <v>-20</v>
      </c>
      <c r="I6" s="109">
        <v>0</v>
      </c>
      <c r="J6" s="109">
        <v>19308</v>
      </c>
      <c r="K6" s="109">
        <v>0</v>
      </c>
      <c r="L6" s="108">
        <v>127423</v>
      </c>
    </row>
    <row r="7" spans="1:12" ht="14.45" customHeight="1" x14ac:dyDescent="0.25">
      <c r="B7" s="155" t="s">
        <v>59</v>
      </c>
      <c r="C7" s="108">
        <v>-200</v>
      </c>
      <c r="D7" s="109">
        <v>0</v>
      </c>
      <c r="E7" s="109">
        <v>0</v>
      </c>
      <c r="F7" s="109">
        <v>0</v>
      </c>
      <c r="G7" s="109">
        <v>0</v>
      </c>
      <c r="H7" s="109">
        <v>0</v>
      </c>
      <c r="I7" s="109">
        <v>0</v>
      </c>
      <c r="J7" s="109">
        <v>0</v>
      </c>
      <c r="K7" s="109">
        <v>0</v>
      </c>
      <c r="L7" s="108">
        <v>-200</v>
      </c>
    </row>
    <row r="8" spans="1:12" ht="14.45" customHeight="1" x14ac:dyDescent="0.25">
      <c r="B8" s="163" t="s">
        <v>33</v>
      </c>
      <c r="C8" s="111">
        <v>107915</v>
      </c>
      <c r="D8" s="112">
        <v>0</v>
      </c>
      <c r="E8" s="112">
        <v>0</v>
      </c>
      <c r="F8" s="112">
        <v>19328</v>
      </c>
      <c r="G8" s="112">
        <v>0</v>
      </c>
      <c r="H8" s="112">
        <v>-20</v>
      </c>
      <c r="I8" s="112">
        <v>0</v>
      </c>
      <c r="J8" s="112">
        <v>19308</v>
      </c>
      <c r="K8" s="112">
        <v>0</v>
      </c>
      <c r="L8" s="111">
        <v>127223</v>
      </c>
    </row>
    <row r="9" spans="1:12" ht="14.45" customHeight="1" x14ac:dyDescent="0.25">
      <c r="B9" s="155" t="s">
        <v>61</v>
      </c>
      <c r="C9" s="108">
        <v>-19</v>
      </c>
      <c r="D9" s="109">
        <v>0</v>
      </c>
      <c r="E9" s="109">
        <v>0</v>
      </c>
      <c r="F9" s="109">
        <v>0</v>
      </c>
      <c r="G9" s="109">
        <v>0</v>
      </c>
      <c r="H9" s="109">
        <v>0</v>
      </c>
      <c r="I9" s="109">
        <v>0</v>
      </c>
      <c r="J9" s="109">
        <v>0</v>
      </c>
      <c r="K9" s="109">
        <v>0</v>
      </c>
      <c r="L9" s="108">
        <v>-19</v>
      </c>
    </row>
    <row r="10" spans="1:12" ht="14.45" customHeight="1" x14ac:dyDescent="0.25">
      <c r="B10" s="155" t="s">
        <v>62</v>
      </c>
      <c r="C10" s="108">
        <v>90</v>
      </c>
      <c r="D10" s="109">
        <v>0</v>
      </c>
      <c r="E10" s="109">
        <v>0</v>
      </c>
      <c r="F10" s="109">
        <v>0</v>
      </c>
      <c r="G10" s="109">
        <v>0</v>
      </c>
      <c r="H10" s="109">
        <v>0</v>
      </c>
      <c r="I10" s="109">
        <v>0</v>
      </c>
      <c r="J10" s="109">
        <v>0</v>
      </c>
      <c r="K10" s="109">
        <v>0</v>
      </c>
      <c r="L10" s="108">
        <v>90</v>
      </c>
    </row>
    <row r="11" spans="1:12" ht="14.45" customHeight="1" x14ac:dyDescent="0.25">
      <c r="B11" s="155" t="s">
        <v>64</v>
      </c>
      <c r="C11" s="108">
        <v>86548</v>
      </c>
      <c r="D11" s="109">
        <v>-24</v>
      </c>
      <c r="E11" s="109">
        <v>-69290</v>
      </c>
      <c r="F11" s="109">
        <v>0</v>
      </c>
      <c r="G11" s="109">
        <v>0</v>
      </c>
      <c r="H11" s="109">
        <v>-12</v>
      </c>
      <c r="I11" s="109">
        <v>-21</v>
      </c>
      <c r="J11" s="109">
        <v>-69348</v>
      </c>
      <c r="K11" s="109">
        <v>0</v>
      </c>
      <c r="L11" s="108">
        <v>17201</v>
      </c>
    </row>
    <row r="12" spans="1:12" ht="14.45" customHeight="1" x14ac:dyDescent="0.25">
      <c r="B12" s="155" t="s">
        <v>66</v>
      </c>
      <c r="C12" s="108">
        <v>-103384</v>
      </c>
      <c r="D12" s="109">
        <v>0</v>
      </c>
      <c r="E12" s="109">
        <v>0</v>
      </c>
      <c r="F12" s="109">
        <v>-14699</v>
      </c>
      <c r="G12" s="109">
        <v>0</v>
      </c>
      <c r="H12" s="109">
        <v>595</v>
      </c>
      <c r="I12" s="109">
        <v>0</v>
      </c>
      <c r="J12" s="109">
        <v>-14105</v>
      </c>
      <c r="K12" s="109">
        <v>0</v>
      </c>
      <c r="L12" s="108">
        <v>-117489</v>
      </c>
    </row>
    <row r="13" spans="1:12" ht="14.45" customHeight="1" x14ac:dyDescent="0.25">
      <c r="B13" s="155" t="s">
        <v>68</v>
      </c>
      <c r="C13" s="108">
        <v>-986</v>
      </c>
      <c r="D13" s="109">
        <v>0</v>
      </c>
      <c r="E13" s="109">
        <v>0</v>
      </c>
      <c r="F13" s="109">
        <v>0</v>
      </c>
      <c r="G13" s="109">
        <v>41</v>
      </c>
      <c r="H13" s="109">
        <v>1</v>
      </c>
      <c r="I13" s="109">
        <v>0</v>
      </c>
      <c r="J13" s="109">
        <v>42</v>
      </c>
      <c r="K13" s="109">
        <v>0</v>
      </c>
      <c r="L13" s="108">
        <v>-944</v>
      </c>
    </row>
    <row r="14" spans="1:12" ht="14.45" customHeight="1" x14ac:dyDescent="0.25">
      <c r="B14" s="155" t="s">
        <v>70</v>
      </c>
      <c r="C14" s="108">
        <v>-2432</v>
      </c>
      <c r="D14" s="109">
        <v>0</v>
      </c>
      <c r="E14" s="109">
        <v>0</v>
      </c>
      <c r="F14" s="109">
        <v>0</v>
      </c>
      <c r="G14" s="109">
        <v>0</v>
      </c>
      <c r="H14" s="109">
        <v>0</v>
      </c>
      <c r="I14" s="109">
        <v>1627</v>
      </c>
      <c r="J14" s="109">
        <v>1627</v>
      </c>
      <c r="K14" s="109">
        <v>0</v>
      </c>
      <c r="L14" s="108">
        <v>-805</v>
      </c>
    </row>
    <row r="15" spans="1:12" ht="14.45" customHeight="1" x14ac:dyDescent="0.25">
      <c r="B15" s="155" t="s">
        <v>72</v>
      </c>
      <c r="C15" s="108">
        <v>-81070</v>
      </c>
      <c r="D15" s="109">
        <v>8</v>
      </c>
      <c r="E15" s="109">
        <v>59316</v>
      </c>
      <c r="F15" s="109">
        <v>0</v>
      </c>
      <c r="G15" s="109">
        <v>-11</v>
      </c>
      <c r="H15" s="109">
        <v>2816</v>
      </c>
      <c r="I15" s="109">
        <v>0</v>
      </c>
      <c r="J15" s="109">
        <v>62129</v>
      </c>
      <c r="K15" s="109">
        <v>0</v>
      </c>
      <c r="L15" s="108">
        <v>-18941</v>
      </c>
    </row>
    <row r="16" spans="1:12" ht="48.6" customHeight="1" x14ac:dyDescent="0.25">
      <c r="B16" s="150" t="s">
        <v>100</v>
      </c>
      <c r="C16" s="108" t="s">
        <v>101</v>
      </c>
      <c r="D16" s="109">
        <v>0</v>
      </c>
      <c r="E16" s="109">
        <v>0</v>
      </c>
      <c r="F16" s="109">
        <v>0</v>
      </c>
      <c r="G16" s="109">
        <v>0</v>
      </c>
      <c r="H16" s="109">
        <v>0</v>
      </c>
      <c r="I16" s="109">
        <v>0</v>
      </c>
      <c r="J16" s="164">
        <v>0</v>
      </c>
      <c r="K16" s="109">
        <v>0</v>
      </c>
      <c r="L16" s="108">
        <v>6316</v>
      </c>
    </row>
    <row r="17" spans="2:27" ht="24" x14ac:dyDescent="0.25">
      <c r="B17" s="155" t="s">
        <v>73</v>
      </c>
      <c r="C17" s="108">
        <v>5</v>
      </c>
      <c r="D17" s="109">
        <v>0</v>
      </c>
      <c r="E17" s="109">
        <v>0</v>
      </c>
      <c r="F17" s="109">
        <v>0</v>
      </c>
      <c r="G17" s="109">
        <v>0</v>
      </c>
      <c r="H17" s="109">
        <v>0</v>
      </c>
      <c r="I17" s="109">
        <v>37</v>
      </c>
      <c r="J17" s="164">
        <v>37</v>
      </c>
      <c r="K17" s="109">
        <v>0</v>
      </c>
      <c r="L17" s="108">
        <v>42</v>
      </c>
    </row>
    <row r="18" spans="2:27" ht="14.45" customHeight="1" x14ac:dyDescent="0.25">
      <c r="B18" s="156" t="s">
        <v>102</v>
      </c>
      <c r="C18" s="165" t="s">
        <v>101</v>
      </c>
      <c r="D18" s="109">
        <v>0</v>
      </c>
      <c r="E18" s="109">
        <v>0</v>
      </c>
      <c r="F18" s="109">
        <v>0</v>
      </c>
      <c r="G18" s="109">
        <v>0</v>
      </c>
      <c r="H18" s="109">
        <v>0</v>
      </c>
      <c r="I18" s="109">
        <v>3</v>
      </c>
      <c r="J18" s="164">
        <v>3</v>
      </c>
      <c r="K18" s="109">
        <v>7</v>
      </c>
      <c r="L18" s="108">
        <v>10</v>
      </c>
    </row>
    <row r="19" spans="2:27" ht="36.75" thickBot="1" x14ac:dyDescent="0.3">
      <c r="B19" s="161" t="s">
        <v>103</v>
      </c>
      <c r="C19" s="166">
        <v>6667</v>
      </c>
      <c r="D19" s="167">
        <v>-16</v>
      </c>
      <c r="E19" s="167">
        <v>-9974</v>
      </c>
      <c r="F19" s="167">
        <v>4628</v>
      </c>
      <c r="G19" s="167">
        <v>29</v>
      </c>
      <c r="H19" s="167">
        <v>3381</v>
      </c>
      <c r="I19" s="167">
        <v>1646</v>
      </c>
      <c r="J19" s="167">
        <v>-306</v>
      </c>
      <c r="K19" s="167">
        <v>7</v>
      </c>
      <c r="L19" s="111">
        <v>6367</v>
      </c>
    </row>
    <row r="20" spans="2:27" s="158" customFormat="1" ht="181.5" customHeight="1" thickBot="1" x14ac:dyDescent="0.3">
      <c r="B20" s="414" t="s">
        <v>112</v>
      </c>
      <c r="C20" s="414"/>
      <c r="D20" s="414"/>
      <c r="E20" s="414"/>
      <c r="F20" s="414"/>
      <c r="G20" s="414"/>
      <c r="H20" s="414"/>
      <c r="I20" s="414"/>
      <c r="J20" s="414"/>
      <c r="K20" s="414"/>
      <c r="L20" s="414"/>
      <c r="V20" s="95"/>
      <c r="W20" s="95"/>
      <c r="X20" s="95"/>
      <c r="Z20" s="162"/>
      <c r="AA20" s="162"/>
    </row>
    <row r="21" spans="2:27" ht="14.45" customHeight="1" thickTop="1" x14ac:dyDescent="0.25">
      <c r="B21" s="168"/>
    </row>
    <row r="22" spans="2:27" ht="14.45" customHeight="1" x14ac:dyDescent="0.25">
      <c r="B22" s="168"/>
    </row>
    <row r="23" spans="2:27" ht="14.45" customHeight="1" x14ac:dyDescent="0.25">
      <c r="B23" s="168"/>
    </row>
    <row r="24" spans="2:27" ht="14.45" customHeight="1" x14ac:dyDescent="0.25">
      <c r="B24" s="168"/>
    </row>
    <row r="25" spans="2:27" ht="14.45" customHeight="1" x14ac:dyDescent="0.25">
      <c r="B25" s="168"/>
    </row>
    <row r="26" spans="2:27" ht="14.45" customHeight="1" x14ac:dyDescent="0.25"/>
    <row r="27" spans="2:27" ht="14.45" customHeight="1" x14ac:dyDescent="0.25"/>
    <row r="28" spans="2:27" ht="14.45" customHeight="1" x14ac:dyDescent="0.25"/>
    <row r="29" spans="2:27" ht="14.45" customHeight="1" x14ac:dyDescent="0.25"/>
    <row r="30" spans="2:27" ht="14.45" customHeight="1" x14ac:dyDescent="0.25"/>
    <row r="31" spans="2:27" ht="14.45" customHeight="1" x14ac:dyDescent="0.25"/>
    <row r="32" spans="2:27" ht="14.45" customHeight="1" x14ac:dyDescent="0.25"/>
    <row r="33" ht="14.45" customHeight="1" x14ac:dyDescent="0.25"/>
    <row r="34" ht="14.45" customHeight="1" x14ac:dyDescent="0.25"/>
    <row r="35" ht="14.45" customHeight="1" x14ac:dyDescent="0.25"/>
    <row r="36" ht="14.45" customHeight="1" x14ac:dyDescent="0.25"/>
    <row r="37" ht="14.45" customHeight="1" x14ac:dyDescent="0.25"/>
    <row r="38" ht="14.45" customHeight="1" x14ac:dyDescent="0.25"/>
    <row r="39" ht="14.45" customHeight="1" x14ac:dyDescent="0.25"/>
    <row r="40" ht="14.45" customHeight="1" x14ac:dyDescent="0.25"/>
    <row r="41" ht="14.45" customHeight="1" x14ac:dyDescent="0.25"/>
    <row r="42" ht="14.45" customHeight="1" x14ac:dyDescent="0.25"/>
    <row r="43" ht="14.45" customHeight="1" x14ac:dyDescent="0.25"/>
    <row r="44" ht="14.45" customHeight="1" x14ac:dyDescent="0.25"/>
    <row r="45" ht="14.45" customHeight="1" x14ac:dyDescent="0.25"/>
    <row r="46" ht="14.45" customHeight="1" x14ac:dyDescent="0.25"/>
    <row r="47" ht="14.45" customHeight="1" x14ac:dyDescent="0.25"/>
    <row r="48" ht="14.45" customHeight="1" x14ac:dyDescent="0.25"/>
    <row r="49" ht="14.45" customHeight="1" x14ac:dyDescent="0.25"/>
    <row r="50" ht="14.45" customHeight="1" x14ac:dyDescent="0.25"/>
    <row r="51" ht="14.45" customHeight="1" x14ac:dyDescent="0.25"/>
    <row r="52" ht="14.45" customHeight="1" x14ac:dyDescent="0.25"/>
    <row r="53" ht="14.45" customHeight="1" x14ac:dyDescent="0.25"/>
    <row r="54" ht="14.45" customHeight="1" x14ac:dyDescent="0.25"/>
    <row r="55" ht="14.45" customHeight="1" x14ac:dyDescent="0.25"/>
    <row r="56" ht="14.45" customHeight="1" x14ac:dyDescent="0.25"/>
    <row r="57" ht="14.45" customHeight="1" x14ac:dyDescent="0.25"/>
    <row r="58" ht="14.45" customHeight="1" x14ac:dyDescent="0.25"/>
    <row r="59" ht="14.45" customHeight="1" x14ac:dyDescent="0.25"/>
    <row r="60" ht="14.45" customHeight="1" x14ac:dyDescent="0.25"/>
    <row r="61" ht="14.45" customHeight="1" x14ac:dyDescent="0.25"/>
    <row r="62" ht="14.45" customHeight="1" x14ac:dyDescent="0.25"/>
    <row r="63" ht="14.45" customHeight="1" x14ac:dyDescent="0.25"/>
    <row r="64" ht="14.45" customHeight="1" x14ac:dyDescent="0.25"/>
    <row r="65" ht="14.45" customHeight="1" x14ac:dyDescent="0.25"/>
    <row r="66" ht="14.45" customHeight="1" x14ac:dyDescent="0.25"/>
    <row r="67" ht="14.45" customHeight="1" x14ac:dyDescent="0.25"/>
    <row r="68" ht="14.45" customHeight="1" x14ac:dyDescent="0.25"/>
    <row r="69" ht="14.45" customHeight="1" x14ac:dyDescent="0.25"/>
    <row r="70" ht="14.45" customHeight="1" x14ac:dyDescent="0.25"/>
    <row r="71" ht="14.45" customHeight="1" x14ac:dyDescent="0.25"/>
    <row r="72" ht="14.45" customHeight="1" x14ac:dyDescent="0.25"/>
    <row r="73" ht="14.45" customHeight="1" x14ac:dyDescent="0.25"/>
    <row r="74" ht="14.45" customHeight="1" x14ac:dyDescent="0.25"/>
    <row r="75" ht="14.45" customHeight="1" x14ac:dyDescent="0.25"/>
    <row r="76" ht="14.45" customHeight="1" x14ac:dyDescent="0.25"/>
    <row r="77" ht="14.45" customHeight="1" x14ac:dyDescent="0.25"/>
    <row r="78" ht="14.45" customHeight="1" x14ac:dyDescent="0.25"/>
    <row r="79" ht="14.45" customHeight="1" x14ac:dyDescent="0.25"/>
    <row r="80" ht="14.45" customHeight="1" x14ac:dyDescent="0.25"/>
    <row r="81" ht="14.45" customHeight="1" x14ac:dyDescent="0.25"/>
    <row r="82" ht="14.45" customHeight="1" x14ac:dyDescent="0.25"/>
    <row r="83" ht="14.45" customHeight="1" x14ac:dyDescent="0.25"/>
    <row r="84" ht="14.45" customHeight="1" x14ac:dyDescent="0.25"/>
    <row r="85" ht="14.45" customHeight="1" x14ac:dyDescent="0.25"/>
    <row r="86" ht="14.45" customHeight="1" x14ac:dyDescent="0.25"/>
    <row r="87" ht="14.45" customHeight="1" x14ac:dyDescent="0.25"/>
    <row r="88" ht="14.45" customHeight="1" x14ac:dyDescent="0.25"/>
    <row r="89" ht="14.45" customHeight="1" x14ac:dyDescent="0.25"/>
    <row r="90" ht="14.45" customHeight="1" x14ac:dyDescent="0.25"/>
    <row r="91" ht="14.45" customHeight="1" x14ac:dyDescent="0.25"/>
    <row r="92" ht="14.45" customHeight="1" x14ac:dyDescent="0.25"/>
    <row r="93" ht="14.45" customHeight="1" x14ac:dyDescent="0.25"/>
    <row r="94" ht="14.45" customHeight="1" x14ac:dyDescent="0.25"/>
    <row r="95" ht="14.45" customHeight="1" x14ac:dyDescent="0.25"/>
    <row r="96" ht="14.45" customHeight="1" x14ac:dyDescent="0.25"/>
    <row r="97" ht="14.45" customHeight="1" x14ac:dyDescent="0.25"/>
    <row r="98" ht="14.45" customHeight="1" x14ac:dyDescent="0.25"/>
    <row r="99" ht="14.45" customHeight="1" x14ac:dyDescent="0.25"/>
    <row r="100" ht="14.45" customHeight="1" x14ac:dyDescent="0.25"/>
    <row r="101" ht="14.45" customHeight="1" x14ac:dyDescent="0.25"/>
    <row r="102" ht="14.45" customHeight="1" x14ac:dyDescent="0.25"/>
    <row r="103" ht="14.45" customHeight="1" x14ac:dyDescent="0.25"/>
    <row r="104" ht="14.45" customHeight="1" x14ac:dyDescent="0.25"/>
    <row r="105" ht="14.45" customHeight="1" x14ac:dyDescent="0.25"/>
    <row r="106" ht="14.45" customHeight="1" x14ac:dyDescent="0.25"/>
    <row r="107" ht="14.45" customHeight="1" x14ac:dyDescent="0.25"/>
    <row r="108" ht="14.45" customHeight="1" x14ac:dyDescent="0.25"/>
    <row r="109" ht="14.45" customHeight="1" x14ac:dyDescent="0.25"/>
    <row r="110" ht="14.45" customHeight="1" x14ac:dyDescent="0.25"/>
    <row r="111" ht="14.45" customHeight="1" x14ac:dyDescent="0.25"/>
    <row r="112" ht="14.45" customHeight="1" x14ac:dyDescent="0.25"/>
    <row r="113" ht="14.45" customHeight="1" x14ac:dyDescent="0.25"/>
    <row r="114" ht="14.45" customHeight="1" x14ac:dyDescent="0.25"/>
    <row r="115" ht="14.45" customHeight="1" x14ac:dyDescent="0.25"/>
    <row r="116" ht="14.45" customHeight="1" x14ac:dyDescent="0.25"/>
    <row r="117" ht="14.45" customHeight="1" x14ac:dyDescent="0.25"/>
    <row r="118" ht="14.45" customHeight="1" x14ac:dyDescent="0.25"/>
    <row r="119" ht="14.45" customHeight="1" x14ac:dyDescent="0.25"/>
    <row r="120" ht="14.45" customHeight="1" x14ac:dyDescent="0.25"/>
    <row r="121" ht="14.45" customHeight="1" x14ac:dyDescent="0.25"/>
    <row r="122" ht="14.45" customHeight="1" x14ac:dyDescent="0.25"/>
    <row r="123" ht="14.45" customHeight="1" x14ac:dyDescent="0.25"/>
    <row r="124" ht="14.45" customHeight="1" x14ac:dyDescent="0.25"/>
    <row r="125" ht="14.45" customHeight="1" x14ac:dyDescent="0.25"/>
    <row r="126" ht="14.45" customHeight="1" x14ac:dyDescent="0.25"/>
    <row r="127" ht="14.45" customHeight="1" x14ac:dyDescent="0.25"/>
    <row r="128" ht="14.45" customHeight="1" x14ac:dyDescent="0.25"/>
    <row r="129" ht="14.45" customHeight="1" x14ac:dyDescent="0.25"/>
    <row r="130" ht="14.45" customHeight="1" x14ac:dyDescent="0.25"/>
    <row r="131" ht="14.45" customHeight="1" x14ac:dyDescent="0.25"/>
    <row r="132" ht="14.45" customHeight="1" x14ac:dyDescent="0.25"/>
    <row r="133" ht="14.45" customHeight="1" x14ac:dyDescent="0.25"/>
    <row r="134" ht="14.45" customHeight="1" x14ac:dyDescent="0.25"/>
    <row r="135" ht="14.45" customHeight="1" x14ac:dyDescent="0.25"/>
    <row r="136" ht="14.45" customHeight="1" x14ac:dyDescent="0.25"/>
    <row r="137" ht="14.45" customHeight="1" x14ac:dyDescent="0.25"/>
    <row r="138" ht="14.45" customHeight="1" x14ac:dyDescent="0.25"/>
    <row r="139" ht="14.45" customHeight="1" x14ac:dyDescent="0.25"/>
    <row r="140" ht="14.45" customHeight="1" x14ac:dyDescent="0.25"/>
    <row r="141" ht="14.45" customHeight="1" x14ac:dyDescent="0.25"/>
    <row r="142" ht="14.45" customHeight="1" x14ac:dyDescent="0.25"/>
    <row r="143" ht="14.45" customHeight="1" x14ac:dyDescent="0.25"/>
    <row r="144" ht="14.45" customHeight="1" x14ac:dyDescent="0.25"/>
    <row r="145" ht="14.45" customHeight="1" x14ac:dyDescent="0.25"/>
    <row r="146" ht="14.45" customHeight="1" x14ac:dyDescent="0.25"/>
    <row r="147" ht="14.45" customHeight="1" x14ac:dyDescent="0.25"/>
    <row r="148" ht="14.45" customHeight="1" x14ac:dyDescent="0.25"/>
    <row r="149" ht="14.45" customHeight="1" x14ac:dyDescent="0.25"/>
    <row r="150" ht="14.45" customHeight="1" x14ac:dyDescent="0.25"/>
    <row r="151" ht="14.45" customHeight="1" x14ac:dyDescent="0.25"/>
    <row r="152" ht="14.45" customHeight="1" x14ac:dyDescent="0.25"/>
    <row r="153" ht="14.45" customHeight="1" x14ac:dyDescent="0.25"/>
    <row r="154" ht="14.45" customHeight="1" x14ac:dyDescent="0.25"/>
    <row r="155" ht="14.45" customHeight="1" x14ac:dyDescent="0.25"/>
    <row r="156" ht="14.45" customHeight="1" x14ac:dyDescent="0.25"/>
    <row r="157" ht="14.45" customHeight="1" x14ac:dyDescent="0.25"/>
    <row r="158" ht="14.45" customHeight="1" x14ac:dyDescent="0.25"/>
    <row r="159" ht="14.45" customHeight="1" x14ac:dyDescent="0.25"/>
    <row r="160" ht="14.45" customHeight="1" x14ac:dyDescent="0.25"/>
    <row r="161" ht="14.45" customHeight="1" x14ac:dyDescent="0.25"/>
    <row r="162" ht="14.45" customHeight="1" x14ac:dyDescent="0.25"/>
    <row r="163" ht="14.45" customHeight="1" x14ac:dyDescent="0.25"/>
    <row r="164" ht="14.45" customHeight="1" x14ac:dyDescent="0.25"/>
    <row r="165" ht="14.45" customHeight="1" x14ac:dyDescent="0.25"/>
    <row r="166" ht="14.45" customHeight="1" x14ac:dyDescent="0.25"/>
    <row r="167" ht="14.45" customHeight="1" x14ac:dyDescent="0.25"/>
    <row r="168" ht="14.45" customHeight="1" x14ac:dyDescent="0.25"/>
    <row r="169" ht="14.45" customHeight="1" x14ac:dyDescent="0.25"/>
    <row r="170" ht="14.45" customHeight="1" x14ac:dyDescent="0.25"/>
    <row r="171" ht="14.45" customHeight="1" x14ac:dyDescent="0.25"/>
    <row r="172" ht="14.45" customHeight="1" x14ac:dyDescent="0.25"/>
    <row r="173" ht="14.45" customHeight="1" x14ac:dyDescent="0.25"/>
    <row r="174" ht="14.45" customHeight="1" x14ac:dyDescent="0.25"/>
    <row r="175" ht="14.45" customHeight="1" x14ac:dyDescent="0.25"/>
    <row r="176" ht="14.45" customHeight="1" x14ac:dyDescent="0.25"/>
    <row r="177" ht="14.45" customHeight="1" x14ac:dyDescent="0.25"/>
    <row r="178" ht="14.45" customHeight="1" x14ac:dyDescent="0.25"/>
    <row r="179" ht="14.45" customHeight="1" x14ac:dyDescent="0.25"/>
    <row r="180" ht="14.45" customHeight="1" x14ac:dyDescent="0.25"/>
    <row r="181" ht="14.45" customHeight="1" x14ac:dyDescent="0.25"/>
    <row r="182" ht="14.45" customHeight="1" x14ac:dyDescent="0.25"/>
    <row r="183" ht="14.45" customHeight="1" x14ac:dyDescent="0.25"/>
    <row r="184" ht="14.45" customHeight="1" x14ac:dyDescent="0.25"/>
    <row r="185" ht="14.45" customHeight="1" x14ac:dyDescent="0.25"/>
    <row r="186" ht="14.45" customHeight="1" x14ac:dyDescent="0.25"/>
    <row r="187" ht="14.45" customHeight="1" x14ac:dyDescent="0.25"/>
    <row r="188" ht="14.45" customHeight="1" x14ac:dyDescent="0.25"/>
    <row r="189" ht="14.45" customHeight="1" x14ac:dyDescent="0.25"/>
    <row r="190" ht="14.45" customHeight="1" x14ac:dyDescent="0.25"/>
    <row r="191" ht="14.45" customHeight="1" x14ac:dyDescent="0.25"/>
    <row r="192" ht="14.45" customHeight="1" x14ac:dyDescent="0.25"/>
    <row r="193" ht="14.45" customHeight="1" x14ac:dyDescent="0.25"/>
    <row r="194" ht="14.45" customHeight="1" x14ac:dyDescent="0.25"/>
    <row r="195" ht="14.45" customHeight="1" x14ac:dyDescent="0.25"/>
    <row r="196" ht="14.45" customHeight="1" x14ac:dyDescent="0.25"/>
    <row r="197" ht="14.45" customHeight="1" x14ac:dyDescent="0.25"/>
    <row r="198" ht="14.45" customHeight="1" x14ac:dyDescent="0.25"/>
    <row r="199" ht="14.45" customHeight="1" x14ac:dyDescent="0.25"/>
    <row r="200" ht="14.45" customHeight="1" x14ac:dyDescent="0.25"/>
    <row r="201" ht="14.45" customHeight="1" x14ac:dyDescent="0.25"/>
    <row r="202" ht="14.45" customHeight="1" x14ac:dyDescent="0.25"/>
    <row r="203" ht="14.45" customHeight="1" x14ac:dyDescent="0.25"/>
    <row r="204" ht="14.45" customHeight="1" x14ac:dyDescent="0.25"/>
    <row r="205" ht="14.45" customHeight="1" x14ac:dyDescent="0.25"/>
    <row r="206" ht="14.45" customHeight="1" x14ac:dyDescent="0.25"/>
    <row r="207" ht="14.45" customHeight="1" x14ac:dyDescent="0.25"/>
    <row r="208" ht="14.45" customHeight="1" x14ac:dyDescent="0.25"/>
    <row r="209" ht="14.45" customHeight="1" x14ac:dyDescent="0.25"/>
    <row r="210" ht="14.45" customHeight="1" x14ac:dyDescent="0.25"/>
    <row r="211" ht="14.45" customHeight="1" x14ac:dyDescent="0.25"/>
    <row r="212" ht="14.45" customHeight="1" x14ac:dyDescent="0.25"/>
    <row r="213" ht="14.45" customHeight="1" x14ac:dyDescent="0.25"/>
    <row r="214" ht="14.45" customHeight="1" x14ac:dyDescent="0.25"/>
    <row r="215" ht="14.45" customHeight="1" x14ac:dyDescent="0.25"/>
    <row r="216" ht="14.45" customHeight="1" x14ac:dyDescent="0.25"/>
    <row r="217" ht="14.45" customHeight="1" x14ac:dyDescent="0.25"/>
    <row r="218" ht="14.45" customHeight="1" x14ac:dyDescent="0.25"/>
    <row r="219" ht="14.45" customHeight="1" x14ac:dyDescent="0.25"/>
    <row r="220" ht="14.45" customHeight="1" x14ac:dyDescent="0.25"/>
    <row r="221" ht="14.45" customHeight="1" x14ac:dyDescent="0.25"/>
    <row r="222" ht="14.45" customHeight="1" x14ac:dyDescent="0.25"/>
    <row r="223" ht="14.45" customHeight="1" x14ac:dyDescent="0.25"/>
    <row r="224" ht="14.45" customHeight="1" x14ac:dyDescent="0.25"/>
    <row r="225" ht="14.45" customHeight="1" x14ac:dyDescent="0.25"/>
    <row r="226" ht="14.45" customHeight="1" x14ac:dyDescent="0.25"/>
    <row r="227" ht="14.45" customHeight="1" x14ac:dyDescent="0.25"/>
    <row r="228" ht="14.45" customHeight="1" x14ac:dyDescent="0.25"/>
    <row r="229" ht="14.45" customHeight="1" x14ac:dyDescent="0.25"/>
    <row r="230" ht="14.45" customHeight="1" x14ac:dyDescent="0.25"/>
    <row r="231" ht="14.45" customHeight="1" x14ac:dyDescent="0.25"/>
    <row r="232" ht="14.45" customHeight="1" x14ac:dyDescent="0.25"/>
    <row r="233" ht="14.45" customHeight="1" x14ac:dyDescent="0.25"/>
    <row r="234" ht="14.45" customHeight="1" x14ac:dyDescent="0.25"/>
    <row r="235" ht="14.45" customHeight="1" x14ac:dyDescent="0.25"/>
    <row r="236" ht="14.45" customHeight="1" x14ac:dyDescent="0.25"/>
    <row r="237" ht="14.45" customHeight="1" x14ac:dyDescent="0.25"/>
    <row r="238" ht="14.45" customHeight="1" x14ac:dyDescent="0.25"/>
    <row r="239" ht="14.45" customHeight="1" x14ac:dyDescent="0.25"/>
    <row r="240" ht="14.45" customHeight="1" x14ac:dyDescent="0.25"/>
    <row r="241" ht="14.45" customHeight="1" x14ac:dyDescent="0.25"/>
    <row r="242" ht="14.45" customHeight="1" x14ac:dyDescent="0.25"/>
    <row r="243" ht="14.45" customHeight="1" x14ac:dyDescent="0.25"/>
    <row r="244" ht="14.45" customHeight="1" x14ac:dyDescent="0.25"/>
    <row r="245" ht="14.45" customHeight="1" x14ac:dyDescent="0.25"/>
    <row r="246" ht="14.45" customHeight="1" x14ac:dyDescent="0.25"/>
    <row r="247" ht="14.45" customHeight="1" x14ac:dyDescent="0.25"/>
    <row r="248" ht="14.45" customHeight="1" x14ac:dyDescent="0.25"/>
    <row r="249" ht="14.45" customHeight="1" x14ac:dyDescent="0.25"/>
    <row r="250" ht="14.45" customHeight="1" x14ac:dyDescent="0.25"/>
    <row r="251" ht="14.45" customHeight="1" x14ac:dyDescent="0.25"/>
    <row r="252" ht="14.45" customHeight="1" x14ac:dyDescent="0.25"/>
    <row r="253" ht="14.45" customHeight="1" x14ac:dyDescent="0.25"/>
    <row r="254" ht="14.45" customHeight="1" x14ac:dyDescent="0.25"/>
    <row r="255" ht="14.45" customHeight="1" x14ac:dyDescent="0.25"/>
    <row r="256" ht="14.45" customHeight="1" x14ac:dyDescent="0.25"/>
    <row r="257" ht="14.45" customHeight="1" x14ac:dyDescent="0.25"/>
    <row r="258" ht="14.45" customHeight="1" x14ac:dyDescent="0.25"/>
    <row r="259" ht="14.45" customHeight="1" x14ac:dyDescent="0.25"/>
    <row r="260" ht="14.45" customHeight="1" x14ac:dyDescent="0.25"/>
    <row r="261" ht="14.45" customHeight="1" x14ac:dyDescent="0.25"/>
    <row r="262" ht="14.45" customHeight="1" x14ac:dyDescent="0.25"/>
    <row r="263" ht="14.45" customHeight="1" x14ac:dyDescent="0.25"/>
    <row r="264" ht="14.45" customHeight="1" x14ac:dyDescent="0.25"/>
    <row r="265" ht="14.45" customHeight="1" x14ac:dyDescent="0.25"/>
    <row r="266" ht="14.45" customHeight="1" x14ac:dyDescent="0.25"/>
    <row r="267" ht="14.45" customHeight="1" x14ac:dyDescent="0.25"/>
    <row r="268" ht="14.45" customHeight="1" x14ac:dyDescent="0.25"/>
    <row r="269" ht="14.45" customHeight="1" x14ac:dyDescent="0.25"/>
    <row r="270" ht="14.45" customHeight="1" x14ac:dyDescent="0.25"/>
    <row r="271" ht="14.45" customHeight="1" x14ac:dyDescent="0.25"/>
    <row r="272" ht="14.45" customHeight="1" x14ac:dyDescent="0.25"/>
    <row r="273" ht="14.45" customHeight="1" x14ac:dyDescent="0.25"/>
    <row r="274" ht="14.45" customHeight="1" x14ac:dyDescent="0.25"/>
    <row r="275" ht="14.45" customHeight="1" x14ac:dyDescent="0.25"/>
    <row r="276" ht="14.45" customHeight="1" x14ac:dyDescent="0.25"/>
    <row r="277" ht="14.45" customHeight="1" x14ac:dyDescent="0.25"/>
    <row r="278" ht="14.45" customHeight="1" x14ac:dyDescent="0.25"/>
    <row r="279" ht="14.45" customHeight="1" x14ac:dyDescent="0.25"/>
    <row r="280" ht="14.45" customHeight="1" x14ac:dyDescent="0.25"/>
    <row r="281" ht="14.45" customHeight="1" x14ac:dyDescent="0.25"/>
    <row r="282" ht="14.45" customHeight="1" x14ac:dyDescent="0.25"/>
    <row r="283" ht="14.45" customHeight="1" x14ac:dyDescent="0.25"/>
    <row r="284" ht="14.45" customHeight="1" x14ac:dyDescent="0.25"/>
    <row r="285" ht="14.45" customHeight="1" x14ac:dyDescent="0.25"/>
    <row r="286" ht="14.45" customHeight="1" x14ac:dyDescent="0.25"/>
    <row r="287" ht="14.45" customHeight="1" x14ac:dyDescent="0.25"/>
    <row r="288" ht="14.45" customHeight="1" x14ac:dyDescent="0.25"/>
    <row r="289" ht="14.45" customHeight="1" x14ac:dyDescent="0.25"/>
    <row r="290" ht="14.45" customHeight="1" x14ac:dyDescent="0.25"/>
    <row r="291" ht="14.45" customHeight="1" x14ac:dyDescent="0.25"/>
    <row r="292" ht="14.45" customHeight="1" x14ac:dyDescent="0.25"/>
    <row r="293" ht="14.45" customHeight="1" x14ac:dyDescent="0.25"/>
    <row r="294" ht="14.45" customHeight="1" x14ac:dyDescent="0.25"/>
    <row r="295" ht="14.45" customHeight="1" x14ac:dyDescent="0.25"/>
    <row r="296" ht="14.45" customHeight="1" x14ac:dyDescent="0.25"/>
    <row r="297" ht="14.45" customHeight="1" x14ac:dyDescent="0.25"/>
    <row r="298" ht="14.45" customHeight="1" x14ac:dyDescent="0.25"/>
    <row r="299" ht="14.45" customHeight="1" x14ac:dyDescent="0.25"/>
    <row r="300" ht="14.45" customHeight="1" x14ac:dyDescent="0.25"/>
    <row r="301" ht="14.45" customHeight="1" x14ac:dyDescent="0.25"/>
    <row r="302" ht="14.45" customHeight="1" x14ac:dyDescent="0.25"/>
    <row r="303" ht="14.45" customHeight="1" x14ac:dyDescent="0.25"/>
    <row r="304" ht="14.45" customHeight="1" x14ac:dyDescent="0.25"/>
    <row r="305" ht="14.45" customHeight="1" x14ac:dyDescent="0.25"/>
    <row r="306" ht="14.45" customHeight="1" x14ac:dyDescent="0.25"/>
    <row r="307" ht="14.45" customHeight="1" x14ac:dyDescent="0.25"/>
    <row r="308" ht="14.45" customHeight="1" x14ac:dyDescent="0.25"/>
    <row r="309" ht="14.45" customHeight="1" x14ac:dyDescent="0.25"/>
    <row r="310" ht="14.45" customHeight="1" x14ac:dyDescent="0.25"/>
  </sheetData>
  <mergeCells count="3">
    <mergeCell ref="B3:J3"/>
    <mergeCell ref="D4:J4"/>
    <mergeCell ref="B20:L20"/>
  </mergeCells>
  <hyperlinks>
    <hyperlink ref="A1" location="'Inhalt'!A1" display="Zurück zum Inhaltsverzeichnis" xr:uid="{3B9B6199-58EB-4890-9527-270C73A35AD0}"/>
  </hyperlinks>
  <pageMargins left="0.7" right="0.7" top="0.78740157499999996" bottom="0.78740157499999996" header="0.3" footer="0.3"/>
  <pageSetup paperSize="9" orientation="portrait" r:id="rId1"/>
  <customProperties>
    <customPr name="_pios_id" r:id="rId2"/>
    <customPr name="tgk.resolvedItem.id" r:id="rId3"/>
    <customPr name="tgk.resolvedItem.reportCode" r:id="rId4"/>
    <customPr name="TGK_LAUNCHED_SHEET" r:id="rId5"/>
    <customPr name="TGK_RL_ITEM_ID" r:id="rId6"/>
    <customPr name="TGK_RL_ORIG_PAGE_NUMBER" r:id="rId7"/>
    <customPr name="TGK_RL_WRAPPER_ID" r:id="rId8"/>
    <customPr name="TGK_SHEET_ID" r:id="rId9"/>
    <customPr name="TGK_SHEET_POSITION" r:id="rId10"/>
  </customProperties>
  <drawing r:id="rId1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5A2DCD-F536-4B17-BAF3-41B19683B2B9}">
  <sheetPr codeName="Tabelle20"/>
  <dimension ref="A1:D30"/>
  <sheetViews>
    <sheetView showGridLines="0" workbookViewId="0">
      <selection activeCell="K1" sqref="K1"/>
    </sheetView>
  </sheetViews>
  <sheetFormatPr baseColWidth="10" defaultColWidth="11.42578125" defaultRowHeight="15" x14ac:dyDescent="0.25"/>
  <cols>
    <col min="1" max="1" width="28.5703125" customWidth="1"/>
    <col min="2" max="2" width="55.85546875" customWidth="1"/>
    <col min="3" max="4" width="12.5703125" customWidth="1"/>
    <col min="5" max="16384" width="11.42578125" style="68"/>
  </cols>
  <sheetData>
    <row r="1" spans="1:4" customFormat="1" x14ac:dyDescent="0.25">
      <c r="A1" s="387" t="s">
        <v>333</v>
      </c>
    </row>
    <row r="2" spans="1:4" customFormat="1" ht="36.6" customHeight="1" thickBot="1" x14ac:dyDescent="0.4">
      <c r="B2" s="417" t="s">
        <v>113</v>
      </c>
      <c r="C2" s="417"/>
      <c r="D2" s="417"/>
    </row>
    <row r="3" spans="1:4" customFormat="1" ht="14.45" customHeight="1" thickTop="1" thickBot="1" x14ac:dyDescent="0.3">
      <c r="B3" s="193" t="s">
        <v>8</v>
      </c>
      <c r="C3" s="171" t="s">
        <v>4</v>
      </c>
      <c r="D3" s="172">
        <v>2022</v>
      </c>
    </row>
    <row r="4" spans="1:4" customFormat="1" ht="14.45" customHeight="1" x14ac:dyDescent="0.25">
      <c r="B4" s="178" t="s">
        <v>5</v>
      </c>
      <c r="C4" s="111">
        <v>6336</v>
      </c>
      <c r="D4" s="179">
        <v>-19144</v>
      </c>
    </row>
    <row r="5" spans="1:4" customFormat="1" ht="14.45" customHeight="1" x14ac:dyDescent="0.25">
      <c r="B5" s="173" t="s">
        <v>118</v>
      </c>
      <c r="C5" s="180">
        <v>-395</v>
      </c>
      <c r="D5" s="181">
        <v>332</v>
      </c>
    </row>
    <row r="6" spans="1:4" customFormat="1" ht="14.45" customHeight="1" x14ac:dyDescent="0.25">
      <c r="B6" s="173" t="s">
        <v>119</v>
      </c>
      <c r="C6" s="180">
        <v>25</v>
      </c>
      <c r="D6" s="181">
        <v>482</v>
      </c>
    </row>
    <row r="7" spans="1:4" customFormat="1" ht="24" x14ac:dyDescent="0.25">
      <c r="B7" s="21" t="s">
        <v>128</v>
      </c>
      <c r="C7" s="180">
        <v>5</v>
      </c>
      <c r="D7" s="181">
        <v>2</v>
      </c>
    </row>
    <row r="8" spans="1:4" customFormat="1" ht="14.45" customHeight="1" x14ac:dyDescent="0.25">
      <c r="B8" s="173" t="s">
        <v>120</v>
      </c>
      <c r="C8" s="180">
        <v>-23</v>
      </c>
      <c r="D8" s="181">
        <v>-262</v>
      </c>
    </row>
    <row r="9" spans="1:4" customFormat="1" ht="24.95" customHeight="1" x14ac:dyDescent="0.25">
      <c r="B9" s="175" t="s">
        <v>121</v>
      </c>
      <c r="C9" s="182">
        <v>-388</v>
      </c>
      <c r="D9" s="183">
        <v>553</v>
      </c>
    </row>
    <row r="10" spans="1:4" customFormat="1" ht="14.45" customHeight="1" x14ac:dyDescent="0.25">
      <c r="B10" s="184" t="s">
        <v>122</v>
      </c>
      <c r="C10" s="114">
        <v>0</v>
      </c>
      <c r="D10" s="185">
        <v>173</v>
      </c>
    </row>
    <row r="11" spans="1:4" customFormat="1" ht="12.95" customHeight="1" x14ac:dyDescent="0.25">
      <c r="B11" s="186" t="s">
        <v>123</v>
      </c>
      <c r="C11" s="117">
        <v>0</v>
      </c>
      <c r="D11" s="194">
        <v>-1626</v>
      </c>
    </row>
    <row r="12" spans="1:4" customFormat="1" ht="12.95" customHeight="1" x14ac:dyDescent="0.25">
      <c r="B12" s="188" t="s">
        <v>124</v>
      </c>
      <c r="C12" s="121">
        <v>0</v>
      </c>
      <c r="D12" s="189">
        <v>1799</v>
      </c>
    </row>
    <row r="13" spans="1:4" customFormat="1" ht="14.45" customHeight="1" x14ac:dyDescent="0.25">
      <c r="B13" s="184" t="s">
        <v>127</v>
      </c>
      <c r="C13" s="114">
        <v>96</v>
      </c>
      <c r="D13" s="185">
        <v>2767</v>
      </c>
    </row>
    <row r="14" spans="1:4" customFormat="1" ht="12.95" customHeight="1" x14ac:dyDescent="0.25">
      <c r="B14" s="186" t="s">
        <v>123</v>
      </c>
      <c r="C14" s="117">
        <v>99</v>
      </c>
      <c r="D14" s="187">
        <v>103</v>
      </c>
    </row>
    <row r="15" spans="1:4" customFormat="1" ht="12.95" customHeight="1" x14ac:dyDescent="0.25">
      <c r="B15" s="188" t="s">
        <v>124</v>
      </c>
      <c r="C15" s="121">
        <v>-3</v>
      </c>
      <c r="D15" s="189">
        <v>2664</v>
      </c>
    </row>
    <row r="16" spans="1:4" customFormat="1" ht="14.45" customHeight="1" x14ac:dyDescent="0.25">
      <c r="B16" s="184" t="s">
        <v>114</v>
      </c>
      <c r="C16" s="114">
        <v>1</v>
      </c>
      <c r="D16" s="195">
        <v>-4</v>
      </c>
    </row>
    <row r="17" spans="2:4" customFormat="1" ht="12.95" customHeight="1" x14ac:dyDescent="0.25">
      <c r="B17" s="186" t="s">
        <v>123</v>
      </c>
      <c r="C17" s="117">
        <v>1</v>
      </c>
      <c r="D17" s="187">
        <v>-4</v>
      </c>
    </row>
    <row r="18" spans="2:4" customFormat="1" ht="12.95" customHeight="1" x14ac:dyDescent="0.25">
      <c r="B18" s="188" t="s">
        <v>124</v>
      </c>
      <c r="C18" s="121">
        <v>0</v>
      </c>
      <c r="D18" s="189">
        <v>0</v>
      </c>
    </row>
    <row r="19" spans="2:4" customFormat="1" ht="14.45" customHeight="1" x14ac:dyDescent="0.25">
      <c r="B19" s="174" t="s">
        <v>120</v>
      </c>
      <c r="C19" s="180">
        <v>0</v>
      </c>
      <c r="D19" s="181">
        <v>-59</v>
      </c>
    </row>
    <row r="20" spans="2:4" customFormat="1" ht="24.95" customHeight="1" x14ac:dyDescent="0.25">
      <c r="B20" s="190" t="s">
        <v>125</v>
      </c>
      <c r="C20" s="182">
        <v>97</v>
      </c>
      <c r="D20" s="183">
        <v>2877</v>
      </c>
    </row>
    <row r="21" spans="2:4" customFormat="1" ht="14.45" customHeight="1" x14ac:dyDescent="0.25">
      <c r="B21" s="392" t="s">
        <v>126</v>
      </c>
      <c r="C21" s="191">
        <v>-291</v>
      </c>
      <c r="D21" s="192">
        <v>3429</v>
      </c>
    </row>
    <row r="22" spans="2:4" customFormat="1" ht="12.95" customHeight="1" x14ac:dyDescent="0.25">
      <c r="B22" s="393" t="s">
        <v>115</v>
      </c>
      <c r="C22" s="394">
        <v>-291</v>
      </c>
      <c r="D22" s="395">
        <v>558</v>
      </c>
    </row>
    <row r="23" spans="2:4" customFormat="1" ht="12.95" customHeight="1" x14ac:dyDescent="0.25">
      <c r="B23" s="176" t="s">
        <v>116</v>
      </c>
      <c r="C23" s="117">
        <v>0</v>
      </c>
      <c r="D23" s="187">
        <v>2871</v>
      </c>
    </row>
    <row r="24" spans="2:4" customFormat="1" ht="24.95" customHeight="1" x14ac:dyDescent="0.25">
      <c r="B24" s="196" t="s">
        <v>129</v>
      </c>
      <c r="C24" s="191">
        <v>6045</v>
      </c>
      <c r="D24" s="192">
        <v>-15715</v>
      </c>
    </row>
    <row r="25" spans="2:4" customFormat="1" ht="12.95" customHeight="1" x14ac:dyDescent="0.25">
      <c r="B25" s="186" t="s">
        <v>89</v>
      </c>
      <c r="C25" s="117">
        <v>6016</v>
      </c>
      <c r="D25" s="187">
        <v>-15608</v>
      </c>
    </row>
    <row r="26" spans="2:4" customFormat="1" ht="12.95" customHeight="1" x14ac:dyDescent="0.25">
      <c r="B26" s="177" t="s">
        <v>115</v>
      </c>
      <c r="C26" s="117">
        <v>6016</v>
      </c>
      <c r="D26" s="187">
        <v>-13595</v>
      </c>
    </row>
    <row r="27" spans="2:4" customFormat="1" ht="12.95" customHeight="1" x14ac:dyDescent="0.25">
      <c r="B27" s="177" t="s">
        <v>116</v>
      </c>
      <c r="C27" s="117">
        <v>0</v>
      </c>
      <c r="D27" s="187">
        <v>-2013</v>
      </c>
    </row>
    <row r="28" spans="2:4" customFormat="1" ht="12.95" customHeight="1" thickBot="1" x14ac:dyDescent="0.3">
      <c r="B28" s="197" t="s">
        <v>90</v>
      </c>
      <c r="C28" s="129">
        <v>29</v>
      </c>
      <c r="D28" s="198">
        <v>-107</v>
      </c>
    </row>
    <row r="29" spans="2:4" customFormat="1" ht="25.5" customHeight="1" thickBot="1" x14ac:dyDescent="0.3">
      <c r="B29" s="418" t="s">
        <v>45</v>
      </c>
      <c r="C29" s="419"/>
      <c r="D29" s="419"/>
    </row>
    <row r="30" spans="2:4" ht="15.75" thickTop="1" x14ac:dyDescent="0.25"/>
  </sheetData>
  <mergeCells count="2">
    <mergeCell ref="B2:D2"/>
    <mergeCell ref="B29:D29"/>
  </mergeCells>
  <hyperlinks>
    <hyperlink ref="A1" location="'Inhalt'!A1" display="Zurück zum Inhaltsverzeichnis" xr:uid="{71191E4D-20A2-4511-A1F2-D7BD3547481D}"/>
  </hyperlinks>
  <pageMargins left="0.7" right="0.7" top="0.75" bottom="0.75" header="0.3" footer="0.3"/>
  <pageSetup paperSize="9" orientation="portrait"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7691D60-F53D-4D5B-B193-99484D8C820B}">
  <sheetPr codeName="Tabelle26"/>
  <dimension ref="A1:F56"/>
  <sheetViews>
    <sheetView showGridLines="0" zoomScaleNormal="100" workbookViewId="0">
      <selection activeCell="J1" sqref="J1"/>
    </sheetView>
  </sheetViews>
  <sheetFormatPr baseColWidth="10" defaultColWidth="11.42578125" defaultRowHeight="15" x14ac:dyDescent="0.25"/>
  <cols>
    <col min="1" max="1" width="28.5703125" customWidth="1"/>
    <col min="2" max="2" width="51.42578125" customWidth="1"/>
    <col min="3" max="3" width="9.5703125" customWidth="1"/>
    <col min="4" max="5" width="16" customWidth="1"/>
  </cols>
  <sheetData>
    <row r="1" spans="1:6" x14ac:dyDescent="0.25">
      <c r="A1" s="389" t="s">
        <v>333</v>
      </c>
    </row>
    <row r="2" spans="1:6" ht="18" thickBot="1" x14ac:dyDescent="0.35">
      <c r="B2" s="202" t="s">
        <v>130</v>
      </c>
      <c r="C2" s="202"/>
      <c r="D2" s="145"/>
      <c r="E2" s="102"/>
      <c r="F2" s="102"/>
    </row>
    <row r="3" spans="1:6" ht="14.45" customHeight="1" thickTop="1" thickBot="1" x14ac:dyDescent="0.3">
      <c r="B3" s="146" t="s">
        <v>8</v>
      </c>
      <c r="C3" s="214" t="s">
        <v>78</v>
      </c>
      <c r="D3" s="73" t="s">
        <v>290</v>
      </c>
      <c r="E3" s="72" t="s">
        <v>148</v>
      </c>
      <c r="F3" s="72" t="s">
        <v>131</v>
      </c>
    </row>
    <row r="4" spans="1:6" ht="14.45" customHeight="1" x14ac:dyDescent="0.25">
      <c r="B4" s="203" t="s">
        <v>133</v>
      </c>
      <c r="C4" s="215">
        <v>0</v>
      </c>
      <c r="D4" s="204"/>
      <c r="E4" s="205"/>
      <c r="F4" s="205"/>
    </row>
    <row r="5" spans="1:6" ht="14.45" customHeight="1" x14ac:dyDescent="0.25">
      <c r="B5" s="206" t="s">
        <v>134</v>
      </c>
      <c r="C5" s="216" t="s">
        <v>171</v>
      </c>
      <c r="D5" s="217">
        <v>0</v>
      </c>
      <c r="E5" s="218">
        <v>0</v>
      </c>
      <c r="F5" s="218">
        <v>1783</v>
      </c>
    </row>
    <row r="6" spans="1:6" ht="14.45" customHeight="1" x14ac:dyDescent="0.25">
      <c r="B6" s="206" t="s">
        <v>135</v>
      </c>
      <c r="C6" s="216" t="s">
        <v>171</v>
      </c>
      <c r="D6" s="217">
        <v>677</v>
      </c>
      <c r="E6" s="218">
        <v>687</v>
      </c>
      <c r="F6" s="218">
        <v>708</v>
      </c>
    </row>
    <row r="7" spans="1:6" ht="14.45" customHeight="1" x14ac:dyDescent="0.25">
      <c r="B7" s="206" t="s">
        <v>136</v>
      </c>
      <c r="C7" s="216" t="s">
        <v>172</v>
      </c>
      <c r="D7" s="217">
        <v>7462</v>
      </c>
      <c r="E7" s="218">
        <v>9561</v>
      </c>
      <c r="F7" s="218">
        <v>10462</v>
      </c>
    </row>
    <row r="8" spans="1:6" ht="14.45" customHeight="1" x14ac:dyDescent="0.25">
      <c r="B8" s="206" t="s">
        <v>114</v>
      </c>
      <c r="C8" s="216" t="s">
        <v>173</v>
      </c>
      <c r="D8" s="217">
        <v>256</v>
      </c>
      <c r="E8" s="218">
        <v>291</v>
      </c>
      <c r="F8" s="218">
        <v>322</v>
      </c>
    </row>
    <row r="9" spans="1:6" x14ac:dyDescent="0.25">
      <c r="B9" s="157" t="s">
        <v>138</v>
      </c>
      <c r="C9" s="219" t="s">
        <v>174</v>
      </c>
      <c r="D9" s="220">
        <v>763</v>
      </c>
      <c r="E9" s="221">
        <v>1137</v>
      </c>
      <c r="F9" s="221">
        <v>859</v>
      </c>
    </row>
    <row r="10" spans="1:6" ht="12.95" customHeight="1" x14ac:dyDescent="0.25">
      <c r="B10" s="19" t="s">
        <v>139</v>
      </c>
      <c r="C10" s="222"/>
      <c r="D10" s="220">
        <v>658</v>
      </c>
      <c r="E10" s="221">
        <v>1042</v>
      </c>
      <c r="F10" s="221">
        <v>747</v>
      </c>
    </row>
    <row r="11" spans="1:6" ht="12.95" customHeight="1" x14ac:dyDescent="0.25">
      <c r="B11" s="20" t="s">
        <v>140</v>
      </c>
      <c r="C11" s="223"/>
      <c r="D11" s="217">
        <v>105</v>
      </c>
      <c r="E11" s="218">
        <v>95</v>
      </c>
      <c r="F11" s="218">
        <v>111</v>
      </c>
    </row>
    <row r="12" spans="1:6" ht="14.45" customHeight="1" x14ac:dyDescent="0.25">
      <c r="B12" s="206" t="s">
        <v>142</v>
      </c>
      <c r="C12" s="216" t="s">
        <v>175</v>
      </c>
      <c r="D12" s="217">
        <v>3004</v>
      </c>
      <c r="E12" s="218">
        <v>2694</v>
      </c>
      <c r="F12" s="218">
        <v>4065</v>
      </c>
    </row>
    <row r="13" spans="1:6" ht="14.45" customHeight="1" x14ac:dyDescent="0.25">
      <c r="B13" s="207" t="s">
        <v>141</v>
      </c>
      <c r="C13" s="216" t="s">
        <v>175</v>
      </c>
      <c r="D13" s="217">
        <v>6646</v>
      </c>
      <c r="E13" s="218">
        <v>40617</v>
      </c>
      <c r="F13" s="218">
        <v>16913</v>
      </c>
    </row>
    <row r="14" spans="1:6" ht="14.45" customHeight="1" x14ac:dyDescent="0.25">
      <c r="B14" s="207" t="s">
        <v>143</v>
      </c>
      <c r="C14" s="216" t="s">
        <v>175</v>
      </c>
      <c r="D14" s="217">
        <v>106</v>
      </c>
      <c r="E14" s="218">
        <v>227</v>
      </c>
      <c r="F14" s="218">
        <v>247</v>
      </c>
    </row>
    <row r="15" spans="1:6" ht="14.45" customHeight="1" x14ac:dyDescent="0.25">
      <c r="B15" s="207" t="s">
        <v>145</v>
      </c>
      <c r="C15" s="224" t="s">
        <v>85</v>
      </c>
      <c r="D15" s="217">
        <v>847</v>
      </c>
      <c r="E15" s="218">
        <v>2776</v>
      </c>
      <c r="F15" s="218">
        <v>2121</v>
      </c>
    </row>
    <row r="16" spans="1:6" ht="14.45" customHeight="1" x14ac:dyDescent="0.25">
      <c r="B16" s="208" t="s">
        <v>146</v>
      </c>
      <c r="C16" s="225">
        <v>0</v>
      </c>
      <c r="D16" s="226">
        <v>19762</v>
      </c>
      <c r="E16" s="112">
        <v>57989</v>
      </c>
      <c r="F16" s="112">
        <v>37481</v>
      </c>
    </row>
    <row r="17" spans="2:6" ht="14.45" customHeight="1" x14ac:dyDescent="0.25">
      <c r="B17" s="207" t="s">
        <v>147</v>
      </c>
      <c r="C17" s="224" t="s">
        <v>176</v>
      </c>
      <c r="D17" s="227">
        <v>3090</v>
      </c>
      <c r="E17" s="228">
        <v>4718</v>
      </c>
      <c r="F17" s="228">
        <v>1849</v>
      </c>
    </row>
    <row r="18" spans="2:6" ht="14.45" customHeight="1" x14ac:dyDescent="0.25">
      <c r="B18" s="209" t="s">
        <v>142</v>
      </c>
      <c r="C18" s="229" t="s">
        <v>175</v>
      </c>
      <c r="D18" s="227">
        <v>3201</v>
      </c>
      <c r="E18" s="228">
        <v>6422</v>
      </c>
      <c r="F18" s="228">
        <v>8131</v>
      </c>
    </row>
    <row r="19" spans="2:6" ht="14.45" customHeight="1" x14ac:dyDescent="0.25">
      <c r="B19" s="207" t="s">
        <v>137</v>
      </c>
      <c r="C19" s="224" t="s">
        <v>175</v>
      </c>
      <c r="D19" s="227">
        <v>7995</v>
      </c>
      <c r="E19" s="228">
        <v>9560</v>
      </c>
      <c r="F19" s="228">
        <v>11629</v>
      </c>
    </row>
    <row r="20" spans="2:6" ht="14.45" customHeight="1" x14ac:dyDescent="0.25">
      <c r="B20" s="207" t="s">
        <v>141</v>
      </c>
      <c r="C20" s="224" t="s">
        <v>175</v>
      </c>
      <c r="D20" s="227">
        <v>14313</v>
      </c>
      <c r="E20" s="228">
        <v>36198</v>
      </c>
      <c r="F20" s="228">
        <v>64732</v>
      </c>
    </row>
    <row r="21" spans="2:6" ht="14.45" customHeight="1" x14ac:dyDescent="0.25">
      <c r="B21" s="207" t="s">
        <v>143</v>
      </c>
      <c r="C21" s="224" t="s">
        <v>175</v>
      </c>
      <c r="D21" s="227">
        <v>1805</v>
      </c>
      <c r="E21" s="228">
        <v>1587</v>
      </c>
      <c r="F21" s="228">
        <v>1867</v>
      </c>
    </row>
    <row r="22" spans="2:6" ht="14.45" customHeight="1" x14ac:dyDescent="0.25">
      <c r="B22" s="207" t="s">
        <v>144</v>
      </c>
      <c r="C22" s="224" t="s">
        <v>85</v>
      </c>
      <c r="D22" s="227">
        <v>37</v>
      </c>
      <c r="E22" s="228">
        <v>55</v>
      </c>
      <c r="F22" s="228">
        <v>33</v>
      </c>
    </row>
    <row r="23" spans="2:6" ht="14.45" customHeight="1" x14ac:dyDescent="0.25">
      <c r="B23" s="207" t="s">
        <v>149</v>
      </c>
      <c r="C23" s="224" t="s">
        <v>177</v>
      </c>
      <c r="D23" s="227">
        <v>4257</v>
      </c>
      <c r="E23" s="228">
        <v>4634</v>
      </c>
      <c r="F23" s="228">
        <v>2966</v>
      </c>
    </row>
    <row r="24" spans="2:6" ht="14.45" customHeight="1" x14ac:dyDescent="0.25">
      <c r="B24" s="207" t="s">
        <v>150</v>
      </c>
      <c r="C24" s="224" t="s">
        <v>178</v>
      </c>
      <c r="D24" s="227">
        <v>501</v>
      </c>
      <c r="E24" s="228">
        <v>639</v>
      </c>
      <c r="F24" s="228">
        <v>108</v>
      </c>
    </row>
    <row r="25" spans="2:6" ht="14.45" customHeight="1" x14ac:dyDescent="0.25">
      <c r="B25" s="210" t="s">
        <v>151</v>
      </c>
      <c r="C25" s="230">
        <v>0</v>
      </c>
      <c r="D25" s="231">
        <v>35200</v>
      </c>
      <c r="E25" s="232">
        <v>63812</v>
      </c>
      <c r="F25" s="232">
        <v>91315</v>
      </c>
    </row>
    <row r="26" spans="2:6" ht="14.45" customHeight="1" thickBot="1" x14ac:dyDescent="0.3">
      <c r="B26" s="211" t="s">
        <v>152</v>
      </c>
      <c r="C26" s="233"/>
      <c r="D26" s="234">
        <v>54961</v>
      </c>
      <c r="E26" s="167">
        <v>121802</v>
      </c>
      <c r="F26" s="167">
        <v>128797</v>
      </c>
    </row>
    <row r="27" spans="2:6" s="237" customFormat="1" ht="14.45" customHeight="1" thickBot="1" x14ac:dyDescent="0.3">
      <c r="B27" s="235" t="s">
        <v>45</v>
      </c>
      <c r="C27" s="236"/>
      <c r="D27" s="236"/>
      <c r="E27" s="236"/>
      <c r="F27" s="236"/>
    </row>
    <row r="28" spans="2:6" ht="15.75" thickTop="1" x14ac:dyDescent="0.25"/>
    <row r="29" spans="2:6" ht="18" thickBot="1" x14ac:dyDescent="0.35">
      <c r="B29" s="202" t="s">
        <v>130</v>
      </c>
      <c r="C29" s="202"/>
      <c r="D29" s="145"/>
      <c r="E29" s="102"/>
      <c r="F29" s="102"/>
    </row>
    <row r="30" spans="2:6" ht="16.5" thickTop="1" thickBot="1" x14ac:dyDescent="0.3">
      <c r="B30" s="146" t="s">
        <v>8</v>
      </c>
      <c r="C30" s="214" t="s">
        <v>78</v>
      </c>
      <c r="D30" s="105" t="s">
        <v>290</v>
      </c>
      <c r="E30" s="106" t="s">
        <v>148</v>
      </c>
      <c r="F30" s="106" t="s">
        <v>131</v>
      </c>
    </row>
    <row r="31" spans="2:6" x14ac:dyDescent="0.25">
      <c r="B31" s="83" t="s">
        <v>153</v>
      </c>
      <c r="C31" s="238"/>
      <c r="D31" s="204"/>
      <c r="E31" s="205"/>
      <c r="F31" s="205"/>
    </row>
    <row r="32" spans="2:6" x14ac:dyDescent="0.25">
      <c r="B32" s="212" t="s">
        <v>154</v>
      </c>
      <c r="C32" s="239" t="s">
        <v>179</v>
      </c>
      <c r="D32" s="227">
        <v>416</v>
      </c>
      <c r="E32" s="228">
        <v>14160</v>
      </c>
      <c r="F32" s="228">
        <v>622</v>
      </c>
    </row>
    <row r="33" spans="2:6" x14ac:dyDescent="0.25">
      <c r="B33" s="212" t="s">
        <v>155</v>
      </c>
      <c r="C33" s="239" t="s">
        <v>179</v>
      </c>
      <c r="D33" s="227">
        <v>8944</v>
      </c>
      <c r="E33" s="228">
        <v>10825</v>
      </c>
      <c r="F33" s="228">
        <v>10825</v>
      </c>
    </row>
    <row r="34" spans="2:6" x14ac:dyDescent="0.25">
      <c r="B34" s="212" t="s">
        <v>117</v>
      </c>
      <c r="C34" s="239" t="s">
        <v>179</v>
      </c>
      <c r="D34" s="227">
        <v>1668</v>
      </c>
      <c r="E34" s="228">
        <v>-19877</v>
      </c>
      <c r="F34" s="228">
        <v>-1404</v>
      </c>
    </row>
    <row r="35" spans="2:6" x14ac:dyDescent="0.25">
      <c r="B35" s="212" t="s">
        <v>157</v>
      </c>
      <c r="C35" s="239"/>
      <c r="D35" s="227">
        <v>-821</v>
      </c>
      <c r="E35" s="228">
        <v>-917</v>
      </c>
      <c r="F35" s="228">
        <v>-3756</v>
      </c>
    </row>
    <row r="36" spans="2:6" x14ac:dyDescent="0.25">
      <c r="B36" s="208" t="s">
        <v>158</v>
      </c>
      <c r="C36" s="240"/>
      <c r="D36" s="231">
        <v>10208</v>
      </c>
      <c r="E36" s="241">
        <v>4191</v>
      </c>
      <c r="F36" s="241">
        <v>6287</v>
      </c>
    </row>
    <row r="37" spans="2:6" ht="14.45" customHeight="1" x14ac:dyDescent="0.25">
      <c r="B37" s="212" t="s">
        <v>90</v>
      </c>
      <c r="C37" s="239" t="s">
        <v>179</v>
      </c>
      <c r="D37" s="227">
        <v>228</v>
      </c>
      <c r="E37" s="228">
        <v>194</v>
      </c>
      <c r="F37" s="228">
        <v>485</v>
      </c>
    </row>
    <row r="38" spans="2:6" x14ac:dyDescent="0.25">
      <c r="B38" s="208" t="s">
        <v>160</v>
      </c>
      <c r="C38" s="240"/>
      <c r="D38" s="231">
        <v>10436</v>
      </c>
      <c r="E38" s="241">
        <v>4386</v>
      </c>
      <c r="F38" s="241">
        <v>6772</v>
      </c>
    </row>
    <row r="39" spans="2:6" x14ac:dyDescent="0.25">
      <c r="B39" s="212" t="s">
        <v>161</v>
      </c>
      <c r="C39" s="239" t="s">
        <v>180</v>
      </c>
      <c r="D39" s="227">
        <v>1119</v>
      </c>
      <c r="E39" s="228">
        <v>2989</v>
      </c>
      <c r="F39" s="228">
        <v>1996</v>
      </c>
    </row>
    <row r="40" spans="2:6" x14ac:dyDescent="0.25">
      <c r="B40" s="212" t="s">
        <v>159</v>
      </c>
      <c r="C40" s="239" t="s">
        <v>180</v>
      </c>
      <c r="D40" s="227">
        <v>7754</v>
      </c>
      <c r="E40" s="228">
        <v>45737</v>
      </c>
      <c r="F40" s="228">
        <v>16336</v>
      </c>
    </row>
    <row r="41" spans="2:6" x14ac:dyDescent="0.25">
      <c r="B41" s="212" t="s">
        <v>162</v>
      </c>
      <c r="C41" s="239" t="s">
        <v>180</v>
      </c>
      <c r="D41" s="227">
        <v>493</v>
      </c>
      <c r="E41" s="228">
        <v>353</v>
      </c>
      <c r="F41" s="228">
        <v>260</v>
      </c>
    </row>
    <row r="42" spans="2:6" x14ac:dyDescent="0.25">
      <c r="B42" s="212" t="s">
        <v>163</v>
      </c>
      <c r="C42" s="239" t="s">
        <v>181</v>
      </c>
      <c r="D42" s="227">
        <v>521</v>
      </c>
      <c r="E42" s="228">
        <v>537</v>
      </c>
      <c r="F42" s="228">
        <v>1065</v>
      </c>
    </row>
    <row r="43" spans="2:6" ht="14.45" customHeight="1" x14ac:dyDescent="0.25">
      <c r="B43" s="212" t="s">
        <v>164</v>
      </c>
      <c r="C43" s="242" t="s">
        <v>182</v>
      </c>
      <c r="D43" s="227">
        <v>7974</v>
      </c>
      <c r="E43" s="228">
        <v>7732</v>
      </c>
      <c r="F43" s="228">
        <v>6346</v>
      </c>
    </row>
    <row r="44" spans="2:6" x14ac:dyDescent="0.25">
      <c r="B44" s="212" t="s">
        <v>165</v>
      </c>
      <c r="C44" s="242" t="s">
        <v>85</v>
      </c>
      <c r="D44" s="227">
        <v>350</v>
      </c>
      <c r="E44" s="228">
        <v>2555</v>
      </c>
      <c r="F44" s="228">
        <v>433</v>
      </c>
    </row>
    <row r="45" spans="2:6" x14ac:dyDescent="0.25">
      <c r="B45" s="208" t="s">
        <v>166</v>
      </c>
      <c r="C45" s="240"/>
      <c r="D45" s="231">
        <v>18209</v>
      </c>
      <c r="E45" s="241">
        <v>59904</v>
      </c>
      <c r="F45" s="241">
        <v>26435</v>
      </c>
    </row>
    <row r="46" spans="2:6" x14ac:dyDescent="0.25">
      <c r="B46" s="212" t="s">
        <v>161</v>
      </c>
      <c r="C46" s="239" t="s">
        <v>180</v>
      </c>
      <c r="D46" s="227">
        <v>727</v>
      </c>
      <c r="E46" s="228">
        <v>8948</v>
      </c>
      <c r="F46" s="228">
        <v>7395</v>
      </c>
    </row>
    <row r="47" spans="2:6" x14ac:dyDescent="0.25">
      <c r="B47" s="212" t="s">
        <v>156</v>
      </c>
      <c r="C47" s="239" t="s">
        <v>180</v>
      </c>
      <c r="D47" s="227">
        <v>7394</v>
      </c>
      <c r="E47" s="228">
        <v>9359</v>
      </c>
      <c r="F47" s="228">
        <v>11568</v>
      </c>
    </row>
    <row r="48" spans="2:6" x14ac:dyDescent="0.25">
      <c r="B48" s="212" t="s">
        <v>159</v>
      </c>
      <c r="C48" s="239" t="s">
        <v>180</v>
      </c>
      <c r="D48" s="227">
        <v>14436</v>
      </c>
      <c r="E48" s="228">
        <v>30608</v>
      </c>
      <c r="F48" s="228">
        <v>70397</v>
      </c>
    </row>
    <row r="49" spans="2:6" x14ac:dyDescent="0.25">
      <c r="B49" s="212" t="s">
        <v>162</v>
      </c>
      <c r="C49" s="239" t="s">
        <v>180</v>
      </c>
      <c r="D49" s="227">
        <v>608</v>
      </c>
      <c r="E49" s="228">
        <v>848</v>
      </c>
      <c r="F49" s="228">
        <v>1443</v>
      </c>
    </row>
    <row r="50" spans="2:6" x14ac:dyDescent="0.25">
      <c r="B50" s="212" t="s">
        <v>120</v>
      </c>
      <c r="C50" s="242" t="s">
        <v>85</v>
      </c>
      <c r="D50" s="227">
        <v>596</v>
      </c>
      <c r="E50" s="228">
        <v>112</v>
      </c>
      <c r="F50" s="228">
        <v>425</v>
      </c>
    </row>
    <row r="51" spans="2:6" x14ac:dyDescent="0.25">
      <c r="B51" s="212" t="s">
        <v>164</v>
      </c>
      <c r="C51" s="242" t="s">
        <v>182</v>
      </c>
      <c r="D51" s="227">
        <v>2391</v>
      </c>
      <c r="E51" s="228">
        <v>7049</v>
      </c>
      <c r="F51" s="228">
        <v>4361</v>
      </c>
    </row>
    <row r="52" spans="2:6" ht="24.95" customHeight="1" x14ac:dyDescent="0.25">
      <c r="B52" s="212" t="s">
        <v>167</v>
      </c>
      <c r="C52" s="242" t="s">
        <v>132</v>
      </c>
      <c r="D52" s="227">
        <v>164</v>
      </c>
      <c r="E52" s="228">
        <v>590</v>
      </c>
      <c r="F52" s="228">
        <v>0</v>
      </c>
    </row>
    <row r="53" spans="2:6" x14ac:dyDescent="0.25">
      <c r="B53" s="210" t="s">
        <v>168</v>
      </c>
      <c r="C53" s="243"/>
      <c r="D53" s="231">
        <v>26316</v>
      </c>
      <c r="E53" s="241">
        <v>57513</v>
      </c>
      <c r="F53" s="241">
        <v>95589</v>
      </c>
    </row>
    <row r="54" spans="2:6" ht="15.75" thickBot="1" x14ac:dyDescent="0.3">
      <c r="B54" s="211" t="s">
        <v>169</v>
      </c>
      <c r="C54" s="244"/>
      <c r="D54" s="234">
        <v>54961</v>
      </c>
      <c r="E54" s="245">
        <v>121802</v>
      </c>
      <c r="F54" s="245">
        <v>128797</v>
      </c>
    </row>
    <row r="55" spans="2:6" s="237" customFormat="1" ht="15" customHeight="1" thickBot="1" x14ac:dyDescent="0.3">
      <c r="B55" s="420" t="s">
        <v>45</v>
      </c>
      <c r="C55" s="421"/>
      <c r="D55" s="421"/>
      <c r="E55" s="421"/>
      <c r="F55" s="421"/>
    </row>
    <row r="56" spans="2:6" ht="15.75" thickTop="1" x14ac:dyDescent="0.25"/>
  </sheetData>
  <mergeCells count="1">
    <mergeCell ref="B55:F55"/>
  </mergeCells>
  <hyperlinks>
    <hyperlink ref="A1" location="'Inhalt'!A1" display="Zurück zum Inhaltsverzeichnis" xr:uid="{8D6AEF4C-14AA-48F7-A966-8E1CF4806D3F}"/>
  </hyperlinks>
  <pageMargins left="0.7" right="0.7" top="0.78740157499999996" bottom="0.78740157499999996" header="0.3" footer="0.3"/>
  <pageSetup paperSize="9" orientation="portrait"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E032DD-D77F-452F-9DD3-A05FED27780F}">
  <sheetPr codeName="Tabelle34"/>
  <dimension ref="A1:D53"/>
  <sheetViews>
    <sheetView showGridLines="0" zoomScaleNormal="100" workbookViewId="0">
      <selection activeCell="K1" sqref="K1"/>
    </sheetView>
  </sheetViews>
  <sheetFormatPr baseColWidth="10" defaultColWidth="11.42578125" defaultRowHeight="15" x14ac:dyDescent="0.25"/>
  <cols>
    <col min="1" max="1" width="28.5703125" customWidth="1"/>
    <col min="2" max="2" width="62.5703125" customWidth="1"/>
    <col min="3" max="4" width="12.5703125" customWidth="1"/>
  </cols>
  <sheetData>
    <row r="1" spans="1:4" x14ac:dyDescent="0.25">
      <c r="A1" s="387" t="s">
        <v>333</v>
      </c>
    </row>
    <row r="2" spans="1:4" ht="18" thickBot="1" x14ac:dyDescent="0.4">
      <c r="B2" s="260" t="s">
        <v>187</v>
      </c>
      <c r="C2" s="251"/>
      <c r="D2" s="251"/>
    </row>
    <row r="3" spans="1:4" ht="14.45" customHeight="1" thickTop="1" thickBot="1" x14ac:dyDescent="0.3">
      <c r="B3" s="264" t="s">
        <v>291</v>
      </c>
      <c r="C3" s="10">
        <v>2023</v>
      </c>
      <c r="D3" s="252">
        <v>2022</v>
      </c>
    </row>
    <row r="4" spans="1:4" ht="14.45" customHeight="1" x14ac:dyDescent="0.25">
      <c r="B4" s="253" t="s">
        <v>5</v>
      </c>
      <c r="C4" s="111">
        <v>6336</v>
      </c>
      <c r="D4" s="179">
        <v>-19144</v>
      </c>
    </row>
    <row r="5" spans="1:4" ht="14.45" customHeight="1" x14ac:dyDescent="0.25">
      <c r="B5" s="254" t="s">
        <v>87</v>
      </c>
      <c r="C5" s="266">
        <v>0</v>
      </c>
      <c r="D5" s="267">
        <v>4824</v>
      </c>
    </row>
    <row r="6" spans="1:4" ht="14.45" customHeight="1" x14ac:dyDescent="0.25">
      <c r="B6" s="254" t="s">
        <v>188</v>
      </c>
      <c r="C6" s="266">
        <v>2432</v>
      </c>
      <c r="D6" s="267">
        <v>2525</v>
      </c>
    </row>
    <row r="7" spans="1:4" ht="14.45" customHeight="1" x14ac:dyDescent="0.25">
      <c r="B7" s="255" t="s">
        <v>189</v>
      </c>
      <c r="C7" s="108">
        <v>-4500</v>
      </c>
      <c r="D7" s="268">
        <v>3717</v>
      </c>
    </row>
    <row r="8" spans="1:4" ht="14.45" customHeight="1" x14ac:dyDescent="0.25">
      <c r="B8" s="255" t="s">
        <v>190</v>
      </c>
      <c r="C8" s="108">
        <v>-280</v>
      </c>
      <c r="D8" s="268">
        <v>1282</v>
      </c>
    </row>
    <row r="9" spans="1:4" ht="14.45" customHeight="1" x14ac:dyDescent="0.25">
      <c r="B9" s="255" t="s">
        <v>191</v>
      </c>
      <c r="C9" s="108">
        <v>-70</v>
      </c>
      <c r="D9" s="268">
        <v>96</v>
      </c>
    </row>
    <row r="10" spans="1:4" ht="24.95" customHeight="1" x14ac:dyDescent="0.25">
      <c r="A10" s="213"/>
      <c r="B10" s="248" t="s">
        <v>192</v>
      </c>
      <c r="C10" s="165">
        <v>-14</v>
      </c>
      <c r="D10" s="269">
        <v>-86</v>
      </c>
    </row>
    <row r="11" spans="1:4" ht="12.95" customHeight="1" x14ac:dyDescent="0.25">
      <c r="A11" s="213"/>
      <c r="B11" s="257" t="s">
        <v>193</v>
      </c>
      <c r="C11" s="117">
        <v>5</v>
      </c>
      <c r="D11" s="187">
        <v>-86</v>
      </c>
    </row>
    <row r="12" spans="1:4" ht="12.95" customHeight="1" x14ac:dyDescent="0.25">
      <c r="A12" s="213"/>
      <c r="B12" s="257" t="s">
        <v>139</v>
      </c>
      <c r="C12" s="117">
        <v>-19</v>
      </c>
      <c r="D12" s="187">
        <v>-1</v>
      </c>
    </row>
    <row r="13" spans="1:4" ht="24.95" customHeight="1" x14ac:dyDescent="0.25">
      <c r="B13" s="256" t="s">
        <v>194</v>
      </c>
      <c r="C13" s="114">
        <v>2646</v>
      </c>
      <c r="D13" s="185">
        <v>-8769</v>
      </c>
    </row>
    <row r="14" spans="1:4" ht="12.95" customHeight="1" x14ac:dyDescent="0.25">
      <c r="B14" s="257" t="s">
        <v>147</v>
      </c>
      <c r="C14" s="117">
        <v>1763</v>
      </c>
      <c r="D14" s="187">
        <v>-3203</v>
      </c>
    </row>
    <row r="15" spans="1:4" ht="12.95" customHeight="1" x14ac:dyDescent="0.25">
      <c r="B15" s="257" t="s">
        <v>137</v>
      </c>
      <c r="C15" s="117">
        <v>1575</v>
      </c>
      <c r="D15" s="187">
        <v>1867</v>
      </c>
    </row>
    <row r="16" spans="1:4" ht="12.95" customHeight="1" x14ac:dyDescent="0.25">
      <c r="B16" s="257" t="s">
        <v>195</v>
      </c>
      <c r="C16" s="117">
        <v>55350</v>
      </c>
      <c r="D16" s="187">
        <v>4851</v>
      </c>
    </row>
    <row r="17" spans="2:4" ht="12.95" customHeight="1" x14ac:dyDescent="0.25">
      <c r="B17" s="257" t="s">
        <v>156</v>
      </c>
      <c r="C17" s="117">
        <v>-880</v>
      </c>
      <c r="D17" s="187">
        <v>1182</v>
      </c>
    </row>
    <row r="18" spans="2:4" ht="12.95" customHeight="1" x14ac:dyDescent="0.25">
      <c r="B18" s="258" t="s">
        <v>196</v>
      </c>
      <c r="C18" s="121">
        <v>-55163</v>
      </c>
      <c r="D18" s="189">
        <v>-13467</v>
      </c>
    </row>
    <row r="19" spans="2:4" ht="24" x14ac:dyDescent="0.25">
      <c r="B19" s="406" t="s">
        <v>197</v>
      </c>
      <c r="C19" s="182">
        <v>6549</v>
      </c>
      <c r="D19" s="183">
        <v>-15556</v>
      </c>
    </row>
    <row r="20" spans="2:4" ht="14.45" customHeight="1" x14ac:dyDescent="0.25">
      <c r="B20" s="270" t="s">
        <v>198</v>
      </c>
      <c r="C20" s="180">
        <v>0</v>
      </c>
      <c r="D20" s="271">
        <v>478</v>
      </c>
    </row>
    <row r="21" spans="2:4" ht="14.45" customHeight="1" x14ac:dyDescent="0.25">
      <c r="B21" s="253" t="s">
        <v>199</v>
      </c>
      <c r="C21" s="111">
        <v>6549</v>
      </c>
      <c r="D21" s="179">
        <v>-15078</v>
      </c>
    </row>
    <row r="22" spans="2:4" ht="12.95" customHeight="1" x14ac:dyDescent="0.25">
      <c r="B22" s="248" t="s">
        <v>200</v>
      </c>
      <c r="C22" s="165">
        <v>312</v>
      </c>
      <c r="D22" s="272">
        <v>156</v>
      </c>
    </row>
    <row r="23" spans="2:4" ht="12.95" customHeight="1" x14ac:dyDescent="0.25">
      <c r="B23" s="257" t="s">
        <v>193</v>
      </c>
      <c r="C23" s="117">
        <v>11</v>
      </c>
      <c r="D23" s="194">
        <v>92</v>
      </c>
    </row>
    <row r="24" spans="2:4" ht="12.95" customHeight="1" x14ac:dyDescent="0.25">
      <c r="B24" s="258" t="s">
        <v>139</v>
      </c>
      <c r="C24" s="121">
        <v>301</v>
      </c>
      <c r="D24" s="189">
        <v>63</v>
      </c>
    </row>
    <row r="25" spans="2:4" ht="14.45" customHeight="1" x14ac:dyDescent="0.25">
      <c r="B25" s="256" t="s">
        <v>201</v>
      </c>
      <c r="C25" s="114">
        <v>-587</v>
      </c>
      <c r="D25" s="185">
        <v>-552</v>
      </c>
    </row>
    <row r="26" spans="2:4" ht="12.95" customHeight="1" x14ac:dyDescent="0.25">
      <c r="B26" s="257" t="s">
        <v>193</v>
      </c>
      <c r="C26" s="117">
        <v>-563</v>
      </c>
      <c r="D26" s="194">
        <v>-523</v>
      </c>
    </row>
    <row r="27" spans="2:4" ht="12.95" customHeight="1" x14ac:dyDescent="0.25">
      <c r="B27" s="258" t="s">
        <v>139</v>
      </c>
      <c r="C27" s="121">
        <v>-24</v>
      </c>
      <c r="D27" s="273">
        <v>-29</v>
      </c>
    </row>
    <row r="28" spans="2:4" ht="24.95" customHeight="1" x14ac:dyDescent="0.25">
      <c r="B28" s="270" t="s">
        <v>202</v>
      </c>
      <c r="C28" s="180">
        <v>3790</v>
      </c>
      <c r="D28" s="271">
        <v>2229</v>
      </c>
    </row>
    <row r="29" spans="2:4" ht="24.95" customHeight="1" x14ac:dyDescent="0.25">
      <c r="B29" s="255" t="s">
        <v>203</v>
      </c>
      <c r="C29" s="108">
        <v>-429</v>
      </c>
      <c r="D29" s="268">
        <v>-539</v>
      </c>
    </row>
    <row r="30" spans="2:4" ht="14.45" customHeight="1" x14ac:dyDescent="0.25">
      <c r="B30" s="253" t="s">
        <v>205</v>
      </c>
      <c r="C30" s="111">
        <v>3086</v>
      </c>
      <c r="D30" s="274">
        <v>1227</v>
      </c>
    </row>
    <row r="31" spans="2:4" ht="14.45" customHeight="1" x14ac:dyDescent="0.25">
      <c r="B31" s="255" t="s">
        <v>204</v>
      </c>
      <c r="C31" s="108">
        <v>0</v>
      </c>
      <c r="D31" s="268">
        <v>-66</v>
      </c>
    </row>
    <row r="32" spans="2:4" ht="14.45" customHeight="1" x14ac:dyDescent="0.25">
      <c r="B32" s="253" t="s">
        <v>205</v>
      </c>
      <c r="C32" s="111">
        <v>3086</v>
      </c>
      <c r="D32" s="274">
        <v>1227</v>
      </c>
    </row>
    <row r="33" spans="2:4" ht="14.45" customHeight="1" x14ac:dyDescent="0.25">
      <c r="B33" s="255" t="s">
        <v>334</v>
      </c>
      <c r="C33" s="390">
        <v>19</v>
      </c>
      <c r="D33" s="391">
        <v>13538</v>
      </c>
    </row>
    <row r="34" spans="2:4" ht="14.45" customHeight="1" x14ac:dyDescent="0.25">
      <c r="B34" s="255" t="s">
        <v>335</v>
      </c>
      <c r="C34" s="390">
        <v>-13</v>
      </c>
      <c r="D34" s="391">
        <v>-6</v>
      </c>
    </row>
    <row r="35" spans="2:4" ht="14.45" customHeight="1" x14ac:dyDescent="0.25">
      <c r="B35" s="254" t="s">
        <v>206</v>
      </c>
      <c r="C35" s="266">
        <v>0</v>
      </c>
      <c r="D35" s="267">
        <v>-26</v>
      </c>
    </row>
    <row r="36" spans="2:4" ht="14.45" customHeight="1" x14ac:dyDescent="0.25">
      <c r="B36" s="255" t="s">
        <v>207</v>
      </c>
      <c r="C36" s="266">
        <v>6452</v>
      </c>
      <c r="D36" s="267">
        <v>16863</v>
      </c>
    </row>
    <row r="37" spans="2:4" ht="24.95" customHeight="1" x14ac:dyDescent="0.25">
      <c r="B37" s="254" t="s">
        <v>208</v>
      </c>
      <c r="C37" s="266">
        <v>-16580</v>
      </c>
      <c r="D37" s="267">
        <v>-14368</v>
      </c>
    </row>
    <row r="38" spans="2:4" ht="14.45" customHeight="1" x14ac:dyDescent="0.25">
      <c r="B38" s="253" t="s">
        <v>209</v>
      </c>
      <c r="C38" s="111">
        <v>-10123</v>
      </c>
      <c r="D38" s="179">
        <v>16001</v>
      </c>
    </row>
    <row r="39" spans="2:4" ht="14.45" customHeight="1" x14ac:dyDescent="0.25">
      <c r="B39" s="270" t="s">
        <v>210</v>
      </c>
      <c r="C39" s="180">
        <v>0</v>
      </c>
      <c r="D39" s="271">
        <v>-47</v>
      </c>
    </row>
    <row r="40" spans="2:4" ht="14.45" customHeight="1" x14ac:dyDescent="0.25">
      <c r="B40" s="253" t="s">
        <v>183</v>
      </c>
      <c r="C40" s="396">
        <v>-10123</v>
      </c>
      <c r="D40" s="179">
        <v>15954</v>
      </c>
    </row>
    <row r="41" spans="2:4" ht="14.25" customHeight="1" x14ac:dyDescent="0.25">
      <c r="B41" s="253" t="s">
        <v>337</v>
      </c>
      <c r="C41" s="396">
        <v>-489</v>
      </c>
      <c r="D41" s="179">
        <v>2103</v>
      </c>
    </row>
    <row r="42" spans="2:4" ht="24" x14ac:dyDescent="0.25">
      <c r="B42" s="254" t="s">
        <v>338</v>
      </c>
      <c r="C42" s="397">
        <v>0</v>
      </c>
      <c r="D42" s="267">
        <v>-20</v>
      </c>
    </row>
    <row r="43" spans="2:4" x14ac:dyDescent="0.25">
      <c r="B43" s="254" t="s">
        <v>339</v>
      </c>
      <c r="C43" s="397">
        <v>4591</v>
      </c>
      <c r="D43" s="267">
        <v>2919</v>
      </c>
    </row>
    <row r="44" spans="2:4" ht="24" x14ac:dyDescent="0.25">
      <c r="B44" s="254" t="s">
        <v>340</v>
      </c>
      <c r="C44" s="397">
        <v>67</v>
      </c>
      <c r="D44" s="267">
        <v>-67</v>
      </c>
    </row>
    <row r="45" spans="2:4" x14ac:dyDescent="0.25">
      <c r="B45" s="254" t="s">
        <v>341</v>
      </c>
      <c r="C45" s="397">
        <v>0</v>
      </c>
      <c r="D45" s="267">
        <v>-345</v>
      </c>
    </row>
    <row r="46" spans="2:4" x14ac:dyDescent="0.25">
      <c r="B46" s="253" t="s">
        <v>342</v>
      </c>
      <c r="C46" s="396">
        <v>4169</v>
      </c>
      <c r="D46" s="179">
        <v>4591</v>
      </c>
    </row>
    <row r="47" spans="2:4" x14ac:dyDescent="0.25">
      <c r="B47" s="253" t="s">
        <v>343</v>
      </c>
      <c r="C47" s="396"/>
      <c r="D47" s="179"/>
    </row>
    <row r="48" spans="2:4" x14ac:dyDescent="0.25">
      <c r="B48" s="254" t="s">
        <v>344</v>
      </c>
      <c r="C48" s="397">
        <v>-362</v>
      </c>
      <c r="D48" s="267">
        <v>-345</v>
      </c>
    </row>
    <row r="49" spans="2:4" x14ac:dyDescent="0.25">
      <c r="B49" s="254" t="s">
        <v>345</v>
      </c>
      <c r="C49" s="397">
        <v>-426</v>
      </c>
      <c r="D49" s="267">
        <v>-396</v>
      </c>
    </row>
    <row r="50" spans="2:4" x14ac:dyDescent="0.25">
      <c r="B50" s="255" t="s">
        <v>346</v>
      </c>
      <c r="C50" s="398">
        <v>254</v>
      </c>
      <c r="D50" s="268">
        <v>71</v>
      </c>
    </row>
    <row r="51" spans="2:4" ht="15.75" thickBot="1" x14ac:dyDescent="0.3">
      <c r="B51" s="401" t="s">
        <v>347</v>
      </c>
      <c r="C51" s="399">
        <v>70</v>
      </c>
      <c r="D51" s="400">
        <v>61</v>
      </c>
    </row>
    <row r="52" spans="2:4" ht="49.5" customHeight="1" thickBot="1" x14ac:dyDescent="0.3">
      <c r="B52" s="422" t="s">
        <v>348</v>
      </c>
      <c r="C52" s="422"/>
      <c r="D52" s="422"/>
    </row>
    <row r="53" spans="2:4" ht="15.75" thickTop="1" x14ac:dyDescent="0.25"/>
  </sheetData>
  <mergeCells count="1">
    <mergeCell ref="B52:D52"/>
  </mergeCells>
  <hyperlinks>
    <hyperlink ref="A1" location="'Inhalt'!A1" display="Zurück zum Inhaltsverzeichnis" xr:uid="{F016EC38-CA3D-4538-AECB-D178FEA04BAD}"/>
  </hyperlinks>
  <pageMargins left="0.7" right="0.7" top="0.78740157499999996" bottom="0.78740157499999996" header="0.3" footer="0.3"/>
  <pageSetup orientation="portrait" horizontalDpi="300" verticalDpi="300"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F85338-1216-4217-9D75-F1F59C62EFAD}">
  <sheetPr codeName="Tabelle37"/>
  <dimension ref="A1:R31"/>
  <sheetViews>
    <sheetView showGridLines="0" workbookViewId="0">
      <selection activeCell="K1" sqref="K1"/>
    </sheetView>
  </sheetViews>
  <sheetFormatPr baseColWidth="10" defaultColWidth="11.42578125" defaultRowHeight="12" x14ac:dyDescent="0.25"/>
  <cols>
    <col min="1" max="1" width="28.5703125" style="81" customWidth="1"/>
    <col min="2" max="2" width="30.85546875" style="81" customWidth="1"/>
    <col min="3" max="5" width="9.5703125" style="81" customWidth="1"/>
    <col min="6" max="6" width="11.7109375" style="81" customWidth="1"/>
    <col min="7" max="7" width="10" style="81" customWidth="1"/>
    <col min="8" max="8" width="10.42578125" style="81" customWidth="1"/>
    <col min="9" max="10" width="9.5703125" style="81" customWidth="1"/>
    <col min="11" max="16384" width="11.42578125" style="81"/>
  </cols>
  <sheetData>
    <row r="1" spans="1:18" ht="15" x14ac:dyDescent="0.25">
      <c r="A1" s="387" t="s">
        <v>333</v>
      </c>
    </row>
    <row r="2" spans="1:18" ht="18.75" thickBot="1" x14ac:dyDescent="0.3">
      <c r="B2" s="69" t="s">
        <v>211</v>
      </c>
      <c r="C2" s="276"/>
      <c r="D2" s="276"/>
      <c r="E2" s="276"/>
      <c r="F2" s="276"/>
      <c r="G2" s="276"/>
      <c r="H2" s="276"/>
      <c r="I2" s="276"/>
      <c r="J2" s="276"/>
    </row>
    <row r="3" spans="1:18" ht="85.5" customHeight="1" thickTop="1" x14ac:dyDescent="0.25">
      <c r="B3" s="423" t="s">
        <v>8</v>
      </c>
      <c r="C3" s="277"/>
      <c r="D3" s="277"/>
      <c r="E3" s="277"/>
      <c r="F3" s="425" t="s">
        <v>212</v>
      </c>
      <c r="G3" s="425"/>
      <c r="H3" s="278"/>
      <c r="I3" s="277"/>
      <c r="J3" s="278"/>
    </row>
    <row r="4" spans="1:18" ht="63.75" customHeight="1" thickBot="1" x14ac:dyDescent="0.3">
      <c r="B4" s="424"/>
      <c r="C4" s="279" t="s">
        <v>213</v>
      </c>
      <c r="D4" s="279" t="s">
        <v>214</v>
      </c>
      <c r="E4" s="279" t="s">
        <v>215</v>
      </c>
      <c r="F4" s="279" t="s">
        <v>216</v>
      </c>
      <c r="G4" s="279" t="s">
        <v>122</v>
      </c>
      <c r="H4" s="280" t="s">
        <v>217</v>
      </c>
      <c r="I4" s="279" t="s">
        <v>218</v>
      </c>
      <c r="J4" s="280" t="s">
        <v>56</v>
      </c>
    </row>
    <row r="5" spans="1:18" s="283" customFormat="1" ht="14.45" customHeight="1" x14ac:dyDescent="0.25">
      <c r="A5" s="281"/>
      <c r="B5" s="282" t="s">
        <v>312</v>
      </c>
      <c r="C5" s="292">
        <v>622</v>
      </c>
      <c r="D5" s="292">
        <v>10825</v>
      </c>
      <c r="E5" s="292">
        <v>-1388</v>
      </c>
      <c r="F5" s="292">
        <v>-3636</v>
      </c>
      <c r="G5" s="292">
        <v>-120</v>
      </c>
      <c r="H5" s="293">
        <v>6303</v>
      </c>
      <c r="I5" s="292">
        <v>485</v>
      </c>
      <c r="J5" s="293">
        <v>6788</v>
      </c>
      <c r="K5" s="281"/>
      <c r="N5" s="8"/>
      <c r="O5"/>
      <c r="P5"/>
    </row>
    <row r="6" spans="1:18" s="283" customFormat="1" ht="36.6" customHeight="1" x14ac:dyDescent="0.25">
      <c r="A6" s="281"/>
      <c r="B6" s="286" t="s">
        <v>219</v>
      </c>
      <c r="C6" s="292"/>
      <c r="D6" s="169"/>
      <c r="E6" s="169">
        <v>-16</v>
      </c>
      <c r="F6" s="169"/>
      <c r="G6" s="169"/>
      <c r="H6" s="159">
        <v>-16</v>
      </c>
      <c r="I6" s="169"/>
      <c r="J6" s="159">
        <v>-16</v>
      </c>
      <c r="K6" s="281"/>
      <c r="N6" s="8"/>
      <c r="O6"/>
      <c r="P6"/>
    </row>
    <row r="7" spans="1:18" s="283" customFormat="1" ht="26.1" customHeight="1" x14ac:dyDescent="0.25">
      <c r="A7" s="281"/>
      <c r="B7" s="282" t="s">
        <v>336</v>
      </c>
      <c r="C7" s="292">
        <v>622</v>
      </c>
      <c r="D7" s="292">
        <v>10825</v>
      </c>
      <c r="E7" s="292">
        <v>-1404</v>
      </c>
      <c r="F7" s="292">
        <v>-3636</v>
      </c>
      <c r="G7" s="292">
        <v>-120</v>
      </c>
      <c r="H7" s="293">
        <v>6287</v>
      </c>
      <c r="I7" s="292">
        <v>485</v>
      </c>
      <c r="J7" s="293">
        <v>6772</v>
      </c>
      <c r="K7" s="281"/>
      <c r="N7" s="8"/>
      <c r="O7"/>
      <c r="P7"/>
    </row>
    <row r="8" spans="1:18" s="283" customFormat="1" ht="14.45" customHeight="1" x14ac:dyDescent="0.25">
      <c r="A8" s="281"/>
      <c r="B8" s="286" t="s">
        <v>220</v>
      </c>
      <c r="C8" s="292" t="s">
        <v>170</v>
      </c>
      <c r="D8" s="169" t="s">
        <v>170</v>
      </c>
      <c r="E8" s="169" t="s">
        <v>170</v>
      </c>
      <c r="F8" s="169" t="s">
        <v>170</v>
      </c>
      <c r="G8" s="169" t="s">
        <v>170</v>
      </c>
      <c r="H8" s="159" t="s">
        <v>170</v>
      </c>
      <c r="I8" s="169">
        <v>-177</v>
      </c>
      <c r="J8" s="159">
        <v>-177</v>
      </c>
      <c r="K8" s="281"/>
      <c r="N8" s="8"/>
      <c r="O8"/>
      <c r="P8"/>
    </row>
    <row r="9" spans="1:18" s="283" customFormat="1" ht="14.45" customHeight="1" x14ac:dyDescent="0.25">
      <c r="A9" s="281"/>
      <c r="B9" s="286" t="s">
        <v>221</v>
      </c>
      <c r="C9" s="169">
        <v>13538</v>
      </c>
      <c r="D9" s="169"/>
      <c r="E9" s="169"/>
      <c r="F9" s="169"/>
      <c r="G9" s="169"/>
      <c r="H9" s="159">
        <v>13538</v>
      </c>
      <c r="I9" s="169"/>
      <c r="J9" s="159">
        <v>13538</v>
      </c>
      <c r="K9" s="281"/>
      <c r="N9" s="8"/>
      <c r="O9"/>
      <c r="P9"/>
    </row>
    <row r="10" spans="1:18" s="285" customFormat="1" ht="14.45" customHeight="1" x14ac:dyDescent="0.25">
      <c r="A10" s="284"/>
      <c r="B10" s="286" t="s">
        <v>222</v>
      </c>
      <c r="C10" s="292" t="s">
        <v>170</v>
      </c>
      <c r="D10" s="169" t="s">
        <v>170</v>
      </c>
      <c r="E10" s="169" t="s">
        <v>170</v>
      </c>
      <c r="F10" s="169" t="s">
        <v>170</v>
      </c>
      <c r="G10" s="169" t="s">
        <v>170</v>
      </c>
      <c r="H10" s="159" t="s">
        <v>170</v>
      </c>
      <c r="I10" s="169">
        <v>-6</v>
      </c>
      <c r="J10" s="159">
        <v>-6</v>
      </c>
      <c r="K10" s="284"/>
      <c r="N10" s="8"/>
      <c r="O10"/>
      <c r="P10"/>
    </row>
    <row r="11" spans="1:18" customFormat="1" ht="14.45" customHeight="1" collapsed="1" x14ac:dyDescent="0.25">
      <c r="A11" s="68"/>
      <c r="B11" s="286" t="s">
        <v>223</v>
      </c>
      <c r="C11" s="169" t="s">
        <v>170</v>
      </c>
      <c r="D11" s="169" t="s">
        <v>170</v>
      </c>
      <c r="E11" s="169">
        <v>-26</v>
      </c>
      <c r="F11" s="169" t="s">
        <v>170</v>
      </c>
      <c r="G11" s="169" t="s">
        <v>170</v>
      </c>
      <c r="H11" s="159">
        <v>-26</v>
      </c>
      <c r="I11" s="169" t="s">
        <v>170</v>
      </c>
      <c r="J11" s="159">
        <v>-26</v>
      </c>
      <c r="K11" s="68"/>
      <c r="N11" s="8"/>
    </row>
    <row r="12" spans="1:18" customFormat="1" ht="14.45" customHeight="1" x14ac:dyDescent="0.25">
      <c r="A12" s="68"/>
      <c r="B12" s="287" t="s">
        <v>224</v>
      </c>
      <c r="C12" s="170"/>
      <c r="D12" s="170"/>
      <c r="E12" s="170">
        <v>-18447</v>
      </c>
      <c r="F12" s="170">
        <v>2720</v>
      </c>
      <c r="G12" s="170">
        <v>119</v>
      </c>
      <c r="H12" s="160">
        <v>-15608</v>
      </c>
      <c r="I12" s="170">
        <v>-107</v>
      </c>
      <c r="J12" s="160">
        <v>-15715</v>
      </c>
      <c r="K12" s="68"/>
      <c r="L12" s="81"/>
      <c r="M12" s="81"/>
      <c r="N12" s="81"/>
      <c r="O12" s="81"/>
      <c r="P12" s="81"/>
      <c r="Q12" s="81"/>
    </row>
    <row r="13" spans="1:18" customFormat="1" ht="14.45" customHeight="1" x14ac:dyDescent="0.25">
      <c r="A13" s="68"/>
      <c r="B13" s="288" t="s">
        <v>5</v>
      </c>
      <c r="C13" s="170" t="s">
        <v>170</v>
      </c>
      <c r="D13" s="170" t="s">
        <v>170</v>
      </c>
      <c r="E13" s="170">
        <v>-18999</v>
      </c>
      <c r="F13" s="170" t="s">
        <v>170</v>
      </c>
      <c r="G13" s="170" t="s">
        <v>170</v>
      </c>
      <c r="H13" s="160">
        <v>-18999</v>
      </c>
      <c r="I13" s="170">
        <v>-145</v>
      </c>
      <c r="J13" s="160">
        <v>-19144</v>
      </c>
      <c r="K13" s="68"/>
    </row>
    <row r="14" spans="1:18" customFormat="1" ht="14.45" customHeight="1" x14ac:dyDescent="0.25">
      <c r="A14" s="68"/>
      <c r="B14" s="288" t="s">
        <v>225</v>
      </c>
      <c r="C14" s="170" t="s">
        <v>170</v>
      </c>
      <c r="D14" s="170" t="s">
        <v>170</v>
      </c>
      <c r="E14" s="170">
        <v>552</v>
      </c>
      <c r="F14" s="170">
        <v>2720</v>
      </c>
      <c r="G14" s="170">
        <v>119</v>
      </c>
      <c r="H14" s="160">
        <v>3391</v>
      </c>
      <c r="I14" s="170">
        <v>38</v>
      </c>
      <c r="J14" s="160">
        <v>3429</v>
      </c>
      <c r="K14" s="68"/>
    </row>
    <row r="15" spans="1:18" customFormat="1" ht="39" customHeight="1" x14ac:dyDescent="0.25">
      <c r="A15" s="68"/>
      <c r="B15" s="289" t="s">
        <v>119</v>
      </c>
      <c r="C15" s="170" t="s">
        <v>170</v>
      </c>
      <c r="D15" s="170" t="s">
        <v>170</v>
      </c>
      <c r="E15" s="170">
        <v>221</v>
      </c>
      <c r="F15" s="170" t="s">
        <v>170</v>
      </c>
      <c r="G15" s="170" t="s">
        <v>170</v>
      </c>
      <c r="H15" s="160">
        <v>221</v>
      </c>
      <c r="I15" s="170" t="s">
        <v>170</v>
      </c>
      <c r="J15" s="160">
        <v>221</v>
      </c>
      <c r="K15" s="68"/>
      <c r="L15" s="426"/>
      <c r="M15" s="426"/>
      <c r="N15" s="426"/>
      <c r="O15" s="426"/>
      <c r="P15" s="426"/>
      <c r="Q15" s="426"/>
      <c r="R15" s="426"/>
    </row>
    <row r="16" spans="1:18" customFormat="1" ht="12.95" customHeight="1" x14ac:dyDescent="0.25">
      <c r="A16" s="68"/>
      <c r="B16" s="289" t="s">
        <v>118</v>
      </c>
      <c r="C16" s="170" t="s">
        <v>170</v>
      </c>
      <c r="D16" s="170" t="s">
        <v>170</v>
      </c>
      <c r="E16" s="170">
        <v>332</v>
      </c>
      <c r="F16" s="170" t="s">
        <v>170</v>
      </c>
      <c r="G16" s="170" t="s">
        <v>170</v>
      </c>
      <c r="H16" s="160">
        <v>332</v>
      </c>
      <c r="I16" s="170" t="s">
        <v>170</v>
      </c>
      <c r="J16" s="160">
        <v>332</v>
      </c>
      <c r="K16" s="68"/>
      <c r="L16" s="427"/>
      <c r="M16" s="427"/>
    </row>
    <row r="17" spans="1:16" customFormat="1" ht="24.95" customHeight="1" x14ac:dyDescent="0.25">
      <c r="A17" s="68"/>
      <c r="B17" s="290" t="s">
        <v>226</v>
      </c>
      <c r="C17" s="169" t="s">
        <v>170</v>
      </c>
      <c r="D17" s="169" t="s">
        <v>170</v>
      </c>
      <c r="E17" s="169" t="s">
        <v>170</v>
      </c>
      <c r="F17" s="169">
        <v>2720</v>
      </c>
      <c r="G17" s="169">
        <v>119</v>
      </c>
      <c r="H17" s="159">
        <v>2839</v>
      </c>
      <c r="I17" s="169">
        <v>38</v>
      </c>
      <c r="J17" s="159">
        <v>2877</v>
      </c>
      <c r="K17" s="68"/>
      <c r="O17" s="90"/>
    </row>
    <row r="18" spans="1:16" s="1" customFormat="1" ht="14.45" customHeight="1" thickBot="1" x14ac:dyDescent="0.3">
      <c r="A18" s="291"/>
      <c r="B18" s="294" t="s">
        <v>313</v>
      </c>
      <c r="C18" s="295">
        <v>14160</v>
      </c>
      <c r="D18" s="295">
        <v>10825</v>
      </c>
      <c r="E18" s="295">
        <v>-19877</v>
      </c>
      <c r="F18" s="295">
        <v>-916</v>
      </c>
      <c r="G18" s="295">
        <v>-1</v>
      </c>
      <c r="H18" s="296">
        <v>4191</v>
      </c>
      <c r="I18" s="295">
        <v>194</v>
      </c>
      <c r="J18" s="296">
        <v>4386</v>
      </c>
      <c r="K18" s="291"/>
      <c r="O18" s="90"/>
      <c r="P18"/>
    </row>
    <row r="19" spans="1:16" customFormat="1" ht="15" x14ac:dyDescent="0.25">
      <c r="A19" s="68"/>
      <c r="B19" s="282" t="s">
        <v>314</v>
      </c>
      <c r="C19" s="292">
        <v>14160</v>
      </c>
      <c r="D19" s="292">
        <v>10825</v>
      </c>
      <c r="E19" s="292">
        <v>-19877</v>
      </c>
      <c r="F19" s="292">
        <v>-916</v>
      </c>
      <c r="G19" s="292">
        <v>-1</v>
      </c>
      <c r="H19" s="293">
        <v>4191</v>
      </c>
      <c r="I19" s="292">
        <v>194</v>
      </c>
      <c r="J19" s="293">
        <v>4386</v>
      </c>
      <c r="K19" s="68"/>
    </row>
    <row r="20" spans="1:16" customFormat="1" ht="14.45" customHeight="1" x14ac:dyDescent="0.25">
      <c r="A20" s="68"/>
      <c r="B20" s="286" t="s">
        <v>221</v>
      </c>
      <c r="C20" s="169" t="s">
        <v>170</v>
      </c>
      <c r="D20" s="169" t="s">
        <v>170</v>
      </c>
      <c r="E20" s="169" t="s">
        <v>170</v>
      </c>
      <c r="F20" s="169" t="s">
        <v>170</v>
      </c>
      <c r="G20" s="169" t="s">
        <v>170</v>
      </c>
      <c r="H20" s="159" t="s">
        <v>170</v>
      </c>
      <c r="I20" s="169">
        <v>19</v>
      </c>
      <c r="J20" s="159">
        <v>19</v>
      </c>
      <c r="K20" s="68"/>
    </row>
    <row r="21" spans="1:16" customFormat="1" ht="14.45" customHeight="1" x14ac:dyDescent="0.25">
      <c r="A21" s="68"/>
      <c r="B21" s="286" t="s">
        <v>222</v>
      </c>
      <c r="C21" s="169">
        <v>-13744</v>
      </c>
      <c r="D21" s="169">
        <v>13744</v>
      </c>
      <c r="E21" s="169" t="s">
        <v>170</v>
      </c>
      <c r="F21" s="169" t="s">
        <v>170</v>
      </c>
      <c r="G21" s="169" t="s">
        <v>170</v>
      </c>
      <c r="H21" s="159" t="s">
        <v>170</v>
      </c>
      <c r="I21" s="169">
        <v>-13</v>
      </c>
      <c r="J21" s="159">
        <v>-13</v>
      </c>
      <c r="K21" s="68"/>
    </row>
    <row r="22" spans="1:16" customFormat="1" ht="14.45" customHeight="1" x14ac:dyDescent="0.25">
      <c r="A22" s="68"/>
      <c r="B22" s="286" t="s">
        <v>227</v>
      </c>
      <c r="C22" s="169" t="s">
        <v>170</v>
      </c>
      <c r="D22" s="169">
        <v>-15625</v>
      </c>
      <c r="E22" s="169">
        <v>15625</v>
      </c>
      <c r="F22" s="169" t="s">
        <v>170</v>
      </c>
      <c r="G22" s="169" t="s">
        <v>170</v>
      </c>
      <c r="H22" s="159" t="s">
        <v>170</v>
      </c>
      <c r="I22" s="169" t="s">
        <v>170</v>
      </c>
      <c r="J22" s="159" t="s">
        <v>170</v>
      </c>
      <c r="K22" s="68"/>
    </row>
    <row r="23" spans="1:16" customFormat="1" ht="14.45" customHeight="1" x14ac:dyDescent="0.25">
      <c r="A23" s="68"/>
      <c r="B23" s="287" t="s">
        <v>224</v>
      </c>
      <c r="C23" s="170"/>
      <c r="D23" s="170"/>
      <c r="E23" s="170">
        <v>5920</v>
      </c>
      <c r="F23" s="170">
        <v>95</v>
      </c>
      <c r="G23" s="170">
        <v>1</v>
      </c>
      <c r="H23" s="160">
        <v>6016</v>
      </c>
      <c r="I23" s="170">
        <v>29</v>
      </c>
      <c r="J23" s="160">
        <v>6045</v>
      </c>
      <c r="K23" s="68"/>
      <c r="L23" s="68"/>
      <c r="M23" s="68"/>
      <c r="N23" s="68"/>
      <c r="O23" s="68"/>
      <c r="P23" s="68"/>
    </row>
    <row r="24" spans="1:16" customFormat="1" ht="14.45" customHeight="1" x14ac:dyDescent="0.25">
      <c r="A24" s="68"/>
      <c r="B24" s="288" t="s">
        <v>5</v>
      </c>
      <c r="C24" s="170" t="s">
        <v>170</v>
      </c>
      <c r="D24" s="170" t="s">
        <v>170</v>
      </c>
      <c r="E24" s="170">
        <v>6308</v>
      </c>
      <c r="F24" s="170" t="s">
        <v>170</v>
      </c>
      <c r="G24" s="170" t="s">
        <v>170</v>
      </c>
      <c r="H24" s="160">
        <v>6308</v>
      </c>
      <c r="I24" s="170">
        <v>28</v>
      </c>
      <c r="J24" s="160">
        <v>6336</v>
      </c>
      <c r="K24" s="68"/>
    </row>
    <row r="25" spans="1:16" customFormat="1" ht="14.45" customHeight="1" x14ac:dyDescent="0.25">
      <c r="A25" s="68"/>
      <c r="B25" s="288" t="s">
        <v>225</v>
      </c>
      <c r="C25" s="170" t="s">
        <v>170</v>
      </c>
      <c r="D25" s="170" t="s">
        <v>170</v>
      </c>
      <c r="E25" s="170">
        <v>-388</v>
      </c>
      <c r="F25" s="170">
        <v>95</v>
      </c>
      <c r="G25" s="170">
        <v>1</v>
      </c>
      <c r="H25" s="160">
        <v>-292</v>
      </c>
      <c r="I25" s="170" t="s">
        <v>170</v>
      </c>
      <c r="J25" s="160">
        <v>-291</v>
      </c>
      <c r="K25" s="68"/>
    </row>
    <row r="26" spans="1:16" customFormat="1" ht="38.25" customHeight="1" x14ac:dyDescent="0.25">
      <c r="A26" s="68"/>
      <c r="B26" s="289" t="s">
        <v>119</v>
      </c>
      <c r="C26" s="170" t="s">
        <v>170</v>
      </c>
      <c r="D26" s="170" t="s">
        <v>170</v>
      </c>
      <c r="E26" s="170">
        <v>7</v>
      </c>
      <c r="F26" s="170" t="s">
        <v>170</v>
      </c>
      <c r="G26" s="170" t="s">
        <v>170</v>
      </c>
      <c r="H26" s="160">
        <v>7</v>
      </c>
      <c r="I26" s="170" t="s">
        <v>170</v>
      </c>
      <c r="J26" s="160">
        <v>7</v>
      </c>
      <c r="K26" s="68"/>
    </row>
    <row r="27" spans="1:16" customFormat="1" ht="12.95" customHeight="1" x14ac:dyDescent="0.25">
      <c r="A27" s="68"/>
      <c r="B27" s="289" t="s">
        <v>118</v>
      </c>
      <c r="C27" s="170" t="s">
        <v>170</v>
      </c>
      <c r="D27" s="170" t="s">
        <v>170</v>
      </c>
      <c r="E27" s="170">
        <v>-395</v>
      </c>
      <c r="F27" s="170" t="s">
        <v>170</v>
      </c>
      <c r="G27" s="170" t="s">
        <v>170</v>
      </c>
      <c r="H27" s="160">
        <v>-395</v>
      </c>
      <c r="I27" s="170" t="s">
        <v>170</v>
      </c>
      <c r="J27" s="160">
        <v>-395</v>
      </c>
      <c r="K27" s="68"/>
    </row>
    <row r="28" spans="1:16" customFormat="1" ht="24.95" customHeight="1" x14ac:dyDescent="0.25">
      <c r="A28" s="68"/>
      <c r="B28" s="290" t="s">
        <v>226</v>
      </c>
      <c r="C28" s="170" t="s">
        <v>170</v>
      </c>
      <c r="D28" s="170" t="s">
        <v>170</v>
      </c>
      <c r="E28" s="170" t="s">
        <v>170</v>
      </c>
      <c r="F28" s="170">
        <v>95</v>
      </c>
      <c r="G28" s="170">
        <v>1</v>
      </c>
      <c r="H28" s="160">
        <v>96</v>
      </c>
      <c r="I28" s="170" t="s">
        <v>170</v>
      </c>
      <c r="J28" s="160">
        <v>97</v>
      </c>
      <c r="K28" s="68"/>
    </row>
    <row r="29" spans="1:16" customFormat="1" ht="14.45" customHeight="1" thickBot="1" x14ac:dyDescent="0.3">
      <c r="A29" s="68"/>
      <c r="B29" s="98" t="s">
        <v>315</v>
      </c>
      <c r="C29" s="297">
        <v>416</v>
      </c>
      <c r="D29" s="297">
        <v>8944</v>
      </c>
      <c r="E29" s="297">
        <v>1668</v>
      </c>
      <c r="F29" s="297">
        <v>-821</v>
      </c>
      <c r="G29" s="297" t="s">
        <v>170</v>
      </c>
      <c r="H29" s="298">
        <v>10208</v>
      </c>
      <c r="I29" s="297">
        <v>228</v>
      </c>
      <c r="J29" s="298">
        <v>10436</v>
      </c>
      <c r="K29" s="68"/>
    </row>
    <row r="30" spans="1:16" ht="16.5" customHeight="1" thickBot="1" x14ac:dyDescent="0.3">
      <c r="B30" s="428" t="s">
        <v>45</v>
      </c>
      <c r="C30" s="428"/>
      <c r="D30" s="428"/>
      <c r="E30" s="428"/>
      <c r="F30" s="428"/>
      <c r="G30" s="428"/>
      <c r="H30" s="428"/>
      <c r="I30" s="428"/>
      <c r="J30" s="428"/>
    </row>
    <row r="31" spans="1:16" ht="9.75" customHeight="1" thickTop="1" x14ac:dyDescent="0.25"/>
  </sheetData>
  <mergeCells count="5">
    <mergeCell ref="B3:B4"/>
    <mergeCell ref="F3:G3"/>
    <mergeCell ref="L15:R15"/>
    <mergeCell ref="L16:M16"/>
    <mergeCell ref="B30:J30"/>
  </mergeCells>
  <hyperlinks>
    <hyperlink ref="A1" location="'Inhalt'!A1" display="Zurück zum Inhaltsverzeichnis" xr:uid="{6A697948-6439-4C16-97CF-BF7709B30C93}"/>
  </hyperlinks>
  <pageMargins left="0.7" right="0.7" top="0.78740157499999996" bottom="0.78740157499999996" header="0.3" footer="0.3"/>
  <pageSetup paperSize="9" orientation="portrait"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07B881-8728-4AF0-B0A6-6214FFE654CE}">
  <sheetPr codeName="Tabelle39"/>
  <dimension ref="A1:O18"/>
  <sheetViews>
    <sheetView showGridLines="0" workbookViewId="0">
      <selection activeCell="K1" sqref="K1"/>
    </sheetView>
  </sheetViews>
  <sheetFormatPr baseColWidth="10" defaultColWidth="10.85546875" defaultRowHeight="15" x14ac:dyDescent="0.25"/>
  <cols>
    <col min="1" max="1" width="28.5703125" customWidth="1"/>
    <col min="2" max="2" width="53.5703125" customWidth="1"/>
    <col min="3" max="4" width="12.5703125" customWidth="1"/>
  </cols>
  <sheetData>
    <row r="1" spans="1:4" x14ac:dyDescent="0.25">
      <c r="A1" s="387" t="s">
        <v>333</v>
      </c>
    </row>
    <row r="2" spans="1:4" ht="18" customHeight="1" thickBot="1" x14ac:dyDescent="0.3">
      <c r="B2" s="410" t="s">
        <v>311</v>
      </c>
      <c r="C2" s="410"/>
      <c r="D2" s="410"/>
    </row>
    <row r="3" spans="1:4" ht="14.45" customHeight="1" thickTop="1" thickBot="1" x14ac:dyDescent="0.3">
      <c r="B3" s="31" t="s">
        <v>8</v>
      </c>
      <c r="C3" s="262">
        <v>2023</v>
      </c>
      <c r="D3" s="263">
        <v>2022</v>
      </c>
    </row>
    <row r="4" spans="1:4" ht="14.45" customHeight="1" x14ac:dyDescent="0.25">
      <c r="B4" s="301" t="s">
        <v>97</v>
      </c>
      <c r="C4" s="111">
        <v>6667</v>
      </c>
      <c r="D4" s="112">
        <v>-11548</v>
      </c>
    </row>
    <row r="5" spans="1:4" ht="14.45" customHeight="1" x14ac:dyDescent="0.25">
      <c r="B5" s="302" t="s">
        <v>79</v>
      </c>
      <c r="C5" s="108">
        <v>7</v>
      </c>
      <c r="D5" s="303">
        <v>0</v>
      </c>
    </row>
    <row r="6" spans="1:4" ht="14.45" customHeight="1" x14ac:dyDescent="0.25">
      <c r="B6" s="304" t="s">
        <v>228</v>
      </c>
      <c r="C6" s="182">
        <v>6674</v>
      </c>
      <c r="D6" s="232">
        <v>-11548</v>
      </c>
    </row>
    <row r="7" spans="1:4" ht="14.45" customHeight="1" x14ac:dyDescent="0.25">
      <c r="B7" s="305" t="s">
        <v>229</v>
      </c>
      <c r="C7" s="165">
        <v>-306</v>
      </c>
      <c r="D7" s="306">
        <v>671</v>
      </c>
    </row>
    <row r="8" spans="1:4" ht="12.95" customHeight="1" x14ac:dyDescent="0.25">
      <c r="B8" s="257" t="s">
        <v>234</v>
      </c>
      <c r="C8" s="117">
        <v>-16</v>
      </c>
      <c r="D8" s="118">
        <v>-8</v>
      </c>
    </row>
    <row r="9" spans="1:4" ht="12.95" customHeight="1" x14ac:dyDescent="0.25">
      <c r="B9" s="257" t="s">
        <v>230</v>
      </c>
      <c r="C9" s="117">
        <v>-9974</v>
      </c>
      <c r="D9" s="118">
        <v>8369</v>
      </c>
    </row>
    <row r="10" spans="1:4" ht="24.95" customHeight="1" x14ac:dyDescent="0.25">
      <c r="B10" s="257" t="s">
        <v>235</v>
      </c>
      <c r="C10" s="117">
        <v>4628</v>
      </c>
      <c r="D10" s="118">
        <v>-7284</v>
      </c>
    </row>
    <row r="11" spans="1:4" ht="12.95" customHeight="1" x14ac:dyDescent="0.25">
      <c r="B11" s="257" t="s">
        <v>236</v>
      </c>
      <c r="C11" s="117">
        <v>29</v>
      </c>
      <c r="D11" s="118">
        <v>-39</v>
      </c>
    </row>
    <row r="12" spans="1:4" ht="12.95" customHeight="1" x14ac:dyDescent="0.25">
      <c r="B12" s="257" t="s">
        <v>231</v>
      </c>
      <c r="C12" s="117">
        <v>3381</v>
      </c>
      <c r="D12" s="118">
        <v>-385</v>
      </c>
    </row>
    <row r="13" spans="1:4" ht="12.95" customHeight="1" x14ac:dyDescent="0.25">
      <c r="B13" s="258" t="s">
        <v>237</v>
      </c>
      <c r="C13" s="121">
        <v>1646</v>
      </c>
      <c r="D13" s="122">
        <v>18</v>
      </c>
    </row>
    <row r="14" spans="1:4" ht="14.45" customHeight="1" x14ac:dyDescent="0.25">
      <c r="B14" s="304" t="s">
        <v>34</v>
      </c>
      <c r="C14" s="111">
        <v>6367</v>
      </c>
      <c r="D14" s="112">
        <v>-10877</v>
      </c>
    </row>
    <row r="15" spans="1:4" ht="12.95" customHeight="1" x14ac:dyDescent="0.25">
      <c r="B15" s="307" t="s">
        <v>232</v>
      </c>
      <c r="C15" s="121">
        <v>797</v>
      </c>
      <c r="D15" s="122">
        <v>758</v>
      </c>
    </row>
    <row r="16" spans="1:4" ht="12.95" customHeight="1" thickBot="1" x14ac:dyDescent="0.3">
      <c r="B16" s="308" t="s">
        <v>233</v>
      </c>
      <c r="C16" s="147">
        <v>7164</v>
      </c>
      <c r="D16" s="148">
        <v>-10119</v>
      </c>
    </row>
    <row r="17" spans="2:15" ht="182.1" customHeight="1" thickBot="1" x14ac:dyDescent="0.35">
      <c r="B17" s="429" t="s">
        <v>310</v>
      </c>
      <c r="C17" s="429"/>
      <c r="D17" s="429"/>
      <c r="E17" s="309"/>
      <c r="F17" s="7"/>
      <c r="G17" s="96"/>
      <c r="H17" s="96"/>
      <c r="K17" s="70"/>
      <c r="L17" s="9"/>
      <c r="M17" s="9"/>
      <c r="N17" s="96"/>
      <c r="O17" s="96"/>
    </row>
    <row r="18" spans="2:15" ht="15.75" thickTop="1" x14ac:dyDescent="0.25"/>
  </sheetData>
  <mergeCells count="2">
    <mergeCell ref="B2:D2"/>
    <mergeCell ref="B17:D17"/>
  </mergeCells>
  <hyperlinks>
    <hyperlink ref="A1" location="'Inhalt'!A1" display="Zurück zum Inhaltsverzeichnis" xr:uid="{689F4753-079F-4D3D-83D5-FB33F1B344D6}"/>
  </hyperlinks>
  <pageMargins left="0.7" right="0.7" top="0.78740157499999996" bottom="0.78740157499999996" header="0.3" footer="0.3"/>
  <pageSetup paperSize="9" orientation="portrait"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3F3714-58E8-4145-91B1-D716D30765CA}">
  <sheetPr codeName="Tabelle43"/>
  <dimension ref="A1:N28"/>
  <sheetViews>
    <sheetView showGridLines="0" zoomScaleNormal="100" workbookViewId="0">
      <selection activeCell="A14" sqref="A14"/>
    </sheetView>
  </sheetViews>
  <sheetFormatPr baseColWidth="10" defaultColWidth="11.42578125" defaultRowHeight="15" x14ac:dyDescent="0.25"/>
  <cols>
    <col min="1" max="1" width="28.5703125" customWidth="1"/>
    <col min="2" max="2" width="50.5703125" customWidth="1"/>
    <col min="3" max="3" width="12.5703125" customWidth="1"/>
    <col min="4" max="4" width="15.5703125" customWidth="1"/>
  </cols>
  <sheetData>
    <row r="1" spans="1:14" x14ac:dyDescent="0.25">
      <c r="A1" s="387" t="s">
        <v>333</v>
      </c>
    </row>
    <row r="2" spans="1:14" ht="18" thickBot="1" x14ac:dyDescent="0.4">
      <c r="B2" s="316" t="s">
        <v>238</v>
      </c>
      <c r="C2" s="251"/>
      <c r="D2" s="251"/>
    </row>
    <row r="3" spans="1:14" ht="14.45" customHeight="1" thickTop="1" thickBot="1" x14ac:dyDescent="0.3">
      <c r="B3" s="310" t="s">
        <v>8</v>
      </c>
      <c r="C3" s="311" t="s">
        <v>290</v>
      </c>
      <c r="D3" s="312" t="s">
        <v>186</v>
      </c>
    </row>
    <row r="4" spans="1:14" ht="14.45" customHeight="1" x14ac:dyDescent="0.25">
      <c r="B4" s="305" t="s">
        <v>294</v>
      </c>
      <c r="C4" s="317">
        <v>1846</v>
      </c>
      <c r="D4" s="318">
        <v>11937</v>
      </c>
    </row>
    <row r="5" spans="1:14" ht="12.95" customHeight="1" x14ac:dyDescent="0.25">
      <c r="B5" s="313" t="s">
        <v>295</v>
      </c>
      <c r="C5" s="320">
        <v>434</v>
      </c>
      <c r="D5" s="403">
        <v>0</v>
      </c>
    </row>
    <row r="6" spans="1:14" ht="12.95" customHeight="1" x14ac:dyDescent="0.25">
      <c r="B6" s="313" t="s">
        <v>296</v>
      </c>
      <c r="C6" s="320">
        <v>5</v>
      </c>
      <c r="D6" s="319">
        <v>8627</v>
      </c>
    </row>
    <row r="7" spans="1:14" ht="12.95" customHeight="1" x14ac:dyDescent="0.25">
      <c r="B7" s="313" t="s">
        <v>297</v>
      </c>
      <c r="C7" s="320">
        <v>924</v>
      </c>
      <c r="D7" s="319">
        <v>1052</v>
      </c>
    </row>
    <row r="8" spans="1:14" ht="12.95" customHeight="1" x14ac:dyDescent="0.3">
      <c r="B8" s="313" t="s">
        <v>298</v>
      </c>
      <c r="C8" s="320">
        <v>125</v>
      </c>
      <c r="D8" s="319">
        <v>1890</v>
      </c>
      <c r="E8" s="314"/>
      <c r="F8" s="315"/>
      <c r="M8" s="96"/>
      <c r="N8" s="70"/>
    </row>
    <row r="9" spans="1:14" ht="24.95" customHeight="1" x14ac:dyDescent="0.3">
      <c r="B9" s="300" t="s">
        <v>299</v>
      </c>
      <c r="C9" s="320">
        <v>339</v>
      </c>
      <c r="D9" s="319">
        <v>329</v>
      </c>
      <c r="E9" s="314"/>
      <c r="F9" s="315"/>
      <c r="M9" s="96"/>
      <c r="N9" s="70"/>
    </row>
    <row r="10" spans="1:14" ht="12.95" customHeight="1" x14ac:dyDescent="0.3">
      <c r="B10" s="313" t="s">
        <v>300</v>
      </c>
      <c r="C10" s="320">
        <v>19</v>
      </c>
      <c r="D10" s="319">
        <v>40</v>
      </c>
      <c r="E10" s="314"/>
      <c r="F10" s="315"/>
      <c r="M10" s="96"/>
      <c r="N10" s="70"/>
    </row>
    <row r="11" spans="1:14" ht="14.45" customHeight="1" x14ac:dyDescent="0.3">
      <c r="B11" s="302" t="s">
        <v>301</v>
      </c>
      <c r="C11" s="321">
        <v>4211</v>
      </c>
      <c r="D11" s="322">
        <v>4591</v>
      </c>
      <c r="E11" s="314"/>
      <c r="F11" s="315"/>
      <c r="M11" s="96"/>
      <c r="N11" s="70"/>
    </row>
    <row r="12" spans="1:14" ht="14.45" customHeight="1" x14ac:dyDescent="0.3">
      <c r="B12" s="302" t="s">
        <v>302</v>
      </c>
      <c r="C12" s="321">
        <v>46</v>
      </c>
      <c r="D12" s="322">
        <v>43</v>
      </c>
      <c r="E12" s="314"/>
      <c r="F12" s="315"/>
      <c r="M12" s="96"/>
      <c r="N12" s="70"/>
    </row>
    <row r="13" spans="1:14" ht="14.45" customHeight="1" x14ac:dyDescent="0.3">
      <c r="B13" s="302" t="s">
        <v>303</v>
      </c>
      <c r="C13" s="321">
        <v>105</v>
      </c>
      <c r="D13" s="322">
        <v>95</v>
      </c>
      <c r="E13" s="314"/>
      <c r="F13" s="315"/>
      <c r="M13" s="96"/>
      <c r="N13" s="70"/>
    </row>
    <row r="14" spans="1:14" ht="14.45" customHeight="1" x14ac:dyDescent="0.3">
      <c r="B14" s="302" t="s">
        <v>304</v>
      </c>
      <c r="C14" s="321">
        <v>2914</v>
      </c>
      <c r="D14" s="322">
        <v>6217</v>
      </c>
      <c r="E14" s="314"/>
      <c r="F14" s="315"/>
      <c r="M14" s="96"/>
      <c r="N14" s="70"/>
    </row>
    <row r="15" spans="1:14" ht="14.45" customHeight="1" x14ac:dyDescent="0.3">
      <c r="B15" s="304" t="s">
        <v>242</v>
      </c>
      <c r="C15" s="323">
        <v>-5430</v>
      </c>
      <c r="D15" s="324">
        <v>991</v>
      </c>
      <c r="E15" s="314"/>
      <c r="F15" s="315"/>
      <c r="M15" s="96"/>
      <c r="N15" s="70"/>
    </row>
    <row r="16" spans="1:14" ht="14.45" customHeight="1" x14ac:dyDescent="0.3">
      <c r="B16" s="305" t="s">
        <v>305</v>
      </c>
      <c r="C16" s="317">
        <v>520</v>
      </c>
      <c r="D16" s="318">
        <v>536</v>
      </c>
      <c r="E16" s="314"/>
      <c r="F16" s="315"/>
      <c r="M16" s="96"/>
      <c r="N16" s="70"/>
    </row>
    <row r="17" spans="2:14" ht="14.45" customHeight="1" x14ac:dyDescent="0.3">
      <c r="B17" s="313" t="s">
        <v>349</v>
      </c>
      <c r="C17" s="320">
        <v>521</v>
      </c>
      <c r="D17" s="319">
        <v>537</v>
      </c>
      <c r="E17" s="314"/>
      <c r="F17" s="315"/>
      <c r="M17" s="96"/>
      <c r="N17" s="70"/>
    </row>
    <row r="18" spans="2:14" ht="14.45" customHeight="1" x14ac:dyDescent="0.3">
      <c r="B18" s="402" t="s">
        <v>350</v>
      </c>
      <c r="C18" s="325">
        <v>-1</v>
      </c>
      <c r="D18" s="326">
        <v>-1</v>
      </c>
      <c r="E18" s="314"/>
      <c r="F18" s="315"/>
      <c r="M18" s="96"/>
      <c r="N18" s="70"/>
    </row>
    <row r="19" spans="2:14" ht="12.95" customHeight="1" x14ac:dyDescent="0.3">
      <c r="B19" s="305" t="s">
        <v>306</v>
      </c>
      <c r="C19" s="317">
        <v>1852</v>
      </c>
      <c r="D19" s="318">
        <v>1882</v>
      </c>
      <c r="E19" s="314"/>
      <c r="F19" s="315"/>
      <c r="M19" s="96"/>
      <c r="N19" s="70"/>
    </row>
    <row r="20" spans="2:14" ht="12.95" customHeight="1" x14ac:dyDescent="0.3">
      <c r="B20" s="313" t="s">
        <v>307</v>
      </c>
      <c r="C20" s="320">
        <v>789</v>
      </c>
      <c r="D20" s="319">
        <v>679</v>
      </c>
      <c r="E20" s="314"/>
      <c r="F20" s="315"/>
      <c r="M20" s="96"/>
      <c r="N20" s="70"/>
    </row>
    <row r="21" spans="2:14" ht="12.95" customHeight="1" x14ac:dyDescent="0.25">
      <c r="B21" s="257" t="s">
        <v>308</v>
      </c>
      <c r="C21" s="320">
        <v>3392</v>
      </c>
      <c r="D21" s="319">
        <v>3424</v>
      </c>
    </row>
    <row r="22" spans="2:14" ht="24.95" customHeight="1" x14ac:dyDescent="0.25">
      <c r="B22" s="258" t="s">
        <v>309</v>
      </c>
      <c r="C22" s="325">
        <v>2329</v>
      </c>
      <c r="D22" s="326">
        <v>2221</v>
      </c>
    </row>
    <row r="23" spans="2:14" ht="14.45" customHeight="1" thickBot="1" x14ac:dyDescent="0.3">
      <c r="B23" s="259" t="s">
        <v>243</v>
      </c>
      <c r="C23" s="298">
        <v>-3058</v>
      </c>
      <c r="D23" s="327">
        <v>3410</v>
      </c>
    </row>
    <row r="24" spans="2:14" ht="26.25" customHeight="1" thickBot="1" x14ac:dyDescent="0.3">
      <c r="B24" s="412" t="s">
        <v>45</v>
      </c>
      <c r="C24" s="412"/>
      <c r="D24" s="412"/>
    </row>
    <row r="25" spans="2:14" ht="14.45" customHeight="1" thickTop="1" x14ac:dyDescent="0.25"/>
    <row r="26" spans="2:14" ht="24.95" customHeight="1" x14ac:dyDescent="0.25"/>
    <row r="27" spans="2:14" ht="14.45" customHeight="1" x14ac:dyDescent="0.25"/>
    <row r="28" spans="2:14" ht="74.25" customHeight="1" x14ac:dyDescent="0.25"/>
  </sheetData>
  <mergeCells count="1">
    <mergeCell ref="B24:D24"/>
  </mergeCells>
  <hyperlinks>
    <hyperlink ref="A1" location="'Inhalt'!A1" display="Zurück zum Inhaltsverzeichnis" xr:uid="{365AC7B0-05BC-4C6A-9CA0-5AA5B9AB13DE}"/>
  </hyperlinks>
  <pageMargins left="0.7" right="0.7" top="0.78740157499999996" bottom="0.78740157499999996" header="0.3" footer="0.3"/>
  <pageSetup orientation="portrait" horizontalDpi="300" verticalDpi="300"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981973-B4A4-45D5-A8BC-2863285CE06D}">
  <sheetPr codeName="Tabelle45"/>
  <dimension ref="A1:X19"/>
  <sheetViews>
    <sheetView showGridLines="0" workbookViewId="0">
      <selection activeCell="L1" sqref="L1"/>
    </sheetView>
  </sheetViews>
  <sheetFormatPr baseColWidth="10" defaultColWidth="10.85546875" defaultRowHeight="15" x14ac:dyDescent="0.25"/>
  <cols>
    <col min="1" max="1" width="28.5703125" customWidth="1"/>
    <col min="2" max="2" width="28.85546875" customWidth="1"/>
    <col min="3" max="13" width="8" customWidth="1"/>
  </cols>
  <sheetData>
    <row r="1" spans="1:24" x14ac:dyDescent="0.25">
      <c r="A1" s="387" t="s">
        <v>333</v>
      </c>
    </row>
    <row r="2" spans="1:24" ht="18" thickBot="1" x14ac:dyDescent="0.4">
      <c r="B2" s="415" t="s">
        <v>252</v>
      </c>
      <c r="C2" s="432"/>
      <c r="D2" s="432"/>
      <c r="E2" s="432"/>
      <c r="F2" s="432"/>
      <c r="G2" s="432"/>
      <c r="H2" s="432"/>
      <c r="I2" s="432"/>
      <c r="J2" s="432"/>
      <c r="K2" s="432"/>
      <c r="L2" s="432"/>
      <c r="M2" s="432"/>
    </row>
    <row r="3" spans="1:24" ht="53.25" customHeight="1" thickTop="1" x14ac:dyDescent="0.25">
      <c r="B3" s="423" t="s">
        <v>291</v>
      </c>
      <c r="C3" s="433" t="s">
        <v>16</v>
      </c>
      <c r="D3" s="433"/>
      <c r="E3" s="433" t="s">
        <v>17</v>
      </c>
      <c r="F3" s="433"/>
      <c r="G3" s="433" t="s">
        <v>292</v>
      </c>
      <c r="H3" s="433"/>
      <c r="I3" s="433" t="s">
        <v>250</v>
      </c>
      <c r="J3" s="433"/>
      <c r="K3" s="328"/>
      <c r="L3" s="433" t="s">
        <v>249</v>
      </c>
      <c r="M3" s="433"/>
    </row>
    <row r="4" spans="1:24" ht="15.75" thickBot="1" x14ac:dyDescent="0.3">
      <c r="B4" s="424"/>
      <c r="C4" s="247" t="s">
        <v>4</v>
      </c>
      <c r="D4" s="74" t="s">
        <v>13</v>
      </c>
      <c r="E4" s="247" t="s">
        <v>4</v>
      </c>
      <c r="F4" s="74" t="s">
        <v>13</v>
      </c>
      <c r="G4" s="247" t="s">
        <v>4</v>
      </c>
      <c r="H4" s="74" t="s">
        <v>13</v>
      </c>
      <c r="I4" s="247" t="s">
        <v>4</v>
      </c>
      <c r="J4" s="329" t="s">
        <v>13</v>
      </c>
      <c r="K4" s="329"/>
      <c r="L4" s="247" t="s">
        <v>4</v>
      </c>
      <c r="M4" s="74" t="s">
        <v>13</v>
      </c>
    </row>
    <row r="5" spans="1:24" ht="14.45" customHeight="1" x14ac:dyDescent="0.25">
      <c r="B5" s="75" t="s">
        <v>245</v>
      </c>
      <c r="C5" s="331">
        <v>2311</v>
      </c>
      <c r="D5" s="332">
        <v>3691</v>
      </c>
      <c r="E5" s="331">
        <v>105601</v>
      </c>
      <c r="F5" s="332">
        <v>270428</v>
      </c>
      <c r="G5" s="331">
        <v>3</v>
      </c>
      <c r="H5" s="333">
        <v>2</v>
      </c>
      <c r="I5" s="331">
        <v>107915</v>
      </c>
      <c r="J5" s="333">
        <v>274121</v>
      </c>
      <c r="K5" s="334"/>
      <c r="L5" s="108">
        <v>0</v>
      </c>
      <c r="M5" s="332">
        <v>1438</v>
      </c>
    </row>
    <row r="6" spans="1:24" ht="14.45" customHeight="1" x14ac:dyDescent="0.25">
      <c r="B6" s="75" t="s">
        <v>246</v>
      </c>
      <c r="C6" s="331">
        <v>22881</v>
      </c>
      <c r="D6" s="332">
        <v>56811</v>
      </c>
      <c r="E6" s="331">
        <v>22362</v>
      </c>
      <c r="F6" s="332">
        <v>51315</v>
      </c>
      <c r="G6" s="331">
        <v>-45243</v>
      </c>
      <c r="H6" s="333">
        <v>-108125</v>
      </c>
      <c r="I6" s="149">
        <v>0</v>
      </c>
      <c r="J6" s="200">
        <v>0</v>
      </c>
      <c r="K6" s="334"/>
      <c r="L6" s="108" t="s">
        <v>88</v>
      </c>
      <c r="M6" s="332" t="s">
        <v>88</v>
      </c>
    </row>
    <row r="7" spans="1:24" ht="14.45" customHeight="1" x14ac:dyDescent="0.25">
      <c r="B7" s="77" t="s">
        <v>33</v>
      </c>
      <c r="C7" s="335">
        <v>25192</v>
      </c>
      <c r="D7" s="336">
        <v>60502</v>
      </c>
      <c r="E7" s="335">
        <v>127963</v>
      </c>
      <c r="F7" s="336">
        <v>321742</v>
      </c>
      <c r="G7" s="335">
        <v>-45240</v>
      </c>
      <c r="H7" s="336">
        <v>-108124</v>
      </c>
      <c r="I7" s="335">
        <v>107915</v>
      </c>
      <c r="J7" s="336">
        <v>274121</v>
      </c>
      <c r="K7" s="337"/>
      <c r="L7" s="111">
        <v>0</v>
      </c>
      <c r="M7" s="336">
        <v>1438</v>
      </c>
    </row>
    <row r="8" spans="1:24" ht="14.45" customHeight="1" x14ac:dyDescent="0.25">
      <c r="B8" s="151" t="s">
        <v>251</v>
      </c>
      <c r="C8" s="335">
        <v>2257</v>
      </c>
      <c r="D8" s="336">
        <v>741</v>
      </c>
      <c r="E8" s="335">
        <v>4104</v>
      </c>
      <c r="F8" s="336">
        <v>-11232</v>
      </c>
      <c r="G8" s="335">
        <v>7</v>
      </c>
      <c r="H8" s="336">
        <v>-387</v>
      </c>
      <c r="I8" s="335">
        <v>6367</v>
      </c>
      <c r="J8" s="336">
        <v>-10877</v>
      </c>
      <c r="K8" s="337"/>
      <c r="L8" s="111">
        <v>0</v>
      </c>
      <c r="M8" s="336">
        <v>451</v>
      </c>
    </row>
    <row r="9" spans="1:24" ht="14.45" customHeight="1" x14ac:dyDescent="0.25">
      <c r="B9" s="88" t="s">
        <v>293</v>
      </c>
      <c r="C9" s="149">
        <v>0</v>
      </c>
      <c r="D9" s="200">
        <v>0</v>
      </c>
      <c r="E9" s="331">
        <v>42</v>
      </c>
      <c r="F9" s="332">
        <v>61</v>
      </c>
      <c r="G9" s="149">
        <v>0</v>
      </c>
      <c r="H9" s="200">
        <v>0</v>
      </c>
      <c r="I9" s="331">
        <v>42</v>
      </c>
      <c r="J9" s="332">
        <v>61</v>
      </c>
      <c r="K9" s="332"/>
      <c r="L9" s="108">
        <v>0</v>
      </c>
      <c r="M9" s="200">
        <v>0</v>
      </c>
    </row>
    <row r="10" spans="1:24" ht="24.95" customHeight="1" x14ac:dyDescent="0.25">
      <c r="B10" s="330" t="s">
        <v>253</v>
      </c>
      <c r="C10" s="335">
        <v>3737</v>
      </c>
      <c r="D10" s="336">
        <v>1173</v>
      </c>
      <c r="E10" s="335">
        <v>3472</v>
      </c>
      <c r="F10" s="336">
        <v>-15592</v>
      </c>
      <c r="G10" s="335">
        <v>-126</v>
      </c>
      <c r="H10" s="336">
        <v>-467</v>
      </c>
      <c r="I10" s="335">
        <v>7083</v>
      </c>
      <c r="J10" s="336">
        <v>-14886</v>
      </c>
      <c r="K10" s="337"/>
      <c r="L10" s="111">
        <v>0</v>
      </c>
      <c r="M10" s="336">
        <v>530</v>
      </c>
    </row>
    <row r="11" spans="1:24" ht="14.45" customHeight="1" thickBot="1" x14ac:dyDescent="0.3">
      <c r="B11" s="140" t="s">
        <v>9</v>
      </c>
      <c r="C11" s="338">
        <v>440</v>
      </c>
      <c r="D11" s="339">
        <v>426</v>
      </c>
      <c r="E11" s="338">
        <v>126</v>
      </c>
      <c r="F11" s="339">
        <v>97</v>
      </c>
      <c r="G11" s="338">
        <v>22</v>
      </c>
      <c r="H11" s="339">
        <v>29</v>
      </c>
      <c r="I11" s="338">
        <v>587</v>
      </c>
      <c r="J11" s="339">
        <v>552</v>
      </c>
      <c r="K11" s="339"/>
      <c r="L11" s="404">
        <v>0</v>
      </c>
      <c r="M11" s="339">
        <v>80</v>
      </c>
    </row>
    <row r="12" spans="1:24" ht="38.25" customHeight="1" x14ac:dyDescent="0.25">
      <c r="B12" s="430" t="s">
        <v>247</v>
      </c>
      <c r="C12" s="430"/>
      <c r="D12" s="430"/>
      <c r="E12" s="430"/>
      <c r="F12" s="430"/>
      <c r="G12" s="430"/>
      <c r="H12" s="430"/>
      <c r="I12" s="430"/>
      <c r="J12" s="430"/>
      <c r="K12" s="430"/>
      <c r="L12" s="430"/>
      <c r="M12" s="430"/>
    </row>
    <row r="13" spans="1:24" ht="13.5" customHeight="1" thickBot="1" x14ac:dyDescent="0.3">
      <c r="B13" s="431" t="s">
        <v>248</v>
      </c>
      <c r="C13" s="431"/>
      <c r="D13" s="431"/>
      <c r="E13" s="431"/>
      <c r="F13" s="431"/>
      <c r="G13" s="431"/>
      <c r="H13" s="431"/>
      <c r="I13" s="431"/>
      <c r="J13" s="431"/>
      <c r="K13" s="431"/>
      <c r="L13" s="431"/>
      <c r="M13" s="431"/>
      <c r="N13" s="81"/>
      <c r="O13" s="81"/>
      <c r="P13" s="81"/>
      <c r="Q13" s="81"/>
      <c r="R13" s="81"/>
      <c r="S13" s="81"/>
      <c r="T13" s="81"/>
      <c r="U13" s="81"/>
      <c r="V13" s="81"/>
      <c r="W13" s="81"/>
      <c r="X13" s="81"/>
    </row>
    <row r="14" spans="1:24" ht="15.75" thickTop="1" x14ac:dyDescent="0.25"/>
    <row r="18" spans="2:2" ht="15.6" customHeight="1" x14ac:dyDescent="0.25">
      <c r="B18" s="30"/>
    </row>
    <row r="19" spans="2:2" ht="23.25" hidden="1" x14ac:dyDescent="0.35">
      <c r="B19" s="340" t="s">
        <v>254</v>
      </c>
    </row>
  </sheetData>
  <mergeCells count="9">
    <mergeCell ref="B12:M12"/>
    <mergeCell ref="B13:M13"/>
    <mergeCell ref="B2:M2"/>
    <mergeCell ref="B3:B4"/>
    <mergeCell ref="C3:D3"/>
    <mergeCell ref="E3:F3"/>
    <mergeCell ref="G3:H3"/>
    <mergeCell ref="I3:J3"/>
    <mergeCell ref="L3:M3"/>
  </mergeCells>
  <hyperlinks>
    <hyperlink ref="A1" location="'Inhalt'!A1" display="Zurück zum Inhaltsverzeichnis" xr:uid="{4645C214-3732-48B6-A527-0ECF2E7C961F}"/>
  </hyperlinks>
  <pageMargins left="0.7" right="0.7" top="0.78740157499999996" bottom="0.78740157499999996" header="0.3" footer="0.3"/>
  <pageSetup orientation="portrait" horizontalDpi="300" verticalDpi="300"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59F3CA0-6637-42DA-8905-1950E76EC50D}">
  <sheetPr codeName="Tabelle47"/>
  <dimension ref="A1:J10"/>
  <sheetViews>
    <sheetView showGridLines="0" workbookViewId="0">
      <selection activeCell="H1" sqref="H1"/>
    </sheetView>
  </sheetViews>
  <sheetFormatPr baseColWidth="10" defaultColWidth="10.85546875" defaultRowHeight="15" x14ac:dyDescent="0.25"/>
  <cols>
    <col min="1" max="1" width="28.5703125" customWidth="1"/>
    <col min="2" max="2" width="29.5703125" customWidth="1"/>
    <col min="3" max="10" width="7.85546875" customWidth="1"/>
  </cols>
  <sheetData>
    <row r="1" spans="1:10" x14ac:dyDescent="0.25">
      <c r="A1" s="387" t="s">
        <v>333</v>
      </c>
    </row>
    <row r="3" spans="1:10" ht="18" thickBot="1" x14ac:dyDescent="0.4">
      <c r="B3" s="97" t="s">
        <v>255</v>
      </c>
      <c r="C3" s="199"/>
      <c r="D3" s="199"/>
      <c r="E3" s="341"/>
      <c r="F3" s="97"/>
      <c r="G3" s="199"/>
      <c r="H3" s="199"/>
      <c r="I3" s="341"/>
      <c r="J3" s="97"/>
    </row>
    <row r="4" spans="1:10" ht="24.95" customHeight="1" thickTop="1" x14ac:dyDescent="0.25">
      <c r="B4" s="423" t="s">
        <v>291</v>
      </c>
      <c r="C4" s="433" t="s">
        <v>16</v>
      </c>
      <c r="D4" s="433"/>
      <c r="E4" s="433" t="s">
        <v>259</v>
      </c>
      <c r="F4" s="433"/>
      <c r="G4" s="433" t="s">
        <v>292</v>
      </c>
      <c r="H4" s="433"/>
      <c r="I4" s="433" t="s">
        <v>244</v>
      </c>
      <c r="J4" s="433"/>
    </row>
    <row r="5" spans="1:10" ht="15.75" thickBot="1" x14ac:dyDescent="0.3">
      <c r="B5" s="424"/>
      <c r="C5" s="247" t="s">
        <v>4</v>
      </c>
      <c r="D5" s="74">
        <v>2022</v>
      </c>
      <c r="E5" s="247" t="s">
        <v>4</v>
      </c>
      <c r="F5" s="74">
        <v>2022</v>
      </c>
      <c r="G5" s="247" t="s">
        <v>4</v>
      </c>
      <c r="H5" s="74">
        <v>2022</v>
      </c>
      <c r="I5" s="247" t="s">
        <v>4</v>
      </c>
      <c r="J5" s="279">
        <v>2022</v>
      </c>
    </row>
    <row r="6" spans="1:10" ht="14.45" customHeight="1" x14ac:dyDescent="0.25">
      <c r="B6" s="88" t="s">
        <v>256</v>
      </c>
      <c r="C6" s="108">
        <v>16609</v>
      </c>
      <c r="D6" s="218">
        <v>44274</v>
      </c>
      <c r="E6" s="108">
        <v>40408</v>
      </c>
      <c r="F6" s="218">
        <v>107265</v>
      </c>
      <c r="G6" s="108">
        <v>-33353</v>
      </c>
      <c r="H6" s="218">
        <v>-85525</v>
      </c>
      <c r="I6" s="108">
        <v>23664</v>
      </c>
      <c r="J6" s="218">
        <v>66013</v>
      </c>
    </row>
    <row r="7" spans="1:10" ht="14.45" customHeight="1" x14ac:dyDescent="0.25">
      <c r="B7" s="342" t="s">
        <v>257</v>
      </c>
      <c r="C7" s="108">
        <v>7735</v>
      </c>
      <c r="D7" s="344">
        <v>14993</v>
      </c>
      <c r="E7" s="108">
        <v>80396</v>
      </c>
      <c r="F7" s="344">
        <v>195135</v>
      </c>
      <c r="G7" s="108">
        <v>-9398</v>
      </c>
      <c r="H7" s="345">
        <v>-18707</v>
      </c>
      <c r="I7" s="108">
        <v>78733</v>
      </c>
      <c r="J7" s="344">
        <v>191421</v>
      </c>
    </row>
    <row r="8" spans="1:10" ht="14.45" customHeight="1" x14ac:dyDescent="0.25">
      <c r="B8" s="342" t="s">
        <v>258</v>
      </c>
      <c r="C8" s="108">
        <v>848</v>
      </c>
      <c r="D8" s="344">
        <v>1236</v>
      </c>
      <c r="E8" s="108">
        <v>7160</v>
      </c>
      <c r="F8" s="344">
        <v>19343</v>
      </c>
      <c r="G8" s="108">
        <v>-2488</v>
      </c>
      <c r="H8" s="345">
        <v>-3892</v>
      </c>
      <c r="I8" s="108">
        <v>5519</v>
      </c>
      <c r="J8" s="344">
        <v>16687</v>
      </c>
    </row>
    <row r="9" spans="1:10" ht="14.45" customHeight="1" thickBot="1" x14ac:dyDescent="0.3">
      <c r="B9" s="346" t="s">
        <v>56</v>
      </c>
      <c r="C9" s="347">
        <v>25192</v>
      </c>
      <c r="D9" s="249">
        <v>60502</v>
      </c>
      <c r="E9" s="347">
        <v>127963</v>
      </c>
      <c r="F9" s="249">
        <v>321742</v>
      </c>
      <c r="G9" s="347">
        <v>-45240</v>
      </c>
      <c r="H9" s="249">
        <v>-108124</v>
      </c>
      <c r="I9" s="347">
        <v>107915</v>
      </c>
      <c r="J9" s="249">
        <v>274121</v>
      </c>
    </row>
    <row r="10" spans="1:10" ht="15.75" thickTop="1" x14ac:dyDescent="0.25"/>
  </sheetData>
  <mergeCells count="5">
    <mergeCell ref="B4:B5"/>
    <mergeCell ref="C4:D4"/>
    <mergeCell ref="E4:F4"/>
    <mergeCell ref="G4:H4"/>
    <mergeCell ref="I4:J4"/>
  </mergeCells>
  <hyperlinks>
    <hyperlink ref="A1" location="'Inhalt'!A1" display="Zurück zum Inhaltsverzeichnis" xr:uid="{7A3C77CC-AAAC-44FA-BE2E-3802EA9B631E}"/>
  </hyperlinks>
  <pageMargins left="0.7" right="0.7" top="0.78740157499999996" bottom="0.78740157499999996" header="0.3" footer="0.3"/>
  <pageSetup orientation="portrait" horizontalDpi="300" verticalDpi="300"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12E832-E817-41B0-A08D-A5F19BFA9868}">
  <sheetPr codeName="Tabelle49"/>
  <dimension ref="A1:E9"/>
  <sheetViews>
    <sheetView showGridLines="0" workbookViewId="0">
      <selection activeCell="K1" sqref="K1"/>
    </sheetView>
  </sheetViews>
  <sheetFormatPr baseColWidth="10" defaultColWidth="10.85546875" defaultRowHeight="15" x14ac:dyDescent="0.25"/>
  <cols>
    <col min="1" max="1" width="28.5703125" customWidth="1"/>
    <col min="2" max="2" width="30.5703125" customWidth="1"/>
    <col min="3" max="4" width="16.5703125" customWidth="1"/>
    <col min="5" max="5" width="15.140625" customWidth="1"/>
  </cols>
  <sheetData>
    <row r="1" spans="1:5" x14ac:dyDescent="0.25">
      <c r="A1" s="387" t="s">
        <v>333</v>
      </c>
    </row>
    <row r="2" spans="1:5" ht="18" thickBot="1" x14ac:dyDescent="0.4">
      <c r="B2" s="260" t="s">
        <v>260</v>
      </c>
      <c r="C2" s="251"/>
      <c r="D2" s="251"/>
      <c r="E2" s="348"/>
    </row>
    <row r="3" spans="1:5" ht="14.45" customHeight="1" thickTop="1" thickBot="1" x14ac:dyDescent="0.3">
      <c r="B3" s="354" t="s">
        <v>8</v>
      </c>
      <c r="C3" s="355">
        <v>2023</v>
      </c>
      <c r="D3" s="356">
        <v>2022</v>
      </c>
      <c r="E3" s="350" t="s">
        <v>3</v>
      </c>
    </row>
    <row r="4" spans="1:5" ht="14.45" customHeight="1" x14ac:dyDescent="0.25">
      <c r="B4" s="16" t="s">
        <v>16</v>
      </c>
      <c r="C4" s="108">
        <v>2257</v>
      </c>
      <c r="D4" s="109">
        <v>741</v>
      </c>
      <c r="E4" s="351">
        <v>204.36</v>
      </c>
    </row>
    <row r="5" spans="1:5" ht="14.45" customHeight="1" x14ac:dyDescent="0.25">
      <c r="B5" s="357" t="s">
        <v>17</v>
      </c>
      <c r="C5" s="108">
        <v>4104</v>
      </c>
      <c r="D5" s="109">
        <v>-11232</v>
      </c>
      <c r="E5" s="351">
        <v>136.54</v>
      </c>
    </row>
    <row r="6" spans="1:5" ht="14.45" customHeight="1" x14ac:dyDescent="0.25">
      <c r="B6" s="302" t="s">
        <v>18</v>
      </c>
      <c r="C6" s="108">
        <v>7</v>
      </c>
      <c r="D6" s="109">
        <v>-387</v>
      </c>
      <c r="E6" s="352">
        <v>101.73</v>
      </c>
    </row>
    <row r="7" spans="1:5" ht="14.45" customHeight="1" thickBot="1" x14ac:dyDescent="0.3">
      <c r="B7" s="259" t="s">
        <v>56</v>
      </c>
      <c r="C7" s="166">
        <v>6367</v>
      </c>
      <c r="D7" s="167">
        <v>-10877</v>
      </c>
      <c r="E7" s="353">
        <v>158.54</v>
      </c>
    </row>
    <row r="8" spans="1:5" ht="24.75" customHeight="1" thickBot="1" x14ac:dyDescent="0.3">
      <c r="B8" s="434" t="s">
        <v>45</v>
      </c>
      <c r="C8" s="435"/>
      <c r="D8" s="435"/>
      <c r="E8" s="435"/>
    </row>
    <row r="9" spans="1:5" ht="15.75" thickTop="1" x14ac:dyDescent="0.25"/>
  </sheetData>
  <mergeCells count="1">
    <mergeCell ref="B8:E8"/>
  </mergeCells>
  <hyperlinks>
    <hyperlink ref="A1" location="'Inhalt'!A1" display="Zurück zum Inhaltsverzeichnis" xr:uid="{89C4C79E-0F5A-41FA-B352-E449E6989A64}"/>
  </hyperlinks>
  <pageMargins left="0.7" right="0.7" top="0.78740157499999996" bottom="0.78740157499999996" header="0.3" footer="0.3"/>
  <pageSetup orientation="portrait" horizontalDpi="300" verticalDpi="300"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0D46E3-BE11-44F6-A006-ED2265861F48}">
  <sheetPr codeName="Tabelle52"/>
  <dimension ref="A1:D19"/>
  <sheetViews>
    <sheetView zoomScaleNormal="100" workbookViewId="0">
      <selection activeCell="K1" sqref="K1"/>
    </sheetView>
  </sheetViews>
  <sheetFormatPr baseColWidth="10" defaultColWidth="11.42578125" defaultRowHeight="15" x14ac:dyDescent="0.25"/>
  <cols>
    <col min="1" max="1" width="28.5703125" style="68" customWidth="1"/>
    <col min="2" max="2" width="55" style="68" customWidth="1"/>
    <col min="3" max="4" width="11.5703125" style="68" customWidth="1"/>
    <col min="5" max="16384" width="11.42578125" style="68"/>
  </cols>
  <sheetData>
    <row r="1" spans="1:4" x14ac:dyDescent="0.25">
      <c r="A1" s="388" t="s">
        <v>333</v>
      </c>
    </row>
    <row r="2" spans="1:4" ht="18" thickBot="1" x14ac:dyDescent="0.4">
      <c r="B2" s="261" t="s">
        <v>267</v>
      </c>
      <c r="C2" s="82"/>
      <c r="D2" s="82"/>
    </row>
    <row r="3" spans="1:4" ht="14.45" customHeight="1" thickTop="1" thickBot="1" x14ac:dyDescent="0.3">
      <c r="B3" s="361" t="s">
        <v>8</v>
      </c>
      <c r="C3" s="299">
        <v>2023</v>
      </c>
      <c r="D3" s="358">
        <v>2022</v>
      </c>
    </row>
    <row r="4" spans="1:4" ht="14.45" customHeight="1" x14ac:dyDescent="0.25">
      <c r="B4" s="99" t="s">
        <v>261</v>
      </c>
      <c r="C4" s="111">
        <v>6667</v>
      </c>
      <c r="D4" s="250">
        <v>-11548</v>
      </c>
    </row>
    <row r="5" spans="1:4" ht="14.45" customHeight="1" x14ac:dyDescent="0.25">
      <c r="B5" s="201" t="s">
        <v>79</v>
      </c>
      <c r="C5" s="180">
        <v>7</v>
      </c>
      <c r="D5" s="228">
        <v>0</v>
      </c>
    </row>
    <row r="6" spans="1:4" ht="14.45" customHeight="1" x14ac:dyDescent="0.25">
      <c r="B6" s="99" t="s">
        <v>228</v>
      </c>
      <c r="C6" s="182">
        <v>6674</v>
      </c>
      <c r="D6" s="241">
        <v>-11548</v>
      </c>
    </row>
    <row r="7" spans="1:4" ht="14.45" customHeight="1" x14ac:dyDescent="0.25">
      <c r="B7" s="201" t="s">
        <v>229</v>
      </c>
      <c r="C7" s="180">
        <v>-306</v>
      </c>
      <c r="D7" s="228">
        <v>671</v>
      </c>
    </row>
    <row r="8" spans="1:4" ht="14.45" customHeight="1" x14ac:dyDescent="0.25">
      <c r="B8" s="99" t="s">
        <v>184</v>
      </c>
      <c r="C8" s="362">
        <v>6367</v>
      </c>
      <c r="D8" s="363">
        <v>-10877</v>
      </c>
    </row>
    <row r="9" spans="1:4" ht="12.95" customHeight="1" x14ac:dyDescent="0.25">
      <c r="B9" s="359" t="s">
        <v>263</v>
      </c>
      <c r="C9" s="364">
        <v>259</v>
      </c>
      <c r="D9" s="365">
        <v>-1482</v>
      </c>
    </row>
    <row r="10" spans="1:4" ht="24.95" customHeight="1" x14ac:dyDescent="0.25">
      <c r="B10" s="360" t="s">
        <v>264</v>
      </c>
      <c r="C10" s="366">
        <v>-450</v>
      </c>
      <c r="D10" s="367">
        <v>1382</v>
      </c>
    </row>
    <row r="11" spans="1:4" ht="14.45" customHeight="1" x14ac:dyDescent="0.25">
      <c r="B11" s="201" t="s">
        <v>265</v>
      </c>
      <c r="C11" s="368">
        <v>-190</v>
      </c>
      <c r="D11" s="344">
        <v>-100</v>
      </c>
    </row>
    <row r="12" spans="1:4" ht="12.95" customHeight="1" x14ac:dyDescent="0.25">
      <c r="B12" s="359" t="s">
        <v>84</v>
      </c>
      <c r="C12" s="364">
        <v>-597</v>
      </c>
      <c r="D12" s="365">
        <v>-1291</v>
      </c>
    </row>
    <row r="13" spans="1:4" ht="24.95" customHeight="1" x14ac:dyDescent="0.25">
      <c r="B13" s="360" t="s">
        <v>268</v>
      </c>
      <c r="C13" s="366">
        <v>-1204</v>
      </c>
      <c r="D13" s="367">
        <v>4829</v>
      </c>
    </row>
    <row r="14" spans="1:4" ht="14.45" customHeight="1" x14ac:dyDescent="0.25">
      <c r="B14" s="201" t="s">
        <v>266</v>
      </c>
      <c r="C14" s="368">
        <v>-1801</v>
      </c>
      <c r="D14" s="344">
        <v>3539</v>
      </c>
    </row>
    <row r="15" spans="1:4" ht="14.45" customHeight="1" x14ac:dyDescent="0.25">
      <c r="B15" s="201" t="s">
        <v>262</v>
      </c>
      <c r="C15" s="368">
        <v>57</v>
      </c>
      <c r="D15" s="344">
        <v>37</v>
      </c>
    </row>
    <row r="16" spans="1:4" ht="14.45" customHeight="1" thickBot="1" x14ac:dyDescent="0.3">
      <c r="B16" s="100" t="s">
        <v>185</v>
      </c>
      <c r="C16" s="369">
        <v>4432</v>
      </c>
      <c r="D16" s="370">
        <v>-7401</v>
      </c>
    </row>
    <row r="17" spans="2:4" ht="24.95" customHeight="1" x14ac:dyDescent="0.25">
      <c r="B17" s="436" t="s">
        <v>45</v>
      </c>
      <c r="C17" s="437"/>
      <c r="D17" s="437"/>
    </row>
    <row r="18" spans="2:4" ht="36.75" customHeight="1" thickBot="1" x14ac:dyDescent="0.3">
      <c r="B18" s="428" t="s">
        <v>269</v>
      </c>
      <c r="C18" s="422"/>
      <c r="D18" s="422"/>
    </row>
    <row r="19" spans="2:4" ht="15.75" thickTop="1" x14ac:dyDescent="0.25"/>
  </sheetData>
  <mergeCells count="2">
    <mergeCell ref="B17:D17"/>
    <mergeCell ref="B18:D18"/>
  </mergeCells>
  <hyperlinks>
    <hyperlink ref="A1" location="'Inhalt'!A1" display="Zurück zum Inhaltsverzeichnis" xr:uid="{A0A51AAF-9281-454B-9DAE-A5210D89A432}"/>
  </hyperlinks>
  <pageMargins left="0.7" right="0.7" top="0.78740157499999996" bottom="0.78740157499999996" header="0.3" footer="0.3"/>
  <pageSetup paperSize="9" orientation="portrait"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5173BD-2F3C-4D2F-9A69-82941EDFFFB1}">
  <sheetPr codeName="Tabelle56"/>
  <dimension ref="A1:D20"/>
  <sheetViews>
    <sheetView showGridLines="0" workbookViewId="0">
      <selection activeCell="I1" sqref="I1"/>
    </sheetView>
  </sheetViews>
  <sheetFormatPr baseColWidth="10" defaultColWidth="11.42578125" defaultRowHeight="15" x14ac:dyDescent="0.25"/>
  <cols>
    <col min="1" max="1" width="28.5703125" customWidth="1"/>
    <col min="2" max="2" width="50" customWidth="1"/>
    <col min="3" max="4" width="10.5703125" customWidth="1"/>
  </cols>
  <sheetData>
    <row r="1" spans="1:4" x14ac:dyDescent="0.25">
      <c r="A1" s="387" t="s">
        <v>333</v>
      </c>
    </row>
    <row r="2" spans="1:4" ht="18" thickBot="1" x14ac:dyDescent="0.4">
      <c r="B2" s="97" t="s">
        <v>270</v>
      </c>
      <c r="C2" s="199"/>
      <c r="D2" s="199"/>
    </row>
    <row r="3" spans="1:4" ht="14.45" customHeight="1" thickTop="1" thickBot="1" x14ac:dyDescent="0.3">
      <c r="B3" s="405" t="s">
        <v>8</v>
      </c>
      <c r="C3" s="73" t="s">
        <v>4</v>
      </c>
      <c r="D3" s="246" t="s">
        <v>13</v>
      </c>
    </row>
    <row r="4" spans="1:4" ht="14.45" customHeight="1" x14ac:dyDescent="0.25">
      <c r="B4" s="150" t="s">
        <v>271</v>
      </c>
      <c r="C4" s="108">
        <v>10</v>
      </c>
      <c r="D4" s="109">
        <v>4</v>
      </c>
    </row>
    <row r="5" spans="1:4" ht="14.45" customHeight="1" x14ac:dyDescent="0.25">
      <c r="B5" s="150" t="s">
        <v>272</v>
      </c>
      <c r="C5" s="108">
        <v>-3</v>
      </c>
      <c r="D5" s="109">
        <v>-4</v>
      </c>
    </row>
    <row r="6" spans="1:4" ht="14.45" customHeight="1" x14ac:dyDescent="0.25">
      <c r="B6" s="372" t="s">
        <v>79</v>
      </c>
      <c r="C6" s="111">
        <v>7</v>
      </c>
      <c r="D6" s="409">
        <v>0</v>
      </c>
    </row>
    <row r="7" spans="1:4" ht="14.45" customHeight="1" x14ac:dyDescent="0.25">
      <c r="B7" s="343" t="s">
        <v>80</v>
      </c>
      <c r="C7" s="165">
        <v>519</v>
      </c>
      <c r="D7" s="306">
        <v>453</v>
      </c>
    </row>
    <row r="8" spans="1:4" s="62" customFormat="1" ht="12.95" customHeight="1" x14ac:dyDescent="0.25">
      <c r="B8" s="373" t="s">
        <v>273</v>
      </c>
      <c r="C8" s="117">
        <v>226</v>
      </c>
      <c r="D8" s="118">
        <v>47</v>
      </c>
    </row>
    <row r="9" spans="1:4" s="62" customFormat="1" ht="12.95" customHeight="1" x14ac:dyDescent="0.25">
      <c r="B9" s="374" t="s">
        <v>274</v>
      </c>
      <c r="C9" s="121">
        <v>293</v>
      </c>
      <c r="D9" s="122">
        <v>407</v>
      </c>
    </row>
    <row r="10" spans="1:4" ht="14.45" customHeight="1" x14ac:dyDescent="0.25">
      <c r="B10" s="343" t="s">
        <v>81</v>
      </c>
      <c r="C10" s="165">
        <v>-504</v>
      </c>
      <c r="D10" s="306">
        <v>-831</v>
      </c>
    </row>
    <row r="11" spans="1:4" s="62" customFormat="1" ht="12.95" customHeight="1" x14ac:dyDescent="0.25">
      <c r="B11" s="373" t="s">
        <v>273</v>
      </c>
      <c r="C11" s="117">
        <v>-342</v>
      </c>
      <c r="D11" s="118">
        <v>-421</v>
      </c>
    </row>
    <row r="12" spans="1:4" s="62" customFormat="1" ht="12.95" customHeight="1" x14ac:dyDescent="0.25">
      <c r="B12" s="374" t="s">
        <v>275</v>
      </c>
      <c r="C12" s="121">
        <v>-162</v>
      </c>
      <c r="D12" s="122">
        <v>-409</v>
      </c>
    </row>
    <row r="13" spans="1:4" ht="14.45" customHeight="1" x14ac:dyDescent="0.25">
      <c r="B13" s="372" t="s">
        <v>82</v>
      </c>
      <c r="C13" s="111">
        <v>15</v>
      </c>
      <c r="D13" s="112">
        <v>-377</v>
      </c>
    </row>
    <row r="14" spans="1:4" ht="14.45" customHeight="1" x14ac:dyDescent="0.25">
      <c r="B14" s="371" t="s">
        <v>276</v>
      </c>
      <c r="C14" s="108">
        <v>-1</v>
      </c>
      <c r="D14" s="109">
        <v>-1003</v>
      </c>
    </row>
    <row r="15" spans="1:4" ht="14.45" customHeight="1" x14ac:dyDescent="0.25">
      <c r="B15" s="342" t="s">
        <v>277</v>
      </c>
      <c r="C15" s="108">
        <v>54</v>
      </c>
      <c r="D15" s="109">
        <v>-28</v>
      </c>
    </row>
    <row r="16" spans="1:4" ht="14.45" customHeight="1" x14ac:dyDescent="0.25">
      <c r="B16" s="371" t="s">
        <v>278</v>
      </c>
      <c r="C16" s="108">
        <v>191</v>
      </c>
      <c r="D16" s="109">
        <v>-74</v>
      </c>
    </row>
    <row r="17" spans="2:4" ht="14.45" customHeight="1" x14ac:dyDescent="0.25">
      <c r="B17" s="372" t="s">
        <v>83</v>
      </c>
      <c r="C17" s="111">
        <v>244</v>
      </c>
      <c r="D17" s="112">
        <v>-1104</v>
      </c>
    </row>
    <row r="18" spans="2:4" ht="14.45" customHeight="1" thickBot="1" x14ac:dyDescent="0.3">
      <c r="B18" s="375" t="s">
        <v>76</v>
      </c>
      <c r="C18" s="166">
        <v>266</v>
      </c>
      <c r="D18" s="167">
        <v>-1482</v>
      </c>
    </row>
    <row r="19" spans="2:4" ht="27" customHeight="1" thickBot="1" x14ac:dyDescent="0.3">
      <c r="B19" s="438" t="s">
        <v>45</v>
      </c>
      <c r="C19" s="439"/>
      <c r="D19" s="439"/>
    </row>
    <row r="20" spans="2:4" ht="15.75" thickTop="1" x14ac:dyDescent="0.25"/>
  </sheetData>
  <mergeCells count="1">
    <mergeCell ref="B19:D19"/>
  </mergeCells>
  <hyperlinks>
    <hyperlink ref="A1" location="'Inhalt'!A1" display="Zurück zum Inhaltsverzeichnis" xr:uid="{54054AD0-9460-49A1-8D84-FEA950B02669}"/>
  </hyperlinks>
  <pageMargins left="0.7" right="0.7" top="0.78740157499999996" bottom="0.78740157499999996" header="0.3" footer="0.3"/>
  <pageSetup orientation="portrait" horizontalDpi="300" verticalDpi="300"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5B0FDF5-D95C-470E-8E01-DDB0F26EFF79}">
  <dimension ref="A1"/>
  <sheetViews>
    <sheetView workbookViewId="0"/>
  </sheetViews>
  <sheetFormatPr baseColWidth="10" defaultRowHeight="15" x14ac:dyDescent="0.25"/>
  <sheetData>
    <row r="1" spans="1:1" x14ac:dyDescent="0.25">
      <c r="A1" s="387" t="s">
        <v>333</v>
      </c>
    </row>
  </sheetData>
  <hyperlinks>
    <hyperlink ref="A1" location="'Inhalt'!A1" display="Zurück zum Inhaltsverzeichnis" xr:uid="{4BEA97A3-C68C-4CB8-B536-983C32F7E74D}"/>
  </hyperlinks>
  <pageMargins left="0.7" right="0.7" top="0.78740157499999996" bottom="0.78740157499999996" header="0.3" footer="0.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E63F5B-184B-48B9-B040-53337DC7AB0E}">
  <sheetPr codeName="Tabelle60"/>
  <dimension ref="A1:G8"/>
  <sheetViews>
    <sheetView showGridLines="0" workbookViewId="0">
      <selection activeCell="K1" sqref="K1"/>
    </sheetView>
  </sheetViews>
  <sheetFormatPr baseColWidth="10" defaultColWidth="11.42578125" defaultRowHeight="15" x14ac:dyDescent="0.25"/>
  <cols>
    <col min="1" max="1" width="28.5703125" customWidth="1"/>
    <col min="2" max="2" width="31.5703125" customWidth="1"/>
    <col min="3" max="3" width="12.42578125" customWidth="1"/>
    <col min="4" max="5" width="15.140625" customWidth="1"/>
    <col min="6" max="6" width="14.42578125" customWidth="1"/>
    <col min="7" max="7" width="18.5703125" customWidth="1"/>
  </cols>
  <sheetData>
    <row r="1" spans="1:7" x14ac:dyDescent="0.25">
      <c r="A1" s="387" t="s">
        <v>333</v>
      </c>
    </row>
    <row r="2" spans="1:7" ht="18" thickBot="1" x14ac:dyDescent="0.4">
      <c r="B2" s="380" t="s">
        <v>289</v>
      </c>
      <c r="C2" s="381"/>
      <c r="D2" s="381"/>
      <c r="E2" s="382"/>
      <c r="F2" s="382"/>
      <c r="G2" s="382"/>
    </row>
    <row r="3" spans="1:7" ht="42" customHeight="1" thickTop="1" thickBot="1" x14ac:dyDescent="0.3">
      <c r="B3" s="383" t="s">
        <v>8</v>
      </c>
      <c r="C3" s="384" t="s">
        <v>239</v>
      </c>
      <c r="D3" s="384" t="s">
        <v>240</v>
      </c>
      <c r="E3" s="384" t="s">
        <v>241</v>
      </c>
      <c r="F3" s="384" t="s">
        <v>288</v>
      </c>
      <c r="G3" s="385" t="s">
        <v>287</v>
      </c>
    </row>
    <row r="4" spans="1:7" ht="14.45" customHeight="1" x14ac:dyDescent="0.25">
      <c r="B4" s="16" t="s">
        <v>16</v>
      </c>
      <c r="C4" s="109">
        <v>0</v>
      </c>
      <c r="D4" s="109">
        <v>0</v>
      </c>
      <c r="E4" s="109">
        <v>143</v>
      </c>
      <c r="F4" s="109">
        <v>344</v>
      </c>
      <c r="G4" s="108">
        <v>486</v>
      </c>
    </row>
    <row r="5" spans="1:7" ht="14.45" customHeight="1" x14ac:dyDescent="0.25">
      <c r="B5" s="16" t="s">
        <v>17</v>
      </c>
      <c r="C5" s="109">
        <v>0</v>
      </c>
      <c r="D5" s="109">
        <v>0</v>
      </c>
      <c r="E5" s="109">
        <v>780</v>
      </c>
      <c r="F5" s="109">
        <v>125</v>
      </c>
      <c r="G5" s="108">
        <v>905</v>
      </c>
    </row>
    <row r="6" spans="1:7" ht="14.45" customHeight="1" x14ac:dyDescent="0.25">
      <c r="B6" s="16" t="s">
        <v>18</v>
      </c>
      <c r="C6" s="109">
        <v>434</v>
      </c>
      <c r="D6" s="109">
        <v>5</v>
      </c>
      <c r="E6" s="109">
        <v>1</v>
      </c>
      <c r="F6" s="109">
        <v>14</v>
      </c>
      <c r="G6" s="108">
        <v>455</v>
      </c>
    </row>
    <row r="7" spans="1:7" ht="14.45" customHeight="1" thickBot="1" x14ac:dyDescent="0.3">
      <c r="B7" s="265" t="s">
        <v>244</v>
      </c>
      <c r="C7" s="386">
        <v>434</v>
      </c>
      <c r="D7" s="386">
        <v>5</v>
      </c>
      <c r="E7" s="386">
        <v>924</v>
      </c>
      <c r="F7" s="386">
        <v>483</v>
      </c>
      <c r="G7" s="275">
        <v>1846</v>
      </c>
    </row>
    <row r="8" spans="1:7" ht="14.45" customHeight="1" x14ac:dyDescent="0.25"/>
  </sheetData>
  <hyperlinks>
    <hyperlink ref="A1" location="'Inhalt'!A1" display="Zurück zum Inhaltsverzeichnis" xr:uid="{31ADC6B0-CDF1-4273-973D-E8C1E6B7C665}"/>
  </hyperlinks>
  <pageMargins left="0.7" right="0.7" top="0.78740157499999996" bottom="0.78740157499999996" header="0.3" footer="0.3"/>
  <pageSetup orientation="portrait" horizontalDpi="300" verticalDpi="300"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BA0889-AD2E-4DD6-AB84-07544D233811}">
  <sheetPr codeName="Tabelle58"/>
  <dimension ref="A1:D13"/>
  <sheetViews>
    <sheetView showGridLines="0" tabSelected="1" workbookViewId="0">
      <selection activeCell="L17" sqref="L17"/>
    </sheetView>
  </sheetViews>
  <sheetFormatPr baseColWidth="10" defaultColWidth="11.42578125" defaultRowHeight="15" x14ac:dyDescent="0.25"/>
  <cols>
    <col min="1" max="1" width="28.5703125" customWidth="1"/>
    <col min="2" max="2" width="56" customWidth="1"/>
  </cols>
  <sheetData>
    <row r="1" spans="1:4" x14ac:dyDescent="0.25">
      <c r="A1" s="387" t="s">
        <v>333</v>
      </c>
    </row>
    <row r="2" spans="1:4" ht="18" thickBot="1" x14ac:dyDescent="0.4">
      <c r="B2" s="440" t="s">
        <v>279</v>
      </c>
      <c r="C2" s="441"/>
      <c r="D2" s="441"/>
    </row>
    <row r="3" spans="1:4" ht="14.45" customHeight="1" thickTop="1" thickBot="1" x14ac:dyDescent="0.3">
      <c r="B3" s="310" t="s">
        <v>8</v>
      </c>
      <c r="C3" s="349" t="s">
        <v>4</v>
      </c>
      <c r="D3" s="350">
        <v>2022</v>
      </c>
    </row>
    <row r="4" spans="1:4" ht="14.45" customHeight="1" x14ac:dyDescent="0.25">
      <c r="B4" s="377" t="s">
        <v>280</v>
      </c>
      <c r="C4" s="108">
        <v>-115</v>
      </c>
      <c r="D4" s="109">
        <v>-160</v>
      </c>
    </row>
    <row r="5" spans="1:4" ht="14.45" customHeight="1" x14ac:dyDescent="0.25">
      <c r="B5" s="376" t="s">
        <v>281</v>
      </c>
      <c r="C5" s="108">
        <v>-15</v>
      </c>
      <c r="D5" s="109">
        <v>-51</v>
      </c>
    </row>
    <row r="6" spans="1:4" ht="14.45" customHeight="1" x14ac:dyDescent="0.25">
      <c r="B6" s="376" t="s">
        <v>282</v>
      </c>
      <c r="C6" s="108">
        <v>5</v>
      </c>
      <c r="D6" s="109">
        <v>49</v>
      </c>
    </row>
    <row r="7" spans="1:4" ht="14.45" customHeight="1" x14ac:dyDescent="0.25">
      <c r="B7" s="376" t="s">
        <v>283</v>
      </c>
      <c r="C7" s="108">
        <v>-42</v>
      </c>
      <c r="D7" s="109">
        <v>-40</v>
      </c>
    </row>
    <row r="8" spans="1:4" ht="14.45" customHeight="1" x14ac:dyDescent="0.25">
      <c r="B8" s="376" t="s">
        <v>284</v>
      </c>
      <c r="C8" s="108">
        <v>-60</v>
      </c>
      <c r="D8" s="109">
        <v>-91</v>
      </c>
    </row>
    <row r="9" spans="1:4" ht="24.95" customHeight="1" x14ac:dyDescent="0.25">
      <c r="B9" s="378" t="s">
        <v>285</v>
      </c>
      <c r="C9" s="108">
        <v>-3</v>
      </c>
      <c r="D9" s="109">
        <v>-2</v>
      </c>
    </row>
    <row r="10" spans="1:4" ht="14.45" customHeight="1" x14ac:dyDescent="0.25">
      <c r="B10" s="376" t="s">
        <v>286</v>
      </c>
      <c r="C10" s="108">
        <v>63</v>
      </c>
      <c r="D10" s="109">
        <v>78</v>
      </c>
    </row>
    <row r="11" spans="1:4" ht="14.45" customHeight="1" thickBot="1" x14ac:dyDescent="0.3">
      <c r="B11" s="379" t="s">
        <v>56</v>
      </c>
      <c r="C11" s="166">
        <v>-166</v>
      </c>
      <c r="D11" s="167">
        <v>-217</v>
      </c>
    </row>
    <row r="12" spans="1:4" ht="24.95" customHeight="1" thickBot="1" x14ac:dyDescent="0.3">
      <c r="B12" s="418" t="s">
        <v>45</v>
      </c>
      <c r="C12" s="419"/>
      <c r="D12" s="419"/>
    </row>
    <row r="13" spans="1:4" ht="15.75" thickTop="1" x14ac:dyDescent="0.25"/>
  </sheetData>
  <mergeCells count="2">
    <mergeCell ref="B2:D2"/>
    <mergeCell ref="B12:D12"/>
  </mergeCells>
  <hyperlinks>
    <hyperlink ref="A1" location="'Inhalt'!A1" display="Zurück zum Inhaltsverzeichnis" xr:uid="{CB0CBF10-EEDD-4647-B311-BD1AB2A602D1}"/>
  </hyperlinks>
  <pageMargins left="0.7" right="0.7" top="0.78740157499999996" bottom="0.78740157499999996" header="0.3" footer="0.3"/>
  <pageSetup paperSize="9" orientation="portrait" r:id="rId1"/>
  <customProperties>
    <customPr name="tgk.resolvedItem.id" r:id="rId2"/>
    <customPr name="tgk.resolvedItem.reportCode" r:id="rId3"/>
    <customPr name="TGK_LAUNCHED_SHEET" r:id="rId4"/>
    <customPr name="TGK_RL_ITEM_ID" r:id="rId5"/>
    <customPr name="TGK_RL_ORIG_PAGE_NUMBER" r:id="rId6"/>
    <customPr name="TGK_RL_WRAPPER_ID" r:id="rId7"/>
    <customPr name="TGK_SHEET_ID" r:id="rId8"/>
    <customPr name="TGK_SHEET_POSITION" r:id="rId9"/>
  </customProperties>
  <drawing r:id="rId1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B460BF-CFB6-40B1-BC6C-BD498850E4A8}">
  <sheetPr codeName="Tabelle4"/>
  <dimension ref="A1:B4"/>
  <sheetViews>
    <sheetView workbookViewId="0">
      <selection activeCell="G13" sqref="G13"/>
    </sheetView>
  </sheetViews>
  <sheetFormatPr baseColWidth="10" defaultColWidth="9.140625" defaultRowHeight="15" x14ac:dyDescent="0.25"/>
  <cols>
    <col min="1" max="1" width="36" customWidth="1"/>
    <col min="2" max="2" width="5.42578125" customWidth="1"/>
  </cols>
  <sheetData>
    <row r="1" spans="1:2" x14ac:dyDescent="0.25">
      <c r="A1" s="387" t="s">
        <v>333</v>
      </c>
    </row>
    <row r="2" spans="1:2" x14ac:dyDescent="0.25">
      <c r="A2" s="1" t="s">
        <v>0</v>
      </c>
      <c r="B2" s="4"/>
    </row>
    <row r="3" spans="1:2" x14ac:dyDescent="0.25">
      <c r="A3" s="2" t="s">
        <v>1</v>
      </c>
      <c r="B3" s="5"/>
    </row>
    <row r="4" spans="1:2" x14ac:dyDescent="0.25">
      <c r="A4" s="3" t="s">
        <v>2</v>
      </c>
      <c r="B4" s="6">
        <v>1</v>
      </c>
    </row>
  </sheetData>
  <hyperlinks>
    <hyperlink ref="A1" location="'Inhalt'!A1" display="Zurück zum Inhaltsverzeichnis" xr:uid="{C46C1D46-1F5E-4F98-A46A-4F5412BDDCBE}"/>
  </hyperlinks>
  <pageMargins left="0.7" right="0.7" top="0.75" bottom="0.75" header="0.3" footer="0.3"/>
  <pageSetup orientation="portrait" horizontalDpi="300" verticalDpi="300" r:id="rId1"/>
  <customProperties>
    <customPr name="TGK_SHEET_ID" r:id="rId2"/>
    <customPr name="TGK_SHEET_NAME" r:id="rId3"/>
    <customPr name="TGK_TEMPLATE_SHEET" r:id="rId4"/>
  </customPropertie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item1.xml><?xml version="1.0" encoding="utf-8"?>
<easyPacket version="1.0">
  <header version="25.0.0.17.tgk.20231012103953"/>
  <data>
    <be refId="0" clsId="LaunchedMultiTemplateReportVO">
      <be key="multiTemplateReport" refId="1" clsId="MultiTemplateReportVO">
        <s key="code">CD_LA0070_QY</s>
        <a key="desc" refId="2" ln="4" eid="SYS_STR">
          <s>Adjusted EBIT</s>
          <s>Adjusted EBIT</s>
          <nl/>
          <nl/>
        </a>
        <d key="dateStyleApplied">1530012689727</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Degree" refId="4" id="ParallelDegreeEnum">D</e>
          <e key="parallelizeWhat" refId="5" id="ParallWhatEnum">C</e>
          <s key="styleSheetCode">U01</s>
          <b key="sheetNamesWithCode">N</b>
          <b key="eventsWithUnlockedSheets">N</b>
          <e key="includeTemplateInSheetName" refId="6" id="IncludeTemplateInSheetNameEnum">0</e>
          <b key="enableDrillDown">S</b>
          <u key="expControlloThreshold">1E-09</u>
          <b key="disableTGKFunctions">N</b>
          <e key="validateTransactional" refId="7" id="ValidateTransactionalEnum">C</e>
          <e key="disableLock" refId="8" id="DisableLockEnum">C</e>
          <e key="headManipPosition" refId="9" id="HeaderManipulatorPositionEnum">N</e>
          <e key="repEngine" refId="10" id="RepEngineEnum">CFG</e>
          <i key="grainSize">1000</i>
          <i key="dataLoadPSize">4</i>
          <i key="dataProcPSize">6</i>
          <b key="disableDataSaving">N</b>
        </be>
        <m key="templates" refId="11" keid="SYS_STR" veid="Reporting.com.tagetik.report.IReportTemplateVO,Reporting">
          <key>
            <s>Template00</s>
          </key>
          <val>
            <be refId="12" clsId="ReportTemplateVO">
              <s key="code">Template00</s>
              <s key="desc">AdjEBIT</s>
              <m key="matrices" refId="13" keid="SYS_STR" veid="Reporting.com.tagetik.tables.IMatrixPositionBlockVO,Reporting">
                <key>
                  <s>Matrix01</s>
                </key>
                <val>
                  <be refId="14" clsId="MatrixPositionBlockVO">
                    <s key="positionID">Matrix01</s>
                    <be key="rows" refId="15" clsId="FilterNode">
                      <l key="dimensionOids" refId="16" ln="0" eid="DimensionOid"/>
                      <l key="AdHocParamDimensionOids" refId="17" ln="0" eid="DimensionOid"/>
                      <be key="data" refId="18" clsId="FilterNodeData">
                        <be key="filterNode" refId="19" clsId="FilterNode">
                          <l key="dimensionOids" refId="20" ln="0" eid="DimensionOid"/>
                          <l key="AdHocParamDimensionOids" refId="21" ln="0" eid="DimensionOid"/>
                          <be key="data" refId="22" clsId="FilterNodeData">
                            <ref key="filterNode" refId="19"/>
                            <i key="segmentLevel">0</i>
                            <e key="segment" refId="23" id="SegmentEnum">CF</e>
                            <b key="placeHolder">N</b>
                            <e key="weight" refId="24" id="WeightEnum">S</e>
                            <be key="textMatchingCondition" refId="25" clsId="TextMatchingCondition">
                              <e key="op" refId="26" id="ComparisonOperatorEnum">=</e>
                              <s key="val"/>
                            </be>
                            <e key="change" refId="27" id="ChangeEnum">CHG_CF</e>
                            <e key="dataType" refId="28" id="DataType">TYPE_U</e>
                            <b key="prevailingDataType">N</b>
                            <e key="editability" refId="29" id="EditableEnum">X</e>
                            <b key="signChange">N</b>
                            <b key="nativeSignChange">N</b>
                            <i key="sco">0</i>
                            <b key="applyFiltersForForcedScenarioPeriodoMap">N</b>
                            <b key="lineSplit">N</b>
                            <b key="addRCRow">N</b>
                            <b key="complementary">N</b>
                            <e key="periodicCalculation" refId="30" id="PeriodicCalculationEnum">Y</e>
                            <b key="breakLevelSubtotal">N</b>
                            <b key="alreadyDrilled">N</b>
                            <b key="multiSelection">N</b>
                          </be>
                          <cust key="id" clsId="FilterOid">1</cust>
                          <s key="cod">ROOT</s>
                          <s key="desc">Rows</s>
                          <i key="index">0</i>
                          <l key="children" refId="31" ln="8" eid="Framework.com.tagetik.trees.INode,framework">
                            <be refId="32" clsId="FilterNode">
                              <l key="dimensionOids" refId="33" ln="1" eid="DimensionOid">
                                <cust clsId="DimensionOid">415A495F453032-4E-414E313030303030---</cust>
                              </l>
                              <l key="AdHocParamDimensionOids" refId="34" ln="0" eid="DimensionOid"/>
                              <be key="data" refId="35" clsId="FilterNodeData">
                                <ref key="filterNode" refId="32"/>
                                <s key="dim">AZI_E02</s>
                                <i key="segmentLevel">0</i>
                                <e key="segment" refId="36" id="SegmentEnum">S</e>
                                <b key="placeHolder">N</b>
                                <ref key="weight" refId="24"/>
                                <be key="textMatchingCondition" refId="3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38" keid="SYS_STR" veid="EFReportingNodeType">
                                  <key>
                                    <s>415A495F453032-4E-414E313030303030---</s>
                                  </key>
                                  <val>
                                    <e refId="39" id="EFReportingNodeType">N</e>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31</cust>
                              <i key="index">0</i>
                              <ref key="parent" refId="19"/>
                            </be>
                            <be refId="40" clsId="FilterNode">
                              <l key="dimensionOids" refId="41" ln="1" eid="DimensionOid">
                                <cust clsId="DimensionOid">415A495F453032-4E-414E323030303030---</cust>
                              </l>
                              <l key="AdHocParamDimensionOids" refId="42" ln="0" eid="DimensionOid"/>
                              <be key="data" refId="43" clsId="FilterNodeData">
                                <ref key="filterNode" refId="40"/>
                                <s key="dim">AZI_E02</s>
                                <i key="segmentLevel">0</i>
                                <ref key="segment" refId="36"/>
                                <b key="placeHolder">N</b>
                                <ref key="weight" refId="24"/>
                                <be key="textMatchingCondition" refId="4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5"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32</cust>
                              <i key="index">0</i>
                              <ref key="parent" refId="19"/>
                            </be>
                            <be refId="46" clsId="FilterNode">
                              <l key="dimensionOids" refId="47" ln="1" eid="DimensionOid">
                                <cust clsId="DimensionOid">415A495F453032-4E-414E333030303030---</cust>
                              </l>
                              <l key="AdHocParamDimensionOids" refId="48" ln="0" eid="DimensionOid"/>
                              <be key="data" refId="49" clsId="FilterNodeData">
                                <ref key="filterNode" refId="46"/>
                                <s key="dim">AZI_E02</s>
                                <i key="segmentLevel">0</i>
                                <ref key="segment" refId="36"/>
                                <b key="placeHolder">N</b>
                                <ref key="weight" refId="24"/>
                                <be key="textMatchingCondition" refId="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1"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33</cust>
                              <i key="index">0</i>
                              <ref key="parent" refId="19"/>
                            </be>
                            <be refId="52" clsId="FilterNode">
                              <l key="dimensionOids" refId="53" ln="1" eid="DimensionOid">
                                <cust clsId="DimensionOid">415A495F453032-4E-414E343030303030---</cust>
                              </l>
                              <l key="AdHocParamDimensionOids" refId="54" ln="0" eid="DimensionOid"/>
                              <be key="data" refId="55" clsId="FilterNodeData">
                                <ref key="filterNode" refId="52"/>
                                <s key="dim">AZI_E02</s>
                                <i key="segmentLevel">0</i>
                                <ref key="segment" refId="36"/>
                                <b key="placeHolder">N</b>
                                <ref key="weight" refId="24"/>
                                <be key="textMatchingCondition" refId="5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7"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34</cust>
                              <i key="index">0</i>
                              <ref key="parent" refId="19"/>
                            </be>
                            <be refId="58" clsId="FilterNode">
                              <l key="dimensionOids" refId="59" ln="1" eid="DimensionOid">
                                <cust clsId="DimensionOid">415A495F453032-4E-414E353030303030---</cust>
                              </l>
                              <l key="AdHocParamDimensionOids" refId="60" ln="0" eid="DimensionOid"/>
                              <be key="data" refId="61" clsId="FilterNodeData">
                                <ref key="filterNode" refId="58"/>
                                <s key="dim">AZI_E02</s>
                                <i key="segmentLevel">0</i>
                                <ref key="segment" refId="36"/>
                                <b key="placeHolder">N</b>
                                <ref key="weight" refId="24"/>
                                <be key="textMatchingCondition" refId="6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63"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35</cust>
                              <i key="index">0</i>
                              <ref key="parent" refId="19"/>
                            </be>
                            <be refId="64" clsId="FilterNode">
                              <l key="dimensionOids" refId="65" ln="1" eid="DimensionOid">
                                <cust clsId="DimensionOid">415A495F453032-4E-414E303030303030---</cust>
                              </l>
                              <l key="AdHocParamDimensionOids" refId="66" ln="0" eid="DimensionOid"/>
                              <be key="data" refId="67" clsId="FilterNodeData">
                                <ref key="filterNode" refId="64"/>
                                <s key="dim">AZI_E02</s>
                                <i key="segmentLevel">0</i>
                                <e key="segment" refId="68" id="SegmentEnum">SN</e>
                                <b key="placeHolder">N</b>
                                <ref key="weight" refId="24"/>
                                <be key="textMatchingCondition" refId="6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0" keid="SYS_STR" veid="EFReportingNodeType">
                                  <key>
                                    <s>415A495F453032-4E-414E303030303030---</s>
                                  </key>
                                  <val>
                                    <ref refId="39"/>
                                  </val>
                                </m>
                                <b key="multiSelection">N</b>
                              </be>
                              <cust key="id" clsId="FilterOid">39</cust>
                              <i key="index">0</i>
                              <ref key="parent" refId="19"/>
                            </be>
                            <be refId="71" clsId="FilterNode">
                              <l key="dimensionOids" refId="72" ln="0" eid="DimensionOid"/>
                              <l key="AdHocParamDimensionOids" refId="73" ln="0" eid="DimensionOid"/>
                              <be key="data" refId="74" clsId="FilterNodeData">
                                <ref key="filterNode" refId="71"/>
                                <s key="dim">AZI_E02</s>
                                <i key="segmentLevel">0</i>
                                <ref key="segment" refId="23"/>
                                <be key="reportingFormula" refId="75" clsId="ReportingFormula">
                                  <b key="serverFormula">N</b>
                                  <b key="formulaRule">N</b>
                                  <s key="formula">{34}+{35}+{39}</s>
                                </be>
                                <be key="dictionaryHeader" refId="76" clsId="MultiDesc">
                                  <a key="desc" refId="77" ln="4" eid="SYS_STR">
                                    <s>Administration/Consolidation</s>
                                    <s>Administration/Konsolidierung</s>
                                    <nl/>
                                    <nl/>
                                  </a>
                                </be>
                                <b key="placeHolder">S</b>
                                <ref key="weight" refId="24"/>
                                <be key="textMatchingCondition" refId="7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9" keid="SYS_STR" veid="EFReportingNodeType">
                                  <key>
                                    <s>35</s>
                                  </key>
                                  <val>
                                    <ref refId="39"/>
                                  </val>
                                </m>
                                <b key="multiSelection">N</b>
                              </be>
                              <cust key="id" clsId="FilterOid">36</cust>
                              <s key="cod">PH</s>
                              <s key="desc"/>
                              <i key="index">0</i>
                              <ref key="parent" refId="19"/>
                            </be>
                            <be refId="80" clsId="FilterNode">
                              <l key="dimensionOids" refId="81" ln="1" eid="DimensionOid">
                                <cust clsId="DimensionOid">415A495F453032-4E-414E303030303030---</cust>
                              </l>
                              <l key="AdHocParamDimensionOids" refId="82" ln="0" eid="DimensionOid"/>
                              <be key="data" refId="83" clsId="FilterNodeData">
                                <ref key="filterNode" refId="80"/>
                                <s key="dim">AZI_E02</s>
                                <i key="segmentLevel">0</i>
                                <ref key="segment" refId="36"/>
                                <be key="dictionaryHeader" refId="84" clsId="MultiDesc">
                                  <a key="desc" refId="85" ln="4" eid="SYS_STR">
                                    <s>Total</s>
                                    <s>Summe</s>
                                    <nl/>
                                    <nl/>
                                  </a>
                                </be>
                                <b key="placeHolder">N</b>
                                <ref key="weight" refId="24"/>
                                <be key="textMatchingCondition" refId="8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87" keid="SYS_STR" veid="EFReportingNodeType">
                                  <key>
                                    <s>415A495F453032-4E-414E303030303030---</s>
                                  </key>
                                  <val>
                                    <ref refId="39"/>
                                  </val>
                                </m>
                                <b key="multiSelection">N</b>
                              </be>
                              <cust key="id" clsId="FilterOid">38</cust>
                              <i key="index">0</i>
                              <ref key="parent" refId="19"/>
                            </be>
                          </l>
                        </be>
                        <i key="segmentLevel">0</i>
                        <ref key="segment" refId="23"/>
                        <b key="placeHolder">N</b>
                        <ref key="weight" refId="24"/>
                        <be key="textMatchingCondition" refId="8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89" ln="8" eid="Framework.com.tagetik.trees.INode,framework">
                        <be refId="90" clsId="FilterNode">
                          <l key="dimensionOids" refId="91" ln="1" eid="DimensionOid">
                            <cust clsId="DimensionOid">415A495F453032-4E-414E313030303030---</cust>
                          </l>
                          <l key="AdHocParamDimensionOids" refId="92" ln="0" eid="DimensionOid"/>
                          <be key="data" refId="93" clsId="FilterNodeData">
                            <ref key="filterNode" refId="90"/>
                            <s key="dim">AZI_E02</s>
                            <i key="segmentLevel">0</i>
                            <ref key="segment" refId="36"/>
                            <be key="dictionaryHeader" refId="94" clsId="MultiDesc">
                              <a key="desc" refId="95" ln="4" eid="SYS_STR">
                                <s>European Generation</s>
                                <s>
                                  Europ
                                  <ch cod="e4"/>
                                  ische Erzeugung
                                </s>
                                <nl/>
                                <nl/>
                              </a>
                            </be>
                            <b key="placeHolder">N</b>
                            <ref key="weight" refId="24"/>
                            <ref key="textMatchingCondition" refId="37"/>
                            <ref key="change" refId="27"/>
                            <ref key="dataType" refId="28"/>
                            <b key="prevailingDataType">N</b>
                            <ref key="editability" refId="29"/>
                            <b key="signChange">S</b>
                            <b key="nativeSignChange">N</b>
                            <l key="nav" refId="96" ln="0" eid="ScenarioModifierValue"/>
                            <i key="sco">0</i>
                            <b key="applyFiltersForForcedScenarioPeriodoMap">N</b>
                            <b key="lineSplit">N</b>
                            <b key="addRCRow">N</b>
                            <b key="complementary">N</b>
                            <ref key="periodicCalculation" refId="30"/>
                            <b key="breakLevelSubtotal">N</b>
                            <b key="alreadyDrilled">N</b>
                            <m key="nodeTypes" refId="97"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31</cust>
                          <s key="cod"/>
                          <s key="desc"/>
                          <i key="index">0</i>
                          <l key="children" refId="98" ln="0" eid="Framework.com.tagetik.trees.INode,framework"/>
                          <ref key="parent" refId="15"/>
                        </be>
                        <be refId="99" clsId="FilterNode">
                          <l key="dimensionOids" refId="100" ln="1" eid="DimensionOid">
                            <cust clsId="DimensionOid">415A495F453032-4E-414E323030303030---</cust>
                          </l>
                          <l key="AdHocParamDimensionOids" refId="101" ln="0" eid="DimensionOid"/>
                          <be key="data" refId="102" clsId="FilterNodeData">
                            <ref key="filterNode" refId="99"/>
                            <s key="dim">AZI_E02</s>
                            <i key="segmentLevel">0</i>
                            <ref key="segment" refId="36"/>
                            <be key="dictionaryHeader" refId="103" clsId="MultiDesc">
                              <a key="desc" refId="104" ln="4" eid="SYS_STR">
                                <s>Global Commodities</s>
                                <s>Globaler Handel</s>
                                <nl/>
                                <nl/>
                              </a>
                            </be>
                            <b key="placeHolder">N</b>
                            <ref key="weight" refId="24"/>
                            <ref key="textMatchingCondition" refId="44"/>
                            <ref key="change" refId="27"/>
                            <ref key="dataType" refId="28"/>
                            <b key="prevailingDataType">N</b>
                            <ref key="editability" refId="29"/>
                            <b key="signChange">S</b>
                            <b key="nativeSignChange">N</b>
                            <l key="nav" refId="105" ln="0" eid="ScenarioModifierValue"/>
                            <i key="sco">0</i>
                            <b key="applyFiltersForForcedScenarioPeriodoMap">N</b>
                            <b key="lineSplit">N</b>
                            <b key="addRCRow">N</b>
                            <b key="complementary">N</b>
                            <ref key="periodicCalculation" refId="30"/>
                            <b key="breakLevelSubtotal">N</b>
                            <b key="alreadyDrilled">N</b>
                            <m key="nodeTypes" refId="106"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32</cust>
                          <s key="cod"/>
                          <s key="desc"/>
                          <i key="index">1</i>
                          <l key="children" refId="107" ln="0" eid="Framework.com.tagetik.trees.INode,framework"/>
                          <ref key="parent" refId="15"/>
                        </be>
                        <be refId="108" clsId="FilterNode">
                          <l key="dimensionOids" refId="109" ln="1" eid="DimensionOid">
                            <cust clsId="DimensionOid">415A495F453032-4E-414E333030303030---</cust>
                          </l>
                          <l key="AdHocParamDimensionOids" refId="110" ln="0" eid="DimensionOid"/>
                          <be key="data" refId="111" clsId="FilterNodeData">
                            <ref key="filterNode" refId="108"/>
                            <s key="dim">AZI_E02</s>
                            <i key="segmentLevel">0</i>
                            <ref key="segment" refId="36"/>
                            <be key="dictionaryHeader" refId="112" clsId="MultiDesc">
                              <a key="desc" refId="113" ln="4" eid="SYS_STR">
                                <s>
                                  Russian Power Generation
                                  <ch cod="b9"/>
                                </s>
                                <s>
                                  Russische Stromerzeugung
                                  <ch cod="b9"/>
                                  <ch cod="207e"/>
                                </s>
                                <nl/>
                                <nl/>
                              </a>
                            </be>
                            <b key="placeHolder">N</b>
                            <ref key="weight" refId="24"/>
                            <ref key="textMatchingCondition" refId="50"/>
                            <ref key="change" refId="27"/>
                            <ref key="dataType" refId="28"/>
                            <b key="prevailingDataType">N</b>
                            <ref key="editability" refId="29"/>
                            <b key="signChange">S</b>
                            <b key="nativeSignChange">N</b>
                            <l key="nav" refId="114" ln="0" eid="ScenarioModifierValue"/>
                            <i key="sco">0</i>
                            <b key="applyFiltersForForcedScenarioPeriodoMap">N</b>
                            <b key="lineSplit">N</b>
                            <b key="addRCRow">N</b>
                            <b key="complementary">N</b>
                            <ref key="periodicCalculation" refId="30"/>
                            <b key="breakLevelSubtotal">N</b>
                            <b key="alreadyDrilled">N</b>
                            <m key="nodeTypes" refId="115"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33</cust>
                          <s key="cod"/>
                          <s key="desc"/>
                          <i key="index">2</i>
                          <l key="children" refId="116" ln="0" eid="Framework.com.tagetik.trees.INode,framework"/>
                          <ref key="parent" refId="15"/>
                        </be>
                        <be refId="117" clsId="FilterNode">
                          <l key="dimensionOids" refId="118" ln="1" eid="DimensionOid">
                            <cust clsId="DimensionOid">415A495F453032-4E-414E343030303030---</cust>
                          </l>
                          <l key="AdHocParamDimensionOids" refId="119" ln="0" eid="DimensionOid"/>
                          <be key="data" refId="120" clsId="FilterNodeData">
                            <ref key="filterNode" refId="117"/>
                            <s key="dim">AZI_E02</s>
                            <i key="segmentLevel">0</i>
                            <ref key="segment" refId="36"/>
                            <b key="placeHolder">N</b>
                            <ref key="weight" refId="24"/>
                            <ref key="textMatchingCondition" refId="56"/>
                            <ref key="change" refId="27"/>
                            <ref key="dataType" refId="28"/>
                            <b key="prevailingDataType">N</b>
                            <ref key="editability" refId="29"/>
                            <b key="signChange">S</b>
                            <b key="nativeSignChange">N</b>
                            <l key="nav" refId="121" ln="0" eid="ScenarioModifierValue"/>
                            <i key="sco">0</i>
                            <b key="applyFiltersForForcedScenarioPeriodoMap">N</b>
                            <b key="lineSplit">N</b>
                            <b key="addRCRow">N</b>
                            <b key="complementary">N</b>
                            <ref key="periodicCalculation" refId="30"/>
                            <b key="breakLevelSubtotal">N</b>
                            <b key="alreadyDrilled">N</b>
                            <m key="nodeTypes" refId="122"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34</cust>
                          <s key="cod"/>
                          <s key="desc"/>
                          <i key="index">3</i>
                          <l key="children" refId="123" ln="0" eid="Framework.com.tagetik.trees.INode,framework"/>
                          <ref key="parent" refId="15"/>
                        </be>
                        <be refId="124" clsId="FilterNode">
                          <l key="dimensionOids" refId="125" ln="1" eid="DimensionOid">
                            <cust clsId="DimensionOid">415A495F453032-4E-414E353030303030---</cust>
                          </l>
                          <l key="AdHocParamDimensionOids" refId="126" ln="0" eid="DimensionOid"/>
                          <be key="data" refId="127" clsId="FilterNodeData">
                            <ref key="filterNode" refId="124"/>
                            <s key="dim">AZI_E02</s>
                            <i key="segmentLevel">0</i>
                            <ref key="segment" refId="36"/>
                            <b key="placeHolder">N</b>
                            <ref key="weight" refId="24"/>
                            <ref key="textMatchingCondition" refId="62"/>
                            <ref key="change" refId="27"/>
                            <ref key="dataType" refId="28"/>
                            <b key="prevailingDataType">N</b>
                            <ref key="editability" refId="29"/>
                            <b key="signChange">S</b>
                            <b key="nativeSignChange">N</b>
                            <l key="nav" refId="128" ln="0" eid="ScenarioModifierValue"/>
                            <i key="sco">0</i>
                            <b key="applyFiltersForForcedScenarioPeriodoMap">N</b>
                            <b key="lineSplit">N</b>
                            <b key="addRCRow">N</b>
                            <b key="complementary">N</b>
                            <ref key="periodicCalculation" refId="30"/>
                            <b key="breakLevelSubtotal">N</b>
                            <b key="alreadyDrilled">N</b>
                            <m key="nodeTypes" refId="129"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35</cust>
                          <s key="cod"/>
                          <s key="desc"/>
                          <i key="index">4</i>
                          <l key="children" refId="130" ln="0" eid="Framework.com.tagetik.trees.INode,framework"/>
                          <ref key="parent" refId="15"/>
                        </be>
                        <be refId="131" clsId="FilterNode">
                          <l key="dimensionOids" refId="132" ln="1" eid="DimensionOid">
                            <cust clsId="DimensionOid">415A495F453032-4E-414E303030303030---</cust>
                          </l>
                          <l key="AdHocParamDimensionOids" refId="133" ln="0" eid="DimensionOid"/>
                          <be key="data" refId="134" clsId="FilterNodeData">
                            <ref key="filterNode" refId="131"/>
                            <s key="dim">AZI_E02</s>
                            <i key="segmentLevel">0</i>
                            <ref key="segment" refId="68"/>
                            <b key="placeHolder">N</b>
                            <ref key="weight" refId="24"/>
                            <ref key="textMatchingCondition" refId="69"/>
                            <ref key="change" refId="27"/>
                            <ref key="dataType" refId="28"/>
                            <b key="prevailingDataType">N</b>
                            <ref key="editability" refId="29"/>
                            <b key="signChange">S</b>
                            <b key="nativeSignChange">N</b>
                            <l key="nav" refId="135" ln="0" eid="ScenarioModifierValue"/>
                            <i key="sco">0</i>
                            <b key="applyFiltersForForcedScenarioPeriodoMap">N</b>
                            <b key="lineSplit">N</b>
                            <b key="addRCRow">N</b>
                            <b key="complementary">N</b>
                            <ref key="periodicCalculation" refId="30"/>
                            <b key="breakLevelSubtotal">N</b>
                            <b key="alreadyDrilled">N</b>
                            <m key="nodeTypes" refId="136" keid="SYS_STR" veid="EFReportingNodeType">
                              <key>
                                <s>415A495F453032-4E-414E303030303030---</s>
                              </key>
                              <val>
                                <ref refId="39"/>
                              </val>
                            </m>
                            <b key="multiSelection">N</b>
                          </be>
                          <cust key="id" clsId="FilterOid">39</cust>
                          <s key="cod"/>
                          <s key="desc"/>
                          <i key="index">5</i>
                          <l key="children" refId="137" ln="0" eid="Framework.com.tagetik.trees.INode,framework"/>
                          <ref key="parent" refId="15"/>
                        </be>
                        <be refId="138" clsId="FilterNode">
                          <l key="dimensionOids" refId="139" ln="0" eid="DimensionOid"/>
                          <l key="AdHocParamDimensionOids" refId="140" ln="0" eid="DimensionOid"/>
                          <be key="data" refId="141" clsId="FilterNodeData">
                            <ref key="filterNode" refId="138"/>
                            <s key="dim">AZI_E02</s>
                            <i key="segmentLevel">0</i>
                            <ref key="segment" refId="23"/>
                            <be key="reportingFormula" refId="142" clsId="ReportingFormula">
                              <b key="serverFormula">N</b>
                              <b key="formulaRule">N</b>
                              <s key="formula">{39}+{34}+{35}</s>
                            </be>
                            <be key="dictionaryHeader" refId="143" clsId="MultiDesc">
                              <a key="desc" refId="144" ln="4" eid="SYS_STR">
                                <s>Administration/Consolidation</s>
                                <s>Administration/Konsolidierung</s>
                                <nl/>
                                <nl/>
                              </a>
                            </be>
                            <b key="placeHolder">S</b>
                            <ref key="weight" refId="24"/>
                            <ref key="textMatchingCondition" refId="78"/>
                            <ref key="change" refId="27"/>
                            <ref key="dataType" refId="28"/>
                            <b key="prevailingDataType">N</b>
                            <ref key="editability" refId="29"/>
                            <b key="signChange">N</b>
                            <b key="nativeSignChange">N</b>
                            <l key="nav" refId="145" ln="0" eid="ScenarioModifierValue"/>
                            <i key="sco">0</i>
                            <b key="applyFiltersForForcedScenarioPeriodoMap">N</b>
                            <b key="lineSplit">N</b>
                            <b key="addRCRow">N</b>
                            <b key="complementary">N</b>
                            <ref key="periodicCalculation" refId="30"/>
                            <b key="breakLevelSubtotal">N</b>
                            <b key="alreadyDrilled">N</b>
                            <m key="nodeTypes" refId="146" keid="SYS_STR" veid="EFReportingNodeType">
                              <key>
                                <s>35</s>
                              </key>
                              <val>
                                <ref refId="39"/>
                              </val>
                            </m>
                            <b key="multiSelection">N</b>
                          </be>
                          <cust key="id" clsId="FilterOid">36</cust>
                          <s key="cod"/>
                          <s key="desc"/>
                          <i key="index">6</i>
                          <l key="children" refId="147" ln="0" eid="Framework.com.tagetik.trees.INode,framework"/>
                          <ref key="parent" refId="15"/>
                        </be>
                        <be refId="148" clsId="FilterNode">
                          <l key="dimensionOids" refId="149" ln="1" eid="DimensionOid">
                            <cust clsId="DimensionOid">415A495F453032-4E-414E303030303030---</cust>
                          </l>
                          <l key="AdHocParamDimensionOids" refId="150" ln="0" eid="DimensionOid"/>
                          <be key="data" refId="151" clsId="FilterNodeData">
                            <ref key="filterNode" refId="148"/>
                            <s key="dim">AZI_E02</s>
                            <i key="segmentLevel">0</i>
                            <ref key="segment" refId="36"/>
                            <be key="dictionaryHeader" refId="152" clsId="MultiDesc">
                              <a key="desc" refId="153" ln="4" eid="SYS_STR">
                                <s>Total</s>
                                <s>Summe</s>
                                <nl/>
                                <nl/>
                              </a>
                            </be>
                            <b key="placeHolder">N</b>
                            <ref key="weight" refId="24"/>
                            <ref key="textMatchingCondition" refId="86"/>
                            <ref key="change" refId="27"/>
                            <ref key="dataType" refId="28"/>
                            <b key="prevailingDataType">N</b>
                            <ref key="editability" refId="29"/>
                            <b key="signChange">S</b>
                            <b key="nativeSignChange">N</b>
                            <l key="nav" refId="154" ln="0" eid="ScenarioModifierValue"/>
                            <i key="sco">0</i>
                            <b key="applyFiltersForForcedScenarioPeriodoMap">N</b>
                            <b key="lineSplit">N</b>
                            <b key="addRCRow">N</b>
                            <b key="complementary">N</b>
                            <ref key="periodicCalculation" refId="30"/>
                            <b key="breakLevelSubtotal">N</b>
                            <b key="alreadyDrilled">N</b>
                            <m key="nodeTypes" refId="155" keid="SYS_STR" veid="EFReportingNodeType">
                              <key>
                                <s>415A495F453032-4E-414E303030303030---</s>
                              </key>
                              <val>
                                <ref refId="39"/>
                              </val>
                            </m>
                            <b key="multiSelection">N</b>
                          </be>
                          <cust key="id" clsId="FilterOid">38</cust>
                          <s key="cod"/>
                          <s key="desc"/>
                          <i key="index">7</i>
                          <l key="children" refId="156" ln="0" eid="Framework.com.tagetik.trees.INode,framework"/>
                          <ref key="parent" refId="15"/>
                        </be>
                      </l>
                    </be>
                    <be key="columns" refId="157" clsId="FilterNode">
                      <l key="dimensionOids" refId="158" ln="0" eid="DimensionOid"/>
                      <l key="AdHocParamDimensionOids" refId="159" ln="0" eid="DimensionOid"/>
                      <be key="data" refId="160" clsId="FilterNodeData">
                        <ref key="filterNode" refId="157"/>
                        <i key="segmentLevel">0</i>
                        <ref key="segment" refId="23"/>
                        <b key="placeHolder">N</b>
                        <ref key="weight" refId="24"/>
                        <be key="textMatchingCondition" refId="16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162" ln="3" eid="Framework.com.tagetik.trees.INode,framework">
                        <be refId="163" clsId="FilterNode">
                          <l key="dimensionOids" refId="164" ln="1" eid="DimensionOid">
                            <cust clsId="DimensionOid">5343455F24-45-41435F5343455F434F4E535F504152545F30303031--50-</cust>
                          </l>
                          <l key="AdHocParamDimensionOids" refId="165" ln="0" eid="DimensionOid"/>
                          <be key="data" refId="166" clsId="FilterNodeData">
                            <ref key="filterNode" refId="163"/>
                            <s key="dim">SCE_$</s>
                            <i key="segmentLevel">0</i>
                            <ref key="segment" refId="23"/>
                            <b key="placeHolder">N</b>
                            <ref key="weight" refId="24"/>
                            <be key="textMatchingCondition" refId="16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cust>
                          <i key="index">0</i>
                          <ref key="parent" refId="157"/>
                        </be>
                        <be refId="168" clsId="FilterNode">
                          <l key="dimensionOids" refId="169" ln="1" eid="DimensionOid">
                            <cust clsId="DimensionOid">5343455F24-45-41435F5343455F434F4E535F504152545F30303031--50-</cust>
                          </l>
                          <l key="AdHocParamDimensionOids" refId="170" ln="0" eid="DimensionOid"/>
                          <be key="data" refId="171" clsId="FilterNodeData">
                            <ref key="filterNode" refId="168"/>
                            <s key="dim">SCE_$</s>
                            <i key="segmentLevel">0</i>
                            <ref key="segment" refId="23"/>
                            <b key="placeHolder">N</b>
                            <ref key="weight" refId="24"/>
                            <be key="textMatchingCondition" refId="172" clsId="TextMatchingCondition">
                              <ref key="op" refId="26"/>
                              <s key="val"/>
                            </be>
                            <ref key="change" refId="27"/>
                            <ref key="dataType" refId="28"/>
                            <b key="prevailingDataType">N</b>
                            <ref key="editability" refId="29"/>
                            <b key="signChange">N</b>
                            <b key="nativeSignChange">N</b>
                            <l key="nav" refId="173" ln="1" eid="ScenarioModifierValue">
                              <e refId="174" id="ScenarioModifierValue">PREC</e>
                            </l>
                            <i key="sco">0</i>
                            <b key="applyFiltersForForcedScenarioPeriodoMap">N</b>
                            <b key="lineSplit">N</b>
                            <b key="addRCRow">N</b>
                            <b key="complementary">N</b>
                            <ref key="periodicCalculation" refId="30"/>
                            <b key="breakLevelSubtotal">N</b>
                            <b key="alreadyDrilled">N</b>
                            <b key="multiSelection">N</b>
                          </be>
                          <cust key="id" clsId="FilterOid">3</cust>
                          <i key="index">0</i>
                          <ref key="parent" refId="157"/>
                        </be>
                        <be refId="175" clsId="FilterNode">
                          <l key="dimensionOids" refId="176" ln="0" eid="DimensionOid"/>
                          <l key="AdHocParamDimensionOids" refId="177" ln="0" eid="DimensionOid"/>
                          <be key="data" refId="178" clsId="FilterNodeData">
                            <ref key="filterNode" refId="175"/>
                            <s key="dim">SCE_$</s>
                            <i key="segmentLevel">0</i>
                            <ref key="segment" refId="23"/>
                            <be key="reportingFormula" refId="179" clsId="ReportingFormula">
                              <b key="serverFormula">N</b>
                              <b key="formulaRule">S</b>
                              <s key="formula">IFERROR((({2}-{3})/ABS({3}))*100,"-")</s>
                            </be>
                            <be key="dictionaryHeader" refId="180" clsId="MultiDesc">
                              <a key="desc" refId="181" ln="4" eid="SYS_STR">
                                <s>+/- %</s>
                                <s>+/- %</s>
                                <nl/>
                                <nl/>
                              </a>
                            </be>
                            <b key="placeHolder">S</b>
                            <ref key="weight" refId="24"/>
                            <be key="textMatchingCondition" refId="18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83" keid="SYS_STR" veid="EFReportingNodeType">
                              <key>
                                <s>3</s>
                              </key>
                              <val>
                                <ref refId="39"/>
                              </val>
                            </m>
                            <b key="multiSelection">N</b>
                          </be>
                          <cust key="id" clsId="FilterOid">4</cust>
                          <s key="cod">PH</s>
                          <s key="desc"/>
                          <i key="index">0</i>
                          <ref key="parent" refId="157"/>
                        </be>
                      </l>
                    </be>
                    <be key="matrixFilters" refId="184" clsId="FilterNode">
                      <l key="dimensionOids" refId="185" ln="0" eid="DimensionOid"/>
                      <l key="AdHocParamDimensionOids" refId="186" ln="0" eid="DimensionOid"/>
                      <be key="data" refId="187" clsId="FilterNodeData">
                        <ref key="filterNode" refId="184"/>
                        <i key="segmentLevel">0</i>
                        <ref key="segment" refId="23"/>
                        <b key="placeHolder">N</b>
                        <ref key="weight" refId="24"/>
                        <be key="textMatchingCondition" refId="18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Matrix</s>
                      <i key="index">0</i>
                      <l key="children" refId="189" ln="1" eid="Framework.com.tagetik.trees.INode,framework">
                        <be refId="190" clsId="FilterNode">
                          <l key="dimensionOids" refId="191" ln="1" eid="DimensionOid">
                            <cust clsId="DimensionOid">544950-45-5449505F4356---</cust>
                          </l>
                          <l key="AdHocParamDimensionOids" refId="192" ln="0" eid="DimensionOid"/>
                          <be key="data" refId="193" clsId="FilterNodeData">
                            <ref key="filterNode" refId="190"/>
                            <s key="dim">TIP</s>
                            <i key="segmentLevel">0</i>
                            <ref key="segment" refId="23"/>
                            <b key="placeHolder">N</b>
                            <ref key="weight" refId="24"/>
                            <be key="textMatchingCondition" refId="19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cust>
                          <i key="index">0</i>
                          <l key="children" refId="195" ln="1" eid="Framework.com.tagetik.trees.INode,framework">
                            <be refId="196" clsId="FilterNode">
                              <l key="dimensionOids" refId="197" ln="1" eid="DimensionOid">
                                <cust clsId="DimensionOid">564F435F413033-4E-3335303030---</cust>
                              </l>
                              <l key="AdHocParamDimensionOids" refId="198" ln="0" eid="DimensionOid"/>
                              <be key="data" refId="199" clsId="FilterNodeData">
                                <ref key="filterNode" refId="196"/>
                                <s key="dim">VOC_A03</s>
                                <i key="segmentLevel">0</i>
                                <ref key="segment" refId="23"/>
                                <b key="placeHolder">N</b>
                                <ref key="weight" refId="24"/>
                                <be key="textMatchingCondition" refId="20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e key="periodicCalculation" refId="201" id="PeriodicCalculationEnum">A</e>
                                <b key="breakLevelSubtotal">N</b>
                                <b key="alreadyDrilled">N</b>
                                <b key="multiSelection">N</b>
                              </be>
                              <cust key="id" clsId="FilterOid">8</cust>
                              <i key="index">0</i>
                              <l key="children" refId="202" ln="1" eid="Framework.com.tagetik.trees.INode,framework">
                                <be refId="203" clsId="FilterNode">
                                  <l key="dimensionOids" refId="204" ln="1" eid="DimensionOid">
                                    <cust clsId="DimensionOid">504552-45-41435F5045525F414C4C5F504152545F30303031--50-</cust>
                                  </l>
                                  <l key="AdHocParamDimensionOids" refId="205" ln="0" eid="DimensionOid"/>
                                  <be key="data" refId="206" clsId="FilterNodeData">
                                    <ref key="filterNode" refId="203"/>
                                    <s key="dim">PER</s>
                                    <i key="segmentLevel">0</i>
                                    <ref key="segment" refId="23"/>
                                    <b key="placeHolder">N</b>
                                    <ref key="weight" refId="24"/>
                                    <be key="textMatchingCondition" refId="20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201"/>
                                    <b key="breakLevelSubtotal">N</b>
                                    <b key="alreadyDrilled">N</b>
                                    <b key="multiSelection">N</b>
                                  </be>
                                  <cust key="id" clsId="FilterOid">9</cust>
                                  <i key="index">0</i>
                                  <ref key="parent" refId="196"/>
                                </be>
                              </l>
                              <ref key="parent" refId="190"/>
                            </be>
                          </l>
                          <ref key="parent" refId="184"/>
                        </be>
                      </l>
                    </be>
                    <be key="rowHeaders" refId="208" clsId="ReportingHeaders">
                      <m key="headers" refId="209" keid="SYS_PR_I" veid="System.Collections.IList">
                        <key>
                          <i>-2</i>
                        </key>
                        <val>
                          <l refId="210" ln="1">
                            <s>$Entity(HIERARCHY("E02")).code</s>
                          </l>
                        </val>
                        <key>
                          <i>-1</i>
                        </key>
                        <val>
                          <l refId="211" ln="1">
                            <s>$Entity(HIERARCHY("E02")).desc</s>
                          </l>
                        </val>
                      </m>
                      <m key="headersDims" refId="212" keid="SYS_PR_I" veid="SYS_STR">
                        <key>
                          <i>-2</i>
                        </key>
                        <val>
                          <s>AZI_E02</s>
                        </val>
                        <key>
                          <i>-1</i>
                        </key>
                        <val>
                          <s>AZI_E02</s>
                        </val>
                      </m>
                    </be>
                    <be key="columnHeaders" refId="213" clsId="ReportingHeaders">
                      <m key="headers" refId="214" keid="SYS_PR_I" veid="System.Collections.IList">
                        <key>
                          <i>-1</i>
                        </key>
                        <val>
                          <l refId="215" ln="1">
                            <s>value($Scenario.year)</s>
                          </l>
                        </val>
                      </m>
                      <m key="headersDims" refId="216" keid="SYS_PR_I" veid="SYS_STR">
                        <key>
                          <i>-1</i>
                        </key>
                        <val>
                          <s>SCE_$</s>
                        </val>
                      </m>
                    </be>
                    <e key="styleType" refId="217" id="MatrixStyleType">0</e>
                    <b key="subtotalOnTop">N</b>
                    <b key="leavesFirst">N</b>
                    <b key="groupSubtotal">N</b>
                    <b key="replaceWithPlaceholder">N</b>
                    <b key="onlyFirstHeader">N</b>
                    <b key="allowRangeBreak">N</b>
                    <b key="showZeros">N</b>
                    <i key="maxRows">0</i>
                    <e key="rowsExpansionMode" refId="218" id="RowColExpansionMode">1</e>
                    <i key="maxCols">0</i>
                    <ref key="colsExpansionMode" refId="218"/>
                    <e key="columnsAutofitMode" refId="219" id="ColumnsAutofitMode">0</e>
                    <b key="isEditabilityOnDemand">N</b>
                    <b key="useForcedBoundDims">N</b>
                    <e key="disableHints" refId="220" id="MatrixHintsPolicy">C</e>
                    <e key="tipoAllineamentoLordiIC" refId="221" id="TipoAllineamentoLordiIC">X</e>
                    <b key="bindOriginalAmountOnSave">N</b>
                    <b key="showLink">N</b>
                    <i key="index">1</i>
                    <b key="excludeValuatingSheetsWithZeroValues">N</b>
                    <m key="addictionalStyleSheets" refId="222" keid="SYS_STR" veid="StyleSheet"/>
                    <b key="allowOpenNewElements">N</b>
                    <s key="forcedBreakBackType">X</s>
                    <s key="forcedBreakBackRefLeaf">X</s>
                    <b key="autoOpenNewElements">N</b>
                    <b key="askNumRows">N</b>
                    <set key="forcedContentCells" refId="223" ln="9" eid="Reporting.com.tagetik.tables.IMatixCellLeafPositions,Reporting">
                      <be refId="224" clsId="ColHeaderMatrixCellLeafPositions">
                        <i key="colHeader">-1</i>
                        <cust key="row" clsId="FilterOid">33</cust>
                      </be>
                      <be refId="225" clsId="MatrixCellLeafOids">
                        <cust key="row" clsId="FilterOid">33</cust>
                        <cust key="col" clsId="FilterOid">2</cust>
                      </be>
                      <be refId="226" clsId="ColHeaderMatrixCellLeafPositions">
                        <i key="colHeader">-1</i>
                        <cust key="row" clsId="FilterOid">32</cust>
                      </be>
                      <be refId="227" clsId="CornerHeaderMatrixCellLeafPositions">
                        <i key="colHeader">-1</i>
                        <i key="rowHeader">-1</i>
                      </be>
                      <be refId="228" clsId="ColHeaderMatrixCellLeafPositions">
                        <i key="colHeader">-1</i>
                        <cust key="row" clsId="FilterOid">31</cust>
                      </be>
                      <be refId="229" clsId="ColHeaderMatrixCellLeafPositions">
                        <i key="colHeader">-1</i>
                        <cust key="row" clsId="FilterOid">38</cust>
                      </be>
                      <be refId="230" clsId="ColHeaderMatrixCellLeafPositions">
                        <i key="colHeader">-1</i>
                        <cust key="row" clsId="FilterOid">36</cust>
                      </be>
                      <be refId="231" clsId="MatrixCellLeafOids">
                        <cust key="row" clsId="FilterOid">33</cust>
                        <cust key="col" clsId="FilterOid">4</cust>
                      </be>
                      <be refId="232" clsId="MatrixCellLeafOids">
                        <cust key="row" clsId="FilterOid">33</cust>
                        <cust key="col" clsId="FilterOid">3</cust>
                      </be>
                    </set>
                    <m key="forcedEditModes" refId="233" keid="Reporting.com.tagetik.tables.IMatixCellLeafPositions,Reporting" veid="SYS_STR"/>
                    <b key="UseTxlDeFormEditor">N</b>
                    <be key="TxDeFormsEditorDescriptor" refId="234" clsId="TxDeFormsEditorDescriptor">
                      <l key="Tabs" refId="235" ln="0" eid="TxDeFormsEditorGridDescriptor"/>
                      <i key="Height">400</i>
                      <i key="Width">430</i>
                      <b key="editButton">S</b>
                      <b key="newButton">S</b>
                      <b key="deleteButton">S</b>
                    </be>
                    <be key="workspaceTableInfo" refId="236" clsId="matrixWSInfo">
                      <b key="isT">N</b>
                      <s key="wsCode">$CPM</s>
                    </be>
                    <be key="customFilters" refId="237" clsId="ExpCustomFiltersProspetto"/>
                  </be>
                </val>
              </m>
              <m key="cellFields" refId="238" keid="SYS_STR" veid="CodeCellField">
                <key>
                  <s>CellField00</s>
                </key>
                <val>
                  <be refId="239" clsId="CodeCellField">
                    <s key="code">CellField00</s>
                    <s key="cellField">$Period.code</s>
                  </be>
                </val>
              </m>
              <m key="dictionary" refId="240" keid="SYS_STR" veid="CodeMultiDescVO">
                <key>
                  <s>Dict01</s>
                </key>
                <val>
                  <be refId="241" clsId="CodeMultiDescVO">
                    <s key="code">Dict01</s>
                    <be key="multiDescVO" refId="242" clsId="MultiDesc">
                      <a key="desc" refId="243" ln="4" eid="SYS_STR">
                        <s>US</s>
                        <s>DE</s>
                        <nl/>
                        <nl/>
                      </a>
                    </be>
                  </be>
                </val>
                <key>
                  <s>Dict05</s>
                </key>
                <val>
                  <be refId="244" clsId="CodeMultiDescVO">
                    <s key="code">Dict05</s>
                    <be key="multiDescVO" refId="245" clsId="MultiDesc">
                      <a key="desc" refId="246"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Dict00</s>
                </key>
                <val>
                  <be refId="247" clsId="CodeMultiDescVO">
                    <s key="code">Dict00</s>
                    <be key="multiDescVO" refId="248" clsId="MultiDesc">
                      <a key="desc" refId="249" ln="4" eid="SYS_STR">
                        <s>
                          Adjusted EBIT
                          <ch cod="b9"/>
                        </s>
                        <s>
                          Adjusted EBIT
                          <ch cod="b9"/>
                          <ch cod="207e"/>
                        </s>
                        <nl/>
                        <nl/>
                      </a>
                    </be>
                  </be>
                </val>
              </m>
              <m key="controlExpressions" refId="250" keid="SYS_STR" veid="CodedExpControlloProspetto"/>
              <m key="inlineParameters" refId="251" keid="SYS_STR" veid="CodedInlineParameter"/>
              <m key="queries" refId="252" keid="SYS_STR" veid="Reporting.com.tagetik.query.IUserDefinedQueryVO,Reporting"/>
              <be key="sheets" refId="253" clsId="FilterNode">
                <l key="dimensionOids" refId="254" ln="0" eid="DimensionOid"/>
                <l key="AdHocParamDimensionOids" refId="255" ln="0" eid="DimensionOid"/>
                <be key="data" refId="256" clsId="FilterNodeData">
                  <ref key="filterNode" refId="253"/>
                  <i key="segmentLevel">0</i>
                  <ref key="segment" refId="23"/>
                  <b key="placeHolder">N</b>
                  <ref key="weight" refId="24"/>
                  <be key="textMatchingCondition" refId="25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258" keid="SYS_STR" veid="ElaborationsLauncher"/>
              <m key="actionLists" refId="259" keid="SYS_STR" veid="Reporting.com.tagetik.actionlist.ISnapshotActionList,Reporting"/>
              <l key="areas" refId="260" ln="1" eid="SYS_STR">
                <s>Adj_EBIT</s>
              </l>
              <l key="charts" refId="261" ln="0" eid="SYS_STR"/>
              <l key="pivots" refId="262" ln="0" eid="SYS_STR"/>
            </be>
          </val>
          <key>
            <s>Template01</s>
          </key>
          <val>
            <be refId="263" clsId="ReportTemplateVO">
              <s key="code">Template01</s>
              <s key="desc">Adjusted EBIT</s>
              <m key="matrices" refId="264" keid="SYS_STR" veid="Reporting.com.tagetik.tables.IMatrixPositionBlockVO,Reporting"/>
              <m key="cellFields" refId="265" keid="SYS_STR" veid="CodeCellField"/>
              <m key="dictionary" refId="266" keid="SYS_STR" veid="CodeMultiDescVO">
                <key>
                  <s>Dict00</s>
                </key>
                <val>
                  <be refId="267" clsId="CodeMultiDescVO">
                    <s key="code">Dict00</s>
                    <be key="multiDescVO" refId="268" clsId="MultiDesc">
                      <a key="desc" refId="269"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270" keid="SYS_STR" veid="CodedExpControlloProspetto"/>
              <m key="inlineParameters" refId="271" keid="SYS_STR" veid="CodedInlineParameter"/>
              <m key="queries" refId="272" keid="SYS_STR" veid="Reporting.com.tagetik.query.IUserDefinedQueryVO,Reporting"/>
              <be key="sheets" refId="273" clsId="FilterNode">
                <l key="dimensionOids" refId="274" ln="0" eid="DimensionOid"/>
                <l key="AdHocParamDimensionOids" refId="275" ln="0" eid="DimensionOid"/>
                <be key="data" refId="276" clsId="FilterNodeData">
                  <ref key="filterNode" refId="273"/>
                  <i key="segmentLevel">0</i>
                  <ref key="segment" refId="23"/>
                  <b key="placeHolder">N</b>
                  <ref key="weight" refId="24"/>
                  <be key="textMatchingCondition" refId="27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278" keid="SYS_STR" veid="ElaborationsLauncher"/>
              <m key="actionLists" refId="279" keid="SYS_STR" veid="Reporting.com.tagetik.actionlist.ISnapshotActionList,Reporting"/>
              <l key="areas" refId="280" ln="0" eid="SYS_STR"/>
              <l key="charts" refId="281" ln="0" eid="SYS_STR"/>
              <l key="pivots" refId="282" ln="0" eid="SYS_STR"/>
            </be>
          </val>
        </m>
        <m key="templateLayouts" refId="283" keid="SYS_STR" veid="Reporting.com.tagetik.report.IReportTemplateLayoutVO,Reporting">
          <key>
            <s>Template00</s>
          </key>
          <val>
            <be refId="284" clsId="ReportTemplateLayoutVO">
              <i key="index">0</i>
              <s key="code">Template00</s>
              <m key="cellFieldAddresses" refId="285" keid="SYS_STR" veid="Reporting.com.tagetik.spreadsheet.gridwrappers.IGridReaderVO,Reporting">
                <key>
                  <s>CellField00</s>
                </key>
                <val>
                  <be refId="286" clsId="ExcelCompactGridReaderVO">
                    <be key="element" refId="287" clsId="BasicLogicalElement">
                      <i key="columnHeadersCount">0</i>
                      <i key="rowHeadersCount">0</i>
                      <i key="valueColumns">1</i>
                      <i key="valueRows">1</i>
                    </be>
                    <s key="firstCell">H4</s>
                  </be>
                </val>
              </m>
              <m key="controlExpressionsAddresses" refId="288" keid="SYS_STR" veid="Reporting.com.tagetik.spreadsheet.gridwrappers.IGridReaderVO,Reporting"/>
              <m key="inlineParameterAddresses" refId="289" keid="SYS_STR" veid="Reporting.com.tagetik.spreadsheet.gridwrappers.IGridReaderVO,Reporting"/>
              <m key="dictionaryAddresses" refId="290" keid="SYS_STR" veid="Reporting.com.tagetik.spreadsheet.gridwrappers.IGridReaderVO,Reporting">
                <key>
                  <s>Dict01</s>
                </key>
                <val>
                  <be refId="291" clsId="ExcelCompactGridReaderVO">
                    <be key="element" refId="292" clsId="BasicLogicalElement">
                      <i key="columnHeadersCount">0</i>
                      <i key="rowHeadersCount">0</i>
                      <i key="valueColumns">1</i>
                      <i key="valueRows">1</i>
                    </be>
                    <s key="firstCell">J3</s>
                  </be>
                </val>
                <key>
                  <s>Dict05</s>
                </key>
                <val>
                  <be refId="293" clsId="ExcelCompactGridReaderVO">
                    <be key="element" refId="294" clsId="BasicLogicalElement">
                      <i key="columnHeadersCount">0</i>
                      <i key="rowHeadersCount">0</i>
                      <i key="valueColumns">1</i>
                      <i key="valueRows">1</i>
                    </be>
                    <s key="firstCell">C13</s>
                  </be>
                </val>
                <key>
                  <s>Dict00</s>
                </key>
                <val>
                  <be refId="295" clsId="ExcelCompactGridReaderVO">
                    <be key="element" refId="296" clsId="BasicLogicalElement">
                      <i key="columnHeadersCount">0</i>
                      <i key="rowHeadersCount">0</i>
                      <i key="valueColumns">1</i>
                      <i key="valueRows">1</i>
                    </be>
                    <s key="firstCell">C3</s>
                  </be>
                </val>
              </m>
              <m key="hyperlinkAddresses" refId="297" keid="SYS_STR" veid="Reporting.com.tagetik.spreadsheet.gridwrappers.IGridReaderVO,Reporting"/>
              <m key="matrixGridReaders" refId="298" keid="SYS_STR" veid="Reporting.com.tagetik.spreadsheet.gridwrappers.IGridReaderVO,Reporting">
                <key>
                  <s>Matrix01</s>
                </key>
                <val>
                  <be refId="299" clsId="ExcelCompactGridReaderVO">
                    <be key="element" refId="300" clsId="BasicLogicalElement">
                      <i key="columnHeadersCount">1</i>
                      <i key="rowHeadersCount">2</i>
                      <i key="valueColumns">3</i>
                      <i key="valueRows">8</i>
                    </be>
                    <s key="firstCell">B4</s>
                  </be>
                </val>
              </m>
              <m key="queryGridReaders" refId="301" keid="SYS_STR" veid="Reporting.com.tagetik.spreadsheet.gridwrappers.IGridReaderVO,Reporting"/>
            </be>
          </val>
          <key>
            <s>Template01</s>
          </key>
          <val>
            <be refId="302" clsId="ReportTemplateLayoutVO">
              <i key="index">1</i>
              <s key="code">Template01</s>
              <m key="cellFieldAddresses" refId="303" keid="SYS_STR" veid="Reporting.com.tagetik.spreadsheet.gridwrappers.IGridReaderVO,Reporting"/>
              <m key="controlExpressionsAddresses" refId="304" keid="SYS_STR" veid="Reporting.com.tagetik.spreadsheet.gridwrappers.IGridReaderVO,Reporting"/>
              <m key="inlineParameterAddresses" refId="305" keid="SYS_STR" veid="Reporting.com.tagetik.spreadsheet.gridwrappers.IGridReaderVO,Reporting"/>
              <m key="dictionaryAddresses" refId="306" keid="SYS_STR" veid="Reporting.com.tagetik.spreadsheet.gridwrappers.IGridReaderVO,Reporting">
                <key>
                  <s>Dict00</s>
                </key>
                <val>
                  <be refId="307" clsId="ExcelCompactGridReaderVO">
                    <be key="element" refId="308" clsId="BasicLogicalElement">
                      <i key="columnHeadersCount">0</i>
                      <i key="rowHeadersCount">0</i>
                      <i key="valueColumns">1</i>
                      <i key="valueRows">1</i>
                    </be>
                    <s key="firstCell">B9</s>
                  </be>
                </val>
              </m>
              <m key="hyperlinkAddresses" refId="309" keid="SYS_STR" veid="Reporting.com.tagetik.spreadsheet.gridwrappers.IGridReaderVO,Reporting"/>
              <m key="matrixGridReaders" refId="310" keid="SYS_STR" veid="Reporting.com.tagetik.spreadsheet.gridwrappers.IGridReaderVO,Reporting"/>
              <m key="queryGridReaders" refId="311" keid="SYS_STR" veid="Reporting.com.tagetik.spreadsheet.gridwrappers.IGridReaderVO,Reporting"/>
            </be>
          </val>
        </m>
        <m key="adHocParameters" refId="312" keid="SYS_STR" veid="ProspParametro"/>
        <l key="parametersToBeRequested" refId="313" ln="2" eid="ParameterInfo">
          <be refId="314" clsId="ParameterInfo">
            <cust key="oid" clsId="DimensionOid">5343455F24-45-41435F5343455F434F4E535F504152545F30303031--50-</cust>
            <b key="explicitlyUsed">S</b>
            <b key="forced">N</b>
            <b key="advanced">N</b>
          </be>
          <be refId="315" clsId="ParameterInfo">
            <cust key="oid" clsId="DimensionOid">504552-45-41435F5045525F414C4C5F504152545F30303031--50-</cust>
            <b key="explicitlyUsed">S</b>
            <b key="forced">N</b>
            <b key="advanced">N</b>
          </be>
        </l>
        <be key="reportFilters" refId="316" clsId="FilterNode">
          <l key="dimensionOids" refId="317" ln="0" eid="DimensionOid"/>
          <l key="AdHocParamDimensionOids" refId="318" ln="0" eid="DimensionOid"/>
          <be key="data" refId="319" clsId="FilterNodeData">
            <ref key="filterNode" refId="316"/>
            <i key="segmentLevel">0</i>
            <ref key="segment" refId="23"/>
            <b key="placeHolder">N</b>
            <ref key="weight" refId="24"/>
            <be key="textMatchingCondition" refId="32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Report filters root</s>
          <i key="index">0</i>
          <l key="children" refId="321" ln="1" eid="Framework.com.tagetik.trees.INode,framework">
            <be refId="322" clsId="FilterNode">
              <l key="dimensionOids" refId="323" ln="1" eid="DimensionOid">
                <cust clsId="DimensionOid">564F435F413033-4E-3335303030---</cust>
              </l>
              <l key="AdHocParamDimensionOids" refId="324" ln="0" eid="DimensionOid"/>
              <be key="data" refId="325" clsId="FilterNodeData">
                <ref key="filterNode" refId="322"/>
                <s key="dim">VOC_A03</s>
                <i key="segmentLevel">0</i>
                <ref key="segment" refId="23"/>
                <b key="placeHolder">N</b>
                <ref key="weight" refId="24"/>
                <be key="textMatchingCondition" refId="32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cust>
              <i key="index">0</i>
              <ref key="parent" refId="316"/>
            </be>
          </l>
        </be>
      </be>
      <be key="launchResult" refId="327" clsId="MultiRepLaunchResult">
        <be key="elabResult" refId="328" clsId="ElabResult">
          <s key="id">FF8080818C342DC5018DCC49134240DB</s>
          <m key="properties" refId="329" keid="SYS_STR" veid="SYS_STR"/>
          <e key="status" refId="330" id="ElabStatusEnum">C</e>
        </be>
        <m key="valori" refId="331" keid="SYS_STR" veid="ProspElaborationTaskResult">
          <key>
            <s>Template00</s>
          </key>
          <val>
            <be refId="332" clsId="ProspElaborationTaskResult">
              <be key="prospElaborazioneResult" refId="333" clsId="ProspElaborationResult">
                <s key="dbId">PROD_TGK_UNIPER_001</s>
                <e key="endInsertionStatus" refId="334" id="EndInsertionNotifierResult">CANNOT_MANAGE</e>
                <m key="valori" refId="335" keid="SYS_STR" veid="Framework.com.tagetik.datatypes.IRecordset,framework"/>
                <d key="runDate">1708529357686</d>
                <m key="tableNameOfRow" refId="336" keid="SYS_STR" veid="TableNameInfo">
                  <key>
                    <s>Matrix01</s>
                  </key>
                  <val>
                    <be refId="337" clsId="TableNameInfo">
                      <m key="tableNameAndOids" refId="338" keid="SYS_STR" veid="OidsWrapper"/>
                    </be>
                  </val>
                </m>
                <m key="intestazioni" refId="339" keid="SYS_STR" veid="Framework.com.tagetik.datatypes.IRecordset,framework"/>
                <m key="intestazioniLink" refId="340" keid="SYS_STR" veid="Framework.com.tagetik.datatypes.IRecordset,framework"/>
                <m key="celleEditabili" refId="341" keid="SYS_STR" veid="Reporting.com.tagetik.launchedreport.ReportingCell[],Reporting"/>
                <m key="dictionaryTerms" refId="342" keid="SYS_STR" veid="SYS_STR"/>
                <rs key="cellFields" refId="343" rowCount="0" fieldNames=""/>
                <be key="reportTemplate" refId="344" clsId="ReportTemplateVO">
                  <s key="code">Template00</s>
                  <s key="desc">AdjEBIT</s>
                  <m key="matrices" refId="345" keid="SYS_STR" veid="Reporting.com.tagetik.tables.IMatrixPositionBlockVO,Reporting">
                    <key>
                      <s>Matrix01</s>
                    </key>
                    <val>
                      <be refId="346" clsId="MatrixPositionBlockVO">
                        <s key="positionID">Matrix01</s>
                        <be key="rows" refId="347" clsId="FilterNode">
                          <l key="dimensionOids" refId="348" ln="0" eid="DimensionOid"/>
                          <l key="AdHocParamDimensionOids" refId="349" ln="0" eid="DimensionOid"/>
                          <be key="data" refId="350" clsId="FilterNodeData">
                            <ref key="filterNode" refId="347"/>
                            <i key="segmentLevel">0</i>
                            <ref key="segment" refId="23"/>
                            <b key="placeHolder">N</b>
                            <ref key="weight" refId="24"/>
                            <be key="textMatchingCondition" refId="35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Rows</s>
                          <i key="index">0</i>
                          <l key="children" refId="352" ln="8" eid="Framework.com.tagetik.trees.INode,framework">
                            <be refId="353" clsId="FilterNode">
                              <l key="dimensionOids" refId="354" ln="1" eid="DimensionOid">
                                <cust clsId="DimensionOid">415A495F453032-4E-414E313030303030---</cust>
                              </l>
                              <l key="AdHocParamDimensionOids" refId="355" ln="0" eid="DimensionOid"/>
                              <be key="data" refId="356" clsId="FilterNodeData">
                                <ref key="filterNode" refId="353"/>
                                <s key="dim">AZI_E02</s>
                                <i key="segmentLevel">0</i>
                                <ref key="segment" refId="36"/>
                                <be key="dictionaryHeader" refId="357" clsId="MultiDesc">
                                  <a key="desc" refId="358" ln="4" eid="SYS_STR">
                                    <s>European Generation</s>
                                    <s>
                                      Europ
                                      <ch cod="e4"/>
                                      ische Erzeugung
                                    </s>
                                    <nl/>
                                    <nl/>
                                  </a>
                                </be>
                                <b key="placeHolder">N</b>
                                <ref key="weight" refId="24"/>
                                <be key="textMatchingCondition" refId="359" clsId="TextMatchingCondition">
                                  <ref key="op" refId="26"/>
                                  <s key="val"/>
                                </be>
                                <ref key="change" refId="27"/>
                                <ref key="dataType" refId="28"/>
                                <b key="prevailingDataType">N</b>
                                <ref key="editability" refId="29"/>
                                <s key="originalID">31</s>
                                <b key="signChange">S</b>
                                <b key="nativeSignChange">N</b>
                                <l key="nav" refId="360" ln="0" eid="ScenarioModifierValue"/>
                                <i key="sco">0</i>
                                <b key="applyFiltersForForcedScenarioPeriodoMap">N</b>
                                <b key="lineSplit">N</b>
                                <b key="addRCRow">N</b>
                                <b key="complementary">N</b>
                                <ref key="periodicCalculation" refId="30"/>
                                <b key="breakLevelSubtotal">N</b>
                                <b key="alreadyDrilled">N</b>
                                <m key="nodeTypes" refId="361"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31</cust>
                              <s key="cod"/>
                              <s key="desc"/>
                              <i key="index">0</i>
                              <l key="children" refId="362" ln="0" eid="Framework.com.tagetik.trees.INode,framework"/>
                              <ref key="parent" refId="347"/>
                            </be>
                            <be refId="363" clsId="FilterNode">
                              <l key="dimensionOids" refId="364" ln="1" eid="DimensionOid">
                                <cust clsId="DimensionOid">415A495F453032-4E-414E323030303030---</cust>
                              </l>
                              <l key="AdHocParamDimensionOids" refId="365" ln="0" eid="DimensionOid"/>
                              <be key="data" refId="366" clsId="FilterNodeData">
                                <ref key="filterNode" refId="363"/>
                                <s key="dim">AZI_E02</s>
                                <i key="segmentLevel">0</i>
                                <ref key="segment" refId="36"/>
                                <be key="dictionaryHeader" refId="367" clsId="MultiDesc">
                                  <a key="desc" refId="368" ln="4" eid="SYS_STR">
                                    <s>Global Commodities</s>
                                    <s>Globaler Handel</s>
                                    <nl/>
                                    <nl/>
                                  </a>
                                </be>
                                <b key="placeHolder">N</b>
                                <ref key="weight" refId="24"/>
                                <be key="textMatchingCondition" refId="369" clsId="TextMatchingCondition">
                                  <ref key="op" refId="26"/>
                                  <s key="val"/>
                                </be>
                                <ref key="change" refId="27"/>
                                <ref key="dataType" refId="28"/>
                                <b key="prevailingDataType">N</b>
                                <ref key="editability" refId="29"/>
                                <s key="originalID">32</s>
                                <b key="signChange">S</b>
                                <b key="nativeSignChange">N</b>
                                <l key="nav" refId="370" ln="0" eid="ScenarioModifierValue"/>
                                <i key="sco">0</i>
                                <b key="applyFiltersForForcedScenarioPeriodoMap">N</b>
                                <b key="lineSplit">N</b>
                                <b key="addRCRow">N</b>
                                <b key="complementary">N</b>
                                <ref key="periodicCalculation" refId="30"/>
                                <b key="breakLevelSubtotal">N</b>
                                <b key="alreadyDrilled">N</b>
                                <m key="nodeTypes" refId="371"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32</cust>
                              <s key="cod"/>
                              <s key="desc"/>
                              <i key="index">1</i>
                              <l key="children" refId="372" ln="0" eid="Framework.com.tagetik.trees.INode,framework"/>
                              <ref key="parent" refId="347"/>
                            </be>
                            <be refId="373" clsId="FilterNode">
                              <l key="dimensionOids" refId="374" ln="1" eid="DimensionOid">
                                <cust clsId="DimensionOid">415A495F453032-4E-414E333030303030---</cust>
                              </l>
                              <l key="AdHocParamDimensionOids" refId="375" ln="0" eid="DimensionOid"/>
                              <be key="data" refId="376" clsId="FilterNodeData">
                                <ref key="filterNode" refId="373"/>
                                <s key="dim">AZI_E02</s>
                                <i key="segmentLevel">0</i>
                                <ref key="segment" refId="36"/>
                                <be key="dictionaryHeader" refId="377" clsId="MultiDesc">
                                  <a key="desc" refId="378" ln="4" eid="SYS_STR">
                                    <s>
                                      Russian Power Generation
                                      <ch cod="b9"/>
                                    </s>
                                    <s>
                                      Russische Stromerzeugung
                                      <ch cod="b9"/>
                                      <ch cod="207e"/>
                                    </s>
                                    <nl/>
                                    <nl/>
                                  </a>
                                </be>
                                <b key="placeHolder">N</b>
                                <ref key="weight" refId="24"/>
                                <be key="textMatchingCondition" refId="379" clsId="TextMatchingCondition">
                                  <ref key="op" refId="26"/>
                                  <s key="val"/>
                                </be>
                                <ref key="change" refId="27"/>
                                <ref key="dataType" refId="28"/>
                                <b key="prevailingDataType">N</b>
                                <ref key="editability" refId="29"/>
                                <s key="originalID">33</s>
                                <b key="signChange">S</b>
                                <b key="nativeSignChange">N</b>
                                <l key="nav" refId="380" ln="0" eid="ScenarioModifierValue"/>
                                <i key="sco">0</i>
                                <b key="applyFiltersForForcedScenarioPeriodoMap">N</b>
                                <b key="lineSplit">N</b>
                                <b key="addRCRow">N</b>
                                <b key="complementary">N</b>
                                <ref key="periodicCalculation" refId="30"/>
                                <b key="breakLevelSubtotal">N</b>
                                <b key="alreadyDrilled">N</b>
                                <m key="nodeTypes" refId="381"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33</cust>
                              <s key="cod"/>
                              <s key="desc"/>
                              <i key="index">2</i>
                              <l key="children" refId="382" ln="0" eid="Framework.com.tagetik.trees.INode,framework"/>
                              <ref key="parent" refId="347"/>
                            </be>
                            <be refId="383" clsId="FilterNode">
                              <l key="dimensionOids" refId="384" ln="1" eid="DimensionOid">
                                <cust clsId="DimensionOid">415A495F453032-4E-414E343030303030---</cust>
                              </l>
                              <l key="AdHocParamDimensionOids" refId="385" ln="0" eid="DimensionOid"/>
                              <be key="data" refId="386" clsId="FilterNodeData">
                                <ref key="filterNode" refId="383"/>
                                <s key="dim">AZI_E02</s>
                                <i key="segmentLevel">0</i>
                                <ref key="segment" refId="36"/>
                                <b key="placeHolder">N</b>
                                <ref key="weight" refId="24"/>
                                <be key="textMatchingCondition" refId="387" clsId="TextMatchingCondition">
                                  <ref key="op" refId="26"/>
                                  <s key="val"/>
                                </be>
                                <ref key="change" refId="27"/>
                                <ref key="dataType" refId="28"/>
                                <b key="prevailingDataType">N</b>
                                <ref key="editability" refId="29"/>
                                <s key="originalID">34</s>
                                <b key="signChange">S</b>
                                <b key="nativeSignChange">N</b>
                                <l key="nav" refId="388" ln="0" eid="ScenarioModifierValue"/>
                                <i key="sco">0</i>
                                <b key="applyFiltersForForcedScenarioPeriodoMap">N</b>
                                <b key="lineSplit">N</b>
                                <b key="addRCRow">N</b>
                                <b key="complementary">N</b>
                                <ref key="periodicCalculation" refId="30"/>
                                <b key="breakLevelSubtotal">N</b>
                                <b key="alreadyDrilled">N</b>
                                <m key="nodeTypes" refId="389"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34</cust>
                              <s key="cod"/>
                              <s key="desc"/>
                              <i key="index">3</i>
                              <l key="children" refId="390" ln="0" eid="Framework.com.tagetik.trees.INode,framework"/>
                              <ref key="parent" refId="347"/>
                            </be>
                            <be refId="391" clsId="FilterNode">
                              <l key="dimensionOids" refId="392" ln="1" eid="DimensionOid">
                                <cust clsId="DimensionOid">415A495F453032-4E-414E353030303030---</cust>
                              </l>
                              <l key="AdHocParamDimensionOids" refId="393" ln="0" eid="DimensionOid"/>
                              <be key="data" refId="394" clsId="FilterNodeData">
                                <ref key="filterNode" refId="391"/>
                                <s key="dim">AZI_E02</s>
                                <i key="segmentLevel">0</i>
                                <ref key="segment" refId="36"/>
                                <b key="placeHolder">N</b>
                                <ref key="weight" refId="24"/>
                                <be key="textMatchingCondition" refId="395" clsId="TextMatchingCondition">
                                  <ref key="op" refId="26"/>
                                  <s key="val"/>
                                </be>
                                <ref key="change" refId="27"/>
                                <ref key="dataType" refId="28"/>
                                <b key="prevailingDataType">N</b>
                                <ref key="editability" refId="29"/>
                                <s key="originalID">35</s>
                                <b key="signChange">S</b>
                                <b key="nativeSignChange">N</b>
                                <l key="nav" refId="396" ln="0" eid="ScenarioModifierValue"/>
                                <i key="sco">0</i>
                                <b key="applyFiltersForForcedScenarioPeriodoMap">N</b>
                                <b key="lineSplit">N</b>
                                <b key="addRCRow">N</b>
                                <b key="complementary">N</b>
                                <ref key="periodicCalculation" refId="30"/>
                                <b key="breakLevelSubtotal">N</b>
                                <b key="alreadyDrilled">N</b>
                                <m key="nodeTypes" refId="397"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35</cust>
                              <s key="cod"/>
                              <s key="desc"/>
                              <i key="index">4</i>
                              <l key="children" refId="398" ln="0" eid="Framework.com.tagetik.trees.INode,framework"/>
                              <ref key="parent" refId="347"/>
                            </be>
                            <be refId="399" clsId="FilterNode">
                              <l key="dimensionOids" refId="400" ln="1" eid="DimensionOid">
                                <cust clsId="DimensionOid">415A495F453032-4E-414E303030303030---</cust>
                              </l>
                              <l key="AdHocParamDimensionOids" refId="401" ln="0" eid="DimensionOid"/>
                              <be key="data" refId="402" clsId="FilterNodeData">
                                <ref key="filterNode" refId="399"/>
                                <s key="dim">AZI_E02</s>
                                <i key="segmentLevel">0</i>
                                <ref key="segment" refId="68"/>
                                <b key="placeHolder">N</b>
                                <ref key="weight" refId="24"/>
                                <be key="textMatchingCondition" refId="403" clsId="TextMatchingCondition">
                                  <ref key="op" refId="26"/>
                                  <s key="val"/>
                                </be>
                                <ref key="change" refId="27"/>
                                <ref key="dataType" refId="28"/>
                                <b key="prevailingDataType">N</b>
                                <ref key="editability" refId="29"/>
                                <s key="originalID">39</s>
                                <b key="signChange">S</b>
                                <b key="nativeSignChange">N</b>
                                <l key="nav" refId="404" ln="0" eid="ScenarioModifierValue"/>
                                <i key="sco">0</i>
                                <b key="applyFiltersForForcedScenarioPeriodoMap">N</b>
                                <b key="lineSplit">N</b>
                                <b key="addRCRow">N</b>
                                <b key="complementary">N</b>
                                <ref key="periodicCalculation" refId="30"/>
                                <b key="breakLevelSubtotal">N</b>
                                <b key="alreadyDrilled">N</b>
                                <m key="nodeTypes" refId="405" keid="SYS_STR" veid="EFReportingNodeType">
                                  <key>
                                    <s>415A495F453032-4E-414E303030303030---</s>
                                  </key>
                                  <val>
                                    <ref refId="39"/>
                                  </val>
                                </m>
                                <b key="multiSelection">N</b>
                              </be>
                              <cust key="id" clsId="FilterOid">39</cust>
                              <s key="cod"/>
                              <s key="desc"/>
                              <i key="index">5</i>
                              <l key="children" refId="406" ln="0" eid="Framework.com.tagetik.trees.INode,framework"/>
                              <ref key="parent" refId="347"/>
                            </be>
                            <be refId="407" clsId="FilterNode">
                              <l key="dimensionOids" refId="408" ln="0" eid="DimensionOid"/>
                              <l key="AdHocParamDimensionOids" refId="409" ln="0" eid="DimensionOid"/>
                              <be key="data" refId="410" clsId="FilterNodeData">
                                <ref key="filterNode" refId="407"/>
                                <s key="dim">AZI_E02</s>
                                <i key="segmentLevel">0</i>
                                <ref key="segment" refId="23"/>
                                <be key="reportingFormula" refId="411" clsId="ReportingFormula">
                                  <b key="serverFormula">N</b>
                                  <b key="formulaRule">N</b>
                                  <s key="formula">{39}+{34}+{35}</s>
                                </be>
                                <be key="dictionaryHeader" refId="412" clsId="MultiDesc">
                                  <a key="desc" refId="413" ln="4" eid="SYS_STR">
                                    <s>Administration/Consolidation</s>
                                    <s>Administration/Konsolidierung</s>
                                    <nl/>
                                    <nl/>
                                  </a>
                                </be>
                                <b key="placeHolder">S</b>
                                <ref key="weight" refId="24"/>
                                <be key="textMatchingCondition" refId="414" clsId="TextMatchingCondition">
                                  <ref key="op" refId="26"/>
                                  <s key="val"/>
                                </be>
                                <ref key="change" refId="27"/>
                                <ref key="dataType" refId="28"/>
                                <b key="prevailingDataType">N</b>
                                <ref key="editability" refId="29"/>
                                <s key="originalID">36</s>
                                <b key="signChange">N</b>
                                <b key="nativeSignChange">N</b>
                                <l key="nav" refId="415" ln="0" eid="ScenarioModifierValue"/>
                                <i key="sco">0</i>
                                <b key="applyFiltersForForcedScenarioPeriodoMap">N</b>
                                <b key="lineSplit">N</b>
                                <b key="addRCRow">N</b>
                                <b key="complementary">N</b>
                                <ref key="periodicCalculation" refId="30"/>
                                <b key="breakLevelSubtotal">N</b>
                                <b key="alreadyDrilled">N</b>
                                <m key="nodeTypes" refId="416" keid="SYS_STR" veid="EFReportingNodeType">
                                  <key>
                                    <s>35</s>
                                  </key>
                                  <val>
                                    <ref refId="39"/>
                                  </val>
                                </m>
                                <b key="multiSelection">N</b>
                              </be>
                              <cust key="id" clsId="FilterOid">36</cust>
                              <s key="cod"/>
                              <s key="desc"/>
                              <i key="index">6</i>
                              <l key="children" refId="417" ln="0" eid="Framework.com.tagetik.trees.INode,framework"/>
                              <ref key="parent" refId="347"/>
                            </be>
                            <be refId="418" clsId="FilterNode">
                              <l key="dimensionOids" refId="419" ln="1" eid="DimensionOid">
                                <cust clsId="DimensionOid">415A495F453032-4E-414E303030303030---</cust>
                              </l>
                              <l key="AdHocParamDimensionOids" refId="420" ln="0" eid="DimensionOid"/>
                              <be key="data" refId="421" clsId="FilterNodeData">
                                <ref key="filterNode" refId="418"/>
                                <s key="dim">AZI_E02</s>
                                <i key="segmentLevel">0</i>
                                <ref key="segment" refId="36"/>
                                <be key="dictionaryHeader" refId="422" clsId="MultiDesc">
                                  <a key="desc" refId="423" ln="4" eid="SYS_STR">
                                    <s>Total</s>
                                    <s>Summe</s>
                                    <nl/>
                                    <nl/>
                                  </a>
                                </be>
                                <b key="placeHolder">N</b>
                                <ref key="weight" refId="24"/>
                                <be key="textMatchingCondition" refId="424" clsId="TextMatchingCondition">
                                  <ref key="op" refId="26"/>
                                  <s key="val"/>
                                </be>
                                <ref key="change" refId="27"/>
                                <ref key="dataType" refId="28"/>
                                <b key="prevailingDataType">N</b>
                                <ref key="editability" refId="29"/>
                                <s key="originalID">38</s>
                                <b key="signChange">S</b>
                                <b key="nativeSignChange">N</b>
                                <l key="nav" refId="425" ln="0" eid="ScenarioModifierValue"/>
                                <i key="sco">0</i>
                                <b key="applyFiltersForForcedScenarioPeriodoMap">N</b>
                                <b key="lineSplit">N</b>
                                <b key="addRCRow">N</b>
                                <b key="complementary">N</b>
                                <ref key="periodicCalculation" refId="30"/>
                                <b key="breakLevelSubtotal">N</b>
                                <b key="alreadyDrilled">N</b>
                                <m key="nodeTypes" refId="426" keid="SYS_STR" veid="EFReportingNodeType">
                                  <key>
                                    <s>415A495F453032-4E-414E303030303030---</s>
                                  </key>
                                  <val>
                                    <ref refId="39"/>
                                  </val>
                                </m>
                                <b key="multiSelection">N</b>
                              </be>
                              <cust key="id" clsId="FilterOid">38</cust>
                              <s key="cod"/>
                              <s key="desc"/>
                              <i key="index">7</i>
                              <l key="children" refId="427" ln="0" eid="Framework.com.tagetik.trees.INode,framework"/>
                              <ref key="parent" refId="347"/>
                            </be>
                          </l>
                        </be>
                        <be key="columns" refId="428" clsId="FilterNode">
                          <l key="dimensionOids" refId="429" ln="0" eid="DimensionOid"/>
                          <l key="AdHocParamDimensionOids" refId="430" ln="0" eid="DimensionOid"/>
                          <be key="data" refId="431" clsId="FilterNodeData">
                            <ref key="filterNode" refId="428"/>
                            <i key="segmentLevel">0</i>
                            <ref key="segment" refId="23"/>
                            <b key="placeHolder">N</b>
                            <ref key="weight" refId="24"/>
                            <be key="textMatchingCondition" refId="43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Columns</s>
                          <i key="index">0</i>
                          <l key="children" refId="433" ln="3" eid="Framework.com.tagetik.trees.INode,framework">
                            <be refId="434" clsId="FilterNode">
                              <l key="dimensionOids" refId="435" ln="1" eid="DimensionOid">
                                <cust clsId="DimensionOid">5343455F24-45-41432D323032332D434F4E53-24434F4E534F4C49444154494F4E--</cust>
                              </l>
                              <l key="AdHocParamDimensionOids" refId="436" ln="0" eid="DimensionOid"/>
                              <be key="data" refId="437" clsId="FilterNodeData">
                                <ref key="filterNode" refId="434"/>
                                <s key="dim">SCE_$</s>
                                <i key="segmentLevel">0</i>
                                <e key="segment" refId="438" id="SegmentEnum">N</e>
                                <b key="placeHolder">N</b>
                                <ref key="weight" refId="24"/>
                                <be key="textMatchingCondition" refId="439" clsId="TextMatchingCondition">
                                  <ref key="op" refId="26"/>
                                  <s key="val"/>
                                </be>
                                <ref key="change" refId="27"/>
                                <ref key="dataType" refId="28"/>
                                <b key="prevailingDataType">N</b>
                                <ref key="editability" refId="29"/>
                                <s key="originalID">2</s>
                                <b key="signChange">N</b>
                                <b key="nativeSignChange">N</b>
                                <l key="nav" refId="440" ln="0" eid="ScenarioModifierValue"/>
                                <i key="sco">0</i>
                                <b key="applyFiltersForForcedScenarioPeriodoMap">N</b>
                                <b key="lineSplit">N</b>
                                <b key="addRCRow">N</b>
                                <b key="complementary">N</b>
                                <ref key="periodicCalculation" refId="30"/>
                                <b key="breakLevelSubtotal">N</b>
                                <b key="alreadyDrilled">N</b>
                                <b key="multiSelection">N</b>
                              </be>
                              <cust key="id" clsId="FilterOid">2</cust>
                              <s key="cod"/>
                              <s key="desc"/>
                              <i key="index">0</i>
                              <l key="children" refId="441" ln="0" eid="Framework.com.tagetik.trees.INode,framework"/>
                              <ref key="parent" refId="428"/>
                            </be>
                            <be refId="442" clsId="FilterNode">
                              <l key="dimensionOids" refId="443" ln="1" eid="DimensionOid">
                                <cust clsId="DimensionOid">5343455F24-45-41432D323032322D434F4E53-24434F4E534F4C49444154494F4E--</cust>
                              </l>
                              <l key="AdHocParamDimensionOids" refId="444" ln="0" eid="DimensionOid"/>
                              <be key="data" refId="445" clsId="FilterNodeData">
                                <ref key="filterNode" refId="442"/>
                                <s key="dim">SCE_$</s>
                                <i key="segmentLevel">0</i>
                                <ref key="segment" refId="438"/>
                                <b key="placeHolder">N</b>
                                <ref key="weight" refId="24"/>
                                <be key="textMatchingCondition" refId="446" clsId="TextMatchingCondition">
                                  <ref key="op" refId="26"/>
                                  <s key="val"/>
                                </be>
                                <ref key="change" refId="27"/>
                                <ref key="dataType" refId="28"/>
                                <b key="prevailingDataType">N</b>
                                <ref key="editability" refId="29"/>
                                <s key="originalID">3</s>
                                <b key="signChange">N</b>
                                <b key="nativeSignChange">N</b>
                                <l key="nav" refId="447" ln="0" eid="ScenarioModifierValue"/>
                                <i key="sco">0</i>
                                <b key="applyFiltersForForcedScenarioPeriodoMap">N</b>
                                <b key="lineSplit">N</b>
                                <b key="addRCRow">N</b>
                                <b key="complementary">N</b>
                                <ref key="periodicCalculation" refId="30"/>
                                <b key="breakLevelSubtotal">N</b>
                                <b key="alreadyDrilled">N</b>
                                <b key="multiSelection">N</b>
                              </be>
                              <cust key="id" clsId="FilterOid">3</cust>
                              <s key="cod"/>
                              <s key="desc"/>
                              <i key="index">1</i>
                              <l key="children" refId="448" ln="0" eid="Framework.com.tagetik.trees.INode,framework"/>
                              <ref key="parent" refId="428"/>
                            </be>
                            <be refId="449" clsId="FilterNode">
                              <l key="dimensionOids" refId="450" ln="0" eid="DimensionOid"/>
                              <l key="AdHocParamDimensionOids" refId="451" ln="0" eid="DimensionOid"/>
                              <be key="data" refId="452" clsId="FilterNodeData">
                                <ref key="filterNode" refId="449"/>
                                <s key="dim">SCE_$</s>
                                <i key="segmentLevel">0</i>
                                <ref key="segment" refId="23"/>
                                <be key="reportingFormula" refId="453" clsId="ReportingFormula">
                                  <b key="serverFormula">N</b>
                                  <b key="formulaRule">S</b>
                                  <s key="formula">IFERROR((({2}-{3})/ABS({3}))*100,"-")</s>
                                </be>
                                <be key="dictionaryHeader" refId="454" clsId="MultiDesc">
                                  <a key="desc" refId="455" ln="4" eid="SYS_STR">
                                    <s>+/- %</s>
                                    <s>+/- %</s>
                                    <nl/>
                                    <nl/>
                                  </a>
                                </be>
                                <b key="placeHolder">S</b>
                                <ref key="weight" refId="24"/>
                                <be key="textMatchingCondition" refId="456" clsId="TextMatchingCondition">
                                  <ref key="op" refId="26"/>
                                  <s key="val"/>
                                </be>
                                <ref key="change" refId="27"/>
                                <ref key="dataType" refId="28"/>
                                <b key="prevailingDataType">N</b>
                                <ref key="editability" refId="29"/>
                                <s key="originalID">4</s>
                                <b key="signChange">N</b>
                                <b key="nativeSignChange">N</b>
                                <l key="nav" refId="457" ln="0" eid="ScenarioModifierValue"/>
                                <i key="sco">0</i>
                                <b key="applyFiltersForForcedScenarioPeriodoMap">N</b>
                                <b key="lineSplit">N</b>
                                <b key="addRCRow">N</b>
                                <b key="complementary">N</b>
                                <ref key="periodicCalculation" refId="30"/>
                                <b key="breakLevelSubtotal">N</b>
                                <b key="alreadyDrilled">N</b>
                                <m key="nodeTypes" refId="458" keid="SYS_STR" veid="EFReportingNodeType">
                                  <key>
                                    <s>3</s>
                                  </key>
                                  <val>
                                    <ref refId="39"/>
                                  </val>
                                </m>
                                <b key="multiSelection">N</b>
                              </be>
                              <cust key="id" clsId="FilterOid">4</cust>
                              <s key="cod"/>
                              <s key="desc"/>
                              <i key="index">2</i>
                              <l key="children" refId="459" ln="0" eid="Framework.com.tagetik.trees.INode,framework"/>
                              <ref key="parent" refId="428"/>
                            </be>
                          </l>
                        </be>
                        <be key="matrixFilters" refId="460" clsId="FilterNode">
                          <l key="dimensionOids" refId="461" ln="0" eid="DimensionOid"/>
                          <l key="AdHocParamDimensionOids" refId="462" ln="0" eid="DimensionOid"/>
                          <be key="data" refId="463" clsId="FilterNodeData">
                            <ref key="filterNode" refId="460"/>
                            <i key="segmentLevel">0</i>
                            <ref key="segment" refId="23"/>
                            <b key="placeHolder">N</b>
                            <ref key="weight" refId="24"/>
                            <be key="textMatchingCondition" refId="46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Matrix</s>
                          <i key="index">0</i>
                          <l key="children" refId="465" ln="1" eid="Framework.com.tagetik.trees.INode,framework">
                            <be refId="466" clsId="FilterNode">
                              <l key="dimensionOids" refId="467" ln="1" eid="DimensionOid">
                                <cust clsId="DimensionOid">544950-45-5449505F4356---</cust>
                              </l>
                              <l key="AdHocParamDimensionOids" refId="468" ln="0" eid="DimensionOid"/>
                              <be key="data" refId="469" clsId="FilterNodeData">
                                <ref key="filterNode" refId="466"/>
                                <s key="dim">TIP</s>
                                <i key="segmentLevel">0</i>
                                <ref key="segment" refId="23"/>
                                <b key="placeHolder">N</b>
                                <ref key="weight" refId="24"/>
                                <be key="textMatchingCondition" refId="470" clsId="TextMatchingCondition">
                                  <ref key="op" refId="26"/>
                                  <s key="val"/>
                                </be>
                                <ref key="change" refId="27"/>
                                <ref key="dataType" refId="28"/>
                                <b key="prevailingDataType">N</b>
                                <ref key="editability" refId="29"/>
                                <s key="originalID">4</s>
                                <b key="signChange">N</b>
                                <b key="nativeSignChange">N</b>
                                <l key="nav" refId="471" ln="0" eid="ScenarioModifierValue"/>
                                <i key="sco">0</i>
                                <b key="applyFiltersForForcedScenarioPeriodoMap">N</b>
                                <b key="lineSplit">N</b>
                                <b key="addRCRow">N</b>
                                <b key="complementary">N</b>
                                <ref key="periodicCalculation" refId="30"/>
                                <b key="breakLevelSubtotal">N</b>
                                <b key="alreadyDrilled">N</b>
                                <b key="multiSelection">N</b>
                              </be>
                              <cust key="id" clsId="FilterOid">4</cust>
                              <s key="cod"/>
                              <s key="desc"/>
                              <i key="index">0</i>
                              <l key="children" refId="472" ln="1" eid="Framework.com.tagetik.trees.INode,framework">
                                <be refId="473" clsId="FilterNode">
                                  <l key="dimensionOids" refId="474" ln="1" eid="DimensionOid">
                                    <cust clsId="DimensionOid">564F435F413033-4E-3335303030---</cust>
                                  </l>
                                  <l key="AdHocParamDimensionOids" refId="475" ln="0" eid="DimensionOid"/>
                                  <be key="data" refId="476" clsId="FilterNodeData">
                                    <ref key="filterNode" refId="473"/>
                                    <s key="dim">VOC_A03</s>
                                    <i key="segmentLevel">0</i>
                                    <ref key="segment" refId="23"/>
                                    <b key="placeHolder">N</b>
                                    <ref key="weight" refId="24"/>
                                    <be key="textMatchingCondition" refId="477" clsId="TextMatchingCondition">
                                      <ref key="op" refId="26"/>
                                      <s key="val"/>
                                    </be>
                                    <ref key="change" refId="27"/>
                                    <ref key="dataType" refId="28"/>
                                    <b key="prevailingDataType">N</b>
                                    <ref key="editability" refId="29"/>
                                    <s key="originalID">8</s>
                                    <b key="signChange">N</b>
                                    <b key="nativeSignChange">N</b>
                                    <l key="nav" refId="478" ln="0" eid="ScenarioModifierValue"/>
                                    <i key="sco">0</i>
                                    <b key="applyFiltersForForcedScenarioPeriodoMap">N</b>
                                    <b key="lineSplit">N</b>
                                    <b key="addRCRow">N</b>
                                    <b key="complementary">N</b>
                                    <ref key="periodicCalculation" refId="201"/>
                                    <b key="breakLevelSubtotal">N</b>
                                    <b key="alreadyDrilled">N</b>
                                    <b key="multiSelection">N</b>
                                  </be>
                                  <cust key="id" clsId="FilterOid">8</cust>
                                  <s key="cod"/>
                                  <s key="desc"/>
                                  <i key="index">0</i>
                                  <l key="children" refId="479" ln="1" eid="Framework.com.tagetik.trees.INode,framework">
                                    <be refId="480" clsId="FilterNode">
                                      <l key="dimensionOids" refId="481" ln="1" eid="DimensionOid">
                                        <cust clsId="DimensionOid">504552-45-3132---</cust>
                                      </l>
                                      <l key="AdHocParamDimensionOids" refId="482" ln="0" eid="DimensionOid"/>
                                      <be key="data" refId="483" clsId="FilterNodeData">
                                        <ref key="filterNode" refId="480"/>
                                        <s key="dim">PER</s>
                                        <i key="segmentLevel">0</i>
                                        <ref key="segment" refId="438"/>
                                        <b key="placeHolder">N</b>
                                        <ref key="weight" refId="24"/>
                                        <be key="textMatchingCondition" refId="484" clsId="TextMatchingCondition">
                                          <ref key="op" refId="26"/>
                                          <s key="val"/>
                                        </be>
                                        <ref key="change" refId="27"/>
                                        <ref key="dataType" refId="28"/>
                                        <b key="prevailingDataType">N</b>
                                        <ref key="editability" refId="29"/>
                                        <s key="originalID">9</s>
                                        <b key="signChange">N</b>
                                        <b key="nativeSignChange">N</b>
                                        <l key="nav" refId="485" ln="0" eid="ScenarioModifierValue"/>
                                        <i key="sco">0</i>
                                        <b key="applyFiltersForForcedScenarioPeriodoMap">N</b>
                                        <b key="lineSplit">N</b>
                                        <b key="addRCRow">N</b>
                                        <b key="complementary">N</b>
                                        <ref key="periodicCalculation" refId="201"/>
                                        <b key="breakLevelSubtotal">N</b>
                                        <b key="alreadyDrilled">N</b>
                                        <b key="multiSelection">N</b>
                                      </be>
                                      <cust key="id" clsId="FilterOid">9</cust>
                                      <s key="cod"/>
                                      <s key="desc"/>
                                      <i key="index">0</i>
                                      <l key="children" refId="486" ln="0" eid="Framework.com.tagetik.trees.INode,framework"/>
                                      <ref key="parent" refId="473"/>
                                    </be>
                                  </l>
                                  <ref key="parent" refId="466"/>
                                </be>
                              </l>
                              <ref key="parent" refId="460"/>
                            </be>
                          </l>
                        </be>
                        <be key="rowHeaders" refId="487" clsId="ReportingHeaders">
                          <m key="headers" refId="488" keid="SYS_PR_I" veid="System.Collections.IList">
                            <key>
                              <i>-1</i>
                            </key>
                            <val>
                              <l refId="489" ln="1">
                                <s>$Entity(HIERARCHY("E02")).desc</s>
                              </l>
                            </val>
                            <key>
                              <i>-2</i>
                            </key>
                            <val>
                              <l refId="490" ln="1">
                                <s>$Entity(HIERARCHY("E02")).code</s>
                              </l>
                            </val>
                          </m>
                          <m key="headersDims" refId="491" keid="SYS_PR_I" veid="SYS_STR">
                            <key>
                              <i>-1</i>
                            </key>
                            <val>
                              <s>AZI_E02</s>
                            </val>
                            <key>
                              <i>-2</i>
                            </key>
                            <val>
                              <s>AZI_E02</s>
                            </val>
                          </m>
                        </be>
                        <be key="columnHeaders" refId="492" clsId="ReportingHeaders">
                          <m key="headers" refId="493" keid="SYS_PR_I" veid="System.Collections.IList">
                            <key>
                              <i>-1</i>
                            </key>
                            <val>
                              <l refId="494" ln="1">
                                <s>value($Scenario.year)</s>
                              </l>
                            </val>
                          </m>
                          <m key="headersDims" refId="495" keid="SYS_PR_I" veid="SYS_STR">
                            <key>
                              <i>-1</i>
                            </key>
                            <val>
                              <s>SCE_$</s>
                            </val>
                          </m>
                        </be>
                        <ref key="styleType" refId="217"/>
                        <b key="subtotalOnTop">N</b>
                        <b key="leavesFirst">N</b>
                        <b key="groupSubtotal">N</b>
                        <b key="replaceWithPlaceholder">N</b>
                        <b key="onlyFirstHeader">N</b>
                        <b key="allowRangeBreak">N</b>
                        <b key="showZeros">N</b>
                        <i key="maxRows">0</i>
                        <ref key="rowsExpansionMode" refId="218"/>
                        <i key="maxCols">0</i>
                        <ref key="colsExpansionMode" refId="218"/>
                        <ref key="columnsAutofitMode" refId="219"/>
                        <b key="isEditabilityOnDemand">N</b>
                        <b key="useForcedBoundDims">N</b>
                        <ref key="disableHints" refId="220"/>
                        <ref key="tipoAllineamentoLordiIC" refId="221"/>
                        <set key="forcedDimensions" refId="496"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497" ln="9" eid="Reporting.com.tagetik.tables.IMatixCellLeafPositions,Reporting">
                          <be refId="498" clsId="MatrixCellLeafOids">
                            <cust key="row" clsId="FilterOid">33</cust>
                            <cust key="col" clsId="FilterOid">2</cust>
                          </be>
                          <be refId="499" clsId="ColHeaderMatrixCellLeafPositions">
                            <i key="colHeader">-1</i>
                            <cust key="row" clsId="FilterOid">33</cust>
                          </be>
                          <be refId="500" clsId="ColHeaderMatrixCellLeafPositions">
                            <i key="colHeader">-1</i>
                            <cust key="row" clsId="FilterOid">32</cust>
                          </be>
                          <be refId="501" clsId="CornerHeaderMatrixCellLeafPositions">
                            <i key="colHeader">-1</i>
                            <i key="rowHeader">-1</i>
                          </be>
                          <be refId="502" clsId="ColHeaderMatrixCellLeafPositions">
                            <i key="colHeader">-1</i>
                            <cust key="row" clsId="FilterOid">31</cust>
                          </be>
                          <be refId="503" clsId="ColHeaderMatrixCellLeafPositions">
                            <i key="colHeader">-1</i>
                            <cust key="row" clsId="FilterOid">38</cust>
                          </be>
                          <be refId="504" clsId="ColHeaderMatrixCellLeafPositions">
                            <i key="colHeader">-1</i>
                            <cust key="row" clsId="FilterOid">36</cust>
                          </be>
                          <be refId="505" clsId="MatrixCellLeafOids">
                            <cust key="row" clsId="FilterOid">33</cust>
                            <cust key="col" clsId="FilterOid">4</cust>
                          </be>
                          <be refId="506" clsId="MatrixCellLeafOids">
                            <cust key="row" clsId="FilterOid">33</cust>
                            <cust key="col" clsId="FilterOid">3</cust>
                          </be>
                        </set>
                        <m key="forcedEditModes" refId="507" keid="Reporting.com.tagetik.tables.IMatixCellLeafPositions,Reporting" veid="SYS_STR"/>
                        <b key="UseTxlDeFormEditor">N</b>
                        <be key="TxDeFormsEditorDescriptor" refId="508" clsId="TxDeFormsEditorDescriptor">
                          <l key="Tabs" refId="509" ln="0" eid="TxDeFormsEditorGridDescriptor"/>
                          <i key="Height">400</i>
                          <i key="Width">430</i>
                          <b key="editButton">S</b>
                          <b key="newButton">S</b>
                          <b key="deleteButton">S</b>
                        </be>
                        <be key="workspaceTableInfo" refId="510" clsId="matrixWSInfo">
                          <b key="isT">N</b>
                          <s key="wsCode">$CPM</s>
                        </be>
                        <be key="customFilters" refId="511" clsId="ExpCustomFiltersProspetto"/>
                      </be>
                    </val>
                  </m>
                  <m key="cellFields" refId="512" keid="SYS_STR" veid="CodeCellField">
                    <key>
                      <s>CellField00</s>
                    </key>
                    <val>
                      <be refId="513" clsId="CodeCellField">
                        <s key="code">CellField00</s>
                        <s key="cellField">$Period.code</s>
                      </be>
                    </val>
                  </m>
                  <m key="dictionary" refId="514" keid="SYS_STR" veid="CodeMultiDescVO">
                    <key>
                      <s>Dict00</s>
                    </key>
                    <val>
                      <be refId="515" clsId="CodeMultiDescVO">
                        <s key="code">Dict00</s>
                        <be key="multiDescVO" refId="516" clsId="MultiDesc">
                          <a key="desc" refId="517" ln="4" eid="SYS_STR">
                            <s>
                              Adjusted EBIT
                              <ch cod="b9"/>
                            </s>
                            <s>
                              Adjusted EBIT
                              <ch cod="b9"/>
                              <ch cod="207e"/>
                            </s>
                            <nl/>
                            <nl/>
                          </a>
                        </be>
                      </be>
                    </val>
                    <key>
                      <s>Dict05</s>
                    </key>
                    <val>
                      <be refId="518" clsId="CodeMultiDescVO">
                        <s key="code">Dict05</s>
                        <be key="multiDescVO" refId="519" clsId="MultiDesc">
                          <a key="desc" refId="520"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Dict01</s>
                    </key>
                    <val>
                      <be refId="521" clsId="CodeMultiDescVO">
                        <s key="code">Dict01</s>
                        <be key="multiDescVO" refId="522" clsId="MultiDesc">
                          <a key="desc" refId="523" ln="4" eid="SYS_STR">
                            <s>US</s>
                            <s>DE</s>
                            <nl/>
                            <nl/>
                          </a>
                        </be>
                      </be>
                    </val>
                  </m>
                  <m key="controlExpressions" refId="524" keid="SYS_STR" veid="CodedExpControlloProspetto"/>
                  <m key="inlineParameters" refId="525" keid="SYS_STR" veid="CodedInlineParameter"/>
                  <m key="queries" refId="526" keid="SYS_STR" veid="Reporting.com.tagetik.query.IUserDefinedQueryVO,Reporting"/>
                  <m key="launchers" refId="527" keid="SYS_STR" veid="ElaborationsLauncher"/>
                  <m key="actionLists" refId="528" keid="SYS_STR" veid="Reporting.com.tagetik.actionlist.ISnapshotActionList,Reporting"/>
                  <l key="areas" refId="529" ln="0" eid="SYS_STR"/>
                  <l key="charts" refId="530" ln="0" eid="SYS_STR"/>
                  <l key="pivots" refId="531" ln="0" eid="SYS_STR"/>
                </be>
                <b key="forceRebuild">N</b>
                <b key="forceReopen">N</b>
                <rs key="tempiElaborazione" refId="532" rowCount="6" fieldNames="MATRICE,TIPO,TEMPO">
                  <field name="MATRICE">
                    <s/>
                    <s/>
                    <s>Matrix01</s>
                    <s/>
                    <s/>
                    <s/>
                  </field>
                  <field name="TIPO">
                    <s>PRE_EXPLOSION</s>
                    <s>CELL_FIELDS</s>
                    <s>HEADERS</s>
                    <s>QUEUING TIME</s>
                    <s>OTHER</s>
                    <s>POST_EXPLOSION</s>
                  </field>
                  <field name="TEMPO">
                    <s>0</s>
                    <s>0</s>
                    <s>2021</s>
                    <s>0</s>
                    <s>0</s>
                    <s>0</s>
                  </field>
                </rs>
                <be key="styleSheet" refId="533" clsId="StyleSheetResult"/>
                <a key="sheetNames" refId="534" ln="1" eid="SYS_STR">
                  <s>AdjEBIT</s>
                </a>
                <s key="scripts"/>
                <l key="sheetsToHide" refId="535" ln="0" eid="SYS_STR"/>
                <be key="reportFilters" refId="536" clsId="FilterNode">
                  <l key="dimensionOids" refId="537" ln="0" eid="DimensionOid"/>
                  <l key="AdHocParamDimensionOids" refId="538" ln="0" eid="DimensionOid"/>
                  <be key="data" refId="539" clsId="FilterNodeData">
                    <ref key="filterNode" refId="536"/>
                    <i key="segmentLevel">0</i>
                    <ref key="segment" refId="23"/>
                    <b key="placeHolder">N</b>
                    <ref key="weight" refId="24"/>
                    <be key="textMatchingCondition" refId="54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i key="index">0</i>
                  <l key="children" refId="541" ln="1" eid="Framework.com.tagetik.trees.INode,framework">
                    <be refId="542" clsId="FilterNode">
                      <l key="dimensionOids" refId="543" ln="1" eid="DimensionOid">
                        <cust clsId="DimensionOid">564F435F413033-4E-3335303030---</cust>
                      </l>
                      <l key="AdHocParamDimensionOids" refId="544" ln="0" eid="DimensionOid"/>
                      <be key="data" refId="545" clsId="FilterNodeData">
                        <ref key="filterNode" refId="542"/>
                        <s key="dim">VOC_A03</s>
                        <i key="segmentLevel">0</i>
                        <ref key="segment" refId="23"/>
                        <b key="placeHolder">N</b>
                        <ref key="weight" refId="24"/>
                        <be key="textMatchingCondition" refId="546" clsId="TextMatchingCondition">
                          <ref key="op" refId="26"/>
                          <s key="val"/>
                        </be>
                        <ref key="change" refId="27"/>
                        <ref key="dataType" refId="28"/>
                        <b key="prevailingDataType">N</b>
                        <ref key="editability" refId="29"/>
                        <b key="signChange">N</b>
                        <b key="nativeSignChange">N</b>
                        <l key="nav" refId="547" ln="0" eid="ScenarioModifierValue"/>
                        <i key="sco">0</i>
                        <b key="applyFiltersForForcedScenarioPeriodoMap">N</b>
                        <b key="lineSplit">N</b>
                        <b key="addRCRow">N</b>
                        <b key="complementary">N</b>
                        <ref key="periodicCalculation" refId="30"/>
                        <b key="breakLevelSubtotal">N</b>
                        <b key="alreadyDrilled">N</b>
                        <b key="multiSelection">N</b>
                      </be>
                      <cust key="id" clsId="FilterOid">3</cust>
                      <s key="cod"/>
                      <s key="desc"/>
                      <i key="index">0</i>
                      <l key="children" refId="548" ln="0" eid="Framework.com.tagetik.trees.INode,framework"/>
                      <ref key="parent" refId="536"/>
                    </be>
                  </l>
                </be>
                <m key="dataTypes" refId="549" keid="SYS_STR" veid="DataTypesMap"/>
                <l key="hideRCResults" refId="550" ln="0" eid="HideRCSResult"/>
                <m key="queries" refId="551" keid="SYS_STR" veid="MultiSheetQueryResultVO"/>
                <m key="validationQueries" refId="552" keid="SYS_STR" veid="ValidationQueryResult"/>
              </be>
              <be key="logger" refId="553" clsId="ReportLogger">
                <be key="sheetLogger" refId="554" clsId="ReportingElementLogger">
                  <set key="errors" refId="555" ln="0" eid="SYS_STR"/>
                  <set key="warnings" refId="556" ln="0" eid="SYS_STR"/>
                </be>
                <be key="fgdLogger" refId="557" clsId="ReportingElementLogger">
                  <set key="errors" refId="558" ln="0" eid="SYS_STR"/>
                  <set key="warnings" refId="559" ln="0" eid="SYS_STR"/>
                </be>
                <be key="tmplLogger" refId="560" clsId="ReportingElementLogger">
                  <set key="errors" refId="561" ln="0" eid="SYS_STR"/>
                  <set key="warnings" refId="562" ln="0" eid="SYS_STR"/>
                </be>
                <m key="matrixLoggers" refId="563" keid="SYS_STR" veid="MatrixLogger">
                  <key>
                    <s>Matrix01</s>
                  </key>
                  <val>
                    <be refId="564" clsId="MatrixLogger">
                      <s key="code">Matrix01</s>
                      <be key="rowsLogger" refId="565" clsId="ReportingElementLogger">
                        <set key="errors" refId="566" ln="0" eid="SYS_STR"/>
                        <set key="warnings" refId="567" ln="0" eid="SYS_STR"/>
                      </be>
                      <be key="colsLogger" refId="568" clsId="ReportingElementLogger">
                        <set key="errors" refId="569" ln="0" eid="SYS_STR"/>
                        <set key="warnings" refId="570" ln="0" eid="SYS_STR"/>
                      </be>
                      <set key="errors" refId="571" ln="0" eid="SYS_STR"/>
                      <set key="warnings" refId="572" ln="0" eid="SYS_STR"/>
                    </be>
                  </val>
                </m>
                <set key="errors" refId="573" ln="0" eid="SYS_STR"/>
                <set key="warnings" refId="574" ln="0" eid="SYS_STR"/>
              </be>
            </be>
          </val>
          <key>
            <s>Template01</s>
          </key>
          <val>
            <be refId="575" clsId="ProspElaborationTaskResult">
              <be key="prospElaborazioneResult" refId="576" clsId="ProspElaborationResult">
                <s key="dbId">PROD_TGK_UNIPER_001</s>
                <ref key="endInsertionStatus" refId="334"/>
                <m key="valori" refId="577" keid="SYS_STR" veid="Framework.com.tagetik.datatypes.IRecordset,framework"/>
                <d key="runDate">1708529359710</d>
                <m key="tableNameOfRow" refId="578" keid="SYS_STR" veid="TableNameInfo"/>
                <m key="intestazioni" refId="579" keid="SYS_STR" veid="Framework.com.tagetik.datatypes.IRecordset,framework"/>
                <m key="intestazioniLink" refId="580" keid="SYS_STR" veid="Framework.com.tagetik.datatypes.IRecordset,framework"/>
                <m key="celleEditabili" refId="581" keid="SYS_STR" veid="Reporting.com.tagetik.launchedreport.ReportingCell[],Reporting"/>
                <m key="dictionaryTerms" refId="582" keid="SYS_STR" veid="SYS_STR"/>
                <rs key="cellFields" refId="583" rowCount="0" fieldNames=""/>
                <be key="reportTemplate" refId="584" clsId="ReportTemplateVO">
                  <s key="code">Template01</s>
                  <s key="desc">Adjusted EBIT</s>
                  <m key="matrices" refId="585" keid="SYS_STR" veid="Reporting.com.tagetik.tables.IMatrixPositionBlockVO,Reporting"/>
                  <m key="cellFields" refId="586" keid="SYS_STR" veid="CodeCellField"/>
                  <m key="dictionary" refId="587" keid="SYS_STR" veid="CodeMultiDescVO">
                    <key>
                      <s>Dict00</s>
                    </key>
                    <val>
                      <be refId="588" clsId="CodeMultiDescVO">
                        <s key="code">Dict00</s>
                        <be key="multiDescVO" refId="589" clsId="MultiDesc">
                          <a key="desc" refId="590"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591" keid="SYS_STR" veid="CodedExpControlloProspetto"/>
                  <m key="inlineParameters" refId="592" keid="SYS_STR" veid="CodedInlineParameter"/>
                  <m key="queries" refId="593" keid="SYS_STR" veid="Reporting.com.tagetik.query.IUserDefinedQueryVO,Reporting"/>
                  <m key="launchers" refId="594" keid="SYS_STR" veid="ElaborationsLauncher"/>
                  <m key="actionLists" refId="595" keid="SYS_STR" veid="Reporting.com.tagetik.actionlist.ISnapshotActionList,Reporting"/>
                  <l key="areas" refId="596" ln="0" eid="SYS_STR"/>
                  <l key="charts" refId="597" ln="0" eid="SYS_STR"/>
                  <l key="pivots" refId="598" ln="0" eid="SYS_STR"/>
                </be>
                <b key="forceRebuild">N</b>
                <b key="forceReopen">N</b>
                <rs key="tempiElaborazione" refId="599" rowCount="5" fieldNames="MATRICE,TIPO,TEMPO">
                  <field name="MATRICE">
                    <s/>
                    <s/>
                    <s/>
                    <s/>
                    <s/>
                  </field>
                  <field name="TIPO">
                    <s>PRE_EXPLOSION</s>
                    <s>CELL_FIELDS</s>
                    <s>QUEUING TIME</s>
                    <s>OTHER</s>
                    <s>POST_EXPLOSION</s>
                  </field>
                  <field name="TEMPO">
                    <s>0</s>
                    <s>0</s>
                    <s>0</s>
                    <s>0</s>
                    <s>0</s>
                  </field>
                </rs>
                <be key="styleSheet" refId="600" clsId="StyleSheetResult"/>
                <a key="sheetNames" refId="601" ln="1" eid="SYS_STR">
                  <s>Adjusted EBIT</s>
                </a>
                <s key="scripts"/>
                <l key="sheetsToHide" refId="602" ln="0" eid="SYS_STR"/>
                <be key="reportFilters" refId="603" clsId="FilterNode">
                  <l key="dimensionOids" refId="604" ln="0" eid="DimensionOid"/>
                  <l key="AdHocParamDimensionOids" refId="605" ln="0" eid="DimensionOid"/>
                  <be key="data" refId="606" clsId="FilterNodeData">
                    <ref key="filterNode" refId="603"/>
                    <i key="segmentLevel">0</i>
                    <ref key="segment" refId="23"/>
                    <b key="placeHolder">N</b>
                    <ref key="weight" refId="24"/>
                    <be key="textMatchingCondition" refId="60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i key="index">0</i>
                  <l key="children" refId="608" ln="1" eid="Framework.com.tagetik.trees.INode,framework">
                    <be refId="609" clsId="FilterNode">
                      <l key="dimensionOids" refId="610" ln="1" eid="DimensionOid">
                        <cust clsId="DimensionOid">564F435F413033-4E-3335303030---</cust>
                      </l>
                      <l key="AdHocParamDimensionOids" refId="611" ln="0" eid="DimensionOid"/>
                      <be key="data" refId="612" clsId="FilterNodeData">
                        <ref key="filterNode" refId="609"/>
                        <s key="dim">VOC_A03</s>
                        <i key="segmentLevel">0</i>
                        <ref key="segment" refId="23"/>
                        <b key="placeHolder">N</b>
                        <ref key="weight" refId="24"/>
                        <ref key="textMatchingCondition" refId="546"/>
                        <ref key="change" refId="27"/>
                        <ref key="dataType" refId="28"/>
                        <b key="prevailingDataType">N</b>
                        <ref key="editability" refId="29"/>
                        <b key="signChange">N</b>
                        <b key="nativeSignChange">N</b>
                        <l key="nav" refId="613" ln="0" eid="ScenarioModifierValue"/>
                        <i key="sco">0</i>
                        <b key="applyFiltersForForcedScenarioPeriodoMap">N</b>
                        <b key="lineSplit">N</b>
                        <b key="addRCRow">N</b>
                        <b key="complementary">N</b>
                        <ref key="periodicCalculation" refId="30"/>
                        <b key="breakLevelSubtotal">N</b>
                        <b key="alreadyDrilled">N</b>
                        <b key="multiSelection">N</b>
                      </be>
                      <cust key="id" clsId="FilterOid">3</cust>
                      <s key="cod"/>
                      <s key="desc"/>
                      <i key="index">0</i>
                      <l key="children" refId="614" ln="0" eid="Framework.com.tagetik.trees.INode,framework"/>
                      <ref key="parent" refId="603"/>
                    </be>
                  </l>
                </be>
                <m key="dataTypes" refId="615" keid="SYS_STR" veid="DataTypesMap"/>
                <m key="queries" refId="616" keid="SYS_STR" veid="MultiSheetQueryResultVO"/>
                <m key="validationQueries" refId="617" keid="SYS_STR" veid="ValidationQueryResult"/>
              </be>
              <be key="logger" refId="618" clsId="ReportLogger">
                <be key="sheetLogger" refId="619" clsId="ReportingElementLogger">
                  <set key="errors" refId="620" ln="0" eid="SYS_STR"/>
                  <set key="warnings" refId="621" ln="0" eid="SYS_STR"/>
                </be>
                <be key="fgdLogger" refId="622" clsId="ReportingElementLogger">
                  <set key="errors" refId="623" ln="0" eid="SYS_STR"/>
                  <set key="warnings" refId="624" ln="0" eid="SYS_STR"/>
                </be>
                <be key="tmplLogger" refId="625" clsId="ReportingElementLogger">
                  <set key="errors" refId="626" ln="0" eid="SYS_STR"/>
                  <set key="warnings" refId="627" ln="0" eid="SYS_STR"/>
                </be>
                <m key="matrixLoggers" refId="628" keid="SYS_STR" veid="MatrixLogger"/>
                <set key="errors" refId="629" ln="0" eid="SYS_STR"/>
                <set key="warnings" refId="630" ln="0" eid="SYS_STR"/>
              </be>
            </be>
          </val>
        </m>
        <m key="exportedType" refId="631" keid="SYS_STR" veid="SYS_STR"/>
        <m key="exportedResult" refId="632" keid="SYS_STR" veid="System.Byte[]"/>
        <b key="flagValidation">N</b>
      </be>
      <be key="parameters" refId="633" clsId="LaunchParameters">
        <be key="parameterBlock" refId="634" clsId="ParameterBlock">
          <m key="ParameterValues" refId="635" keid="SYS_STR" veid="Reporting.com.tagetik.report.parametersValue.IParameterValue,Reporting">
            <key>
              <s>5343455F24-45-41435F5343455F434F4E535F504152545F30303031--50-</s>
            </key>
            <val>
              <be refId="636" clsId="FilterNodeParameterValue">
                <e key="ParamSetType" refId="637" id="ParamSetType">ESPLICITA_SELEZIONA</e>
                <be key="Value" refId="638" clsId="FilterNode">
                  <l key="dimensionOids" refId="639" ln="1" eid="DimensionOid">
                    <cust clsId="DimensionOid">5343455F24-45-41432D323032332D434F4E53-554E495045522D47524F5550--</cust>
                  </l>
                  <l key="AdHocParamDimensionOids" refId="640" ln="0" eid="DimensionOid"/>
                  <be key="data" refId="641" clsId="FilterNodeData">
                    <ref key="filterNode" refId="638"/>
                    <s key="dim">SCE_$</s>
                    <i key="segmentLevel">0</i>
                    <ref key="segment" refId="23"/>
                    <b key="placeHolder">N</b>
                    <ref key="weight" refId="24"/>
                    <be key="textMatchingCondition" refId="642" clsId="TextMatchingCondition">
                      <ref key="op" refId="26"/>
                      <s key="val"/>
                    </be>
                    <ref key="change" refId="27"/>
                    <ref key="dataType" refId="28"/>
                    <b key="prevailingDataType">N</b>
                    <ref key="editability" refId="29"/>
                    <b key="signChange">N</b>
                    <b key="nativeSignChange">N</b>
                    <l key="nav" refId="643" ln="0" eid="ScenarioModifierValue"/>
                    <i key="sco">0</i>
                    <b key="applyFiltersForForcedScenarioPeriodoMap">N</b>
                    <b key="lineSplit">N</b>
                    <b key="addRCRow">N</b>
                    <b key="complementary">N</b>
                    <ref key="periodicCalculation" refId="201"/>
                    <b key="breakLevelSubtotal">N</b>
                    <b key="alreadyDrilled">N</b>
                    <b key="multiSelection">N</b>
                  </be>
                  <cust key="id" clsId="FilterOid">2</cust>
                  <s key="cod"/>
                  <s key="desc"/>
                  <i key="index">0</i>
                  <l key="children" refId="644" ln="0" eid="Framework.com.tagetik.trees.INode,framework"/>
                </be>
              </be>
            </val>
            <key>
              <s>504552-45-41435F5045525F414C4C5F504152545F30303031--50-</s>
            </key>
            <val>
              <be refId="645" clsId="FilterNodeParameterValue">
                <ref key="ParamSetType" refId="637"/>
                <be key="Value" refId="646" clsId="FilterNode">
                  <l key="dimensionOids" refId="647" ln="1" eid="DimensionOid">
                    <cust clsId="DimensionOid">504552-45-3132---</cust>
                  </l>
                  <l key="AdHocParamDimensionOids" refId="648" ln="0" eid="DimensionOid"/>
                  <be key="data" refId="649" clsId="FilterNodeData">
                    <ref key="filterNode" refId="646"/>
                    <s key="dim">PER</s>
                    <i key="segmentLevel">0</i>
                    <ref key="segment" refId="23"/>
                    <b key="placeHolder">N</b>
                    <ref key="weight" refId="24"/>
                    <be key="textMatchingCondition" refId="6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201"/>
                    <b key="breakLevelSubtotal">N</b>
                    <b key="alreadyDrilled">N</b>
                    <b key="multiSelection">N</b>
                  </be>
                  <cust key="id" clsId="FilterOid">2</cust>
                  <i key="index">0</i>
                </be>
              </be>
            </val>
          </m>
          <m key="ParameterAdHocValues" refId="651" keid="SYS_STR" veid="Reporting.com.tagetik.report.parametersValue.IParameterValue,Reporting"/>
        </be>
        <i key="descLanguage">1</i>
        <b key="dataEntry">N</b>
        <b key="checkEdit">S</b>
        <s key="adHocFileName"/>
        <s key="containerReportListFileName"/>
        <s key="containerReportListCode">CD_TABLES_EXT</s>
        <b key="createMatrixAreas">N</b>
      </be>
      <be key="launchInfo" refId="652" clsId="LaunchInfo">
        <d key="launchTime">1708529359747</d>
        <s key="handlerId">d46caf3b-c842-4826-a22d-e45571f521ca</s>
      </be>
      <s key="code">CD_LA0070_QY</s>
      <ref key="desc" refId="2"/>
      <d key="dateStyleApplied">1530012689727</d>
      <be key="options" refId="65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Degree" refId="4"/>
        <ref key="parallelizeWhat" refId="5"/>
        <s key="styleSheetCode">U01</s>
        <b key="sheetNamesWithCode">N</b>
        <b key="eventsWithUnlockedSheets">N</b>
        <ref key="includeTemplateInSheetName" refId="6"/>
        <b key="enableDrillDown">S</b>
        <u key="expControlloThreshold">1E-09</u>
        <b key="disableTGKFunctions">N</b>
        <ref key="validateTransactional" refId="7"/>
        <ref key="disableLock" refId="8"/>
        <ref key="headManipPosition" refId="9"/>
        <ref key="repEngine" refId="10"/>
        <i key="grainSize">1000</i>
        <i key="dataLoadPSize">4</i>
        <i key="dataProcPSize">6</i>
        <b key="disableDataSaving">N</b>
      </be>
      <m key="templates" refId="654" keid="SYS_STR" veid="Reporting.com.tagetik.report.IReportTemplateVO,Reporting">
        <key>
          <s>Template00</s>
        </key>
        <val>
          <be refId="655" clsId="ReportTemplateVO">
            <s key="code">Template00</s>
            <s key="desc">AdjEBIT</s>
            <m key="matrices" refId="656" keid="SYS_STR" veid="Reporting.com.tagetik.tables.IMatrixPositionBlockVO,Reporting">
              <key>
                <s>Matrix01</s>
              </key>
              <val>
                <be refId="657" clsId="MatrixPositionBlockVO">
                  <s key="positionID">Matrix01</s>
                  <ref key="rows" refId="347"/>
                  <ref key="columns" refId="428"/>
                  <ref key="matrixFilters" refId="460"/>
                  <be key="rowHeaders" refId="658" clsId="ReportingHeaders">
                    <m key="headers" refId="659" keid="SYS_PR_I" veid="System.Collections.IList">
                      <key>
                        <i>-2</i>
                      </key>
                      <val>
                        <l refId="660" ln="1">
                          <s>$Entity(HIERARCHY("E02")).code</s>
                        </l>
                      </val>
                      <key>
                        <i>-1</i>
                      </key>
                      <val>
                        <l refId="661" ln="1">
                          <s>$Entity(HIERARCHY("E02")).desc</s>
                        </l>
                      </val>
                    </m>
                    <m key="headersDims" refId="662" keid="SYS_PR_I" veid="SYS_STR">
                      <key>
                        <i>-2</i>
                      </key>
                      <val>
                        <s>AZI_E02</s>
                      </val>
                      <key>
                        <i>-1</i>
                      </key>
                      <val>
                        <s>AZI_E02</s>
                      </val>
                    </m>
                  </be>
                  <be key="columnHeaders" refId="663" clsId="ReportingHeaders">
                    <m key="headers" refId="664" keid="SYS_PR_I" veid="System.Collections.IList">
                      <key>
                        <i>-1</i>
                      </key>
                      <val>
                        <l refId="665" ln="1">
                          <s>value($Scenario.year)</s>
                        </l>
                      </val>
                    </m>
                    <m key="headersDims" refId="666" keid="SYS_PR_I" veid="SYS_STR">
                      <key>
                        <i>-1</i>
                      </key>
                      <val>
                        <s>SCE_$</s>
                      </val>
                    </m>
                  </be>
                  <ref key="styleType" refId="217"/>
                  <b key="subtotalOnTop">N</b>
                  <b key="leavesFirst">N</b>
                  <b key="groupSubtotal">N</b>
                  <b key="replaceWithPlaceholder">N</b>
                  <b key="onlyFirstHeader">N</b>
                  <b key="allowRangeBreak">N</b>
                  <b key="showZeros">N</b>
                  <i key="maxRows">0</i>
                  <ref key="rowsExpansionMode" refId="218"/>
                  <i key="maxCols">0</i>
                  <ref key="colsExpansionMode" refId="218"/>
                  <ref key="columnsAutofitMode" refId="219"/>
                  <b key="isEditabilityOnDemand">N</b>
                  <b key="useForcedBoundDims">N</b>
                  <ref key="disableHints" refId="220"/>
                  <ref key="tipoAllineamentoLordiIC" refId="221"/>
                  <ref key="forcedDimensions" refId="496"/>
                  <b key="bindOriginalAmountOnSave">N</b>
                  <b key="showLink">N</b>
                  <i key="index">1</i>
                  <b key="excludeValuatingSheetsWithZeroValues">N</b>
                  <m key="addictionalStyleSheets" refId="667" keid="SYS_STR" veid="StyleSheet"/>
                  <b key="allowOpenNewElements">N</b>
                  <s key="forcedBreakBackType">X</s>
                  <s key="forcedBreakBackRefLeaf">X</s>
                  <b key="autoOpenNewElements">N</b>
                  <b key="askNumRows">N</b>
                  <set key="forcedContentCells" refId="668" ln="9" eid="Reporting.com.tagetik.tables.IMatixCellLeafPositions,Reporting">
                    <ref refId="498"/>
                    <ref refId="499"/>
                    <ref refId="500"/>
                    <ref refId="501"/>
                    <ref refId="502"/>
                    <ref refId="503"/>
                    <ref refId="504"/>
                    <ref refId="505"/>
                    <ref refId="506"/>
                  </set>
                  <m key="forcedEditModes" refId="669" keid="Reporting.com.tagetik.tables.IMatixCellLeafPositions,Reporting" veid="SYS_STR"/>
                  <b key="UseTxlDeFormEditor">N</b>
                  <ref key="TxDeFormsEditorDescriptor" refId="508"/>
                  <ref key="workspaceTableInfo" refId="510"/>
                  <ref key="customFilters" refId="511"/>
                </be>
              </val>
            </m>
            <m key="cellFields" refId="670" keid="SYS_STR" veid="CodeCellField">
              <key>
                <s>CellField00</s>
              </key>
              <val>
                <be refId="671" clsId="CodeCellField">
                  <s key="code">CellField00</s>
                  <s key="cellField">$Period.code</s>
                </be>
              </val>
            </m>
            <m key="dictionary" refId="672" keid="SYS_STR" veid="CodeMultiDescVO">
              <key>
                <s>Dict00</s>
              </key>
              <val>
                <be refId="673" clsId="CodeMultiDescVO">
                  <s key="code">Dict00</s>
                  <ref key="multiDescVO" refId="516"/>
                </be>
              </val>
              <key>
                <s>Dict05</s>
              </key>
              <val>
                <be refId="674" clsId="CodeMultiDescVO">
                  <s key="code">Dict05</s>
                  <ref key="multiDescVO" refId="519"/>
                </be>
              </val>
              <key>
                <s>Dict01</s>
              </key>
              <val>
                <be refId="675" clsId="CodeMultiDescVO">
                  <s key="code">Dict01</s>
                  <ref key="multiDescVO" refId="522"/>
                </be>
              </val>
            </m>
            <m key="controlExpressions" refId="676" keid="SYS_STR" veid="CodedExpControlloProspetto"/>
            <m key="inlineParameters" refId="677" keid="SYS_STR" veid="CodedInlineParameter"/>
            <m key="queries" refId="678" keid="SYS_STR" veid="Reporting.com.tagetik.query.IUserDefinedQueryVO,Reporting"/>
            <be key="sheets" refId="679" clsId="FilterNode">
              <l key="dimensionOids" refId="680" ln="0" eid="DimensionOid"/>
              <l key="AdHocParamDimensionOids" refId="681" ln="0" eid="DimensionOid"/>
              <be key="data" refId="682" clsId="FilterNodeData">
                <ref key="filterNode" refId="679"/>
                <i key="segmentLevel">0</i>
                <ref key="segment" refId="23"/>
                <b key="placeHolder">N</b>
                <ref key="weight" refId="24"/>
                <be key="textMatchingCondition" refId="68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684" keid="SYS_STR" veid="ElaborationsLauncher"/>
            <m key="actionLists" refId="685" keid="SYS_STR" veid="Reporting.com.tagetik.actionlist.ISnapshotActionList,Reporting"/>
            <l key="areas" refId="686" ln="0" eid="SYS_STR"/>
            <l key="charts" refId="687" ln="0" eid="SYS_STR"/>
            <l key="pivots" refId="688" ln="0" eid="SYS_STR"/>
          </be>
        </val>
        <key>
          <s>Template01</s>
        </key>
        <val>
          <be refId="689" clsId="ReportTemplateVO">
            <s key="code">Template01</s>
            <s key="desc">Adjusted EBIT</s>
            <m key="matrices" refId="690" keid="SYS_STR" veid="Reporting.com.tagetik.tables.IMatrixPositionBlockVO,Reporting"/>
            <m key="cellFields" refId="691" keid="SYS_STR" veid="CodeCellField"/>
            <m key="dictionary" refId="692" keid="SYS_STR" veid="CodeMultiDescVO">
              <key>
                <s>Dict00</s>
              </key>
              <val>
                <be refId="693" clsId="CodeMultiDescVO">
                  <s key="code">Dict00</s>
                  <ref key="multiDescVO" refId="589"/>
                </be>
              </val>
            </m>
            <m key="controlExpressions" refId="694" keid="SYS_STR" veid="CodedExpControlloProspetto"/>
            <m key="inlineParameters" refId="695" keid="SYS_STR" veid="CodedInlineParameter"/>
            <m key="queries" refId="696" keid="SYS_STR" veid="Reporting.com.tagetik.query.IUserDefinedQueryVO,Reporting"/>
            <be key="sheets" refId="697" clsId="FilterNode">
              <l key="dimensionOids" refId="698" ln="0" eid="DimensionOid"/>
              <l key="AdHocParamDimensionOids" refId="699" ln="0" eid="DimensionOid"/>
              <be key="data" refId="700" clsId="FilterNodeData">
                <ref key="filterNode" refId="697"/>
                <i key="segmentLevel">0</i>
                <ref key="segment" refId="23"/>
                <b key="placeHolder">N</b>
                <ref key="weight" refId="24"/>
                <be key="textMatchingCondition" refId="70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702" keid="SYS_STR" veid="ElaborationsLauncher"/>
            <m key="actionLists" refId="703" keid="SYS_STR" veid="Reporting.com.tagetik.actionlist.ISnapshotActionList,Reporting"/>
            <l key="areas" refId="704" ln="0" eid="SYS_STR"/>
            <l key="charts" refId="705" ln="0" eid="SYS_STR"/>
            <l key="pivots" refId="706" ln="0" eid="SYS_STR"/>
          </be>
        </val>
      </m>
      <m key="templateLayouts" refId="707" keid="SYS_STR" veid="Reporting.com.tagetik.report.IReportTemplateLayoutVO,Reporting">
        <key>
          <s>Template00</s>
        </key>
        <val>
          <be refId="708" clsId="ReportTemplateLayoutVO">
            <i key="index">0</i>
            <s key="code">Template00</s>
            <m key="cellFieldAddresses" refId="709" keid="SYS_STR" veid="Reporting.com.tagetik.spreadsheet.gridwrappers.IGridReaderVO,Reporting">
              <key>
                <s>CellField00</s>
              </key>
              <val>
                <be refId="710" clsId="ExcelCompactGridReaderVO">
                  <be key="element" refId="711" clsId="BasicLogicalElement">
                    <i key="columnHeadersCount">0</i>
                    <i key="rowHeadersCount">0</i>
                    <i key="valueColumns">1</i>
                    <i key="valueRows">1</i>
                  </be>
                  <s key="firstCell">H4</s>
                </be>
              </val>
            </m>
            <m key="controlExpressionsAddresses" refId="712" keid="SYS_STR" veid="Reporting.com.tagetik.spreadsheet.gridwrappers.IGridReaderVO,Reporting"/>
            <m key="inlineParameterAddresses" refId="713" keid="SYS_STR" veid="Reporting.com.tagetik.spreadsheet.gridwrappers.IGridReaderVO,Reporting"/>
            <m key="dictionaryAddresses" refId="714" keid="SYS_STR" veid="Reporting.com.tagetik.spreadsheet.gridwrappers.IGridReaderVO,Reporting">
              <key>
                <s>Dict01</s>
              </key>
              <val>
                <be refId="715" clsId="ExcelCompactGridReaderVO">
                  <be key="element" refId="716" clsId="BasicLogicalElement">
                    <i key="columnHeadersCount">0</i>
                    <i key="rowHeadersCount">0</i>
                    <i key="valueColumns">1</i>
                    <i key="valueRows">1</i>
                  </be>
                  <s key="firstCell">J3</s>
                </be>
              </val>
              <key>
                <s>Dict05</s>
              </key>
              <val>
                <be refId="717" clsId="ExcelCompactGridReaderVO">
                  <be key="element" refId="718" clsId="BasicLogicalElement">
                    <i key="columnHeadersCount">0</i>
                    <i key="rowHeadersCount">0</i>
                    <i key="valueColumns">1</i>
                    <i key="valueRows">1</i>
                  </be>
                  <s key="firstCell">C13</s>
                </be>
              </val>
              <key>
                <s>Dict00</s>
              </key>
              <val>
                <be refId="719" clsId="ExcelCompactGridReaderVO">
                  <be key="element" refId="720" clsId="BasicLogicalElement">
                    <i key="columnHeadersCount">0</i>
                    <i key="rowHeadersCount">0</i>
                    <i key="valueColumns">1</i>
                    <i key="valueRows">1</i>
                  </be>
                  <s key="firstCell">C3</s>
                </be>
              </val>
            </m>
            <m key="hyperlinkAddresses" refId="721" keid="SYS_STR" veid="Reporting.com.tagetik.spreadsheet.gridwrappers.IGridReaderVO,Reporting"/>
            <m key="matrixGridReaders" refId="722" keid="SYS_STR" veid="Reporting.com.tagetik.spreadsheet.gridwrappers.IGridReaderVO,Reporting">
              <key>
                <s>Matrix01</s>
              </key>
              <val>
                <be refId="723" clsId="ExcelCompactGridReaderVO">
                  <be key="element" refId="724" clsId="BasicLogicalElement">
                    <i key="columnHeadersCount">1</i>
                    <i key="rowHeadersCount">2</i>
                    <i key="valueColumns">3</i>
                    <i key="valueRows">8</i>
                  </be>
                  <s key="firstCell">B4</s>
                </be>
              </val>
            </m>
            <m key="queryGridReaders" refId="725" keid="SYS_STR" veid="Reporting.com.tagetik.spreadsheet.gridwrappers.IGridReaderVO,Reporting"/>
          </be>
        </val>
        <key>
          <s>Template01</s>
        </key>
        <val>
          <be refId="726" clsId="ReportTemplateLayoutVO">
            <i key="index">1</i>
            <s key="code">Template01</s>
            <m key="cellFieldAddresses" refId="727" keid="SYS_STR" veid="Reporting.com.tagetik.spreadsheet.gridwrappers.IGridReaderVO,Reporting"/>
            <m key="controlExpressionsAddresses" refId="728" keid="SYS_STR" veid="Reporting.com.tagetik.spreadsheet.gridwrappers.IGridReaderVO,Reporting"/>
            <m key="inlineParameterAddresses" refId="729" keid="SYS_STR" veid="Reporting.com.tagetik.spreadsheet.gridwrappers.IGridReaderVO,Reporting"/>
            <m key="dictionaryAddresses" refId="730" keid="SYS_STR" veid="Reporting.com.tagetik.spreadsheet.gridwrappers.IGridReaderVO,Reporting">
              <key>
                <s>Dict00</s>
              </key>
              <val>
                <be refId="731" clsId="ExcelCompactGridReaderVO">
                  <be key="element" refId="732" clsId="BasicLogicalElement">
                    <i key="columnHeadersCount">0</i>
                    <i key="rowHeadersCount">0</i>
                    <i key="valueColumns">1</i>
                    <i key="valueRows">1</i>
                  </be>
                  <s key="firstCell">B9</s>
                </be>
              </val>
            </m>
            <m key="hyperlinkAddresses" refId="733" keid="SYS_STR" veid="Reporting.com.tagetik.spreadsheet.gridwrappers.IGridReaderVO,Reporting"/>
            <m key="matrixGridReaders" refId="734" keid="SYS_STR" veid="Reporting.com.tagetik.spreadsheet.gridwrappers.IGridReaderVO,Reporting"/>
            <m key="queryGridReaders" refId="735" keid="SYS_STR" veid="Reporting.com.tagetik.spreadsheet.gridwrappers.IGridReaderVO,Reporting"/>
          </be>
        </val>
      </m>
      <m key="adHocParameters" refId="736" keid="SYS_STR" veid="ProspParametro"/>
      <l key="parametersToBeRequested" refId="737" ln="2" eid="ParameterInfo">
        <ref refId="314"/>
        <ref refId="315"/>
      </l>
      <ref key="reportFilters" refId="536"/>
    </be>
  </data>
</easyPacket>
</file>

<file path=customXml/item2.xml><?xml version="1.0" encoding="utf-8"?>
<easyPacket version="1.0">
  <header version="25.0.0.17.tgk.20231012103953"/>
  <data>
    <be refId="0" clsId="LaunchedMultiTemplateReportVO">
      <be key="multiTemplateReport" refId="1" clsId="MultiTemplateReportVO">
        <s key="code">CD_A31030_YE</s>
        <a key="desc" refId="2" ln="4" eid="SYS_STR">
          <s>Amounts Recognized in the Statement of Comprehensive Income</s>
          <s>
            In der Gewinn- und Verlustrechnung erfasste Betr
            <ch cod="e4"/>
            ge
          </s>
          <nl/>
          <nl/>
        </a>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Template00</s>
          </key>
          <val>
            <be refId="11" clsId="ReportTemplateVO">
              <s key="code">Template00</s>
              <s key="desc">1</s>
              <m key="matrices" refId="12" keid="SYS_STR" veid="Reporting.com.tagetik.tables.IMatrixPositionBlockVO,Reporting">
                <key>
                  <s>Matrix01</s>
                </key>
                <val>
                  <be refId="13" clsId="MatrixPositionBlockVO">
                    <s key="positionID">Matrix01</s>
                    <be key="rows" refId="14" clsId="FilterNode">
                      <l key="dimensionOids" refId="15" ln="0" eid="DimensionOid"/>
                      <l key="AdHocParamDimensionOids" refId="16" ln="0" eid="DimensionOid"/>
                      <be key="data" refId="17" clsId="FilterNodeData">
                        <ref key="filterNode" refId="14"/>
                        <i key="segmentLevel">0</i>
                        <e key="segment" refId="18" id="SegmentEnum">CF</e>
                        <b key="placeHolder">N</b>
                        <e key="weight" refId="19" id="WeightEnum">S</e>
                        <be key="textMatchingCondition" refId="20" clsId="TextMatchingCondition">
                          <e key="op" refId="21" id="ComparisonOperatorEnum">=</e>
                          <s key="val"/>
                        </be>
                        <e key="change" refId="22" id="ChangeEnum">CHG_CF</e>
                        <e key="dataType" refId="23" id="DataType">TYPE_U</e>
                        <b key="prevailingDataType">N</b>
                        <e key="editability" refId="24" id="EditableEnum">X</e>
                        <b key="signChange">N</b>
                        <b key="nativeSignChange">N</b>
                        <i key="sco">0</i>
                        <b key="applyFiltersForForcedScenarioPeriodoMap">N</b>
                        <b key="lineSplit">N</b>
                        <b key="addRCRow">N</b>
                        <b key="complementary">N</b>
                        <e key="periodicCalculation" refId="25" id="PeriodicCalculationEnum">Y</e>
                        <b key="breakLevelSubtotal">N</b>
                        <b key="alreadyDrilled">N</b>
                        <b key="multiSelection">N</b>
                      </be>
                      <cust key="id" clsId="FilterOid">1</cust>
                      <s key="cod">ROOT</s>
                      <s key="desc">Rows</s>
                      <i key="index">0</i>
                      <l key="children" refId="26" ln="11" eid="Framework.com.tagetik.trees.INode,framework">
                        <be refId="27" clsId="FilterNode">
                          <l key="dimensionOids" refId="28" ln="1" eid="DimensionOid">
                            <cust clsId="DimensionOid">564F435F2447-4E-31313331323030303030---</cust>
                          </l>
                          <l key="AdHocParamDimensionOids" refId="29" ln="0" eid="DimensionOid"/>
                          <be key="data" refId="30" clsId="FilterNodeData">
                            <ref key="filterNode" refId="27"/>
                            <s key="dim">VOC_$G</s>
                            <i key="segmentLevel">0</i>
                            <ref key="segment" refId="18"/>
                            <b key="placeHolder">N</b>
                            <ref key="weight" refId="19"/>
                            <be key="textMatchingCondition" refId="31"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e key="periodicCalculation" refId="32" id="PeriodicCalculationEnum">A</e>
                            <b key="breakLevelSubtotal">N</b>
                            <b key="alreadyDrilled">N</b>
                            <m key="nodeTypes" refId="33" keid="SYS_STR" veid="EFReportingNodeType">
                              <key>
                                <s>564F435F2447-4E-31313331323030303030---</s>
                              </key>
                              <val>
                                <e refId="34" id="EFReportingNodeType">N</e>
                              </val>
                            </m>
                            <b key="multiSelection">N</b>
                          </be>
                          <cust key="id" clsId="FilterOid">2</cust>
                          <i key="index">0</i>
                          <ref key="parent" refId="14"/>
                        </be>
                        <be refId="35" clsId="FilterNode">
                          <l key="dimensionOids" refId="36" ln="1" eid="DimensionOid">
                            <cust clsId="DimensionOid">564F435F2447-4E-31313332323030303030---</cust>
                          </l>
                          <l key="AdHocParamDimensionOids" refId="37" ln="0" eid="DimensionOid"/>
                          <be key="data" refId="38" clsId="FilterNodeData">
                            <ref key="filterNode" refId="35"/>
                            <s key="dim">VOC_$G</s>
                            <i key="segmentLevel">0</i>
                            <ref key="segment" refId="18"/>
                            <b key="placeHolder">N</b>
                            <ref key="weight" refId="19"/>
                            <be key="textMatchingCondition" refId="39"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40" keid="SYS_STR" veid="EFReportingNodeType">
                              <key>
                                <s>564F435F2447-4E-31313332323030303030---</s>
                              </key>
                              <val>
                                <ref refId="34"/>
                              </val>
                            </m>
                            <b key="multiSelection">N</b>
                          </be>
                          <cust key="id" clsId="FilterOid">3</cust>
                          <i key="index">0</i>
                          <ref key="parent" refId="14"/>
                        </be>
                        <be refId="41" clsId="FilterNode">
                          <l key="dimensionOids" refId="42" ln="1" eid="DimensionOid">
                            <cust clsId="DimensionOid">564F435F2447-4E-31313335323330303030---</cust>
                          </l>
                          <l key="AdHocParamDimensionOids" refId="43" ln="0" eid="DimensionOid"/>
                          <be key="data" refId="44" clsId="FilterNodeData">
                            <ref key="filterNode" refId="41"/>
                            <s key="dim">VOC_$G</s>
                            <i key="segmentLevel">0</i>
                            <ref key="segment" refId="18"/>
                            <b key="placeHolder">N</b>
                            <ref key="weight" refId="19"/>
                            <be key="textMatchingCondition" refId="45"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46" keid="SYS_STR" veid="EFReportingNodeType">
                              <key>
                                <s>564F435F2447-4E-31313335323330303030---</s>
                              </key>
                              <val>
                                <ref refId="34"/>
                              </val>
                            </m>
                            <b key="multiSelection">N</b>
                          </be>
                          <cust key="id" clsId="FilterOid">4</cust>
                          <i key="index">0</i>
                          <ref key="parent" refId="14"/>
                        </be>
                        <be refId="47" clsId="FilterNode">
                          <l key="dimensionOids" refId="48" ln="1" eid="DimensionOid">
                            <cust clsId="DimensionOid">564F435F2447-4E-31313335333330303030---</cust>
                          </l>
                          <l key="AdHocParamDimensionOids" refId="49" ln="0" eid="DimensionOid"/>
                          <be key="data" refId="50" clsId="FilterNodeData">
                            <ref key="filterNode" refId="47"/>
                            <s key="dim">VOC_$G</s>
                            <i key="segmentLevel">0</i>
                            <ref key="segment" refId="18"/>
                            <b key="placeHolder">N</b>
                            <ref key="weight" refId="19"/>
                            <be key="textMatchingCondition" refId="51"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52" keid="SYS_STR" veid="EFReportingNodeType">
                              <key>
                                <s>564F435F2447-4E-31313335333330303030---</s>
                              </key>
                              <val>
                                <ref refId="34"/>
                              </val>
                            </m>
                            <b key="multiSelection">N</b>
                          </be>
                          <cust key="id" clsId="FilterOid">5</cust>
                          <i key="index">0</i>
                          <ref key="parent" refId="14"/>
                        </be>
                        <be refId="53" clsId="FilterNode">
                          <l key="dimensionOids" refId="54" ln="1" eid="DimensionOid">
                            <cust clsId="DimensionOid">564F435F2447-4E-31313335343330303030---</cust>
                          </l>
                          <l key="AdHocParamDimensionOids" refId="55" ln="0" eid="DimensionOid"/>
                          <be key="data" refId="56" clsId="FilterNodeData">
                            <ref key="filterNode" refId="53"/>
                            <s key="dim">VOC_$G</s>
                            <i key="segmentLevel">0</i>
                            <ref key="segment" refId="18"/>
                            <b key="placeHolder">N</b>
                            <ref key="weight" refId="19"/>
                            <be key="textMatchingCondition" refId="57"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58" keid="SYS_STR" veid="EFReportingNodeType">
                              <key>
                                <s>564F435F2447-4E-31313335343330303030---</s>
                              </key>
                              <val>
                                <ref refId="34"/>
                              </val>
                            </m>
                            <b key="multiSelection">N</b>
                          </be>
                          <cust key="id" clsId="FilterOid">6</cust>
                          <i key="index">0</i>
                          <ref key="parent" refId="14"/>
                        </be>
                        <be refId="59" clsId="FilterNode">
                          <l key="dimensionOids" refId="60" ln="1" eid="DimensionOid">
                            <cust clsId="DimensionOid">564F435F2447-4E-31313335353330303030---</cust>
                          </l>
                          <l key="AdHocParamDimensionOids" refId="61" ln="0" eid="DimensionOid"/>
                          <be key="data" refId="62" clsId="FilterNodeData">
                            <ref key="filterNode" refId="59"/>
                            <s key="dim">VOC_$G</s>
                            <i key="segmentLevel">0</i>
                            <ref key="segment" refId="18"/>
                            <b key="placeHolder">N</b>
                            <ref key="weight" refId="19"/>
                            <be key="textMatchingCondition" refId="63"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64" keid="SYS_STR" veid="EFReportingNodeType">
                              <key>
                                <s>564F435F2447-4E-31313335353330303030---</s>
                              </key>
                              <val>
                                <ref refId="34"/>
                              </val>
                            </m>
                            <b key="multiSelection">N</b>
                          </be>
                          <cust key="id" clsId="FilterOid">7</cust>
                          <i key="index">0</i>
                          <ref key="parent" refId="14"/>
                        </be>
                        <be refId="65" clsId="FilterNode">
                          <l key="dimensionOids" refId="66" ln="1" eid="DimensionOid">
                            <cust clsId="DimensionOid">564F435F2447-4E-31313335363330303030---</cust>
                          </l>
                          <l key="AdHocParamDimensionOids" refId="67" ln="0" eid="DimensionOid"/>
                          <be key="data" refId="68" clsId="FilterNodeData">
                            <ref key="filterNode" refId="65"/>
                            <s key="dim">VOC_$G</s>
                            <i key="segmentLevel">0</i>
                            <ref key="segment" refId="18"/>
                            <b key="placeHolder">N</b>
                            <ref key="weight" refId="19"/>
                            <be key="textMatchingCondition" refId="69"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70" keid="SYS_STR" veid="EFReportingNodeType">
                              <key>
                                <s>564F435F2447-4E-31313335363330303030---</s>
                              </key>
                              <val>
                                <ref refId="34"/>
                              </val>
                            </m>
                            <b key="multiSelection">N</b>
                          </be>
                          <cust key="id" clsId="FilterOid">8</cust>
                          <i key="index">0</i>
                          <ref key="parent" refId="14"/>
                        </be>
                        <be refId="71" clsId="FilterNode">
                          <l key="dimensionOids" refId="72" ln="1" eid="DimensionOid">
                            <cust clsId="DimensionOid">564F435F2447-4E-31313335373330303030---</cust>
                          </l>
                          <l key="AdHocParamDimensionOids" refId="73" ln="0" eid="DimensionOid"/>
                          <be key="data" refId="74" clsId="FilterNodeData">
                            <ref key="filterNode" refId="71"/>
                            <s key="dim">VOC_$G</s>
                            <i key="segmentLevel">0</i>
                            <ref key="segment" refId="18"/>
                            <b key="placeHolder">N</b>
                            <ref key="weight" refId="19"/>
                            <be key="textMatchingCondition" refId="75"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76" keid="SYS_STR" veid="EFReportingNodeType">
                              <key>
                                <s>564F435F2447-4E-31313335373330303030---</s>
                              </key>
                              <val>
                                <ref refId="34"/>
                              </val>
                            </m>
                            <b key="multiSelection">N</b>
                          </be>
                          <cust key="id" clsId="FilterOid">9</cust>
                          <i key="index">0</i>
                          <ref key="parent" refId="14"/>
                        </be>
                        <be refId="77" clsId="FilterNode">
                          <l key="dimensionOids" refId="78" ln="1" eid="DimensionOid">
                            <cust clsId="DimensionOid">564F435F2447-4E-31313335393330303030---</cust>
                          </l>
                          <l key="AdHocParamDimensionOids" refId="79" ln="0" eid="DimensionOid"/>
                          <be key="data" refId="80" clsId="FilterNodeData">
                            <ref key="filterNode" refId="77"/>
                            <s key="dim">VOC_$G</s>
                            <i key="segmentLevel">0</i>
                            <ref key="segment" refId="18"/>
                            <b key="placeHolder">N</b>
                            <ref key="weight" refId="19"/>
                            <be key="textMatchingCondition" refId="81"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82" keid="SYS_STR" veid="EFReportingNodeType">
                              <key>
                                <s>564F435F2447-4E-31313335393330303030---</s>
                              </key>
                              <val>
                                <ref refId="34"/>
                              </val>
                            </m>
                            <b key="multiSelection">N</b>
                          </be>
                          <cust key="id" clsId="FilterOid">10</cust>
                          <i key="index">0</i>
                          <ref key="parent" refId="14"/>
                        </be>
                        <be refId="83" clsId="FilterNode">
                          <l key="dimensionOids" refId="84" ln="1" eid="DimensionOid">
                            <cust clsId="DimensionOid">564F435F2447-4E-31313336333030303030---</cust>
                          </l>
                          <l key="AdHocParamDimensionOids" refId="85" ln="0" eid="DimensionOid"/>
                          <be key="data" refId="86" clsId="FilterNodeData">
                            <ref key="filterNode" refId="83"/>
                            <s key="dim">VOC_$G</s>
                            <i key="segmentLevel">0</i>
                            <ref key="segment" refId="18"/>
                            <b key="placeHolder">N</b>
                            <ref key="weight" refId="19"/>
                            <be key="textMatchingCondition" refId="87"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88" keid="SYS_STR" veid="EFReportingNodeType">
                              <key>
                                <s>564F435F2447-4E-31313336333030303030---</s>
                              </key>
                              <val>
                                <ref refId="34"/>
                              </val>
                            </m>
                            <b key="multiSelection">N</b>
                          </be>
                          <cust key="id" clsId="FilterOid">11</cust>
                          <i key="index">0</i>
                          <ref key="parent" refId="14"/>
                        </be>
                        <be refId="89" clsId="FilterNode">
                          <l key="dimensionOids" refId="90" ln="0" eid="DimensionOid"/>
                          <l key="AdHocParamDimensionOids" refId="91" ln="0" eid="DimensionOid"/>
                          <be key="data" refId="92" clsId="FilterNodeData">
                            <ref key="filterNode" refId="89"/>
                            <s key="dim">VOC_$G</s>
                            <i key="segmentLevel">0</i>
                            <ref key="segment" refId="18"/>
                            <be key="reportingFormula" refId="93" clsId="ReportingFormula">
                              <b key="serverFormula">N</b>
                              <b key="formulaRule">N</b>
                              <s key="formula">=Sum({2}:{11})</s>
                            </be>
                            <be key="dictionaryHeader" refId="94" clsId="MultiDesc">
                              <a key="desc" refId="95" ln="4" eid="SYS_STR">
                                <s>Subtotal</s>
                                <s>Zwischensumme</s>
                                <nl/>
                                <nl/>
                              </a>
                            </be>
                            <b key="placeHolder">S</b>
                            <ref key="weight" refId="19"/>
                            <be key="textMatchingCondition" refId="96"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m key="nodeTypes" refId="97" keid="SYS_STR" veid="EFReportingNodeType">
                              <key>
                                <s>11</s>
                              </key>
                              <val>
                                <ref refId="34"/>
                              </val>
                            </m>
                            <b key="multiSelection">N</b>
                          </be>
                          <cust key="id" clsId="FilterOid">12</cust>
                          <s key="cod">PH</s>
                          <s key="desc"/>
                          <i key="index">0</i>
                          <ref key="parent" refId="14"/>
                        </be>
                      </l>
                    </be>
                    <be key="columns" refId="98" clsId="FilterNode">
                      <l key="dimensionOids" refId="99" ln="0" eid="DimensionOid"/>
                      <l key="AdHocParamDimensionOids" refId="100" ln="0" eid="DimensionOid"/>
                      <be key="data" refId="101" clsId="FilterNodeData">
                        <ref key="filterNode" refId="98"/>
                        <i key="segmentLevel">0</i>
                        <ref key="segment" refId="18"/>
                        <b key="placeHolder">N</b>
                        <ref key="weight" refId="19"/>
                        <be key="textMatchingCondition" refId="102"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cod">ROOT</s>
                      <s key="desc">Columns</s>
                      <i key="index">0</i>
                      <l key="children" refId="103" ln="2" eid="Framework.com.tagetik.trees.INode,framework">
                        <be refId="104" clsId="FilterNode">
                          <l key="dimensionOids" refId="105" ln="1" eid="DimensionOid">
                            <cust clsId="DimensionOid">5343455F24-45-41435F5343455F434F4E535F504152545F30303031--50-</cust>
                          </l>
                          <l key="AdHocParamDimensionOids" refId="106" ln="0" eid="DimensionOid"/>
                          <be key="data" refId="107" clsId="FilterNodeData">
                            <ref key="filterNode" refId="104"/>
                            <s key="dim">SCE_$</s>
                            <i key="segmentLevel">0</i>
                            <ref key="segment" refId="18"/>
                            <b key="placeHolder">N</b>
                            <ref key="weight" refId="19"/>
                            <be key="textMatchingCondition" refId="108"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2</cust>
                          <i key="index">0</i>
                          <l key="children" refId="109" ln="3" eid="Framework.com.tagetik.trees.INode,framework">
                            <be refId="110" clsId="FilterNode">
                              <l key="dimensionOids" refId="111" ln="1" eid="DimensionOid">
                                <cust clsId="DimensionOid">434155535F24-45-323130-24--</cust>
                              </l>
                              <l key="AdHocParamDimensionOids" refId="112" ln="0" eid="DimensionOid"/>
                              <be key="data" refId="113" clsId="FilterNodeData">
                                <ref key="filterNode" refId="110"/>
                                <s key="dim">CAUS_$</s>
                                <i key="segmentLevel">0</i>
                                <ref key="segment" refId="18"/>
                                <b key="placeHolder">N</b>
                                <ref key="weight" refId="19"/>
                                <be key="textMatchingCondition" refId="114"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115" keid="SYS_STR" veid="EFReportingNodeType">
                                  <key>
                                    <s>434155535F24-45-323130-24--</s>
                                  </key>
                                  <val>
                                    <ref refId="34"/>
                                  </val>
                                </m>
                                <b key="multiSelection">N</b>
                              </be>
                              <cust key="id" clsId="FilterOid">4</cust>
                              <i key="index">0</i>
                              <ref key="parent" refId="104"/>
                            </be>
                            <be refId="116" clsId="FilterNode">
                              <l key="dimensionOids" refId="117" ln="1" eid="DimensionOid">
                                <cust clsId="DimensionOid">434155535F24-45-323430-24--</cust>
                              </l>
                              <l key="AdHocParamDimensionOids" refId="118" ln="0" eid="DimensionOid"/>
                              <be key="data" refId="119" clsId="FilterNodeData">
                                <ref key="filterNode" refId="116"/>
                                <s key="dim">CAUS_$</s>
                                <i key="segmentLevel">0</i>
                                <ref key="segment" refId="18"/>
                                <b key="placeHolder">N</b>
                                <ref key="weight" refId="19"/>
                                <be key="textMatchingCondition" refId="120"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121" keid="SYS_STR" veid="EFReportingNodeType">
                                  <key>
                                    <s>434155535F24-45-323430-24--</s>
                                  </key>
                                  <val>
                                    <ref refId="34"/>
                                  </val>
                                  <key>
                                    <s>434155535F24-45-323435-24--</s>
                                  </key>
                                  <val>
                                    <ref refId="34"/>
                                  </val>
                                </m>
                                <b key="multiSelection">N</b>
                              </be>
                              <cust key="id" clsId="FilterOid">6</cust>
                              <i key="index">0</i>
                              <ref key="parent" refId="104"/>
                            </be>
                            <be refId="122" clsId="FilterNode">
                              <l key="dimensionOids" refId="123" ln="1" eid="DimensionOid">
                                <cust clsId="DimensionOid">434155535F24-45-323435-24--</cust>
                              </l>
                              <l key="AdHocParamDimensionOids" refId="124" ln="0" eid="DimensionOid"/>
                              <be key="data" refId="125" clsId="FilterNodeData">
                                <ref key="filterNode" refId="122"/>
                                <s key="dim">CAUS_$</s>
                                <i key="segmentLevel">0</i>
                                <ref key="segment" refId="18"/>
                                <b key="placeHolder">N</b>
                                <ref key="weight" refId="19"/>
                                <be key="textMatchingCondition" refId="126"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127" keid="SYS_STR" veid="EFReportingNodeType">
                                  <key>
                                    <s>434155535F24-45-323430-24--</s>
                                  </key>
                                  <val>
                                    <ref refId="34"/>
                                  </val>
                                  <key>
                                    <s>434155535F24-45-323435-24--</s>
                                  </key>
                                  <val>
                                    <ref refId="34"/>
                                  </val>
                                </m>
                                <b key="multiSelection">N</b>
                              </be>
                              <cust key="id" clsId="FilterOid">7</cust>
                              <i key="index">0</i>
                              <ref key="parent" refId="104"/>
                            </be>
                          </l>
                          <ref key="parent" refId="98"/>
                        </be>
                        <be refId="128" clsId="FilterNode">
                          <l key="dimensionOids" refId="129" ln="1" eid="DimensionOid">
                            <cust clsId="DimensionOid">5343455F24-45-41435F5343455F434F4E535F504152545F30303031--50-</cust>
                          </l>
                          <l key="AdHocParamDimensionOids" refId="130" ln="0" eid="DimensionOid"/>
                          <be key="data" refId="131" clsId="FilterNodeData">
                            <ref key="filterNode" refId="128"/>
                            <s key="dim">SCE_$</s>
                            <i key="segmentLevel">0</i>
                            <ref key="segment" refId="18"/>
                            <b key="placeHolder">N</b>
                            <ref key="weight" refId="19"/>
                            <be key="textMatchingCondition" refId="132" clsId="TextMatchingCondition">
                              <ref key="op" refId="21"/>
                              <s key="val"/>
                            </be>
                            <ref key="change" refId="22"/>
                            <ref key="dataType" refId="23"/>
                            <b key="prevailingDataType">N</b>
                            <ref key="editability" refId="24"/>
                            <b key="signChange">N</b>
                            <b key="nativeSignChange">N</b>
                            <l key="nav" refId="133" ln="1" eid="ScenarioModifierValue">
                              <e refId="134" id="ScenarioModifierValue">PREC</e>
                            </l>
                            <i key="sco">0</i>
                            <b key="applyFiltersForForcedScenarioPeriodoMap">N</b>
                            <b key="lineSplit">N</b>
                            <b key="addRCRow">N</b>
                            <b key="complementary">N</b>
                            <ref key="periodicCalculation" refId="25"/>
                            <b key="breakLevelSubtotal">N</b>
                            <b key="alreadyDrilled">N</b>
                            <b key="multiSelection">N</b>
                          </be>
                          <cust key="id" clsId="FilterOid">3</cust>
                          <i key="index">0</i>
                          <l key="children" refId="135" ln="3" eid="Framework.com.tagetik.trees.INode,framework">
                            <be refId="136" clsId="FilterNode">
                              <l key="dimensionOids" refId="137" ln="1" eid="DimensionOid">
                                <cust clsId="DimensionOid">434155535F24-45-323130-24--</cust>
                              </l>
                              <l key="AdHocParamDimensionOids" refId="138" ln="0" eid="DimensionOid"/>
                              <be key="data" refId="139" clsId="FilterNodeData">
                                <ref key="filterNode" refId="136"/>
                                <s key="dim">CAUS_$</s>
                                <i key="segmentLevel">0</i>
                                <ref key="segment" refId="18"/>
                                <b key="placeHolder">N</b>
                                <ref key="weight" refId="19"/>
                                <be key="textMatchingCondition" refId="140"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141" keid="SYS_STR" veid="EFReportingNodeType">
                                  <key>
                                    <s>434155535F24-45-323130-24--</s>
                                  </key>
                                  <val>
                                    <ref refId="34"/>
                                  </val>
                                </m>
                                <b key="multiSelection">N</b>
                              </be>
                              <cust key="id" clsId="FilterOid">5</cust>
                              <i key="index">0</i>
                              <ref key="parent" refId="128"/>
                            </be>
                            <be refId="142" clsId="FilterNode">
                              <l key="dimensionOids" refId="143" ln="1" eid="DimensionOid">
                                <cust clsId="DimensionOid">434155535F24-45-323430-24--</cust>
                              </l>
                              <l key="AdHocParamDimensionOids" refId="144" ln="0" eid="DimensionOid"/>
                              <be key="data" refId="145" clsId="FilterNodeData">
                                <ref key="filterNode" refId="142"/>
                                <s key="dim">CAUS_$</s>
                                <i key="segmentLevel">0</i>
                                <ref key="segment" refId="18"/>
                                <b key="placeHolder">N</b>
                                <ref key="weight" refId="19"/>
                                <be key="textMatchingCondition" refId="146"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147" keid="SYS_STR" veid="EFReportingNodeType">
                                  <key>
                                    <s>434155535F24-45-323430-24--</s>
                                  </key>
                                  <val>
                                    <ref refId="34"/>
                                  </val>
                                  <key>
                                    <s>434155535F24-45-323435-24--</s>
                                  </key>
                                  <val>
                                    <ref refId="34"/>
                                  </val>
                                </m>
                                <b key="multiSelection">N</b>
                              </be>
                              <cust key="id" clsId="FilterOid">8</cust>
                              <i key="index">0</i>
                              <ref key="parent" refId="128"/>
                            </be>
                            <be refId="148" clsId="FilterNode">
                              <l key="dimensionOids" refId="149" ln="1" eid="DimensionOid">
                                <cust clsId="DimensionOid">434155535F24-45-323435-24--</cust>
                              </l>
                              <l key="AdHocParamDimensionOids" refId="150" ln="0" eid="DimensionOid"/>
                              <be key="data" refId="151" clsId="FilterNodeData">
                                <ref key="filterNode" refId="148"/>
                                <s key="dim">CAUS_$</s>
                                <i key="segmentLevel">0</i>
                                <ref key="segment" refId="18"/>
                                <b key="placeHolder">N</b>
                                <ref key="weight" refId="19"/>
                                <be key="textMatchingCondition" refId="152"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153" keid="SYS_STR" veid="EFReportingNodeType">
                                  <key>
                                    <s>434155535F24-45-323430-24--</s>
                                  </key>
                                  <val>
                                    <ref refId="34"/>
                                  </val>
                                  <key>
                                    <s>434155535F24-45-323435-24--</s>
                                  </key>
                                  <val>
                                    <ref refId="34"/>
                                  </val>
                                </m>
                                <b key="multiSelection">N</b>
                              </be>
                              <cust key="id" clsId="FilterOid">9</cust>
                              <i key="index">0</i>
                              <ref key="parent" refId="128"/>
                            </be>
                          </l>
                          <ref key="parent" refId="98"/>
                        </be>
                      </l>
                    </be>
                    <be key="matrixFilters" refId="154" clsId="FilterNode">
                      <l key="dimensionOids" refId="155" ln="0" eid="DimensionOid"/>
                      <l key="AdHocParamDimensionOids" refId="156" ln="0" eid="DimensionOid"/>
                      <be key="data" refId="157" clsId="FilterNodeData">
                        <ref key="filterNode" refId="154"/>
                        <i key="segmentLevel">0</i>
                        <ref key="segment" refId="18"/>
                        <b key="placeHolder">N</b>
                        <ref key="weight" refId="19"/>
                        <be key="textMatchingCondition" refId="158"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cod">ROOT</s>
                      <s key="desc">Matrix</s>
                      <i key="index">0</i>
                      <l key="children" refId="159" ln="1" eid="Framework.com.tagetik.trees.INode,framework">
                        <be refId="160" clsId="FilterNode">
                          <l key="dimensionOids" refId="161" ln="1" eid="DimensionOid">
                            <cust clsId="DimensionOid">544950-45-5449505F4356---</cust>
                          </l>
                          <l key="AdHocParamDimensionOids" refId="162" ln="0" eid="DimensionOid"/>
                          <be key="data" refId="163" clsId="FilterNodeData">
                            <ref key="filterNode" refId="160"/>
                            <s key="dim">TIP</s>
                            <i key="segmentLevel">0</i>
                            <ref key="segment" refId="18"/>
                            <b key="placeHolder">N</b>
                            <ref key="weight" refId="19"/>
                            <be key="textMatchingCondition" refId="164"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2</cust>
                          <i key="index">0</i>
                          <l key="children" refId="165" ln="1" eid="Framework.com.tagetik.trees.INode,framework">
                            <be refId="166" clsId="FilterNode">
                              <l key="dimensionOids" refId="167" ln="1" eid="DimensionOid">
                                <cust clsId="DimensionOid">4341545F24-4E-41435455414C53---</cust>
                              </l>
                              <l key="AdHocParamDimensionOids" refId="168" ln="0" eid="DimensionOid"/>
                              <be key="data" refId="169" clsId="FilterNodeData">
                                <ref key="filterNode" refId="166"/>
                                <s key="dim">CAT_$</s>
                                <i key="segmentLevel">0</i>
                                <ref key="segment" refId="18"/>
                                <b key="placeHolder">N</b>
                                <ref key="weight" refId="19"/>
                                <be key="textMatchingCondition" refId="170"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3</cust>
                              <i key="index">0</i>
                              <l key="children" refId="171" ln="1" eid="Framework.com.tagetik.trees.INode,framework">
                                <be refId="172" clsId="FilterNode">
                                  <l key="dimensionOids" refId="173" ln="1" eid="DimensionOid">
                                    <cust clsId="DimensionOid">44455354315F4D30-4E-4D30---</cust>
                                  </l>
                                  <l key="AdHocParamDimensionOids" refId="174" ln="0" eid="DimensionOid"/>
                                  <be key="data" refId="175" clsId="FilterNodeData">
                                    <ref key="filterNode" refId="172"/>
                                    <s key="dim">DEST1_M0</s>
                                    <i key="segmentLevel">0</i>
                                    <ref key="segment" refId="18"/>
                                    <b key="placeHolder">N</b>
                                    <ref key="weight" refId="19"/>
                                    <be key="textMatchingCondition" refId="176"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4</cust>
                                  <i key="index">0</i>
                                  <l key="children" refId="177" ln="1" eid="Framework.com.tagetik.trees.INode,framework">
                                    <be refId="178" clsId="FilterNode">
                                      <l key="dimensionOids" refId="179" ln="1" eid="DimensionOid">
                                        <cust clsId="DimensionOid">415A495F453031-4E-414E303030303030---</cust>
                                      </l>
                                      <l key="AdHocParamDimensionOids" refId="180" ln="0" eid="DimensionOid"/>
                                      <be key="data" refId="181" clsId="FilterNodeData">
                                        <ref key="filterNode" refId="178"/>
                                        <s key="dim">AZI_E01</s>
                                        <i key="segmentLevel">0</i>
                                        <ref key="segment" refId="18"/>
                                        <b key="placeHolder">N</b>
                                        <ref key="weight" refId="19"/>
                                        <be key="textMatchingCondition" refId="182"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5</cust>
                                      <i key="index">0</i>
                                      <l key="children" refId="183" ln="1" eid="Framework.com.tagetik.trees.INode,framework">
                                        <be refId="184" clsId="FilterNode">
                                          <l key="dimensionOids" refId="185" ln="1" eid="DimensionOid">
                                            <cust clsId="DimensionOid">504552-45-41435F5045525F414C4C5F504152545F30303031--50-</cust>
                                          </l>
                                          <l key="AdHocParamDimensionOids" refId="186" ln="0" eid="DimensionOid"/>
                                          <be key="data" refId="187" clsId="FilterNodeData">
                                            <ref key="filterNode" refId="184"/>
                                            <s key="dim">PER</s>
                                            <i key="segmentLevel">0</i>
                                            <ref key="segment" refId="18"/>
                                            <b key="placeHolder">N</b>
                                            <ref key="weight" refId="19"/>
                                            <be key="textMatchingCondition" refId="188"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7</cust>
                                          <i key="index">0</i>
                                          <ref key="parent" refId="178"/>
                                        </be>
                                      </l>
                                      <ref key="parent" refId="172"/>
                                    </be>
                                  </l>
                                  <ref key="parent" refId="166"/>
                                </be>
                              </l>
                              <ref key="parent" refId="160"/>
                            </be>
                          </l>
                          <ref key="parent" refId="154"/>
                        </be>
                      </l>
                    </be>
                    <be key="rowHeaders" refId="189" clsId="ReportingHeaders">
                      <m key="headers" refId="190" keid="SYS_PR_I" veid="System.Collections.IList">
                        <key>
                          <i>-1</i>
                        </key>
                        <val>
                          <l refId="191" ln="1">
                            <s>$Account(HIERARCHY("$G")).desc</s>
                          </l>
                        </val>
                      </m>
                      <m key="headersDims" refId="192" keid="SYS_PR_I" veid="SYS_STR">
                        <key>
                          <i>-1</i>
                        </key>
                        <val>
                          <s>VOC_$G</s>
                        </val>
                      </m>
                    </be>
                    <be key="columnHeaders" refId="193" clsId="ReportingHeaders">
                      <m key="headers" refId="194" keid="SYS_PR_I" veid="System.Collections.IList">
                        <key>
                          <i>-2</i>
                        </key>
                        <val>
                          <l refId="195" ln="1">
                            <s>$Scenario.year</s>
                          </l>
                        </val>
                        <key>
                          <i>-1</i>
                        </key>
                        <val>
                          <l refId="196" ln="1">
                            <s>$Causal(HIERARCHY("$")).code</s>
                          </l>
                        </val>
                      </m>
                      <m key="headersDims" refId="197" keid="SYS_PR_I" veid="SYS_STR">
                        <key>
                          <i>-2</i>
                        </key>
                        <val>
                          <s>SCE_$</s>
                        </val>
                        <key>
                          <i>-1</i>
                        </key>
                        <val>
                          <s>CAUS_$</s>
                        </val>
                      </m>
                    </be>
                    <e key="styleType" refId="198" id="MatrixStyleType">0</e>
                    <b key="subtotalOnTop">N</b>
                    <b key="leavesFirst">N</b>
                    <b key="groupSubtotal">N</b>
                    <b key="replaceWithPlaceholder">N</b>
                    <b key="onlyFirstHeader">N</b>
                    <b key="allowRangeBreak">N</b>
                    <b key="showZeros">N</b>
                    <i key="maxRows">0</i>
                    <e key="rowsExpansionMode" refId="199" id="RowColExpansionMode">1</e>
                    <i key="maxCols">0</i>
                    <ref key="colsExpansionMode" refId="199"/>
                    <e key="columnsAutofitMode" refId="200" id="ColumnsAutofitMode">0</e>
                    <b key="isEditabilityOnDemand">N</b>
                    <b key="useForcedBoundDims">N</b>
                    <e key="disableHints" refId="201" id="MatrixHintsPolicy">C</e>
                    <e key="tipoAllineamentoLordiIC" refId="202" id="TipoAllineamentoLordiIC">X</e>
                    <b key="bindOriginalAmountOnSave">N</b>
                    <b key="showLink">N</b>
                    <i key="index">1</i>
                    <b key="excludeValuatingSheetsWithZeroValues">N</b>
                    <m key="addictionalStyleSheets" refId="203" keid="SYS_STR" veid="StyleSheet"/>
                    <b key="allowOpenNewElements">N</b>
                    <s key="forcedBreakBackType">X</s>
                    <s key="forcedBreakBackRefLeaf">X</s>
                    <b key="autoOpenNewElements">N</b>
                    <b key="askNumRows">N</b>
                    <set key="forcedContentCells" refId="204" ln="0" eid="Reporting.com.tagetik.tables.IMatixCellLeafPositions,Reporting"/>
                    <m key="forcedEditModes" refId="205" keid="Reporting.com.tagetik.tables.IMatixCellLeafPositions,Reporting" veid="SYS_STR"/>
                    <b key="UseTxlDeFormEditor">N</b>
                    <be key="TxDeFormsEditorDescriptor" refId="206" clsId="TxDeFormsEditorDescriptor">
                      <l key="Tabs" refId="207" ln="0" eid="TxDeFormsEditorGridDescriptor"/>
                      <i key="Height">400</i>
                      <i key="Width">430</i>
                      <b key="editButton">S</b>
                      <b key="newButton">S</b>
                      <b key="deleteButton">S</b>
                    </be>
                    <be key="workspaceTableInfo" refId="208" clsId="matrixWSInfo">
                      <b key="isT">N</b>
                      <s key="wsCode">$CPM</s>
                    </be>
                    <be key="customFilters" refId="209" clsId="ExpCustomFiltersProspetto">
                      <be key="expression" refId="210" clsId="SimpleFilterExpression">
                        <s key="operator">=</s>
                        <e key="dataType" refId="211" id="DataType">TYPE_T</e>
                      </be>
                    </be>
                  </be>
                </val>
                <key>
                  <s>Matrix02</s>
                </key>
                <val>
                  <be refId="212" clsId="MatrixPositionBlockVO">
                    <s key="positionID">Matrix02</s>
                    <be key="rows" refId="213" clsId="FilterNode">
                      <l key="dimensionOids" refId="214" ln="0" eid="DimensionOid"/>
                      <l key="AdHocParamDimensionOids" refId="215" ln="0" eid="DimensionOid"/>
                      <be key="data" refId="216" clsId="FilterNodeData">
                        <be key="filterNode" refId="217" clsId="FilterNode">
                          <l key="dimensionOids" refId="218" ln="0" eid="DimensionOid"/>
                          <l key="AdHocParamDimensionOids" refId="219" ln="0" eid="DimensionOid"/>
                          <be key="data" refId="220" clsId="FilterNodeData">
                            <ref key="filterNode" refId="217"/>
                            <i key="segmentLevel">0</i>
                            <ref key="segment" refId="18"/>
                            <b key="placeHolder">N</b>
                            <ref key="weight" refId="19"/>
                            <be key="textMatchingCondition" refId="221"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cod">ROOT</s>
                          <s key="desc">Rows</s>
                          <i key="index">0</i>
                          <l key="children" refId="222" ln="4" eid="Framework.com.tagetik.trees.INode,framework">
                            <be refId="223" clsId="FilterNode">
                              <l key="dimensionOids" refId="224" ln="1" eid="DimensionOid">
                                <cust clsId="DimensionOid">564F43-45-33303832333032303030---</cust>
                              </l>
                              <l key="AdHocParamDimensionOids" refId="225" ln="0" eid="DimensionOid"/>
                              <be key="data" refId="226" clsId="FilterNodeData">
                                <ref key="filterNode" refId="223"/>
                                <s key="dim">VOC</s>
                                <i key="segmentLevel">0</i>
                                <ref key="segment" refId="18"/>
                                <b key="placeHolder">N</b>
                                <ref key="weight" refId="19"/>
                                <be key="textMatchingCondition" refId="227"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228" keid="SYS_STR" veid="EFReportingNodeType">
                                  <key>
                                    <s>564F43-45-33303832333032303030---</s>
                                  </key>
                                  <val>
                                    <ref refId="34"/>
                                  </val>
                                </m>
                                <b key="multiSelection">N</b>
                              </be>
                              <cust key="id" clsId="FilterOid">2</cust>
                              <i key="index">0</i>
                              <ref key="parent" refId="217"/>
                            </be>
                            <be refId="229" clsId="FilterNode">
                              <l key="dimensionOids" refId="230" ln="1" eid="DimensionOid">
                                <cust clsId="DimensionOid">564F43-45-34303432313030303030---</cust>
                              </l>
                              <l key="AdHocParamDimensionOids" refId="231" ln="0" eid="DimensionOid"/>
                              <be key="data" refId="232" clsId="FilterNodeData">
                                <ref key="filterNode" refId="229"/>
                                <s key="dim">VOC</s>
                                <i key="segmentLevel">0</i>
                                <ref key="segment" refId="18"/>
                                <b key="placeHolder">N</b>
                                <ref key="weight" refId="19"/>
                                <be key="textMatchingCondition" refId="233"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234" keid="SYS_STR" veid="EFReportingNodeType">
                                  <key>
                                    <s>564F43-45-34303432313030303030---</s>
                                  </key>
                                  <val>
                                    <ref refId="34"/>
                                  </val>
                                </m>
                                <b key="multiSelection">N</b>
                              </be>
                              <cust key="id" clsId="FilterOid">5</cust>
                              <i key="index">0</i>
                              <ref key="parent" refId="217"/>
                            </be>
                            <be refId="235" clsId="FilterNode">
                              <l key="dimensionOids" refId="236" ln="1" eid="DimensionOid">
                                <cust clsId="DimensionOid">564F43-45-34303432323030303030---</cust>
                              </l>
                              <l key="AdHocParamDimensionOids" refId="237" ln="0" eid="DimensionOid"/>
                              <be key="data" refId="238" clsId="FilterNodeData">
                                <ref key="filterNode" refId="235"/>
                                <s key="dim">VOC</s>
                                <i key="segmentLevel">0</i>
                                <ref key="segment" refId="18"/>
                                <b key="placeHolder">N</b>
                                <ref key="weight" refId="19"/>
                                <be key="textMatchingCondition" refId="239"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240" keid="SYS_STR" veid="EFReportingNodeType">
                                  <key>
                                    <s>564F43-45-34303432323030303030---</s>
                                  </key>
                                  <val>
                                    <ref refId="34"/>
                                  </val>
                                </m>
                                <b key="multiSelection">N</b>
                              </be>
                              <cust key="id" clsId="FilterOid">3</cust>
                              <i key="index">0</i>
                              <ref key="parent" refId="217"/>
                            </be>
                            <be refId="241" clsId="FilterNode">
                              <l key="dimensionOids" refId="242" ln="1" eid="DimensionOid">
                                <cust clsId="DimensionOid">564F43-45-34303432343030303030---</cust>
                              </l>
                              <l key="AdHocParamDimensionOids" refId="243" ln="0" eid="DimensionOid"/>
                              <be key="data" refId="244" clsId="FilterNodeData">
                                <ref key="filterNode" refId="241"/>
                                <s key="dim">VOC</s>
                                <i key="segmentLevel">0</i>
                                <ref key="segment" refId="18"/>
                                <b key="placeHolder">N</b>
                                <ref key="weight" refId="19"/>
                                <be key="textMatchingCondition" refId="245"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m key="nodeTypes" refId="246" keid="SYS_STR" veid="EFReportingNodeType">
                                  <key>
                                    <s>564F43-45-34303432343030303030---</s>
                                  </key>
                                  <val>
                                    <ref refId="34"/>
                                  </val>
                                </m>
                                <b key="multiSelection">N</b>
                              </be>
                              <cust key="id" clsId="FilterOid">4</cust>
                              <i key="index">0</i>
                              <ref key="parent" refId="217"/>
                            </be>
                          </l>
                        </be>
                        <i key="segmentLevel">0</i>
                        <ref key="segment" refId="18"/>
                        <b key="placeHolder">N</b>
                        <ref key="weight" refId="19"/>
                        <be key="textMatchingCondition" refId="247"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cod">ROOT</s>
                      <s key="desc">Rows</s>
                      <i key="index">0</i>
                      <l key="children" refId="248" ln="4" eid="Framework.com.tagetik.trees.INode,framework">
                        <be refId="249" clsId="FilterNode">
                          <l key="dimensionOids" refId="250" ln="1" eid="DimensionOid">
                            <cust clsId="DimensionOid">564F43-45-33303832333032303030---</cust>
                          </l>
                          <l key="AdHocParamDimensionOids" refId="251" ln="0" eid="DimensionOid"/>
                          <be key="data" refId="252" clsId="FilterNodeData">
                            <ref key="filterNode" refId="249"/>
                            <s key="dim">VOC</s>
                            <i key="segmentLevel">0</i>
                            <ref key="segment" refId="18"/>
                            <b key="placeHolder">N</b>
                            <ref key="weight" refId="19"/>
                            <ref key="textMatchingCondition" refId="227"/>
                            <ref key="change" refId="22"/>
                            <ref key="dataType" refId="23"/>
                            <b key="prevailingDataType">N</b>
                            <ref key="editability" refId="24"/>
                            <b key="signChange">S</b>
                            <b key="nativeSignChange">N</b>
                            <l key="nav" refId="253" ln="0" eid="ScenarioModifierValue"/>
                            <i key="sco">0</i>
                            <b key="applyFiltersForForcedScenarioPeriodoMap">N</b>
                            <b key="lineSplit">N</b>
                            <b key="addRCRow">N</b>
                            <b key="complementary">N</b>
                            <ref key="periodicCalculation" refId="32"/>
                            <b key="breakLevelSubtotal">N</b>
                            <b key="alreadyDrilled">N</b>
                            <m key="nodeTypes" refId="254" keid="SYS_STR" veid="EFReportingNodeType">
                              <key>
                                <s>564F43-45-33303832333032303030---</s>
                              </key>
                              <val>
                                <ref refId="34"/>
                              </val>
                            </m>
                            <b key="multiSelection">N</b>
                          </be>
                          <cust key="id" clsId="FilterOid">2</cust>
                          <s key="cod"/>
                          <s key="desc"/>
                          <i key="index">0</i>
                          <l key="children" refId="255" ln="0" eid="Framework.com.tagetik.trees.INode,framework"/>
                          <ref key="parent" refId="213"/>
                        </be>
                        <be refId="256" clsId="FilterNode">
                          <l key="dimensionOids" refId="257" ln="1" eid="DimensionOid">
                            <cust clsId="DimensionOid">564F43-45-34303432313030303030---</cust>
                          </l>
                          <l key="AdHocParamDimensionOids" refId="258" ln="0" eid="DimensionOid"/>
                          <be key="data" refId="259" clsId="FilterNodeData">
                            <ref key="filterNode" refId="256"/>
                            <s key="dim">VOC</s>
                            <i key="segmentLevel">0</i>
                            <ref key="segment" refId="18"/>
                            <b key="placeHolder">N</b>
                            <ref key="weight" refId="19"/>
                            <ref key="textMatchingCondition" refId="233"/>
                            <ref key="change" refId="22"/>
                            <ref key="dataType" refId="23"/>
                            <b key="prevailingDataType">N</b>
                            <ref key="editability" refId="24"/>
                            <b key="signChange">S</b>
                            <b key="nativeSignChange">N</b>
                            <l key="nav" refId="260" ln="0" eid="ScenarioModifierValue"/>
                            <i key="sco">0</i>
                            <b key="applyFiltersForForcedScenarioPeriodoMap">N</b>
                            <b key="lineSplit">N</b>
                            <b key="addRCRow">N</b>
                            <b key="complementary">N</b>
                            <ref key="periodicCalculation" refId="32"/>
                            <b key="breakLevelSubtotal">N</b>
                            <b key="alreadyDrilled">N</b>
                            <m key="nodeTypes" refId="261" keid="SYS_STR" veid="EFReportingNodeType">
                              <key>
                                <s>564F43-45-34303432313030303030---</s>
                              </key>
                              <val>
                                <ref refId="34"/>
                              </val>
                            </m>
                            <b key="multiSelection">N</b>
                          </be>
                          <cust key="id" clsId="FilterOid">5</cust>
                          <s key="cod"/>
                          <s key="desc"/>
                          <i key="index">1</i>
                          <l key="children" refId="262" ln="0" eid="Framework.com.tagetik.trees.INode,framework"/>
                          <ref key="parent" refId="213"/>
                        </be>
                        <be refId="263" clsId="FilterNode">
                          <l key="dimensionOids" refId="264" ln="1" eid="DimensionOid">
                            <cust clsId="DimensionOid">564F43-45-34303432323030303030---</cust>
                          </l>
                          <l key="AdHocParamDimensionOids" refId="265" ln="0" eid="DimensionOid"/>
                          <be key="data" refId="266" clsId="FilterNodeData">
                            <ref key="filterNode" refId="263"/>
                            <s key="dim">VOC</s>
                            <i key="segmentLevel">0</i>
                            <ref key="segment" refId="18"/>
                            <b key="placeHolder">N</b>
                            <ref key="weight" refId="19"/>
                            <ref key="textMatchingCondition" refId="239"/>
                            <ref key="change" refId="22"/>
                            <ref key="dataType" refId="23"/>
                            <b key="prevailingDataType">N</b>
                            <ref key="editability" refId="24"/>
                            <b key="signChange">S</b>
                            <b key="nativeSignChange">N</b>
                            <l key="nav" refId="267" ln="0" eid="ScenarioModifierValue"/>
                            <i key="sco">0</i>
                            <b key="applyFiltersForForcedScenarioPeriodoMap">N</b>
                            <b key="lineSplit">N</b>
                            <b key="addRCRow">N</b>
                            <b key="complementary">N</b>
                            <ref key="periodicCalculation" refId="32"/>
                            <b key="breakLevelSubtotal">N</b>
                            <b key="alreadyDrilled">N</b>
                            <m key="nodeTypes" refId="268" keid="SYS_STR" veid="EFReportingNodeType">
                              <key>
                                <s>564F43-45-34303432323030303030---</s>
                              </key>
                              <val>
                                <ref refId="34"/>
                              </val>
                            </m>
                            <b key="multiSelection">N</b>
                          </be>
                          <cust key="id" clsId="FilterOid">3</cust>
                          <s key="cod"/>
                          <s key="desc"/>
                          <i key="index">2</i>
                          <l key="children" refId="269" ln="0" eid="Framework.com.tagetik.trees.INode,framework"/>
                          <ref key="parent" refId="213"/>
                        </be>
                        <be refId="270" clsId="FilterNode">
                          <l key="dimensionOids" refId="271" ln="1" eid="DimensionOid">
                            <cust clsId="DimensionOid">564F43-45-34303432343030303030---</cust>
                          </l>
                          <l key="AdHocParamDimensionOids" refId="272" ln="0" eid="DimensionOid"/>
                          <be key="data" refId="273" clsId="FilterNodeData">
                            <ref key="filterNode" refId="270"/>
                            <s key="dim">VOC</s>
                            <i key="segmentLevel">0</i>
                            <ref key="segment" refId="18"/>
                            <b key="placeHolder">N</b>
                            <ref key="weight" refId="19"/>
                            <ref key="textMatchingCondition" refId="245"/>
                            <ref key="change" refId="22"/>
                            <ref key="dataType" refId="23"/>
                            <b key="prevailingDataType">N</b>
                            <ref key="editability" refId="24"/>
                            <b key="signChange">N</b>
                            <b key="nativeSignChange">N</b>
                            <l key="nav" refId="274" ln="0" eid="ScenarioModifierValue"/>
                            <i key="sco">0</i>
                            <b key="applyFiltersForForcedScenarioPeriodoMap">N</b>
                            <b key="lineSplit">N</b>
                            <b key="addRCRow">N</b>
                            <b key="complementary">N</b>
                            <ref key="periodicCalculation" refId="32"/>
                            <b key="breakLevelSubtotal">N</b>
                            <b key="alreadyDrilled">N</b>
                            <m key="nodeTypes" refId="275" keid="SYS_STR" veid="EFReportingNodeType">
                              <key>
                                <s>564F43-45-34303432343030303030---</s>
                              </key>
                              <val>
                                <ref refId="34"/>
                              </val>
                            </m>
                            <b key="multiSelection">N</b>
                          </be>
                          <cust key="id" clsId="FilterOid">4</cust>
                          <s key="cod"/>
                          <s key="desc"/>
                          <i key="index">3</i>
                          <l key="children" refId="276" ln="0" eid="Framework.com.tagetik.trees.INode,framework"/>
                          <ref key="parent" refId="213"/>
                        </be>
                      </l>
                    </be>
                    <be key="columns" refId="277" clsId="FilterNode">
                      <l key="dimensionOids" refId="278" ln="0" eid="DimensionOid"/>
                      <l key="AdHocParamDimensionOids" refId="279" ln="0" eid="DimensionOid"/>
                      <be key="data" refId="280" clsId="FilterNodeData">
                        <ref key="filterNode" refId="277"/>
                        <i key="segmentLevel">0</i>
                        <ref key="segment" refId="18"/>
                        <b key="placeHolder">N</b>
                        <ref key="weight" refId="19"/>
                        <be key="textMatchingCondition" refId="281"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cod">ROOT</s>
                      <s key="desc">Columns</s>
                      <i key="index">0</i>
                      <l key="children" refId="282" ln="2" eid="Framework.com.tagetik.trees.INode,framework">
                        <be refId="283" clsId="FilterNode">
                          <l key="dimensionOids" refId="284" ln="1" eid="DimensionOid">
                            <cust clsId="DimensionOid">5343455F24-45-41435F5343455F434F4E535F504152545F30303031--50-</cust>
                          </l>
                          <l key="AdHocParamDimensionOids" refId="285" ln="0" eid="DimensionOid"/>
                          <be key="data" refId="286" clsId="FilterNodeData">
                            <ref key="filterNode" refId="283"/>
                            <s key="dim">SCE_$</s>
                            <i key="segmentLevel">0</i>
                            <ref key="segment" refId="18"/>
                            <b key="placeHolder">N</b>
                            <ref key="weight" refId="19"/>
                            <be key="textMatchingCondition" refId="287"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2</cust>
                          <i key="index">0</i>
                          <l key="children" refId="288" ln="1" eid="Framework.com.tagetik.trees.INode,framework">
                            <be refId="289" clsId="FilterNode">
                              <l key="dimensionOids" refId="290" ln="1" eid="DimensionOid">
                                <cust clsId="DimensionOid">504552-45-41435F5045525F414C4C5F504152545F30303031--50-</cust>
                              </l>
                              <l key="AdHocParamDimensionOids" refId="291" ln="0" eid="DimensionOid"/>
                              <be key="data" refId="292" clsId="FilterNodeData">
                                <ref key="filterNode" refId="289"/>
                                <s key="dim">PER</s>
                                <i key="segmentLevel">0</i>
                                <ref key="segment" refId="18"/>
                                <b key="placeHolder">N</b>
                                <ref key="weight" refId="19"/>
                                <be key="textMatchingCondition" refId="293"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4</cust>
                              <i key="index">0</i>
                              <ref key="parent" refId="283"/>
                            </be>
                          </l>
                          <ref key="parent" refId="277"/>
                        </be>
                        <be refId="294" clsId="FilterNode">
                          <l key="dimensionOids" refId="295" ln="1" eid="DimensionOid">
                            <cust clsId="DimensionOid">5343455F24-45-41435F5343455F434F4E535F504152545F30303031--50-</cust>
                          </l>
                          <l key="AdHocParamDimensionOids" refId="296" ln="0" eid="DimensionOid"/>
                          <be key="data" refId="297" clsId="FilterNodeData">
                            <ref key="filterNode" refId="294"/>
                            <s key="dim">SCE_$</s>
                            <i key="segmentLevel">0</i>
                            <ref key="segment" refId="18"/>
                            <b key="placeHolder">N</b>
                            <ref key="weight" refId="19"/>
                            <be key="textMatchingCondition" refId="298" clsId="TextMatchingCondition">
                              <ref key="op" refId="21"/>
                              <s key="val"/>
                            </be>
                            <ref key="change" refId="22"/>
                            <ref key="dataType" refId="23"/>
                            <b key="prevailingDataType">N</b>
                            <ref key="editability" refId="24"/>
                            <b key="signChange">N</b>
                            <b key="nativeSignChange">N</b>
                            <l key="nav" refId="299" ln="1" eid="ScenarioModifierValue">
                              <ref refId="134"/>
                            </l>
                            <i key="sco">0</i>
                            <b key="applyFiltersForForcedScenarioPeriodoMap">N</b>
                            <b key="lineSplit">N</b>
                            <b key="addRCRow">N</b>
                            <b key="complementary">N</b>
                            <ref key="periodicCalculation" refId="25"/>
                            <b key="breakLevelSubtotal">N</b>
                            <b key="alreadyDrilled">N</b>
                            <b key="multiSelection">N</b>
                          </be>
                          <cust key="id" clsId="FilterOid">3</cust>
                          <i key="index">0</i>
                          <l key="children" refId="300" ln="1" eid="Framework.com.tagetik.trees.INode,framework">
                            <be refId="301" clsId="FilterNode">
                              <l key="dimensionOids" refId="302" ln="1" eid="DimensionOid">
                                <cust clsId="DimensionOid">504552-45-41435F5045525F414C4C5F504152545F30303031--50-</cust>
                              </l>
                              <l key="AdHocParamDimensionOids" refId="303" ln="0" eid="DimensionOid"/>
                              <be key="data" refId="304" clsId="FilterNodeData">
                                <ref key="filterNode" refId="301"/>
                                <s key="dim">PER</s>
                                <i key="segmentLevel">0</i>
                                <ref key="segment" refId="18"/>
                                <b key="placeHolder">N</b>
                                <ref key="weight" refId="19"/>
                                <be key="textMatchingCondition" refId="305"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5</cust>
                              <i key="index">0</i>
                              <ref key="parent" refId="294"/>
                            </be>
                          </l>
                          <ref key="parent" refId="277"/>
                        </be>
                      </l>
                    </be>
                    <be key="matrixFilters" refId="306" clsId="FilterNode">
                      <l key="dimensionOids" refId="307" ln="0" eid="DimensionOid"/>
                      <l key="AdHocParamDimensionOids" refId="308" ln="0" eid="DimensionOid"/>
                      <be key="data" refId="309" clsId="FilterNodeData">
                        <ref key="filterNode" refId="306"/>
                        <i key="segmentLevel">0</i>
                        <ref key="segment" refId="18"/>
                        <b key="placeHolder">N</b>
                        <ref key="weight" refId="19"/>
                        <be key="textMatchingCondition" refId="310"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cod">ROOT</s>
                      <s key="desc">Matrix</s>
                      <i key="index">0</i>
                      <l key="children" refId="311" ln="1" eid="Framework.com.tagetik.trees.INode,framework">
                        <be refId="312" clsId="FilterNode">
                          <l key="dimensionOids" refId="313" ln="1" eid="DimensionOid">
                            <cust clsId="DimensionOid">544950-45-5449505F4356---</cust>
                          </l>
                          <l key="AdHocParamDimensionOids" refId="314" ln="0" eid="DimensionOid"/>
                          <be key="data" refId="315" clsId="FilterNodeData">
                            <ref key="filterNode" refId="312"/>
                            <s key="dim">TIP</s>
                            <i key="segmentLevel">0</i>
                            <ref key="segment" refId="18"/>
                            <b key="placeHolder">N</b>
                            <ref key="weight" refId="19"/>
                            <be key="textMatchingCondition" refId="316"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2</cust>
                          <i key="index">0</i>
                          <l key="children" refId="317" ln="1" eid="Framework.com.tagetik.trees.INode,framework">
                            <be refId="318" clsId="FilterNode">
                              <l key="dimensionOids" refId="319" ln="1" eid="DimensionOid">
                                <cust clsId="DimensionOid">4341545F24-4E-41435455414C53---</cust>
                              </l>
                              <l key="AdHocParamDimensionOids" refId="320" ln="0" eid="DimensionOid"/>
                              <be key="data" refId="321" clsId="FilterNodeData">
                                <ref key="filterNode" refId="318"/>
                                <s key="dim">CAT_$</s>
                                <i key="segmentLevel">0</i>
                                <ref key="segment" refId="18"/>
                                <b key="placeHolder">N</b>
                                <ref key="weight" refId="19"/>
                                <be key="textMatchingCondition" refId="322"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3</cust>
                              <i key="index">0</i>
                              <l key="children" refId="323" ln="1" eid="Framework.com.tagetik.trees.INode,framework">
                                <be refId="324" clsId="FilterNode">
                                  <l key="dimensionOids" refId="325" ln="1" eid="DimensionOid">
                                    <cust clsId="DimensionOid">44455354315F4D30-4E-4D30---</cust>
                                  </l>
                                  <l key="AdHocParamDimensionOids" refId="326" ln="0" eid="DimensionOid"/>
                                  <be key="data" refId="327" clsId="FilterNodeData">
                                    <ref key="filterNode" refId="324"/>
                                    <s key="dim">DEST1_M0</s>
                                    <i key="segmentLevel">0</i>
                                    <ref key="segment" refId="18"/>
                                    <b key="placeHolder">N</b>
                                    <ref key="weight" refId="19"/>
                                    <be key="textMatchingCondition" refId="328"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4</cust>
                                  <i key="index">0</i>
                                  <l key="children" refId="329" ln="1" eid="Framework.com.tagetik.trees.INode,framework">
                                    <be refId="330" clsId="FilterNode">
                                      <l key="dimensionOids" refId="331" ln="1" eid="DimensionOid">
                                        <cust clsId="DimensionOid">415A495F453031-4E-414E303030303030---</cust>
                                      </l>
                                      <l key="AdHocParamDimensionOids" refId="332" ln="0" eid="DimensionOid"/>
                                      <be key="data" refId="333" clsId="FilterNodeData">
                                        <ref key="filterNode" refId="330"/>
                                        <s key="dim">AZI_E01</s>
                                        <i key="segmentLevel">0</i>
                                        <ref key="segment" refId="18"/>
                                        <b key="placeHolder">N</b>
                                        <ref key="weight" refId="19"/>
                                        <be key="textMatchingCondition" refId="334"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5</cust>
                                      <i key="index">0</i>
                                      <ref key="parent" refId="324"/>
                                    </be>
                                  </l>
                                  <ref key="parent" refId="318"/>
                                </be>
                              </l>
                              <ref key="parent" refId="312"/>
                            </be>
                          </l>
                          <ref key="parent" refId="306"/>
                        </be>
                      </l>
                    </be>
                    <be key="rowHeaders" refId="335" clsId="ReportingHeaders">
                      <m key="headers" refId="336" keid="SYS_PR_I" veid="System.Collections.IList">
                        <key>
                          <i>-1</i>
                        </key>
                        <val>
                          <l refId="337" ln="1">
                            <s>$Account.desc</s>
                          </l>
                        </val>
                      </m>
                      <m key="headersDims" refId="338" keid="SYS_PR_I" veid="SYS_STR">
                        <key>
                          <i>-1</i>
                        </key>
                        <val>
                          <s>VOC</s>
                        </val>
                      </m>
                    </be>
                    <be key="columnHeaders" refId="339" clsId="ReportingHeaders">
                      <m key="headers" refId="340" keid="SYS_PR_I" veid="System.Collections.IList">
                        <key>
                          <i>-2</i>
                        </key>
                        <val>
                          <l refId="341" ln="1">
                            <s>$Scenario.year</s>
                          </l>
                        </val>
                        <key>
                          <i>-1</i>
                        </key>
                        <val>
                          <l refId="342" ln="1">
                            <s>$Period.desc</s>
                          </l>
                        </val>
                      </m>
                      <m key="headersDims" refId="343" keid="SYS_PR_I" veid="SYS_STR">
                        <key>
                          <i>-2</i>
                        </key>
                        <val>
                          <s>SCE_$</s>
                        </val>
                        <key>
                          <i>-1</i>
                        </key>
                        <val>
                          <s>PER</s>
                        </val>
                      </m>
                    </be>
                    <ref key="styleType" refId="198"/>
                    <b key="subtotalOnTop">N</b>
                    <b key="leavesFirst">N</b>
                    <b key="groupSubtotal">N</b>
                    <b key="replaceWithPlaceholder">N</b>
                    <b key="onlyFirstHeader">N</b>
                    <b key="allowRangeBreak">N</b>
                    <b key="showZeros">N</b>
                    <i key="maxRows">0</i>
                    <ref key="rowsExpansionMode" refId="199"/>
                    <i key="maxCols">0</i>
                    <ref key="colsExpansionMode" refId="199"/>
                    <ref key="columnsAutofitMode" refId="200"/>
                    <b key="isEditabilityOnDemand">N</b>
                    <b key="useForcedBoundDims">N</b>
                    <ref key="disableHints" refId="201"/>
                    <ref key="tipoAllineamentoLordiIC" refId="202"/>
                    <b key="bindOriginalAmountOnSave">N</b>
                    <b key="showLink">N</b>
                    <i key="index">2</i>
                    <b key="excludeValuatingSheetsWithZeroValues">N</b>
                    <m key="addictionalStyleSheets" refId="344" keid="SYS_STR" veid="StyleSheet"/>
                    <b key="allowOpenNewElements">N</b>
                    <s key="forcedBreakBackType">X</s>
                    <s key="forcedBreakBackRefLeaf">X</s>
                    <b key="autoOpenNewElements">N</b>
                    <b key="askNumRows">N</b>
                    <set key="forcedContentCells" refId="345" ln="0" eid="Reporting.com.tagetik.tables.IMatixCellLeafPositions,Reporting"/>
                    <m key="forcedEditModes" refId="346" keid="Reporting.com.tagetik.tables.IMatixCellLeafPositions,Reporting" veid="SYS_STR"/>
                    <b key="UseTxlDeFormEditor">N</b>
                    <be key="TxDeFormsEditorDescriptor" refId="347" clsId="TxDeFormsEditorDescriptor">
                      <l key="Tabs" refId="348" ln="0" eid="TxDeFormsEditorGridDescriptor"/>
                      <i key="Height">400</i>
                      <i key="Width">430</i>
                      <b key="editButton">S</b>
                      <b key="newButton">S</b>
                      <b key="deleteButton">S</b>
                    </be>
                    <be key="workspaceTableInfo" refId="349" clsId="matrixWSInfo">
                      <b key="isT">N</b>
                      <s key="wsCode">$CPM</s>
                    </be>
                    <be key="customFilters" refId="350" clsId="ExpCustomFiltersProspetto">
                      <be key="expression" refId="351" clsId="SimpleFilterExpression">
                        <s key="operator">=</s>
                        <ref key="dataType" refId="211"/>
                      </be>
                    </be>
                  </be>
                </val>
              </m>
              <m key="cellFields" refId="352" keid="SYS_STR" veid="CodeCellField">
                <key>
                  <s>CellField00</s>
                </key>
                <val>
                  <be refId="353" clsId="CodeCellField">
                    <s key="code">CellField00</s>
                    <s key="cellField">$Period.code</s>
                  </be>
                </val>
                <key>
                  <s>CellField01</s>
                </key>
                <val>
                  <be refId="354" clsId="CodeCellField">
                    <s key="code">CellField01</s>
                    <s key="cellField">$scenario.year</s>
                  </be>
                </val>
              </m>
              <m key="dictionary" refId="355" keid="SYS_STR" veid="CodeMultiDescVO">
                <key>
                  <s>Dict04</s>
                </key>
                <val>
                  <be refId="356" clsId="CodeMultiDescVO">
                    <s key="code">Dict04</s>
                    <be key="multiDescVO" refId="357" clsId="MultiDesc">
                      <a key="desc" refId="358" ln="4" eid="SYS_STR">
                        <s>Reversals of impairments on right-of-use assets</s>
                        <s>Zuschreibungen auf Nutzungsrechte</s>
                        <nl/>
                        <nl/>
                      </a>
                    </be>
                  </be>
                </val>
                <key>
                  <s>Dict01</s>
                </key>
                <val>
                  <be refId="359" clsId="CodeMultiDescVO">
                    <s key="code">Dict01</s>
                    <be key="multiDescVO" refId="360" clsId="MultiDesc">
                      <a key="desc" refId="361" ln="4" eid="SYS_STR">
                        <s>US</s>
                        <s>DE</s>
                        <nl/>
                        <nl/>
                      </a>
                    </be>
                  </be>
                </val>
                <key>
                  <s>Dict07</s>
                </key>
                <val>
                  <be refId="362" clsId="CodeMultiDescVO">
                    <s key="code">Dict07</s>
                    <be key="multiDescVO" refId="363" clsId="MultiDesc">
                      <a key="desc" refId="364" ln="4" eid="SYS_STR">
                        <s>Expense relating to leases of low-value assets, not including short-term leases</s>
                        <s>
                          Aufwand f
                          <ch cod="fc"/>
                          r Leasingverh
                          <ch cod="e4"/>
                          ltnisse 
                          <ch cod="fc"/>
                          ber einen Verm
                          <ch cod="f6"/>
                          genswert von geringem Wert, mit Ausnahme von kurzfristigen Leasingverh
                          <ch cod="e4"/>
                          ltnissen
                        </s>
                        <nl/>
                        <nl/>
                      </a>
                    </be>
                  </be>
                </val>
                <key>
                  <s>Dict03</s>
                </key>
                <val>
                  <be refId="365" clsId="CodeMultiDescVO">
                    <s key="code">Dict03</s>
                    <be key="multiDescVO" refId="366" clsId="MultiDesc">
                      <a key="desc" refId="367" ln="4" eid="SYS_STR">
                        <s>Impairment charges on right-of-use assets</s>
                        <s>
                          Au
                          <ch cod="df"/>
                          erplanm
                          <ch cod="e4"/>
                          <ch cod="df"/>
                          ige Abschreibungen auf Nutzungsrechte
                        </s>
                        <nl/>
                        <nl/>
                      </a>
                    </be>
                  </be>
                </val>
                <key>
                  <s>Dict06</s>
                </key>
                <val>
                  <be refId="368" clsId="CodeMultiDescVO">
                    <s key="code">Dict06</s>
                    <be key="multiDescVO" refId="369" clsId="MultiDesc">
                      <a key="desc" refId="370" ln="4" eid="SYS_STR">
                        <s>Expense relating to short-term leases</s>
                        <s>
                          Aufwand f
                          <ch cod="fc"/>
                          r kurzfristige Leasingverh
                          <ch cod="e4"/>
                          ltnisse
                        </s>
                        <nl/>
                        <nl/>
                      </a>
                    </be>
                  </be>
                </val>
                <key>
                  <s>Dict09</s>
                </key>
                <val>
                  <be refId="371" clsId="CodeMultiDescVO">
                    <s key="code">Dict09</s>
                    <be key="multiDescVO" refId="372" clsId="MultiDesc">
                      <a key="desc" refId="373" ln="4" eid="SYS_STR">
                        <s>Total</s>
                        <s>Summe</s>
                        <nl/>
                        <nl/>
                      </a>
                    </be>
                  </be>
                </val>
                <key>
                  <s>Dict05</s>
                </key>
                <val>
                  <be refId="374" clsId="CodeMultiDescVO">
                    <s key="code">Dict05</s>
                    <be key="multiDescVO" refId="375" clsId="MultiDesc">
                      <a key="desc" refId="376" ln="4" eid="SYS_STR">
                        <s>Interest expense on lease liabilities</s>
                        <s>
                          Zinsaufwendungen f
                          <ch cod="fc"/>
                          r Leasingverbindlichkeiten
                        </s>
                        <nl/>
                        <nl/>
                      </a>
                    </be>
                  </be>
                </val>
                <key>
                  <s>Dict00</s>
                </key>
                <val>
                  <be refId="377" clsId="CodeMultiDescVO">
                    <s key="code">Dict00</s>
                    <be key="multiDescVO" refId="378" clsId="MultiDesc">
                      <a key="desc" refId="379" ln="4" eid="SYS_STR">
                        <s>
                          Amounts Recognized in the Income Statement
                          <ch cod="b9"/>
                        </s>
                        <s>
                          In der Gewinn- und Verlustrechnung erfasste Betr
                          <ch cod="e4"/>
                          ge
                          <ch cod="b9"/>
                          <ch cod="207e"/>
                        </s>
                        <nl/>
                        <nl/>
                      </a>
                    </be>
                  </be>
                </val>
                <key>
                  <s>Dict08</s>
                </key>
                <val>
                  <be refId="380" clsId="CodeMultiDescVO">
                    <s key="code">Dict08</s>
                    <be key="multiDescVO" refId="381" clsId="MultiDesc">
                      <a key="desc" refId="382" ln="4" eid="SYS_STR">
                        <s>Income from subleasing right-of-use assets</s>
                        <s>Ertrag aus dem Unterleasing von Nutzungsrechten</s>
                        <nl/>
                        <nl/>
                      </a>
                    </be>
                  </be>
                </val>
                <key>
                  <s>Dict02</s>
                </key>
                <val>
                  <be refId="383" clsId="CodeMultiDescVO">
                    <s key="code">Dict02</s>
                    <be key="multiDescVO" refId="384" clsId="MultiDesc">
                      <a key="desc" refId="385" ln="4" eid="SYS_STR">
                        <s>Depreciation of right-of-use assets</s>
                        <s>
                          Planm
                          <ch cod="e4"/>
                          <ch cod="df"/>
                          ige Abschreibungen auf Nutzungsrechte
                        </s>
                        <nl/>
                        <nl/>
                      </a>
                    </be>
                  </be>
                </val>
                <key>
                  <s>Dict10</s>
                </key>
                <val>
                  <be refId="386" clsId="CodeMultiDescVO">
                    <s key="code">Dict10</s>
                    <be key="multiDescVO" refId="387" clsId="MultiDesc">
                      <a key="desc" refId="388" ln="4" eid="SYS_STR">
                        <s>
                          <ch cod="b9"/>
                          Individual comparative prior-year figures have been restated. Further explanations can be found in Note
                          <ch cod="a0"/>
                          3 to the Consolidated Financial Statements.
                        </s>
                        <s>
                          1) Einzelne Vorjahresvergleichswerte wurden angepasst. Weitere Erl
                          <ch cod="e4"/>
                          uterungen hierzu enth
                          <ch cod="e4"/>
                          lt die Textziffer 3 des Anhangs.
                        </s>
                        <nl/>
                        <nl/>
                      </a>
                    </be>
                  </be>
                </val>
              </m>
              <m key="controlExpressions" refId="389" keid="SYS_STR" veid="CodedExpControlloProspetto"/>
              <m key="inlineParameters" refId="390" keid="SYS_STR" veid="CodedInlineParameter"/>
              <m key="queries" refId="391" keid="SYS_STR" veid="Reporting.com.tagetik.query.IUserDefinedQueryVO,Reporting"/>
              <be key="sheets" refId="392" clsId="FilterNode">
                <l key="dimensionOids" refId="393" ln="0" eid="DimensionOid"/>
                <l key="AdHocParamDimensionOids" refId="394" ln="0" eid="DimensionOid"/>
                <be key="data" refId="395" clsId="FilterNodeData">
                  <ref key="filterNode" refId="392"/>
                  <i key="segmentLevel">0</i>
                  <ref key="segment" refId="18"/>
                  <b key="placeHolder">N</b>
                  <ref key="weight" refId="19"/>
                  <be key="textMatchingCondition" refId="396"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cod">ROOT</s>
                <s key="desc">Tab filters</s>
                <i key="index">0</i>
              </be>
              <m key="launchers" refId="397" keid="SYS_STR" veid="ElaborationsLauncher"/>
              <m key="actionLists" refId="398" keid="SYS_STR" veid="Reporting.com.tagetik.actionlist.ISnapshotActionList,Reporting"/>
              <l key="areas" refId="399" ln="1" eid="SYS_STR">
                <s>Print_Area</s>
              </l>
              <l key="charts" refId="400" ln="0" eid="SYS_STR"/>
              <l key="pivots" refId="401" ln="0" eid="SYS_STR"/>
            </be>
          </val>
          <key>
            <s>Template01</s>
          </key>
          <val>
            <be refId="402" clsId="ReportTemplateVO">
              <s key="code">Template01</s>
              <s key="desc">Income Statement -Leases</s>
              <m key="matrices" refId="403" keid="SYS_STR" veid="Reporting.com.tagetik.tables.IMatrixPositionBlockVO,Reporting"/>
              <m key="cellFields" refId="404" keid="SYS_STR" veid="CodeCellField"/>
              <m key="dictionary" refId="405" keid="SYS_STR" veid="CodeMultiDescVO">
                <key>
                  <s>Dict00</s>
                </key>
                <val>
                  <be refId="406" clsId="CodeMultiDescVO">
                    <s key="code">Dict00</s>
                    <be key="multiDescVO" refId="407" clsId="MultiDesc">
                      <a key="desc" refId="408" ln="4" eid="SYS_STR">
                        <s>
                          <ch cod="b9"/>
                          Individual comparative prior-year figures have been restated. Further explanations can be found in Note
                          <ch cod="a0"/>
                          3 to the Consolidated Financial Statements.
                        </s>
                        <s>
                          1) Einzelne Vorjahresvergleichswerte wurden angepasst. Weitere Erl
                          <ch cod="e4"/>
                          uterungen hierzu enth
                          <ch cod="e4"/>
                          lt die Textziffer 3 des Anhangs.
                        </s>
                        <nl/>
                        <nl/>
                      </a>
                    </be>
                  </be>
                </val>
              </m>
              <m key="controlExpressions" refId="409" keid="SYS_STR" veid="CodedExpControlloProspetto"/>
              <m key="inlineParameters" refId="410" keid="SYS_STR" veid="CodedInlineParameter"/>
              <m key="queries" refId="411" keid="SYS_STR" veid="Reporting.com.tagetik.query.IUserDefinedQueryVO,Reporting"/>
              <be key="sheets" refId="412" clsId="FilterNode">
                <l key="dimensionOids" refId="413" ln="0" eid="DimensionOid"/>
                <l key="AdHocParamDimensionOids" refId="414" ln="0" eid="DimensionOid"/>
                <be key="data" refId="415" clsId="FilterNodeData">
                  <ref key="filterNode" refId="412"/>
                  <i key="segmentLevel">0</i>
                  <ref key="segment" refId="18"/>
                  <b key="placeHolder">N</b>
                  <ref key="weight" refId="19"/>
                  <be key="textMatchingCondition" refId="416"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cod">ROOT</s>
                <s key="desc">Tab filters</s>
                <i key="index">0</i>
              </be>
              <m key="launchers" refId="417" keid="SYS_STR" veid="ElaborationsLauncher"/>
              <m key="actionLists" refId="418" keid="SYS_STR" veid="Reporting.com.tagetik.actionlist.ISnapshotActionList,Reporting"/>
              <l key="areas" refId="419" ln="0" eid="SYS_STR"/>
              <l key="charts" refId="420" ln="0" eid="SYS_STR"/>
              <l key="pivots" refId="421" ln="0" eid="SYS_STR"/>
            </be>
          </val>
        </m>
        <m key="templateLayouts" refId="422" keid="SYS_STR" veid="Reporting.com.tagetik.report.IReportTemplateLayoutVO,Reporting">
          <key>
            <s>Template00</s>
          </key>
          <val>
            <be refId="423" clsId="ReportTemplateLayoutVO">
              <i key="index">0</i>
              <s key="code">Template00</s>
              <m key="cellFieldAddresses" refId="424" keid="SYS_STR" veid="Reporting.com.tagetik.spreadsheet.gridwrappers.IGridReaderVO,Reporting">
                <key>
                  <s>CellField00</s>
                </key>
                <val>
                  <be refId="425" clsId="ExcelCompactGridReaderVO">
                    <be key="element" refId="426" clsId="BasicLogicalElement">
                      <i key="columnHeadersCount">0</i>
                      <i key="rowHeadersCount">0</i>
                      <i key="valueColumns">1</i>
                      <i key="valueRows">1</i>
                    </be>
                    <s key="firstCell">J33</s>
                  </be>
                </val>
                <key>
                  <s>CellField01</s>
                </key>
                <val>
                  <be refId="427" clsId="ExcelCompactGridReaderVO">
                    <be key="element" refId="428" clsId="BasicLogicalElement">
                      <i key="columnHeadersCount">0</i>
                      <i key="rowHeadersCount">0</i>
                      <i key="valueColumns">1</i>
                      <i key="valueRows">1</i>
                    </be>
                    <s key="firstCell">J34</s>
                  </be>
                </val>
              </m>
              <m key="controlExpressionsAddresses" refId="429" keid="SYS_STR" veid="Reporting.com.tagetik.spreadsheet.gridwrappers.IGridReaderVO,Reporting"/>
              <m key="inlineParameterAddresses" refId="430" keid="SYS_STR" veid="Reporting.com.tagetik.spreadsheet.gridwrappers.IGridReaderVO,Reporting"/>
              <m key="dictionaryAddresses" refId="431" keid="SYS_STR" veid="Reporting.com.tagetik.spreadsheet.gridwrappers.IGridReaderVO,Reporting">
                <key>
                  <s>Dict04</s>
                </key>
                <val>
                  <be refId="432" clsId="ExcelCompactGridReaderVO">
                    <be key="element" refId="433" clsId="BasicLogicalElement">
                      <i key="columnHeadersCount">0</i>
                      <i key="rowHeadersCount">0</i>
                      <i key="valueColumns">1</i>
                      <i key="valueRows">1</i>
                    </be>
                    <s key="firstCell">C36</s>
                  </be>
                </val>
                <key>
                  <s>Dict01</s>
                </key>
                <val>
                  <be refId="434" clsId="ExcelCompactGridReaderVO">
                    <be key="element" refId="435" clsId="BasicLogicalElement">
                      <i key="columnHeadersCount">0</i>
                      <i key="rowHeadersCount">0</i>
                      <i key="valueColumns">1</i>
                      <i key="valueRows">1</i>
                    </be>
                    <s key="firstCell">K33</s>
                  </be>
                </val>
                <key>
                  <s>Dict07</s>
                </key>
                <val>
                  <be refId="436" clsId="ExcelCompactGridReaderVO">
                    <be key="element" refId="437" clsId="BasicLogicalElement">
                      <i key="columnHeadersCount">0</i>
                      <i key="rowHeadersCount">0</i>
                      <i key="valueColumns">1</i>
                      <i key="valueRows">1</i>
                    </be>
                    <s key="firstCell">C39</s>
                  </be>
                </val>
                <key>
                  <s>Dict03</s>
                </key>
                <val>
                  <be refId="438" clsId="ExcelCompactGridReaderVO">
                    <be key="element" refId="439" clsId="BasicLogicalElement">
                      <i key="columnHeadersCount">0</i>
                      <i key="rowHeadersCount">0</i>
                      <i key="valueColumns">1</i>
                      <i key="valueRows">1</i>
                    </be>
                    <s key="firstCell">C35</s>
                  </be>
                </val>
                <key>
                  <s>Dict06</s>
                </key>
                <val>
                  <be refId="440" clsId="ExcelCompactGridReaderVO">
                    <be key="element" refId="441" clsId="BasicLogicalElement">
                      <i key="columnHeadersCount">0</i>
                      <i key="rowHeadersCount">0</i>
                      <i key="valueColumns">1</i>
                      <i key="valueRows">1</i>
                    </be>
                    <s key="firstCell">C38</s>
                  </be>
                </val>
                <key>
                  <s>Dict09</s>
                </key>
                <val>
                  <be refId="442" clsId="ExcelCompactGridReaderVO">
                    <be key="element" refId="443" clsId="BasicLogicalElement">
                      <i key="columnHeadersCount">0</i>
                      <i key="rowHeadersCount">0</i>
                      <i key="valueColumns">1</i>
                      <i key="valueRows">1</i>
                    </be>
                    <s key="firstCell">C41</s>
                  </be>
                </val>
                <key>
                  <s>Dict05</s>
                </key>
                <val>
                  <be refId="444" clsId="ExcelCompactGridReaderVO">
                    <be key="element" refId="445" clsId="BasicLogicalElement">
                      <i key="columnHeadersCount">0</i>
                      <i key="rowHeadersCount">0</i>
                      <i key="valueColumns">1</i>
                      <i key="valueRows">1</i>
                    </be>
                    <s key="firstCell">C37</s>
                  </be>
                </val>
                <key>
                  <s>Dict00</s>
                </key>
                <val>
                  <be refId="446" clsId="ExcelCompactGridReaderVO">
                    <be key="element" refId="447" clsId="BasicLogicalElement">
                      <i key="columnHeadersCount">0</i>
                      <i key="rowHeadersCount">0</i>
                      <i key="valueColumns">1</i>
                      <i key="valueRows">1</i>
                    </be>
                    <s key="firstCell">C32</s>
                  </be>
                </val>
                <key>
                  <s>Dict08</s>
                </key>
                <val>
                  <be refId="448" clsId="ExcelCompactGridReaderVO">
                    <be key="element" refId="449" clsId="BasicLogicalElement">
                      <i key="columnHeadersCount">0</i>
                      <i key="rowHeadersCount">0</i>
                      <i key="valueColumns">1</i>
                      <i key="valueRows">1</i>
                    </be>
                    <s key="firstCell">C40</s>
                  </be>
                </val>
                <key>
                  <s>Dict02</s>
                </key>
                <val>
                  <be refId="450" clsId="ExcelCompactGridReaderVO">
                    <be key="element" refId="451" clsId="BasicLogicalElement">
                      <i key="columnHeadersCount">0</i>
                      <i key="rowHeadersCount">0</i>
                      <i key="valueColumns">1</i>
                      <i key="valueRows">1</i>
                    </be>
                    <s key="firstCell">C34</s>
                  </be>
                </val>
                <key>
                  <s>Dict10</s>
                </key>
                <val>
                  <be refId="452" clsId="ExcelCompactGridReaderVO">
                    <be key="element" refId="453" clsId="BasicLogicalElement">
                      <i key="columnHeadersCount">0</i>
                      <i key="rowHeadersCount">0</i>
                      <i key="valueColumns">1</i>
                      <i key="valueRows">1</i>
                    </be>
                    <s key="firstCell">C42</s>
                  </be>
                </val>
              </m>
              <m key="hyperlinkAddresses" refId="454" keid="SYS_STR" veid="Reporting.com.tagetik.spreadsheet.gridwrappers.IGridReaderVO,Reporting"/>
              <m key="matrixGridReaders" refId="455" keid="SYS_STR" veid="Reporting.com.tagetik.spreadsheet.gridwrappers.IGridReaderVO,Reporting">
                <key>
                  <s>Matrix01</s>
                </key>
                <val>
                  <be refId="456" clsId="ExcelCompactGridReaderVO">
                    <be key="element" refId="457" clsId="BasicLogicalElement">
                      <i key="columnHeadersCount">2</i>
                      <i key="rowHeadersCount">1</i>
                      <i key="valueColumns">6</i>
                      <i key="valueRows">11</i>
                    </be>
                    <s key="firstCell">C3</s>
                  </be>
                </val>
                <key>
                  <s>Matrix02</s>
                </key>
                <val>
                  <be refId="458" clsId="ExcelCompactGridReaderVO">
                    <be key="element" refId="459" clsId="BasicLogicalElement">
                      <i key="columnHeadersCount">2</i>
                      <i key="rowHeadersCount">1</i>
                      <i key="valueColumns">2</i>
                      <i key="valueRows">4</i>
                    </be>
                    <s key="firstCell">C20</s>
                  </be>
                </val>
              </m>
              <m key="queryGridReaders" refId="460" keid="SYS_STR" veid="Reporting.com.tagetik.spreadsheet.gridwrappers.IGridReaderVO,Reporting"/>
            </be>
          </val>
          <key>
            <s>Template01</s>
          </key>
          <val>
            <be refId="461" clsId="ReportTemplateLayoutVO">
              <i key="index">1</i>
              <s key="code">Template01</s>
              <m key="cellFieldAddresses" refId="462" keid="SYS_STR" veid="Reporting.com.tagetik.spreadsheet.gridwrappers.IGridReaderVO,Reporting"/>
              <m key="controlExpressionsAddresses" refId="463" keid="SYS_STR" veid="Reporting.com.tagetik.spreadsheet.gridwrappers.IGridReaderVO,Reporting"/>
              <m key="inlineParameterAddresses" refId="464" keid="SYS_STR" veid="Reporting.com.tagetik.spreadsheet.gridwrappers.IGridReaderVO,Reporting"/>
              <m key="dictionaryAddresses" refId="465" keid="SYS_STR" veid="Reporting.com.tagetik.spreadsheet.gridwrappers.IGridReaderVO,Reporting">
                <key>
                  <s>Dict00</s>
                </key>
                <val>
                  <be refId="466" clsId="ExcelCompactGridReaderVO">
                    <be key="element" refId="467" clsId="BasicLogicalElement">
                      <i key="columnHeadersCount">0</i>
                      <i key="rowHeadersCount">0</i>
                      <i key="valueColumns">1</i>
                      <i key="valueRows">1</i>
                    </be>
                    <s key="firstCell">B12</s>
                  </be>
                </val>
              </m>
              <m key="hyperlinkAddresses" refId="468" keid="SYS_STR" veid="Reporting.com.tagetik.spreadsheet.gridwrappers.IGridReaderVO,Reporting"/>
              <m key="matrixGridReaders" refId="469" keid="SYS_STR" veid="Reporting.com.tagetik.spreadsheet.gridwrappers.IGridReaderVO,Reporting"/>
              <m key="queryGridReaders" refId="470" keid="SYS_STR" veid="Reporting.com.tagetik.spreadsheet.gridwrappers.IGridReaderVO,Reporting"/>
            </be>
          </val>
        </m>
        <m key="adHocParameters" refId="471" keid="SYS_STR" veid="ProspParametro"/>
        <l key="parametersToBeRequested" refId="472" ln="2" eid="ParameterInfo">
          <be refId="473" clsId="ParameterInfo">
            <cust key="oid" clsId="DimensionOid">5343455F24-45-41435F5343455F434F4E535F504152545F30303031--50-</cust>
            <b key="explicitlyUsed">S</b>
            <b key="forced">N</b>
            <b key="advanced">N</b>
          </be>
          <be refId="474" clsId="ParameterInfo">
            <cust key="oid" clsId="DimensionOid">504552-45-41435F5045525F414C4C5F504152545F30303031--50-</cust>
            <b key="explicitlyUsed">S</b>
            <b key="forced">N</b>
            <b key="advanced">N</b>
          </be>
        </l>
      </be>
      <be key="launchResult" refId="475" clsId="MultiRepLaunchResult">
        <be key="elabResult" refId="476" clsId="ElabResult">
          <s key="id">FF8080818C342DC5018DCC49811949D1</s>
          <m key="properties" refId="477" keid="SYS_STR" veid="SYS_STR"/>
          <e key="status" refId="478" id="ElabStatusEnum">C</e>
        </be>
        <m key="valori" refId="479" keid="SYS_STR" veid="ProspElaborationTaskResult">
          <key>
            <s>Template00</s>
          </key>
          <val>
            <be refId="480" clsId="ProspElaborationTaskResult">
              <be key="prospElaborazioneResult" refId="481" clsId="ProspElaborationResult">
                <s key="dbId">PROD_TGK_UNIPER_001</s>
                <e key="endInsertionStatus" refId="482" id="EndInsertionNotifierResult">CANNOT_MANAGE</e>
                <m key="valori" refId="483" keid="SYS_STR" veid="Framework.com.tagetik.datatypes.IRecordset,framework"/>
                <d key="runDate">1708529385811</d>
                <m key="tableNameOfRow" refId="484" keid="SYS_STR" veid="TableNameInfo">
                  <key>
                    <s>Matrix01</s>
                  </key>
                  <val>
                    <be refId="485" clsId="TableNameInfo">
                      <m key="tableNameAndOids" refId="486" keid="SYS_STR" veid="OidsWrapper"/>
                    </be>
                  </val>
                  <key>
                    <s>Matrix02</s>
                  </key>
                  <val>
                    <be refId="487" clsId="TableNameInfo">
                      <m key="tableNameAndOids" refId="488" keid="SYS_STR" veid="OidsWrapper"/>
                    </be>
                  </val>
                </m>
                <m key="intestazioni" refId="489" keid="SYS_STR" veid="Framework.com.tagetik.datatypes.IRecordset,framework"/>
                <m key="intestazioniLink" refId="490" keid="SYS_STR" veid="Framework.com.tagetik.datatypes.IRecordset,framework"/>
                <m key="celleEditabili" refId="491" keid="SYS_STR" veid="Reporting.com.tagetik.launchedreport.ReportingCell[],Reporting"/>
                <m key="dictionaryTerms" refId="492" keid="SYS_STR" veid="SYS_STR"/>
                <rs key="cellFields" refId="493" rowCount="0" fieldNames=""/>
                <be key="reportTemplate" refId="494" clsId="ReportTemplateVO">
                  <s key="code">Template00</s>
                  <s key="desc">1</s>
                  <m key="matrices" refId="495" keid="SYS_STR" veid="Reporting.com.tagetik.tables.IMatrixPositionBlockVO,Reporting">
                    <key>
                      <s>Matrix01</s>
                    </key>
                    <val>
                      <be refId="496" clsId="MatrixPositionBlockVO">
                        <s key="positionID">Matrix01</s>
                        <be key="rows" refId="497" clsId="FilterNode">
                          <l key="dimensionOids" refId="498" ln="0" eid="DimensionOid"/>
                          <l key="AdHocParamDimensionOids" refId="499" ln="0" eid="DimensionOid"/>
                          <be key="data" refId="500" clsId="FilterNodeData">
                            <ref key="filterNode" refId="497"/>
                            <i key="segmentLevel">0</i>
                            <ref key="segment" refId="18"/>
                            <b key="placeHolder">N</b>
                            <ref key="weight" refId="19"/>
                            <be key="textMatchingCondition" refId="501"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desc">Rows</s>
                          <i key="index">0</i>
                          <l key="children" refId="502" ln="11" eid="Framework.com.tagetik.trees.INode,framework">
                            <be refId="503" clsId="FilterNode">
                              <l key="dimensionOids" refId="504" ln="1" eid="DimensionOid">
                                <cust clsId="DimensionOid">564F435F2447-4E-31313331323030303030---</cust>
                              </l>
                              <l key="AdHocParamDimensionOids" refId="505" ln="0" eid="DimensionOid"/>
                              <be key="data" refId="506" clsId="FilterNodeData">
                                <ref key="filterNode" refId="503"/>
                                <s key="dim">VOC_$G</s>
                                <i key="segmentLevel">0</i>
                                <ref key="segment" refId="18"/>
                                <b key="placeHolder">N</b>
                                <ref key="weight" refId="19"/>
                                <be key="textMatchingCondition" refId="507" clsId="TextMatchingCondition">
                                  <ref key="op" refId="21"/>
                                  <s key="val"/>
                                </be>
                                <ref key="change" refId="22"/>
                                <ref key="dataType" refId="23"/>
                                <b key="prevailingDataType">N</b>
                                <ref key="editability" refId="24"/>
                                <s key="originalID">2</s>
                                <b key="signChange">N</b>
                                <b key="nativeSignChange">N</b>
                                <l key="nav" refId="508" ln="0" eid="ScenarioModifierValue"/>
                                <i key="sco">0</i>
                                <b key="applyFiltersForForcedScenarioPeriodoMap">N</b>
                                <b key="lineSplit">N</b>
                                <b key="addRCRow">N</b>
                                <b key="complementary">N</b>
                                <ref key="periodicCalculation" refId="32"/>
                                <b key="breakLevelSubtotal">N</b>
                                <b key="alreadyDrilled">N</b>
                                <m key="nodeTypes" refId="509" keid="SYS_STR" veid="EFReportingNodeType">
                                  <key>
                                    <s>564F435F2447-4E-31313331323030303030---</s>
                                  </key>
                                  <val>
                                    <ref refId="34"/>
                                  </val>
                                </m>
                                <b key="multiSelection">N</b>
                              </be>
                              <cust key="id" clsId="FilterOid">2</cust>
                              <s key="cod"/>
                              <s key="desc"/>
                              <i key="index">0</i>
                              <l key="children" refId="510" ln="0" eid="Framework.com.tagetik.trees.INode,framework"/>
                              <ref key="parent" refId="497"/>
                            </be>
                            <be refId="511" clsId="FilterNode">
                              <l key="dimensionOids" refId="512" ln="1" eid="DimensionOid">
                                <cust clsId="DimensionOid">564F435F2447-4E-31313332323030303030---</cust>
                              </l>
                              <l key="AdHocParamDimensionOids" refId="513" ln="0" eid="DimensionOid"/>
                              <be key="data" refId="514" clsId="FilterNodeData">
                                <ref key="filterNode" refId="511"/>
                                <s key="dim">VOC_$G</s>
                                <i key="segmentLevel">0</i>
                                <ref key="segment" refId="18"/>
                                <b key="placeHolder">N</b>
                                <ref key="weight" refId="19"/>
                                <be key="textMatchingCondition" refId="515" clsId="TextMatchingCondition">
                                  <ref key="op" refId="21"/>
                                  <s key="val"/>
                                </be>
                                <ref key="change" refId="22"/>
                                <ref key="dataType" refId="23"/>
                                <b key="prevailingDataType">N</b>
                                <ref key="editability" refId="24"/>
                                <s key="originalID">3</s>
                                <b key="signChange">N</b>
                                <b key="nativeSignChange">N</b>
                                <l key="nav" refId="516" ln="0" eid="ScenarioModifierValue"/>
                                <i key="sco">0</i>
                                <b key="applyFiltersForForcedScenarioPeriodoMap">N</b>
                                <b key="lineSplit">N</b>
                                <b key="addRCRow">N</b>
                                <b key="complementary">N</b>
                                <ref key="periodicCalculation" refId="32"/>
                                <b key="breakLevelSubtotal">N</b>
                                <b key="alreadyDrilled">N</b>
                                <m key="nodeTypes" refId="517" keid="SYS_STR" veid="EFReportingNodeType">
                                  <key>
                                    <s>564F435F2447-4E-31313332323030303030---</s>
                                  </key>
                                  <val>
                                    <ref refId="34"/>
                                  </val>
                                </m>
                                <b key="multiSelection">N</b>
                              </be>
                              <cust key="id" clsId="FilterOid">3</cust>
                              <s key="cod"/>
                              <s key="desc"/>
                              <i key="index">1</i>
                              <l key="children" refId="518" ln="0" eid="Framework.com.tagetik.trees.INode,framework"/>
                              <ref key="parent" refId="497"/>
                            </be>
                            <be refId="519" clsId="FilterNode">
                              <l key="dimensionOids" refId="520" ln="1" eid="DimensionOid">
                                <cust clsId="DimensionOid">564F435F2447-4E-31313335323330303030---</cust>
                              </l>
                              <l key="AdHocParamDimensionOids" refId="521" ln="0" eid="DimensionOid"/>
                              <be key="data" refId="522" clsId="FilterNodeData">
                                <ref key="filterNode" refId="519"/>
                                <s key="dim">VOC_$G</s>
                                <i key="segmentLevel">0</i>
                                <ref key="segment" refId="18"/>
                                <b key="placeHolder">N</b>
                                <ref key="weight" refId="19"/>
                                <be key="textMatchingCondition" refId="523" clsId="TextMatchingCondition">
                                  <ref key="op" refId="21"/>
                                  <s key="val"/>
                                </be>
                                <ref key="change" refId="22"/>
                                <ref key="dataType" refId="23"/>
                                <b key="prevailingDataType">N</b>
                                <ref key="editability" refId="24"/>
                                <s key="originalID">4</s>
                                <b key="signChange">N</b>
                                <b key="nativeSignChange">N</b>
                                <l key="nav" refId="524" ln="0" eid="ScenarioModifierValue"/>
                                <i key="sco">0</i>
                                <b key="applyFiltersForForcedScenarioPeriodoMap">N</b>
                                <b key="lineSplit">N</b>
                                <b key="addRCRow">N</b>
                                <b key="complementary">N</b>
                                <ref key="periodicCalculation" refId="32"/>
                                <b key="breakLevelSubtotal">N</b>
                                <b key="alreadyDrilled">N</b>
                                <m key="nodeTypes" refId="525" keid="SYS_STR" veid="EFReportingNodeType">
                                  <key>
                                    <s>564F435F2447-4E-31313335323330303030---</s>
                                  </key>
                                  <val>
                                    <ref refId="34"/>
                                  </val>
                                </m>
                                <b key="multiSelection">N</b>
                              </be>
                              <cust key="id" clsId="FilterOid">4</cust>
                              <s key="cod"/>
                              <s key="desc"/>
                              <i key="index">2</i>
                              <l key="children" refId="526" ln="0" eid="Framework.com.tagetik.trees.INode,framework"/>
                              <ref key="parent" refId="497"/>
                            </be>
                            <be refId="527" clsId="FilterNode">
                              <l key="dimensionOids" refId="528" ln="1" eid="DimensionOid">
                                <cust clsId="DimensionOid">564F435F2447-4E-31313335333330303030---</cust>
                              </l>
                              <l key="AdHocParamDimensionOids" refId="529" ln="0" eid="DimensionOid"/>
                              <be key="data" refId="530" clsId="FilterNodeData">
                                <ref key="filterNode" refId="527"/>
                                <s key="dim">VOC_$G</s>
                                <i key="segmentLevel">0</i>
                                <ref key="segment" refId="18"/>
                                <b key="placeHolder">N</b>
                                <ref key="weight" refId="19"/>
                                <be key="textMatchingCondition" refId="531" clsId="TextMatchingCondition">
                                  <ref key="op" refId="21"/>
                                  <s key="val"/>
                                </be>
                                <ref key="change" refId="22"/>
                                <ref key="dataType" refId="23"/>
                                <b key="prevailingDataType">N</b>
                                <ref key="editability" refId="24"/>
                                <s key="originalID">5</s>
                                <b key="signChange">N</b>
                                <b key="nativeSignChange">N</b>
                                <l key="nav" refId="532" ln="0" eid="ScenarioModifierValue"/>
                                <i key="sco">0</i>
                                <b key="applyFiltersForForcedScenarioPeriodoMap">N</b>
                                <b key="lineSplit">N</b>
                                <b key="addRCRow">N</b>
                                <b key="complementary">N</b>
                                <ref key="periodicCalculation" refId="32"/>
                                <b key="breakLevelSubtotal">N</b>
                                <b key="alreadyDrilled">N</b>
                                <m key="nodeTypes" refId="533" keid="SYS_STR" veid="EFReportingNodeType">
                                  <key>
                                    <s>564F435F2447-4E-31313335333330303030---</s>
                                  </key>
                                  <val>
                                    <ref refId="34"/>
                                  </val>
                                </m>
                                <b key="multiSelection">N</b>
                              </be>
                              <cust key="id" clsId="FilterOid">5</cust>
                              <s key="cod"/>
                              <s key="desc"/>
                              <i key="index">3</i>
                              <l key="children" refId="534" ln="0" eid="Framework.com.tagetik.trees.INode,framework"/>
                              <ref key="parent" refId="497"/>
                            </be>
                            <be refId="535" clsId="FilterNode">
                              <l key="dimensionOids" refId="536" ln="1" eid="DimensionOid">
                                <cust clsId="DimensionOid">564F435F2447-4E-31313335343330303030---</cust>
                              </l>
                              <l key="AdHocParamDimensionOids" refId="537" ln="0" eid="DimensionOid"/>
                              <be key="data" refId="538" clsId="FilterNodeData">
                                <ref key="filterNode" refId="535"/>
                                <s key="dim">VOC_$G</s>
                                <i key="segmentLevel">0</i>
                                <ref key="segment" refId="18"/>
                                <b key="placeHolder">N</b>
                                <ref key="weight" refId="19"/>
                                <be key="textMatchingCondition" refId="539" clsId="TextMatchingCondition">
                                  <ref key="op" refId="21"/>
                                  <s key="val"/>
                                </be>
                                <ref key="change" refId="22"/>
                                <ref key="dataType" refId="23"/>
                                <b key="prevailingDataType">N</b>
                                <ref key="editability" refId="24"/>
                                <s key="originalID">6</s>
                                <b key="signChange">N</b>
                                <b key="nativeSignChange">N</b>
                                <l key="nav" refId="540" ln="0" eid="ScenarioModifierValue"/>
                                <i key="sco">0</i>
                                <b key="applyFiltersForForcedScenarioPeriodoMap">N</b>
                                <b key="lineSplit">N</b>
                                <b key="addRCRow">N</b>
                                <b key="complementary">N</b>
                                <ref key="periodicCalculation" refId="32"/>
                                <b key="breakLevelSubtotal">N</b>
                                <b key="alreadyDrilled">N</b>
                                <m key="nodeTypes" refId="541" keid="SYS_STR" veid="EFReportingNodeType">
                                  <key>
                                    <s>564F435F2447-4E-31313335343330303030---</s>
                                  </key>
                                  <val>
                                    <ref refId="34"/>
                                  </val>
                                </m>
                                <b key="multiSelection">N</b>
                              </be>
                              <cust key="id" clsId="FilterOid">6</cust>
                              <s key="cod"/>
                              <s key="desc"/>
                              <i key="index">4</i>
                              <l key="children" refId="542" ln="0" eid="Framework.com.tagetik.trees.INode,framework"/>
                              <ref key="parent" refId="497"/>
                            </be>
                            <be refId="543" clsId="FilterNode">
                              <l key="dimensionOids" refId="544" ln="1" eid="DimensionOid">
                                <cust clsId="DimensionOid">564F435F2447-4E-31313335353330303030---</cust>
                              </l>
                              <l key="AdHocParamDimensionOids" refId="545" ln="0" eid="DimensionOid"/>
                              <be key="data" refId="546" clsId="FilterNodeData">
                                <ref key="filterNode" refId="543"/>
                                <s key="dim">VOC_$G</s>
                                <i key="segmentLevel">0</i>
                                <ref key="segment" refId="18"/>
                                <b key="placeHolder">N</b>
                                <ref key="weight" refId="19"/>
                                <be key="textMatchingCondition" refId="547" clsId="TextMatchingCondition">
                                  <ref key="op" refId="21"/>
                                  <s key="val"/>
                                </be>
                                <ref key="change" refId="22"/>
                                <ref key="dataType" refId="23"/>
                                <b key="prevailingDataType">N</b>
                                <ref key="editability" refId="24"/>
                                <s key="originalID">7</s>
                                <b key="signChange">N</b>
                                <b key="nativeSignChange">N</b>
                                <l key="nav" refId="548" ln="0" eid="ScenarioModifierValue"/>
                                <i key="sco">0</i>
                                <b key="applyFiltersForForcedScenarioPeriodoMap">N</b>
                                <b key="lineSplit">N</b>
                                <b key="addRCRow">N</b>
                                <b key="complementary">N</b>
                                <ref key="periodicCalculation" refId="32"/>
                                <b key="breakLevelSubtotal">N</b>
                                <b key="alreadyDrilled">N</b>
                                <m key="nodeTypes" refId="549" keid="SYS_STR" veid="EFReportingNodeType">
                                  <key>
                                    <s>564F435F2447-4E-31313335353330303030---</s>
                                  </key>
                                  <val>
                                    <ref refId="34"/>
                                  </val>
                                </m>
                                <b key="multiSelection">N</b>
                              </be>
                              <cust key="id" clsId="FilterOid">7</cust>
                              <s key="cod"/>
                              <s key="desc"/>
                              <i key="index">5</i>
                              <l key="children" refId="550" ln="0" eid="Framework.com.tagetik.trees.INode,framework"/>
                              <ref key="parent" refId="497"/>
                            </be>
                            <be refId="551" clsId="FilterNode">
                              <l key="dimensionOids" refId="552" ln="1" eid="DimensionOid">
                                <cust clsId="DimensionOid">564F435F2447-4E-31313335363330303030---</cust>
                              </l>
                              <l key="AdHocParamDimensionOids" refId="553" ln="0" eid="DimensionOid"/>
                              <be key="data" refId="554" clsId="FilterNodeData">
                                <ref key="filterNode" refId="551"/>
                                <s key="dim">VOC_$G</s>
                                <i key="segmentLevel">0</i>
                                <ref key="segment" refId="18"/>
                                <b key="placeHolder">N</b>
                                <ref key="weight" refId="19"/>
                                <be key="textMatchingCondition" refId="555" clsId="TextMatchingCondition">
                                  <ref key="op" refId="21"/>
                                  <s key="val"/>
                                </be>
                                <ref key="change" refId="22"/>
                                <ref key="dataType" refId="23"/>
                                <b key="prevailingDataType">N</b>
                                <ref key="editability" refId="24"/>
                                <s key="originalID">8</s>
                                <b key="signChange">N</b>
                                <b key="nativeSignChange">N</b>
                                <l key="nav" refId="556" ln="0" eid="ScenarioModifierValue"/>
                                <i key="sco">0</i>
                                <b key="applyFiltersForForcedScenarioPeriodoMap">N</b>
                                <b key="lineSplit">N</b>
                                <b key="addRCRow">N</b>
                                <b key="complementary">N</b>
                                <ref key="periodicCalculation" refId="32"/>
                                <b key="breakLevelSubtotal">N</b>
                                <b key="alreadyDrilled">N</b>
                                <m key="nodeTypes" refId="557" keid="SYS_STR" veid="EFReportingNodeType">
                                  <key>
                                    <s>564F435F2447-4E-31313335363330303030---</s>
                                  </key>
                                  <val>
                                    <ref refId="34"/>
                                  </val>
                                </m>
                                <b key="multiSelection">N</b>
                              </be>
                              <cust key="id" clsId="FilterOid">8</cust>
                              <s key="cod"/>
                              <s key="desc"/>
                              <i key="index">6</i>
                              <l key="children" refId="558" ln="0" eid="Framework.com.tagetik.trees.INode,framework"/>
                              <ref key="parent" refId="497"/>
                            </be>
                            <be refId="559" clsId="FilterNode">
                              <l key="dimensionOids" refId="560" ln="1" eid="DimensionOid">
                                <cust clsId="DimensionOid">564F435F2447-4E-31313335373330303030---</cust>
                              </l>
                              <l key="AdHocParamDimensionOids" refId="561" ln="0" eid="DimensionOid"/>
                              <be key="data" refId="562" clsId="FilterNodeData">
                                <ref key="filterNode" refId="559"/>
                                <s key="dim">VOC_$G</s>
                                <i key="segmentLevel">0</i>
                                <ref key="segment" refId="18"/>
                                <b key="placeHolder">N</b>
                                <ref key="weight" refId="19"/>
                                <be key="textMatchingCondition" refId="563" clsId="TextMatchingCondition">
                                  <ref key="op" refId="21"/>
                                  <s key="val"/>
                                </be>
                                <ref key="change" refId="22"/>
                                <ref key="dataType" refId="23"/>
                                <b key="prevailingDataType">N</b>
                                <ref key="editability" refId="24"/>
                                <s key="originalID">9</s>
                                <b key="signChange">N</b>
                                <b key="nativeSignChange">N</b>
                                <l key="nav" refId="564" ln="0" eid="ScenarioModifierValue"/>
                                <i key="sco">0</i>
                                <b key="applyFiltersForForcedScenarioPeriodoMap">N</b>
                                <b key="lineSplit">N</b>
                                <b key="addRCRow">N</b>
                                <b key="complementary">N</b>
                                <ref key="periodicCalculation" refId="32"/>
                                <b key="breakLevelSubtotal">N</b>
                                <b key="alreadyDrilled">N</b>
                                <m key="nodeTypes" refId="565" keid="SYS_STR" veid="EFReportingNodeType">
                                  <key>
                                    <s>564F435F2447-4E-31313335373330303030---</s>
                                  </key>
                                  <val>
                                    <ref refId="34"/>
                                  </val>
                                </m>
                                <b key="multiSelection">N</b>
                              </be>
                              <cust key="id" clsId="FilterOid">9</cust>
                              <s key="cod"/>
                              <s key="desc"/>
                              <i key="index">7</i>
                              <l key="children" refId="566" ln="0" eid="Framework.com.tagetik.trees.INode,framework"/>
                              <ref key="parent" refId="497"/>
                            </be>
                            <be refId="567" clsId="FilterNode">
                              <l key="dimensionOids" refId="568" ln="1" eid="DimensionOid">
                                <cust clsId="DimensionOid">564F435F2447-4E-31313335393330303030---</cust>
                              </l>
                              <l key="AdHocParamDimensionOids" refId="569" ln="0" eid="DimensionOid"/>
                              <be key="data" refId="570" clsId="FilterNodeData">
                                <ref key="filterNode" refId="567"/>
                                <s key="dim">VOC_$G</s>
                                <i key="segmentLevel">0</i>
                                <ref key="segment" refId="18"/>
                                <b key="placeHolder">N</b>
                                <ref key="weight" refId="19"/>
                                <be key="textMatchingCondition" refId="571" clsId="TextMatchingCondition">
                                  <ref key="op" refId="21"/>
                                  <s key="val"/>
                                </be>
                                <ref key="change" refId="22"/>
                                <ref key="dataType" refId="23"/>
                                <b key="prevailingDataType">N</b>
                                <ref key="editability" refId="24"/>
                                <s key="originalID">10</s>
                                <b key="signChange">N</b>
                                <b key="nativeSignChange">N</b>
                                <l key="nav" refId="572" ln="0" eid="ScenarioModifierValue"/>
                                <i key="sco">0</i>
                                <b key="applyFiltersForForcedScenarioPeriodoMap">N</b>
                                <b key="lineSplit">N</b>
                                <b key="addRCRow">N</b>
                                <b key="complementary">N</b>
                                <ref key="periodicCalculation" refId="32"/>
                                <b key="breakLevelSubtotal">N</b>
                                <b key="alreadyDrilled">N</b>
                                <m key="nodeTypes" refId="573" keid="SYS_STR" veid="EFReportingNodeType">
                                  <key>
                                    <s>564F435F2447-4E-31313335393330303030---</s>
                                  </key>
                                  <val>
                                    <ref refId="34"/>
                                  </val>
                                </m>
                                <b key="multiSelection">N</b>
                              </be>
                              <cust key="id" clsId="FilterOid">10</cust>
                              <s key="cod"/>
                              <s key="desc"/>
                              <i key="index">8</i>
                              <l key="children" refId="574" ln="0" eid="Framework.com.tagetik.trees.INode,framework"/>
                              <ref key="parent" refId="497"/>
                            </be>
                            <be refId="575" clsId="FilterNode">
                              <l key="dimensionOids" refId="576" ln="1" eid="DimensionOid">
                                <cust clsId="DimensionOid">564F435F2447-4E-31313336333030303030---</cust>
                              </l>
                              <l key="AdHocParamDimensionOids" refId="577" ln="0" eid="DimensionOid"/>
                              <be key="data" refId="578" clsId="FilterNodeData">
                                <ref key="filterNode" refId="575"/>
                                <s key="dim">VOC_$G</s>
                                <i key="segmentLevel">0</i>
                                <ref key="segment" refId="18"/>
                                <b key="placeHolder">N</b>
                                <ref key="weight" refId="19"/>
                                <be key="textMatchingCondition" refId="579" clsId="TextMatchingCondition">
                                  <ref key="op" refId="21"/>
                                  <s key="val"/>
                                </be>
                                <ref key="change" refId="22"/>
                                <ref key="dataType" refId="23"/>
                                <b key="prevailingDataType">N</b>
                                <ref key="editability" refId="24"/>
                                <s key="originalID">11</s>
                                <b key="signChange">N</b>
                                <b key="nativeSignChange">N</b>
                                <l key="nav" refId="580" ln="0" eid="ScenarioModifierValue"/>
                                <i key="sco">0</i>
                                <b key="applyFiltersForForcedScenarioPeriodoMap">N</b>
                                <b key="lineSplit">N</b>
                                <b key="addRCRow">N</b>
                                <b key="complementary">N</b>
                                <ref key="periodicCalculation" refId="32"/>
                                <b key="breakLevelSubtotal">N</b>
                                <b key="alreadyDrilled">N</b>
                                <m key="nodeTypes" refId="581" keid="SYS_STR" veid="EFReportingNodeType">
                                  <key>
                                    <s>564F435F2447-4E-31313336333030303030---</s>
                                  </key>
                                  <val>
                                    <ref refId="34"/>
                                  </val>
                                </m>
                                <b key="multiSelection">N</b>
                              </be>
                              <cust key="id" clsId="FilterOid">11</cust>
                              <s key="cod"/>
                              <s key="desc"/>
                              <i key="index">9</i>
                              <l key="children" refId="582" ln="0" eid="Framework.com.tagetik.trees.INode,framework"/>
                              <ref key="parent" refId="497"/>
                            </be>
                            <be refId="583" clsId="FilterNode">
                              <l key="dimensionOids" refId="584" ln="0" eid="DimensionOid"/>
                              <l key="AdHocParamDimensionOids" refId="585" ln="0" eid="DimensionOid"/>
                              <be key="data" refId="586" clsId="FilterNodeData">
                                <ref key="filterNode" refId="583"/>
                                <s key="dim">VOC_$G</s>
                                <i key="segmentLevel">0</i>
                                <ref key="segment" refId="18"/>
                                <be key="reportingFormula" refId="587" clsId="ReportingFormula">
                                  <b key="serverFormula">N</b>
                                  <b key="formulaRule">N</b>
                                  <s key="formula">Sum({2}:{11})</s>
                                </be>
                                <be key="dictionaryHeader" refId="588" clsId="MultiDesc">
                                  <a key="desc" refId="589" ln="4" eid="SYS_STR">
                                    <s>Subtotal</s>
                                    <s>Zwischensumme</s>
                                    <nl/>
                                    <nl/>
                                  </a>
                                </be>
                                <b key="placeHolder">S</b>
                                <ref key="weight" refId="19"/>
                                <be key="textMatchingCondition" refId="590" clsId="TextMatchingCondition">
                                  <ref key="op" refId="21"/>
                                  <s key="val"/>
                                </be>
                                <ref key="change" refId="22"/>
                                <ref key="dataType" refId="23"/>
                                <b key="prevailingDataType">N</b>
                                <ref key="editability" refId="24"/>
                                <s key="originalID">12</s>
                                <b key="signChange">N</b>
                                <b key="nativeSignChange">N</b>
                                <l key="nav" refId="591" ln="0" eid="ScenarioModifierValue"/>
                                <i key="sco">0</i>
                                <b key="applyFiltersForForcedScenarioPeriodoMap">N</b>
                                <b key="lineSplit">N</b>
                                <b key="addRCRow">N</b>
                                <b key="complementary">N</b>
                                <ref key="periodicCalculation" refId="25"/>
                                <b key="breakLevelSubtotal">N</b>
                                <b key="alreadyDrilled">N</b>
                                <m key="nodeTypes" refId="592" keid="SYS_STR" veid="EFReportingNodeType">
                                  <key>
                                    <s>11</s>
                                  </key>
                                  <val>
                                    <ref refId="34"/>
                                  </val>
                                </m>
                                <b key="multiSelection">N</b>
                              </be>
                              <cust key="id" clsId="FilterOid">12</cust>
                              <s key="cod"/>
                              <s key="desc"/>
                              <i key="index">10</i>
                              <l key="children" refId="593" ln="0" eid="Framework.com.tagetik.trees.INode,framework"/>
                              <ref key="parent" refId="497"/>
                            </be>
                          </l>
                        </be>
                        <be key="columns" refId="594" clsId="FilterNode">
                          <l key="dimensionOids" refId="595" ln="0" eid="DimensionOid"/>
                          <l key="AdHocParamDimensionOids" refId="596" ln="0" eid="DimensionOid"/>
                          <be key="data" refId="597" clsId="FilterNodeData">
                            <ref key="filterNode" refId="594"/>
                            <i key="segmentLevel">0</i>
                            <ref key="segment" refId="18"/>
                            <b key="placeHolder">N</b>
                            <ref key="weight" refId="19"/>
                            <be key="textMatchingCondition" refId="598"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desc">Columns</s>
                          <i key="index">0</i>
                          <l key="children" refId="599" ln="2" eid="Framework.com.tagetik.trees.INode,framework">
                            <be refId="600" clsId="FilterNode">
                              <l key="dimensionOids" refId="601" ln="1" eid="DimensionOid">
                                <cust clsId="DimensionOid">5343455F24-45-41432D323032332D434F4E53-24434F4E534F4C49444154494F4E--</cust>
                              </l>
                              <l key="AdHocParamDimensionOids" refId="602" ln="0" eid="DimensionOid"/>
                              <be key="data" refId="603" clsId="FilterNodeData">
                                <ref key="filterNode" refId="600"/>
                                <s key="dim">SCE_$</s>
                                <i key="segmentLevel">0</i>
                                <e key="segment" refId="604" id="SegmentEnum">N</e>
                                <b key="placeHolder">N</b>
                                <ref key="weight" refId="19"/>
                                <be key="textMatchingCondition" refId="605" clsId="TextMatchingCondition">
                                  <ref key="op" refId="21"/>
                                  <s key="val"/>
                                </be>
                                <ref key="change" refId="22"/>
                                <ref key="dataType" refId="23"/>
                                <b key="prevailingDataType">N</b>
                                <ref key="editability" refId="24"/>
                                <s key="originalID">2</s>
                                <b key="signChange">N</b>
                                <b key="nativeSignChange">N</b>
                                <l key="nav" refId="606" ln="0" eid="ScenarioModifierValue"/>
                                <i key="sco">0</i>
                                <b key="applyFiltersForForcedScenarioPeriodoMap">N</b>
                                <b key="lineSplit">N</b>
                                <b key="addRCRow">N</b>
                                <b key="complementary">N</b>
                                <ref key="periodicCalculation" refId="25"/>
                                <b key="breakLevelSubtotal">N</b>
                                <b key="alreadyDrilled">N</b>
                                <b key="multiSelection">N</b>
                              </be>
                              <cust key="id" clsId="FilterOid">2</cust>
                              <s key="cod"/>
                              <s key="desc"/>
                              <i key="index">0</i>
                              <l key="children" refId="607" ln="3" eid="Framework.com.tagetik.trees.INode,framework">
                                <be refId="608" clsId="FilterNode">
                                  <l key="dimensionOids" refId="609" ln="1" eid="DimensionOid">
                                    <cust clsId="DimensionOid">434155535F24-45-323130-24--</cust>
                                  </l>
                                  <l key="AdHocParamDimensionOids" refId="610" ln="0" eid="DimensionOid"/>
                                  <be key="data" refId="611" clsId="FilterNodeData">
                                    <ref key="filterNode" refId="608"/>
                                    <s key="dim">CAUS_$</s>
                                    <i key="segmentLevel">0</i>
                                    <ref key="segment" refId="18"/>
                                    <b key="placeHolder">N</b>
                                    <ref key="weight" refId="19"/>
                                    <be key="textMatchingCondition" refId="612" clsId="TextMatchingCondition">
                                      <ref key="op" refId="21"/>
                                      <s key="val"/>
                                    </be>
                                    <ref key="change" refId="22"/>
                                    <ref key="dataType" refId="23"/>
                                    <b key="prevailingDataType">N</b>
                                    <ref key="editability" refId="24"/>
                                    <s key="originalID">4</s>
                                    <b key="signChange">N</b>
                                    <b key="nativeSignChange">N</b>
                                    <l key="nav" refId="613" ln="0" eid="ScenarioModifierValue"/>
                                    <i key="sco">0</i>
                                    <b key="applyFiltersForForcedScenarioPeriodoMap">N</b>
                                    <b key="lineSplit">N</b>
                                    <b key="addRCRow">N</b>
                                    <b key="complementary">N</b>
                                    <ref key="periodicCalculation" refId="32"/>
                                    <b key="breakLevelSubtotal">N</b>
                                    <b key="alreadyDrilled">N</b>
                                    <m key="nodeTypes" refId="614" keid="SYS_STR" veid="EFReportingNodeType">
                                      <key>
                                        <s>434155535F24-45-323130-24--</s>
                                      </key>
                                      <val>
                                        <ref refId="34"/>
                                      </val>
                                    </m>
                                    <b key="multiSelection">N</b>
                                  </be>
                                  <cust key="id" clsId="FilterOid">4</cust>
                                  <s key="cod"/>
                                  <s key="desc"/>
                                  <i key="index">0</i>
                                  <l key="children" refId="615" ln="0" eid="Framework.com.tagetik.trees.INode,framework"/>
                                  <ref key="parent" refId="600"/>
                                </be>
                                <be refId="616" clsId="FilterNode">
                                  <l key="dimensionOids" refId="617" ln="1" eid="DimensionOid">
                                    <cust clsId="DimensionOid">434155535F24-45-323430-24--</cust>
                                  </l>
                                  <l key="AdHocParamDimensionOids" refId="618" ln="0" eid="DimensionOid"/>
                                  <be key="data" refId="619" clsId="FilterNodeData">
                                    <ref key="filterNode" refId="616"/>
                                    <s key="dim">CAUS_$</s>
                                    <i key="segmentLevel">0</i>
                                    <ref key="segment" refId="18"/>
                                    <b key="placeHolder">N</b>
                                    <ref key="weight" refId="19"/>
                                    <be key="textMatchingCondition" refId="620" clsId="TextMatchingCondition">
                                      <ref key="op" refId="21"/>
                                      <s key="val"/>
                                    </be>
                                    <ref key="change" refId="22"/>
                                    <ref key="dataType" refId="23"/>
                                    <b key="prevailingDataType">N</b>
                                    <ref key="editability" refId="24"/>
                                    <s key="originalID">6</s>
                                    <b key="signChange">N</b>
                                    <b key="nativeSignChange">N</b>
                                    <l key="nav" refId="621" ln="0" eid="ScenarioModifierValue"/>
                                    <i key="sco">0</i>
                                    <b key="applyFiltersForForcedScenarioPeriodoMap">N</b>
                                    <b key="lineSplit">N</b>
                                    <b key="addRCRow">N</b>
                                    <b key="complementary">N</b>
                                    <ref key="periodicCalculation" refId="32"/>
                                    <b key="breakLevelSubtotal">N</b>
                                    <b key="alreadyDrilled">N</b>
                                    <m key="nodeTypes" refId="622" keid="SYS_STR" veid="EFReportingNodeType">
                                      <key>
                                        <s>434155535F24-45-323430-24--</s>
                                      </key>
                                      <val>
                                        <ref refId="34"/>
                                      </val>
                                      <key>
                                        <s>434155535F24-45-323435-24--</s>
                                      </key>
                                      <val>
                                        <ref refId="34"/>
                                      </val>
                                    </m>
                                    <b key="multiSelection">N</b>
                                  </be>
                                  <cust key="id" clsId="FilterOid">6</cust>
                                  <s key="cod"/>
                                  <s key="desc"/>
                                  <i key="index">1</i>
                                  <l key="children" refId="623" ln="0" eid="Framework.com.tagetik.trees.INode,framework"/>
                                  <ref key="parent" refId="600"/>
                                </be>
                                <be refId="624" clsId="FilterNode">
                                  <l key="dimensionOids" refId="625" ln="1" eid="DimensionOid">
                                    <cust clsId="DimensionOid">434155535F24-45-323435-24--</cust>
                                  </l>
                                  <l key="AdHocParamDimensionOids" refId="626" ln="0" eid="DimensionOid"/>
                                  <be key="data" refId="627" clsId="FilterNodeData">
                                    <ref key="filterNode" refId="624"/>
                                    <s key="dim">CAUS_$</s>
                                    <i key="segmentLevel">0</i>
                                    <ref key="segment" refId="18"/>
                                    <b key="placeHolder">N</b>
                                    <ref key="weight" refId="19"/>
                                    <be key="textMatchingCondition" refId="628" clsId="TextMatchingCondition">
                                      <ref key="op" refId="21"/>
                                      <s key="val"/>
                                    </be>
                                    <ref key="change" refId="22"/>
                                    <ref key="dataType" refId="23"/>
                                    <b key="prevailingDataType">N</b>
                                    <ref key="editability" refId="24"/>
                                    <s key="originalID">7</s>
                                    <b key="signChange">N</b>
                                    <b key="nativeSignChange">N</b>
                                    <l key="nav" refId="629" ln="0" eid="ScenarioModifierValue"/>
                                    <i key="sco">0</i>
                                    <b key="applyFiltersForForcedScenarioPeriodoMap">N</b>
                                    <b key="lineSplit">N</b>
                                    <b key="addRCRow">N</b>
                                    <b key="complementary">N</b>
                                    <ref key="periodicCalculation" refId="32"/>
                                    <b key="breakLevelSubtotal">N</b>
                                    <b key="alreadyDrilled">N</b>
                                    <m key="nodeTypes" refId="630" keid="SYS_STR" veid="EFReportingNodeType">
                                      <key>
                                        <s>434155535F24-45-323430-24--</s>
                                      </key>
                                      <val>
                                        <ref refId="34"/>
                                      </val>
                                      <key>
                                        <s>434155535F24-45-323435-24--</s>
                                      </key>
                                      <val>
                                        <ref refId="34"/>
                                      </val>
                                    </m>
                                    <b key="multiSelection">N</b>
                                  </be>
                                  <cust key="id" clsId="FilterOid">7</cust>
                                  <s key="cod"/>
                                  <s key="desc"/>
                                  <i key="index">2</i>
                                  <l key="children" refId="631" ln="0" eid="Framework.com.tagetik.trees.INode,framework"/>
                                  <ref key="parent" refId="600"/>
                                </be>
                              </l>
                              <ref key="parent" refId="594"/>
                            </be>
                            <be refId="632" clsId="FilterNode">
                              <l key="dimensionOids" refId="633" ln="1" eid="DimensionOid">
                                <cust clsId="DimensionOid">5343455F24-45-41432D323032322D434F4E53-24434F4E534F4C49444154494F4E--</cust>
                              </l>
                              <l key="AdHocParamDimensionOids" refId="634" ln="0" eid="DimensionOid"/>
                              <be key="data" refId="635" clsId="FilterNodeData">
                                <ref key="filterNode" refId="632"/>
                                <s key="dim">SCE_$</s>
                                <i key="segmentLevel">0</i>
                                <ref key="segment" refId="604"/>
                                <b key="placeHolder">N</b>
                                <ref key="weight" refId="19"/>
                                <be key="textMatchingCondition" refId="636" clsId="TextMatchingCondition">
                                  <ref key="op" refId="21"/>
                                  <s key="val"/>
                                </be>
                                <ref key="change" refId="22"/>
                                <ref key="dataType" refId="23"/>
                                <b key="prevailingDataType">N</b>
                                <ref key="editability" refId="24"/>
                                <s key="originalID">3</s>
                                <b key="signChange">N</b>
                                <b key="nativeSignChange">N</b>
                                <l key="nav" refId="637" ln="0" eid="ScenarioModifierValue"/>
                                <i key="sco">0</i>
                                <b key="applyFiltersForForcedScenarioPeriodoMap">N</b>
                                <b key="lineSplit">N</b>
                                <b key="addRCRow">N</b>
                                <b key="complementary">N</b>
                                <ref key="periodicCalculation" refId="25"/>
                                <b key="breakLevelSubtotal">N</b>
                                <b key="alreadyDrilled">N</b>
                                <b key="multiSelection">N</b>
                              </be>
                              <cust key="id" clsId="FilterOid">3</cust>
                              <s key="cod"/>
                              <s key="desc"/>
                              <i key="index">1</i>
                              <l key="children" refId="638" ln="3" eid="Framework.com.tagetik.trees.INode,framework">
                                <be refId="639" clsId="FilterNode">
                                  <l key="dimensionOids" refId="640" ln="1" eid="DimensionOid">
                                    <cust clsId="DimensionOid">434155535F24-45-323130-24--</cust>
                                  </l>
                                  <l key="AdHocParamDimensionOids" refId="641" ln="0" eid="DimensionOid"/>
                                  <be key="data" refId="642" clsId="FilterNodeData">
                                    <ref key="filterNode" refId="639"/>
                                    <s key="dim">CAUS_$</s>
                                    <i key="segmentLevel">0</i>
                                    <ref key="segment" refId="18"/>
                                    <b key="placeHolder">N</b>
                                    <ref key="weight" refId="19"/>
                                    <be key="textMatchingCondition" refId="643" clsId="TextMatchingCondition">
                                      <ref key="op" refId="21"/>
                                      <s key="val"/>
                                    </be>
                                    <ref key="change" refId="22"/>
                                    <ref key="dataType" refId="23"/>
                                    <b key="prevailingDataType">N</b>
                                    <ref key="editability" refId="24"/>
                                    <s key="originalID">5</s>
                                    <b key="signChange">N</b>
                                    <b key="nativeSignChange">N</b>
                                    <l key="nav" refId="644" ln="0" eid="ScenarioModifierValue"/>
                                    <i key="sco">0</i>
                                    <b key="applyFiltersForForcedScenarioPeriodoMap">N</b>
                                    <b key="lineSplit">N</b>
                                    <b key="addRCRow">N</b>
                                    <b key="complementary">N</b>
                                    <ref key="periodicCalculation" refId="32"/>
                                    <b key="breakLevelSubtotal">N</b>
                                    <b key="alreadyDrilled">N</b>
                                    <m key="nodeTypes" refId="645" keid="SYS_STR" veid="EFReportingNodeType">
                                      <key>
                                        <s>434155535F24-45-323130-24--</s>
                                      </key>
                                      <val>
                                        <ref refId="34"/>
                                      </val>
                                    </m>
                                    <b key="multiSelection">N</b>
                                  </be>
                                  <cust key="id" clsId="FilterOid">5</cust>
                                  <s key="cod"/>
                                  <s key="desc"/>
                                  <i key="index">0</i>
                                  <l key="children" refId="646" ln="0" eid="Framework.com.tagetik.trees.INode,framework"/>
                                  <ref key="parent" refId="632"/>
                                </be>
                                <be refId="647" clsId="FilterNode">
                                  <l key="dimensionOids" refId="648" ln="1" eid="DimensionOid">
                                    <cust clsId="DimensionOid">434155535F24-45-323430-24--</cust>
                                  </l>
                                  <l key="AdHocParamDimensionOids" refId="649" ln="0" eid="DimensionOid"/>
                                  <be key="data" refId="650" clsId="FilterNodeData">
                                    <ref key="filterNode" refId="647"/>
                                    <s key="dim">CAUS_$</s>
                                    <i key="segmentLevel">0</i>
                                    <ref key="segment" refId="18"/>
                                    <b key="placeHolder">N</b>
                                    <ref key="weight" refId="19"/>
                                    <be key="textMatchingCondition" refId="651" clsId="TextMatchingCondition">
                                      <ref key="op" refId="21"/>
                                      <s key="val"/>
                                    </be>
                                    <ref key="change" refId="22"/>
                                    <ref key="dataType" refId="23"/>
                                    <b key="prevailingDataType">N</b>
                                    <ref key="editability" refId="24"/>
                                    <s key="originalID">8</s>
                                    <b key="signChange">N</b>
                                    <b key="nativeSignChange">N</b>
                                    <l key="nav" refId="652" ln="0" eid="ScenarioModifierValue"/>
                                    <i key="sco">0</i>
                                    <b key="applyFiltersForForcedScenarioPeriodoMap">N</b>
                                    <b key="lineSplit">N</b>
                                    <b key="addRCRow">N</b>
                                    <b key="complementary">N</b>
                                    <ref key="periodicCalculation" refId="32"/>
                                    <b key="breakLevelSubtotal">N</b>
                                    <b key="alreadyDrilled">N</b>
                                    <m key="nodeTypes" refId="653" keid="SYS_STR" veid="EFReportingNodeType">
                                      <key>
                                        <s>434155535F24-45-323430-24--</s>
                                      </key>
                                      <val>
                                        <ref refId="34"/>
                                      </val>
                                      <key>
                                        <s>434155535F24-45-323435-24--</s>
                                      </key>
                                      <val>
                                        <ref refId="34"/>
                                      </val>
                                    </m>
                                    <b key="multiSelection">N</b>
                                  </be>
                                  <cust key="id" clsId="FilterOid">8</cust>
                                  <s key="cod"/>
                                  <s key="desc"/>
                                  <i key="index">1</i>
                                  <l key="children" refId="654" ln="0" eid="Framework.com.tagetik.trees.INode,framework"/>
                                  <ref key="parent" refId="632"/>
                                </be>
                                <be refId="655" clsId="FilterNode">
                                  <l key="dimensionOids" refId="656" ln="1" eid="DimensionOid">
                                    <cust clsId="DimensionOid">434155535F24-45-323435-24--</cust>
                                  </l>
                                  <l key="AdHocParamDimensionOids" refId="657" ln="0" eid="DimensionOid"/>
                                  <be key="data" refId="658" clsId="FilterNodeData">
                                    <ref key="filterNode" refId="655"/>
                                    <s key="dim">CAUS_$</s>
                                    <i key="segmentLevel">0</i>
                                    <ref key="segment" refId="18"/>
                                    <b key="placeHolder">N</b>
                                    <ref key="weight" refId="19"/>
                                    <be key="textMatchingCondition" refId="659" clsId="TextMatchingCondition">
                                      <ref key="op" refId="21"/>
                                      <s key="val"/>
                                    </be>
                                    <ref key="change" refId="22"/>
                                    <ref key="dataType" refId="23"/>
                                    <b key="prevailingDataType">N</b>
                                    <ref key="editability" refId="24"/>
                                    <s key="originalID">9</s>
                                    <b key="signChange">N</b>
                                    <b key="nativeSignChange">N</b>
                                    <l key="nav" refId="660" ln="0" eid="ScenarioModifierValue"/>
                                    <i key="sco">0</i>
                                    <b key="applyFiltersForForcedScenarioPeriodoMap">N</b>
                                    <b key="lineSplit">N</b>
                                    <b key="addRCRow">N</b>
                                    <b key="complementary">N</b>
                                    <ref key="periodicCalculation" refId="32"/>
                                    <b key="breakLevelSubtotal">N</b>
                                    <b key="alreadyDrilled">N</b>
                                    <m key="nodeTypes" refId="661" keid="SYS_STR" veid="EFReportingNodeType">
                                      <key>
                                        <s>434155535F24-45-323430-24--</s>
                                      </key>
                                      <val>
                                        <ref refId="34"/>
                                      </val>
                                      <key>
                                        <s>434155535F24-45-323435-24--</s>
                                      </key>
                                      <val>
                                        <ref refId="34"/>
                                      </val>
                                    </m>
                                    <b key="multiSelection">N</b>
                                  </be>
                                  <cust key="id" clsId="FilterOid">9</cust>
                                  <s key="cod"/>
                                  <s key="desc"/>
                                  <i key="index">2</i>
                                  <l key="children" refId="662" ln="0" eid="Framework.com.tagetik.trees.INode,framework"/>
                                  <ref key="parent" refId="632"/>
                                </be>
                              </l>
                              <ref key="parent" refId="594"/>
                            </be>
                          </l>
                        </be>
                        <be key="matrixFilters" refId="663" clsId="FilterNode">
                          <l key="dimensionOids" refId="664" ln="0" eid="DimensionOid"/>
                          <l key="AdHocParamDimensionOids" refId="665" ln="0" eid="DimensionOid"/>
                          <be key="data" refId="666" clsId="FilterNodeData">
                            <ref key="filterNode" refId="663"/>
                            <i key="segmentLevel">0</i>
                            <ref key="segment" refId="18"/>
                            <b key="placeHolder">N</b>
                            <ref key="weight" refId="19"/>
                            <be key="textMatchingCondition" refId="667"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desc">Matrix</s>
                          <i key="index">0</i>
                          <l key="children" refId="668" ln="1" eid="Framework.com.tagetik.trees.INode,framework">
                            <be refId="669" clsId="FilterNode">
                              <l key="dimensionOids" refId="670" ln="1" eid="DimensionOid">
                                <cust clsId="DimensionOid">544950-45-5449505F4356---</cust>
                              </l>
                              <l key="AdHocParamDimensionOids" refId="671" ln="0" eid="DimensionOid"/>
                              <be key="data" refId="672" clsId="FilterNodeData">
                                <ref key="filterNode" refId="669"/>
                                <s key="dim">TIP</s>
                                <i key="segmentLevel">0</i>
                                <ref key="segment" refId="18"/>
                                <b key="placeHolder">N</b>
                                <ref key="weight" refId="19"/>
                                <be key="textMatchingCondition" refId="673" clsId="TextMatchingCondition">
                                  <ref key="op" refId="21"/>
                                  <s key="val"/>
                                </be>
                                <ref key="change" refId="22"/>
                                <ref key="dataType" refId="23"/>
                                <b key="prevailingDataType">N</b>
                                <ref key="editability" refId="24"/>
                                <s key="originalID">2</s>
                                <b key="signChange">N</b>
                                <b key="nativeSignChange">N</b>
                                <l key="nav" refId="674" ln="0" eid="ScenarioModifierValue"/>
                                <i key="sco">0</i>
                                <b key="applyFiltersForForcedScenarioPeriodoMap">N</b>
                                <b key="lineSplit">N</b>
                                <b key="addRCRow">N</b>
                                <b key="complementary">N</b>
                                <ref key="periodicCalculation" refId="32"/>
                                <b key="breakLevelSubtotal">N</b>
                                <b key="alreadyDrilled">N</b>
                                <b key="multiSelection">N</b>
                              </be>
                              <cust key="id" clsId="FilterOid">2</cust>
                              <s key="cod"/>
                              <s key="desc"/>
                              <i key="index">0</i>
                              <l key="children" refId="675" ln="1" eid="Framework.com.tagetik.trees.INode,framework">
                                <be refId="676" clsId="FilterNode">
                                  <l key="dimensionOids" refId="677" ln="1" eid="DimensionOid">
                                    <cust clsId="DimensionOid">4341545F24-4E-41435455414C53---</cust>
                                  </l>
                                  <l key="AdHocParamDimensionOids" refId="678" ln="0" eid="DimensionOid"/>
                                  <be key="data" refId="679" clsId="FilterNodeData">
                                    <ref key="filterNode" refId="676"/>
                                    <s key="dim">CAT_$</s>
                                    <i key="segmentLevel">0</i>
                                    <ref key="segment" refId="18"/>
                                    <b key="placeHolder">N</b>
                                    <ref key="weight" refId="19"/>
                                    <be key="textMatchingCondition" refId="680" clsId="TextMatchingCondition">
                                      <ref key="op" refId="21"/>
                                      <s key="val"/>
                                    </be>
                                    <ref key="change" refId="22"/>
                                    <ref key="dataType" refId="23"/>
                                    <b key="prevailingDataType">N</b>
                                    <ref key="editability" refId="24"/>
                                    <s key="originalID">3</s>
                                    <b key="signChange">N</b>
                                    <b key="nativeSignChange">N</b>
                                    <l key="nav" refId="681" ln="0" eid="ScenarioModifierValue"/>
                                    <i key="sco">0</i>
                                    <b key="applyFiltersForForcedScenarioPeriodoMap">N</b>
                                    <b key="lineSplit">N</b>
                                    <b key="addRCRow">N</b>
                                    <b key="complementary">N</b>
                                    <ref key="periodicCalculation" refId="32"/>
                                    <b key="breakLevelSubtotal">N</b>
                                    <b key="alreadyDrilled">N</b>
                                    <b key="multiSelection">N</b>
                                  </be>
                                  <cust key="id" clsId="FilterOid">3</cust>
                                  <s key="cod"/>
                                  <s key="desc"/>
                                  <i key="index">0</i>
                                  <l key="children" refId="682" ln="1" eid="Framework.com.tagetik.trees.INode,framework">
                                    <be refId="683" clsId="FilterNode">
                                      <l key="dimensionOids" refId="684" ln="1" eid="DimensionOid">
                                        <cust clsId="DimensionOid">44455354315F4D30-4E-4D30---</cust>
                                      </l>
                                      <l key="AdHocParamDimensionOids" refId="685" ln="0" eid="DimensionOid"/>
                                      <be key="data" refId="686" clsId="FilterNodeData">
                                        <ref key="filterNode" refId="683"/>
                                        <s key="dim">DEST1_M0</s>
                                        <i key="segmentLevel">0</i>
                                        <ref key="segment" refId="18"/>
                                        <b key="placeHolder">N</b>
                                        <ref key="weight" refId="19"/>
                                        <be key="textMatchingCondition" refId="687" clsId="TextMatchingCondition">
                                          <ref key="op" refId="21"/>
                                          <s key="val"/>
                                        </be>
                                        <ref key="change" refId="22"/>
                                        <ref key="dataType" refId="23"/>
                                        <b key="prevailingDataType">N</b>
                                        <ref key="editability" refId="24"/>
                                        <s key="originalID">4</s>
                                        <b key="signChange">N</b>
                                        <b key="nativeSignChange">N</b>
                                        <l key="nav" refId="688" ln="0" eid="ScenarioModifierValue"/>
                                        <i key="sco">0</i>
                                        <b key="applyFiltersForForcedScenarioPeriodoMap">N</b>
                                        <b key="lineSplit">N</b>
                                        <b key="addRCRow">N</b>
                                        <b key="complementary">N</b>
                                        <ref key="periodicCalculation" refId="32"/>
                                        <b key="breakLevelSubtotal">N</b>
                                        <b key="alreadyDrilled">N</b>
                                        <b key="multiSelection">N</b>
                                      </be>
                                      <cust key="id" clsId="FilterOid">4</cust>
                                      <s key="cod"/>
                                      <s key="desc"/>
                                      <i key="index">0</i>
                                      <l key="children" refId="689" ln="1" eid="Framework.com.tagetik.trees.INode,framework">
                                        <be refId="690" clsId="FilterNode">
                                          <l key="dimensionOids" refId="691" ln="1" eid="DimensionOid">
                                            <cust clsId="DimensionOid">415A495F453031-4E-414E303030303030---</cust>
                                          </l>
                                          <l key="AdHocParamDimensionOids" refId="692" ln="0" eid="DimensionOid"/>
                                          <be key="data" refId="693" clsId="FilterNodeData">
                                            <ref key="filterNode" refId="690"/>
                                            <s key="dim">AZI_E01</s>
                                            <i key="segmentLevel">0</i>
                                            <ref key="segment" refId="18"/>
                                            <b key="placeHolder">N</b>
                                            <ref key="weight" refId="19"/>
                                            <be key="textMatchingCondition" refId="694" clsId="TextMatchingCondition">
                                              <ref key="op" refId="21"/>
                                              <s key="val"/>
                                            </be>
                                            <ref key="change" refId="22"/>
                                            <ref key="dataType" refId="23"/>
                                            <b key="prevailingDataType">N</b>
                                            <ref key="editability" refId="24"/>
                                            <s key="originalID">5</s>
                                            <b key="signChange">N</b>
                                            <b key="nativeSignChange">N</b>
                                            <l key="nav" refId="695" ln="0" eid="ScenarioModifierValue"/>
                                            <i key="sco">0</i>
                                            <b key="applyFiltersForForcedScenarioPeriodoMap">N</b>
                                            <b key="lineSplit">N</b>
                                            <b key="addRCRow">N</b>
                                            <b key="complementary">N</b>
                                            <ref key="periodicCalculation" refId="32"/>
                                            <b key="breakLevelSubtotal">N</b>
                                            <b key="alreadyDrilled">N</b>
                                            <b key="multiSelection">N</b>
                                          </be>
                                          <cust key="id" clsId="FilterOid">5</cust>
                                          <s key="cod"/>
                                          <s key="desc"/>
                                          <i key="index">0</i>
                                          <l key="children" refId="696" ln="1" eid="Framework.com.tagetik.trees.INode,framework">
                                            <be refId="697" clsId="FilterNode">
                                              <l key="dimensionOids" refId="698" ln="1" eid="DimensionOid">
                                                <cust clsId="DimensionOid">504552-45-3132---</cust>
                                              </l>
                                              <l key="AdHocParamDimensionOids" refId="699" ln="0" eid="DimensionOid"/>
                                              <be key="data" refId="700" clsId="FilterNodeData">
                                                <ref key="filterNode" refId="697"/>
                                                <s key="dim">PER</s>
                                                <i key="segmentLevel">0</i>
                                                <ref key="segment" refId="604"/>
                                                <b key="placeHolder">N</b>
                                                <ref key="weight" refId="19"/>
                                                <be key="textMatchingCondition" refId="701" clsId="TextMatchingCondition">
                                                  <ref key="op" refId="21"/>
                                                  <s key="val"/>
                                                </be>
                                                <ref key="change" refId="22"/>
                                                <ref key="dataType" refId="23"/>
                                                <b key="prevailingDataType">N</b>
                                                <ref key="editability" refId="24"/>
                                                <s key="originalID">7</s>
                                                <b key="signChange">N</b>
                                                <b key="nativeSignChange">N</b>
                                                <l key="nav" refId="702" ln="0" eid="ScenarioModifierValue"/>
                                                <i key="sco">0</i>
                                                <b key="applyFiltersForForcedScenarioPeriodoMap">N</b>
                                                <b key="lineSplit">N</b>
                                                <b key="addRCRow">N</b>
                                                <b key="complementary">N</b>
                                                <ref key="periodicCalculation" refId="32"/>
                                                <b key="breakLevelSubtotal">N</b>
                                                <b key="alreadyDrilled">N</b>
                                                <b key="multiSelection">N</b>
                                              </be>
                                              <cust key="id" clsId="FilterOid">7</cust>
                                              <s key="cod"/>
                                              <s key="desc"/>
                                              <i key="index">0</i>
                                              <l key="children" refId="703" ln="0" eid="Framework.com.tagetik.trees.INode,framework"/>
                                              <ref key="parent" refId="690"/>
                                            </be>
                                          </l>
                                          <ref key="parent" refId="683"/>
                                        </be>
                                      </l>
                                      <ref key="parent" refId="676"/>
                                    </be>
                                  </l>
                                  <ref key="parent" refId="669"/>
                                </be>
                              </l>
                              <ref key="parent" refId="663"/>
                            </be>
                          </l>
                        </be>
                        <be key="rowHeaders" refId="704" clsId="ReportingHeaders">
                          <m key="headers" refId="705" keid="SYS_PR_I" veid="System.Collections.IList">
                            <key>
                              <i>-1</i>
                            </key>
                            <val>
                              <l refId="706" ln="1">
                                <s>$Account(HIERARCHY("$G")).desc</s>
                              </l>
                            </val>
                          </m>
                          <m key="headersDims" refId="707" keid="SYS_PR_I" veid="SYS_STR">
                            <key>
                              <i>-1</i>
                            </key>
                            <val>
                              <s>VOC_$G</s>
                            </val>
                          </m>
                        </be>
                        <be key="columnHeaders" refId="708" clsId="ReportingHeaders">
                          <m key="headers" refId="709" keid="SYS_PR_I" veid="System.Collections.IList">
                            <key>
                              <i>-1</i>
                            </key>
                            <val>
                              <l refId="710" ln="1">
                                <s>$Causal(HIERARCHY("$")).code</s>
                              </l>
                            </val>
                            <key>
                              <i>-2</i>
                            </key>
                            <val>
                              <l refId="711" ln="1">
                                <s>$Scenario.year</s>
                              </l>
                            </val>
                          </m>
                          <m key="headersDims" refId="712" keid="SYS_PR_I" veid="SYS_STR">
                            <key>
                              <i>-1</i>
                            </key>
                            <val>
                              <s>CAUS_$</s>
                            </val>
                            <key>
                              <i>-2</i>
                            </key>
                            <val>
                              <s>SCE_$</s>
                            </val>
                          </m>
                        </be>
                        <ref key="styleType" refId="198"/>
                        <b key="subtotalOnTop">N</b>
                        <b key="leavesFirst">N</b>
                        <b key="groupSubtotal">N</b>
                        <b key="replaceWithPlaceholder">N</b>
                        <b key="onlyFirstHeader">N</b>
                        <b key="allowRangeBreak">N</b>
                        <b key="showZeros">N</b>
                        <i key="maxRows">0</i>
                        <ref key="rowsExpansionMode" refId="199"/>
                        <i key="maxCols">0</i>
                        <ref key="colsExpansionMode" refId="199"/>
                        <ref key="columnsAutofitMode" refId="200"/>
                        <b key="isEditabilityOnDemand">N</b>
                        <b key="useForcedBoundDims">N</b>
                        <ref key="disableHints" refId="201"/>
                        <ref key="tipoAllineamentoLordiIC" refId="202"/>
                        <set key="forcedDimensions" refId="713"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714" ln="0" eid="Reporting.com.tagetik.tables.IMatixCellLeafPositions,Reporting"/>
                        <m key="forcedEditModes" refId="715" keid="Reporting.com.tagetik.tables.IMatixCellLeafPositions,Reporting" veid="SYS_STR"/>
                        <b key="UseTxlDeFormEditor">N</b>
                        <be key="TxDeFormsEditorDescriptor" refId="716" clsId="TxDeFormsEditorDescriptor">
                          <l key="Tabs" refId="717" ln="0" eid="TxDeFormsEditorGridDescriptor"/>
                          <i key="Height">400</i>
                          <i key="Width">430</i>
                          <b key="editButton">S</b>
                          <b key="newButton">S</b>
                          <b key="deleteButton">S</b>
                        </be>
                        <be key="workspaceTableInfo" refId="718" clsId="matrixWSInfo">
                          <b key="isT">N</b>
                          <s key="wsCode">$CPM</s>
                        </be>
                        <be key="customFilters" refId="719" clsId="ExpCustomFiltersProspetto">
                          <be key="expression" refId="720" clsId="SimpleFilterExpression">
                            <s key="operator">=</s>
                            <ref key="dataType" refId="211"/>
                          </be>
                        </be>
                      </be>
                    </val>
                    <key>
                      <s>Matrix02</s>
                    </key>
                    <val>
                      <be refId="721" clsId="MatrixPositionBlockVO">
                        <s key="positionID">Matrix02</s>
                        <be key="rows" refId="722" clsId="FilterNode">
                          <l key="dimensionOids" refId="723" ln="0" eid="DimensionOid"/>
                          <l key="AdHocParamDimensionOids" refId="724" ln="0" eid="DimensionOid"/>
                          <be key="data" refId="725" clsId="FilterNodeData">
                            <ref key="filterNode" refId="722"/>
                            <i key="segmentLevel">0</i>
                            <ref key="segment" refId="18"/>
                            <b key="placeHolder">N</b>
                            <ref key="weight" refId="19"/>
                            <be key="textMatchingCondition" refId="726"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desc">Rows</s>
                          <i key="index">0</i>
                          <l key="children" refId="727" ln="4" eid="Framework.com.tagetik.trees.INode,framework">
                            <be refId="728" clsId="FilterNode">
                              <l key="dimensionOids" refId="729" ln="1" eid="DimensionOid">
                                <cust clsId="DimensionOid">564F43-45-33303832333032303030---</cust>
                              </l>
                              <l key="AdHocParamDimensionOids" refId="730" ln="0" eid="DimensionOid"/>
                              <be key="data" refId="731" clsId="FilterNodeData">
                                <ref key="filterNode" refId="728"/>
                                <s key="dim">VOC</s>
                                <i key="segmentLevel">0</i>
                                <ref key="segment" refId="18"/>
                                <b key="placeHolder">N</b>
                                <ref key="weight" refId="19"/>
                                <be key="textMatchingCondition" refId="732" clsId="TextMatchingCondition">
                                  <ref key="op" refId="21"/>
                                  <s key="val"/>
                                </be>
                                <ref key="change" refId="22"/>
                                <ref key="dataType" refId="23"/>
                                <b key="prevailingDataType">N</b>
                                <ref key="editability" refId="24"/>
                                <s key="originalID">2</s>
                                <b key="signChange">S</b>
                                <b key="nativeSignChange">N</b>
                                <l key="nav" refId="733" ln="0" eid="ScenarioModifierValue"/>
                                <i key="sco">0</i>
                                <b key="applyFiltersForForcedScenarioPeriodoMap">N</b>
                                <b key="lineSplit">N</b>
                                <b key="addRCRow">N</b>
                                <b key="complementary">N</b>
                                <ref key="periodicCalculation" refId="32"/>
                                <b key="breakLevelSubtotal">N</b>
                                <b key="alreadyDrilled">N</b>
                                <m key="nodeTypes" refId="734" keid="SYS_STR" veid="EFReportingNodeType">
                                  <key>
                                    <s>564F43-45-33303832333032303030---</s>
                                  </key>
                                  <val>
                                    <ref refId="34"/>
                                  </val>
                                </m>
                                <b key="multiSelection">N</b>
                              </be>
                              <cust key="id" clsId="FilterOid">2</cust>
                              <s key="cod"/>
                              <s key="desc"/>
                              <i key="index">0</i>
                              <l key="children" refId="735" ln="0" eid="Framework.com.tagetik.trees.INode,framework"/>
                              <ref key="parent" refId="722"/>
                            </be>
                            <be refId="736" clsId="FilterNode">
                              <l key="dimensionOids" refId="737" ln="1" eid="DimensionOid">
                                <cust clsId="DimensionOid">564F43-45-34303432313030303030---</cust>
                              </l>
                              <l key="AdHocParamDimensionOids" refId="738" ln="0" eid="DimensionOid"/>
                              <be key="data" refId="739" clsId="FilterNodeData">
                                <ref key="filterNode" refId="736"/>
                                <s key="dim">VOC</s>
                                <i key="segmentLevel">0</i>
                                <ref key="segment" refId="18"/>
                                <b key="placeHolder">N</b>
                                <ref key="weight" refId="19"/>
                                <be key="textMatchingCondition" refId="740" clsId="TextMatchingCondition">
                                  <ref key="op" refId="21"/>
                                  <s key="val"/>
                                </be>
                                <ref key="change" refId="22"/>
                                <ref key="dataType" refId="23"/>
                                <b key="prevailingDataType">N</b>
                                <ref key="editability" refId="24"/>
                                <s key="originalID">5</s>
                                <b key="signChange">S</b>
                                <b key="nativeSignChange">N</b>
                                <l key="nav" refId="741" ln="0" eid="ScenarioModifierValue"/>
                                <i key="sco">0</i>
                                <b key="applyFiltersForForcedScenarioPeriodoMap">N</b>
                                <b key="lineSplit">N</b>
                                <b key="addRCRow">N</b>
                                <b key="complementary">N</b>
                                <ref key="periodicCalculation" refId="32"/>
                                <b key="breakLevelSubtotal">N</b>
                                <b key="alreadyDrilled">N</b>
                                <m key="nodeTypes" refId="742" keid="SYS_STR" veid="EFReportingNodeType">
                                  <key>
                                    <s>564F43-45-34303432313030303030---</s>
                                  </key>
                                  <val>
                                    <ref refId="34"/>
                                  </val>
                                </m>
                                <b key="multiSelection">N</b>
                              </be>
                              <cust key="id" clsId="FilterOid">5</cust>
                              <s key="cod"/>
                              <s key="desc"/>
                              <i key="index">1</i>
                              <l key="children" refId="743" ln="0" eid="Framework.com.tagetik.trees.INode,framework"/>
                              <ref key="parent" refId="722"/>
                            </be>
                            <be refId="744" clsId="FilterNode">
                              <l key="dimensionOids" refId="745" ln="1" eid="DimensionOid">
                                <cust clsId="DimensionOid">564F43-45-34303432323030303030---</cust>
                              </l>
                              <l key="AdHocParamDimensionOids" refId="746" ln="0" eid="DimensionOid"/>
                              <be key="data" refId="747" clsId="FilterNodeData">
                                <ref key="filterNode" refId="744"/>
                                <s key="dim">VOC</s>
                                <i key="segmentLevel">0</i>
                                <ref key="segment" refId="18"/>
                                <b key="placeHolder">N</b>
                                <ref key="weight" refId="19"/>
                                <be key="textMatchingCondition" refId="748" clsId="TextMatchingCondition">
                                  <ref key="op" refId="21"/>
                                  <s key="val"/>
                                </be>
                                <ref key="change" refId="22"/>
                                <ref key="dataType" refId="23"/>
                                <b key="prevailingDataType">N</b>
                                <ref key="editability" refId="24"/>
                                <s key="originalID">3</s>
                                <b key="signChange">S</b>
                                <b key="nativeSignChange">N</b>
                                <l key="nav" refId="749" ln="0" eid="ScenarioModifierValue"/>
                                <i key="sco">0</i>
                                <b key="applyFiltersForForcedScenarioPeriodoMap">N</b>
                                <b key="lineSplit">N</b>
                                <b key="addRCRow">N</b>
                                <b key="complementary">N</b>
                                <ref key="periodicCalculation" refId="32"/>
                                <b key="breakLevelSubtotal">N</b>
                                <b key="alreadyDrilled">N</b>
                                <m key="nodeTypes" refId="750" keid="SYS_STR" veid="EFReportingNodeType">
                                  <key>
                                    <s>564F43-45-34303432323030303030---</s>
                                  </key>
                                  <val>
                                    <ref refId="34"/>
                                  </val>
                                </m>
                                <b key="multiSelection">N</b>
                              </be>
                              <cust key="id" clsId="FilterOid">3</cust>
                              <s key="cod"/>
                              <s key="desc"/>
                              <i key="index">2</i>
                              <l key="children" refId="751" ln="0" eid="Framework.com.tagetik.trees.INode,framework"/>
                              <ref key="parent" refId="722"/>
                            </be>
                            <be refId="752" clsId="FilterNode">
                              <l key="dimensionOids" refId="753" ln="1" eid="DimensionOid">
                                <cust clsId="DimensionOid">564F43-45-34303432343030303030---</cust>
                              </l>
                              <l key="AdHocParamDimensionOids" refId="754" ln="0" eid="DimensionOid"/>
                              <be key="data" refId="755" clsId="FilterNodeData">
                                <ref key="filterNode" refId="752"/>
                                <s key="dim">VOC</s>
                                <i key="segmentLevel">0</i>
                                <ref key="segment" refId="18"/>
                                <b key="placeHolder">N</b>
                                <ref key="weight" refId="19"/>
                                <be key="textMatchingCondition" refId="756" clsId="TextMatchingCondition">
                                  <ref key="op" refId="21"/>
                                  <s key="val"/>
                                </be>
                                <ref key="change" refId="22"/>
                                <ref key="dataType" refId="23"/>
                                <b key="prevailingDataType">N</b>
                                <ref key="editability" refId="24"/>
                                <s key="originalID">4</s>
                                <b key="signChange">N</b>
                                <b key="nativeSignChange">N</b>
                                <l key="nav" refId="757" ln="0" eid="ScenarioModifierValue"/>
                                <i key="sco">0</i>
                                <b key="applyFiltersForForcedScenarioPeriodoMap">N</b>
                                <b key="lineSplit">N</b>
                                <b key="addRCRow">N</b>
                                <b key="complementary">N</b>
                                <ref key="periodicCalculation" refId="32"/>
                                <b key="breakLevelSubtotal">N</b>
                                <b key="alreadyDrilled">N</b>
                                <m key="nodeTypes" refId="758" keid="SYS_STR" veid="EFReportingNodeType">
                                  <key>
                                    <s>564F43-45-34303432343030303030---</s>
                                  </key>
                                  <val>
                                    <ref refId="34"/>
                                  </val>
                                </m>
                                <b key="multiSelection">N</b>
                              </be>
                              <cust key="id" clsId="FilterOid">4</cust>
                              <s key="cod"/>
                              <s key="desc"/>
                              <i key="index">3</i>
                              <l key="children" refId="759" ln="0" eid="Framework.com.tagetik.trees.INode,framework"/>
                              <ref key="parent" refId="722"/>
                            </be>
                          </l>
                        </be>
                        <be key="columns" refId="760" clsId="FilterNode">
                          <l key="dimensionOids" refId="761" ln="0" eid="DimensionOid"/>
                          <l key="AdHocParamDimensionOids" refId="762" ln="0" eid="DimensionOid"/>
                          <be key="data" refId="763" clsId="FilterNodeData">
                            <ref key="filterNode" refId="760"/>
                            <i key="segmentLevel">0</i>
                            <ref key="segment" refId="18"/>
                            <b key="placeHolder">N</b>
                            <ref key="weight" refId="19"/>
                            <be key="textMatchingCondition" refId="764"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desc">Columns</s>
                          <i key="index">0</i>
                          <l key="children" refId="765" ln="2" eid="Framework.com.tagetik.trees.INode,framework">
                            <be refId="766" clsId="FilterNode">
                              <l key="dimensionOids" refId="767" ln="1" eid="DimensionOid">
                                <cust clsId="DimensionOid">5343455F24-45-41432D323032332D434F4E53-24434F4E534F4C49444154494F4E--</cust>
                              </l>
                              <l key="AdHocParamDimensionOids" refId="768" ln="0" eid="DimensionOid"/>
                              <be key="data" refId="769" clsId="FilterNodeData">
                                <ref key="filterNode" refId="766"/>
                                <s key="dim">SCE_$</s>
                                <i key="segmentLevel">0</i>
                                <ref key="segment" refId="604"/>
                                <b key="placeHolder">N</b>
                                <ref key="weight" refId="19"/>
                                <be key="textMatchingCondition" refId="770" clsId="TextMatchingCondition">
                                  <ref key="op" refId="21"/>
                                  <s key="val"/>
                                </be>
                                <ref key="change" refId="22"/>
                                <ref key="dataType" refId="23"/>
                                <b key="prevailingDataType">N</b>
                                <ref key="editability" refId="24"/>
                                <s key="originalID">2</s>
                                <b key="signChange">N</b>
                                <b key="nativeSignChange">N</b>
                                <l key="nav" refId="771" ln="0" eid="ScenarioModifierValue"/>
                                <i key="sco">0</i>
                                <b key="applyFiltersForForcedScenarioPeriodoMap">N</b>
                                <b key="lineSplit">N</b>
                                <b key="addRCRow">N</b>
                                <b key="complementary">N</b>
                                <ref key="periodicCalculation" refId="25"/>
                                <b key="breakLevelSubtotal">N</b>
                                <b key="alreadyDrilled">N</b>
                                <b key="multiSelection">N</b>
                              </be>
                              <cust key="id" clsId="FilterOid">2</cust>
                              <s key="cod"/>
                              <s key="desc"/>
                              <i key="index">0</i>
                              <l key="children" refId="772" ln="1" eid="Framework.com.tagetik.trees.INode,framework">
                                <be refId="773" clsId="FilterNode">
                                  <l key="dimensionOids" refId="774" ln="1" eid="DimensionOid">
                                    <cust clsId="DimensionOid">504552-45-3132---</cust>
                                  </l>
                                  <l key="AdHocParamDimensionOids" refId="775" ln="0" eid="DimensionOid"/>
                                  <be key="data" refId="776" clsId="FilterNodeData">
                                    <ref key="filterNode" refId="773"/>
                                    <s key="dim">PER</s>
                                    <i key="segmentLevel">0</i>
                                    <ref key="segment" refId="604"/>
                                    <b key="placeHolder">N</b>
                                    <ref key="weight" refId="19"/>
                                    <be key="textMatchingCondition" refId="777" clsId="TextMatchingCondition">
                                      <ref key="op" refId="21"/>
                                      <s key="val"/>
                                    </be>
                                    <ref key="change" refId="22"/>
                                    <ref key="dataType" refId="23"/>
                                    <b key="prevailingDataType">N</b>
                                    <ref key="editability" refId="24"/>
                                    <s key="originalID">4</s>
                                    <b key="signChange">N</b>
                                    <b key="nativeSignChange">N</b>
                                    <l key="nav" refId="778" ln="0" eid="ScenarioModifierValue"/>
                                    <i key="sco">0</i>
                                    <b key="applyFiltersForForcedScenarioPeriodoMap">N</b>
                                    <b key="lineSplit">N</b>
                                    <b key="addRCRow">N</b>
                                    <b key="complementary">N</b>
                                    <ref key="periodicCalculation" refId="25"/>
                                    <b key="breakLevelSubtotal">N</b>
                                    <b key="alreadyDrilled">N</b>
                                    <b key="multiSelection">N</b>
                                  </be>
                                  <cust key="id" clsId="FilterOid">4</cust>
                                  <s key="cod"/>
                                  <s key="desc"/>
                                  <i key="index">0</i>
                                  <l key="children" refId="779" ln="0" eid="Framework.com.tagetik.trees.INode,framework"/>
                                  <ref key="parent" refId="766"/>
                                </be>
                              </l>
                              <ref key="parent" refId="760"/>
                            </be>
                            <be refId="780" clsId="FilterNode">
                              <l key="dimensionOids" refId="781" ln="1" eid="DimensionOid">
                                <cust clsId="DimensionOid">5343455F24-45-41432D323032322D434F4E53-24434F4E534F4C49444154494F4E--</cust>
                              </l>
                              <l key="AdHocParamDimensionOids" refId="782" ln="0" eid="DimensionOid"/>
                              <be key="data" refId="783" clsId="FilterNodeData">
                                <ref key="filterNode" refId="780"/>
                                <s key="dim">SCE_$</s>
                                <i key="segmentLevel">0</i>
                                <ref key="segment" refId="604"/>
                                <b key="placeHolder">N</b>
                                <ref key="weight" refId="19"/>
                                <be key="textMatchingCondition" refId="784" clsId="TextMatchingCondition">
                                  <ref key="op" refId="21"/>
                                  <s key="val"/>
                                </be>
                                <ref key="change" refId="22"/>
                                <ref key="dataType" refId="23"/>
                                <b key="prevailingDataType">N</b>
                                <ref key="editability" refId="24"/>
                                <s key="originalID">3</s>
                                <b key="signChange">N</b>
                                <b key="nativeSignChange">N</b>
                                <l key="nav" refId="785" ln="0" eid="ScenarioModifierValue"/>
                                <i key="sco">0</i>
                                <b key="applyFiltersForForcedScenarioPeriodoMap">N</b>
                                <b key="lineSplit">N</b>
                                <b key="addRCRow">N</b>
                                <b key="complementary">N</b>
                                <ref key="periodicCalculation" refId="25"/>
                                <b key="breakLevelSubtotal">N</b>
                                <b key="alreadyDrilled">N</b>
                                <b key="multiSelection">N</b>
                              </be>
                              <cust key="id" clsId="FilterOid">3</cust>
                              <s key="cod"/>
                              <s key="desc"/>
                              <i key="index">1</i>
                              <l key="children" refId="786" ln="1" eid="Framework.com.tagetik.trees.INode,framework">
                                <be refId="787" clsId="FilterNode">
                                  <l key="dimensionOids" refId="788" ln="1" eid="DimensionOid">
                                    <cust clsId="DimensionOid">504552-45-3132---</cust>
                                  </l>
                                  <l key="AdHocParamDimensionOids" refId="789" ln="0" eid="DimensionOid"/>
                                  <be key="data" refId="790" clsId="FilterNodeData">
                                    <ref key="filterNode" refId="787"/>
                                    <s key="dim">PER</s>
                                    <i key="segmentLevel">0</i>
                                    <ref key="segment" refId="604"/>
                                    <b key="placeHolder">N</b>
                                    <ref key="weight" refId="19"/>
                                    <be key="textMatchingCondition" refId="791" clsId="TextMatchingCondition">
                                      <ref key="op" refId="21"/>
                                      <s key="val"/>
                                    </be>
                                    <ref key="change" refId="22"/>
                                    <ref key="dataType" refId="23"/>
                                    <b key="prevailingDataType">N</b>
                                    <ref key="editability" refId="24"/>
                                    <s key="originalID">5</s>
                                    <b key="signChange">N</b>
                                    <b key="nativeSignChange">N</b>
                                    <l key="nav" refId="792" ln="0" eid="ScenarioModifierValue"/>
                                    <i key="sco">0</i>
                                    <b key="applyFiltersForForcedScenarioPeriodoMap">N</b>
                                    <b key="lineSplit">N</b>
                                    <b key="addRCRow">N</b>
                                    <b key="complementary">N</b>
                                    <ref key="periodicCalculation" refId="25"/>
                                    <b key="breakLevelSubtotal">N</b>
                                    <b key="alreadyDrilled">N</b>
                                    <b key="multiSelection">N</b>
                                  </be>
                                  <cust key="id" clsId="FilterOid">5</cust>
                                  <s key="cod"/>
                                  <s key="desc"/>
                                  <i key="index">0</i>
                                  <l key="children" refId="793" ln="0" eid="Framework.com.tagetik.trees.INode,framework"/>
                                  <ref key="parent" refId="780"/>
                                </be>
                              </l>
                              <ref key="parent" refId="760"/>
                            </be>
                          </l>
                        </be>
                        <be key="matrixFilters" refId="794" clsId="FilterNode">
                          <l key="dimensionOids" refId="795" ln="0" eid="DimensionOid"/>
                          <l key="AdHocParamDimensionOids" refId="796" ln="0" eid="DimensionOid"/>
                          <be key="data" refId="797" clsId="FilterNodeData">
                            <ref key="filterNode" refId="794"/>
                            <i key="segmentLevel">0</i>
                            <ref key="segment" refId="18"/>
                            <b key="placeHolder">N</b>
                            <ref key="weight" refId="19"/>
                            <be key="textMatchingCondition" refId="798"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desc">Matrix</s>
                          <i key="index">0</i>
                          <l key="children" refId="799" ln="1" eid="Framework.com.tagetik.trees.INode,framework">
                            <be refId="800" clsId="FilterNode">
                              <l key="dimensionOids" refId="801" ln="1" eid="DimensionOid">
                                <cust clsId="DimensionOid">544950-45-5449505F4356---</cust>
                              </l>
                              <l key="AdHocParamDimensionOids" refId="802" ln="0" eid="DimensionOid"/>
                              <be key="data" refId="803" clsId="FilterNodeData">
                                <ref key="filterNode" refId="800"/>
                                <s key="dim">TIP</s>
                                <i key="segmentLevel">0</i>
                                <ref key="segment" refId="18"/>
                                <b key="placeHolder">N</b>
                                <ref key="weight" refId="19"/>
                                <be key="textMatchingCondition" refId="804" clsId="TextMatchingCondition">
                                  <ref key="op" refId="21"/>
                                  <s key="val"/>
                                </be>
                                <ref key="change" refId="22"/>
                                <ref key="dataType" refId="23"/>
                                <b key="prevailingDataType">N</b>
                                <ref key="editability" refId="24"/>
                                <s key="originalID">2</s>
                                <b key="signChange">N</b>
                                <b key="nativeSignChange">N</b>
                                <l key="nav" refId="805" ln="0" eid="ScenarioModifierValue"/>
                                <i key="sco">0</i>
                                <b key="applyFiltersForForcedScenarioPeriodoMap">N</b>
                                <b key="lineSplit">N</b>
                                <b key="addRCRow">N</b>
                                <b key="complementary">N</b>
                                <ref key="periodicCalculation" refId="32"/>
                                <b key="breakLevelSubtotal">N</b>
                                <b key="alreadyDrilled">N</b>
                                <b key="multiSelection">N</b>
                              </be>
                              <cust key="id" clsId="FilterOid">2</cust>
                              <s key="cod"/>
                              <s key="desc"/>
                              <i key="index">0</i>
                              <l key="children" refId="806" ln="1" eid="Framework.com.tagetik.trees.INode,framework">
                                <be refId="807" clsId="FilterNode">
                                  <l key="dimensionOids" refId="808" ln="1" eid="DimensionOid">
                                    <cust clsId="DimensionOid">4341545F24-4E-41435455414C53---</cust>
                                  </l>
                                  <l key="AdHocParamDimensionOids" refId="809" ln="0" eid="DimensionOid"/>
                                  <be key="data" refId="810" clsId="FilterNodeData">
                                    <ref key="filterNode" refId="807"/>
                                    <s key="dim">CAT_$</s>
                                    <i key="segmentLevel">0</i>
                                    <ref key="segment" refId="18"/>
                                    <b key="placeHolder">N</b>
                                    <ref key="weight" refId="19"/>
                                    <be key="textMatchingCondition" refId="811" clsId="TextMatchingCondition">
                                      <ref key="op" refId="21"/>
                                      <s key="val"/>
                                    </be>
                                    <ref key="change" refId="22"/>
                                    <ref key="dataType" refId="23"/>
                                    <b key="prevailingDataType">N</b>
                                    <ref key="editability" refId="24"/>
                                    <s key="originalID">3</s>
                                    <b key="signChange">N</b>
                                    <b key="nativeSignChange">N</b>
                                    <l key="nav" refId="812" ln="0" eid="ScenarioModifierValue"/>
                                    <i key="sco">0</i>
                                    <b key="applyFiltersForForcedScenarioPeriodoMap">N</b>
                                    <b key="lineSplit">N</b>
                                    <b key="addRCRow">N</b>
                                    <b key="complementary">N</b>
                                    <ref key="periodicCalculation" refId="32"/>
                                    <b key="breakLevelSubtotal">N</b>
                                    <b key="alreadyDrilled">N</b>
                                    <b key="multiSelection">N</b>
                                  </be>
                                  <cust key="id" clsId="FilterOid">3</cust>
                                  <s key="cod"/>
                                  <s key="desc"/>
                                  <i key="index">0</i>
                                  <l key="children" refId="813" ln="1" eid="Framework.com.tagetik.trees.INode,framework">
                                    <be refId="814" clsId="FilterNode">
                                      <l key="dimensionOids" refId="815" ln="1" eid="DimensionOid">
                                        <cust clsId="DimensionOid">44455354315F4D30-4E-4D30---</cust>
                                      </l>
                                      <l key="AdHocParamDimensionOids" refId="816" ln="0" eid="DimensionOid"/>
                                      <be key="data" refId="817" clsId="FilterNodeData">
                                        <ref key="filterNode" refId="814"/>
                                        <s key="dim">DEST1_M0</s>
                                        <i key="segmentLevel">0</i>
                                        <ref key="segment" refId="18"/>
                                        <b key="placeHolder">N</b>
                                        <ref key="weight" refId="19"/>
                                        <be key="textMatchingCondition" refId="818" clsId="TextMatchingCondition">
                                          <ref key="op" refId="21"/>
                                          <s key="val"/>
                                        </be>
                                        <ref key="change" refId="22"/>
                                        <ref key="dataType" refId="23"/>
                                        <b key="prevailingDataType">N</b>
                                        <ref key="editability" refId="24"/>
                                        <s key="originalID">4</s>
                                        <b key="signChange">N</b>
                                        <b key="nativeSignChange">N</b>
                                        <l key="nav" refId="819" ln="0" eid="ScenarioModifierValue"/>
                                        <i key="sco">0</i>
                                        <b key="applyFiltersForForcedScenarioPeriodoMap">N</b>
                                        <b key="lineSplit">N</b>
                                        <b key="addRCRow">N</b>
                                        <b key="complementary">N</b>
                                        <ref key="periodicCalculation" refId="32"/>
                                        <b key="breakLevelSubtotal">N</b>
                                        <b key="alreadyDrilled">N</b>
                                        <b key="multiSelection">N</b>
                                      </be>
                                      <cust key="id" clsId="FilterOid">4</cust>
                                      <s key="cod"/>
                                      <s key="desc"/>
                                      <i key="index">0</i>
                                      <l key="children" refId="820" ln="1" eid="Framework.com.tagetik.trees.INode,framework">
                                        <be refId="821" clsId="FilterNode">
                                          <l key="dimensionOids" refId="822" ln="1" eid="DimensionOid">
                                            <cust clsId="DimensionOid">415A495F453031-4E-414E303030303030---</cust>
                                          </l>
                                          <l key="AdHocParamDimensionOids" refId="823" ln="0" eid="DimensionOid"/>
                                          <be key="data" refId="824" clsId="FilterNodeData">
                                            <ref key="filterNode" refId="821"/>
                                            <s key="dim">AZI_E01</s>
                                            <i key="segmentLevel">0</i>
                                            <ref key="segment" refId="18"/>
                                            <b key="placeHolder">N</b>
                                            <ref key="weight" refId="19"/>
                                            <be key="textMatchingCondition" refId="825" clsId="TextMatchingCondition">
                                              <ref key="op" refId="21"/>
                                              <s key="val"/>
                                            </be>
                                            <ref key="change" refId="22"/>
                                            <ref key="dataType" refId="23"/>
                                            <b key="prevailingDataType">N</b>
                                            <ref key="editability" refId="24"/>
                                            <s key="originalID">5</s>
                                            <b key="signChange">N</b>
                                            <b key="nativeSignChange">N</b>
                                            <l key="nav" refId="826" ln="0" eid="ScenarioModifierValue"/>
                                            <i key="sco">0</i>
                                            <b key="applyFiltersForForcedScenarioPeriodoMap">N</b>
                                            <b key="lineSplit">N</b>
                                            <b key="addRCRow">N</b>
                                            <b key="complementary">N</b>
                                            <ref key="periodicCalculation" refId="32"/>
                                            <b key="breakLevelSubtotal">N</b>
                                            <b key="alreadyDrilled">N</b>
                                            <b key="multiSelection">N</b>
                                          </be>
                                          <cust key="id" clsId="FilterOid">5</cust>
                                          <s key="cod"/>
                                          <s key="desc"/>
                                          <i key="index">0</i>
                                          <l key="children" refId="827" ln="0" eid="Framework.com.tagetik.trees.INode,framework"/>
                                          <ref key="parent" refId="814"/>
                                        </be>
                                      </l>
                                      <ref key="parent" refId="807"/>
                                    </be>
                                  </l>
                                  <ref key="parent" refId="800"/>
                                </be>
                              </l>
                              <ref key="parent" refId="794"/>
                            </be>
                          </l>
                        </be>
                        <be key="rowHeaders" refId="828" clsId="ReportingHeaders">
                          <m key="headers" refId="829" keid="SYS_PR_I" veid="System.Collections.IList">
                            <key>
                              <i>-1</i>
                            </key>
                            <val>
                              <l refId="830" ln="1">
                                <s>$Account.desc</s>
                              </l>
                            </val>
                          </m>
                          <m key="headersDims" refId="831" keid="SYS_PR_I" veid="SYS_STR">
                            <key>
                              <i>-1</i>
                            </key>
                            <val>
                              <s>VOC</s>
                            </val>
                          </m>
                        </be>
                        <be key="columnHeaders" refId="832" clsId="ReportingHeaders">
                          <m key="headers" refId="833" keid="SYS_PR_I" veid="System.Collections.IList">
                            <key>
                              <i>-1</i>
                            </key>
                            <val>
                              <l refId="834" ln="1">
                                <s>$Period.desc</s>
                              </l>
                            </val>
                            <key>
                              <i>-2</i>
                            </key>
                            <val>
                              <l refId="835" ln="1">
                                <s>$Scenario.year</s>
                              </l>
                            </val>
                          </m>
                          <m key="headersDims" refId="836" keid="SYS_PR_I" veid="SYS_STR">
                            <key>
                              <i>-1</i>
                            </key>
                            <val>
                              <s>PER</s>
                            </val>
                            <key>
                              <i>-2</i>
                            </key>
                            <val>
                              <s>SCE_$</s>
                            </val>
                          </m>
                        </be>
                        <ref key="styleType" refId="198"/>
                        <b key="subtotalOnTop">N</b>
                        <b key="leavesFirst">N</b>
                        <b key="groupSubtotal">N</b>
                        <b key="replaceWithPlaceholder">N</b>
                        <b key="onlyFirstHeader">N</b>
                        <b key="allowRangeBreak">N</b>
                        <b key="showZeros">N</b>
                        <i key="maxRows">0</i>
                        <ref key="rowsExpansionMode" refId="199"/>
                        <i key="maxCols">0</i>
                        <ref key="colsExpansionMode" refId="199"/>
                        <ref key="columnsAutofitMode" refId="200"/>
                        <b key="isEditabilityOnDemand">N</b>
                        <b key="useForcedBoundDims">N</b>
                        <ref key="disableHints" refId="201"/>
                        <ref key="tipoAllineamentoLordiIC" refId="202"/>
                        <set key="forcedDimensions" refId="837"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838" ln="0" eid="Reporting.com.tagetik.tables.IMatixCellLeafPositions,Reporting"/>
                        <m key="forcedEditModes" refId="839" keid="Reporting.com.tagetik.tables.IMatixCellLeafPositions,Reporting" veid="SYS_STR"/>
                        <b key="UseTxlDeFormEditor">N</b>
                        <be key="TxDeFormsEditorDescriptor" refId="840" clsId="TxDeFormsEditorDescriptor">
                          <l key="Tabs" refId="841" ln="0" eid="TxDeFormsEditorGridDescriptor"/>
                          <i key="Height">400</i>
                          <i key="Width">430</i>
                          <b key="editButton">S</b>
                          <b key="newButton">S</b>
                          <b key="deleteButton">S</b>
                        </be>
                        <be key="workspaceTableInfo" refId="842" clsId="matrixWSInfo">
                          <b key="isT">N</b>
                          <s key="wsCode">$CPM</s>
                        </be>
                        <be key="customFilters" refId="843" clsId="ExpCustomFiltersProspetto">
                          <be key="expression" refId="844" clsId="SimpleFilterExpression">
                            <s key="operator">=</s>
                            <ref key="dataType" refId="211"/>
                          </be>
                        </be>
                      </be>
                    </val>
                  </m>
                  <m key="cellFields" refId="845" keid="SYS_STR" veid="CodeCellField">
                    <key>
                      <s>CellField00</s>
                    </key>
                    <val>
                      <be refId="846" clsId="CodeCellField">
                        <s key="code">CellField00</s>
                        <s key="cellField">$Period.code</s>
                      </be>
                    </val>
                    <key>
                      <s>CellField01</s>
                    </key>
                    <val>
                      <be refId="847" clsId="CodeCellField">
                        <s key="code">CellField01</s>
                        <s key="cellField">$scenario.year</s>
                      </be>
                    </val>
                  </m>
                  <m key="dictionary" refId="848" keid="SYS_STR" veid="CodeMultiDescVO">
                    <key>
                      <s>Dict10</s>
                    </key>
                    <val>
                      <be refId="849" clsId="CodeMultiDescVO">
                        <s key="code">Dict10</s>
                        <be key="multiDescVO" refId="850" clsId="MultiDesc">
                          <a key="desc" refId="851" ln="4" eid="SYS_STR">
                            <s>
                              <ch cod="b9"/>
                              Individual comparative prior-year figures have been restated. Further explanations can be found in Note
                              <ch cod="a0"/>
                              3 to the Consolidated Financial Statements.
                            </s>
                            <s>
                              1) Einzelne Vorjahresvergleichswerte wurden angepasst. Weitere Erl
                              <ch cod="e4"/>
                              uterungen hierzu enth
                              <ch cod="e4"/>
                              lt die Textziffer 3 des Anhangs.
                            </s>
                            <nl/>
                            <nl/>
                          </a>
                        </be>
                      </be>
                    </val>
                    <key>
                      <s>Dict04</s>
                    </key>
                    <val>
                      <be refId="852" clsId="CodeMultiDescVO">
                        <s key="code">Dict04</s>
                        <be key="multiDescVO" refId="853" clsId="MultiDesc">
                          <a key="desc" refId="854" ln="4" eid="SYS_STR">
                            <s>Reversals of impairments on right-of-use assets</s>
                            <s>Zuschreibungen auf Nutzungsrechte</s>
                            <nl/>
                            <nl/>
                          </a>
                        </be>
                      </be>
                    </val>
                    <key>
                      <s>Dict01</s>
                    </key>
                    <val>
                      <be refId="855" clsId="CodeMultiDescVO">
                        <s key="code">Dict01</s>
                        <be key="multiDescVO" refId="856" clsId="MultiDesc">
                          <a key="desc" refId="857" ln="4" eid="SYS_STR">
                            <s>US</s>
                            <s>DE</s>
                            <nl/>
                            <nl/>
                          </a>
                        </be>
                      </be>
                    </val>
                    <key>
                      <s>Dict07</s>
                    </key>
                    <val>
                      <be refId="858" clsId="CodeMultiDescVO">
                        <s key="code">Dict07</s>
                        <be key="multiDescVO" refId="859" clsId="MultiDesc">
                          <a key="desc" refId="860" ln="4" eid="SYS_STR">
                            <s>Expense relating to leases of low-value assets, not including short-term leases</s>
                            <s>
                              Aufwand f
                              <ch cod="fc"/>
                              r Leasingverh
                              <ch cod="e4"/>
                              ltnisse 
                              <ch cod="fc"/>
                              ber einen Verm
                              <ch cod="f6"/>
                              genswert von geringem Wert, mit Ausnahme von kurzfristigen Leasingverh
                              <ch cod="e4"/>
                              ltnissen
                            </s>
                            <nl/>
                            <nl/>
                          </a>
                        </be>
                      </be>
                    </val>
                    <key>
                      <s>Dict03</s>
                    </key>
                    <val>
                      <be refId="861" clsId="CodeMultiDescVO">
                        <s key="code">Dict03</s>
                        <be key="multiDescVO" refId="862" clsId="MultiDesc">
                          <a key="desc" refId="863" ln="4" eid="SYS_STR">
                            <s>Impairment charges on right-of-use assets</s>
                            <s>
                              Au
                              <ch cod="df"/>
                              erplanm
                              <ch cod="e4"/>
                              <ch cod="df"/>
                              ige Abschreibungen auf Nutzungsrechte
                            </s>
                            <nl/>
                            <nl/>
                          </a>
                        </be>
                      </be>
                    </val>
                    <key>
                      <s>Dict06</s>
                    </key>
                    <val>
                      <be refId="864" clsId="CodeMultiDescVO">
                        <s key="code">Dict06</s>
                        <be key="multiDescVO" refId="865" clsId="MultiDesc">
                          <a key="desc" refId="866" ln="4" eid="SYS_STR">
                            <s>Expense relating to short-term leases</s>
                            <s>
                              Aufwand f
                              <ch cod="fc"/>
                              r kurzfristige Leasingverh
                              <ch cod="e4"/>
                              ltnisse
                            </s>
                            <nl/>
                            <nl/>
                          </a>
                        </be>
                      </be>
                    </val>
                    <key>
                      <s>Dict09</s>
                    </key>
                    <val>
                      <be refId="867" clsId="CodeMultiDescVO">
                        <s key="code">Dict09</s>
                        <be key="multiDescVO" refId="868" clsId="MultiDesc">
                          <a key="desc" refId="869" ln="4" eid="SYS_STR">
                            <s>Total</s>
                            <s>Summe</s>
                            <nl/>
                            <nl/>
                          </a>
                        </be>
                      </be>
                    </val>
                    <key>
                      <s>Dict05</s>
                    </key>
                    <val>
                      <be refId="870" clsId="CodeMultiDescVO">
                        <s key="code">Dict05</s>
                        <be key="multiDescVO" refId="871" clsId="MultiDesc">
                          <a key="desc" refId="872" ln="4" eid="SYS_STR">
                            <s>Interest expense on lease liabilities</s>
                            <s>
                              Zinsaufwendungen f
                              <ch cod="fc"/>
                              r Leasingverbindlichkeiten
                            </s>
                            <nl/>
                            <nl/>
                          </a>
                        </be>
                      </be>
                    </val>
                    <key>
                      <s>Dict00</s>
                    </key>
                    <val>
                      <be refId="873" clsId="CodeMultiDescVO">
                        <s key="code">Dict00</s>
                        <be key="multiDescVO" refId="874" clsId="MultiDesc">
                          <a key="desc" refId="875" ln="4" eid="SYS_STR">
                            <s>
                              Amounts Recognized in the Income Statement
                              <ch cod="b9"/>
                            </s>
                            <s>
                              In der Gewinn- und Verlustrechnung erfasste Betr
                              <ch cod="e4"/>
                              ge
                              <ch cod="b9"/>
                              <ch cod="207e"/>
                            </s>
                            <nl/>
                            <nl/>
                          </a>
                        </be>
                      </be>
                    </val>
                    <key>
                      <s>Dict08</s>
                    </key>
                    <val>
                      <be refId="876" clsId="CodeMultiDescVO">
                        <s key="code">Dict08</s>
                        <be key="multiDescVO" refId="877" clsId="MultiDesc">
                          <a key="desc" refId="878" ln="4" eid="SYS_STR">
                            <s>Income from subleasing right-of-use assets</s>
                            <s>Ertrag aus dem Unterleasing von Nutzungsrechten</s>
                            <nl/>
                            <nl/>
                          </a>
                        </be>
                      </be>
                    </val>
                    <key>
                      <s>Dict02</s>
                    </key>
                    <val>
                      <be refId="879" clsId="CodeMultiDescVO">
                        <s key="code">Dict02</s>
                        <be key="multiDescVO" refId="880" clsId="MultiDesc">
                          <a key="desc" refId="881" ln="4" eid="SYS_STR">
                            <s>Depreciation of right-of-use assets</s>
                            <s>
                              Planm
                              <ch cod="e4"/>
                              <ch cod="df"/>
                              ige Abschreibungen auf Nutzungsrechte
                            </s>
                            <nl/>
                            <nl/>
                          </a>
                        </be>
                      </be>
                    </val>
                  </m>
                  <m key="controlExpressions" refId="882" keid="SYS_STR" veid="CodedExpControlloProspetto"/>
                  <m key="inlineParameters" refId="883" keid="SYS_STR" veid="CodedInlineParameter"/>
                  <m key="queries" refId="884" keid="SYS_STR" veid="Reporting.com.tagetik.query.IUserDefinedQueryVO,Reporting"/>
                  <m key="launchers" refId="885" keid="SYS_STR" veid="ElaborationsLauncher"/>
                  <m key="actionLists" refId="886" keid="SYS_STR" veid="Reporting.com.tagetik.actionlist.ISnapshotActionList,Reporting"/>
                  <l key="areas" refId="887" ln="0" eid="SYS_STR"/>
                  <l key="charts" refId="888" ln="0" eid="SYS_STR"/>
                  <l key="pivots" refId="889" ln="0" eid="SYS_STR"/>
                </be>
                <b key="forceRebuild">N</b>
                <b key="forceReopen">N</b>
                <rs key="tempiElaborazione" refId="890" rowCount="7" fieldNames="MATRICE,TIPO,TEMPO">
                  <field name="MATRICE">
                    <s/>
                    <s/>
                    <s>Matrix01</s>
                    <s/>
                    <s>Matrix02</s>
                    <s/>
                    <s/>
                  </field>
                  <field name="TIPO">
                    <s>PRE_EXPLOSION</s>
                    <s>CELL_FIELDS</s>
                    <s>HEADERS</s>
                    <s>QUEUING TIME</s>
                    <s>HEADERS</s>
                    <s>OTHER</s>
                    <s>POST_EXPLOSION</s>
                  </field>
                  <field name="TEMPO">
                    <s>0</s>
                    <s>1</s>
                    <s>327</s>
                    <s>0</s>
                    <s>1937</s>
                    <s>0</s>
                    <s>0</s>
                  </field>
                </rs>
                <be key="styleSheet" refId="891" clsId="StyleSheetResult"/>
                <a key="sheetNames" refId="892" ln="1" eid="SYS_STR">
                  <s>1</s>
                </a>
                <s key="scripts"/>
                <l key="sheetsToHide" refId="893" ln="0" eid="SYS_STR"/>
                <be key="reportFilters" refId="894" clsId="FilterNode">
                  <l key="dimensionOids" refId="895" ln="0" eid="DimensionOid"/>
                  <l key="AdHocParamDimensionOids" refId="896" ln="0" eid="DimensionOid"/>
                  <be key="data" refId="897" clsId="FilterNodeData">
                    <ref key="filterNode" refId="894"/>
                    <i key="segmentLevel">0</i>
                    <ref key="segment" refId="18"/>
                    <b key="placeHolder">N</b>
                    <ref key="weight" refId="19"/>
                    <be key="textMatchingCondition" refId="898"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i key="index">0</i>
                  <l key="children" refId="899" ln="0" eid="Framework.com.tagetik.trees.INode,framework"/>
                </be>
                <m key="dataTypes" refId="900" keid="SYS_STR" veid="DataTypesMap"/>
                <l key="hideRCResults" refId="901" ln="0" eid="HideRCSResult"/>
                <m key="queries" refId="902" keid="SYS_STR" veid="MultiSheetQueryResultVO"/>
                <m key="validationQueries" refId="903" keid="SYS_STR" veid="ValidationQueryResult"/>
              </be>
              <be key="logger" refId="904" clsId="ReportLogger">
                <be key="sheetLogger" refId="905" clsId="ReportingElementLogger">
                  <set key="errors" refId="906" ln="0" eid="SYS_STR"/>
                  <set key="warnings" refId="907" ln="0" eid="SYS_STR"/>
                </be>
                <be key="fgdLogger" refId="908" clsId="ReportingElementLogger">
                  <set key="errors" refId="909" ln="0" eid="SYS_STR"/>
                  <set key="warnings" refId="910" ln="0" eid="SYS_STR"/>
                </be>
                <be key="tmplLogger" refId="911" clsId="ReportingElementLogger">
                  <set key="errors" refId="912" ln="0" eid="SYS_STR"/>
                  <set key="warnings" refId="913" ln="0" eid="SYS_STR"/>
                </be>
                <m key="matrixLoggers" refId="914" keid="SYS_STR" veid="MatrixLogger">
                  <key>
                    <s>Matrix01</s>
                  </key>
                  <val>
                    <be refId="915" clsId="MatrixLogger">
                      <s key="code">Matrix01</s>
                      <be key="rowsLogger" refId="916" clsId="ReportingElementLogger">
                        <set key="errors" refId="917" ln="0" eid="SYS_STR"/>
                        <set key="warnings" refId="918" ln="0" eid="SYS_STR"/>
                      </be>
                      <be key="colsLogger" refId="919" clsId="ReportingElementLogger">
                        <set key="errors" refId="920" ln="0" eid="SYS_STR"/>
                        <set key="warnings" refId="921" ln="0" eid="SYS_STR"/>
                      </be>
                      <set key="errors" refId="922" ln="0" eid="SYS_STR"/>
                      <set key="warnings" refId="923" ln="0" eid="SYS_STR"/>
                    </be>
                  </val>
                  <key>
                    <s>Matrix02</s>
                  </key>
                  <val>
                    <be refId="924" clsId="MatrixLogger">
                      <s key="code">Matrix02</s>
                      <be key="rowsLogger" refId="925" clsId="ReportingElementLogger">
                        <set key="errors" refId="926" ln="0" eid="SYS_STR"/>
                        <set key="warnings" refId="927" ln="0" eid="SYS_STR"/>
                      </be>
                      <be key="colsLogger" refId="928" clsId="ReportingElementLogger">
                        <set key="errors" refId="929" ln="0" eid="SYS_STR"/>
                        <set key="warnings" refId="930" ln="0" eid="SYS_STR"/>
                      </be>
                      <set key="errors" refId="931" ln="0" eid="SYS_STR"/>
                      <set key="warnings" refId="932" ln="0" eid="SYS_STR"/>
                    </be>
                  </val>
                </m>
                <set key="errors" refId="933" ln="0" eid="SYS_STR"/>
                <set key="warnings" refId="934" ln="0" eid="SYS_STR"/>
              </be>
            </be>
          </val>
          <key>
            <s>Template01</s>
          </key>
          <val>
            <be refId="935" clsId="ProspElaborationTaskResult">
              <be key="prospElaborazioneResult" refId="936" clsId="ProspElaborationResult">
                <s key="dbId">PROD_TGK_UNIPER_001</s>
                <ref key="endInsertionStatus" refId="482"/>
                <m key="valori" refId="937" keid="SYS_STR" veid="Framework.com.tagetik.datatypes.IRecordset,framework"/>
                <d key="runDate">1708529388079</d>
                <m key="tableNameOfRow" refId="938" keid="SYS_STR" veid="TableNameInfo"/>
                <m key="intestazioni" refId="939" keid="SYS_STR" veid="Framework.com.tagetik.datatypes.IRecordset,framework"/>
                <m key="intestazioniLink" refId="940" keid="SYS_STR" veid="Framework.com.tagetik.datatypes.IRecordset,framework"/>
                <m key="celleEditabili" refId="941" keid="SYS_STR" veid="Reporting.com.tagetik.launchedreport.ReportingCell[],Reporting"/>
                <m key="dictionaryTerms" refId="942" keid="SYS_STR" veid="SYS_STR"/>
                <rs key="cellFields" refId="943" rowCount="0" fieldNames=""/>
                <be key="reportTemplate" refId="944" clsId="ReportTemplateVO">
                  <s key="code">Template01</s>
                  <s key="desc">Income Statement -Leases</s>
                  <m key="matrices" refId="945" keid="SYS_STR" veid="Reporting.com.tagetik.tables.IMatrixPositionBlockVO,Reporting"/>
                  <m key="cellFields" refId="946" keid="SYS_STR" veid="CodeCellField"/>
                  <m key="dictionary" refId="947" keid="SYS_STR" veid="CodeMultiDescVO">
                    <key>
                      <s>Dict00</s>
                    </key>
                    <val>
                      <be refId="948" clsId="CodeMultiDescVO">
                        <s key="code">Dict00</s>
                        <be key="multiDescVO" refId="949" clsId="MultiDesc">
                          <a key="desc" refId="950" ln="4" eid="SYS_STR">
                            <s>
                              <ch cod="b9"/>
                              Individual comparative prior-year figures have been restated. Further explanations can be found in Note
                              <ch cod="a0"/>
                              3 to the Consolidated Financial Statements.
                            </s>
                            <s>
                              1) Einzelne Vorjahresvergleichswerte wurden angepasst. Weitere Erl
                              <ch cod="e4"/>
                              uterungen hierzu enth
                              <ch cod="e4"/>
                              lt die Textziffer 3 des Anhangs.
                            </s>
                            <nl/>
                            <nl/>
                          </a>
                        </be>
                      </be>
                    </val>
                  </m>
                  <m key="controlExpressions" refId="951" keid="SYS_STR" veid="CodedExpControlloProspetto"/>
                  <m key="inlineParameters" refId="952" keid="SYS_STR" veid="CodedInlineParameter"/>
                  <m key="queries" refId="953" keid="SYS_STR" veid="Reporting.com.tagetik.query.IUserDefinedQueryVO,Reporting"/>
                  <m key="launchers" refId="954" keid="SYS_STR" veid="ElaborationsLauncher"/>
                  <m key="actionLists" refId="955" keid="SYS_STR" veid="Reporting.com.tagetik.actionlist.ISnapshotActionList,Reporting"/>
                  <l key="areas" refId="956" ln="0" eid="SYS_STR"/>
                  <l key="charts" refId="957" ln="0" eid="SYS_STR"/>
                  <l key="pivots" refId="958" ln="0" eid="SYS_STR"/>
                </be>
                <b key="forceRebuild">N</b>
                <b key="forceReopen">N</b>
                <rs key="tempiElaborazione" refId="959" rowCount="5" fieldNames="MATRICE,TIPO,TEMPO">
                  <field name="MATRICE">
                    <s/>
                    <s/>
                    <s/>
                    <s/>
                    <s/>
                  </field>
                  <field name="TIPO">
                    <s>PRE_EXPLOSION</s>
                    <s>CELL_FIELDS</s>
                    <s>QUEUING TIME</s>
                    <s>OTHER</s>
                    <s>POST_EXPLOSION</s>
                  </field>
                  <field name="TEMPO">
                    <s>0</s>
                    <s>0</s>
                    <s>0</s>
                    <s>0</s>
                    <s>0</s>
                  </field>
                </rs>
                <be key="styleSheet" refId="960" clsId="StyleSheetResult"/>
                <a key="sheetNames" refId="961" ln="1" eid="SYS_STR">
                  <s>Income Statement -Leases</s>
                </a>
                <s key="scripts"/>
                <l key="sheetsToHide" refId="962" ln="0" eid="SYS_STR"/>
                <be key="reportFilters" refId="963" clsId="FilterNode">
                  <l key="dimensionOids" refId="964" ln="0" eid="DimensionOid"/>
                  <l key="AdHocParamDimensionOids" refId="965" ln="0" eid="DimensionOid"/>
                  <be key="data" refId="966" clsId="FilterNodeData">
                    <ref key="filterNode" refId="963"/>
                    <i key="segmentLevel">0</i>
                    <ref key="segment" refId="18"/>
                    <b key="placeHolder">N</b>
                    <ref key="weight" refId="19"/>
                    <be key="textMatchingCondition" refId="967"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i key="index">0</i>
                  <l key="children" refId="968" ln="0" eid="Framework.com.tagetik.trees.INode,framework"/>
                </be>
                <m key="dataTypes" refId="969" keid="SYS_STR" veid="DataTypesMap"/>
                <m key="queries" refId="970" keid="SYS_STR" veid="MultiSheetQueryResultVO"/>
                <m key="validationQueries" refId="971" keid="SYS_STR" veid="ValidationQueryResult"/>
              </be>
              <be key="logger" refId="972" clsId="ReportLogger">
                <be key="sheetLogger" refId="973" clsId="ReportingElementLogger">
                  <set key="errors" refId="974" ln="0" eid="SYS_STR"/>
                  <set key="warnings" refId="975" ln="0" eid="SYS_STR"/>
                </be>
                <be key="fgdLogger" refId="976" clsId="ReportingElementLogger">
                  <set key="errors" refId="977" ln="0" eid="SYS_STR"/>
                  <set key="warnings" refId="978" ln="0" eid="SYS_STR"/>
                </be>
                <be key="tmplLogger" refId="979" clsId="ReportingElementLogger">
                  <set key="errors" refId="980" ln="0" eid="SYS_STR"/>
                  <set key="warnings" refId="981" ln="0" eid="SYS_STR"/>
                </be>
                <m key="matrixLoggers" refId="982" keid="SYS_STR" veid="MatrixLogger"/>
                <set key="errors" refId="983" ln="0" eid="SYS_STR"/>
                <set key="warnings" refId="984" ln="0" eid="SYS_STR"/>
              </be>
            </be>
          </val>
        </m>
        <m key="exportedType" refId="985" keid="SYS_STR" veid="SYS_STR"/>
        <m key="exportedResult" refId="986" keid="SYS_STR" veid="System.Byte[]"/>
        <b key="flagValidation">N</b>
      </be>
      <be key="parameters" refId="987" clsId="LaunchParameters">
        <be key="parameterBlock" refId="988" clsId="ParameterBlock">
          <m key="ParameterValues" refId="989" keid="SYS_STR" veid="Reporting.com.tagetik.report.parametersValue.IParameterValue,Reporting">
            <key>
              <s>5343455F24-45-41435F5343455F434F4E535F504152545F30303031--50-</s>
            </key>
            <val>
              <be refId="990" clsId="FilterNodeParameterValue">
                <e key="ParamSetType" refId="991" id="ParamSetType">ESPLICITA_SELEZIONA</e>
                <be key="Value" refId="992" clsId="FilterNode">
                  <l key="dimensionOids" refId="993" ln="1" eid="DimensionOid">
                    <cust clsId="DimensionOid">5343455F24-45-41432D323032332D434F4E53-554E495045522D47524F5550--</cust>
                  </l>
                  <l key="AdHocParamDimensionOids" refId="994" ln="0" eid="DimensionOid"/>
                  <be key="data" refId="995" clsId="FilterNodeData">
                    <ref key="filterNode" refId="992"/>
                    <s key="dim">SCE_$</s>
                    <i key="segmentLevel">0</i>
                    <ref key="segment" refId="18"/>
                    <b key="placeHolder">N</b>
                    <ref key="weight" refId="19"/>
                    <be key="textMatchingCondition" refId="996" clsId="TextMatchingCondition">
                      <ref key="op" refId="21"/>
                      <s key="val"/>
                    </be>
                    <ref key="change" refId="22"/>
                    <ref key="dataType" refId="23"/>
                    <b key="prevailingDataType">N</b>
                    <ref key="editability" refId="24"/>
                    <b key="signChange">N</b>
                    <b key="nativeSignChange">N</b>
                    <l key="nav" refId="997" ln="0" eid="ScenarioModifierValue"/>
                    <i key="sco">0</i>
                    <b key="applyFiltersForForcedScenarioPeriodoMap">N</b>
                    <b key="lineSplit">N</b>
                    <b key="addRCRow">N</b>
                    <b key="complementary">N</b>
                    <ref key="periodicCalculation" refId="32"/>
                    <b key="breakLevelSubtotal">N</b>
                    <b key="alreadyDrilled">N</b>
                    <b key="multiSelection">N</b>
                  </be>
                  <cust key="id" clsId="FilterOid">2</cust>
                  <s key="cod"/>
                  <s key="desc"/>
                  <i key="index">0</i>
                  <l key="children" refId="998" ln="0" eid="Framework.com.tagetik.trees.INode,framework"/>
                </be>
              </be>
            </val>
            <key>
              <s>504552-45-41435F5045525F414C4C5F504152545F30303031--50-</s>
            </key>
            <val>
              <be refId="999" clsId="FilterNodeParameterValue">
                <ref key="ParamSetType" refId="991"/>
                <be key="Value" refId="1000" clsId="FilterNode">
                  <l key="dimensionOids" refId="1001" ln="1" eid="DimensionOid">
                    <cust clsId="DimensionOid">504552-45-3132---</cust>
                  </l>
                  <l key="AdHocParamDimensionOids" refId="1002" ln="0" eid="DimensionOid"/>
                  <be key="data" refId="1003" clsId="FilterNodeData">
                    <ref key="filterNode" refId="1000"/>
                    <s key="dim">PER</s>
                    <i key="segmentLevel">0</i>
                    <ref key="segment" refId="18"/>
                    <b key="placeHolder">N</b>
                    <ref key="weight" refId="19"/>
                    <be key="textMatchingCondition" refId="1004"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2</cust>
                  <i key="index">0</i>
                </be>
              </be>
            </val>
          </m>
          <m key="ParameterAdHocValues" refId="1005" keid="SYS_STR" veid="Reporting.com.tagetik.report.parametersValue.IParameterValue,Reporting"/>
        </be>
        <i key="descLanguage">1</i>
        <b key="dataEntry">N</b>
        <b key="checkEdit">S</b>
        <s key="adHocFileName"/>
        <s key="containerReportListFileName"/>
        <s key="containerReportListCode">CD_TABLES_EXT</s>
        <b key="createMatrixAreas">N</b>
      </be>
      <be key="launchInfo" refId="1006" clsId="LaunchInfo">
        <d key="launchTime">1708529388113</d>
        <s key="handlerId">51a0aad2-ecb3-45f7-a94e-d56cb891efc6</s>
      </be>
      <s key="code">CD_A31030_YE</s>
      <ref key="desc" refId="2"/>
      <be key="options" refId="1007"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1008" keid="SYS_STR" veid="Reporting.com.tagetik.report.IReportTemplateVO,Reporting">
        <key>
          <s>Template00</s>
        </key>
        <val>
          <be refId="1009" clsId="ReportTemplateVO">
            <s key="code">Template00</s>
            <s key="desc">1</s>
            <m key="matrices" refId="1010" keid="SYS_STR" veid="Reporting.com.tagetik.tables.IMatrixPositionBlockVO,Reporting">
              <key>
                <s>Matrix01</s>
              </key>
              <val>
                <be refId="1011" clsId="MatrixPositionBlockVO">
                  <s key="positionID">Matrix01</s>
                  <ref key="rows" refId="497"/>
                  <ref key="columns" refId="594"/>
                  <ref key="matrixFilters" refId="663"/>
                  <be key="rowHeaders" refId="1012" clsId="ReportingHeaders">
                    <m key="headers" refId="1013" keid="SYS_PR_I" veid="System.Collections.IList">
                      <key>
                        <i>-1</i>
                      </key>
                      <val>
                        <l refId="1014" ln="1">
                          <s>$Account(HIERARCHY("$G")).desc</s>
                        </l>
                      </val>
                    </m>
                    <m key="headersDims" refId="1015" keid="SYS_PR_I" veid="SYS_STR">
                      <key>
                        <i>-1</i>
                      </key>
                      <val>
                        <s>VOC_$G</s>
                      </val>
                    </m>
                  </be>
                  <be key="columnHeaders" refId="1016" clsId="ReportingHeaders">
                    <m key="headers" refId="1017" keid="SYS_PR_I" veid="System.Collections.IList">
                      <key>
                        <i>-2</i>
                      </key>
                      <val>
                        <l refId="1018" ln="1">
                          <s>$Scenario.year</s>
                        </l>
                      </val>
                      <key>
                        <i>-1</i>
                      </key>
                      <val>
                        <l refId="1019" ln="1">
                          <s>$Causal(HIERARCHY("$")).code</s>
                        </l>
                      </val>
                    </m>
                    <m key="headersDims" refId="1020" keid="SYS_PR_I" veid="SYS_STR">
                      <key>
                        <i>-2</i>
                      </key>
                      <val>
                        <s>SCE_$</s>
                      </val>
                      <key>
                        <i>-1</i>
                      </key>
                      <val>
                        <s>CAUS_$</s>
                      </val>
                    </m>
                  </be>
                  <ref key="styleType" refId="198"/>
                  <b key="subtotalOnTop">N</b>
                  <b key="leavesFirst">N</b>
                  <b key="groupSubtotal">N</b>
                  <b key="replaceWithPlaceholder">N</b>
                  <b key="onlyFirstHeader">N</b>
                  <b key="allowRangeBreak">N</b>
                  <b key="showZeros">N</b>
                  <i key="maxRows">0</i>
                  <ref key="rowsExpansionMode" refId="199"/>
                  <i key="maxCols">0</i>
                  <ref key="colsExpansionMode" refId="199"/>
                  <ref key="columnsAutofitMode" refId="200"/>
                  <b key="isEditabilityOnDemand">N</b>
                  <b key="useForcedBoundDims">N</b>
                  <ref key="disableHints" refId="201"/>
                  <ref key="tipoAllineamentoLordiIC" refId="202"/>
                  <ref key="forcedDimensions" refId="713"/>
                  <b key="bindOriginalAmountOnSave">N</b>
                  <b key="showLink">N</b>
                  <i key="index">1</i>
                  <b key="excludeValuatingSheetsWithZeroValues">N</b>
                  <m key="addictionalStyleSheets" refId="1021" keid="SYS_STR" veid="StyleSheet"/>
                  <b key="allowOpenNewElements">N</b>
                  <s key="forcedBreakBackType">X</s>
                  <s key="forcedBreakBackRefLeaf">X</s>
                  <b key="autoOpenNewElements">N</b>
                  <b key="askNumRows">N</b>
                  <set key="forcedContentCells" refId="1022" ln="0" eid="Reporting.com.tagetik.tables.IMatixCellLeafPositions,Reporting"/>
                  <m key="forcedEditModes" refId="1023" keid="Reporting.com.tagetik.tables.IMatixCellLeafPositions,Reporting" veid="SYS_STR"/>
                  <b key="UseTxlDeFormEditor">N</b>
                  <ref key="TxDeFormsEditorDescriptor" refId="716"/>
                  <ref key="workspaceTableInfo" refId="718"/>
                  <ref key="customFilters" refId="719"/>
                </be>
              </val>
              <key>
                <s>Matrix02</s>
              </key>
              <val>
                <be refId="1024" clsId="MatrixPositionBlockVO">
                  <s key="positionID">Matrix02</s>
                  <ref key="rows" refId="722"/>
                  <ref key="columns" refId="760"/>
                  <ref key="matrixFilters" refId="794"/>
                  <be key="rowHeaders" refId="1025" clsId="ReportingHeaders">
                    <m key="headers" refId="1026" keid="SYS_PR_I" veid="System.Collections.IList">
                      <key>
                        <i>-1</i>
                      </key>
                      <val>
                        <l refId="1027" ln="1">
                          <s>$Account.desc</s>
                        </l>
                      </val>
                    </m>
                    <m key="headersDims" refId="1028" keid="SYS_PR_I" veid="SYS_STR">
                      <key>
                        <i>-1</i>
                      </key>
                      <val>
                        <s>VOC</s>
                      </val>
                    </m>
                  </be>
                  <be key="columnHeaders" refId="1029" clsId="ReportingHeaders">
                    <m key="headers" refId="1030" keid="SYS_PR_I" veid="System.Collections.IList">
                      <key>
                        <i>-2</i>
                      </key>
                      <val>
                        <l refId="1031" ln="1">
                          <s>$Scenario.year</s>
                        </l>
                      </val>
                      <key>
                        <i>-1</i>
                      </key>
                      <val>
                        <l refId="1032" ln="1">
                          <s>$Period.desc</s>
                        </l>
                      </val>
                    </m>
                    <m key="headersDims" refId="1033" keid="SYS_PR_I" veid="SYS_STR">
                      <key>
                        <i>-2</i>
                      </key>
                      <val>
                        <s>SCE_$</s>
                      </val>
                      <key>
                        <i>-1</i>
                      </key>
                      <val>
                        <s>PER</s>
                      </val>
                    </m>
                  </be>
                  <ref key="styleType" refId="198"/>
                  <b key="subtotalOnTop">N</b>
                  <b key="leavesFirst">N</b>
                  <b key="groupSubtotal">N</b>
                  <b key="replaceWithPlaceholder">N</b>
                  <b key="onlyFirstHeader">N</b>
                  <b key="allowRangeBreak">N</b>
                  <b key="showZeros">N</b>
                  <i key="maxRows">0</i>
                  <ref key="rowsExpansionMode" refId="199"/>
                  <i key="maxCols">0</i>
                  <ref key="colsExpansionMode" refId="199"/>
                  <ref key="columnsAutofitMode" refId="200"/>
                  <b key="isEditabilityOnDemand">N</b>
                  <b key="useForcedBoundDims">N</b>
                  <ref key="disableHints" refId="201"/>
                  <ref key="tipoAllineamentoLordiIC" refId="202"/>
                  <ref key="forcedDimensions" refId="837"/>
                  <b key="bindOriginalAmountOnSave">N</b>
                  <b key="showLink">N</b>
                  <i key="index">2</i>
                  <b key="excludeValuatingSheetsWithZeroValues">N</b>
                  <m key="addictionalStyleSheets" refId="1034" keid="SYS_STR" veid="StyleSheet"/>
                  <b key="allowOpenNewElements">N</b>
                  <s key="forcedBreakBackType">X</s>
                  <s key="forcedBreakBackRefLeaf">X</s>
                  <b key="autoOpenNewElements">N</b>
                  <b key="askNumRows">N</b>
                  <set key="forcedContentCells" refId="1035" ln="0" eid="Reporting.com.tagetik.tables.IMatixCellLeafPositions,Reporting"/>
                  <m key="forcedEditModes" refId="1036" keid="Reporting.com.tagetik.tables.IMatixCellLeafPositions,Reporting" veid="SYS_STR"/>
                  <b key="UseTxlDeFormEditor">N</b>
                  <ref key="TxDeFormsEditorDescriptor" refId="840"/>
                  <ref key="workspaceTableInfo" refId="842"/>
                  <ref key="customFilters" refId="843"/>
                </be>
              </val>
            </m>
            <m key="cellFields" refId="1037" keid="SYS_STR" veid="CodeCellField">
              <key>
                <s>CellField00</s>
              </key>
              <val>
                <be refId="1038" clsId="CodeCellField">
                  <s key="code">CellField00</s>
                  <s key="cellField">$Period.code</s>
                </be>
              </val>
              <key>
                <s>CellField01</s>
              </key>
              <val>
                <be refId="1039" clsId="CodeCellField">
                  <s key="code">CellField01</s>
                  <s key="cellField">$scenario.year</s>
                </be>
              </val>
            </m>
            <m key="dictionary" refId="1040" keid="SYS_STR" veid="CodeMultiDescVO">
              <key>
                <s>Dict10</s>
              </key>
              <val>
                <be refId="1041" clsId="CodeMultiDescVO">
                  <s key="code">Dict10</s>
                  <ref key="multiDescVO" refId="850"/>
                </be>
              </val>
              <key>
                <s>Dict04</s>
              </key>
              <val>
                <be refId="1042" clsId="CodeMultiDescVO">
                  <s key="code">Dict04</s>
                  <ref key="multiDescVO" refId="853"/>
                </be>
              </val>
              <key>
                <s>Dict01</s>
              </key>
              <val>
                <be refId="1043" clsId="CodeMultiDescVO">
                  <s key="code">Dict01</s>
                  <ref key="multiDescVO" refId="856"/>
                </be>
              </val>
              <key>
                <s>Dict07</s>
              </key>
              <val>
                <be refId="1044" clsId="CodeMultiDescVO">
                  <s key="code">Dict07</s>
                  <ref key="multiDescVO" refId="859"/>
                </be>
              </val>
              <key>
                <s>Dict03</s>
              </key>
              <val>
                <be refId="1045" clsId="CodeMultiDescVO">
                  <s key="code">Dict03</s>
                  <ref key="multiDescVO" refId="862"/>
                </be>
              </val>
              <key>
                <s>Dict06</s>
              </key>
              <val>
                <be refId="1046" clsId="CodeMultiDescVO">
                  <s key="code">Dict06</s>
                  <ref key="multiDescVO" refId="865"/>
                </be>
              </val>
              <key>
                <s>Dict09</s>
              </key>
              <val>
                <be refId="1047" clsId="CodeMultiDescVO">
                  <s key="code">Dict09</s>
                  <ref key="multiDescVO" refId="868"/>
                </be>
              </val>
              <key>
                <s>Dict05</s>
              </key>
              <val>
                <be refId="1048" clsId="CodeMultiDescVO">
                  <s key="code">Dict05</s>
                  <ref key="multiDescVO" refId="871"/>
                </be>
              </val>
              <key>
                <s>Dict00</s>
              </key>
              <val>
                <be refId="1049" clsId="CodeMultiDescVO">
                  <s key="code">Dict00</s>
                  <ref key="multiDescVO" refId="874"/>
                </be>
              </val>
              <key>
                <s>Dict08</s>
              </key>
              <val>
                <be refId="1050" clsId="CodeMultiDescVO">
                  <s key="code">Dict08</s>
                  <ref key="multiDescVO" refId="877"/>
                </be>
              </val>
              <key>
                <s>Dict02</s>
              </key>
              <val>
                <be refId="1051" clsId="CodeMultiDescVO">
                  <s key="code">Dict02</s>
                  <ref key="multiDescVO" refId="880"/>
                </be>
              </val>
            </m>
            <m key="controlExpressions" refId="1052" keid="SYS_STR" veid="CodedExpControlloProspetto"/>
            <m key="inlineParameters" refId="1053" keid="SYS_STR" veid="CodedInlineParameter"/>
            <m key="queries" refId="1054" keid="SYS_STR" veid="Reporting.com.tagetik.query.IUserDefinedQueryVO,Reporting"/>
            <be key="sheets" refId="1055" clsId="FilterNode">
              <l key="dimensionOids" refId="1056" ln="0" eid="DimensionOid"/>
              <l key="AdHocParamDimensionOids" refId="1057" ln="0" eid="DimensionOid"/>
              <be key="data" refId="1058" clsId="FilterNodeData">
                <ref key="filterNode" refId="1055"/>
                <i key="segmentLevel">0</i>
                <ref key="segment" refId="18"/>
                <b key="placeHolder">N</b>
                <ref key="weight" refId="19"/>
                <be key="textMatchingCondition" refId="1059"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cod">ROOT</s>
              <s key="desc">Tab filters</s>
              <i key="index">0</i>
            </be>
            <m key="launchers" refId="1060" keid="SYS_STR" veid="ElaborationsLauncher"/>
            <m key="actionLists" refId="1061" keid="SYS_STR" veid="Reporting.com.tagetik.actionlist.ISnapshotActionList,Reporting"/>
            <l key="areas" refId="1062" ln="0" eid="SYS_STR"/>
            <l key="charts" refId="1063" ln="0" eid="SYS_STR"/>
            <l key="pivots" refId="1064" ln="0" eid="SYS_STR"/>
          </be>
        </val>
        <key>
          <s>Template01</s>
        </key>
        <val>
          <be refId="1065" clsId="ReportTemplateVO">
            <s key="code">Template01</s>
            <s key="desc">Income Statement -Leases</s>
            <m key="matrices" refId="1066" keid="SYS_STR" veid="Reporting.com.tagetik.tables.IMatrixPositionBlockVO,Reporting"/>
            <m key="cellFields" refId="1067" keid="SYS_STR" veid="CodeCellField"/>
            <m key="dictionary" refId="1068" keid="SYS_STR" veid="CodeMultiDescVO">
              <key>
                <s>Dict00</s>
              </key>
              <val>
                <be refId="1069" clsId="CodeMultiDescVO">
                  <s key="code">Dict00</s>
                  <ref key="multiDescVO" refId="949"/>
                </be>
              </val>
            </m>
            <m key="controlExpressions" refId="1070" keid="SYS_STR" veid="CodedExpControlloProspetto"/>
            <m key="inlineParameters" refId="1071" keid="SYS_STR" veid="CodedInlineParameter"/>
            <m key="queries" refId="1072" keid="SYS_STR" veid="Reporting.com.tagetik.query.IUserDefinedQueryVO,Reporting"/>
            <be key="sheets" refId="1073" clsId="FilterNode">
              <l key="dimensionOids" refId="1074" ln="0" eid="DimensionOid"/>
              <l key="AdHocParamDimensionOids" refId="1075" ln="0" eid="DimensionOid"/>
              <be key="data" refId="1076" clsId="FilterNodeData">
                <ref key="filterNode" refId="1073"/>
                <i key="segmentLevel">0</i>
                <ref key="segment" refId="18"/>
                <b key="placeHolder">N</b>
                <ref key="weight" refId="19"/>
                <be key="textMatchingCondition" refId="1077" clsId="TextMatchingCondition">
                  <ref key="op" refId="21"/>
                  <s key="val"/>
                </be>
                <ref key="change" refId="22"/>
                <ref key="dataType" refId="23"/>
                <b key="prevailingDataType">N</b>
                <ref key="editability" refId="24"/>
                <b key="signChange">N</b>
                <b key="nativeSignChange">N</b>
                <i key="sco">0</i>
                <b key="applyFiltersForForcedScenarioPeriodoMap">N</b>
                <b key="lineSplit">N</b>
                <b key="addRCRow">N</b>
                <b key="complementary">N</b>
                <ref key="periodicCalculation" refId="25"/>
                <b key="breakLevelSubtotal">N</b>
                <b key="alreadyDrilled">N</b>
                <b key="multiSelection">N</b>
              </be>
              <cust key="id" clsId="FilterOid">1</cust>
              <s key="cod">ROOT</s>
              <s key="desc">Tab filters</s>
              <i key="index">0</i>
            </be>
            <m key="launchers" refId="1078" keid="SYS_STR" veid="ElaborationsLauncher"/>
            <m key="actionLists" refId="1079" keid="SYS_STR" veid="Reporting.com.tagetik.actionlist.ISnapshotActionList,Reporting"/>
            <l key="areas" refId="1080" ln="0" eid="SYS_STR"/>
            <l key="charts" refId="1081" ln="0" eid="SYS_STR"/>
            <l key="pivots" refId="1082" ln="0" eid="SYS_STR"/>
          </be>
        </val>
      </m>
      <m key="templateLayouts" refId="1083" keid="SYS_STR" veid="Reporting.com.tagetik.report.IReportTemplateLayoutVO,Reporting">
        <key>
          <s>Template00</s>
        </key>
        <val>
          <be refId="1084" clsId="ReportTemplateLayoutVO">
            <i key="index">0</i>
            <s key="code">Template00</s>
            <m key="cellFieldAddresses" refId="1085" keid="SYS_STR" veid="Reporting.com.tagetik.spreadsheet.gridwrappers.IGridReaderVO,Reporting">
              <key>
                <s>CellField00</s>
              </key>
              <val>
                <be refId="1086" clsId="ExcelCompactGridReaderVO">
                  <be key="element" refId="1087" clsId="BasicLogicalElement">
                    <i key="columnHeadersCount">0</i>
                    <i key="rowHeadersCount">0</i>
                    <i key="valueColumns">1</i>
                    <i key="valueRows">1</i>
                  </be>
                  <s key="firstCell">J33</s>
                </be>
              </val>
              <key>
                <s>CellField01</s>
              </key>
              <val>
                <be refId="1088" clsId="ExcelCompactGridReaderVO">
                  <be key="element" refId="1089" clsId="BasicLogicalElement">
                    <i key="columnHeadersCount">0</i>
                    <i key="rowHeadersCount">0</i>
                    <i key="valueColumns">1</i>
                    <i key="valueRows">1</i>
                  </be>
                  <s key="firstCell">J34</s>
                </be>
              </val>
            </m>
            <m key="controlExpressionsAddresses" refId="1090" keid="SYS_STR" veid="Reporting.com.tagetik.spreadsheet.gridwrappers.IGridReaderVO,Reporting"/>
            <m key="inlineParameterAddresses" refId="1091" keid="SYS_STR" veid="Reporting.com.tagetik.spreadsheet.gridwrappers.IGridReaderVO,Reporting"/>
            <m key="dictionaryAddresses" refId="1092" keid="SYS_STR" veid="Reporting.com.tagetik.spreadsheet.gridwrappers.IGridReaderVO,Reporting">
              <key>
                <s>Dict04</s>
              </key>
              <val>
                <be refId="1093" clsId="ExcelCompactGridReaderVO">
                  <be key="element" refId="1094" clsId="BasicLogicalElement">
                    <i key="columnHeadersCount">0</i>
                    <i key="rowHeadersCount">0</i>
                    <i key="valueColumns">1</i>
                    <i key="valueRows">1</i>
                  </be>
                  <s key="firstCell">C36</s>
                </be>
              </val>
              <key>
                <s>Dict01</s>
              </key>
              <val>
                <be refId="1095" clsId="ExcelCompactGridReaderVO">
                  <be key="element" refId="1096" clsId="BasicLogicalElement">
                    <i key="columnHeadersCount">0</i>
                    <i key="rowHeadersCount">0</i>
                    <i key="valueColumns">1</i>
                    <i key="valueRows">1</i>
                  </be>
                  <s key="firstCell">K33</s>
                </be>
              </val>
              <key>
                <s>Dict07</s>
              </key>
              <val>
                <be refId="1097" clsId="ExcelCompactGridReaderVO">
                  <be key="element" refId="1098" clsId="BasicLogicalElement">
                    <i key="columnHeadersCount">0</i>
                    <i key="rowHeadersCount">0</i>
                    <i key="valueColumns">1</i>
                    <i key="valueRows">1</i>
                  </be>
                  <s key="firstCell">C39</s>
                </be>
              </val>
              <key>
                <s>Dict03</s>
              </key>
              <val>
                <be refId="1099" clsId="ExcelCompactGridReaderVO">
                  <be key="element" refId="1100" clsId="BasicLogicalElement">
                    <i key="columnHeadersCount">0</i>
                    <i key="rowHeadersCount">0</i>
                    <i key="valueColumns">1</i>
                    <i key="valueRows">1</i>
                  </be>
                  <s key="firstCell">C35</s>
                </be>
              </val>
              <key>
                <s>Dict06</s>
              </key>
              <val>
                <be refId="1101" clsId="ExcelCompactGridReaderVO">
                  <be key="element" refId="1102" clsId="BasicLogicalElement">
                    <i key="columnHeadersCount">0</i>
                    <i key="rowHeadersCount">0</i>
                    <i key="valueColumns">1</i>
                    <i key="valueRows">1</i>
                  </be>
                  <s key="firstCell">C38</s>
                </be>
              </val>
              <key>
                <s>Dict09</s>
              </key>
              <val>
                <be refId="1103" clsId="ExcelCompactGridReaderVO">
                  <be key="element" refId="1104" clsId="BasicLogicalElement">
                    <i key="columnHeadersCount">0</i>
                    <i key="rowHeadersCount">0</i>
                    <i key="valueColumns">1</i>
                    <i key="valueRows">1</i>
                  </be>
                  <s key="firstCell">C41</s>
                </be>
              </val>
              <key>
                <s>Dict05</s>
              </key>
              <val>
                <be refId="1105" clsId="ExcelCompactGridReaderVO">
                  <be key="element" refId="1106" clsId="BasicLogicalElement">
                    <i key="columnHeadersCount">0</i>
                    <i key="rowHeadersCount">0</i>
                    <i key="valueColumns">1</i>
                    <i key="valueRows">1</i>
                  </be>
                  <s key="firstCell">C37</s>
                </be>
              </val>
              <key>
                <s>Dict00</s>
              </key>
              <val>
                <be refId="1107" clsId="ExcelCompactGridReaderVO">
                  <be key="element" refId="1108" clsId="BasicLogicalElement">
                    <i key="columnHeadersCount">0</i>
                    <i key="rowHeadersCount">0</i>
                    <i key="valueColumns">1</i>
                    <i key="valueRows">1</i>
                  </be>
                  <s key="firstCell">C32</s>
                </be>
              </val>
              <key>
                <s>Dict08</s>
              </key>
              <val>
                <be refId="1109" clsId="ExcelCompactGridReaderVO">
                  <be key="element" refId="1110" clsId="BasicLogicalElement">
                    <i key="columnHeadersCount">0</i>
                    <i key="rowHeadersCount">0</i>
                    <i key="valueColumns">1</i>
                    <i key="valueRows">1</i>
                  </be>
                  <s key="firstCell">C40</s>
                </be>
              </val>
              <key>
                <s>Dict02</s>
              </key>
              <val>
                <be refId="1111" clsId="ExcelCompactGridReaderVO">
                  <be key="element" refId="1112" clsId="BasicLogicalElement">
                    <i key="columnHeadersCount">0</i>
                    <i key="rowHeadersCount">0</i>
                    <i key="valueColumns">1</i>
                    <i key="valueRows">1</i>
                  </be>
                  <s key="firstCell">C34</s>
                </be>
              </val>
              <key>
                <s>Dict10</s>
              </key>
              <val>
                <be refId="1113" clsId="ExcelCompactGridReaderVO">
                  <be key="element" refId="1114" clsId="BasicLogicalElement">
                    <i key="columnHeadersCount">0</i>
                    <i key="rowHeadersCount">0</i>
                    <i key="valueColumns">1</i>
                    <i key="valueRows">1</i>
                  </be>
                  <s key="firstCell">C42</s>
                </be>
              </val>
            </m>
            <m key="hyperlinkAddresses" refId="1115" keid="SYS_STR" veid="Reporting.com.tagetik.spreadsheet.gridwrappers.IGridReaderVO,Reporting"/>
            <m key="matrixGridReaders" refId="1116" keid="SYS_STR" veid="Reporting.com.tagetik.spreadsheet.gridwrappers.IGridReaderVO,Reporting">
              <key>
                <s>Matrix01</s>
              </key>
              <val>
                <be refId="1117" clsId="ExcelCompactGridReaderVO">
                  <be key="element" refId="1118" clsId="BasicLogicalElement">
                    <i key="columnHeadersCount">2</i>
                    <i key="rowHeadersCount">1</i>
                    <i key="valueColumns">6</i>
                    <i key="valueRows">11</i>
                  </be>
                  <s key="firstCell">C3</s>
                </be>
              </val>
              <key>
                <s>Matrix02</s>
              </key>
              <val>
                <be refId="1119" clsId="ExcelCompactGridReaderVO">
                  <be key="element" refId="1120" clsId="BasicLogicalElement">
                    <i key="columnHeadersCount">2</i>
                    <i key="rowHeadersCount">1</i>
                    <i key="valueColumns">2</i>
                    <i key="valueRows">4</i>
                  </be>
                  <s key="firstCell">C20</s>
                </be>
              </val>
            </m>
            <m key="queryGridReaders" refId="1121" keid="SYS_STR" veid="Reporting.com.tagetik.spreadsheet.gridwrappers.IGridReaderVO,Reporting"/>
          </be>
        </val>
        <key>
          <s>Template01</s>
        </key>
        <val>
          <be refId="1122" clsId="ReportTemplateLayoutVO">
            <i key="index">1</i>
            <s key="code">Template01</s>
            <m key="cellFieldAddresses" refId="1123" keid="SYS_STR" veid="Reporting.com.tagetik.spreadsheet.gridwrappers.IGridReaderVO,Reporting"/>
            <m key="controlExpressionsAddresses" refId="1124" keid="SYS_STR" veid="Reporting.com.tagetik.spreadsheet.gridwrappers.IGridReaderVO,Reporting"/>
            <m key="inlineParameterAddresses" refId="1125" keid="SYS_STR" veid="Reporting.com.tagetik.spreadsheet.gridwrappers.IGridReaderVO,Reporting"/>
            <m key="dictionaryAddresses" refId="1126" keid="SYS_STR" veid="Reporting.com.tagetik.spreadsheet.gridwrappers.IGridReaderVO,Reporting">
              <key>
                <s>Dict00</s>
              </key>
              <val>
                <be refId="1127" clsId="ExcelCompactGridReaderVO">
                  <be key="element" refId="1128" clsId="BasicLogicalElement">
                    <i key="columnHeadersCount">0</i>
                    <i key="rowHeadersCount">0</i>
                    <i key="valueColumns">1</i>
                    <i key="valueRows">1</i>
                  </be>
                  <s key="firstCell">B12</s>
                </be>
              </val>
            </m>
            <m key="hyperlinkAddresses" refId="1129" keid="SYS_STR" veid="Reporting.com.tagetik.spreadsheet.gridwrappers.IGridReaderVO,Reporting"/>
            <m key="matrixGridReaders" refId="1130" keid="SYS_STR" veid="Reporting.com.tagetik.spreadsheet.gridwrappers.IGridReaderVO,Reporting"/>
            <m key="queryGridReaders" refId="1131" keid="SYS_STR" veid="Reporting.com.tagetik.spreadsheet.gridwrappers.IGridReaderVO,Reporting"/>
          </be>
        </val>
      </m>
      <m key="adHocParameters" refId="1132" keid="SYS_STR" veid="ProspParametro"/>
      <l key="parametersToBeRequested" refId="1133" ln="2" eid="ParameterInfo">
        <ref refId="473"/>
        <ref refId="474"/>
      </l>
    </be>
  </data>
</easyPacket>
</file>

<file path=customXml/item3.xml><?xml version="1.0" encoding="utf-8"?>
<easyPacket version="1.0">
  <header version="25.0.0.17.tgk.20231012103953"/>
  <data>
    <be refId="0" clsId="LaunchedMultiTemplateReportVO">
      <be key="multiTemplateReport" refId="1" clsId="MultiTemplateReportVO">
        <s key="code">CD_LA0060_QY</s>
        <a key="desc" refId="2" ln="4" eid="SYS_STR">
          <s>Reconciliation of Income/Loss before Financial Results and Taxes</s>
          <s>
            <ch cod="dc"/>
            berleitung des Ergebnisses vor Finanzergebnis und Steuern
          </s>
          <nl/>
          <nl/>
        </a>
        <d key="dateStyleApplied">1555592320054</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Template02</s>
          </key>
          <val>
            <be refId="11" clsId="ReportTemplateVO">
              <s key="code">Template02</s>
              <s key="desc">FN Q2u4</s>
              <m key="matrices" refId="12" keid="SYS_STR" veid="Reporting.com.tagetik.tables.IMatrixPositionBlockVO,Reporting"/>
              <m key="cellFields" refId="13" keid="SYS_STR" veid="CodeCellField"/>
              <m key="dictionary" refId="14" keid="SYS_STR" veid="CodeMultiDescVO"/>
              <m key="controlExpressions" refId="15" keid="SYS_STR" veid="CodedExpControlloProspetto"/>
              <m key="inlineParameters" refId="16" keid="SYS_STR" veid="CodedInlineParameter"/>
              <m key="queries" refId="17" keid="SYS_STR" veid="Reporting.com.tagetik.query.IUserDefinedQueryVO,Reporting"/>
              <be key="sheets" refId="18" clsId="FilterNode">
                <l key="dimensionOids" refId="19" ln="0" eid="DimensionOid"/>
                <l key="AdHocParamDimensionOids" refId="20" ln="0" eid="DimensionOid"/>
                <be key="data" refId="21" clsId="FilterNodeData">
                  <ref key="filterNode" refId="18"/>
                  <i key="segmentLevel">0</i>
                  <e key="segment" refId="22" id="SegmentEnum">CF</e>
                  <b key="placeHolder">N</b>
                  <e key="weight" refId="23" id="WeightEnum">S</e>
                  <be key="textMatchingCondition" refId="24" clsId="TextMatchingCondition">
                    <e key="op" refId="25" id="ComparisonOperatorEnum">=</e>
                    <s key="val"/>
                  </be>
                  <e key="change" refId="26" id="ChangeEnum">CHG_CF</e>
                  <e key="dataType" refId="27" id="DataType">TYPE_U</e>
                  <b key="prevailingDataType">N</b>
                  <e key="editability" refId="28" id="EditableEnum">X</e>
                  <b key="signChange">N</b>
                  <b key="nativeSignChange">N</b>
                  <i key="sco">0</i>
                  <b key="applyFiltersForForcedScenarioPeriodoMap">N</b>
                  <b key="lineSplit">N</b>
                  <b key="addRCRow">N</b>
                  <b key="complementary">N</b>
                  <e key="periodicCalculation" refId="29" id="PeriodicCalculationEnum">Y</e>
                  <b key="breakLevelSubtotal">N</b>
                  <b key="alreadyDrilled">N</b>
                  <b key="multiSelection">N</b>
                </be>
                <cust key="id" clsId="FilterOid">1</cust>
                <s key="cod">ROOT</s>
                <s key="desc">Tab filters</s>
                <i key="index">0</i>
              </be>
              <m key="launchers" refId="30" keid="SYS_STR" veid="ElaborationsLauncher"/>
              <m key="actionLists" refId="31" keid="SYS_STR" veid="Reporting.com.tagetik.actionlist.ISnapshotActionList,Reporting"/>
              <l key="areas" refId="32" ln="0" eid="SYS_STR"/>
              <l key="charts" refId="33" ln="0" eid="SYS_STR"/>
              <l key="pivots" refId="34" ln="0" eid="SYS_STR"/>
            </be>
          </val>
          <key>
            <s>Template03</s>
          </key>
          <val>
            <be refId="35" clsId="ReportTemplateVO">
              <s key="code">Template03</s>
              <s key="desc">Reconciliation Adjusted EBIT</s>
              <m key="matrices" refId="36" keid="SYS_STR" veid="Reporting.com.tagetik.tables.IMatrixPositionBlockVO,Reporting"/>
              <m key="cellFields" refId="37" keid="SYS_STR" veid="CodeCellField"/>
              <m key="dictionary" refId="38" keid="SYS_STR" veid="CodeMultiDescVO"/>
              <m key="controlExpressions" refId="39" keid="SYS_STR" veid="CodedExpControlloProspetto"/>
              <m key="inlineParameters" refId="40" keid="SYS_STR" veid="CodedInlineParameter"/>
              <m key="queries" refId="41" keid="SYS_STR" veid="Reporting.com.tagetik.query.IUserDefinedQueryVO,Reporting"/>
              <be key="sheets" refId="42" clsId="FilterNode">
                <l key="dimensionOids" refId="43" ln="0" eid="DimensionOid"/>
                <l key="AdHocParamDimensionOids" refId="44" ln="0" eid="DimensionOid"/>
                <be key="data" refId="45" clsId="FilterNodeData">
                  <ref key="filterNode" refId="42"/>
                  <i key="segmentLevel">0</i>
                  <ref key="segment" refId="22"/>
                  <b key="placeHolder">N</b>
                  <ref key="weight" refId="23"/>
                  <be key="textMatchingCondition" refId="4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47" keid="SYS_STR" veid="ElaborationsLauncher"/>
              <m key="actionLists" refId="48" keid="SYS_STR" veid="Reporting.com.tagetik.actionlist.ISnapshotActionList,Reporting"/>
              <l key="areas" refId="49" ln="0" eid="SYS_STR"/>
              <l key="charts" refId="50" ln="0" eid="SYS_STR"/>
              <l key="pivots" refId="51" ln="0" eid="SYS_STR"/>
            </be>
          </val>
          <key>
            <s>Template00</s>
          </key>
          <val>
            <be refId="52" clsId="ReportTemplateVO">
              <s key="code">Template00</s>
              <s key="desc">EBITRecon</s>
              <m key="matrices" refId="53" keid="SYS_STR" veid="Reporting.com.tagetik.tables.IMatrixPositionBlockVO,Reporting">
                <key>
                  <s>Matrix01</s>
                </key>
                <val>
                  <be refId="54" clsId="MatrixPositionBlockVO">
                    <s key="positionID">Matrix01</s>
                    <be key="rows" refId="55" clsId="FilterNode">
                      <l key="dimensionOids" refId="56" ln="0" eid="DimensionOid"/>
                      <l key="AdHocParamDimensionOids" refId="57" ln="0" eid="DimensionOid"/>
                      <be key="data" refId="58" clsId="FilterNodeData">
                        <be key="filterNode" refId="59" clsId="FilterNode">
                          <l key="dimensionOids" refId="60" ln="0" eid="DimensionOid"/>
                          <l key="AdHocParamDimensionOids" refId="61" ln="0" eid="DimensionOid"/>
                          <be key="data" refId="62" clsId="FilterNodeData">
                            <ref key="filterNode" refId="59"/>
                            <i key="segmentLevel">0</i>
                            <ref key="segment" refId="22"/>
                            <b key="placeHolder">N</b>
                            <ref key="weight" refId="23"/>
                            <be key="textMatchingCondition" refId="6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64" ln="4" eid="Framework.com.tagetik.trees.INode,framework">
                            <be refId="65" clsId="FilterNode">
                              <l key="dimensionOids" refId="66" ln="1" eid="DimensionOid">
                                <cust clsId="DimensionOid">564F43-4E-43444D30317C43444D5F3030303741----53-45</cust>
                              </l>
                              <l key="AdHocParamDimensionOids" refId="67" ln="0" eid="DimensionOid"/>
                              <be key="data" refId="68" clsId="FilterNodeData">
                                <ref key="filterNode" refId="65"/>
                                <s key="dim">VOC</s>
                                <i key="segmentLevel">0</i>
                                <ref key="segment" refId="22"/>
                                <b key="placeHolder">N</b>
                                <ref key="weight" refId="23"/>
                                <be key="dinamico" refId="69" clsId="ReportingDinamicita">
                                  <e key="dynamicType" refId="70" id="DynamicEnum">LL</e>
                                  <b key="withSubtotal">S</b>
                                  <b key="isPartecipatedCompany">N</b>
                                  <b key="withSubtotalUntilStartingNode">N</b>
                                  <b key="detailSubtotal">S</b>
                                  <e key="pruning" refId="71" id="PruningEnum">N</e>
                                  <i key="addictionalRowsToOpen">100</i>
                                  <b key="allowOpenNewElements">N</b>
                                </be>
                                <be key="textMatchingCondition" refId="7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73" keid="SYS_STR" veid="EFReportingNodeType">
                                  <key>
                                    <s>564F43-4E-43444D30317C43444D5F3030303741----53-45</s>
                                  </key>
                                  <val>
                                    <e refId="74" id="EFReportingNodeType">VR</e>
                                  </val>
                                </m>
                                <b key="multiSelection">N</b>
                              </be>
                              <cust key="id" clsId="FilterOid">41</cust>
                              <i key="index">0</i>
                              <ref key="parent" refId="59"/>
                            </be>
                            <be refId="75" clsId="FilterNode">
                              <l key="dimensionOids" refId="76" ln="1" eid="DimensionOid">
                                <cust clsId="DimensionOid">564F43-4E-43444D30317C43444D5F3030303742----53-45</cust>
                              </l>
                              <l key="AdHocParamDimensionOids" refId="77" ln="0" eid="DimensionOid"/>
                              <be key="data" refId="78" clsId="FilterNodeData">
                                <ref key="filterNode" refId="75"/>
                                <s key="dim">VOC</s>
                                <i key="segmentLevel">0</i>
                                <ref key="segment" refId="22"/>
                                <b key="placeHolder">N</b>
                                <ref key="weight" refId="23"/>
                                <be key="dinamico" refId="79" clsId="ReportingDinamicita">
                                  <ref key="dynamicType" refId="70"/>
                                  <b key="withSubtotal">S</b>
                                  <b key="isPartecipatedCompany">N</b>
                                  <b key="withSubtotalUntilStartingNode">N</b>
                                  <b key="detailSubtotal">S</b>
                                  <ref key="pruning" refId="71"/>
                                  <i key="addictionalRowsToOpen">100</i>
                                  <b key="allowOpenNewElements">N</b>
                                </be>
                                <be key="textMatchingCondition" refId="8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1" keid="SYS_STR" veid="EFReportingNodeType">
                                  <key>
                                    <s>564F43-4E-43444D30317C43444D5F3030303742----53-45</s>
                                  </key>
                                  <val>
                                    <ref refId="74"/>
                                  </val>
                                </m>
                                <b key="multiSelection">N</b>
                              </be>
                              <cust key="id" clsId="FilterOid">42</cust>
                              <i key="index">0</i>
                              <ref key="parent" refId="59"/>
                            </be>
                            <be refId="82" clsId="FilterNode">
                              <l key="dimensionOids" refId="83" ln="1" eid="DimensionOid">
                                <cust clsId="DimensionOid">564F43-4E-43444D30317C43444D5F3030303743----53-45</cust>
                              </l>
                              <l key="AdHocParamDimensionOids" refId="84" ln="0" eid="DimensionOid"/>
                              <be key="data" refId="85" clsId="FilterNodeData">
                                <ref key="filterNode" refId="82"/>
                                <s key="dim">VOC</s>
                                <i key="segmentLevel">0</i>
                                <ref key="segment" refId="22"/>
                                <b key="placeHolder">N</b>
                                <ref key="weight" refId="23"/>
                                <be key="textMatchingCondition" refId="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7" keid="SYS_STR" veid="EFReportingNodeType">
                                  <key>
                                    <s>564F43-4E-43444D30317C43444D5F3030303743----53-45</s>
                                  </key>
                                  <val>
                                    <e refId="88" id="EFReportingNodeType">VF</e>
                                  </val>
                                </m>
                                <b key="multiSelection">N</b>
                              </be>
                              <cust key="id" clsId="FilterOid">43</cust>
                              <i key="index">0</i>
                              <ref key="parent" refId="59"/>
                            </be>
                            <be refId="89" clsId="FilterNode">
                              <l key="dimensionOids" refId="90" ln="1" eid="DimensionOid">
                                <cust clsId="DimensionOid">564F43-4E-43444D30317C43444D5F30303037----53-45</cust>
                              </l>
                              <l key="AdHocParamDimensionOids" refId="91" ln="0" eid="DimensionOid"/>
                              <be key="data" refId="92" clsId="FilterNodeData">
                                <ref key="filterNode" refId="89"/>
                                <s key="dim">VOC</s>
                                <i key="segmentLevel">0</i>
                                <ref key="segment" refId="22"/>
                                <b key="placeHolder">N</b>
                                <ref key="weight" refId="23"/>
                                <be key="textMatchingCondition" refId="9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4" keid="SYS_STR" veid="EFReportingNodeType">
                                  <key>
                                    <s>564F43-4E-43444D30317C43444D5F30303037----53-45</s>
                                  </key>
                                  <val>
                                    <ref refId="88"/>
                                  </val>
                                </m>
                                <b key="multiSelection">N</b>
                              </be>
                              <cust key="id" clsId="FilterOid">44</cust>
                              <i key="index">0</i>
                              <ref key="parent" refId="59"/>
                            </be>
                          </l>
                        </be>
                        <i key="segmentLevel">0</i>
                        <ref key="segment" refId="22"/>
                        <b key="placeHolder">N</b>
                        <ref key="weight" refId="23"/>
                        <be key="textMatchingCondition" refId="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96" ln="12" eid="Framework.com.tagetik.trees.INode,framework">
                        <be refId="97" clsId="FilterNode">
                          <l key="dimensionOids" refId="98" ln="1" eid="DimensionOid">
                            <cust clsId="DimensionOid">564F43-4E-43444D30327C30313230----53-45</cust>
                          </l>
                          <l key="AdHocParamDimensionOids" refId="99" ln="0" eid="DimensionOid"/>
                          <be key="data" refId="100" clsId="FilterNodeData">
                            <ref key="filterNode" refId="97"/>
                            <s key="dim">VOC</s>
                            <i key="segmentLevel">0</i>
                            <ref key="segment" refId="22"/>
                            <be key="dictionaryHeader" refId="101" clsId="MultiDesc">
                              <a key="desc" refId="102" ln="4" eid="SYS_STR">
                                <s>Income/Loss before financial results and taxes</s>
                                <s>Ergebnis vor Finanzergebnis und Steuern</s>
                                <nl/>
                                <nl/>
                              </a>
                            </be>
                            <b key="placeHolder">N</b>
                            <ref key="weight" refId="23"/>
                            <be key="textMatchingCondition" refId="103" clsId="TextMatchingCondition">
                              <ref key="op" refId="25"/>
                              <s key="val"/>
                            </be>
                            <ref key="change" refId="26"/>
                            <ref key="dataType" refId="27"/>
                            <b key="prevailingDataType">N</b>
                            <ref key="editability" refId="28"/>
                            <b key="signChange">N</b>
                            <b key="nativeSignChange">S</b>
                            <l key="nav" refId="104" ln="0" eid="ScenarioModifierValue"/>
                            <i key="sco">0</i>
                            <b key="applyFiltersForForcedScenarioPeriodoMap">N</b>
                            <b key="lineSplit">N</b>
                            <b key="addRCRow">N</b>
                            <b key="complementary">N</b>
                            <ref key="periodicCalculation" refId="29"/>
                            <b key="breakLevelSubtotal">N</b>
                            <b key="alreadyDrilled">N</b>
                            <m key="nodeTypes" refId="105" keid="SYS_STR" veid="EFReportingNodeType">
                              <key>
                                <s>564F43-4E-43444D30327C30313330----53-45</s>
                              </key>
                              <val>
                                <ref refId="74"/>
                              </val>
                              <key>
                                <s>564F43-4E-43444D30327C30313230----53-45</s>
                              </key>
                              <val>
                                <ref refId="88"/>
                              </val>
                            </m>
                            <b key="multiSelection">N</b>
                          </be>
                          <cust key="id" clsId="FilterOid">45</cust>
                          <s key="cod"/>
                          <s key="desc"/>
                          <i key="index">0</i>
                          <l key="children" refId="106" ln="0" eid="Framework.com.tagetik.trees.INode,framework"/>
                          <ref key="parent" refId="55"/>
                        </be>
                        <be refId="107" clsId="FilterNode">
                          <l key="dimensionOids" refId="108" ln="1" eid="DimensionOid">
                            <cust clsId="DimensionOid">564F43-4E-43444D30327C30313430----53-45</cust>
                          </l>
                          <l key="AdHocParamDimensionOids" refId="109" ln="0" eid="DimensionOid"/>
                          <be key="data" refId="110" clsId="FilterNodeData">
                            <ref key="filterNode" refId="107"/>
                            <s key="dim">VOC</s>
                            <i key="segmentLevel">0</i>
                            <ref key="segment" refId="22"/>
                            <b key="placeHolder">N</b>
                            <ref key="weight" refId="23"/>
                            <be key="textMatchingCondition" refId="111" clsId="TextMatchingCondition">
                              <ref key="op" refId="25"/>
                              <s key="val"/>
                            </be>
                            <ref key="change" refId="26"/>
                            <ref key="dataType" refId="27"/>
                            <b key="prevailingDataType">N</b>
                            <ref key="editability" refId="28"/>
                            <b key="signChange">N</b>
                            <b key="nativeSignChange">S</b>
                            <l key="nav" refId="112" ln="0" eid="ScenarioModifierValue"/>
                            <i key="sco">0</i>
                            <b key="applyFiltersForForcedScenarioPeriodoMap">N</b>
                            <b key="lineSplit">N</b>
                            <b key="addRCRow">N</b>
                            <b key="complementary">N</b>
                            <ref key="periodicCalculation" refId="29"/>
                            <b key="breakLevelSubtotal">N</b>
                            <b key="alreadyDrilled">N</b>
                            <m key="nodeTypes" refId="113" keid="SYS_STR" veid="EFReportingNodeType">
                              <key>
                                <s>564F43-4E-43444D30327C30313430----53-45</s>
                              </key>
                              <val>
                                <ref refId="74"/>
                              </val>
                              <key>
                                <s>564F43-4E-43444D30327C30313530----53-45</s>
                              </key>
                              <val>
                                <ref refId="74"/>
                              </val>
                            </m>
                            <b key="multiSelection">N</b>
                          </be>
                          <cust key="id" clsId="FilterOid">70</cust>
                          <s key="cod"/>
                          <s key="desc"/>
                          <i key="index">1</i>
                          <l key="children" refId="114" ln="0" eid="Framework.com.tagetik.trees.INode,framework"/>
                          <ref key="parent" refId="55"/>
                        </be>
                        <be refId="115" clsId="FilterNode">
                          <l key="dimensionOids" refId="116" ln="0" eid="DimensionOid"/>
                          <l key="AdHocParamDimensionOids" refId="117" ln="0" eid="DimensionOid"/>
                          <be key="data" refId="118" clsId="FilterNodeData">
                            <ref key="filterNode" refId="115"/>
                            <s key="dim">VOC</s>
                            <i key="segmentLevel">0</i>
                            <ref key="segment" refId="22"/>
                            <be key="reportingFormula" refId="119" clsId="ReportingFormula">
                              <b key="serverFormula">N</b>
                              <b key="formulaRule">N</b>
                              <s key="formula">SUM({70})+SUM({45})</s>
                            </be>
                            <be key="dictionaryHeader" refId="120" clsId="MultiDesc">
                              <a key="desc" refId="121" ln="4" eid="SYS_STR">
                                <s>EBIT</s>
                                <s>EBIT</s>
                                <nl/>
                                <nl/>
                              </a>
                            </be>
                            <b key="placeHolder">S</b>
                            <ref key="weight" refId="23"/>
                            <be key="textMatchingCondition" refId="122" clsId="TextMatchingCondition">
                              <ref key="op" refId="25"/>
                              <s key="val"/>
                            </be>
                            <ref key="change" refId="26"/>
                            <ref key="dataType" refId="27"/>
                            <b key="prevailingDataType">N</b>
                            <ref key="editability" refId="28"/>
                            <b key="signChange">N</b>
                            <b key="nativeSignChange">N</b>
                            <l key="nav" refId="123" ln="0" eid="ScenarioModifierValue"/>
                            <i key="sco">0</i>
                            <b key="applyFiltersForForcedScenarioPeriodoMap">N</b>
                            <b key="lineSplit">N</b>
                            <b key="addRCRow">N</b>
                            <b key="complementary">N</b>
                            <ref key="periodicCalculation" refId="29"/>
                            <b key="breakLevelSubtotal">N</b>
                            <b key="alreadyDrilled">N</b>
                            <m key="nodeTypes" refId="124" keid="SYS_STR" veid="EFReportingNodeType">
                              <key>
                                <s>1</s>
                              </key>
                              <val>
                                <e refId="125" id="EFReportingNodeType">N</e>
                              </val>
                            </m>
                            <b key="multiSelection">N</b>
                          </be>
                          <cust key="id" clsId="FilterOid">47</cust>
                          <s key="cod"/>
                          <s key="desc"/>
                          <i key="index">2</i>
                          <l key="children" refId="126" ln="0" eid="Framework.com.tagetik.trees.INode,framework"/>
                          <ref key="parent" refId="55"/>
                        </be>
                        <be refId="127" clsId="FilterNode">
                          <l key="dimensionOids" refId="128" ln="0" eid="DimensionOid"/>
                          <l key="AdHocParamDimensionOids" refId="129" ln="0" eid="DimensionOid"/>
                          <be key="data" refId="130" clsId="FilterNodeData">
                            <ref key="filterNode" refId="127"/>
                            <s key="dim">VOC</s>
                            <i key="segmentLevel">0</i>
                            <ref key="segment" refId="22"/>
                            <be key="reportingFormula" refId="131" clsId="ReportingFormula">
                              <b key="serverFormula">N</b>
                              <b key="formulaRule">N</b>
                              <s key="formula">=Sum({57}:{60})</s>
                            </be>
                            <be key="dictionaryHeader" refId="132" clsId="MultiDesc">
                              <a key="desc" refId="133" ln="4" eid="SYS_STR">
                                <s>Non-operating adjustments</s>
                                <s>Nicht-operative Bereinigungen</s>
                                <nl/>
                                <nl/>
                              </a>
                            </be>
                            <b key="placeHolder">S</b>
                            <ref key="weight" refId="23"/>
                            <be key="textMatchingCondition" refId="134" clsId="TextMatchingCondition">
                              <ref key="op" refId="25"/>
                              <s key="val"/>
                            </be>
                            <ref key="change" refId="26"/>
                            <ref key="dataType" refId="27"/>
                            <b key="prevailingDataType">N</b>
                            <ref key="editability" refId="28"/>
                            <b key="signChange">N</b>
                            <b key="nativeSignChange">N</b>
                            <l key="nav" refId="135" ln="0" eid="ScenarioModifierValue"/>
                            <i key="sco">0</i>
                            <b key="applyFiltersForForcedScenarioPeriodoMap">N</b>
                            <b key="lineSplit">N</b>
                            <b key="addRCRow">N</b>
                            <b key="complementary">N</b>
                            <ref key="periodicCalculation" refId="29"/>
                            <b key="breakLevelSubtotal">N</b>
                            <b key="alreadyDrilled">N</b>
                            <m key="nodeTypes" refId="136" keid="SYS_STR" veid="EFReportingNodeType">
                              <key>
                                <s>50</s>
                              </key>
                              <val>
                                <ref refId="125"/>
                              </val>
                            </m>
                            <b key="multiSelection">N</b>
                          </be>
                          <cust key="id" clsId="FilterOid">63</cust>
                          <s key="cod"/>
                          <s key="desc"/>
                          <i key="index">3</i>
                          <l key="children" refId="137" ln="0" eid="Framework.com.tagetik.trees.INode,framework"/>
                          <ref key="parent" refId="55"/>
                        </be>
                        <be refId="138" clsId="FilterNode">
                          <l key="dimensionOids" refId="139" ln="1" eid="DimensionOid">
                            <cust clsId="DimensionOid">564F43-4E-534633327C30303230----53-45</cust>
                          </l>
                          <l key="AdHocParamDimensionOids" refId="140" ln="0" eid="DimensionOid"/>
                          <be key="data" refId="141" clsId="FilterNodeData">
                            <ref key="filterNode" refId="138"/>
                            <s key="dim">VOC</s>
                            <i key="segmentLevel">0</i>
                            <ref key="segment" refId="22"/>
                            <b key="placeHolder">N</b>
                            <ref key="weight" refId="23"/>
                            <be key="textMatchingCondition" refId="142" clsId="TextMatchingCondition">
                              <ref key="op" refId="25"/>
                              <s key="val"/>
                            </be>
                            <ref key="change" refId="26"/>
                            <ref key="dataType" refId="27"/>
                            <b key="prevailingDataType">N</b>
                            <ref key="editability" refId="28"/>
                            <b key="signChange">N</b>
                            <b key="nativeSignChange">N</b>
                            <l key="nav" refId="143" ln="0" eid="ScenarioModifierValue"/>
                            <i key="sco">0</i>
                            <b key="applyFiltersForForcedScenarioPeriodoMap">N</b>
                            <b key="lineSplit">N</b>
                            <b key="addRCRow">N</b>
                            <b key="complementary">N</b>
                            <ref key="periodicCalculation" refId="29"/>
                            <b key="breakLevelSubtotal">N</b>
                            <b key="alreadyDrilled">N</b>
                            <b key="multiSelection">N</b>
                          </be>
                          <cust key="id" clsId="FilterOid">57</cust>
                          <s key="cod"/>
                          <s key="desc"/>
                          <i key="index">4</i>
                          <l key="children" refId="144" ln="0" eid="Framework.com.tagetik.trees.INode,framework"/>
                          <ref key="parent" refId="55"/>
                        </be>
                        <be refId="145" clsId="FilterNode">
                          <l key="dimensionOids" refId="146" ln="1" eid="DimensionOid">
                            <cust clsId="DimensionOid">564F43-4E-534633327C30303430----53-45</cust>
                          </l>
                          <l key="AdHocParamDimensionOids" refId="147" ln="0" eid="DimensionOid"/>
                          <be key="data" refId="148" clsId="FilterNodeData">
                            <ref key="filterNode" refId="145"/>
                            <s key="dim">VOC</s>
                            <i key="segmentLevel">0</i>
                            <ref key="segment" refId="22"/>
                            <be key="dictionaryHeader" refId="149" clsId="MultiDesc">
                              <a key="desc" refId="150" ln="4" eid="SYS_STR">
                                <s>Impact of derivative financial instruments</s>
                                <s>Auswirkung von derivativen Finanzinstrumenten</s>
                                <nl/>
                                <nl/>
                              </a>
                            </be>
                            <b key="placeHolder">N</b>
                            <ref key="weight" refId="23"/>
                            <be key="textMatchingCondition" refId="151" clsId="TextMatchingCondition">
                              <ref key="op" refId="25"/>
                              <s key="val"/>
                            </be>
                            <ref key="change" refId="26"/>
                            <ref key="dataType" refId="27"/>
                            <b key="prevailingDataType">N</b>
                            <ref key="editability" refId="28"/>
                            <b key="signChange">N</b>
                            <b key="nativeSignChange">N</b>
                            <l key="nav" refId="152" ln="0" eid="ScenarioModifierValue"/>
                            <i key="sco">0</i>
                            <b key="applyFiltersForForcedScenarioPeriodoMap">N</b>
                            <b key="lineSplit">N</b>
                            <b key="addRCRow">N</b>
                            <b key="complementary">N</b>
                            <ref key="periodicCalculation" refId="29"/>
                            <b key="breakLevelSubtotal">N</b>
                            <b key="alreadyDrilled">N</b>
                            <b key="multiSelection">N</b>
                          </be>
                          <cust key="id" clsId="FilterOid">69</cust>
                          <s key="cod"/>
                          <s key="desc"/>
                          <i key="index">5</i>
                          <l key="children" refId="153" ln="0" eid="Framework.com.tagetik.trees.INode,framework"/>
                          <ref key="parent" refId="55"/>
                        </be>
                        <be refId="154" clsId="FilterNode">
                          <l key="dimensionOids" refId="155" ln="1" eid="DimensionOid">
                            <cust clsId="DimensionOid">564F43-4E-534633327C30303435----53-45</cust>
                          </l>
                          <l key="AdHocParamDimensionOids" refId="156" ln="0" eid="DimensionOid"/>
                          <be key="data" refId="157" clsId="FilterNodeData">
                            <ref key="filterNode" refId="154"/>
                            <s key="dim">VOC</s>
                            <i key="segmentLevel">0</i>
                            <ref key="segment" refId="22"/>
                            <b key="placeHolder">N</b>
                            <ref key="weight" refId="23"/>
                            <be key="textMatchingCondition" refId="15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72</cust>
                          <s key="cod">PH</s>
                          <s key="desc"/>
                          <i key="index">0</i>
                          <ref key="parent" refId="55"/>
                        </be>
                        <be refId="159" clsId="FilterNode">
                          <l key="dimensionOids" refId="160" ln="1" eid="DimensionOid">
                            <cust clsId="DimensionOid">564F43-4E-534633327C30303330----53-45</cust>
                          </l>
                          <l key="AdHocParamDimensionOids" refId="161" ln="0" eid="DimensionOid"/>
                          <be key="data" refId="162" clsId="FilterNodeData">
                            <ref key="filterNode" refId="159"/>
                            <s key="dim">VOC</s>
                            <i key="segmentLevel">0</i>
                            <ref key="segment" refId="22"/>
                            <b key="placeHolder">N</b>
                            <ref key="weight" refId="23"/>
                            <be key="textMatchingCondition" refId="163" clsId="TextMatchingCondition">
                              <ref key="op" refId="25"/>
                              <s key="val"/>
                            </be>
                            <ref key="change" refId="26"/>
                            <ref key="dataType" refId="27"/>
                            <b key="prevailingDataType">N</b>
                            <ref key="editability" refId="28"/>
                            <b key="signChange">N</b>
                            <b key="nativeSignChange">N</b>
                            <l key="nav" refId="164" ln="0" eid="ScenarioModifierValue"/>
                            <i key="sco">0</i>
                            <b key="applyFiltersForForcedScenarioPeriodoMap">N</b>
                            <b key="lineSplit">N</b>
                            <b key="addRCRow">N</b>
                            <b key="complementary">N</b>
                            <ref key="periodicCalculation" refId="29"/>
                            <b key="breakLevelSubtotal">N</b>
                            <b key="alreadyDrilled">N</b>
                            <b key="multiSelection">N</b>
                          </be>
                          <cust key="id" clsId="FilterOid">68</cust>
                          <s key="cod"/>
                          <s key="desc"/>
                          <i key="index">6</i>
                          <l key="children" refId="165" ln="0" eid="Framework.com.tagetik.trees.INode,framework"/>
                          <ref key="parent" refId="55"/>
                        </be>
                        <be refId="166" clsId="FilterNode">
                          <l key="dimensionOids" refId="167" ln="1" eid="DimensionOid">
                            <cust clsId="DimensionOid">564F43-4E-534633327C30303530----53-45</cust>
                          </l>
                          <l key="AdHocParamDimensionOids" refId="168" ln="0" eid="DimensionOid"/>
                          <be key="data" refId="169" clsId="FilterNodeData">
                            <ref key="filterNode" refId="166"/>
                            <s key="dim">VOC</s>
                            <i key="segmentLevel">0</i>
                            <ref key="segment" refId="22"/>
                            <b key="placeHolder">N</b>
                            <ref key="weight" refId="23"/>
                            <be key="textMatchingCondition" refId="170" clsId="TextMatchingCondition">
                              <ref key="op" refId="25"/>
                              <s key="val"/>
                            </be>
                            <ref key="change" refId="26"/>
                            <ref key="dataType" refId="27"/>
                            <b key="prevailingDataType">N</b>
                            <ref key="editability" refId="28"/>
                            <b key="signChange">N</b>
                            <b key="nativeSignChange">N</b>
                            <l key="nav" refId="171" ln="0" eid="ScenarioModifierValue"/>
                            <i key="sco">0</i>
                            <b key="applyFiltersForForcedScenarioPeriodoMap">N</b>
                            <b key="lineSplit">N</b>
                            <b key="addRCRow">N</b>
                            <b key="complementary">N</b>
                            <ref key="periodicCalculation" refId="29"/>
                            <b key="breakLevelSubtotal">N</b>
                            <b key="alreadyDrilled">N</b>
                            <b key="multiSelection">N</b>
                          </be>
                          <cust key="id" clsId="FilterOid">61</cust>
                          <s key="cod"/>
                          <s key="desc"/>
                          <i key="index">7</i>
                          <l key="children" refId="172" ln="0" eid="Framework.com.tagetik.trees.INode,framework"/>
                          <ref key="parent" refId="55"/>
                        </be>
                        <be refId="173" clsId="FilterNode">
                          <l key="dimensionOids" refId="174" ln="1" eid="DimensionOid">
                            <cust clsId="DimensionOid">564F43-4E-534633327C30303830----53-45</cust>
                          </l>
                          <l key="AdHocParamDimensionOids" refId="175" ln="0" eid="DimensionOid"/>
                          <be key="data" refId="176" clsId="FilterNodeData">
                            <ref key="filterNode" refId="173"/>
                            <s key="dim">VOC</s>
                            <i key="segmentLevel">0</i>
                            <ref key="segment" refId="22"/>
                            <be key="dictionaryHeader" refId="177" clsId="MultiDesc">
                              <a key="desc" refId="178" ln="4" eid="SYS_STR">
                                <s>Miscellaneous other non-operating earnings</s>
                                <s>
                                  <ch cod="dc"/>
                                  briges sonstiges nicht operatives Ergebnis
                                </s>
                                <nl/>
                                <nl/>
                              </a>
                            </be>
                            <b key="placeHolder">N</b>
                            <ref key="weight" refId="23"/>
                            <be key="textMatchingCondition" refId="179" clsId="TextMatchingCondition">
                              <ref key="op" refId="25"/>
                              <s key="val"/>
                            </be>
                            <ref key="change" refId="26"/>
                            <ref key="dataType" refId="27"/>
                            <b key="prevailingDataType">N</b>
                            <ref key="editability" refId="28"/>
                            <b key="signChange">N</b>
                            <b key="nativeSignChange">N</b>
                            <l key="nav" refId="180" ln="0" eid="ScenarioModifierValue"/>
                            <i key="sco">0</i>
                            <b key="applyFiltersForForcedScenarioPeriodoMap">N</b>
                            <b key="lineSplit">N</b>
                            <b key="addRCRow">N</b>
                            <b key="complementary">N</b>
                            <ref key="periodicCalculation" refId="29"/>
                            <b key="breakLevelSubtotal">N</b>
                            <b key="alreadyDrilled">N</b>
                            <b key="multiSelection">N</b>
                          </be>
                          <cust key="id" clsId="FilterOid">60</cust>
                          <s key="cod"/>
                          <s key="desc"/>
                          <i key="index">8</i>
                          <l key="children" refId="181" ln="0" eid="Framework.com.tagetik.trees.INode,framework"/>
                          <ref key="parent" refId="55"/>
                        </be>
                        <be refId="182" clsId="FilterNode">
                          <l key="dimensionOids" refId="183" ln="0" eid="DimensionOid"/>
                          <l key="AdHocParamDimensionOids" refId="184" ln="0" eid="DimensionOid"/>
                          <be key="data" refId="185" clsId="FilterNodeData">
                            <ref key="filterNode" refId="182"/>
                            <s key="dim">VOC</s>
                            <i key="segmentLevel">0</i>
                            <ref key="segment" refId="22"/>
                            <b key="placeHolder">S</b>
                            <ref key="weight" refId="23"/>
                            <be key="textMatchingCondition" refId="1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87" keid="SYS_STR" veid="EFReportingNodeType">
                              <key>
                                <s>60</s>
                              </key>
                              <val>
                                <ref refId="125"/>
                              </val>
                            </m>
                            <b key="multiSelection">N</b>
                          </be>
                          <cust key="id" clsId="FilterOid">73</cust>
                          <s key="cod">PH</s>
                          <s key="desc"/>
                          <i key="index">0</i>
                          <ref key="parent" refId="55"/>
                        </be>
                        <be refId="188" clsId="FilterNode">
                          <l key="dimensionOids" refId="189" ln="0" eid="DimensionOid"/>
                          <l key="AdHocParamDimensionOids" refId="190" ln="0" eid="DimensionOid"/>
                          <be key="data" refId="191" clsId="FilterNodeData">
                            <ref key="filterNode" refId="188"/>
                            <s key="dim">VOC</s>
                            <i key="segmentLevel">0</i>
                            <ref key="segment" refId="22"/>
                            <be key="reportingFormula" refId="192" clsId="ReportingFormula">
                              <b key="serverFormula">N</b>
                              <b key="formulaRule">N</b>
                              <s key="formula">={45}+{70}+{63}</s>
                            </be>
                            <be key="dictionaryHeader" refId="193" clsId="MultiDesc">
                              <a key="desc" refId="194" ln="4" eid="SYS_STR">
                                <s>Adjusted EBIT</s>
                                <s>Adjusted EBIT</s>
                                <nl/>
                                <nl/>
                              </a>
                            </be>
                            <b key="placeHolder">S</b>
                            <ref key="weight" refId="23"/>
                            <be key="textMatchingCondition" refId="195" clsId="TextMatchingCondition">
                              <ref key="op" refId="25"/>
                              <s key="val"/>
                            </be>
                            <ref key="change" refId="26"/>
                            <ref key="dataType" refId="27"/>
                            <b key="prevailingDataType">N</b>
                            <ref key="editability" refId="28"/>
                            <b key="signChange">N</b>
                            <b key="nativeSignChange">N</b>
                            <l key="nav" refId="196" ln="0" eid="ScenarioModifierValue"/>
                            <i key="sco">0</i>
                            <b key="applyFiltersForForcedScenarioPeriodoMap">N</b>
                            <b key="lineSplit">N</b>
                            <b key="addRCRow">N</b>
                            <b key="complementary">N</b>
                            <ref key="periodicCalculation" refId="29"/>
                            <b key="breakLevelSubtotal">N</b>
                            <b key="alreadyDrilled">N</b>
                            <m key="nodeTypes" refId="197" keid="SYS_STR" veid="EFReportingNodeType">
                              <key>
                                <s>60</s>
                              </key>
                              <val>
                                <ref refId="125"/>
                              </val>
                            </m>
                            <b key="multiSelection">N</b>
                          </be>
                          <cust key="id" clsId="FilterOid">62</cust>
                          <s key="cod"/>
                          <s key="desc"/>
                          <i key="index">9</i>
                          <l key="children" refId="198" ln="0" eid="Framework.com.tagetik.trees.INode,framework"/>
                          <ref key="parent" refId="55"/>
                        </be>
                      </l>
                    </be>
                    <be key="columns" refId="199" clsId="FilterNode">
                      <l key="dimensionOids" refId="200" ln="0" eid="DimensionOid"/>
                      <l key="AdHocParamDimensionOids" refId="201" ln="0" eid="DimensionOid"/>
                      <be key="data" refId="202" clsId="FilterNodeData">
                        <ref key="filterNode" refId="199"/>
                        <i key="segmentLevel">0</i>
                        <ref key="segment" refId="22"/>
                        <b key="placeHolder">N</b>
                        <ref key="weight" refId="23"/>
                        <be key="textMatchingCondition" refId="20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204" ln="3" eid="Framework.com.tagetik.trees.INode,framework">
                        <be refId="205" clsId="FilterNode">
                          <l key="dimensionOids" refId="206" ln="1" eid="DimensionOid">
                            <cust clsId="DimensionOid">5343455F24-45-41435F5343455F434F4E535F504152545F30303031--50-</cust>
                          </l>
                          <l key="AdHocParamDimensionOids" refId="207" ln="0" eid="DimensionOid"/>
                          <be key="data" refId="208" clsId="FilterNodeData">
                            <ref key="filterNode" refId="205"/>
                            <s key="dim">SCE_$</s>
                            <i key="segmentLevel">0</i>
                            <ref key="segment" refId="22"/>
                            <b key="placeHolder">N</b>
                            <ref key="weight" refId="23"/>
                            <be key="textMatchingCondition" refId="20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ref key="parent" refId="199"/>
                        </be>
                        <be refId="210" clsId="FilterNode">
                          <l key="dimensionOids" refId="211" ln="1" eid="DimensionOid">
                            <cust clsId="DimensionOid">5343455F24-45-41435F5343455F434F4E535F504152545F30303031--50-</cust>
                          </l>
                          <l key="AdHocParamDimensionOids" refId="212" ln="0" eid="DimensionOid"/>
                          <be key="data" refId="213" clsId="FilterNodeData">
                            <ref key="filterNode" refId="210"/>
                            <s key="dim">SCE_$</s>
                            <i key="segmentLevel">0</i>
                            <ref key="segment" refId="22"/>
                            <b key="placeHolder">N</b>
                            <ref key="weight" refId="23"/>
                            <be key="textMatchingCondition" refId="214" clsId="TextMatchingCondition">
                              <ref key="op" refId="25"/>
                              <s key="val"/>
                            </be>
                            <ref key="change" refId="26"/>
                            <ref key="dataType" refId="27"/>
                            <b key="prevailingDataType">N</b>
                            <ref key="editability" refId="28"/>
                            <b key="signChange">N</b>
                            <b key="nativeSignChange">N</b>
                            <l key="nav" refId="215" ln="1" eid="ScenarioModifierValue">
                              <e refId="216" id="ScenarioModifierValue">PREC</e>
                            </l>
                            <i key="sco">0</i>
                            <b key="applyFiltersForForcedScenarioPeriodoMap">N</b>
                            <b key="lineSplit">N</b>
                            <b key="addRCRow">N</b>
                            <b key="complementary">N</b>
                            <ref key="periodicCalculation" refId="29"/>
                            <b key="breakLevelSubtotal">N</b>
                            <b key="alreadyDrilled">N</b>
                            <b key="multiSelection">N</b>
                          </be>
                          <cust key="id" clsId="FilterOid">3</cust>
                          <i key="index">0</i>
                          <ref key="parent" refId="199"/>
                        </be>
                        <be refId="217" clsId="FilterNode">
                          <l key="dimensionOids" refId="218" ln="0" eid="DimensionOid"/>
                          <l key="AdHocParamDimensionOids" refId="219" ln="0" eid="DimensionOid"/>
                          <be key="data" refId="220" clsId="FilterNodeData">
                            <ref key="filterNode" refId="217"/>
                            <s key="dim">SCE_$</s>
                            <i key="segmentLevel">0</i>
                            <ref key="segment" refId="22"/>
                            <be key="reportingFormula" refId="221" clsId="ReportingFormula">
                              <b key="serverFormula">N</b>
                              <b key="formulaRule">S</b>
                              <s key="formula">IFERROR((({2}-{3})/{3}),"-")</s>
                            </be>
                            <be key="dictionaryHeader" refId="222" clsId="MultiDesc">
                              <a key="desc" refId="223" ln="4" eid="SYS_STR">
                                <s>Changes (percentages)</s>
                                <s>+/- %</s>
                                <nl/>
                                <nl/>
                              </a>
                            </be>
                            <b key="placeHolder">S</b>
                            <ref key="weight" refId="23"/>
                            <be key="textMatchingCondition" refId="22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25" keid="SYS_STR" veid="EFReportingNodeType">
                              <key>
                                <s>3</s>
                              </key>
                              <val>
                                <ref refId="125"/>
                              </val>
                            </m>
                            <b key="multiSelection">N</b>
                          </be>
                          <cust key="id" clsId="FilterOid">4</cust>
                          <s key="cod">PH</s>
                          <s key="desc"/>
                          <i key="index">0</i>
                          <ref key="parent" refId="199"/>
                        </be>
                      </l>
                    </be>
                    <be key="matrixFilters" refId="226" clsId="FilterNode">
                      <l key="dimensionOids" refId="227" ln="0" eid="DimensionOid"/>
                      <l key="AdHocParamDimensionOids" refId="228" ln="0" eid="DimensionOid"/>
                      <be key="data" refId="229" clsId="FilterNodeData">
                        <ref key="filterNode" refId="226"/>
                        <i key="segmentLevel">0</i>
                        <ref key="segment" refId="22"/>
                        <b key="placeHolder">N</b>
                        <ref key="weight" refId="23"/>
                        <be key="textMatchingCondition" refId="23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231" ln="1" eid="Framework.com.tagetik.trees.INode,framework">
                        <be refId="232" clsId="FilterNode">
                          <l key="dimensionOids" refId="233" ln="1" eid="DimensionOid">
                            <cust clsId="DimensionOid">544950-45-5449505F4356---</cust>
                          </l>
                          <l key="AdHocParamDimensionOids" refId="234" ln="0" eid="DimensionOid"/>
                          <be key="data" refId="235" clsId="FilterNodeData">
                            <ref key="filterNode" refId="232"/>
                            <s key="dim">TIP</s>
                            <i key="segmentLevel">0</i>
                            <ref key="segment" refId="22"/>
                            <b key="placeHolder">N</b>
                            <ref key="weight" refId="23"/>
                            <be key="textMatchingCondition" refId="23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4</cust>
                          <i key="index">0</i>
                          <l key="children" refId="237" ln="1" eid="Framework.com.tagetik.trees.INode,framework">
                            <be refId="238" clsId="FilterNode">
                              <l key="dimensionOids" refId="239" ln="1" eid="DimensionOid">
                                <cust clsId="DimensionOid">4341545F24-4E-41435455414C53---</cust>
                              </l>
                              <l key="AdHocParamDimensionOids" refId="240" ln="0" eid="DimensionOid"/>
                              <be key="data" refId="241" clsId="FilterNodeData">
                                <ref key="filterNode" refId="238"/>
                                <s key="dim">CAT_$</s>
                                <i key="segmentLevel">0</i>
                                <ref key="segment" refId="22"/>
                                <b key="placeHolder">N</b>
                                <ref key="weight" refId="23"/>
                                <be key="textMatchingCondition" refId="24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e key="periodicCalculation" refId="243" id="PeriodicCalculationEnum">A</e>
                                <b key="breakLevelSubtotal">N</b>
                                <b key="alreadyDrilled">N</b>
                                <b key="multiSelection">N</b>
                              </be>
                              <cust key="id" clsId="FilterOid">5</cust>
                              <i key="index">0</i>
                              <l key="children" refId="244" ln="1" eid="Framework.com.tagetik.trees.INode,framework">
                                <be refId="245" clsId="FilterNode">
                                  <l key="dimensionOids" refId="246" ln="1" eid="DimensionOid">
                                    <cust clsId="DimensionOid">415A495F453031-4E-414E303030303030---</cust>
                                  </l>
                                  <l key="AdHocParamDimensionOids" refId="247" ln="0" eid="DimensionOid"/>
                                  <be key="data" refId="248" clsId="FilterNodeData">
                                    <ref key="filterNode" refId="245"/>
                                    <s key="dim">AZI_E01</s>
                                    <i key="segmentLevel">0</i>
                                    <ref key="segment" refId="22"/>
                                    <b key="placeHolder">N</b>
                                    <ref key="weight" refId="23"/>
                                    <be key="textMatchingCondition" refId="24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43"/>
                                    <b key="breakLevelSubtotal">N</b>
                                    <b key="alreadyDrilled">N</b>
                                    <b key="multiSelection">N</b>
                                  </be>
                                  <cust key="id" clsId="FilterOid">6</cust>
                                  <i key="index">0</i>
                                  <l key="children" refId="250" ln="1" eid="Framework.com.tagetik.trees.INode,framework">
                                    <be refId="251" clsId="FilterNode">
                                      <l key="dimensionOids" refId="252" ln="1" eid="DimensionOid">
                                        <cust clsId="DimensionOid">44455354315F4D30-4E-4D30---</cust>
                                      </l>
                                      <l key="AdHocParamDimensionOids" refId="253" ln="0" eid="DimensionOid"/>
                                      <be key="data" refId="254" clsId="FilterNodeData">
                                        <ref key="filterNode" refId="251"/>
                                        <s key="dim">DEST1_M0</s>
                                        <i key="segmentLevel">0</i>
                                        <ref key="segment" refId="22"/>
                                        <b key="placeHolder">N</b>
                                        <ref key="weight" refId="23"/>
                                        <be key="textMatchingCondition" refId="2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43"/>
                                        <b key="breakLevelSubtotal">N</b>
                                        <b key="alreadyDrilled">N</b>
                                        <b key="multiSelection">N</b>
                                      </be>
                                      <cust key="id" clsId="FilterOid">7</cust>
                                      <i key="index">0</i>
                                      <l key="children" refId="256" ln="1" eid="Framework.com.tagetik.trees.INode,framework">
                                        <be refId="257" clsId="FilterNode">
                                          <l key="dimensionOids" refId="258" ln="1" eid="DimensionOid">
                                            <cust clsId="DimensionOid">504552-45-41435F5045525F414C4C5F504152545F30303031--50-</cust>
                                          </l>
                                          <l key="AdHocParamDimensionOids" refId="259" ln="0" eid="DimensionOid"/>
                                          <be key="data" refId="260" clsId="FilterNodeData">
                                            <ref key="filterNode" refId="257"/>
                                            <s key="dim">PER</s>
                                            <i key="segmentLevel">0</i>
                                            <ref key="segment" refId="22"/>
                                            <b key="placeHolder">N</b>
                                            <ref key="weight" refId="23"/>
                                            <be key="textMatchingCondition" refId="2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43"/>
                                            <b key="breakLevelSubtotal">N</b>
                                            <b key="alreadyDrilled">N</b>
                                            <b key="multiSelection">N</b>
                                          </be>
                                          <cust key="id" clsId="FilterOid">9</cust>
                                          <i key="index">0</i>
                                          <ref key="parent" refId="251"/>
                                        </be>
                                      </l>
                                      <ref key="parent" refId="245"/>
                                    </be>
                                  </l>
                                  <ref key="parent" refId="238"/>
                                </be>
                              </l>
                              <ref key="parent" refId="232"/>
                            </be>
                          </l>
                          <ref key="parent" refId="226"/>
                        </be>
                      </l>
                    </be>
                    <be key="rowHeaders" refId="262" clsId="ReportingHeaders">
                      <m key="headers" refId="263" keid="SYS_PR_I" veid="System.Collections.IList">
                        <key>
                          <i>-2</i>
                        </key>
                        <val>
                          <l refId="264" ln="1">
                            <s>$Account.desc</s>
                          </l>
                        </val>
                        <key>
                          <i>-1</i>
                        </key>
                        <val>
                          <l refId="265" ln="1">
                            <s>$Account.code</s>
                          </l>
                        </val>
                      </m>
                      <m key="headersDims" refId="266" keid="SYS_PR_I" veid="SYS_STR">
                        <key>
                          <i>-2</i>
                        </key>
                        <val>
                          <s>VOC</s>
                        </val>
                        <key>
                          <i>-1</i>
                        </key>
                        <val>
                          <s>VOC</s>
                        </val>
                      </m>
                    </be>
                    <be key="columnHeaders" refId="267" clsId="ReportingHeaders">
                      <m key="headers" refId="268" keid="SYS_PR_I" veid="System.Collections.IList">
                        <key>
                          <i>-1</i>
                        </key>
                        <val>
                          <l refId="269" ln="1">
                            <s>value($Scenario.year)</s>
                          </l>
                        </val>
                      </m>
                      <m key="headersDims" refId="270" keid="SYS_PR_I" veid="SYS_STR">
                        <key>
                          <i>-1</i>
                        </key>
                        <val>
                          <s>SCE_$</s>
                        </val>
                      </m>
                    </be>
                    <e key="styleType" refId="271" id="MatrixStyleType">0</e>
                    <b key="subtotalOnTop">N</b>
                    <b key="leavesFirst">N</b>
                    <b key="groupSubtotal">N</b>
                    <b key="replaceWithPlaceholder">N</b>
                    <b key="onlyFirstHeader">N</b>
                    <b key="allowRangeBreak">N</b>
                    <b key="showZeros">N</b>
                    <i key="maxRows">0</i>
                    <e key="rowsExpansionMode" refId="272" id="RowColExpansionMode">1</e>
                    <i key="maxCols">0</i>
                    <ref key="colsExpansionMode" refId="272"/>
                    <e key="columnsAutofitMode" refId="273" id="ColumnsAutofitMode">0</e>
                    <b key="isEditabilityOnDemand">N</b>
                    <b key="useForcedBoundDims">N</b>
                    <e key="disableHints" refId="274" id="MatrixHintsPolicy">C</e>
                    <e key="tipoAllineamentoLordiIC" refId="275" id="TipoAllineamentoLordiIC">X</e>
                    <b key="bindOriginalAmountOnSave">N</b>
                    <b key="showLink">N</b>
                    <i key="index">0</i>
                    <b key="excludeValuatingSheetsWithZeroValues">N</b>
                    <m key="addictionalStyleSheets" refId="276" keid="SYS_STR" veid="StyleSheet"/>
                    <b key="allowOpenNewElements">N</b>
                    <s key="forcedBreakBackType">X</s>
                    <s key="forcedBreakBackRefLeaf">X</s>
                    <b key="autoOpenNewElements">N</b>
                    <b key="askNumRows">N</b>
                    <set key="forcedContentCells" refId="277" ln="3" eid="Reporting.com.tagetik.tables.IMatixCellLeafPositions,Reporting">
                      <be refId="278" clsId="CornerHeaderMatrixCellLeafPositions">
                        <i key="colHeader">-2</i>
                        <i key="rowHeader">-1</i>
                      </be>
                      <be refId="279" clsId="CornerHeaderMatrixCellLeafPositions">
                        <i key="colHeader">-1</i>
                        <i key="rowHeader">-1</i>
                      </be>
                      <be refId="280" clsId="ColHeaderMatrixCellLeafPositions">
                        <i key="colHeader">-2</i>
                        <cust key="row" clsId="FilterOid">57</cust>
                      </be>
                    </set>
                    <m key="forcedEditModes" refId="281" keid="Reporting.com.tagetik.tables.IMatixCellLeafPositions,Reporting" veid="SYS_STR"/>
                    <b key="UseTxlDeFormEditor">N</b>
                    <be key="TxDeFormsEditorDescriptor" refId="282" clsId="TxDeFormsEditorDescriptor">
                      <l key="Tabs" refId="283" ln="0" eid="TxDeFormsEditorGridDescriptor"/>
                      <i key="Height">400</i>
                      <i key="Width">430</i>
                      <b key="editButton">S</b>
                      <b key="newButton">S</b>
                      <b key="deleteButton">S</b>
                    </be>
                    <be key="workspaceTableInfo" refId="284" clsId="matrixWSInfo">
                      <b key="isT">N</b>
                      <s key="wsCode">$CPM</s>
                    </be>
                    <be key="customFilters" refId="285" clsId="ExpCustomFiltersProspetto"/>
                  </be>
                </val>
                <key>
                  <s>Matrix00</s>
                </key>
                <val>
                  <be refId="286" clsId="MatrixPositionBlockVO">
                    <s key="positionID">Matrix00</s>
                    <be key="rows" refId="287" clsId="FilterNode">
                      <l key="dimensionOids" refId="288" ln="0" eid="DimensionOid"/>
                      <l key="AdHocParamDimensionOids" refId="289" ln="0" eid="DimensionOid"/>
                      <be key="data" refId="290" clsId="FilterNodeData">
                        <be key="filterNode" refId="291" clsId="FilterNode">
                          <l key="dimensionOids" refId="292" ln="0" eid="DimensionOid"/>
                          <l key="AdHocParamDimensionOids" refId="293" ln="0" eid="DimensionOid"/>
                          <be key="data" refId="294" clsId="FilterNodeData">
                            <ref key="filterNode" refId="291"/>
                            <i key="segmentLevel">0</i>
                            <ref key="segment" refId="22"/>
                            <b key="placeHolder">N</b>
                            <ref key="weight" refId="23"/>
                            <be key="textMatchingCondition" refId="2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296" ln="1" eid="Framework.com.tagetik.trees.INode,framework">
                            <be refId="297" clsId="FilterNode">
                              <l key="dimensionOids" refId="298" ln="1" eid="DimensionOid">
                                <cust clsId="DimensionOid">564F435F413033-4E-3335303030---</cust>
                              </l>
                              <l key="AdHocParamDimensionOids" refId="299" ln="0" eid="DimensionOid"/>
                              <be key="data" refId="300" clsId="FilterNodeData">
                                <ref key="filterNode" refId="297"/>
                                <s key="dim">VOC_A03</s>
                                <i key="segmentLevel">0</i>
                                <ref key="segment" refId="22"/>
                                <b key="placeHolder">N</b>
                                <ref key="weight" refId="23"/>
                                <be key="textMatchingCondition" refId="3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43"/>
                                <b key="breakLevelSubtotal">N</b>
                                <b key="alreadyDrilled">N</b>
                                <m key="nodeTypes" refId="302" keid="SYS_STR" veid="EFReportingNodeType">
                                  <key>
                                    <s>564F435F413033-4E-3335303030---</s>
                                  </key>
                                  <val>
                                    <ref refId="125"/>
                                  </val>
                                </m>
                                <b key="multiSelection">N</b>
                              </be>
                              <cust key="id" clsId="FilterOid">2</cust>
                              <i key="index">0</i>
                              <ref key="parent" refId="291"/>
                            </be>
                          </l>
                        </be>
                        <i key="segmentLevel">0</i>
                        <ref key="segment" refId="22"/>
                        <b key="placeHolder">N</b>
                        <ref key="weight" refId="23"/>
                        <be key="textMatchingCondition" refId="30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304" ln="3" eid="Framework.com.tagetik.trees.INode,framework">
                        <be refId="305" clsId="FilterNode">
                          <l key="dimensionOids" refId="306" ln="1" eid="DimensionOid">
                            <cust clsId="DimensionOid">564F435F413033-4E-3335303030---</cust>
                          </l>
                          <l key="AdHocParamDimensionOids" refId="307" ln="0" eid="DimensionOid"/>
                          <be key="data" refId="308" clsId="FilterNodeData">
                            <ref key="filterNode" refId="305"/>
                            <s key="dim">VOC_A03</s>
                            <i key="segmentLevel">0</i>
                            <ref key="segment" refId="22"/>
                            <b key="placeHolder">N</b>
                            <ref key="weight" refId="23"/>
                            <ref key="textMatchingCondition" refId="301"/>
                            <ref key="change" refId="26"/>
                            <ref key="dataType" refId="27"/>
                            <b key="prevailingDataType">N</b>
                            <ref key="editability" refId="28"/>
                            <b key="signChange">S</b>
                            <b key="nativeSignChange">N</b>
                            <l key="nav" refId="309" ln="0" eid="ScenarioModifierValue"/>
                            <i key="sco">0</i>
                            <b key="applyFiltersForForcedScenarioPeriodoMap">N</b>
                            <b key="lineSplit">N</b>
                            <b key="addRCRow">N</b>
                            <b key="complementary">N</b>
                            <ref key="periodicCalculation" refId="243"/>
                            <b key="breakLevelSubtotal">N</b>
                            <b key="alreadyDrilled">N</b>
                            <m key="nodeTypes" refId="310" keid="SYS_STR" veid="EFReportingNodeType">
                              <key>
                                <s>564F435F413033-4E-3335303030---</s>
                              </key>
                              <val>
                                <ref refId="125"/>
                              </val>
                            </m>
                            <b key="multiSelection">N</b>
                          </be>
                          <cust key="id" clsId="FilterOid">2</cust>
                          <s key="cod"/>
                          <s key="desc"/>
                          <i key="index">0</i>
                          <l key="children" refId="311" ln="0" eid="Framework.com.tagetik.trees.INode,framework"/>
                          <ref key="parent" refId="287"/>
                        </be>
                        <be refId="312" clsId="FilterNode">
                          <l key="dimensionOids" refId="313" ln="1" eid="DimensionOid">
                            <cust clsId="DimensionOid">564F435F413033-4E-3334313030---</cust>
                          </l>
                          <l key="AdHocParamDimensionOids" refId="314" ln="0" eid="DimensionOid"/>
                          <be key="data" refId="315" clsId="FilterNodeData">
                            <ref key="filterNode" refId="312"/>
                            <s key="dim">VOC_A03</s>
                            <i key="segmentLevel">0</i>
                            <ref key="segment" refId="22"/>
                            <be key="dictionaryHeader" refId="316" clsId="MultiDesc">
                              <a key="desc" refId="317" ln="4" eid="SYS_STR">
                                <s>For informational purposes: Economic depreciation and amortization/reversals</s>
                                <s>nachrichtlich: Wirtschaftliche Abschreibungen/Zuschreibungen</s>
                                <nl/>
                                <nl/>
                              </a>
                            </be>
                            <b key="placeHolder">N</b>
                            <ref key="weight" refId="23"/>
                            <be key="textMatchingCondition" refId="318" clsId="TextMatchingCondition">
                              <ref key="op" refId="25"/>
                              <s key="val"/>
                            </be>
                            <ref key="change" refId="26"/>
                            <ref key="dataType" refId="27"/>
                            <b key="prevailingDataType">N</b>
                            <ref key="editability" refId="28"/>
                            <b key="signChange">N</b>
                            <b key="nativeSignChange">N</b>
                            <l key="nav" refId="319" ln="0" eid="ScenarioModifierValue"/>
                            <i key="sco">0</i>
                            <b key="applyFiltersForForcedScenarioPeriodoMap">N</b>
                            <b key="lineSplit">N</b>
                            <b key="addRCRow">N</b>
                            <b key="complementary">N</b>
                            <ref key="periodicCalculation" refId="243"/>
                            <b key="breakLevelSubtotal">N</b>
                            <b key="alreadyDrilled">N</b>
                            <m key="nodeTypes" refId="320" keid="SYS_STR" veid="EFReportingNodeType">
                              <key>
                                <s>564F435F413033-4E-3334313030---</s>
                              </key>
                              <val>
                                <ref refId="125"/>
                              </val>
                            </m>
                            <b key="multiSelection">N</b>
                          </be>
                          <cust key="id" clsId="FilterOid">3</cust>
                          <s key="cod"/>
                          <s key="desc"/>
                          <i key="index">1</i>
                          <l key="children" refId="321" ln="0" eid="Framework.com.tagetik.trees.INode,framework"/>
                          <ref key="parent" refId="287"/>
                        </be>
                        <be refId="322" clsId="FilterNode">
                          <l key="dimensionOids" refId="323" ln="1" eid="DimensionOid">
                            <cust clsId="DimensionOid">564F435F413033-4E-3334303030---</cust>
                          </l>
                          <l key="AdHocParamDimensionOids" refId="324" ln="0" eid="DimensionOid"/>
                          <be key="data" refId="325" clsId="FilterNodeData">
                            <ref key="filterNode" refId="322"/>
                            <s key="dim">VOC_A03</s>
                            <i key="segmentLevel">0</i>
                            <ref key="segment" refId="22"/>
                            <be key="dictionaryHeader" refId="326" clsId="MultiDesc">
                              <a key="desc" refId="327" ln="4" eid="SYS_STR">
                                <s>For informational purposes: Adjusted EBITDA</s>
                                <s>nachrichtlich: Adjusted EBITDA</s>
                                <nl/>
                                <nl/>
                              </a>
                            </be>
                            <b key="placeHolder">N</b>
                            <ref key="weight" refId="23"/>
                            <be key="textMatchingCondition" refId="328" clsId="TextMatchingCondition">
                              <ref key="op" refId="25"/>
                              <s key="val"/>
                            </be>
                            <ref key="change" refId="26"/>
                            <ref key="dataType" refId="27"/>
                            <b key="prevailingDataType">N</b>
                            <ref key="editability" refId="28"/>
                            <b key="signChange">S</b>
                            <b key="nativeSignChange">N</b>
                            <l key="nav" refId="329" ln="0" eid="ScenarioModifierValue"/>
                            <i key="sco">0</i>
                            <b key="applyFiltersForForcedScenarioPeriodoMap">N</b>
                            <b key="lineSplit">N</b>
                            <b key="addRCRow">N</b>
                            <b key="complementary">N</b>
                            <ref key="periodicCalculation" refId="243"/>
                            <b key="breakLevelSubtotal">N</b>
                            <b key="alreadyDrilled">N</b>
                            <m key="nodeTypes" refId="330" keid="SYS_STR" veid="EFReportingNodeType">
                              <key>
                                <s>564F435F413033-4E-3334303030---</s>
                              </key>
                              <val>
                                <ref refId="125"/>
                              </val>
                            </m>
                            <b key="multiSelection">N</b>
                          </be>
                          <cust key="id" clsId="FilterOid">4</cust>
                          <s key="cod"/>
                          <s key="desc"/>
                          <i key="index">2</i>
                          <l key="children" refId="331" ln="0" eid="Framework.com.tagetik.trees.INode,framework"/>
                          <ref key="parent" refId="287"/>
                        </be>
                      </l>
                    </be>
                    <be key="columns" refId="332" clsId="FilterNode">
                      <l key="dimensionOids" refId="333" ln="0" eid="DimensionOid"/>
                      <l key="AdHocParamDimensionOids" refId="334" ln="0" eid="DimensionOid"/>
                      <be key="data" refId="335" clsId="FilterNodeData">
                        <ref key="filterNode" refId="332"/>
                        <i key="segmentLevel">0</i>
                        <ref key="segment" refId="22"/>
                        <b key="placeHolder">N</b>
                        <ref key="weight" refId="23"/>
                        <be key="textMatchingCondition" refId="33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337" ln="3" eid="Framework.com.tagetik.trees.INode,framework">
                        <be refId="338" clsId="FilterNode">
                          <l key="dimensionOids" refId="339" ln="0" eid="DimensionOid"/>
                          <l key="AdHocParamDimensionOids" refId="340" ln="0" eid="DimensionOid"/>
                          <be key="data" refId="341" clsId="FilterNodeData">
                            <ref key="filterNode" refId="338"/>
                            <s key="dim">SCE_$</s>
                            <i key="segmentLevel">0</i>
                            <ref key="segment" refId="22"/>
                            <b key="placeHolder">S</b>
                            <ref key="weight" refId="23"/>
                            <be key="textMatchingCondition" refId="34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43" keid="SYS_STR" veid="EFReportingNodeType">
                              <key>
                                <s>1</s>
                              </key>
                              <val>
                                <ref refId="125"/>
                              </val>
                            </m>
                            <b key="multiSelection">N</b>
                          </be>
                          <cust key="id" clsId="FilterOid">4</cust>
                          <s key="cod">PH</s>
                          <s key="desc"/>
                          <i key="index">0</i>
                          <ref key="parent" refId="332"/>
                        </be>
                        <be refId="344" clsId="FilterNode">
                          <l key="dimensionOids" refId="345" ln="1" eid="DimensionOid">
                            <cust clsId="DimensionOid">5343455F24-45-41435F5343455F434F4E535F504152545F30303031--50-</cust>
                          </l>
                          <l key="AdHocParamDimensionOids" refId="346" ln="0" eid="DimensionOid"/>
                          <be key="data" refId="347" clsId="FilterNodeData">
                            <ref key="filterNode" refId="344"/>
                            <s key="dim">SCE_$</s>
                            <i key="segmentLevel">0</i>
                            <ref key="segment" refId="22"/>
                            <b key="placeHolder">N</b>
                            <ref key="weight" refId="23"/>
                            <be key="textMatchingCondition" refId="3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ref key="parent" refId="332"/>
                        </be>
                        <be refId="349" clsId="FilterNode">
                          <l key="dimensionOids" refId="350" ln="1" eid="DimensionOid">
                            <cust clsId="DimensionOid">5343455F24-45-41435F5343455F434F4E535F504152545F30303031--50-</cust>
                          </l>
                          <l key="AdHocParamDimensionOids" refId="351" ln="0" eid="DimensionOid"/>
                          <be key="data" refId="352" clsId="FilterNodeData">
                            <ref key="filterNode" refId="349"/>
                            <s key="dim">SCE_$</s>
                            <i key="segmentLevel">0</i>
                            <ref key="segment" refId="22"/>
                            <b key="placeHolder">N</b>
                            <ref key="weight" refId="23"/>
                            <be key="textMatchingCondition" refId="353" clsId="TextMatchingCondition">
                              <ref key="op" refId="25"/>
                              <s key="val"/>
                            </be>
                            <ref key="change" refId="26"/>
                            <ref key="dataType" refId="27"/>
                            <b key="prevailingDataType">N</b>
                            <ref key="editability" refId="28"/>
                            <b key="signChange">N</b>
                            <b key="nativeSignChange">N</b>
                            <l key="nav" refId="354" ln="1" eid="ScenarioModifierValue">
                              <ref refId="216"/>
                            </l>
                            <i key="sco">0</i>
                            <b key="applyFiltersForForcedScenarioPeriodoMap">N</b>
                            <b key="lineSplit">N</b>
                            <b key="addRCRow">N</b>
                            <b key="complementary">N</b>
                            <ref key="periodicCalculation" refId="29"/>
                            <b key="breakLevelSubtotal">N</b>
                            <b key="alreadyDrilled">N</b>
                            <b key="multiSelection">N</b>
                          </be>
                          <cust key="id" clsId="FilterOid">3</cust>
                          <i key="index">0</i>
                          <ref key="parent" refId="332"/>
                        </be>
                      </l>
                    </be>
                    <be key="matrixFilters" refId="355" clsId="FilterNode">
                      <l key="dimensionOids" refId="356" ln="0" eid="DimensionOid"/>
                      <l key="AdHocParamDimensionOids" refId="357" ln="0" eid="DimensionOid"/>
                      <be key="data" refId="358" clsId="FilterNodeData">
                        <ref key="filterNode" refId="355"/>
                        <i key="segmentLevel">0</i>
                        <ref key="segment" refId="22"/>
                        <b key="placeHolder">N</b>
                        <ref key="weight" refId="23"/>
                        <be key="textMatchingCondition" refId="3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360" ln="1" eid="Framework.com.tagetik.trees.INode,framework">
                        <be refId="361" clsId="FilterNode">
                          <l key="dimensionOids" refId="362" ln="1" eid="DimensionOid">
                            <cust clsId="DimensionOid">415A495F453031-4E-414E303030303030---</cust>
                          </l>
                          <l key="AdHocParamDimensionOids" refId="363" ln="0" eid="DimensionOid"/>
                          <be key="data" refId="364" clsId="FilterNodeData">
                            <ref key="filterNode" refId="361"/>
                            <s key="dim">AZI_E01</s>
                            <i key="segmentLevel">0</i>
                            <ref key="segment" refId="22"/>
                            <b key="placeHolder">N</b>
                            <ref key="weight" refId="23"/>
                            <be key="textMatchingCondition" refId="36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43"/>
                            <b key="breakLevelSubtotal">N</b>
                            <b key="alreadyDrilled">N</b>
                            <b key="multiSelection">N</b>
                          </be>
                          <cust key="id" clsId="FilterOid">2</cust>
                          <i key="index">0</i>
                          <l key="children" refId="366" ln="1" eid="Framework.com.tagetik.trees.INode,framework">
                            <be refId="367" clsId="FilterNode">
                              <l key="dimensionOids" refId="368" ln="1" eid="DimensionOid">
                                <cust clsId="DimensionOid">544950-45-5449505F4356---</cust>
                              </l>
                              <l key="AdHocParamDimensionOids" refId="369" ln="0" eid="DimensionOid"/>
                              <be key="data" refId="370" clsId="FilterNodeData">
                                <ref key="filterNode" refId="367"/>
                                <s key="dim">TIP</s>
                                <i key="segmentLevel">0</i>
                                <ref key="segment" refId="22"/>
                                <b key="placeHolder">N</b>
                                <ref key="weight" refId="23"/>
                                <be key="textMatchingCondition" refId="3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43"/>
                                <b key="breakLevelSubtotal">N</b>
                                <b key="alreadyDrilled">N</b>
                                <b key="multiSelection">N</b>
                              </be>
                              <cust key="id" clsId="FilterOid">3</cust>
                              <i key="index">0</i>
                              <l key="children" refId="372" ln="1" eid="Framework.com.tagetik.trees.INode,framework">
                                <be refId="373" clsId="FilterNode">
                                  <l key="dimensionOids" refId="374" ln="1" eid="DimensionOid">
                                    <cust clsId="DimensionOid">504552-45-41435F5045525F414C4C5F504152545F30303031--50-</cust>
                                  </l>
                                  <l key="AdHocParamDimensionOids" refId="375" ln="0" eid="DimensionOid"/>
                                  <be key="data" refId="376" clsId="FilterNodeData">
                                    <ref key="filterNode" refId="373"/>
                                    <s key="dim">PER</s>
                                    <i key="segmentLevel">0</i>
                                    <ref key="segment" refId="22"/>
                                    <b key="placeHolder">N</b>
                                    <ref key="weight" refId="23"/>
                                    <be key="textMatchingCondition" refId="37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43"/>
                                    <b key="breakLevelSubtotal">N</b>
                                    <b key="alreadyDrilled">N</b>
                                    <b key="multiSelection">N</b>
                                  </be>
                                  <cust key="id" clsId="FilterOid">5</cust>
                                  <i key="index">0</i>
                                  <ref key="parent" refId="367"/>
                                </be>
                              </l>
                              <ref key="parent" refId="361"/>
                            </be>
                          </l>
                          <ref key="parent" refId="355"/>
                        </be>
                      </l>
                    </be>
                    <be key="rowHeaders" refId="378" clsId="ReportingHeaders">
                      <m key="headers" refId="379" keid="SYS_PR_I" veid="System.Collections.IList">
                        <key>
                          <i>-1</i>
                        </key>
                        <val>
                          <l refId="380" ln="1">
                            <s>$Account(HIERARCHY("A03")).desc</s>
                          </l>
                        </val>
                      </m>
                      <m key="headersDims" refId="381" keid="SYS_PR_I" veid="SYS_STR">
                        <key>
                          <i>-1</i>
                        </key>
                        <val>
                          <s>VOC_A03</s>
                        </val>
                      </m>
                    </be>
                    <be key="columnHeaders" refId="382" clsId="ReportingHeaders">
                      <m key="headers" refId="383" keid="SYS_PR_I" veid="System.Collections.IList">
                        <key>
                          <i>-1</i>
                        </key>
                        <val>
                          <l refId="384" ln="1">
                            <s>value($Scenario.year)</s>
                          </l>
                        </val>
                      </m>
                      <m key="headersDims" refId="385" keid="SYS_PR_I" veid="SYS_STR">
                        <key>
                          <i>-1</i>
                        </key>
                        <val>
                          <s>SCE_$</s>
                        </val>
                      </m>
                    </be>
                    <ref key="styleType" refId="271"/>
                    <b key="subtotalOnTop">N</b>
                    <b key="leavesFirst">N</b>
                    <b key="groupSubtotal">N</b>
                    <b key="replaceWithPlaceholder">N</b>
                    <b key="onlyFirstHeader">N</b>
                    <b key="allowRangeBreak">N</b>
                    <b key="showZeros">N</b>
                    <i key="maxRows">0</i>
                    <ref key="rowsExpansionMode" refId="272"/>
                    <i key="maxCols">0</i>
                    <ref key="colsExpansionMode" refId="272"/>
                    <ref key="columnsAutofitMode" refId="273"/>
                    <b key="isEditabilityOnDemand">N</b>
                    <b key="useForcedBoundDims">N</b>
                    <ref key="disableHints" refId="274"/>
                    <ref key="tipoAllineamentoLordiIC" refId="275"/>
                    <b key="bindOriginalAmountOnSave">N</b>
                    <b key="showLink">N</b>
                    <i key="index">1</i>
                    <b key="excludeValuatingSheetsWithZeroValues">N</b>
                    <m key="addictionalStyleSheets" refId="386" keid="SYS_STR" veid="StyleSheet"/>
                    <b key="allowOpenNewElements">N</b>
                    <s key="forcedBreakBackType">X</s>
                    <s key="forcedBreakBackRefLeaf">X</s>
                    <b key="autoOpenNewElements">N</b>
                    <b key="askNumRows">N</b>
                    <set key="forcedContentCells" refId="387" ln="0" eid="Reporting.com.tagetik.tables.IMatixCellLeafPositions,Reporting"/>
                    <m key="forcedEditModes" refId="388" keid="Reporting.com.tagetik.tables.IMatixCellLeafPositions,Reporting" veid="SYS_STR"/>
                    <b key="UseTxlDeFormEditor">N</b>
                    <be key="TxDeFormsEditorDescriptor" refId="389" clsId="TxDeFormsEditorDescriptor">
                      <l key="Tabs" refId="390" ln="0" eid="TxDeFormsEditorGridDescriptor"/>
                      <i key="Height">400</i>
                      <i key="Width">430</i>
                      <b key="editButton">S</b>
                      <b key="newButton">S</b>
                      <b key="deleteButton">S</b>
                    </be>
                    <be key="workspaceTableInfo" refId="391" clsId="matrixWSInfo">
                      <b key="isT">N</b>
                      <s key="wsCode">$CPM</s>
                    </be>
                  </be>
                </val>
              </m>
              <m key="cellFields" refId="392" keid="SYS_STR" veid="CodeCellField">
                <key>
                  <s>CellField00</s>
                </key>
                <val>
                  <be refId="393" clsId="CodeCellField">
                    <s key="code">CellField00</s>
                    <s key="cellField">$Period.code</s>
                  </be>
                </val>
              </m>
              <m key="dictionary" refId="394" keid="SYS_STR" veid="CodeMultiDescVO">
                <key>
                  <s>Dict16</s>
                </key>
                <val>
                  <be refId="395" clsId="CodeMultiDescVO">
                    <s key="code">Dict16</s>
                    <be key="multiDescVO" refId="396" clsId="MultiDesc">
                      <a key="desc" refId="397" ln="4" eid="SYS_STR">
                        <s>
                          <ch cod="b9"/>
                        </s>
                        <s>
                          <ch cod="b9"/>
                          <ch cod="207e"/>
                        </s>
                        <nl/>
                        <nl/>
                      </a>
                    </be>
                  </be>
                </val>
                <key>
                  <s>Dict06</s>
                </key>
                <val>
                  <be refId="398" clsId="CodeMultiDescVO">
                    <s key="code">Dict06</s>
                    <be key="multiDescVO" refId="399" clsId="MultiDesc">
                      <a key="desc" refId="400" ln="4" eid="SYS_STR">
                        <s>Adjustments of revenue and cost of materials from physically settled commodity derivatives to the contract price</s>
                        <s>
                          Anpassungen von Umsatzerl
                          <ch cod="f6"/>
                          sen/Materialaufwendungen aus physisch erf
                          <ch cod="fc"/>
                          llten Commodity-Derivaten auf den Vertragspreis
                        </s>
                        <nl/>
                        <nl/>
                      </a>
                    </be>
                  </be>
                </val>
                <key>
                  <s>Dict08</s>
                </key>
                <val>
                  <be refId="401" clsId="CodeMultiDescVO">
                    <s key="code">Dict08</s>
                    <be key="multiDescVO" refId="402" clsId="MultiDesc">
                      <a key="desc" refId="403" ln="4" eid="SYS_STR">
                        <s>Net book gains (-) / losses (+)</s>
                        <s>Netto-Buchgewinne (-)/-Buchverluste (+)</s>
                        <nl/>
                        <nl/>
                      </a>
                    </be>
                  </be>
                </val>
                <key>
                  <s>Dict11</s>
                </key>
                <val>
                  <be refId="404" clsId="CodeMultiDescVO">
                    <s key="code">Dict11</s>
                    <be key="multiDescVO" refId="405" clsId="MultiDesc">
                      <a key="desc" refId="406" ln="4" eid="SYS_STR">
                        <s>
                          Non-operating impairment charges (+) / reversals (-)
                          <ch cod="b3"/>
                        </s>
                        <s>
                          Nicht-operative Impairments (+)/Wertaufholungen (-)
                          <ch cod="b3"/>
                          <ch cod="207e"/>
                        </s>
                        <nl/>
                        <nl/>
                      </a>
                    </be>
                  </be>
                </val>
                <key>
                  <s>Dict10</s>
                </key>
                <val>
                  <be refId="407" clsId="CodeMultiDescVO">
                    <s key="code">Dict10</s>
                    <be key="multiDescVO" refId="408" clsId="MultiDesc">
                      <a key="desc" refId="409" ln="4" eid="SYS_STR">
                        <s>
                          Restructuring / Cost-management expenses (+) / income (-)
                          <ch cod="b2"/>
                        </s>
                        <s>
                          Aufwendungen (+)/Ertr
                          <ch cod="e4"/>
                          ge (-) aus Restrukturierung/Kostenmanagement
                          <ch cod="b2"/>
                          <ch cod="207e"/>
                        </s>
                        <nl/>
                        <nl/>
                      </a>
                    </be>
                  </be>
                </val>
                <key>
                  <s>Dict12</s>
                </key>
                <val>
                  <be refId="410" clsId="CodeMultiDescVO">
                    <s key="code">Dict12</s>
                    <be key="multiDescVO" refId="411" clsId="MultiDesc">
                      <a key="desc" refId="412" ln="4" eid="SYS_STR">
                        <s>Miscellaneous other non-operating earnings</s>
                        <s>
                          <ch cod="dc"/>
                          briges sonstiges nicht operatives Ergebnis
                        </s>
                        <nl/>
                        <nl/>
                      </a>
                    </be>
                  </be>
                </val>
                <key>
                  <s>Dict14</s>
                </key>
                <val>
                  <be refId="413" clsId="CodeMultiDescVO">
                    <s key="code">Dict14</s>
                    <be key="multiDescVO" refId="414" clsId="MultiDesc">
                      <a key="desc" refId="415" ln="4" eid="SYS_STR">
                        <s>
                          Restructuring expenses (+) / income (-)
                          <ch cod="b9"/>
                          /Other
                        </s>
                        <s>
                          Aufwendungen (+)/Ertr
                          <ch cod="e4"/>
                          ge (-) aus Restrukturierung
                          <ch cod="b9"/>
                          <ch cod="207e"/>
                          /Sonstiges
                        </s>
                        <nl/>
                        <nl/>
                      </a>
                    </be>
                  </be>
                </val>
                <key>
                  <s>Dict15</s>
                </key>
                <val>
                  <be refId="416" clsId="CodeMultiDescVO">
                    <s key="code">Dict15</s>
                    <be key="multiDescVO" refId="417" clsId="MultiDesc">
                      <a key="desc" refId="418" ln="4" eid="SYS_STR">
                        <s>
                          <ch cod="b3"/>
                        </s>
                        <s>
                          <ch cod="b3"/>
                          <ch cod="207e"/>
                        </s>
                        <nl/>
                        <nl/>
                      </a>
                    </be>
                  </be>
                </val>
                <key>
                  <s>Dict05</s>
                </key>
                <val>
                  <be refId="419" clsId="CodeMultiDescVO">
                    <s key="code">Dict05</s>
                    <be key="multiDescVO" refId="420" clsId="MultiDesc">
                      <a key="desc" refId="421" ln="4" eid="SYS_STR">
                        <s>US</s>
                        <s>DE</s>
                        <nl/>
                        <nl/>
                      </a>
                    </be>
                  </be>
                </val>
                <key>
                  <s>Dict07</s>
                </key>
                <val>
                  <be refId="422" clsId="CodeMultiDescVO">
                    <s key="code">Dict07</s>
                    <be key="multiDescVO" refId="423" clsId="MultiDesc">
                      <a key="desc" refId="424" ln="4" eid="SYS_STR">
                        <s>
                          <ch cod="b9"/>
                        </s>
                        <s>
                          <ch cod="b9"/>
                          <ch cod="207e"/>
                        </s>
                        <nl/>
                        <nl/>
                      </a>
                    </be>
                  </be>
                </val>
                <key>
                  <s>Dict01</s>
                </key>
                <val>
                  <be refId="425" clsId="CodeMultiDescVO">
                    <s key="code">Dict01</s>
                    <be key="multiDescVO" refId="426" clsId="MultiDesc">
                      <a key="desc" refId="427" ln="4" eid="SYS_STR">
                        <s>Reconciliation of Income/Loss before Financial Results and Taxes</s>
                        <s>
                          <ch cod="dc"/>
                          berleitung des Ergebnisses vor Finanzergebnis und Steuern
                        </s>
                        <nl/>
                        <nl/>
                      </a>
                    </be>
                  </be>
                </val>
                <key>
                  <s>Dict09</s>
                </key>
                <val>
                  <be refId="428" clsId="CodeMultiDescVO">
                    <s key="code">Dict09</s>
                    <be key="multiDescVO" refId="429" clsId="MultiDesc">
                      <a key="desc" refId="430" ln="4" eid="SYS_STR">
                        <s>Impact of derivative financial instruments</s>
                        <s>Auswirkung von derivativen Finanzinstrumenten</s>
                        <nl/>
                        <nl/>
                      </a>
                    </be>
                  </be>
                </val>
                <key>
                  <s>Dict13</s>
                </key>
                <val>
                  <be refId="431" clsId="CodeMultiDescVO">
                    <s key="code">Dict13</s>
                    <be key="multiDescVO" refId="432" clsId="MultiDesc">
                      <a key="desc" refId="433" ln="4" eid="SYS_STR">
                        <s>Result from gas replacement</s>
                        <s>Ergebnis aus Ersatzbeschaffung Gas</s>
                        <nl/>
                        <nl/>
                      </a>
                    </be>
                  </be>
                </val>
                <key>
                  <s>Dict00</s>
                </key>
                <val>
                  <be refId="434" clsId="CodeMultiDescVO">
                    <s key="code">Dict00</s>
                    <be key="multiDescVO" refId="435" clsId="MultiDesc">
                      <a key="desc" refId="436" ln="4" eid="SYS_STR">
                        <s>
                          Adjusted EBIT
                          <ch cod="2074"/>
                        </s>
                        <s>
                          Adjusted EBIT
                          <ch cod="2074"/>
                          <ch cod="207e"/>
                        </s>
                        <nl/>
                        <nl/>
                      </a>
                    </be>
                  </be>
                </val>
              </m>
              <m key="controlExpressions" refId="437" keid="SYS_STR" veid="CodedExpControlloProspetto"/>
              <m key="inlineParameters" refId="438" keid="SYS_STR" veid="CodedInlineParameter"/>
              <m key="queries" refId="439" keid="SYS_STR" veid="Reporting.com.tagetik.query.IUserDefinedQueryVO,Reporting"/>
              <be key="sheets" refId="440" clsId="FilterNode">
                <l key="dimensionOids" refId="441" ln="0" eid="DimensionOid"/>
                <l key="AdHocParamDimensionOids" refId="442" ln="0" eid="DimensionOid"/>
                <be key="data" refId="443" clsId="FilterNodeData">
                  <ref key="filterNode" refId="440"/>
                  <i key="segmentLevel">0</i>
                  <ref key="segment" refId="22"/>
                  <b key="placeHolder">N</b>
                  <ref key="weight" refId="23"/>
                  <be key="textMatchingCondition" refId="44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445" keid="SYS_STR" veid="ElaborationsLauncher"/>
              <m key="actionLists" refId="446" keid="SYS_STR" veid="Reporting.com.tagetik.actionlist.ISnapshotActionList,Reporting"/>
              <l key="areas" refId="447" ln="3" eid="SYS_STR">
                <s>Text</s>
                <s>TEXT2</s>
                <s>Uberl_EBIT2</s>
              </l>
              <l key="charts" refId="448" ln="0" eid="SYS_STR"/>
              <l key="pivots" refId="449" ln="0" eid="SYS_STR"/>
            </be>
          </val>
          <key>
            <s>Template01</s>
          </key>
          <val>
            <be refId="450" clsId="ReportTemplateVO">
              <s key="code">Template01</s>
              <s key="desc">FN</s>
              <m key="matrices" refId="451" keid="SYS_STR" veid="Reporting.com.tagetik.tables.IMatrixPositionBlockVO,Reporting"/>
              <m key="cellFields" refId="452" keid="SYS_STR" veid="CodeCellField"/>
              <m key="dictionary" refId="453" keid="SYS_STR" veid="CodeMultiDescVO"/>
              <m key="controlExpressions" refId="454" keid="SYS_STR" veid="CodedExpControlloProspetto"/>
              <m key="inlineParameters" refId="455" keid="SYS_STR" veid="CodedInlineParameter"/>
              <m key="queries" refId="456" keid="SYS_STR" veid="Reporting.com.tagetik.query.IUserDefinedQueryVO,Reporting"/>
              <be key="sheets" refId="457" clsId="FilterNode">
                <l key="dimensionOids" refId="458" ln="0" eid="DimensionOid"/>
                <l key="AdHocParamDimensionOids" refId="459" ln="0" eid="DimensionOid"/>
                <be key="data" refId="460" clsId="FilterNodeData">
                  <ref key="filterNode" refId="457"/>
                  <i key="segmentLevel">0</i>
                  <ref key="segment" refId="22"/>
                  <b key="placeHolder">N</b>
                  <ref key="weight" refId="23"/>
                  <be key="textMatchingCondition" refId="4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462" keid="SYS_STR" veid="ElaborationsLauncher"/>
              <m key="actionLists" refId="463" keid="SYS_STR" veid="Reporting.com.tagetik.actionlist.ISnapshotActionList,Reporting"/>
              <l key="areas" refId="464" ln="0" eid="SYS_STR"/>
              <l key="charts" refId="465" ln="0" eid="SYS_STR"/>
              <l key="pivots" refId="466" ln="0" eid="SYS_STR"/>
            </be>
          </val>
        </m>
        <m key="templateLayouts" refId="467" keid="SYS_STR" veid="Reporting.com.tagetik.report.IReportTemplateLayoutVO,Reporting">
          <key>
            <s>Template02</s>
          </key>
          <val>
            <be refId="468" clsId="ReportTemplateLayoutVO">
              <i key="index">3</i>
              <s key="code">Template02</s>
              <m key="cellFieldAddresses" refId="469" keid="SYS_STR" veid="Reporting.com.tagetik.spreadsheet.gridwrappers.IGridReaderVO,Reporting"/>
              <m key="controlExpressionsAddresses" refId="470" keid="SYS_STR" veid="Reporting.com.tagetik.spreadsheet.gridwrappers.IGridReaderVO,Reporting"/>
              <m key="inlineParameterAddresses" refId="471" keid="SYS_STR" veid="Reporting.com.tagetik.spreadsheet.gridwrappers.IGridReaderVO,Reporting"/>
              <m key="dictionaryAddresses" refId="472" keid="SYS_STR" veid="Reporting.com.tagetik.spreadsheet.gridwrappers.IGridReaderVO,Reporting"/>
              <m key="hyperlinkAddresses" refId="473" keid="SYS_STR" veid="Reporting.com.tagetik.spreadsheet.gridwrappers.IGridReaderVO,Reporting"/>
              <m key="matrixGridReaders" refId="474" keid="SYS_STR" veid="Reporting.com.tagetik.spreadsheet.gridwrappers.IGridReaderVO,Reporting"/>
              <m key="queryGridReaders" refId="475" keid="SYS_STR" veid="Reporting.com.tagetik.spreadsheet.gridwrappers.IGridReaderVO,Reporting"/>
            </be>
          </val>
          <key>
            <s>Template03</s>
          </key>
          <val>
            <be refId="476" clsId="ReportTemplateLayoutVO">
              <i key="index">1</i>
              <s key="code">Template03</s>
              <m key="cellFieldAddresses" refId="477" keid="SYS_STR" veid="Reporting.com.tagetik.spreadsheet.gridwrappers.IGridReaderVO,Reporting"/>
              <m key="controlExpressionsAddresses" refId="478" keid="SYS_STR" veid="Reporting.com.tagetik.spreadsheet.gridwrappers.IGridReaderVO,Reporting"/>
              <m key="inlineParameterAddresses" refId="479" keid="SYS_STR" veid="Reporting.com.tagetik.spreadsheet.gridwrappers.IGridReaderVO,Reporting"/>
              <m key="dictionaryAddresses" refId="480" keid="SYS_STR" veid="Reporting.com.tagetik.spreadsheet.gridwrappers.IGridReaderVO,Reporting"/>
              <m key="hyperlinkAddresses" refId="481" keid="SYS_STR" veid="Reporting.com.tagetik.spreadsheet.gridwrappers.IGridReaderVO,Reporting"/>
              <m key="matrixGridReaders" refId="482" keid="SYS_STR" veid="Reporting.com.tagetik.spreadsheet.gridwrappers.IGridReaderVO,Reporting"/>
              <m key="queryGridReaders" refId="483" keid="SYS_STR" veid="Reporting.com.tagetik.spreadsheet.gridwrappers.IGridReaderVO,Reporting"/>
            </be>
          </val>
          <key>
            <s>Template00</s>
          </key>
          <val>
            <be refId="484" clsId="ReportTemplateLayoutVO">
              <i key="index">0</i>
              <s key="code">Template00</s>
              <m key="cellFieldAddresses" refId="485" keid="SYS_STR" veid="Reporting.com.tagetik.spreadsheet.gridwrappers.IGridReaderVO,Reporting">
                <key>
                  <s>CellField00</s>
                </key>
                <val>
                  <be refId="486" clsId="ExcelCompactGridReaderVO">
                    <be key="element" refId="487" clsId="BasicLogicalElement">
                      <i key="columnHeadersCount">0</i>
                      <i key="rowHeadersCount">0</i>
                      <i key="valueColumns">1</i>
                      <i key="valueRows">1</i>
                    </be>
                    <s key="firstCell">H30</s>
                  </be>
                </val>
              </m>
              <m key="controlExpressionsAddresses" refId="488" keid="SYS_STR" veid="Reporting.com.tagetik.spreadsheet.gridwrappers.IGridReaderVO,Reporting"/>
              <m key="inlineParameterAddresses" refId="489" keid="SYS_STR" veid="Reporting.com.tagetik.spreadsheet.gridwrappers.IGridReaderVO,Reporting"/>
              <m key="dictionaryAddresses" refId="490" keid="SYS_STR" veid="Reporting.com.tagetik.spreadsheet.gridwrappers.IGridReaderVO,Reporting">
                <key>
                  <s>Dict16</s>
                </key>
                <val>
                  <be refId="491" clsId="ExcelCompactGridReaderVO">
                    <be key="element" refId="492" clsId="BasicLogicalElement">
                      <i key="columnHeadersCount">0</i>
                      <i key="rowHeadersCount">0</i>
                      <i key="valueColumns">1</i>
                      <i key="valueRows">1</i>
                    </be>
                    <s key="firstCell">L37</s>
                  </be>
                </val>
                <key>
                  <s>Dict06</s>
                </key>
                <val>
                  <be refId="493" clsId="ExcelCompactGridReaderVO">
                    <be key="element" refId="494" clsId="BasicLogicalElement">
                      <i key="columnHeadersCount">0</i>
                      <i key="rowHeadersCount">0</i>
                      <i key="valueColumns">1</i>
                      <i key="valueRows">1</i>
                    </be>
                    <s key="firstCell">B37</s>
                  </be>
                </val>
                <key>
                  <s>Dict08</s>
                </key>
                <val>
                  <be refId="495" clsId="ExcelCompactGridReaderVO">
                    <be key="element" refId="496" clsId="BasicLogicalElement">
                      <i key="columnHeadersCount">0</i>
                      <i key="rowHeadersCount">0</i>
                      <i key="valueColumns">1</i>
                      <i key="valueRows">1</i>
                    </be>
                    <s key="firstCell">B35</s>
                  </be>
                </val>
                <key>
                  <s>Dict11</s>
                </key>
                <val>
                  <be refId="497" clsId="ExcelCompactGridReaderVO">
                    <be key="element" refId="498" clsId="BasicLogicalElement">
                      <i key="columnHeadersCount">0</i>
                      <i key="rowHeadersCount">0</i>
                      <i key="valueColumns">1</i>
                      <i key="valueRows">1</i>
                    </be>
                    <s key="firstCell">B41</s>
                  </be>
                </val>
                <key>
                  <s>Dict10</s>
                </key>
                <val>
                  <be refId="499" clsId="ExcelCompactGridReaderVO">
                    <be key="element" refId="500" clsId="BasicLogicalElement">
                      <i key="columnHeadersCount">0</i>
                      <i key="rowHeadersCount">0</i>
                      <i key="valueColumns">1</i>
                      <i key="valueRows">1</i>
                    </be>
                    <s key="firstCell">B39</s>
                  </be>
                </val>
                <key>
                  <s>Dict12</s>
                </key>
                <val>
                  <be refId="501" clsId="ExcelCompactGridReaderVO">
                    <be key="element" refId="502" clsId="BasicLogicalElement">
                      <i key="columnHeadersCount">0</i>
                      <i key="rowHeadersCount">0</i>
                      <i key="valueColumns">1</i>
                      <i key="valueRows">1</i>
                    </be>
                    <s key="firstCell">B40</s>
                  </be>
                </val>
                <key>
                  <s>Dict14</s>
                </key>
                <val>
                  <be refId="503" clsId="ExcelCompactGridReaderVO">
                    <be key="element" refId="504" clsId="BasicLogicalElement">
                      <i key="columnHeadersCount">0</i>
                      <i key="rowHeadersCount">0</i>
                      <i key="valueColumns">1</i>
                      <i key="valueRows">1</i>
                    </be>
                    <s key="firstCell">B38</s>
                  </be>
                </val>
                <key>
                  <s>Dict15</s>
                </key>
                <val>
                  <be refId="505" clsId="ExcelCompactGridReaderVO">
                    <be key="element" refId="506" clsId="BasicLogicalElement">
                      <i key="columnHeadersCount">0</i>
                      <i key="rowHeadersCount">0</i>
                      <i key="valueColumns">1</i>
                      <i key="valueRows">1</i>
                    </be>
                    <s key="firstCell">L36</s>
                  </be>
                </val>
                <key>
                  <s>Dict05</s>
                </key>
                <val>
                  <be refId="507" clsId="ExcelCompactGridReaderVO">
                    <be key="element" refId="508" clsId="BasicLogicalElement">
                      <i key="columnHeadersCount">0</i>
                      <i key="rowHeadersCount">0</i>
                      <i key="valueColumns">1</i>
                      <i key="valueRows">1</i>
                    </be>
                    <s key="firstCell">H31</s>
                  </be>
                </val>
                <key>
                  <s>Dict07</s>
                </key>
                <val>
                  <be refId="509" clsId="ExcelCompactGridReaderVO">
                    <be key="element" refId="510" clsId="BasicLogicalElement">
                      <i key="columnHeadersCount">0</i>
                      <i key="rowHeadersCount">0</i>
                      <i key="valueColumns">1</i>
                      <i key="valueRows">1</i>
                    </be>
                    <s key="firstCell">H32</s>
                  </be>
                </val>
                <key>
                  <s>Dict01</s>
                </key>
                <val>
                  <be refId="511" clsId="ExcelCompactGridReaderVO">
                    <be key="element" refId="512" clsId="BasicLogicalElement">
                      <i key="columnHeadersCount">0</i>
                      <i key="rowHeadersCount">0</i>
                      <i key="valueColumns">1</i>
                      <i key="valueRows">1</i>
                    </be>
                    <s key="firstCell">B2</s>
                  </be>
                </val>
                <key>
                  <s>Dict09</s>
                </key>
                <val>
                  <be refId="513" clsId="ExcelCompactGridReaderVO">
                    <be key="element" refId="514" clsId="BasicLogicalElement">
                      <i key="columnHeadersCount">0</i>
                      <i key="rowHeadersCount">0</i>
                      <i key="valueColumns">1</i>
                      <i key="valueRows">1</i>
                    </be>
                    <s key="firstCell">B36</s>
                  </be>
                </val>
                <key>
                  <s>Dict13</s>
                </key>
                <val>
                  <be refId="515" clsId="ExcelCompactGridReaderVO">
                    <be key="element" refId="516" clsId="BasicLogicalElement">
                      <i key="columnHeadersCount">0</i>
                      <i key="rowHeadersCount">0</i>
                      <i key="valueColumns">1</i>
                      <i key="valueRows">1</i>
                    </be>
                    <s key="firstCell">B42</s>
                  </be>
                </val>
                <key>
                  <s>Dict00</s>
                </key>
                <val>
                  <be refId="517" clsId="ExcelCompactGridReaderVO">
                    <be key="element" refId="518" clsId="BasicLogicalElement">
                      <i key="columnHeadersCount">0</i>
                      <i key="rowHeadersCount">0</i>
                      <i key="valueColumns">1</i>
                      <i key="valueRows">1</i>
                    </be>
                    <s key="firstCell">B43</s>
                  </be>
                </val>
              </m>
              <m key="hyperlinkAddresses" refId="519" keid="SYS_STR" veid="Reporting.com.tagetik.spreadsheet.gridwrappers.IGridReaderVO,Reporting"/>
              <m key="matrixGridReaders" refId="520" keid="SYS_STR" veid="Reporting.com.tagetik.spreadsheet.gridwrappers.IGridReaderVO,Reporting">
                <key>
                  <s>Matrix00</s>
                </key>
                <val>
                  <be refId="521" clsId="ExcelCompactGridReaderVO">
                    <be key="element" refId="522" clsId="BasicLogicalElement">
                      <i key="columnHeadersCount">1</i>
                      <i key="rowHeadersCount">1</i>
                      <i key="valueColumns">3</i>
                      <i key="valueRows">3</i>
                    </be>
                    <s key="firstCell">B18</s>
                  </be>
                </val>
                <key>
                  <s>Matrix01</s>
                </key>
                <val>
                  <be refId="523" clsId="ExcelCompactGridReaderVO">
                    <be key="element" refId="524" clsId="BasicLogicalElement">
                      <i key="columnHeadersCount">1</i>
                      <i key="rowHeadersCount">2</i>
                      <i key="valueColumns">3</i>
                      <i key="valueRows">12</i>
                    </be>
                    <s key="firstCell">B3</s>
                  </be>
                </val>
              </m>
              <m key="queryGridReaders" refId="525" keid="SYS_STR" veid="Reporting.com.tagetik.spreadsheet.gridwrappers.IGridReaderVO,Reporting"/>
            </be>
          </val>
          <key>
            <s>Template01</s>
          </key>
          <val>
            <be refId="526" clsId="ReportTemplateLayoutVO">
              <i key="index">2</i>
              <s key="code">Template01</s>
              <m key="cellFieldAddresses" refId="527" keid="SYS_STR" veid="Reporting.com.tagetik.spreadsheet.gridwrappers.IGridReaderVO,Reporting"/>
              <m key="controlExpressionsAddresses" refId="528" keid="SYS_STR" veid="Reporting.com.tagetik.spreadsheet.gridwrappers.IGridReaderVO,Reporting"/>
              <m key="inlineParameterAddresses" refId="529" keid="SYS_STR" veid="Reporting.com.tagetik.spreadsheet.gridwrappers.IGridReaderVO,Reporting"/>
              <m key="dictionaryAddresses" refId="530" keid="SYS_STR" veid="Reporting.com.tagetik.spreadsheet.gridwrappers.IGridReaderVO,Reporting"/>
              <m key="hyperlinkAddresses" refId="531" keid="SYS_STR" veid="Reporting.com.tagetik.spreadsheet.gridwrappers.IGridReaderVO,Reporting"/>
              <m key="matrixGridReaders" refId="532" keid="SYS_STR" veid="Reporting.com.tagetik.spreadsheet.gridwrappers.IGridReaderVO,Reporting"/>
              <m key="queryGridReaders" refId="533" keid="SYS_STR" veid="Reporting.com.tagetik.spreadsheet.gridwrappers.IGridReaderVO,Reporting"/>
            </be>
          </val>
        </m>
        <m key="adHocParameters" refId="534" keid="SYS_STR" veid="ProspParametro"/>
        <l key="parametersToBeRequested" refId="535" ln="2" eid="ParameterInfo">
          <be refId="536" clsId="ParameterInfo">
            <cust key="oid" clsId="DimensionOid">5343455F24-45-41435F5343455F434F4E535F504152545F30303031--50-</cust>
            <b key="explicitlyUsed">S</b>
            <b key="forced">N</b>
            <b key="advanced">N</b>
          </be>
          <be refId="537" clsId="ParameterInfo">
            <cust key="oid" clsId="DimensionOid">504552-45-41435F5045525F414C4C5F504152545F30303031--50-</cust>
            <b key="explicitlyUsed">S</b>
            <b key="forced">N</b>
            <b key="advanced">N</b>
          </be>
        </l>
        <be key="reportFilters" refId="538" clsId="FilterNode">
          <l key="dimensionOids" refId="539" ln="0" eid="DimensionOid"/>
          <l key="AdHocParamDimensionOids" refId="540" ln="0" eid="DimensionOid"/>
          <be key="data" refId="541" clsId="FilterNodeData">
            <ref key="filterNode" refId="538"/>
            <i key="segmentLevel">0</i>
            <ref key="segment" refId="22"/>
            <b key="placeHolder">N</b>
            <ref key="weight" refId="23"/>
            <be key="textMatchingCondition" refId="54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Report filters root</s>
          <i key="index">0</i>
          <l key="children" refId="543" ln="1" eid="Framework.com.tagetik.trees.INode,framework">
            <be refId="544" clsId="FilterNode">
              <l key="dimensionOids" refId="545" ln="1" eid="DimensionOid">
                <cust clsId="DimensionOid">44455354315F4D30-4E-4D30---</cust>
              </l>
              <l key="AdHocParamDimensionOids" refId="546" ln="0" eid="DimensionOid"/>
              <be key="data" refId="547" clsId="FilterNodeData">
                <ref key="filterNode" refId="544"/>
                <s key="dim">DEST1_M0</s>
                <i key="segmentLevel">0</i>
                <ref key="segment" refId="22"/>
                <b key="placeHolder">N</b>
                <ref key="weight" refId="23"/>
                <be key="textMatchingCondition" refId="5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43"/>
                <b key="breakLevelSubtotal">N</b>
                <b key="alreadyDrilled">N</b>
                <b key="multiSelection">N</b>
              </be>
              <cust key="id" clsId="FilterOid">4</cust>
              <i key="index">0</i>
              <l key="children" refId="549" ln="0" eid="Framework.com.tagetik.trees.INode,framework"/>
              <ref key="parent" refId="538"/>
            </be>
          </l>
        </be>
      </be>
      <be key="launchResult" refId="550" clsId="MultiRepLaunchResult">
        <be key="elabResult" refId="551" clsId="ElabResult">
          <s key="id">FF8080818C342DC5018DCC488ADB364E</s>
          <m key="properties" refId="552" keid="SYS_STR" veid="SYS_STR"/>
          <e key="status" refId="553" id="ElabStatusEnum">C</e>
        </be>
        <m key="valori" refId="554" keid="SYS_STR" veid="ProspElaborationTaskResult">
          <key>
            <s>Template02</s>
          </key>
          <val>
            <be refId="555" clsId="ProspElaborationTaskResult">
              <be key="prospElaborazioneResult" refId="556" clsId="ProspElaborationResult">
                <s key="dbId">PROD_TGK_UNIPER_001</s>
                <e key="endInsertionStatus" refId="557" id="EndInsertionNotifierResult">CANNOT_MANAGE</e>
                <m key="valori" refId="558" keid="SYS_STR" veid="Framework.com.tagetik.datatypes.IRecordset,framework"/>
                <d key="runDate">1708529325643</d>
                <m key="tableNameOfRow" refId="559" keid="SYS_STR" veid="TableNameInfo"/>
                <m key="intestazioni" refId="560" keid="SYS_STR" veid="Framework.com.tagetik.datatypes.IRecordset,framework"/>
                <m key="intestazioniLink" refId="561" keid="SYS_STR" veid="Framework.com.tagetik.datatypes.IRecordset,framework"/>
                <m key="celleEditabili" refId="562" keid="SYS_STR" veid="Reporting.com.tagetik.launchedreport.ReportingCell[],Reporting"/>
                <m key="dictionaryTerms" refId="563" keid="SYS_STR" veid="SYS_STR"/>
                <rs key="cellFields" refId="564" rowCount="0" fieldNames=""/>
                <be key="reportTemplate" refId="565" clsId="ReportTemplateVO">
                  <s key="code">Template02</s>
                  <s key="desc">FN Q2u4</s>
                  <m key="matrices" refId="566" keid="SYS_STR" veid="Reporting.com.tagetik.tables.IMatrixPositionBlockVO,Reporting"/>
                  <m key="cellFields" refId="567" keid="SYS_STR" veid="CodeCellField"/>
                  <m key="dictionary" refId="568" keid="SYS_STR" veid="CodeMultiDescVO"/>
                  <m key="controlExpressions" refId="569" keid="SYS_STR" veid="CodedExpControlloProspetto"/>
                  <m key="inlineParameters" refId="570" keid="SYS_STR" veid="CodedInlineParameter"/>
                  <m key="queries" refId="571" keid="SYS_STR" veid="Reporting.com.tagetik.query.IUserDefinedQueryVO,Reporting"/>
                  <m key="launchers" refId="572" keid="SYS_STR" veid="ElaborationsLauncher"/>
                  <m key="actionLists" refId="573" keid="SYS_STR" veid="Reporting.com.tagetik.actionlist.ISnapshotActionList,Reporting"/>
                  <l key="areas" refId="574" ln="0" eid="SYS_STR"/>
                  <l key="charts" refId="575" ln="0" eid="SYS_STR"/>
                  <l key="pivots" refId="576" ln="0" eid="SYS_STR"/>
                </be>
                <b key="forceRebuild">N</b>
                <b key="forceReopen">N</b>
                <rs key="tempiElaborazione" refId="577" rowCount="5" fieldNames="MATRICE,TIPO,TEMPO">
                  <field name="MATRICE">
                    <s/>
                    <s/>
                    <s/>
                    <s/>
                    <s/>
                  </field>
                  <field name="TIPO">
                    <s>PRE_EXPLOSION</s>
                    <s>CELL_FIELDS</s>
                    <s>QUEUING TIME</s>
                    <s>OTHER</s>
                    <s>POST_EXPLOSION</s>
                  </field>
                  <field name="TEMPO">
                    <s>0</s>
                    <s>0</s>
                    <s>0</s>
                    <s>0</s>
                    <s>0</s>
                  </field>
                </rs>
                <be key="styleSheet" refId="578" clsId="StyleSheetResult"/>
                <a key="sheetNames" refId="579" ln="1" eid="SYS_STR">
                  <s>FN Q2u4</s>
                </a>
                <s key="scripts"/>
                <l key="sheetsToHide" refId="580" ln="0" eid="SYS_STR"/>
                <be key="reportFilters" refId="581" clsId="FilterNode">
                  <l key="dimensionOids" refId="582" ln="0" eid="DimensionOid"/>
                  <l key="AdHocParamDimensionOids" refId="583" ln="0" eid="DimensionOid"/>
                  <be key="data" refId="584" clsId="FilterNodeData">
                    <ref key="filterNode" refId="581"/>
                    <i key="segmentLevel">0</i>
                    <ref key="segment" refId="22"/>
                    <b key="placeHolder">N</b>
                    <ref key="weight" refId="23"/>
                    <be key="textMatchingCondition" refId="58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586" ln="1" eid="Framework.com.tagetik.trees.INode,framework">
                    <be refId="587" clsId="FilterNode">
                      <l key="dimensionOids" refId="588" ln="1" eid="DimensionOid">
                        <cust clsId="DimensionOid">44455354315F4D30-4E-4D30---</cust>
                      </l>
                      <l key="AdHocParamDimensionOids" refId="589" ln="0" eid="DimensionOid"/>
                      <be key="data" refId="590" clsId="FilterNodeData">
                        <ref key="filterNode" refId="587"/>
                        <s key="dim">DEST1_M0</s>
                        <i key="segmentLevel">0</i>
                        <ref key="segment" refId="22"/>
                        <b key="placeHolder">N</b>
                        <ref key="weight" refId="23"/>
                        <be key="textMatchingCondition" refId="591" clsId="TextMatchingCondition">
                          <ref key="op" refId="25"/>
                          <s key="val"/>
                        </be>
                        <ref key="change" refId="26"/>
                        <ref key="dataType" refId="27"/>
                        <b key="prevailingDataType">N</b>
                        <ref key="editability" refId="28"/>
                        <b key="signChange">N</b>
                        <b key="nativeSignChange">N</b>
                        <l key="nav" refId="592" ln="0" eid="ScenarioModifierValue"/>
                        <i key="sco">0</i>
                        <b key="applyFiltersForForcedScenarioPeriodoMap">N</b>
                        <b key="lineSplit">N</b>
                        <b key="addRCRow">N</b>
                        <b key="complementary">N</b>
                        <ref key="periodicCalculation" refId="243"/>
                        <b key="breakLevelSubtotal">N</b>
                        <b key="alreadyDrilled">N</b>
                        <b key="multiSelection">N</b>
                      </be>
                      <cust key="id" clsId="FilterOid">4</cust>
                      <s key="cod"/>
                      <s key="desc"/>
                      <i key="index">0</i>
                      <l key="children" refId="593" ln="0" eid="Framework.com.tagetik.trees.INode,framework"/>
                      <ref key="parent" refId="581"/>
                    </be>
                  </l>
                </be>
                <m key="dataTypes" refId="594" keid="SYS_STR" veid="DataTypesMap"/>
                <m key="queries" refId="595" keid="SYS_STR" veid="MultiSheetQueryResultVO"/>
                <m key="validationQueries" refId="596" keid="SYS_STR" veid="ValidationQueryResult"/>
              </be>
              <be key="logger" refId="597" clsId="ReportLogger">
                <be key="sheetLogger" refId="598" clsId="ReportingElementLogger">
                  <set key="errors" refId="599" ln="0" eid="SYS_STR"/>
                  <set key="warnings" refId="600" ln="0" eid="SYS_STR"/>
                </be>
                <be key="fgdLogger" refId="601" clsId="ReportingElementLogger">
                  <set key="errors" refId="602" ln="0" eid="SYS_STR"/>
                  <set key="warnings" refId="603" ln="0" eid="SYS_STR"/>
                </be>
                <be key="tmplLogger" refId="604" clsId="ReportingElementLogger">
                  <set key="errors" refId="605" ln="0" eid="SYS_STR"/>
                  <set key="warnings" refId="606" ln="0" eid="SYS_STR"/>
                </be>
                <m key="matrixLoggers" refId="607" keid="SYS_STR" veid="MatrixLogger"/>
                <set key="errors" refId="608" ln="0" eid="SYS_STR"/>
                <set key="warnings" refId="609" ln="0" eid="SYS_STR"/>
              </be>
            </be>
          </val>
          <key>
            <s>Template03</s>
          </key>
          <val>
            <be refId="610" clsId="ProspElaborationTaskResult">
              <be key="prospElaborazioneResult" refId="611" clsId="ProspElaborationResult">
                <s key="dbId">PROD_TGK_UNIPER_001</s>
                <ref key="endInsertionStatus" refId="557"/>
                <m key="valori" refId="612" keid="SYS_STR" veid="Framework.com.tagetik.datatypes.IRecordset,framework"/>
                <d key="runDate">1708529325646</d>
                <m key="tableNameOfRow" refId="613" keid="SYS_STR" veid="TableNameInfo"/>
                <m key="intestazioni" refId="614" keid="SYS_STR" veid="Framework.com.tagetik.datatypes.IRecordset,framework"/>
                <m key="intestazioniLink" refId="615" keid="SYS_STR" veid="Framework.com.tagetik.datatypes.IRecordset,framework"/>
                <m key="celleEditabili" refId="616" keid="SYS_STR" veid="Reporting.com.tagetik.launchedreport.ReportingCell[],Reporting"/>
                <m key="dictionaryTerms" refId="617" keid="SYS_STR" veid="SYS_STR"/>
                <rs key="cellFields" refId="618" rowCount="0" fieldNames=""/>
                <be key="reportTemplate" refId="619" clsId="ReportTemplateVO">
                  <s key="code">Template03</s>
                  <s key="desc">Reconciliation Adjusted EBIT</s>
                  <m key="matrices" refId="620" keid="SYS_STR" veid="Reporting.com.tagetik.tables.IMatrixPositionBlockVO,Reporting"/>
                  <m key="cellFields" refId="621" keid="SYS_STR" veid="CodeCellField"/>
                  <m key="dictionary" refId="622" keid="SYS_STR" veid="CodeMultiDescVO"/>
                  <m key="controlExpressions" refId="623" keid="SYS_STR" veid="CodedExpControlloProspetto"/>
                  <m key="inlineParameters" refId="624" keid="SYS_STR" veid="CodedInlineParameter"/>
                  <m key="queries" refId="625" keid="SYS_STR" veid="Reporting.com.tagetik.query.IUserDefinedQueryVO,Reporting"/>
                  <m key="launchers" refId="626" keid="SYS_STR" veid="ElaborationsLauncher"/>
                  <m key="actionLists" refId="627" keid="SYS_STR" veid="Reporting.com.tagetik.actionlist.ISnapshotActionList,Reporting"/>
                  <l key="areas" refId="628" ln="0" eid="SYS_STR"/>
                  <l key="charts" refId="629" ln="0" eid="SYS_STR"/>
                  <l key="pivots" refId="630" ln="0" eid="SYS_STR"/>
                </be>
                <b key="forceRebuild">N</b>
                <b key="forceReopen">N</b>
                <rs key="tempiElaborazione" refId="631" rowCount="5" fieldNames="MATRICE,TIPO,TEMPO">
                  <field name="MATRICE">
                    <s/>
                    <s/>
                    <s/>
                    <s/>
                    <s/>
                  </field>
                  <field name="TIPO">
                    <s>PRE_EXPLOSION</s>
                    <s>CELL_FIELDS</s>
                    <s>QUEUING TIME</s>
                    <s>OTHER</s>
                    <s>POST_EXPLOSION</s>
                  </field>
                  <field name="TEMPO">
                    <s>0</s>
                    <s>0</s>
                    <s>0</s>
                    <s>0</s>
                    <s>0</s>
                  </field>
                </rs>
                <be key="styleSheet" refId="632" clsId="StyleSheetResult"/>
                <a key="sheetNames" refId="633" ln="1" eid="SYS_STR">
                  <s>Reconciliation Adjusted EBIT</s>
                </a>
                <s key="scripts"/>
                <l key="sheetsToHide" refId="634" ln="0" eid="SYS_STR"/>
                <be key="reportFilters" refId="635" clsId="FilterNode">
                  <l key="dimensionOids" refId="636" ln="0" eid="DimensionOid"/>
                  <l key="AdHocParamDimensionOids" refId="637" ln="0" eid="DimensionOid"/>
                  <be key="data" refId="638" clsId="FilterNodeData">
                    <ref key="filterNode" refId="635"/>
                    <i key="segmentLevel">0</i>
                    <ref key="segment" refId="22"/>
                    <b key="placeHolder">N</b>
                    <ref key="weight" refId="23"/>
                    <be key="textMatchingCondition" refId="63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640" ln="1" eid="Framework.com.tagetik.trees.INode,framework">
                    <be refId="641" clsId="FilterNode">
                      <l key="dimensionOids" refId="642" ln="1" eid="DimensionOid">
                        <cust clsId="DimensionOid">44455354315F4D30-4E-4D30---</cust>
                      </l>
                      <l key="AdHocParamDimensionOids" refId="643" ln="0" eid="DimensionOid"/>
                      <be key="data" refId="644" clsId="FilterNodeData">
                        <ref key="filterNode" refId="641"/>
                        <s key="dim">DEST1_M0</s>
                        <i key="segmentLevel">0</i>
                        <ref key="segment" refId="22"/>
                        <b key="placeHolder">N</b>
                        <ref key="weight" refId="23"/>
                        <ref key="textMatchingCondition" refId="591"/>
                        <ref key="change" refId="26"/>
                        <ref key="dataType" refId="27"/>
                        <b key="prevailingDataType">N</b>
                        <ref key="editability" refId="28"/>
                        <b key="signChange">N</b>
                        <b key="nativeSignChange">N</b>
                        <l key="nav" refId="645" ln="0" eid="ScenarioModifierValue"/>
                        <i key="sco">0</i>
                        <b key="applyFiltersForForcedScenarioPeriodoMap">N</b>
                        <b key="lineSplit">N</b>
                        <b key="addRCRow">N</b>
                        <b key="complementary">N</b>
                        <ref key="periodicCalculation" refId="243"/>
                        <b key="breakLevelSubtotal">N</b>
                        <b key="alreadyDrilled">N</b>
                        <b key="multiSelection">N</b>
                      </be>
                      <cust key="id" clsId="FilterOid">4</cust>
                      <s key="cod"/>
                      <s key="desc"/>
                      <i key="index">0</i>
                      <l key="children" refId="646" ln="0" eid="Framework.com.tagetik.trees.INode,framework"/>
                      <ref key="parent" refId="635"/>
                    </be>
                  </l>
                </be>
                <m key="dataTypes" refId="647" keid="SYS_STR" veid="DataTypesMap"/>
                <m key="queries" refId="648" keid="SYS_STR" veid="MultiSheetQueryResultVO"/>
                <m key="validationQueries" refId="649" keid="SYS_STR" veid="ValidationQueryResult"/>
              </be>
              <be key="logger" refId="650" clsId="ReportLogger">
                <be key="sheetLogger" refId="651" clsId="ReportingElementLogger">
                  <set key="errors" refId="652" ln="0" eid="SYS_STR"/>
                  <set key="warnings" refId="653" ln="0" eid="SYS_STR"/>
                </be>
                <be key="fgdLogger" refId="654" clsId="ReportingElementLogger">
                  <set key="errors" refId="655" ln="0" eid="SYS_STR"/>
                  <set key="warnings" refId="656" ln="0" eid="SYS_STR"/>
                </be>
                <be key="tmplLogger" refId="657" clsId="ReportingElementLogger">
                  <set key="errors" refId="658" ln="0" eid="SYS_STR"/>
                  <set key="warnings" refId="659" ln="0" eid="SYS_STR"/>
                </be>
                <m key="matrixLoggers" refId="660" keid="SYS_STR" veid="MatrixLogger"/>
                <set key="errors" refId="661" ln="0" eid="SYS_STR"/>
                <set key="warnings" refId="662" ln="0" eid="SYS_STR"/>
              </be>
            </be>
          </val>
          <key>
            <s>Template00</s>
          </key>
          <val>
            <be refId="663" clsId="ProspElaborationTaskResult">
              <be key="prospElaborazioneResult" refId="664" clsId="ProspElaborationResult">
                <s key="dbId">PROD_TGK_UNIPER_001</s>
                <ref key="endInsertionStatus" refId="557"/>
                <m key="valori" refId="665" keid="SYS_STR" veid="Framework.com.tagetik.datatypes.IRecordset,framework"/>
                <d key="runDate">1708529322767</d>
                <m key="tableNameOfRow" refId="666" keid="SYS_STR" veid="TableNameInfo">
                  <key>
                    <s>Matrix00</s>
                  </key>
                  <val>
                    <be refId="667" clsId="TableNameInfo">
                      <m key="tableNameAndOids" refId="668" keid="SYS_STR" veid="OidsWrapper"/>
                    </be>
                  </val>
                  <key>
                    <s>Matrix01</s>
                  </key>
                  <val>
                    <be refId="669" clsId="TableNameInfo">
                      <m key="tableNameAndOids" refId="670" keid="SYS_STR" veid="OidsWrapper"/>
                    </be>
                  </val>
                </m>
                <m key="intestazioni" refId="671" keid="SYS_STR" veid="Framework.com.tagetik.datatypes.IRecordset,framework"/>
                <m key="intestazioniLink" refId="672" keid="SYS_STR" veid="Framework.com.tagetik.datatypes.IRecordset,framework"/>
                <m key="celleEditabili" refId="673" keid="SYS_STR" veid="Reporting.com.tagetik.launchedreport.ReportingCell[],Reporting"/>
                <m key="dictionaryTerms" refId="674" keid="SYS_STR" veid="SYS_STR"/>
                <rs key="cellFields" refId="675" rowCount="0" fieldNames=""/>
                <be key="reportTemplate" refId="676" clsId="ReportTemplateVO">
                  <s key="code">Template00</s>
                  <s key="desc">EBITRecon</s>
                  <m key="matrices" refId="677" keid="SYS_STR" veid="Reporting.com.tagetik.tables.IMatrixPositionBlockVO,Reporting">
                    <key>
                      <s>Matrix00</s>
                    </key>
                    <val>
                      <be refId="678" clsId="MatrixPositionBlockVO">
                        <s key="positionID">Matrix00</s>
                        <be key="rows" refId="679" clsId="FilterNode">
                          <l key="dimensionOids" refId="680" ln="0" eid="DimensionOid"/>
                          <l key="AdHocParamDimensionOids" refId="681" ln="0" eid="DimensionOid"/>
                          <be key="data" refId="682" clsId="FilterNodeData">
                            <ref key="filterNode" refId="679"/>
                            <i key="segmentLevel">0</i>
                            <ref key="segment" refId="22"/>
                            <b key="placeHolder">N</b>
                            <ref key="weight" refId="23"/>
                            <be key="textMatchingCondition" refId="6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684" ln="3" eid="Framework.com.tagetik.trees.INode,framework">
                            <be refId="685" clsId="FilterNode">
                              <l key="dimensionOids" refId="686" ln="1" eid="DimensionOid">
                                <cust clsId="DimensionOid">564F435F413033-4E-3335303030---</cust>
                              </l>
                              <l key="AdHocParamDimensionOids" refId="687" ln="0" eid="DimensionOid"/>
                              <be key="data" refId="688" clsId="FilterNodeData">
                                <ref key="filterNode" refId="685"/>
                                <s key="dim">VOC_A03</s>
                                <i key="segmentLevel">0</i>
                                <ref key="segment" refId="22"/>
                                <b key="placeHolder">N</b>
                                <ref key="weight" refId="23"/>
                                <be key="textMatchingCondition" refId="689" clsId="TextMatchingCondition">
                                  <ref key="op" refId="25"/>
                                  <s key="val"/>
                                </be>
                                <ref key="change" refId="26"/>
                                <ref key="dataType" refId="27"/>
                                <b key="prevailingDataType">N</b>
                                <ref key="editability" refId="28"/>
                                <s key="originalID">2</s>
                                <b key="signChange">S</b>
                                <b key="nativeSignChange">N</b>
                                <l key="nav" refId="690" ln="0" eid="ScenarioModifierValue"/>
                                <i key="sco">0</i>
                                <b key="applyFiltersForForcedScenarioPeriodoMap">N</b>
                                <b key="lineSplit">N</b>
                                <b key="addRCRow">N</b>
                                <b key="complementary">N</b>
                                <ref key="periodicCalculation" refId="243"/>
                                <b key="breakLevelSubtotal">N</b>
                                <b key="alreadyDrilled">N</b>
                                <m key="nodeTypes" refId="691" keid="SYS_STR" veid="EFReportingNodeType">
                                  <key>
                                    <s>564F435F413033-4E-3335303030---</s>
                                  </key>
                                  <val>
                                    <ref refId="125"/>
                                  </val>
                                </m>
                                <b key="multiSelection">N</b>
                              </be>
                              <cust key="id" clsId="FilterOid">2</cust>
                              <s key="cod"/>
                              <s key="desc"/>
                              <i key="index">0</i>
                              <l key="children" refId="692" ln="0" eid="Framework.com.tagetik.trees.INode,framework"/>
                              <ref key="parent" refId="679"/>
                            </be>
                            <be refId="693" clsId="FilterNode">
                              <l key="dimensionOids" refId="694" ln="1" eid="DimensionOid">
                                <cust clsId="DimensionOid">564F435F413033-4E-3334313030---</cust>
                              </l>
                              <l key="AdHocParamDimensionOids" refId="695" ln="0" eid="DimensionOid"/>
                              <be key="data" refId="696" clsId="FilterNodeData">
                                <ref key="filterNode" refId="693"/>
                                <s key="dim">VOC_A03</s>
                                <i key="segmentLevel">0</i>
                                <ref key="segment" refId="22"/>
                                <be key="dictionaryHeader" refId="697" clsId="MultiDesc">
                                  <a key="desc" refId="698" ln="4" eid="SYS_STR">
                                    <s>For informational purposes: Economic depreciation and amortization/reversals</s>
                                    <s>nachrichtlich: Wirtschaftliche Abschreibungen/Zuschreibungen</s>
                                    <nl/>
                                    <nl/>
                                  </a>
                                </be>
                                <b key="placeHolder">N</b>
                                <ref key="weight" refId="23"/>
                                <be key="textMatchingCondition" refId="699" clsId="TextMatchingCondition">
                                  <ref key="op" refId="25"/>
                                  <s key="val"/>
                                </be>
                                <ref key="change" refId="26"/>
                                <ref key="dataType" refId="27"/>
                                <b key="prevailingDataType">N</b>
                                <ref key="editability" refId="28"/>
                                <s key="originalID">3</s>
                                <b key="signChange">N</b>
                                <b key="nativeSignChange">N</b>
                                <l key="nav" refId="700" ln="0" eid="ScenarioModifierValue"/>
                                <i key="sco">0</i>
                                <b key="applyFiltersForForcedScenarioPeriodoMap">N</b>
                                <b key="lineSplit">N</b>
                                <b key="addRCRow">N</b>
                                <b key="complementary">N</b>
                                <ref key="periodicCalculation" refId="243"/>
                                <b key="breakLevelSubtotal">N</b>
                                <b key="alreadyDrilled">N</b>
                                <m key="nodeTypes" refId="701" keid="SYS_STR" veid="EFReportingNodeType">
                                  <key>
                                    <s>564F435F413033-4E-3334313030---</s>
                                  </key>
                                  <val>
                                    <ref refId="125"/>
                                  </val>
                                </m>
                                <b key="multiSelection">N</b>
                              </be>
                              <cust key="id" clsId="FilterOid">3</cust>
                              <s key="cod"/>
                              <s key="desc"/>
                              <i key="index">1</i>
                              <l key="children" refId="702" ln="0" eid="Framework.com.tagetik.trees.INode,framework"/>
                              <ref key="parent" refId="679"/>
                            </be>
                            <be refId="703" clsId="FilterNode">
                              <l key="dimensionOids" refId="704" ln="1" eid="DimensionOid">
                                <cust clsId="DimensionOid">564F435F413033-4E-3334303030---</cust>
                              </l>
                              <l key="AdHocParamDimensionOids" refId="705" ln="0" eid="DimensionOid"/>
                              <be key="data" refId="706" clsId="FilterNodeData">
                                <ref key="filterNode" refId="703"/>
                                <s key="dim">VOC_A03</s>
                                <i key="segmentLevel">0</i>
                                <ref key="segment" refId="22"/>
                                <be key="dictionaryHeader" refId="707" clsId="MultiDesc">
                                  <a key="desc" refId="708" ln="4" eid="SYS_STR">
                                    <s>For informational purposes: Adjusted EBITDA</s>
                                    <s>nachrichtlich: Adjusted EBITDA</s>
                                    <nl/>
                                    <nl/>
                                  </a>
                                </be>
                                <b key="placeHolder">N</b>
                                <ref key="weight" refId="23"/>
                                <be key="textMatchingCondition" refId="709" clsId="TextMatchingCondition">
                                  <ref key="op" refId="25"/>
                                  <s key="val"/>
                                </be>
                                <ref key="change" refId="26"/>
                                <ref key="dataType" refId="27"/>
                                <b key="prevailingDataType">N</b>
                                <ref key="editability" refId="28"/>
                                <s key="originalID">4</s>
                                <b key="signChange">S</b>
                                <b key="nativeSignChange">N</b>
                                <l key="nav" refId="710" ln="0" eid="ScenarioModifierValue"/>
                                <i key="sco">0</i>
                                <b key="applyFiltersForForcedScenarioPeriodoMap">N</b>
                                <b key="lineSplit">N</b>
                                <b key="addRCRow">N</b>
                                <b key="complementary">N</b>
                                <ref key="periodicCalculation" refId="243"/>
                                <b key="breakLevelSubtotal">N</b>
                                <b key="alreadyDrilled">N</b>
                                <m key="nodeTypes" refId="711" keid="SYS_STR" veid="EFReportingNodeType">
                                  <key>
                                    <s>564F435F413033-4E-3334303030---</s>
                                  </key>
                                  <val>
                                    <ref refId="125"/>
                                  </val>
                                </m>
                                <b key="multiSelection">N</b>
                              </be>
                              <cust key="id" clsId="FilterOid">4</cust>
                              <s key="cod"/>
                              <s key="desc"/>
                              <i key="index">2</i>
                              <l key="children" refId="712" ln="0" eid="Framework.com.tagetik.trees.INode,framework"/>
                              <ref key="parent" refId="679"/>
                            </be>
                          </l>
                        </be>
                        <be key="columns" refId="713" clsId="FilterNode">
                          <l key="dimensionOids" refId="714" ln="0" eid="DimensionOid"/>
                          <l key="AdHocParamDimensionOids" refId="715" ln="0" eid="DimensionOid"/>
                          <be key="data" refId="716" clsId="FilterNodeData">
                            <ref key="filterNode" refId="713"/>
                            <i key="segmentLevel">0</i>
                            <ref key="segment" refId="22"/>
                            <b key="placeHolder">N</b>
                            <ref key="weight" refId="23"/>
                            <be key="textMatchingCondition" refId="71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718" ln="3" eid="Framework.com.tagetik.trees.INode,framework">
                            <be refId="719" clsId="FilterNode">
                              <l key="dimensionOids" refId="720" ln="0" eid="DimensionOid"/>
                              <l key="AdHocParamDimensionOids" refId="721" ln="0" eid="DimensionOid"/>
                              <be key="data" refId="722" clsId="FilterNodeData">
                                <ref key="filterNode" refId="719"/>
                                <s key="dim">SCE_$</s>
                                <i key="segmentLevel">0</i>
                                <ref key="segment" refId="22"/>
                                <b key="placeHolder">S</b>
                                <ref key="weight" refId="23"/>
                                <be key="textMatchingCondition" refId="723" clsId="TextMatchingCondition">
                                  <ref key="op" refId="25"/>
                                  <s key="val"/>
                                </be>
                                <ref key="change" refId="26"/>
                                <ref key="dataType" refId="27"/>
                                <b key="prevailingDataType">N</b>
                                <ref key="editability" refId="28"/>
                                <s key="originalID">4</s>
                                <b key="signChange">N</b>
                                <b key="nativeSignChange">N</b>
                                <l key="nav" refId="724" ln="0" eid="ScenarioModifierValue"/>
                                <i key="sco">0</i>
                                <b key="applyFiltersForForcedScenarioPeriodoMap">N</b>
                                <b key="lineSplit">N</b>
                                <b key="addRCRow">N</b>
                                <b key="complementary">N</b>
                                <ref key="periodicCalculation" refId="29"/>
                                <b key="breakLevelSubtotal">N</b>
                                <b key="alreadyDrilled">N</b>
                                <m key="nodeTypes" refId="725" keid="SYS_STR" veid="EFReportingNodeType">
                                  <key>
                                    <s>1</s>
                                  </key>
                                  <val>
                                    <ref refId="125"/>
                                  </val>
                                </m>
                                <b key="multiSelection">N</b>
                              </be>
                              <cust key="id" clsId="FilterOid">4</cust>
                              <s key="cod"/>
                              <s key="desc"/>
                              <i key="index">0</i>
                              <l key="children" refId="726" ln="0" eid="Framework.com.tagetik.trees.INode,framework"/>
                              <ref key="parent" refId="713"/>
                            </be>
                            <be refId="727" clsId="FilterNode">
                              <l key="dimensionOids" refId="728" ln="1" eid="DimensionOid">
                                <cust clsId="DimensionOid">5343455F24-45-41432D323032332D434F4E53-24434F4E534F4C49444154494F4E--</cust>
                              </l>
                              <l key="AdHocParamDimensionOids" refId="729" ln="0" eid="DimensionOid"/>
                              <be key="data" refId="730" clsId="FilterNodeData">
                                <ref key="filterNode" refId="727"/>
                                <s key="dim">SCE_$</s>
                                <i key="segmentLevel">0</i>
                                <e key="segment" refId="731" id="SegmentEnum">N</e>
                                <b key="placeHolder">N</b>
                                <ref key="weight" refId="23"/>
                                <be key="textMatchingCondition" refId="732" clsId="TextMatchingCondition">
                                  <ref key="op" refId="25"/>
                                  <s key="val"/>
                                </be>
                                <ref key="change" refId="26"/>
                                <ref key="dataType" refId="27"/>
                                <b key="prevailingDataType">N</b>
                                <ref key="editability" refId="28"/>
                                <s key="originalID">2</s>
                                <b key="signChange">N</b>
                                <b key="nativeSignChange">N</b>
                                <l key="nav" refId="733"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734" ln="0" eid="Framework.com.tagetik.trees.INode,framework"/>
                              <ref key="parent" refId="713"/>
                            </be>
                            <be refId="735" clsId="FilterNode">
                              <l key="dimensionOids" refId="736" ln="1" eid="DimensionOid">
                                <cust clsId="DimensionOid">5343455F24-45-41432D323032322D434F4E53-24434F4E534F4C49444154494F4E--</cust>
                              </l>
                              <l key="AdHocParamDimensionOids" refId="737" ln="0" eid="DimensionOid"/>
                              <be key="data" refId="738" clsId="FilterNodeData">
                                <ref key="filterNode" refId="735"/>
                                <s key="dim">SCE_$</s>
                                <i key="segmentLevel">0</i>
                                <ref key="segment" refId="731"/>
                                <b key="placeHolder">N</b>
                                <ref key="weight" refId="23"/>
                                <be key="textMatchingCondition" refId="739" clsId="TextMatchingCondition">
                                  <ref key="op" refId="25"/>
                                  <s key="val"/>
                                </be>
                                <ref key="change" refId="26"/>
                                <ref key="dataType" refId="27"/>
                                <b key="prevailingDataType">N</b>
                                <ref key="editability" refId="28"/>
                                <s key="originalID">3</s>
                                <b key="signChange">N</b>
                                <b key="nativeSignChange">N</b>
                                <l key="nav" refId="740"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741" ln="0" eid="Framework.com.tagetik.trees.INode,framework"/>
                              <ref key="parent" refId="713"/>
                            </be>
                          </l>
                        </be>
                        <be key="matrixFilters" refId="742" clsId="FilterNode">
                          <l key="dimensionOids" refId="743" ln="0" eid="DimensionOid"/>
                          <l key="AdHocParamDimensionOids" refId="744" ln="0" eid="DimensionOid"/>
                          <be key="data" refId="745" clsId="FilterNodeData">
                            <ref key="filterNode" refId="742"/>
                            <i key="segmentLevel">0</i>
                            <ref key="segment" refId="22"/>
                            <b key="placeHolder">N</b>
                            <ref key="weight" refId="23"/>
                            <be key="textMatchingCondition" refId="74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747" ln="1" eid="Framework.com.tagetik.trees.INode,framework">
                            <be refId="748" clsId="FilterNode">
                              <l key="dimensionOids" refId="749" ln="1" eid="DimensionOid">
                                <cust clsId="DimensionOid">415A495F453031-4E-414E303030303030---</cust>
                              </l>
                              <l key="AdHocParamDimensionOids" refId="750" ln="0" eid="DimensionOid"/>
                              <be key="data" refId="751" clsId="FilterNodeData">
                                <ref key="filterNode" refId="748"/>
                                <s key="dim">AZI_E01</s>
                                <i key="segmentLevel">0</i>
                                <ref key="segment" refId="22"/>
                                <b key="placeHolder">N</b>
                                <ref key="weight" refId="23"/>
                                <be key="textMatchingCondition" refId="752" clsId="TextMatchingCondition">
                                  <ref key="op" refId="25"/>
                                  <s key="val"/>
                                </be>
                                <ref key="change" refId="26"/>
                                <ref key="dataType" refId="27"/>
                                <b key="prevailingDataType">N</b>
                                <ref key="editability" refId="28"/>
                                <s key="originalID">2</s>
                                <b key="signChange">N</b>
                                <b key="nativeSignChange">N</b>
                                <l key="nav" refId="753" ln="0" eid="ScenarioModifierValue"/>
                                <i key="sco">0</i>
                                <b key="applyFiltersForForcedScenarioPeriodoMap">N</b>
                                <b key="lineSplit">N</b>
                                <b key="addRCRow">N</b>
                                <b key="complementary">N</b>
                                <ref key="periodicCalculation" refId="243"/>
                                <b key="breakLevelSubtotal">N</b>
                                <b key="alreadyDrilled">N</b>
                                <b key="multiSelection">N</b>
                              </be>
                              <cust key="id" clsId="FilterOid">2</cust>
                              <s key="cod"/>
                              <s key="desc"/>
                              <i key="index">0</i>
                              <l key="children" refId="754" ln="1" eid="Framework.com.tagetik.trees.INode,framework">
                                <be refId="755" clsId="FilterNode">
                                  <l key="dimensionOids" refId="756" ln="1" eid="DimensionOid">
                                    <cust clsId="DimensionOid">544950-45-5449505F4356---</cust>
                                  </l>
                                  <l key="AdHocParamDimensionOids" refId="757" ln="0" eid="DimensionOid"/>
                                  <be key="data" refId="758" clsId="FilterNodeData">
                                    <ref key="filterNode" refId="755"/>
                                    <s key="dim">TIP</s>
                                    <i key="segmentLevel">0</i>
                                    <ref key="segment" refId="22"/>
                                    <b key="placeHolder">N</b>
                                    <ref key="weight" refId="23"/>
                                    <be key="textMatchingCondition" refId="759" clsId="TextMatchingCondition">
                                      <ref key="op" refId="25"/>
                                      <s key="val"/>
                                    </be>
                                    <ref key="change" refId="26"/>
                                    <ref key="dataType" refId="27"/>
                                    <b key="prevailingDataType">N</b>
                                    <ref key="editability" refId="28"/>
                                    <s key="originalID">3</s>
                                    <b key="signChange">N</b>
                                    <b key="nativeSignChange">N</b>
                                    <l key="nav" refId="760" ln="0" eid="ScenarioModifierValue"/>
                                    <i key="sco">0</i>
                                    <b key="applyFiltersForForcedScenarioPeriodoMap">N</b>
                                    <b key="lineSplit">N</b>
                                    <b key="addRCRow">N</b>
                                    <b key="complementary">N</b>
                                    <ref key="periodicCalculation" refId="243"/>
                                    <b key="breakLevelSubtotal">N</b>
                                    <b key="alreadyDrilled">N</b>
                                    <b key="multiSelection">N</b>
                                  </be>
                                  <cust key="id" clsId="FilterOid">3</cust>
                                  <s key="cod"/>
                                  <s key="desc"/>
                                  <i key="index">0</i>
                                  <l key="children" refId="761" ln="1" eid="Framework.com.tagetik.trees.INode,framework">
                                    <be refId="762" clsId="FilterNode">
                                      <l key="dimensionOids" refId="763" ln="1" eid="DimensionOid">
                                        <cust clsId="DimensionOid">504552-45-3132---</cust>
                                      </l>
                                      <l key="AdHocParamDimensionOids" refId="764" ln="0" eid="DimensionOid"/>
                                      <be key="data" refId="765" clsId="FilterNodeData">
                                        <ref key="filterNode" refId="762"/>
                                        <s key="dim">PER</s>
                                        <i key="segmentLevel">0</i>
                                        <ref key="segment" refId="731"/>
                                        <b key="placeHolder">N</b>
                                        <ref key="weight" refId="23"/>
                                        <be key="textMatchingCondition" refId="766" clsId="TextMatchingCondition">
                                          <ref key="op" refId="25"/>
                                          <s key="val"/>
                                        </be>
                                        <ref key="change" refId="26"/>
                                        <ref key="dataType" refId="27"/>
                                        <b key="prevailingDataType">N</b>
                                        <ref key="editability" refId="28"/>
                                        <s key="originalID">5</s>
                                        <b key="signChange">N</b>
                                        <b key="nativeSignChange">N</b>
                                        <l key="nav" refId="767" ln="0" eid="ScenarioModifierValue"/>
                                        <i key="sco">0</i>
                                        <b key="applyFiltersForForcedScenarioPeriodoMap">N</b>
                                        <b key="lineSplit">N</b>
                                        <b key="addRCRow">N</b>
                                        <b key="complementary">N</b>
                                        <ref key="periodicCalculation" refId="243"/>
                                        <b key="breakLevelSubtotal">N</b>
                                        <b key="alreadyDrilled">N</b>
                                        <b key="multiSelection">N</b>
                                      </be>
                                      <cust key="id" clsId="FilterOid">5</cust>
                                      <s key="cod"/>
                                      <s key="desc"/>
                                      <i key="index">0</i>
                                      <l key="children" refId="768" ln="0" eid="Framework.com.tagetik.trees.INode,framework"/>
                                      <ref key="parent" refId="755"/>
                                    </be>
                                  </l>
                                  <ref key="parent" refId="748"/>
                                </be>
                              </l>
                              <ref key="parent" refId="742"/>
                            </be>
                          </l>
                        </be>
                        <be key="rowHeaders" refId="769" clsId="ReportingHeaders">
                          <m key="headers" refId="770" keid="SYS_PR_I" veid="System.Collections.IList">
                            <key>
                              <i>-1</i>
                            </key>
                            <val>
                              <l refId="771" ln="1">
                                <s>$Account(HIERARCHY("A03")).desc</s>
                              </l>
                            </val>
                          </m>
                          <m key="headersDims" refId="772" keid="SYS_PR_I" veid="SYS_STR">
                            <key>
                              <i>-1</i>
                            </key>
                            <val>
                              <s>VOC_A03</s>
                            </val>
                          </m>
                        </be>
                        <be key="columnHeaders" refId="773" clsId="ReportingHeaders">
                          <m key="headers" refId="774" keid="SYS_PR_I" veid="System.Collections.IList">
                            <key>
                              <i>-1</i>
                            </key>
                            <val>
                              <l refId="775" ln="1">
                                <s>value($Scenario.year)</s>
                              </l>
                            </val>
                          </m>
                          <m key="headersDims" refId="776" keid="SYS_PR_I" veid="SYS_STR">
                            <key>
                              <i>-1</i>
                            </key>
                            <val>
                              <s>SCE_$</s>
                            </val>
                          </m>
                        </be>
                        <ref key="styleType" refId="271"/>
                        <b key="subtotalOnTop">N</b>
                        <b key="leavesFirst">N</b>
                        <b key="groupSubtotal">N</b>
                        <b key="replaceWithPlaceholder">N</b>
                        <b key="onlyFirstHeader">N</b>
                        <b key="allowRangeBreak">N</b>
                        <b key="showZeros">N</b>
                        <i key="maxRows">0</i>
                        <ref key="rowsExpansionMode" refId="272"/>
                        <i key="maxCols">0</i>
                        <ref key="colsExpansionMode" refId="272"/>
                        <ref key="columnsAutofitMode" refId="273"/>
                        <b key="isEditabilityOnDemand">N</b>
                        <b key="useForcedBoundDims">N</b>
                        <ref key="disableHints" refId="274"/>
                        <ref key="tipoAllineamentoLordiIC" refId="275"/>
                        <set key="forcedDimensions" refId="777"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778" ln="0" eid="Reporting.com.tagetik.tables.IMatixCellLeafPositions,Reporting"/>
                        <m key="forcedEditModes" refId="779" keid="Reporting.com.tagetik.tables.IMatixCellLeafPositions,Reporting" veid="SYS_STR"/>
                        <b key="UseTxlDeFormEditor">N</b>
                        <be key="TxDeFormsEditorDescriptor" refId="780" clsId="TxDeFormsEditorDescriptor">
                          <l key="Tabs" refId="781" ln="0" eid="TxDeFormsEditorGridDescriptor"/>
                          <i key="Height">400</i>
                          <i key="Width">430</i>
                          <b key="editButton">S</b>
                          <b key="newButton">S</b>
                          <b key="deleteButton">S</b>
                        </be>
                        <be key="workspaceTableInfo" refId="782" clsId="matrixWSInfo">
                          <b key="isT">N</b>
                          <s key="wsCode">$CPM</s>
                        </be>
                      </be>
                    </val>
                    <key>
                      <s>Matrix01</s>
                    </key>
                    <val>
                      <be refId="783" clsId="MatrixPositionBlockVO">
                        <s key="positionID">Matrix01</s>
                        <be key="rows" refId="784" clsId="FilterNode">
                          <l key="dimensionOids" refId="785" ln="0" eid="DimensionOid"/>
                          <l key="AdHocParamDimensionOids" refId="786" ln="0" eid="DimensionOid"/>
                          <be key="data" refId="787" clsId="FilterNodeData">
                            <ref key="filterNode" refId="784"/>
                            <i key="segmentLevel">0</i>
                            <ref key="segment" refId="22"/>
                            <b key="placeHolder">N</b>
                            <ref key="weight" refId="23"/>
                            <be key="textMatchingCondition" refId="78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789" ln="12" eid="Framework.com.tagetik.trees.INode,framework">
                            <be refId="790" clsId="FilterNode">
                              <l key="dimensionOids" refId="791" ln="1" eid="DimensionOid">
                                <cust clsId="DimensionOid">564F43-4E-43444D30327C30313230----53-45</cust>
                              </l>
                              <l key="AdHocParamDimensionOids" refId="792" ln="0" eid="DimensionOid"/>
                              <be key="data" refId="793" clsId="FilterNodeData">
                                <ref key="filterNode" refId="790"/>
                                <s key="dim">VOC</s>
                                <i key="segmentLevel">0</i>
                                <ref key="segment" refId="22"/>
                                <be key="dictionaryHeader" refId="794" clsId="MultiDesc">
                                  <a key="desc" refId="795" ln="4" eid="SYS_STR">
                                    <s>Income/Loss before financial results and taxes</s>
                                    <s>Ergebnis vor Finanzergebnis und Steuern</s>
                                    <nl/>
                                    <nl/>
                                  </a>
                                </be>
                                <b key="placeHolder">N</b>
                                <ref key="weight" refId="23"/>
                                <be key="textMatchingCondition" refId="796" clsId="TextMatchingCondition">
                                  <ref key="op" refId="25"/>
                                  <s key="val"/>
                                </be>
                                <ref key="change" refId="26"/>
                                <ref key="dataType" refId="27"/>
                                <b key="prevailingDataType">N</b>
                                <ref key="editability" refId="28"/>
                                <s key="originalID">45</s>
                                <b key="signChange">N</b>
                                <b key="nativeSignChange">S</b>
                                <l key="nav" refId="797" ln="0" eid="ScenarioModifierValue"/>
                                <i key="sco">0</i>
                                <b key="applyFiltersForForcedScenarioPeriodoMap">N</b>
                                <b key="lineSplit">N</b>
                                <b key="addRCRow">N</b>
                                <b key="complementary">N</b>
                                <ref key="periodicCalculation" refId="29"/>
                                <b key="breakLevelSubtotal">N</b>
                                <b key="alreadyDrilled">N</b>
                                <m key="nodeTypes" refId="798" keid="SYS_STR" veid="EFReportingNodeType">
                                  <key>
                                    <s>564F43-4E-43444D30327C30313330----53-45</s>
                                  </key>
                                  <val>
                                    <ref refId="74"/>
                                  </val>
                                  <key>
                                    <s>564F43-4E-43444D30327C30313230----53-45</s>
                                  </key>
                                  <val>
                                    <ref refId="88"/>
                                  </val>
                                </m>
                                <b key="multiSelection">N</b>
                              </be>
                              <cust key="id" clsId="FilterOid">45</cust>
                              <s key="cod"/>
                              <s key="desc"/>
                              <i key="index">0</i>
                              <l key="children" refId="799" ln="0" eid="Framework.com.tagetik.trees.INode,framework"/>
                              <ref key="parent" refId="784"/>
                            </be>
                            <be refId="800" clsId="FilterNode">
                              <l key="dimensionOids" refId="801" ln="1" eid="DimensionOid">
                                <cust clsId="DimensionOid">564F43-4E-43444D30327C30313430----53-45</cust>
                              </l>
                              <l key="AdHocParamDimensionOids" refId="802" ln="0" eid="DimensionOid"/>
                              <be key="data" refId="803" clsId="FilterNodeData">
                                <ref key="filterNode" refId="800"/>
                                <s key="dim">VOC</s>
                                <i key="segmentLevel">0</i>
                                <ref key="segment" refId="22"/>
                                <b key="placeHolder">N</b>
                                <ref key="weight" refId="23"/>
                                <be key="textMatchingCondition" refId="804" clsId="TextMatchingCondition">
                                  <ref key="op" refId="25"/>
                                  <s key="val"/>
                                </be>
                                <ref key="change" refId="26"/>
                                <ref key="dataType" refId="27"/>
                                <b key="prevailingDataType">N</b>
                                <ref key="editability" refId="28"/>
                                <s key="originalID">70</s>
                                <b key="signChange">N</b>
                                <b key="nativeSignChange">S</b>
                                <l key="nav" refId="805" ln="0" eid="ScenarioModifierValue"/>
                                <i key="sco">0</i>
                                <b key="applyFiltersForForcedScenarioPeriodoMap">N</b>
                                <b key="lineSplit">N</b>
                                <b key="addRCRow">N</b>
                                <b key="complementary">N</b>
                                <ref key="periodicCalculation" refId="29"/>
                                <b key="breakLevelSubtotal">N</b>
                                <b key="alreadyDrilled">N</b>
                                <m key="nodeTypes" refId="806" keid="SYS_STR" veid="EFReportingNodeType">
                                  <key>
                                    <s>564F43-4E-43444D30327C30313430----53-45</s>
                                  </key>
                                  <val>
                                    <ref refId="74"/>
                                  </val>
                                  <key>
                                    <s>564F43-4E-43444D30327C30313530----53-45</s>
                                  </key>
                                  <val>
                                    <ref refId="74"/>
                                  </val>
                                </m>
                                <b key="multiSelection">N</b>
                              </be>
                              <cust key="id" clsId="FilterOid">70</cust>
                              <s key="cod"/>
                              <s key="desc"/>
                              <i key="index">1</i>
                              <l key="children" refId="807" ln="0" eid="Framework.com.tagetik.trees.INode,framework"/>
                              <ref key="parent" refId="784"/>
                            </be>
                            <be refId="808" clsId="FilterNode">
                              <l key="dimensionOids" refId="809" ln="0" eid="DimensionOid"/>
                              <l key="AdHocParamDimensionOids" refId="810" ln="0" eid="DimensionOid"/>
                              <be key="data" refId="811" clsId="FilterNodeData">
                                <ref key="filterNode" refId="808"/>
                                <s key="dim">VOC</s>
                                <i key="segmentLevel">0</i>
                                <ref key="segment" refId="22"/>
                                <be key="reportingFormula" refId="812" clsId="ReportingFormula">
                                  <b key="serverFormula">N</b>
                                  <b key="formulaRule">N</b>
                                  <s key="formula">SUM({70})+SUM({45})</s>
                                </be>
                                <be key="dictionaryHeader" refId="813" clsId="MultiDesc">
                                  <a key="desc" refId="814" ln="4" eid="SYS_STR">
                                    <s>EBIT</s>
                                    <s>EBIT</s>
                                    <nl/>
                                    <nl/>
                                  </a>
                                </be>
                                <b key="placeHolder">S</b>
                                <ref key="weight" refId="23"/>
                                <be key="textMatchingCondition" refId="815" clsId="TextMatchingCondition">
                                  <ref key="op" refId="25"/>
                                  <s key="val"/>
                                </be>
                                <ref key="change" refId="26"/>
                                <ref key="dataType" refId="27"/>
                                <b key="prevailingDataType">N</b>
                                <ref key="editability" refId="28"/>
                                <s key="originalID">47</s>
                                <b key="signChange">N</b>
                                <b key="nativeSignChange">N</b>
                                <l key="nav" refId="816" ln="0" eid="ScenarioModifierValue"/>
                                <i key="sco">0</i>
                                <b key="applyFiltersForForcedScenarioPeriodoMap">N</b>
                                <b key="lineSplit">N</b>
                                <b key="addRCRow">N</b>
                                <b key="complementary">N</b>
                                <ref key="periodicCalculation" refId="29"/>
                                <b key="breakLevelSubtotal">N</b>
                                <b key="alreadyDrilled">N</b>
                                <m key="nodeTypes" refId="817" keid="SYS_STR" veid="EFReportingNodeType">
                                  <key>
                                    <s>1</s>
                                  </key>
                                  <val>
                                    <ref refId="125"/>
                                  </val>
                                </m>
                                <b key="multiSelection">N</b>
                              </be>
                              <cust key="id" clsId="FilterOid">47</cust>
                              <s key="cod"/>
                              <s key="desc"/>
                              <i key="index">2</i>
                              <l key="children" refId="818" ln="0" eid="Framework.com.tagetik.trees.INode,framework"/>
                              <ref key="parent" refId="784"/>
                            </be>
                            <be refId="819" clsId="FilterNode">
                              <l key="dimensionOids" refId="820" ln="0" eid="DimensionOid"/>
                              <l key="AdHocParamDimensionOids" refId="821" ln="0" eid="DimensionOid"/>
                              <be key="data" refId="822" clsId="FilterNodeData">
                                <ref key="filterNode" refId="819"/>
                                <s key="dim">VOC</s>
                                <i key="segmentLevel">0</i>
                                <ref key="segment" refId="22"/>
                                <be key="reportingFormula" refId="823" clsId="ReportingFormula">
                                  <b key="serverFormula">N</b>
                                  <b key="formulaRule">N</b>
                                  <s key="formula">Sum({57}:{60})</s>
                                </be>
                                <be key="dictionaryHeader" refId="824" clsId="MultiDesc">
                                  <a key="desc" refId="825" ln="4" eid="SYS_STR">
                                    <s>Non-operating adjustments</s>
                                    <s>Nicht-operative Bereinigungen</s>
                                    <nl/>
                                    <nl/>
                                  </a>
                                </be>
                                <b key="placeHolder">S</b>
                                <ref key="weight" refId="23"/>
                                <be key="textMatchingCondition" refId="826" clsId="TextMatchingCondition">
                                  <ref key="op" refId="25"/>
                                  <s key="val"/>
                                </be>
                                <ref key="change" refId="26"/>
                                <ref key="dataType" refId="27"/>
                                <b key="prevailingDataType">N</b>
                                <ref key="editability" refId="28"/>
                                <s key="originalID">63</s>
                                <b key="signChange">N</b>
                                <b key="nativeSignChange">N</b>
                                <l key="nav" refId="827" ln="0" eid="ScenarioModifierValue"/>
                                <i key="sco">0</i>
                                <b key="applyFiltersForForcedScenarioPeriodoMap">N</b>
                                <b key="lineSplit">N</b>
                                <b key="addRCRow">N</b>
                                <b key="complementary">N</b>
                                <ref key="periodicCalculation" refId="29"/>
                                <b key="breakLevelSubtotal">N</b>
                                <b key="alreadyDrilled">N</b>
                                <m key="nodeTypes" refId="828" keid="SYS_STR" veid="EFReportingNodeType">
                                  <key>
                                    <s>50</s>
                                  </key>
                                  <val>
                                    <ref refId="125"/>
                                  </val>
                                </m>
                                <b key="multiSelection">N</b>
                              </be>
                              <cust key="id" clsId="FilterOid">63</cust>
                              <s key="cod"/>
                              <s key="desc"/>
                              <i key="index">3</i>
                              <l key="children" refId="829" ln="0" eid="Framework.com.tagetik.trees.INode,framework"/>
                              <ref key="parent" refId="784"/>
                            </be>
                            <be refId="830" clsId="FilterNode">
                              <l key="dimensionOids" refId="831" ln="1" eid="DimensionOid">
                                <cust clsId="DimensionOid">564F43-4E-534633327C30303230----53-45</cust>
                              </l>
                              <l key="AdHocParamDimensionOids" refId="832" ln="0" eid="DimensionOid"/>
                              <be key="data" refId="833" clsId="FilterNodeData">
                                <ref key="filterNode" refId="830"/>
                                <s key="dim">VOC</s>
                                <i key="segmentLevel">0</i>
                                <ref key="segment" refId="22"/>
                                <b key="placeHolder">N</b>
                                <ref key="weight" refId="23"/>
                                <be key="textMatchingCondition" refId="834" clsId="TextMatchingCondition">
                                  <ref key="op" refId="25"/>
                                  <s key="val"/>
                                </be>
                                <ref key="change" refId="26"/>
                                <ref key="dataType" refId="27"/>
                                <b key="prevailingDataType">N</b>
                                <ref key="editability" refId="28"/>
                                <s key="originalID">57</s>
                                <b key="signChange">N</b>
                                <b key="nativeSignChange">N</b>
                                <l key="nav" refId="835" ln="0" eid="ScenarioModifierValue"/>
                                <i key="sco">0</i>
                                <b key="applyFiltersForForcedScenarioPeriodoMap">N</b>
                                <b key="lineSplit">N</b>
                                <b key="addRCRow">N</b>
                                <b key="complementary">N</b>
                                <ref key="periodicCalculation" refId="29"/>
                                <b key="breakLevelSubtotal">N</b>
                                <b key="alreadyDrilled">N</b>
                                <b key="multiSelection">N</b>
                              </be>
                              <cust key="id" clsId="FilterOid">57</cust>
                              <s key="cod"/>
                              <s key="desc"/>
                              <i key="index">4</i>
                              <l key="children" refId="836" ln="0" eid="Framework.com.tagetik.trees.INode,framework"/>
                              <ref key="parent" refId="784"/>
                            </be>
                            <be refId="837" clsId="FilterNode">
                              <l key="dimensionOids" refId="838" ln="1" eid="DimensionOid">
                                <cust clsId="DimensionOid">564F43-4E-534633327C30303430----53-45</cust>
                              </l>
                              <l key="AdHocParamDimensionOids" refId="839" ln="0" eid="DimensionOid"/>
                              <be key="data" refId="840" clsId="FilterNodeData">
                                <ref key="filterNode" refId="837"/>
                                <s key="dim">VOC</s>
                                <i key="segmentLevel">0</i>
                                <ref key="segment" refId="22"/>
                                <be key="dictionaryHeader" refId="841" clsId="MultiDesc">
                                  <a key="desc" refId="842" ln="4" eid="SYS_STR">
                                    <s>Impact of derivative financial instruments</s>
                                    <s>Auswirkung von derivativen Finanzinstrumenten</s>
                                    <nl/>
                                    <nl/>
                                  </a>
                                </be>
                                <b key="placeHolder">N</b>
                                <ref key="weight" refId="23"/>
                                <be key="textMatchingCondition" refId="843" clsId="TextMatchingCondition">
                                  <ref key="op" refId="25"/>
                                  <s key="val"/>
                                </be>
                                <ref key="change" refId="26"/>
                                <ref key="dataType" refId="27"/>
                                <b key="prevailingDataType">N</b>
                                <ref key="editability" refId="28"/>
                                <s key="originalID">69</s>
                                <b key="signChange">N</b>
                                <b key="nativeSignChange">N</b>
                                <l key="nav" refId="844" ln="0" eid="ScenarioModifierValue"/>
                                <i key="sco">0</i>
                                <b key="applyFiltersForForcedScenarioPeriodoMap">N</b>
                                <b key="lineSplit">N</b>
                                <b key="addRCRow">N</b>
                                <b key="complementary">N</b>
                                <ref key="periodicCalculation" refId="29"/>
                                <b key="breakLevelSubtotal">N</b>
                                <b key="alreadyDrilled">N</b>
                                <b key="multiSelection">N</b>
                              </be>
                              <cust key="id" clsId="FilterOid">69</cust>
                              <s key="cod"/>
                              <s key="desc"/>
                              <i key="index">5</i>
                              <l key="children" refId="845" ln="0" eid="Framework.com.tagetik.trees.INode,framework"/>
                              <ref key="parent" refId="784"/>
                            </be>
                            <be refId="846" clsId="FilterNode">
                              <l key="dimensionOids" refId="847" ln="1" eid="DimensionOid">
                                <cust clsId="DimensionOid">564F43-4E-534633327C30303435----53-45</cust>
                              </l>
                              <l key="AdHocParamDimensionOids" refId="848" ln="0" eid="DimensionOid"/>
                              <be key="data" refId="849" clsId="FilterNodeData">
                                <ref key="filterNode" refId="846"/>
                                <s key="dim">VOC</s>
                                <i key="segmentLevel">0</i>
                                <ref key="segment" refId="22"/>
                                <b key="placeHolder">N</b>
                                <ref key="weight" refId="23"/>
                                <be key="textMatchingCondition" refId="850" clsId="TextMatchingCondition">
                                  <ref key="op" refId="25"/>
                                  <s key="val"/>
                                </be>
                                <ref key="change" refId="26"/>
                                <ref key="dataType" refId="27"/>
                                <b key="prevailingDataType">N</b>
                                <ref key="editability" refId="28"/>
                                <s key="originalID">72</s>
                                <b key="signChange">N</b>
                                <b key="nativeSignChange">N</b>
                                <l key="nav" refId="851" ln="0" eid="ScenarioModifierValue"/>
                                <i key="sco">0</i>
                                <b key="applyFiltersForForcedScenarioPeriodoMap">N</b>
                                <b key="lineSplit">N</b>
                                <b key="addRCRow">N</b>
                                <b key="complementary">N</b>
                                <ref key="periodicCalculation" refId="29"/>
                                <b key="breakLevelSubtotal">N</b>
                                <b key="alreadyDrilled">N</b>
                                <b key="multiSelection">N</b>
                              </be>
                              <cust key="id" clsId="FilterOid">72</cust>
                              <s key="cod"/>
                              <s key="desc"/>
                              <i key="index">6</i>
                              <l key="children" refId="852" ln="0" eid="Framework.com.tagetik.trees.INode,framework"/>
                              <ref key="parent" refId="784"/>
                            </be>
                            <be refId="853" clsId="FilterNode">
                              <l key="dimensionOids" refId="854" ln="1" eid="DimensionOid">
                                <cust clsId="DimensionOid">564F43-4E-534633327C30303330----53-45</cust>
                              </l>
                              <l key="AdHocParamDimensionOids" refId="855" ln="0" eid="DimensionOid"/>
                              <be key="data" refId="856" clsId="FilterNodeData">
                                <ref key="filterNode" refId="853"/>
                                <s key="dim">VOC</s>
                                <i key="segmentLevel">0</i>
                                <ref key="segment" refId="22"/>
                                <b key="placeHolder">N</b>
                                <ref key="weight" refId="23"/>
                                <be key="textMatchingCondition" refId="857" clsId="TextMatchingCondition">
                                  <ref key="op" refId="25"/>
                                  <s key="val"/>
                                </be>
                                <ref key="change" refId="26"/>
                                <ref key="dataType" refId="27"/>
                                <b key="prevailingDataType">N</b>
                                <ref key="editability" refId="28"/>
                                <s key="originalID">68</s>
                                <b key="signChange">N</b>
                                <b key="nativeSignChange">N</b>
                                <l key="nav" refId="858" ln="0" eid="ScenarioModifierValue"/>
                                <i key="sco">0</i>
                                <b key="applyFiltersForForcedScenarioPeriodoMap">N</b>
                                <b key="lineSplit">N</b>
                                <b key="addRCRow">N</b>
                                <b key="complementary">N</b>
                                <ref key="periodicCalculation" refId="29"/>
                                <b key="breakLevelSubtotal">N</b>
                                <b key="alreadyDrilled">N</b>
                                <b key="multiSelection">N</b>
                              </be>
                              <cust key="id" clsId="FilterOid">68</cust>
                              <s key="cod"/>
                              <s key="desc"/>
                              <i key="index">7</i>
                              <l key="children" refId="859" ln="0" eid="Framework.com.tagetik.trees.INode,framework"/>
                              <ref key="parent" refId="784"/>
                            </be>
                            <be refId="860" clsId="FilterNode">
                              <l key="dimensionOids" refId="861" ln="1" eid="DimensionOid">
                                <cust clsId="DimensionOid">564F43-4E-534633327C30303530----53-45</cust>
                              </l>
                              <l key="AdHocParamDimensionOids" refId="862" ln="0" eid="DimensionOid"/>
                              <be key="data" refId="863" clsId="FilterNodeData">
                                <ref key="filterNode" refId="860"/>
                                <s key="dim">VOC</s>
                                <i key="segmentLevel">0</i>
                                <ref key="segment" refId="22"/>
                                <b key="placeHolder">N</b>
                                <ref key="weight" refId="23"/>
                                <be key="textMatchingCondition" refId="864" clsId="TextMatchingCondition">
                                  <ref key="op" refId="25"/>
                                  <s key="val"/>
                                </be>
                                <ref key="change" refId="26"/>
                                <ref key="dataType" refId="27"/>
                                <b key="prevailingDataType">N</b>
                                <ref key="editability" refId="28"/>
                                <s key="originalID">61</s>
                                <b key="signChange">N</b>
                                <b key="nativeSignChange">N</b>
                                <l key="nav" refId="865" ln="0" eid="ScenarioModifierValue"/>
                                <i key="sco">0</i>
                                <b key="applyFiltersForForcedScenarioPeriodoMap">N</b>
                                <b key="lineSplit">N</b>
                                <b key="addRCRow">N</b>
                                <b key="complementary">N</b>
                                <ref key="periodicCalculation" refId="29"/>
                                <b key="breakLevelSubtotal">N</b>
                                <b key="alreadyDrilled">N</b>
                                <b key="multiSelection">N</b>
                              </be>
                              <cust key="id" clsId="FilterOid">61</cust>
                              <s key="cod"/>
                              <s key="desc"/>
                              <i key="index">8</i>
                              <l key="children" refId="866" ln="0" eid="Framework.com.tagetik.trees.INode,framework"/>
                              <ref key="parent" refId="784"/>
                            </be>
                            <be refId="867" clsId="FilterNode">
                              <l key="dimensionOids" refId="868" ln="1" eid="DimensionOid">
                                <cust clsId="DimensionOid">564F43-4E-534633327C30303830----53-45</cust>
                              </l>
                              <l key="AdHocParamDimensionOids" refId="869" ln="0" eid="DimensionOid"/>
                              <be key="data" refId="870" clsId="FilterNodeData">
                                <ref key="filterNode" refId="867"/>
                                <s key="dim">VOC</s>
                                <i key="segmentLevel">0</i>
                                <ref key="segment" refId="22"/>
                                <be key="dictionaryHeader" refId="871" clsId="MultiDesc">
                                  <a key="desc" refId="872" ln="4" eid="SYS_STR">
                                    <s>Miscellaneous other non-operating earnings</s>
                                    <s>
                                      <ch cod="dc"/>
                                      briges sonstiges nicht operatives Ergebnis
                                    </s>
                                    <nl/>
                                    <nl/>
                                  </a>
                                </be>
                                <b key="placeHolder">N</b>
                                <ref key="weight" refId="23"/>
                                <be key="textMatchingCondition" refId="873" clsId="TextMatchingCondition">
                                  <ref key="op" refId="25"/>
                                  <s key="val"/>
                                </be>
                                <ref key="change" refId="26"/>
                                <ref key="dataType" refId="27"/>
                                <b key="prevailingDataType">N</b>
                                <ref key="editability" refId="28"/>
                                <s key="originalID">60</s>
                                <b key="signChange">N</b>
                                <b key="nativeSignChange">N</b>
                                <l key="nav" refId="874" ln="0" eid="ScenarioModifierValue"/>
                                <i key="sco">0</i>
                                <b key="applyFiltersForForcedScenarioPeriodoMap">N</b>
                                <b key="lineSplit">N</b>
                                <b key="addRCRow">N</b>
                                <b key="complementary">N</b>
                                <ref key="periodicCalculation" refId="29"/>
                                <b key="breakLevelSubtotal">N</b>
                                <b key="alreadyDrilled">N</b>
                                <b key="multiSelection">N</b>
                              </be>
                              <cust key="id" clsId="FilterOid">60</cust>
                              <s key="cod"/>
                              <s key="desc"/>
                              <i key="index">9</i>
                              <l key="children" refId="875" ln="0" eid="Framework.com.tagetik.trees.INode,framework"/>
                              <ref key="parent" refId="784"/>
                            </be>
                            <be refId="876" clsId="FilterNode">
                              <l key="dimensionOids" refId="877" ln="0" eid="DimensionOid"/>
                              <l key="AdHocParamDimensionOids" refId="878" ln="0" eid="DimensionOid"/>
                              <be key="data" refId="879" clsId="FilterNodeData">
                                <ref key="filterNode" refId="876"/>
                                <s key="dim">VOC</s>
                                <i key="segmentLevel">0</i>
                                <ref key="segment" refId="22"/>
                                <b key="placeHolder">S</b>
                                <ref key="weight" refId="23"/>
                                <be key="textMatchingCondition" refId="880" clsId="TextMatchingCondition">
                                  <ref key="op" refId="25"/>
                                  <s key="val"/>
                                </be>
                                <ref key="change" refId="26"/>
                                <ref key="dataType" refId="27"/>
                                <b key="prevailingDataType">N</b>
                                <ref key="editability" refId="28"/>
                                <s key="originalID">73</s>
                                <b key="signChange">N</b>
                                <b key="nativeSignChange">N</b>
                                <l key="nav" refId="881" ln="0" eid="ScenarioModifierValue"/>
                                <i key="sco">0</i>
                                <b key="applyFiltersForForcedScenarioPeriodoMap">N</b>
                                <b key="lineSplit">N</b>
                                <b key="addRCRow">N</b>
                                <b key="complementary">N</b>
                                <ref key="periodicCalculation" refId="29"/>
                                <b key="breakLevelSubtotal">N</b>
                                <b key="alreadyDrilled">N</b>
                                <m key="nodeTypes" refId="882" keid="SYS_STR" veid="EFReportingNodeType">
                                  <key>
                                    <s>60</s>
                                  </key>
                                  <val>
                                    <ref refId="125"/>
                                  </val>
                                </m>
                                <b key="multiSelection">N</b>
                              </be>
                              <cust key="id" clsId="FilterOid">73</cust>
                              <s key="cod"/>
                              <s key="desc"/>
                              <i key="index">10</i>
                              <l key="children" refId="883" ln="0" eid="Framework.com.tagetik.trees.INode,framework"/>
                              <ref key="parent" refId="784"/>
                            </be>
                            <be refId="884" clsId="FilterNode">
                              <l key="dimensionOids" refId="885" ln="0" eid="DimensionOid"/>
                              <l key="AdHocParamDimensionOids" refId="886" ln="0" eid="DimensionOid"/>
                              <be key="data" refId="887" clsId="FilterNodeData">
                                <ref key="filterNode" refId="884"/>
                                <s key="dim">VOC</s>
                                <i key="segmentLevel">0</i>
                                <ref key="segment" refId="22"/>
                                <be key="reportingFormula" refId="888" clsId="ReportingFormula">
                                  <b key="serverFormula">N</b>
                                  <b key="formulaRule">N</b>
                                  <s key="formula">{45}+{70}+{63}</s>
                                </be>
                                <be key="dictionaryHeader" refId="889" clsId="MultiDesc">
                                  <a key="desc" refId="890" ln="4" eid="SYS_STR">
                                    <s>Adjusted EBIT</s>
                                    <s>Adjusted EBIT</s>
                                    <nl/>
                                    <nl/>
                                  </a>
                                </be>
                                <b key="placeHolder">S</b>
                                <ref key="weight" refId="23"/>
                                <be key="textMatchingCondition" refId="891" clsId="TextMatchingCondition">
                                  <ref key="op" refId="25"/>
                                  <s key="val"/>
                                </be>
                                <ref key="change" refId="26"/>
                                <ref key="dataType" refId="27"/>
                                <b key="prevailingDataType">N</b>
                                <ref key="editability" refId="28"/>
                                <s key="originalID">62</s>
                                <b key="signChange">N</b>
                                <b key="nativeSignChange">N</b>
                                <l key="nav" refId="892" ln="0" eid="ScenarioModifierValue"/>
                                <i key="sco">0</i>
                                <b key="applyFiltersForForcedScenarioPeriodoMap">N</b>
                                <b key="lineSplit">N</b>
                                <b key="addRCRow">N</b>
                                <b key="complementary">N</b>
                                <ref key="periodicCalculation" refId="29"/>
                                <b key="breakLevelSubtotal">N</b>
                                <b key="alreadyDrilled">N</b>
                                <m key="nodeTypes" refId="893" keid="SYS_STR" veid="EFReportingNodeType">
                                  <key>
                                    <s>60</s>
                                  </key>
                                  <val>
                                    <ref refId="125"/>
                                  </val>
                                </m>
                                <b key="multiSelection">N</b>
                              </be>
                              <cust key="id" clsId="FilterOid">62</cust>
                              <s key="cod"/>
                              <s key="desc"/>
                              <i key="index">11</i>
                              <l key="children" refId="894" ln="0" eid="Framework.com.tagetik.trees.INode,framework"/>
                              <ref key="parent" refId="784"/>
                            </be>
                          </l>
                        </be>
                        <be key="columns" refId="895" clsId="FilterNode">
                          <l key="dimensionOids" refId="896" ln="0" eid="DimensionOid"/>
                          <l key="AdHocParamDimensionOids" refId="897" ln="0" eid="DimensionOid"/>
                          <be key="data" refId="898" clsId="FilterNodeData">
                            <ref key="filterNode" refId="895"/>
                            <i key="segmentLevel">0</i>
                            <ref key="segment" refId="22"/>
                            <b key="placeHolder">N</b>
                            <ref key="weight" refId="23"/>
                            <be key="textMatchingCondition" refId="89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900" ln="3" eid="Framework.com.tagetik.trees.INode,framework">
                            <be refId="901" clsId="FilterNode">
                              <l key="dimensionOids" refId="902" ln="1" eid="DimensionOid">
                                <cust clsId="DimensionOid">5343455F24-45-41432D323032332D434F4E53-24434F4E534F4C49444154494F4E--</cust>
                              </l>
                              <l key="AdHocParamDimensionOids" refId="903" ln="0" eid="DimensionOid"/>
                              <be key="data" refId="904" clsId="FilterNodeData">
                                <ref key="filterNode" refId="901"/>
                                <s key="dim">SCE_$</s>
                                <i key="segmentLevel">0</i>
                                <ref key="segment" refId="731"/>
                                <b key="placeHolder">N</b>
                                <ref key="weight" refId="23"/>
                                <be key="textMatchingCondition" refId="905" clsId="TextMatchingCondition">
                                  <ref key="op" refId="25"/>
                                  <s key="val"/>
                                </be>
                                <ref key="change" refId="26"/>
                                <ref key="dataType" refId="27"/>
                                <b key="prevailingDataType">N</b>
                                <ref key="editability" refId="28"/>
                                <s key="originalID">2</s>
                                <b key="signChange">N</b>
                                <b key="nativeSignChange">N</b>
                                <l key="nav" refId="906"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0</i>
                              <l key="children" refId="907" ln="0" eid="Framework.com.tagetik.trees.INode,framework"/>
                              <ref key="parent" refId="895"/>
                            </be>
                            <be refId="908" clsId="FilterNode">
                              <l key="dimensionOids" refId="909" ln="1" eid="DimensionOid">
                                <cust clsId="DimensionOid">5343455F24-45-41432D323032322D434F4E53-24434F4E534F4C49444154494F4E--</cust>
                              </l>
                              <l key="AdHocParamDimensionOids" refId="910" ln="0" eid="DimensionOid"/>
                              <be key="data" refId="911" clsId="FilterNodeData">
                                <ref key="filterNode" refId="908"/>
                                <s key="dim">SCE_$</s>
                                <i key="segmentLevel">0</i>
                                <ref key="segment" refId="731"/>
                                <b key="placeHolder">N</b>
                                <ref key="weight" refId="23"/>
                                <be key="textMatchingCondition" refId="912" clsId="TextMatchingCondition">
                                  <ref key="op" refId="25"/>
                                  <s key="val"/>
                                </be>
                                <ref key="change" refId="26"/>
                                <ref key="dataType" refId="27"/>
                                <b key="prevailingDataType">N</b>
                                <ref key="editability" refId="28"/>
                                <s key="originalID">3</s>
                                <b key="signChange">N</b>
                                <b key="nativeSignChange">N</b>
                                <l key="nav" refId="913"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1</i>
                              <l key="children" refId="914" ln="0" eid="Framework.com.tagetik.trees.INode,framework"/>
                              <ref key="parent" refId="895"/>
                            </be>
                            <be refId="915" clsId="FilterNode">
                              <l key="dimensionOids" refId="916" ln="0" eid="DimensionOid"/>
                              <l key="AdHocParamDimensionOids" refId="917" ln="0" eid="DimensionOid"/>
                              <be key="data" refId="918" clsId="FilterNodeData">
                                <ref key="filterNode" refId="915"/>
                                <s key="dim">SCE_$</s>
                                <i key="segmentLevel">0</i>
                                <ref key="segment" refId="22"/>
                                <be key="reportingFormula" refId="919" clsId="ReportingFormula">
                                  <b key="serverFormula">N</b>
                                  <b key="formulaRule">S</b>
                                  <s key="formula">IFERROR((({2}-{3})/{3}),"-")</s>
                                </be>
                                <be key="dictionaryHeader" refId="920" clsId="MultiDesc">
                                  <a key="desc" refId="921" ln="4" eid="SYS_STR">
                                    <s>Changes (percentages)</s>
                                    <s>+/- %</s>
                                    <nl/>
                                    <nl/>
                                  </a>
                                </be>
                                <b key="placeHolder">S</b>
                                <ref key="weight" refId="23"/>
                                <be key="textMatchingCondition" refId="922" clsId="TextMatchingCondition">
                                  <ref key="op" refId="25"/>
                                  <s key="val"/>
                                </be>
                                <ref key="change" refId="26"/>
                                <ref key="dataType" refId="27"/>
                                <b key="prevailingDataType">N</b>
                                <ref key="editability" refId="28"/>
                                <s key="originalID">4</s>
                                <b key="signChange">N</b>
                                <b key="nativeSignChange">N</b>
                                <l key="nav" refId="923" ln="0" eid="ScenarioModifierValue"/>
                                <i key="sco">0</i>
                                <b key="applyFiltersForForcedScenarioPeriodoMap">N</b>
                                <b key="lineSplit">N</b>
                                <b key="addRCRow">N</b>
                                <b key="complementary">N</b>
                                <ref key="periodicCalculation" refId="29"/>
                                <b key="breakLevelSubtotal">N</b>
                                <b key="alreadyDrilled">N</b>
                                <m key="nodeTypes" refId="924" keid="SYS_STR" veid="EFReportingNodeType">
                                  <key>
                                    <s>3</s>
                                  </key>
                                  <val>
                                    <ref refId="125"/>
                                  </val>
                                </m>
                                <b key="multiSelection">N</b>
                              </be>
                              <cust key="id" clsId="FilterOid">4</cust>
                              <s key="cod"/>
                              <s key="desc"/>
                              <i key="index">2</i>
                              <l key="children" refId="925" ln="0" eid="Framework.com.tagetik.trees.INode,framework"/>
                              <ref key="parent" refId="895"/>
                            </be>
                          </l>
                        </be>
                        <be key="matrixFilters" refId="926" clsId="FilterNode">
                          <l key="dimensionOids" refId="927" ln="0" eid="DimensionOid"/>
                          <l key="AdHocParamDimensionOids" refId="928" ln="0" eid="DimensionOid"/>
                          <be key="data" refId="929" clsId="FilterNodeData">
                            <ref key="filterNode" refId="926"/>
                            <i key="segmentLevel">0</i>
                            <ref key="segment" refId="22"/>
                            <b key="placeHolder">N</b>
                            <ref key="weight" refId="23"/>
                            <be key="textMatchingCondition" refId="93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931" ln="1" eid="Framework.com.tagetik.trees.INode,framework">
                            <be refId="932" clsId="FilterNode">
                              <l key="dimensionOids" refId="933" ln="1" eid="DimensionOid">
                                <cust clsId="DimensionOid">544950-45-5449505F4356---</cust>
                              </l>
                              <l key="AdHocParamDimensionOids" refId="934" ln="0" eid="DimensionOid"/>
                              <be key="data" refId="935" clsId="FilterNodeData">
                                <ref key="filterNode" refId="932"/>
                                <s key="dim">TIP</s>
                                <i key="segmentLevel">0</i>
                                <ref key="segment" refId="22"/>
                                <b key="placeHolder">N</b>
                                <ref key="weight" refId="23"/>
                                <be key="textMatchingCondition" refId="936" clsId="TextMatchingCondition">
                                  <ref key="op" refId="25"/>
                                  <s key="val"/>
                                </be>
                                <ref key="change" refId="26"/>
                                <ref key="dataType" refId="27"/>
                                <b key="prevailingDataType">N</b>
                                <ref key="editability" refId="28"/>
                                <s key="originalID">4</s>
                                <b key="signChange">N</b>
                                <b key="nativeSignChange">N</b>
                                <l key="nav" refId="937"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938" ln="1" eid="Framework.com.tagetik.trees.INode,framework">
                                <be refId="939" clsId="FilterNode">
                                  <l key="dimensionOids" refId="940" ln="1" eid="DimensionOid">
                                    <cust clsId="DimensionOid">4341545F24-4E-41435455414C53---</cust>
                                  </l>
                                  <l key="AdHocParamDimensionOids" refId="941" ln="0" eid="DimensionOid"/>
                                  <be key="data" refId="942" clsId="FilterNodeData">
                                    <ref key="filterNode" refId="939"/>
                                    <s key="dim">CAT_$</s>
                                    <i key="segmentLevel">0</i>
                                    <ref key="segment" refId="22"/>
                                    <b key="placeHolder">N</b>
                                    <ref key="weight" refId="23"/>
                                    <be key="textMatchingCondition" refId="943" clsId="TextMatchingCondition">
                                      <ref key="op" refId="25"/>
                                      <s key="val"/>
                                    </be>
                                    <ref key="change" refId="26"/>
                                    <ref key="dataType" refId="27"/>
                                    <b key="prevailingDataType">N</b>
                                    <ref key="editability" refId="28"/>
                                    <s key="originalID">5</s>
                                    <b key="signChange">N</b>
                                    <b key="nativeSignChange">N</b>
                                    <l key="nav" refId="944" ln="0" eid="ScenarioModifierValue"/>
                                    <i key="sco">0</i>
                                    <b key="applyFiltersForForcedScenarioPeriodoMap">N</b>
                                    <b key="lineSplit">N</b>
                                    <b key="addRCRow">N</b>
                                    <b key="complementary">N</b>
                                    <ref key="periodicCalculation" refId="243"/>
                                    <b key="breakLevelSubtotal">N</b>
                                    <b key="alreadyDrilled">N</b>
                                    <b key="multiSelection">N</b>
                                  </be>
                                  <cust key="id" clsId="FilterOid">5</cust>
                                  <s key="cod"/>
                                  <s key="desc"/>
                                  <i key="index">0</i>
                                  <l key="children" refId="945" ln="1" eid="Framework.com.tagetik.trees.INode,framework">
                                    <be refId="946" clsId="FilterNode">
                                      <l key="dimensionOids" refId="947" ln="1" eid="DimensionOid">
                                        <cust clsId="DimensionOid">415A495F453031-4E-414E303030303030---</cust>
                                      </l>
                                      <l key="AdHocParamDimensionOids" refId="948" ln="0" eid="DimensionOid"/>
                                      <be key="data" refId="949" clsId="FilterNodeData">
                                        <ref key="filterNode" refId="946"/>
                                        <s key="dim">AZI_E01</s>
                                        <i key="segmentLevel">0</i>
                                        <ref key="segment" refId="22"/>
                                        <b key="placeHolder">N</b>
                                        <ref key="weight" refId="23"/>
                                        <be key="textMatchingCondition" refId="950" clsId="TextMatchingCondition">
                                          <ref key="op" refId="25"/>
                                          <s key="val"/>
                                        </be>
                                        <ref key="change" refId="26"/>
                                        <ref key="dataType" refId="27"/>
                                        <b key="prevailingDataType">N</b>
                                        <ref key="editability" refId="28"/>
                                        <s key="originalID">6</s>
                                        <b key="signChange">N</b>
                                        <b key="nativeSignChange">N</b>
                                        <l key="nav" refId="951" ln="0" eid="ScenarioModifierValue"/>
                                        <i key="sco">0</i>
                                        <b key="applyFiltersForForcedScenarioPeriodoMap">N</b>
                                        <b key="lineSplit">N</b>
                                        <b key="addRCRow">N</b>
                                        <b key="complementary">N</b>
                                        <ref key="periodicCalculation" refId="243"/>
                                        <b key="breakLevelSubtotal">N</b>
                                        <b key="alreadyDrilled">N</b>
                                        <b key="multiSelection">N</b>
                                      </be>
                                      <cust key="id" clsId="FilterOid">6</cust>
                                      <s key="cod"/>
                                      <s key="desc"/>
                                      <i key="index">0</i>
                                      <l key="children" refId="952" ln="1" eid="Framework.com.tagetik.trees.INode,framework">
                                        <be refId="953" clsId="FilterNode">
                                          <l key="dimensionOids" refId="954" ln="1" eid="DimensionOid">
                                            <cust clsId="DimensionOid">44455354315F4D30-4E-4D30---</cust>
                                          </l>
                                          <l key="AdHocParamDimensionOids" refId="955" ln="0" eid="DimensionOid"/>
                                          <be key="data" refId="956" clsId="FilterNodeData">
                                            <ref key="filterNode" refId="953"/>
                                            <s key="dim">DEST1_M0</s>
                                            <i key="segmentLevel">0</i>
                                            <ref key="segment" refId="22"/>
                                            <b key="placeHolder">N</b>
                                            <ref key="weight" refId="23"/>
                                            <be key="textMatchingCondition" refId="957" clsId="TextMatchingCondition">
                                              <ref key="op" refId="25"/>
                                              <s key="val"/>
                                            </be>
                                            <ref key="change" refId="26"/>
                                            <ref key="dataType" refId="27"/>
                                            <b key="prevailingDataType">N</b>
                                            <ref key="editability" refId="28"/>
                                            <s key="originalID">7</s>
                                            <b key="signChange">N</b>
                                            <b key="nativeSignChange">N</b>
                                            <l key="nav" refId="958" ln="0" eid="ScenarioModifierValue"/>
                                            <i key="sco">0</i>
                                            <b key="applyFiltersForForcedScenarioPeriodoMap">N</b>
                                            <b key="lineSplit">N</b>
                                            <b key="addRCRow">N</b>
                                            <b key="complementary">N</b>
                                            <ref key="periodicCalculation" refId="243"/>
                                            <b key="breakLevelSubtotal">N</b>
                                            <b key="alreadyDrilled">N</b>
                                            <b key="multiSelection">N</b>
                                          </be>
                                          <cust key="id" clsId="FilterOid">7</cust>
                                          <s key="cod"/>
                                          <s key="desc"/>
                                          <i key="index">0</i>
                                          <l key="children" refId="959" ln="1" eid="Framework.com.tagetik.trees.INode,framework">
                                            <be refId="960" clsId="FilterNode">
                                              <l key="dimensionOids" refId="961" ln="1" eid="DimensionOid">
                                                <cust clsId="DimensionOid">504552-45-3132---</cust>
                                              </l>
                                              <l key="AdHocParamDimensionOids" refId="962" ln="0" eid="DimensionOid"/>
                                              <be key="data" refId="963" clsId="FilterNodeData">
                                                <ref key="filterNode" refId="960"/>
                                                <s key="dim">PER</s>
                                                <i key="segmentLevel">0</i>
                                                <ref key="segment" refId="731"/>
                                                <b key="placeHolder">N</b>
                                                <ref key="weight" refId="23"/>
                                                <be key="textMatchingCondition" refId="964" clsId="TextMatchingCondition">
                                                  <ref key="op" refId="25"/>
                                                  <s key="val"/>
                                                </be>
                                                <ref key="change" refId="26"/>
                                                <ref key="dataType" refId="27"/>
                                                <b key="prevailingDataType">N</b>
                                                <ref key="editability" refId="28"/>
                                                <s key="originalID">9</s>
                                                <b key="signChange">N</b>
                                                <b key="nativeSignChange">N</b>
                                                <l key="nav" refId="965" ln="0" eid="ScenarioModifierValue"/>
                                                <i key="sco">0</i>
                                                <b key="applyFiltersForForcedScenarioPeriodoMap">N</b>
                                                <b key="lineSplit">N</b>
                                                <b key="addRCRow">N</b>
                                                <b key="complementary">N</b>
                                                <ref key="periodicCalculation" refId="243"/>
                                                <b key="breakLevelSubtotal">N</b>
                                                <b key="alreadyDrilled">N</b>
                                                <b key="multiSelection">N</b>
                                              </be>
                                              <cust key="id" clsId="FilterOid">9</cust>
                                              <s key="cod"/>
                                              <s key="desc"/>
                                              <i key="index">0</i>
                                              <l key="children" refId="966" ln="0" eid="Framework.com.tagetik.trees.INode,framework"/>
                                              <ref key="parent" refId="953"/>
                                            </be>
                                          </l>
                                          <ref key="parent" refId="946"/>
                                        </be>
                                      </l>
                                      <ref key="parent" refId="939"/>
                                    </be>
                                  </l>
                                  <ref key="parent" refId="932"/>
                                </be>
                              </l>
                              <ref key="parent" refId="926"/>
                            </be>
                          </l>
                        </be>
                        <be key="rowHeaders" refId="967" clsId="ReportingHeaders">
                          <m key="headers" refId="968" keid="SYS_PR_I" veid="System.Collections.IList">
                            <key>
                              <i>-1</i>
                            </key>
                            <val>
                              <l refId="969" ln="1">
                                <s>$Account.code</s>
                              </l>
                            </val>
                            <key>
                              <i>-2</i>
                            </key>
                            <val>
                              <l refId="970" ln="1">
                                <s>$Account.desc</s>
                              </l>
                            </val>
                          </m>
                          <m key="headersDims" refId="971" keid="SYS_PR_I" veid="SYS_STR">
                            <key>
                              <i>-1</i>
                            </key>
                            <val>
                              <s>VOC</s>
                            </val>
                            <key>
                              <i>-2</i>
                            </key>
                            <val>
                              <s>VOC</s>
                            </val>
                          </m>
                        </be>
                        <be key="columnHeaders" refId="972" clsId="ReportingHeaders">
                          <m key="headers" refId="973" keid="SYS_PR_I" veid="System.Collections.IList">
                            <key>
                              <i>-1</i>
                            </key>
                            <val>
                              <l refId="974" ln="1">
                                <s>value($Scenario.year)</s>
                              </l>
                            </val>
                          </m>
                          <m key="headersDims" refId="975" keid="SYS_PR_I" veid="SYS_STR">
                            <key>
                              <i>-1</i>
                            </key>
                            <val>
                              <s>SCE_$</s>
                            </val>
                          </m>
                        </be>
                        <ref key="styleType" refId="271"/>
                        <b key="subtotalOnTop">N</b>
                        <b key="leavesFirst">N</b>
                        <b key="groupSubtotal">N</b>
                        <b key="replaceWithPlaceholder">N</b>
                        <b key="onlyFirstHeader">N</b>
                        <b key="allowRangeBreak">N</b>
                        <b key="showZeros">N</b>
                        <i key="maxRows">0</i>
                        <ref key="rowsExpansionMode" refId="272"/>
                        <i key="maxCols">0</i>
                        <ref key="colsExpansionMode" refId="272"/>
                        <ref key="columnsAutofitMode" refId="273"/>
                        <b key="isEditabilityOnDemand">N</b>
                        <b key="useForcedBoundDims">N</b>
                        <ref key="disableHints" refId="274"/>
                        <ref key="tipoAllineamentoLordiIC" refId="275"/>
                        <set key="forcedDimensions" refId="976"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977" ln="3" eid="Reporting.com.tagetik.tables.IMatixCellLeafPositions,Reporting">
                          <be refId="978" clsId="CornerHeaderMatrixCellLeafPositions">
                            <i key="colHeader">-2</i>
                            <i key="rowHeader">-1</i>
                          </be>
                          <be refId="979" clsId="CornerHeaderMatrixCellLeafPositions">
                            <i key="colHeader">-1</i>
                            <i key="rowHeader">-1</i>
                          </be>
                          <be refId="980" clsId="ColHeaderMatrixCellLeafPositions">
                            <i key="colHeader">-2</i>
                            <cust key="row" clsId="FilterOid">57</cust>
                          </be>
                        </set>
                        <m key="forcedEditModes" refId="981" keid="Reporting.com.tagetik.tables.IMatixCellLeafPositions,Reporting" veid="SYS_STR"/>
                        <b key="UseTxlDeFormEditor">N</b>
                        <be key="TxDeFormsEditorDescriptor" refId="982" clsId="TxDeFormsEditorDescriptor">
                          <l key="Tabs" refId="983" ln="0" eid="TxDeFormsEditorGridDescriptor"/>
                          <i key="Height">400</i>
                          <i key="Width">430</i>
                          <b key="editButton">S</b>
                          <b key="newButton">S</b>
                          <b key="deleteButton">S</b>
                        </be>
                        <be key="workspaceTableInfo" refId="984" clsId="matrixWSInfo">
                          <b key="isT">N</b>
                          <s key="wsCode">$CPM</s>
                        </be>
                        <be key="customFilters" refId="985" clsId="ExpCustomFiltersProspetto"/>
                      </be>
                    </val>
                  </m>
                  <m key="cellFields" refId="986" keid="SYS_STR" veid="CodeCellField">
                    <key>
                      <s>CellField00</s>
                    </key>
                    <val>
                      <be refId="987" clsId="CodeCellField">
                        <s key="code">CellField00</s>
                        <s key="cellField">$Period.code</s>
                      </be>
                    </val>
                  </m>
                  <m key="dictionary" refId="988" keid="SYS_STR" veid="CodeMultiDescVO">
                    <key>
                      <s>Dict16</s>
                    </key>
                    <val>
                      <be refId="989" clsId="CodeMultiDescVO">
                        <s key="code">Dict16</s>
                        <be key="multiDescVO" refId="990" clsId="MultiDesc">
                          <a key="desc" refId="991" ln="4" eid="SYS_STR">
                            <s>
                              <ch cod="b9"/>
                            </s>
                            <s>
                              <ch cod="b9"/>
                              <ch cod="207e"/>
                            </s>
                            <nl/>
                            <nl/>
                          </a>
                        </be>
                      </be>
                    </val>
                    <key>
                      <s>Dict06</s>
                    </key>
                    <val>
                      <be refId="992" clsId="CodeMultiDescVO">
                        <s key="code">Dict06</s>
                        <be key="multiDescVO" refId="993" clsId="MultiDesc">
                          <a key="desc" refId="994" ln="4" eid="SYS_STR">
                            <s>Adjustments of revenue and cost of materials from physically settled commodity derivatives to the contract price</s>
                            <s>
                              Anpassungen von Umsatzerl
                              <ch cod="f6"/>
                              sen/Materialaufwendungen aus physisch erf
                              <ch cod="fc"/>
                              llten Commodity-Derivaten auf den Vertragspreis
                            </s>
                            <nl/>
                            <nl/>
                          </a>
                        </be>
                      </be>
                    </val>
                    <key>
                      <s>Dict08</s>
                    </key>
                    <val>
                      <be refId="995" clsId="CodeMultiDescVO">
                        <s key="code">Dict08</s>
                        <be key="multiDescVO" refId="996" clsId="MultiDesc">
                          <a key="desc" refId="997" ln="4" eid="SYS_STR">
                            <s>Net book gains (-) / losses (+)</s>
                            <s>Netto-Buchgewinne (-)/-Buchverluste (+)</s>
                            <nl/>
                            <nl/>
                          </a>
                        </be>
                      </be>
                    </val>
                    <key>
                      <s>Dict11</s>
                    </key>
                    <val>
                      <be refId="998" clsId="CodeMultiDescVO">
                        <s key="code">Dict11</s>
                        <be key="multiDescVO" refId="999" clsId="MultiDesc">
                          <a key="desc" refId="1000" ln="4" eid="SYS_STR">
                            <s>
                              Non-operating impairment charges (+) / reversals (-)
                              <ch cod="b3"/>
                            </s>
                            <s>
                              Nicht-operative Impairments (+)/Wertaufholungen (-)
                              <ch cod="b3"/>
                              <ch cod="207e"/>
                            </s>
                            <nl/>
                            <nl/>
                          </a>
                        </be>
                      </be>
                    </val>
                    <key>
                      <s>Dict10</s>
                    </key>
                    <val>
                      <be refId="1001" clsId="CodeMultiDescVO">
                        <s key="code">Dict10</s>
                        <be key="multiDescVO" refId="1002" clsId="MultiDesc">
                          <a key="desc" refId="1003" ln="4" eid="SYS_STR">
                            <s>
                              Restructuring / Cost-management expenses (+) / income (-)
                              <ch cod="b2"/>
                            </s>
                            <s>
                              Aufwendungen (+)/Ertr
                              <ch cod="e4"/>
                              ge (-) aus Restrukturierung/Kostenmanagement
                              <ch cod="b2"/>
                              <ch cod="207e"/>
                            </s>
                            <nl/>
                            <nl/>
                          </a>
                        </be>
                      </be>
                    </val>
                    <key>
                      <s>Dict12</s>
                    </key>
                    <val>
                      <be refId="1004" clsId="CodeMultiDescVO">
                        <s key="code">Dict12</s>
                        <be key="multiDescVO" refId="1005" clsId="MultiDesc">
                          <a key="desc" refId="1006" ln="4" eid="SYS_STR">
                            <s>Miscellaneous other non-operating earnings</s>
                            <s>
                              <ch cod="dc"/>
                              briges sonstiges nicht operatives Ergebnis
                            </s>
                            <nl/>
                            <nl/>
                          </a>
                        </be>
                      </be>
                    </val>
                    <key>
                      <s>Dict14</s>
                    </key>
                    <val>
                      <be refId="1007" clsId="CodeMultiDescVO">
                        <s key="code">Dict14</s>
                        <be key="multiDescVO" refId="1008" clsId="MultiDesc">
                          <a key="desc" refId="1009" ln="4" eid="SYS_STR">
                            <s>
                              Restructuring expenses (+) / income (-)
                              <ch cod="b9"/>
                              /Other
                            </s>
                            <s>
                              Aufwendungen (+)/Ertr
                              <ch cod="e4"/>
                              ge (-) aus Restrukturierung
                              <ch cod="b9"/>
                              <ch cod="207e"/>
                              /Sonstiges
                            </s>
                            <nl/>
                            <nl/>
                          </a>
                        </be>
                      </be>
                    </val>
                    <key>
                      <s>Dict15</s>
                    </key>
                    <val>
                      <be refId="1010" clsId="CodeMultiDescVO">
                        <s key="code">Dict15</s>
                        <be key="multiDescVO" refId="1011" clsId="MultiDesc">
                          <a key="desc" refId="1012" ln="4" eid="SYS_STR">
                            <s>
                              <ch cod="b3"/>
                            </s>
                            <s>
                              <ch cod="b3"/>
                              <ch cod="207e"/>
                            </s>
                            <nl/>
                            <nl/>
                          </a>
                        </be>
                      </be>
                    </val>
                    <key>
                      <s>Dict05</s>
                    </key>
                    <val>
                      <be refId="1013" clsId="CodeMultiDescVO">
                        <s key="code">Dict05</s>
                        <be key="multiDescVO" refId="1014" clsId="MultiDesc">
                          <a key="desc" refId="1015" ln="4" eid="SYS_STR">
                            <s>US</s>
                            <s>DE</s>
                            <nl/>
                            <nl/>
                          </a>
                        </be>
                      </be>
                    </val>
                    <key>
                      <s>Dict07</s>
                    </key>
                    <val>
                      <be refId="1016" clsId="CodeMultiDescVO">
                        <s key="code">Dict07</s>
                        <be key="multiDescVO" refId="1017" clsId="MultiDesc">
                          <a key="desc" refId="1018" ln="4" eid="SYS_STR">
                            <s>
                              <ch cod="b9"/>
                            </s>
                            <s>
                              <ch cod="b9"/>
                              <ch cod="207e"/>
                            </s>
                            <nl/>
                            <nl/>
                          </a>
                        </be>
                      </be>
                    </val>
                    <key>
                      <s>Dict01</s>
                    </key>
                    <val>
                      <be refId="1019" clsId="CodeMultiDescVO">
                        <s key="code">Dict01</s>
                        <be key="multiDescVO" refId="1020" clsId="MultiDesc">
                          <a key="desc" refId="1021" ln="4" eid="SYS_STR">
                            <s>Reconciliation of Income/Loss before Financial Results and Taxes</s>
                            <s>
                              <ch cod="dc"/>
                              berleitung des Ergebnisses vor Finanzergebnis und Steuern
                            </s>
                            <nl/>
                            <nl/>
                          </a>
                        </be>
                      </be>
                    </val>
                    <key>
                      <s>Dict09</s>
                    </key>
                    <val>
                      <be refId="1022" clsId="CodeMultiDescVO">
                        <s key="code">Dict09</s>
                        <be key="multiDescVO" refId="1023" clsId="MultiDesc">
                          <a key="desc" refId="1024" ln="4" eid="SYS_STR">
                            <s>Impact of derivative financial instruments</s>
                            <s>Auswirkung von derivativen Finanzinstrumenten</s>
                            <nl/>
                            <nl/>
                          </a>
                        </be>
                      </be>
                    </val>
                    <key>
                      <s>Dict00</s>
                    </key>
                    <val>
                      <be refId="1025" clsId="CodeMultiDescVO">
                        <s key="code">Dict00</s>
                        <be key="multiDescVO" refId="1026" clsId="MultiDesc">
                          <a key="desc" refId="1027" ln="4" eid="SYS_STR">
                            <s>
                              Adjusted EBIT
                              <ch cod="2074"/>
                            </s>
                            <s>
                              Adjusted EBIT
                              <ch cod="2074"/>
                              <ch cod="207e"/>
                            </s>
                            <nl/>
                            <nl/>
                          </a>
                        </be>
                      </be>
                    </val>
                    <key>
                      <s>Dict13</s>
                    </key>
                    <val>
                      <be refId="1028" clsId="CodeMultiDescVO">
                        <s key="code">Dict13</s>
                        <be key="multiDescVO" refId="1029" clsId="MultiDesc">
                          <a key="desc" refId="1030" ln="4" eid="SYS_STR">
                            <s>Result from gas replacement</s>
                            <s>Ergebnis aus Ersatzbeschaffung Gas</s>
                            <nl/>
                            <nl/>
                          </a>
                        </be>
                      </be>
                    </val>
                  </m>
                  <m key="controlExpressions" refId="1031" keid="SYS_STR" veid="CodedExpControlloProspetto"/>
                  <m key="inlineParameters" refId="1032" keid="SYS_STR" veid="CodedInlineParameter"/>
                  <m key="queries" refId="1033" keid="SYS_STR" veid="Reporting.com.tagetik.query.IUserDefinedQueryVO,Reporting"/>
                  <m key="launchers" refId="1034" keid="SYS_STR" veid="ElaborationsLauncher"/>
                  <m key="actionLists" refId="1035" keid="SYS_STR" veid="Reporting.com.tagetik.actionlist.ISnapshotActionList,Reporting"/>
                  <l key="areas" refId="1036" ln="0" eid="SYS_STR"/>
                  <l key="charts" refId="1037" ln="0" eid="SYS_STR"/>
                  <l key="pivots" refId="1038" ln="0" eid="SYS_STR"/>
                </be>
                <b key="forceRebuild">N</b>
                <b key="forceReopen">N</b>
                <rs key="tempiElaborazione" refId="1039" rowCount="7" fieldNames="MATRICE,TIPO,TEMPO">
                  <field name="MATRICE">
                    <s>Matrix00</s>
                    <s/>
                    <s/>
                    <s>Matrix01</s>
                    <s/>
                    <s/>
                    <s/>
                  </field>
                  <field name="TIPO">
                    <s>HEADERS</s>
                    <s>PRE_EXPLOSION</s>
                    <s>CELL_FIELDS</s>
                    <s>HEADERS</s>
                    <s>QUEUING TIME</s>
                    <s>OTHER</s>
                    <s>POST_EXPLOSION</s>
                  </field>
                  <field name="TEMPO">
                    <s>1438</s>
                    <s>4</s>
                    <s>2</s>
                    <s>1424</s>
                    <s>0</s>
                    <s>0</s>
                    <s>0</s>
                  </field>
                </rs>
                <be key="styleSheet" refId="1040" clsId="StyleSheetResult"/>
                <a key="sheetNames" refId="1041" ln="1" eid="SYS_STR">
                  <s>EBITRecon</s>
                </a>
                <s key="scripts"/>
                <l key="sheetsToHide" refId="1042" ln="0" eid="SYS_STR"/>
                <be key="reportFilters" refId="1043" clsId="FilterNode">
                  <l key="dimensionOids" refId="1044" ln="0" eid="DimensionOid"/>
                  <l key="AdHocParamDimensionOids" refId="1045" ln="0" eid="DimensionOid"/>
                  <be key="data" refId="1046" clsId="FilterNodeData">
                    <ref key="filterNode" refId="1043"/>
                    <i key="segmentLevel">0</i>
                    <ref key="segment" refId="22"/>
                    <b key="placeHolder">N</b>
                    <ref key="weight" refId="23"/>
                    <be key="textMatchingCondition" refId="10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048" ln="1" eid="Framework.com.tagetik.trees.INode,framework">
                    <be refId="1049" clsId="FilterNode">
                      <l key="dimensionOids" refId="1050" ln="1" eid="DimensionOid">
                        <cust clsId="DimensionOid">44455354315F4D30-4E-4D30---</cust>
                      </l>
                      <l key="AdHocParamDimensionOids" refId="1051" ln="0" eid="DimensionOid"/>
                      <be key="data" refId="1052" clsId="FilterNodeData">
                        <ref key="filterNode" refId="1049"/>
                        <s key="dim">DEST1_M0</s>
                        <i key="segmentLevel">0</i>
                        <ref key="segment" refId="22"/>
                        <b key="placeHolder">N</b>
                        <ref key="weight" refId="23"/>
                        <ref key="textMatchingCondition" refId="591"/>
                        <ref key="change" refId="26"/>
                        <ref key="dataType" refId="27"/>
                        <b key="prevailingDataType">N</b>
                        <ref key="editability" refId="28"/>
                        <b key="signChange">N</b>
                        <b key="nativeSignChange">N</b>
                        <l key="nav" refId="1053" ln="0" eid="ScenarioModifierValue"/>
                        <i key="sco">0</i>
                        <b key="applyFiltersForForcedScenarioPeriodoMap">N</b>
                        <b key="lineSplit">N</b>
                        <b key="addRCRow">N</b>
                        <b key="complementary">N</b>
                        <ref key="periodicCalculation" refId="243"/>
                        <b key="breakLevelSubtotal">N</b>
                        <b key="alreadyDrilled">N</b>
                        <b key="multiSelection">N</b>
                      </be>
                      <cust key="id" clsId="FilterOid">4</cust>
                      <s key="cod"/>
                      <s key="desc"/>
                      <i key="index">0</i>
                      <l key="children" refId="1054" ln="0" eid="Framework.com.tagetik.trees.INode,framework"/>
                      <ref key="parent" refId="1043"/>
                    </be>
                  </l>
                </be>
                <m key="dataTypes" refId="1055" keid="SYS_STR" veid="DataTypesMap"/>
                <l key="hideRCResults" refId="1056" ln="0" eid="HideRCSResult"/>
                <m key="queries" refId="1057" keid="SYS_STR" veid="MultiSheetQueryResultVO"/>
                <m key="validationQueries" refId="1058" keid="SYS_STR" veid="ValidationQueryResult"/>
              </be>
              <be key="logger" refId="1059" clsId="ReportLogger">
                <be key="sheetLogger" refId="1060" clsId="ReportingElementLogger">
                  <set key="errors" refId="1061" ln="0" eid="SYS_STR"/>
                  <set key="warnings" refId="1062" ln="0" eid="SYS_STR"/>
                </be>
                <be key="fgdLogger" refId="1063" clsId="ReportingElementLogger">
                  <set key="errors" refId="1064" ln="0" eid="SYS_STR"/>
                  <set key="warnings" refId="1065" ln="0" eid="SYS_STR"/>
                </be>
                <be key="tmplLogger" refId="1066" clsId="ReportingElementLogger">
                  <set key="errors" refId="1067" ln="0" eid="SYS_STR"/>
                  <set key="warnings" refId="1068" ln="0" eid="SYS_STR"/>
                </be>
                <m key="matrixLoggers" refId="1069" keid="SYS_STR" veid="MatrixLogger">
                  <key>
                    <s>Matrix00</s>
                  </key>
                  <val>
                    <be refId="1070" clsId="MatrixLogger">
                      <s key="code">Matrix00</s>
                      <be key="rowsLogger" refId="1071" clsId="ReportingElementLogger">
                        <set key="errors" refId="1072" ln="0" eid="SYS_STR"/>
                        <set key="warnings" refId="1073" ln="0" eid="SYS_STR"/>
                      </be>
                      <be key="colsLogger" refId="1074" clsId="ReportingElementLogger">
                        <set key="errors" refId="1075" ln="0" eid="SYS_STR"/>
                        <set key="warnings" refId="1076" ln="0" eid="SYS_STR"/>
                      </be>
                      <set key="errors" refId="1077" ln="0" eid="SYS_STR"/>
                      <set key="warnings" refId="1078" ln="0" eid="SYS_STR"/>
                    </be>
                  </val>
                  <key>
                    <s>Matrix01</s>
                  </key>
                  <val>
                    <be refId="1079" clsId="MatrixLogger">
                      <s key="code">Matrix01</s>
                      <be key="rowsLogger" refId="1080" clsId="ReportingElementLogger">
                        <set key="errors" refId="1081" ln="0" eid="SYS_STR"/>
                        <set key="warnings" refId="1082" ln="0" eid="SYS_STR"/>
                      </be>
                      <be key="colsLogger" refId="1083" clsId="ReportingElementLogger">
                        <set key="errors" refId="1084" ln="0" eid="SYS_STR"/>
                        <set key="warnings" refId="1085" ln="0" eid="SYS_STR"/>
                      </be>
                      <set key="errors" refId="1086" ln="0" eid="SYS_STR"/>
                      <set key="warnings" refId="1087" ln="0" eid="SYS_STR"/>
                    </be>
                  </val>
                </m>
                <set key="errors" refId="1088" ln="0" eid="SYS_STR"/>
                <set key="warnings" refId="1089" ln="0" eid="SYS_STR"/>
              </be>
            </be>
          </val>
          <key>
            <s>Template01</s>
          </key>
          <val>
            <be refId="1090" clsId="ProspElaborationTaskResult">
              <be key="prospElaborazioneResult" refId="1091" clsId="ProspElaborationResult">
                <s key="dbId">PROD_TGK_UNIPER_001</s>
                <ref key="endInsertionStatus" refId="557"/>
                <m key="valori" refId="1092" keid="SYS_STR" veid="Framework.com.tagetik.datatypes.IRecordset,framework"/>
                <d key="runDate">1708529325640</d>
                <m key="tableNameOfRow" refId="1093" keid="SYS_STR" veid="TableNameInfo"/>
                <m key="intestazioni" refId="1094" keid="SYS_STR" veid="Framework.com.tagetik.datatypes.IRecordset,framework"/>
                <m key="intestazioniLink" refId="1095" keid="SYS_STR" veid="Framework.com.tagetik.datatypes.IRecordset,framework"/>
                <m key="celleEditabili" refId="1096" keid="SYS_STR" veid="Reporting.com.tagetik.launchedreport.ReportingCell[],Reporting"/>
                <m key="dictionaryTerms" refId="1097" keid="SYS_STR" veid="SYS_STR"/>
                <rs key="cellFields" refId="1098" rowCount="0" fieldNames=""/>
                <be key="reportTemplate" refId="1099" clsId="ReportTemplateVO">
                  <s key="code">Template01</s>
                  <s key="desc">FN</s>
                  <m key="matrices" refId="1100" keid="SYS_STR" veid="Reporting.com.tagetik.tables.IMatrixPositionBlockVO,Reporting"/>
                  <m key="cellFields" refId="1101" keid="SYS_STR" veid="CodeCellField"/>
                  <m key="dictionary" refId="1102" keid="SYS_STR" veid="CodeMultiDescVO"/>
                  <m key="controlExpressions" refId="1103" keid="SYS_STR" veid="CodedExpControlloProspetto"/>
                  <m key="inlineParameters" refId="1104" keid="SYS_STR" veid="CodedInlineParameter"/>
                  <m key="queries" refId="1105" keid="SYS_STR" veid="Reporting.com.tagetik.query.IUserDefinedQueryVO,Reporting"/>
                  <m key="launchers" refId="1106" keid="SYS_STR" veid="ElaborationsLauncher"/>
                  <m key="actionLists" refId="1107" keid="SYS_STR" veid="Reporting.com.tagetik.actionlist.ISnapshotActionList,Reporting"/>
                  <l key="areas" refId="1108" ln="0" eid="SYS_STR"/>
                  <l key="charts" refId="1109" ln="0" eid="SYS_STR"/>
                  <l key="pivots" refId="1110" ln="0" eid="SYS_STR"/>
                </be>
                <b key="forceRebuild">N</b>
                <b key="forceReopen">N</b>
                <rs key="tempiElaborazione" refId="1111" rowCount="5" fieldNames="MATRICE,TIPO,TEMPO">
                  <field name="MATRICE">
                    <s/>
                    <s/>
                    <s/>
                    <s/>
                    <s/>
                  </field>
                  <field name="TIPO">
                    <s>PRE_EXPLOSION</s>
                    <s>CELL_FIELDS</s>
                    <s>QUEUING TIME</s>
                    <s>OTHER</s>
                    <s>POST_EXPLOSION</s>
                  </field>
                  <field name="TEMPO">
                    <s>0</s>
                    <s>0</s>
                    <s>0</s>
                    <s>0</s>
                    <s>1</s>
                  </field>
                </rs>
                <be key="styleSheet" refId="1112" clsId="StyleSheetResult"/>
                <a key="sheetNames" refId="1113" ln="1" eid="SYS_STR">
                  <s>FN</s>
                </a>
                <s key="scripts"/>
                <l key="sheetsToHide" refId="1114" ln="0" eid="SYS_STR"/>
                <be key="reportFilters" refId="1115" clsId="FilterNode">
                  <l key="dimensionOids" refId="1116" ln="0" eid="DimensionOid"/>
                  <l key="AdHocParamDimensionOids" refId="1117" ln="0" eid="DimensionOid"/>
                  <be key="data" refId="1118" clsId="FilterNodeData">
                    <ref key="filterNode" refId="1115"/>
                    <i key="segmentLevel">0</i>
                    <ref key="segment" refId="22"/>
                    <b key="placeHolder">N</b>
                    <ref key="weight" refId="23"/>
                    <be key="textMatchingCondition" refId="111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120" ln="1" eid="Framework.com.tagetik.trees.INode,framework">
                    <be refId="1121" clsId="FilterNode">
                      <l key="dimensionOids" refId="1122" ln="1" eid="DimensionOid">
                        <cust clsId="DimensionOid">44455354315F4D30-4E-4D30---</cust>
                      </l>
                      <l key="AdHocParamDimensionOids" refId="1123" ln="0" eid="DimensionOid"/>
                      <be key="data" refId="1124" clsId="FilterNodeData">
                        <ref key="filterNode" refId="1121"/>
                        <s key="dim">DEST1_M0</s>
                        <i key="segmentLevel">0</i>
                        <ref key="segment" refId="22"/>
                        <b key="placeHolder">N</b>
                        <ref key="weight" refId="23"/>
                        <ref key="textMatchingCondition" refId="591"/>
                        <ref key="change" refId="26"/>
                        <ref key="dataType" refId="27"/>
                        <b key="prevailingDataType">N</b>
                        <ref key="editability" refId="28"/>
                        <b key="signChange">N</b>
                        <b key="nativeSignChange">N</b>
                        <l key="nav" refId="1125" ln="0" eid="ScenarioModifierValue"/>
                        <i key="sco">0</i>
                        <b key="applyFiltersForForcedScenarioPeriodoMap">N</b>
                        <b key="lineSplit">N</b>
                        <b key="addRCRow">N</b>
                        <b key="complementary">N</b>
                        <ref key="periodicCalculation" refId="243"/>
                        <b key="breakLevelSubtotal">N</b>
                        <b key="alreadyDrilled">N</b>
                        <b key="multiSelection">N</b>
                      </be>
                      <cust key="id" clsId="FilterOid">4</cust>
                      <s key="cod"/>
                      <s key="desc"/>
                      <i key="index">0</i>
                      <l key="children" refId="1126" ln="0" eid="Framework.com.tagetik.trees.INode,framework"/>
                      <ref key="parent" refId="1115"/>
                    </be>
                  </l>
                </be>
                <m key="dataTypes" refId="1127" keid="SYS_STR" veid="DataTypesMap"/>
                <m key="queries" refId="1128" keid="SYS_STR" veid="MultiSheetQueryResultVO"/>
                <m key="validationQueries" refId="1129" keid="SYS_STR" veid="ValidationQueryResult"/>
              </be>
              <be key="logger" refId="1130" clsId="ReportLogger">
                <be key="sheetLogger" refId="1131" clsId="ReportingElementLogger">
                  <set key="errors" refId="1132" ln="0" eid="SYS_STR"/>
                  <set key="warnings" refId="1133" ln="0" eid="SYS_STR"/>
                </be>
                <be key="fgdLogger" refId="1134" clsId="ReportingElementLogger">
                  <set key="errors" refId="1135" ln="0" eid="SYS_STR"/>
                  <set key="warnings" refId="1136" ln="0" eid="SYS_STR"/>
                </be>
                <be key="tmplLogger" refId="1137" clsId="ReportingElementLogger">
                  <set key="errors" refId="1138" ln="0" eid="SYS_STR"/>
                  <set key="warnings" refId="1139" ln="0" eid="SYS_STR"/>
                </be>
                <m key="matrixLoggers" refId="1140" keid="SYS_STR" veid="MatrixLogger"/>
                <set key="errors" refId="1141" ln="0" eid="SYS_STR"/>
                <set key="warnings" refId="1142" ln="0" eid="SYS_STR"/>
              </be>
            </be>
          </val>
        </m>
        <m key="exportedType" refId="1143" keid="SYS_STR" veid="SYS_STR"/>
        <m key="exportedResult" refId="1144" keid="SYS_STR" veid="System.Byte[]"/>
        <b key="flagValidation">N</b>
      </be>
      <be key="parameters" refId="1145" clsId="LaunchParameters">
        <be key="parameterBlock" refId="1146" clsId="ParameterBlock">
          <m key="ParameterValues" refId="1147" keid="SYS_STR" veid="Reporting.com.tagetik.report.parametersValue.IParameterValue,Reporting">
            <key>
              <s>5343455F24-45-41435F5343455F434F4E535F504152545F30303031--50-</s>
            </key>
            <val>
              <be refId="1148" clsId="FilterNodeParameterValue">
                <e key="ParamSetType" refId="1149" id="ParamSetType">ESPLICITA_SELEZIONA</e>
                <be key="Value" refId="1150" clsId="FilterNode">
                  <l key="dimensionOids" refId="1151" ln="1" eid="DimensionOid">
                    <cust clsId="DimensionOid">5343455F24-45-41432D323032332D434F4E53-554E495045522D47524F5550--</cust>
                  </l>
                  <l key="AdHocParamDimensionOids" refId="1152" ln="0" eid="DimensionOid"/>
                  <be key="data" refId="1153" clsId="FilterNodeData">
                    <ref key="filterNode" refId="1150"/>
                    <s key="dim">SCE_$</s>
                    <i key="segmentLevel">0</i>
                    <ref key="segment" refId="22"/>
                    <b key="placeHolder">N</b>
                    <ref key="weight" refId="23"/>
                    <be key="textMatchingCondition" refId="1154" clsId="TextMatchingCondition">
                      <ref key="op" refId="25"/>
                      <s key="val"/>
                    </be>
                    <ref key="change" refId="26"/>
                    <ref key="dataType" refId="27"/>
                    <b key="prevailingDataType">N</b>
                    <ref key="editability" refId="28"/>
                    <b key="signChange">N</b>
                    <b key="nativeSignChange">N</b>
                    <l key="nav" refId="1155" ln="0" eid="ScenarioModifierValue"/>
                    <i key="sco">0</i>
                    <b key="applyFiltersForForcedScenarioPeriodoMap">N</b>
                    <b key="lineSplit">N</b>
                    <b key="addRCRow">N</b>
                    <b key="complementary">N</b>
                    <ref key="periodicCalculation" refId="243"/>
                    <b key="breakLevelSubtotal">N</b>
                    <b key="alreadyDrilled">N</b>
                    <b key="multiSelection">N</b>
                  </be>
                  <cust key="id" clsId="FilterOid">2</cust>
                  <s key="cod"/>
                  <s key="desc"/>
                  <i key="index">0</i>
                  <l key="children" refId="1156" ln="0" eid="Framework.com.tagetik.trees.INode,framework"/>
                </be>
              </be>
            </val>
            <key>
              <s>504552-45-41435F5045525F414C4C5F504152545F30303031--50-</s>
            </key>
            <val>
              <be refId="1157" clsId="FilterNodeParameterValue">
                <ref key="ParamSetType" refId="1149"/>
                <be key="Value" refId="1158" clsId="FilterNode">
                  <l key="dimensionOids" refId="1159" ln="1" eid="DimensionOid">
                    <cust clsId="DimensionOid">504552-45-3132---</cust>
                  </l>
                  <l key="AdHocParamDimensionOids" refId="1160" ln="0" eid="DimensionOid"/>
                  <be key="data" refId="1161" clsId="FilterNodeData">
                    <ref key="filterNode" refId="1158"/>
                    <s key="dim">PER</s>
                    <i key="segmentLevel">0</i>
                    <ref key="segment" refId="22"/>
                    <b key="placeHolder">N</b>
                    <ref key="weight" refId="23"/>
                    <be key="textMatchingCondition" refId="116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43"/>
                    <b key="breakLevelSubtotal">N</b>
                    <b key="alreadyDrilled">N</b>
                    <b key="multiSelection">N</b>
                  </be>
                  <cust key="id" clsId="FilterOid">2</cust>
                  <i key="index">0</i>
                </be>
              </be>
            </val>
          </m>
          <m key="ParameterAdHocValues" refId="1163" keid="SYS_STR" veid="Reporting.com.tagetik.report.parametersValue.IParameterValue,Reporting"/>
        </be>
        <i key="descLanguage">1</i>
        <b key="dataEntry">N</b>
        <b key="checkEdit">S</b>
        <s key="adHocFileName"/>
        <s key="containerReportListFileName"/>
        <s key="containerReportListCode">CD_TABLES_EXT</s>
        <b key="createMatrixAreas">N</b>
      </be>
      <be key="launchInfo" refId="1164" clsId="LaunchInfo">
        <d key="launchTime">1708529325717</d>
        <s key="handlerId">83017d14-2bdc-4932-a2e5-40c58537fd4a</s>
      </be>
      <s key="code">CD_LA0060_QY</s>
      <ref key="desc" refId="2"/>
      <d key="dateStyleApplied">1555592320054</d>
      <be key="options" refId="1165"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1166" keid="SYS_STR" veid="Reporting.com.tagetik.report.IReportTemplateVO,Reporting">
        <key>
          <s>Template02</s>
        </key>
        <val>
          <be refId="1167" clsId="ReportTemplateVO">
            <s key="code">Template02</s>
            <s key="desc">FN Q2u4</s>
            <m key="matrices" refId="1168" keid="SYS_STR" veid="Reporting.com.tagetik.tables.IMatrixPositionBlockVO,Reporting"/>
            <m key="cellFields" refId="1169" keid="SYS_STR" veid="CodeCellField"/>
            <m key="dictionary" refId="1170" keid="SYS_STR" veid="CodeMultiDescVO"/>
            <m key="controlExpressions" refId="1171" keid="SYS_STR" veid="CodedExpControlloProspetto"/>
            <m key="inlineParameters" refId="1172" keid="SYS_STR" veid="CodedInlineParameter"/>
            <m key="queries" refId="1173" keid="SYS_STR" veid="Reporting.com.tagetik.query.IUserDefinedQueryVO,Reporting"/>
            <be key="sheets" refId="1174" clsId="FilterNode">
              <l key="dimensionOids" refId="1175" ln="0" eid="DimensionOid"/>
              <l key="AdHocParamDimensionOids" refId="1176" ln="0" eid="DimensionOid"/>
              <be key="data" refId="1177" clsId="FilterNodeData">
                <ref key="filterNode" refId="1174"/>
                <i key="segmentLevel">0</i>
                <ref key="segment" refId="22"/>
                <b key="placeHolder">N</b>
                <ref key="weight" refId="23"/>
                <be key="textMatchingCondition" refId="117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179" keid="SYS_STR" veid="ElaborationsLauncher"/>
            <m key="actionLists" refId="1180" keid="SYS_STR" veid="Reporting.com.tagetik.actionlist.ISnapshotActionList,Reporting"/>
            <l key="areas" refId="1181" ln="0" eid="SYS_STR"/>
            <l key="charts" refId="1182" ln="0" eid="SYS_STR"/>
            <l key="pivots" refId="1183" ln="0" eid="SYS_STR"/>
          </be>
        </val>
        <key>
          <s>Template03</s>
        </key>
        <val>
          <be refId="1184" clsId="ReportTemplateVO">
            <s key="code">Template03</s>
            <s key="desc">Reconciliation Adjusted EBIT</s>
            <m key="matrices" refId="1185" keid="SYS_STR" veid="Reporting.com.tagetik.tables.IMatrixPositionBlockVO,Reporting"/>
            <m key="cellFields" refId="1186" keid="SYS_STR" veid="CodeCellField"/>
            <m key="dictionary" refId="1187" keid="SYS_STR" veid="CodeMultiDescVO"/>
            <m key="controlExpressions" refId="1188" keid="SYS_STR" veid="CodedExpControlloProspetto"/>
            <m key="inlineParameters" refId="1189" keid="SYS_STR" veid="CodedInlineParameter"/>
            <m key="queries" refId="1190" keid="SYS_STR" veid="Reporting.com.tagetik.query.IUserDefinedQueryVO,Reporting"/>
            <be key="sheets" refId="1191" clsId="FilterNode">
              <l key="dimensionOids" refId="1192" ln="0" eid="DimensionOid"/>
              <l key="AdHocParamDimensionOids" refId="1193" ln="0" eid="DimensionOid"/>
              <be key="data" refId="1194" clsId="FilterNodeData">
                <ref key="filterNode" refId="1191"/>
                <i key="segmentLevel">0</i>
                <ref key="segment" refId="22"/>
                <b key="placeHolder">N</b>
                <ref key="weight" refId="23"/>
                <be key="textMatchingCondition" refId="11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196" keid="SYS_STR" veid="ElaborationsLauncher"/>
            <m key="actionLists" refId="1197" keid="SYS_STR" veid="Reporting.com.tagetik.actionlist.ISnapshotActionList,Reporting"/>
            <l key="areas" refId="1198" ln="0" eid="SYS_STR"/>
            <l key="charts" refId="1199" ln="0" eid="SYS_STR"/>
            <l key="pivots" refId="1200" ln="0" eid="SYS_STR"/>
          </be>
        </val>
        <key>
          <s>Template00</s>
        </key>
        <val>
          <be refId="1201" clsId="ReportTemplateVO">
            <s key="code">Template00</s>
            <s key="desc">EBITRecon</s>
            <m key="matrices" refId="1202" keid="SYS_STR" veid="Reporting.com.tagetik.tables.IMatrixPositionBlockVO,Reporting">
              <key>
                <s>Matrix01</s>
              </key>
              <val>
                <be refId="1203" clsId="MatrixPositionBlockVO">
                  <s key="positionID">Matrix01</s>
                  <ref key="rows" refId="784"/>
                  <ref key="columns" refId="895"/>
                  <ref key="matrixFilters" refId="926"/>
                  <be key="rowHeaders" refId="1204" clsId="ReportingHeaders">
                    <m key="headers" refId="1205" keid="SYS_PR_I" veid="System.Collections.IList">
                      <key>
                        <i>-2</i>
                      </key>
                      <val>
                        <l refId="1206" ln="1">
                          <s>$Account.desc</s>
                        </l>
                      </val>
                      <key>
                        <i>-1</i>
                      </key>
                      <val>
                        <l refId="1207" ln="1">
                          <s>$Account.code</s>
                        </l>
                      </val>
                    </m>
                    <m key="headersDims" refId="1208" keid="SYS_PR_I" veid="SYS_STR">
                      <key>
                        <i>-2</i>
                      </key>
                      <val>
                        <s>VOC</s>
                      </val>
                      <key>
                        <i>-1</i>
                      </key>
                      <val>
                        <s>VOC</s>
                      </val>
                    </m>
                  </be>
                  <be key="columnHeaders" refId="1209" clsId="ReportingHeaders">
                    <m key="headers" refId="1210" keid="SYS_PR_I" veid="System.Collections.IList">
                      <key>
                        <i>-1</i>
                      </key>
                      <val>
                        <l refId="1211" ln="1">
                          <s>value($Scenario.year)</s>
                        </l>
                      </val>
                    </m>
                    <m key="headersDims" refId="1212" keid="SYS_PR_I" veid="SYS_STR">
                      <key>
                        <i>-1</i>
                      </key>
                      <val>
                        <s>SCE_$</s>
                      </val>
                    </m>
                  </be>
                  <ref key="styleType" refId="271"/>
                  <b key="subtotalOnTop">N</b>
                  <b key="leavesFirst">N</b>
                  <b key="groupSubtotal">N</b>
                  <b key="replaceWithPlaceholder">N</b>
                  <b key="onlyFirstHeader">N</b>
                  <b key="allowRangeBreak">N</b>
                  <b key="showZeros">N</b>
                  <i key="maxRows">0</i>
                  <ref key="rowsExpansionMode" refId="272"/>
                  <i key="maxCols">0</i>
                  <ref key="colsExpansionMode" refId="272"/>
                  <ref key="columnsAutofitMode" refId="273"/>
                  <b key="isEditabilityOnDemand">N</b>
                  <b key="useForcedBoundDims">N</b>
                  <ref key="disableHints" refId="274"/>
                  <ref key="tipoAllineamentoLordiIC" refId="275"/>
                  <ref key="forcedDimensions" refId="976"/>
                  <b key="bindOriginalAmountOnSave">N</b>
                  <b key="showLink">N</b>
                  <i key="index">1</i>
                  <b key="excludeValuatingSheetsWithZeroValues">N</b>
                  <m key="addictionalStyleSheets" refId="1213" keid="SYS_STR" veid="StyleSheet"/>
                  <b key="allowOpenNewElements">N</b>
                  <s key="forcedBreakBackType">X</s>
                  <s key="forcedBreakBackRefLeaf">X</s>
                  <b key="autoOpenNewElements">N</b>
                  <b key="askNumRows">N</b>
                  <set key="forcedContentCells" refId="1214" ln="3" eid="Reporting.com.tagetik.tables.IMatixCellLeafPositions,Reporting">
                    <ref refId="978"/>
                    <ref refId="979"/>
                    <ref refId="980"/>
                  </set>
                  <m key="forcedEditModes" refId="1215" keid="Reporting.com.tagetik.tables.IMatixCellLeafPositions,Reporting" veid="SYS_STR"/>
                  <b key="UseTxlDeFormEditor">N</b>
                  <ref key="TxDeFormsEditorDescriptor" refId="982"/>
                  <ref key="workspaceTableInfo" refId="984"/>
                  <ref key="customFilters" refId="985"/>
                </be>
              </val>
              <key>
                <s>Matrix00</s>
              </key>
              <val>
                <be refId="1216" clsId="MatrixPositionBlockVO">
                  <s key="positionID">Matrix00</s>
                  <ref key="rows" refId="679"/>
                  <ref key="columns" refId="713"/>
                  <ref key="matrixFilters" refId="742"/>
                  <be key="rowHeaders" refId="1217" clsId="ReportingHeaders">
                    <m key="headers" refId="1218" keid="SYS_PR_I" veid="System.Collections.IList">
                      <key>
                        <i>-1</i>
                      </key>
                      <val>
                        <l refId="1219" ln="1">
                          <s>$Account(HIERARCHY("A03")).desc</s>
                        </l>
                      </val>
                    </m>
                    <m key="headersDims" refId="1220" keid="SYS_PR_I" veid="SYS_STR">
                      <key>
                        <i>-1</i>
                      </key>
                      <val>
                        <s>VOC_A03</s>
                      </val>
                    </m>
                  </be>
                  <be key="columnHeaders" refId="1221" clsId="ReportingHeaders">
                    <m key="headers" refId="1222" keid="SYS_PR_I" veid="System.Collections.IList">
                      <key>
                        <i>-1</i>
                      </key>
                      <val>
                        <l refId="1223" ln="1">
                          <s>value($Scenario.year)</s>
                        </l>
                      </val>
                    </m>
                    <m key="headersDims" refId="1224" keid="SYS_PR_I" veid="SYS_STR">
                      <key>
                        <i>-1</i>
                      </key>
                      <val>
                        <s>SCE_$</s>
                      </val>
                    </m>
                  </be>
                  <ref key="styleType" refId="271"/>
                  <b key="subtotalOnTop">N</b>
                  <b key="leavesFirst">N</b>
                  <b key="groupSubtotal">N</b>
                  <b key="replaceWithPlaceholder">N</b>
                  <b key="onlyFirstHeader">N</b>
                  <b key="allowRangeBreak">N</b>
                  <b key="showZeros">N</b>
                  <i key="maxRows">0</i>
                  <ref key="rowsExpansionMode" refId="272"/>
                  <i key="maxCols">0</i>
                  <ref key="colsExpansionMode" refId="272"/>
                  <ref key="columnsAutofitMode" refId="273"/>
                  <b key="isEditabilityOnDemand">N</b>
                  <b key="useForcedBoundDims">N</b>
                  <ref key="disableHints" refId="274"/>
                  <ref key="tipoAllineamentoLordiIC" refId="275"/>
                  <ref key="forcedDimensions" refId="777"/>
                  <b key="bindOriginalAmountOnSave">N</b>
                  <b key="showLink">N</b>
                  <i key="index">2</i>
                  <b key="excludeValuatingSheetsWithZeroValues">N</b>
                  <m key="addictionalStyleSheets" refId="1225" keid="SYS_STR" veid="StyleSheet"/>
                  <b key="allowOpenNewElements">N</b>
                  <s key="forcedBreakBackType">X</s>
                  <s key="forcedBreakBackRefLeaf">X</s>
                  <b key="autoOpenNewElements">N</b>
                  <b key="askNumRows">N</b>
                  <set key="forcedContentCells" refId="1226" ln="0" eid="Reporting.com.tagetik.tables.IMatixCellLeafPositions,Reporting"/>
                  <m key="forcedEditModes" refId="1227" keid="Reporting.com.tagetik.tables.IMatixCellLeafPositions,Reporting" veid="SYS_STR"/>
                  <b key="UseTxlDeFormEditor">N</b>
                  <ref key="TxDeFormsEditorDescriptor" refId="780"/>
                  <ref key="workspaceTableInfo" refId="782"/>
                </be>
              </val>
            </m>
            <m key="cellFields" refId="1228" keid="SYS_STR" veid="CodeCellField">
              <key>
                <s>CellField00</s>
              </key>
              <val>
                <be refId="1229" clsId="CodeCellField">
                  <s key="code">CellField00</s>
                  <s key="cellField">$Period.code</s>
                </be>
              </val>
            </m>
            <m key="dictionary" refId="1230" keid="SYS_STR" veid="CodeMultiDescVO">
              <key>
                <s>Dict16</s>
              </key>
              <val>
                <be refId="1231" clsId="CodeMultiDescVO">
                  <s key="code">Dict16</s>
                  <ref key="multiDescVO" refId="990"/>
                </be>
              </val>
              <key>
                <s>Dict06</s>
              </key>
              <val>
                <be refId="1232" clsId="CodeMultiDescVO">
                  <s key="code">Dict06</s>
                  <ref key="multiDescVO" refId="993"/>
                </be>
              </val>
              <key>
                <s>Dict08</s>
              </key>
              <val>
                <be refId="1233" clsId="CodeMultiDescVO">
                  <s key="code">Dict08</s>
                  <ref key="multiDescVO" refId="996"/>
                </be>
              </val>
              <key>
                <s>Dict11</s>
              </key>
              <val>
                <be refId="1234" clsId="CodeMultiDescVO">
                  <s key="code">Dict11</s>
                  <ref key="multiDescVO" refId="999"/>
                </be>
              </val>
              <key>
                <s>Dict10</s>
              </key>
              <val>
                <be refId="1235" clsId="CodeMultiDescVO">
                  <s key="code">Dict10</s>
                  <ref key="multiDescVO" refId="1002"/>
                </be>
              </val>
              <key>
                <s>Dict12</s>
              </key>
              <val>
                <be refId="1236" clsId="CodeMultiDescVO">
                  <s key="code">Dict12</s>
                  <ref key="multiDescVO" refId="1005"/>
                </be>
              </val>
              <key>
                <s>Dict14</s>
              </key>
              <val>
                <be refId="1237" clsId="CodeMultiDescVO">
                  <s key="code">Dict14</s>
                  <ref key="multiDescVO" refId="1008"/>
                </be>
              </val>
              <key>
                <s>Dict15</s>
              </key>
              <val>
                <be refId="1238" clsId="CodeMultiDescVO">
                  <s key="code">Dict15</s>
                  <ref key="multiDescVO" refId="1011"/>
                </be>
              </val>
              <key>
                <s>Dict05</s>
              </key>
              <val>
                <be refId="1239" clsId="CodeMultiDescVO">
                  <s key="code">Dict05</s>
                  <ref key="multiDescVO" refId="1014"/>
                </be>
              </val>
              <key>
                <s>Dict07</s>
              </key>
              <val>
                <be refId="1240" clsId="CodeMultiDescVO">
                  <s key="code">Dict07</s>
                  <ref key="multiDescVO" refId="1017"/>
                </be>
              </val>
              <key>
                <s>Dict01</s>
              </key>
              <val>
                <be refId="1241" clsId="CodeMultiDescVO">
                  <s key="code">Dict01</s>
                  <ref key="multiDescVO" refId="1020"/>
                </be>
              </val>
              <key>
                <s>Dict09</s>
              </key>
              <val>
                <be refId="1242" clsId="CodeMultiDescVO">
                  <s key="code">Dict09</s>
                  <ref key="multiDescVO" refId="1023"/>
                </be>
              </val>
              <key>
                <s>Dict00</s>
              </key>
              <val>
                <be refId="1243" clsId="CodeMultiDescVO">
                  <s key="code">Dict00</s>
                  <ref key="multiDescVO" refId="1026"/>
                </be>
              </val>
              <key>
                <s>Dict13</s>
              </key>
              <val>
                <be refId="1244" clsId="CodeMultiDescVO">
                  <s key="code">Dict13</s>
                  <ref key="multiDescVO" refId="1029"/>
                </be>
              </val>
            </m>
            <m key="controlExpressions" refId="1245" keid="SYS_STR" veid="CodedExpControlloProspetto"/>
            <m key="inlineParameters" refId="1246" keid="SYS_STR" veid="CodedInlineParameter"/>
            <m key="queries" refId="1247" keid="SYS_STR" veid="Reporting.com.tagetik.query.IUserDefinedQueryVO,Reporting"/>
            <be key="sheets" refId="1248" clsId="FilterNode">
              <l key="dimensionOids" refId="1249" ln="0" eid="DimensionOid"/>
              <l key="AdHocParamDimensionOids" refId="1250" ln="0" eid="DimensionOid"/>
              <be key="data" refId="1251" clsId="FilterNodeData">
                <ref key="filterNode" refId="1248"/>
                <i key="segmentLevel">0</i>
                <ref key="segment" refId="22"/>
                <b key="placeHolder">N</b>
                <ref key="weight" refId="23"/>
                <be key="textMatchingCondition" refId="125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53" keid="SYS_STR" veid="ElaborationsLauncher"/>
            <m key="actionLists" refId="1254" keid="SYS_STR" veid="Reporting.com.tagetik.actionlist.ISnapshotActionList,Reporting"/>
            <l key="areas" refId="1255" ln="0" eid="SYS_STR"/>
            <l key="charts" refId="1256" ln="0" eid="SYS_STR"/>
            <l key="pivots" refId="1257" ln="0" eid="SYS_STR"/>
          </be>
        </val>
        <key>
          <s>Template01</s>
        </key>
        <val>
          <be refId="1258" clsId="ReportTemplateVO">
            <s key="code">Template01</s>
            <s key="desc">FN</s>
            <m key="matrices" refId="1259" keid="SYS_STR" veid="Reporting.com.tagetik.tables.IMatrixPositionBlockVO,Reporting"/>
            <m key="cellFields" refId="1260" keid="SYS_STR" veid="CodeCellField"/>
            <m key="dictionary" refId="1261" keid="SYS_STR" veid="CodeMultiDescVO"/>
            <m key="controlExpressions" refId="1262" keid="SYS_STR" veid="CodedExpControlloProspetto"/>
            <m key="inlineParameters" refId="1263" keid="SYS_STR" veid="CodedInlineParameter"/>
            <m key="queries" refId="1264" keid="SYS_STR" veid="Reporting.com.tagetik.query.IUserDefinedQueryVO,Reporting"/>
            <be key="sheets" refId="1265" clsId="FilterNode">
              <l key="dimensionOids" refId="1266" ln="0" eid="DimensionOid"/>
              <l key="AdHocParamDimensionOids" refId="1267" ln="0" eid="DimensionOid"/>
              <be key="data" refId="1268" clsId="FilterNodeData">
                <ref key="filterNode" refId="1265"/>
                <i key="segmentLevel">0</i>
                <ref key="segment" refId="22"/>
                <b key="placeHolder">N</b>
                <ref key="weight" refId="23"/>
                <be key="textMatchingCondition" refId="126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70" keid="SYS_STR" veid="ElaborationsLauncher"/>
            <m key="actionLists" refId="1271" keid="SYS_STR" veid="Reporting.com.tagetik.actionlist.ISnapshotActionList,Reporting"/>
            <l key="areas" refId="1272" ln="0" eid="SYS_STR"/>
            <l key="charts" refId="1273" ln="0" eid="SYS_STR"/>
            <l key="pivots" refId="1274" ln="0" eid="SYS_STR"/>
          </be>
        </val>
      </m>
      <m key="templateLayouts" refId="1275" keid="SYS_STR" veid="Reporting.com.tagetik.report.IReportTemplateLayoutVO,Reporting">
        <key>
          <s>Template02</s>
        </key>
        <val>
          <be refId="1276" clsId="ReportTemplateLayoutVO">
            <i key="index">3</i>
            <s key="code">Template02</s>
            <m key="cellFieldAddresses" refId="1277" keid="SYS_STR" veid="Reporting.com.tagetik.spreadsheet.gridwrappers.IGridReaderVO,Reporting"/>
            <m key="controlExpressionsAddresses" refId="1278" keid="SYS_STR" veid="Reporting.com.tagetik.spreadsheet.gridwrappers.IGridReaderVO,Reporting"/>
            <m key="inlineParameterAddresses" refId="1279" keid="SYS_STR" veid="Reporting.com.tagetik.spreadsheet.gridwrappers.IGridReaderVO,Reporting"/>
            <m key="dictionaryAddresses" refId="1280" keid="SYS_STR" veid="Reporting.com.tagetik.spreadsheet.gridwrappers.IGridReaderVO,Reporting"/>
            <m key="hyperlinkAddresses" refId="1281" keid="SYS_STR" veid="Reporting.com.tagetik.spreadsheet.gridwrappers.IGridReaderVO,Reporting"/>
            <m key="matrixGridReaders" refId="1282" keid="SYS_STR" veid="Reporting.com.tagetik.spreadsheet.gridwrappers.IGridReaderVO,Reporting"/>
            <m key="queryGridReaders" refId="1283" keid="SYS_STR" veid="Reporting.com.tagetik.spreadsheet.gridwrappers.IGridReaderVO,Reporting"/>
          </be>
        </val>
        <key>
          <s>Template03</s>
        </key>
        <val>
          <be refId="1284" clsId="ReportTemplateLayoutVO">
            <i key="index">1</i>
            <s key="code">Template03</s>
            <m key="cellFieldAddresses" refId="1285" keid="SYS_STR" veid="Reporting.com.tagetik.spreadsheet.gridwrappers.IGridReaderVO,Reporting"/>
            <m key="controlExpressionsAddresses" refId="1286" keid="SYS_STR" veid="Reporting.com.tagetik.spreadsheet.gridwrappers.IGridReaderVO,Reporting"/>
            <m key="inlineParameterAddresses" refId="1287" keid="SYS_STR" veid="Reporting.com.tagetik.spreadsheet.gridwrappers.IGridReaderVO,Reporting"/>
            <m key="dictionaryAddresses" refId="1288" keid="SYS_STR" veid="Reporting.com.tagetik.spreadsheet.gridwrappers.IGridReaderVO,Reporting"/>
            <m key="hyperlinkAddresses" refId="1289" keid="SYS_STR" veid="Reporting.com.tagetik.spreadsheet.gridwrappers.IGridReaderVO,Reporting"/>
            <m key="matrixGridReaders" refId="1290" keid="SYS_STR" veid="Reporting.com.tagetik.spreadsheet.gridwrappers.IGridReaderVO,Reporting"/>
            <m key="queryGridReaders" refId="1291" keid="SYS_STR" veid="Reporting.com.tagetik.spreadsheet.gridwrappers.IGridReaderVO,Reporting"/>
          </be>
        </val>
        <key>
          <s>Template00</s>
        </key>
        <val>
          <be refId="1292" clsId="ReportTemplateLayoutVO">
            <i key="index">0</i>
            <s key="code">Template00</s>
            <m key="cellFieldAddresses" refId="1293" keid="SYS_STR" veid="Reporting.com.tagetik.spreadsheet.gridwrappers.IGridReaderVO,Reporting">
              <key>
                <s>CellField00</s>
              </key>
              <val>
                <be refId="1294" clsId="ExcelCompactGridReaderVO">
                  <be key="element" refId="1295" clsId="BasicLogicalElement">
                    <i key="columnHeadersCount">0</i>
                    <i key="rowHeadersCount">0</i>
                    <i key="valueColumns">1</i>
                    <i key="valueRows">1</i>
                  </be>
                  <s key="firstCell">H30</s>
                </be>
              </val>
            </m>
            <m key="controlExpressionsAddresses" refId="1296" keid="SYS_STR" veid="Reporting.com.tagetik.spreadsheet.gridwrappers.IGridReaderVO,Reporting"/>
            <m key="inlineParameterAddresses" refId="1297" keid="SYS_STR" veid="Reporting.com.tagetik.spreadsheet.gridwrappers.IGridReaderVO,Reporting"/>
            <m key="dictionaryAddresses" refId="1298" keid="SYS_STR" veid="Reporting.com.tagetik.spreadsheet.gridwrappers.IGridReaderVO,Reporting">
              <key>
                <s>Dict16</s>
              </key>
              <val>
                <be refId="1299" clsId="ExcelCompactGridReaderVO">
                  <be key="element" refId="1300" clsId="BasicLogicalElement">
                    <i key="columnHeadersCount">0</i>
                    <i key="rowHeadersCount">0</i>
                    <i key="valueColumns">1</i>
                    <i key="valueRows">1</i>
                  </be>
                  <s key="firstCell">L37</s>
                </be>
              </val>
              <key>
                <s>Dict06</s>
              </key>
              <val>
                <be refId="1301" clsId="ExcelCompactGridReaderVO">
                  <be key="element" refId="1302" clsId="BasicLogicalElement">
                    <i key="columnHeadersCount">0</i>
                    <i key="rowHeadersCount">0</i>
                    <i key="valueColumns">1</i>
                    <i key="valueRows">1</i>
                  </be>
                  <s key="firstCell">B37</s>
                </be>
              </val>
              <key>
                <s>Dict08</s>
              </key>
              <val>
                <be refId="1303" clsId="ExcelCompactGridReaderVO">
                  <be key="element" refId="1304" clsId="BasicLogicalElement">
                    <i key="columnHeadersCount">0</i>
                    <i key="rowHeadersCount">0</i>
                    <i key="valueColumns">1</i>
                    <i key="valueRows">1</i>
                  </be>
                  <s key="firstCell">B35</s>
                </be>
              </val>
              <key>
                <s>Dict11</s>
              </key>
              <val>
                <be refId="1305" clsId="ExcelCompactGridReaderVO">
                  <be key="element" refId="1306" clsId="BasicLogicalElement">
                    <i key="columnHeadersCount">0</i>
                    <i key="rowHeadersCount">0</i>
                    <i key="valueColumns">1</i>
                    <i key="valueRows">1</i>
                  </be>
                  <s key="firstCell">B41</s>
                </be>
              </val>
              <key>
                <s>Dict10</s>
              </key>
              <val>
                <be refId="1307" clsId="ExcelCompactGridReaderVO">
                  <be key="element" refId="1308" clsId="BasicLogicalElement">
                    <i key="columnHeadersCount">0</i>
                    <i key="rowHeadersCount">0</i>
                    <i key="valueColumns">1</i>
                    <i key="valueRows">1</i>
                  </be>
                  <s key="firstCell">B39</s>
                </be>
              </val>
              <key>
                <s>Dict12</s>
              </key>
              <val>
                <be refId="1309" clsId="ExcelCompactGridReaderVO">
                  <be key="element" refId="1310" clsId="BasicLogicalElement">
                    <i key="columnHeadersCount">0</i>
                    <i key="rowHeadersCount">0</i>
                    <i key="valueColumns">1</i>
                    <i key="valueRows">1</i>
                  </be>
                  <s key="firstCell">B40</s>
                </be>
              </val>
              <key>
                <s>Dict14</s>
              </key>
              <val>
                <be refId="1311" clsId="ExcelCompactGridReaderVO">
                  <be key="element" refId="1312" clsId="BasicLogicalElement">
                    <i key="columnHeadersCount">0</i>
                    <i key="rowHeadersCount">0</i>
                    <i key="valueColumns">1</i>
                    <i key="valueRows">1</i>
                  </be>
                  <s key="firstCell">B38</s>
                </be>
              </val>
              <key>
                <s>Dict15</s>
              </key>
              <val>
                <be refId="1313" clsId="ExcelCompactGridReaderVO">
                  <be key="element" refId="1314" clsId="BasicLogicalElement">
                    <i key="columnHeadersCount">0</i>
                    <i key="rowHeadersCount">0</i>
                    <i key="valueColumns">1</i>
                    <i key="valueRows">1</i>
                  </be>
                  <s key="firstCell">L36</s>
                </be>
              </val>
              <key>
                <s>Dict05</s>
              </key>
              <val>
                <be refId="1315" clsId="ExcelCompactGridReaderVO">
                  <be key="element" refId="1316" clsId="BasicLogicalElement">
                    <i key="columnHeadersCount">0</i>
                    <i key="rowHeadersCount">0</i>
                    <i key="valueColumns">1</i>
                    <i key="valueRows">1</i>
                  </be>
                  <s key="firstCell">H31</s>
                </be>
              </val>
              <key>
                <s>Dict07</s>
              </key>
              <val>
                <be refId="1317" clsId="ExcelCompactGridReaderVO">
                  <be key="element" refId="1318" clsId="BasicLogicalElement">
                    <i key="columnHeadersCount">0</i>
                    <i key="rowHeadersCount">0</i>
                    <i key="valueColumns">1</i>
                    <i key="valueRows">1</i>
                  </be>
                  <s key="firstCell">H32</s>
                </be>
              </val>
              <key>
                <s>Dict01</s>
              </key>
              <val>
                <be refId="1319" clsId="ExcelCompactGridReaderVO">
                  <be key="element" refId="1320" clsId="BasicLogicalElement">
                    <i key="columnHeadersCount">0</i>
                    <i key="rowHeadersCount">0</i>
                    <i key="valueColumns">1</i>
                    <i key="valueRows">1</i>
                  </be>
                  <s key="firstCell">B2</s>
                </be>
              </val>
              <key>
                <s>Dict09</s>
              </key>
              <val>
                <be refId="1321" clsId="ExcelCompactGridReaderVO">
                  <be key="element" refId="1322" clsId="BasicLogicalElement">
                    <i key="columnHeadersCount">0</i>
                    <i key="rowHeadersCount">0</i>
                    <i key="valueColumns">1</i>
                    <i key="valueRows">1</i>
                  </be>
                  <s key="firstCell">B36</s>
                </be>
              </val>
              <key>
                <s>Dict13</s>
              </key>
              <val>
                <be refId="1323" clsId="ExcelCompactGridReaderVO">
                  <be key="element" refId="1324" clsId="BasicLogicalElement">
                    <i key="columnHeadersCount">0</i>
                    <i key="rowHeadersCount">0</i>
                    <i key="valueColumns">1</i>
                    <i key="valueRows">1</i>
                  </be>
                  <s key="firstCell">B42</s>
                </be>
              </val>
              <key>
                <s>Dict00</s>
              </key>
              <val>
                <be refId="1325" clsId="ExcelCompactGridReaderVO">
                  <be key="element" refId="1326" clsId="BasicLogicalElement">
                    <i key="columnHeadersCount">0</i>
                    <i key="rowHeadersCount">0</i>
                    <i key="valueColumns">1</i>
                    <i key="valueRows">1</i>
                  </be>
                  <s key="firstCell">B43</s>
                </be>
              </val>
            </m>
            <m key="hyperlinkAddresses" refId="1327" keid="SYS_STR" veid="Reporting.com.tagetik.spreadsheet.gridwrappers.IGridReaderVO,Reporting"/>
            <m key="matrixGridReaders" refId="1328" keid="SYS_STR" veid="Reporting.com.tagetik.spreadsheet.gridwrappers.IGridReaderVO,Reporting">
              <key>
                <s>Matrix00</s>
              </key>
              <val>
                <be refId="1329" clsId="ExcelCompactGridReaderVO">
                  <be key="element" refId="1330" clsId="BasicLogicalElement">
                    <i key="columnHeadersCount">1</i>
                    <i key="rowHeadersCount">1</i>
                    <i key="valueColumns">3</i>
                    <i key="valueRows">3</i>
                  </be>
                  <s key="firstCell">B18</s>
                </be>
              </val>
              <key>
                <s>Matrix01</s>
              </key>
              <val>
                <be refId="1331" clsId="ExcelCompactGridReaderVO">
                  <be key="element" refId="1332" clsId="BasicLogicalElement">
                    <i key="columnHeadersCount">1</i>
                    <i key="rowHeadersCount">2</i>
                    <i key="valueColumns">3</i>
                    <i key="valueRows">12</i>
                  </be>
                  <s key="firstCell">B3</s>
                </be>
              </val>
            </m>
            <m key="queryGridReaders" refId="1333" keid="SYS_STR" veid="Reporting.com.tagetik.spreadsheet.gridwrappers.IGridReaderVO,Reporting"/>
          </be>
        </val>
        <key>
          <s>Template01</s>
        </key>
        <val>
          <be refId="1334" clsId="ReportTemplateLayoutVO">
            <i key="index">2</i>
            <s key="code">Template01</s>
            <m key="cellFieldAddresses" refId="1335" keid="SYS_STR" veid="Reporting.com.tagetik.spreadsheet.gridwrappers.IGridReaderVO,Reporting"/>
            <m key="controlExpressionsAddresses" refId="1336" keid="SYS_STR" veid="Reporting.com.tagetik.spreadsheet.gridwrappers.IGridReaderVO,Reporting"/>
            <m key="inlineParameterAddresses" refId="1337" keid="SYS_STR" veid="Reporting.com.tagetik.spreadsheet.gridwrappers.IGridReaderVO,Reporting"/>
            <m key="dictionaryAddresses" refId="1338" keid="SYS_STR" veid="Reporting.com.tagetik.spreadsheet.gridwrappers.IGridReaderVO,Reporting"/>
            <m key="hyperlinkAddresses" refId="1339" keid="SYS_STR" veid="Reporting.com.tagetik.spreadsheet.gridwrappers.IGridReaderVO,Reporting"/>
            <m key="matrixGridReaders" refId="1340" keid="SYS_STR" veid="Reporting.com.tagetik.spreadsheet.gridwrappers.IGridReaderVO,Reporting"/>
            <m key="queryGridReaders" refId="1341" keid="SYS_STR" veid="Reporting.com.tagetik.spreadsheet.gridwrappers.IGridReaderVO,Reporting"/>
          </be>
        </val>
      </m>
      <m key="adHocParameters" refId="1342" keid="SYS_STR" veid="ProspParametro"/>
      <l key="parametersToBeRequested" refId="1343" ln="2" eid="ParameterInfo">
        <ref refId="536"/>
        <ref refId="537"/>
      </l>
      <ref key="reportFilters" refId="581"/>
    </be>
  </data>
</easyPacket>
</file>

<file path=customXml/item4.xml><?xml version="1.0" encoding="utf-8"?>
<easyPacket version="1.0">
  <header version="25.0.0.17.tgk.20231012103953"/>
  <data>
    <be refId="0" clsId="LaunchedMultiTemplateReportVO">
      <be key="multiTemplateReport" refId="1" clsId="MultiTemplateReportVO">
        <s key="code">CD_A31040</s>
        <a key="desc" refId="2" ln="4" eid="SYS_STR">
          <s>Segmental Information (published)</s>
          <s>Segmentinformationen (Anhang)</s>
          <nl/>
          <nl/>
        </a>
        <d key="dateStyleApplied">1560512369983</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Degree" refId="4" id="ParallelDegreeEnum">D</e>
          <e key="parallelizeWhat" refId="5" id="ParallWhatEnum">C</e>
          <s key="styleSheetCode">U01</s>
          <b key="sheetNamesWithCode">N</b>
          <b key="eventsWithUnlockedSheets">N</b>
          <e key="includeTemplateInSheetName" refId="6" id="IncludeTemplateInSheetNameEnum">0</e>
          <b key="enableDrillDown">S</b>
          <u key="expControlloThreshold">1E-09</u>
          <b key="disableTGKFunctions">N</b>
          <e key="validateTransactional" refId="7" id="ValidateTransactionalEnum">C</e>
          <e key="disableLock" refId="8" id="DisableLockEnum">C</e>
          <e key="headManipPosition" refId="9" id="HeaderManipulatorPositionEnum">N</e>
          <e key="repEngine" refId="10" id="RepEngineEnum">CFG</e>
          <i key="grainSize">1000</i>
          <i key="dataLoadPSize">4</i>
          <i key="dataProcPSize">6</i>
          <b key="disableDataSaving">N</b>
        </be>
        <m key="templates" refId="11" keid="SYS_STR" veid="Reporting.com.tagetik.report.IReportTemplateVO,Reporting">
          <key>
            <s>Template00</s>
          </key>
          <val>
            <be refId="12" clsId="ReportTemplateVO">
              <s key="code">Template00</s>
              <s key="desc">Segmentinformationen</s>
              <m key="matrices" refId="13" keid="SYS_STR" veid="Reporting.com.tagetik.tables.IMatrixPositionBlockVO,Reporting">
                <key>
                  <s>Matrix01</s>
                </key>
                <val>
                  <be refId="14" clsId="MatrixPositionBlockVO">
                    <s key="positionID">Matrix01</s>
                    <be key="rows" refId="15" clsId="FilterNode">
                      <l key="dimensionOids" refId="16" ln="0" eid="DimensionOid"/>
                      <l key="AdHocParamDimensionOids" refId="17" ln="0" eid="DimensionOid"/>
                      <be key="data" refId="18" clsId="FilterNodeData">
                        <be key="filterNode" refId="19" clsId="FilterNode">
                          <l key="dimensionOids" refId="20" ln="0" eid="DimensionOid"/>
                          <l key="AdHocParamDimensionOids" refId="21" ln="0" eid="DimensionOid"/>
                          <be key="data" refId="22" clsId="FilterNodeData">
                            <ref key="filterNode" refId="19"/>
                            <i key="segmentLevel">0</i>
                            <e key="segment" refId="23" id="SegmentEnum">CF</e>
                            <b key="placeHolder">N</b>
                            <e key="weight" refId="24" id="WeightEnum">S</e>
                            <be key="textMatchingCondition" refId="25" clsId="TextMatchingCondition">
                              <e key="op" refId="26" id="ComparisonOperatorEnum">=</e>
                              <s key="val"/>
                            </be>
                            <e key="change" refId="27" id="ChangeEnum">CHG_CF</e>
                            <e key="dataType" refId="28" id="DataType">TYPE_U</e>
                            <b key="prevailingDataType">N</b>
                            <e key="editability" refId="29" id="EditableEnum">X</e>
                            <b key="signChange">N</b>
                            <b key="nativeSignChange">N</b>
                            <i key="sco">0</i>
                            <b key="applyFiltersForForcedScenarioPeriodoMap">N</b>
                            <b key="lineSplit">N</b>
                            <b key="addRCRow">N</b>
                            <b key="complementary">N</b>
                            <e key="periodicCalculation" refId="30" id="PeriodicCalculationEnum">Y</e>
                            <b key="breakLevelSubtotal">N</b>
                            <b key="alreadyDrilled">N</b>
                            <b key="multiSelection">N</b>
                          </be>
                          <cust key="id" clsId="FilterOid">1</cust>
                          <s key="cod">ROOT</s>
                          <s key="desc">Rows</s>
                          <i key="index">0</i>
                          <l key="children" refId="31" ln="8" eid="Framework.com.tagetik.trees.INode,framework">
                            <be refId="32" clsId="FilterNode">
                              <l key="dimensionOids" refId="33" ln="1" eid="DimensionOid">
                                <cust clsId="DimensionOid">415A495F453032-4E-414E313030303030---</cust>
                              </l>
                              <l key="AdHocParamDimensionOids" refId="34" ln="0" eid="DimensionOid"/>
                              <be key="data" refId="35" clsId="FilterNodeData">
                                <ref key="filterNode" refId="32"/>
                                <s key="dim">AZI_E02</s>
                                <i key="segmentLevel">0</i>
                                <e key="segment" refId="36" id="SegmentEnum">S</e>
                                <b key="placeHolder">N</b>
                                <ref key="weight" refId="24"/>
                                <be key="textMatchingCondition" refId="3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38" keid="SYS_STR" veid="EFReportingNodeType">
                                  <key>
                                    <s>415A495F453032-4E-414E313030303030---</s>
                                  </key>
                                  <val>
                                    <e refId="39" id="EFReportingNodeType">N</e>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31</cust>
                              <i key="index">0</i>
                              <ref key="parent" refId="19"/>
                            </be>
                            <be refId="40" clsId="FilterNode">
                              <l key="dimensionOids" refId="41" ln="1" eid="DimensionOid">
                                <cust clsId="DimensionOid">415A495F453032-4E-414E323030303030---</cust>
                              </l>
                              <l key="AdHocParamDimensionOids" refId="42" ln="0" eid="DimensionOid"/>
                              <be key="data" refId="43" clsId="FilterNodeData">
                                <ref key="filterNode" refId="40"/>
                                <s key="dim">AZI_E02</s>
                                <i key="segmentLevel">0</i>
                                <ref key="segment" refId="36"/>
                                <b key="placeHolder">N</b>
                                <ref key="weight" refId="24"/>
                                <be key="textMatchingCondition" refId="4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5"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32</cust>
                              <i key="index">0</i>
                              <ref key="parent" refId="19"/>
                            </be>
                            <be refId="46" clsId="FilterNode">
                              <l key="dimensionOids" refId="47" ln="1" eid="DimensionOid">
                                <cust clsId="DimensionOid">415A495F453032-4E-414E333030303030---</cust>
                              </l>
                              <l key="AdHocParamDimensionOids" refId="48" ln="0" eid="DimensionOid"/>
                              <be key="data" refId="49" clsId="FilterNodeData">
                                <ref key="filterNode" refId="46"/>
                                <s key="dim">AZI_E02</s>
                                <i key="segmentLevel">0</i>
                                <ref key="segment" refId="36"/>
                                <b key="placeHolder">N</b>
                                <ref key="weight" refId="24"/>
                                <be key="textMatchingCondition" refId="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1"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33</cust>
                              <i key="index">0</i>
                              <ref key="parent" refId="19"/>
                            </be>
                            <be refId="52" clsId="FilterNode">
                              <l key="dimensionOids" refId="53" ln="1" eid="DimensionOid">
                                <cust clsId="DimensionOid">415A495F453032-4E-414E343030303030---</cust>
                              </l>
                              <l key="AdHocParamDimensionOids" refId="54" ln="0" eid="DimensionOid"/>
                              <be key="data" refId="55" clsId="FilterNodeData">
                                <ref key="filterNode" refId="52"/>
                                <s key="dim">AZI_E02</s>
                                <i key="segmentLevel">0</i>
                                <ref key="segment" refId="36"/>
                                <b key="placeHolder">N</b>
                                <ref key="weight" refId="24"/>
                                <be key="textMatchingCondition" refId="5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7"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34</cust>
                              <i key="index">0</i>
                              <ref key="parent" refId="19"/>
                            </be>
                            <be refId="58" clsId="FilterNode">
                              <l key="dimensionOids" refId="59" ln="1" eid="DimensionOid">
                                <cust clsId="DimensionOid">415A495F453032-4E-414E353030303030---</cust>
                              </l>
                              <l key="AdHocParamDimensionOids" refId="60" ln="0" eid="DimensionOid"/>
                              <be key="data" refId="61" clsId="FilterNodeData">
                                <ref key="filterNode" refId="58"/>
                                <s key="dim">AZI_E02</s>
                                <i key="segmentLevel">0</i>
                                <ref key="segment" refId="36"/>
                                <b key="placeHolder">N</b>
                                <ref key="weight" refId="24"/>
                                <be key="textMatchingCondition" refId="6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63"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35</cust>
                              <i key="index">0</i>
                              <ref key="parent" refId="19"/>
                            </be>
                            <be refId="64" clsId="FilterNode">
                              <l key="dimensionOids" refId="65" ln="1" eid="DimensionOid">
                                <cust clsId="DimensionOid">415A495F453032-4E-414E303030303030---</cust>
                              </l>
                              <l key="AdHocParamDimensionOids" refId="66" ln="0" eid="DimensionOid"/>
                              <be key="data" refId="67" clsId="FilterNodeData">
                                <ref key="filterNode" refId="64"/>
                                <s key="dim">AZI_E02</s>
                                <i key="segmentLevel">0</i>
                                <e key="segment" refId="68" id="SegmentEnum">SN</e>
                                <b key="placeHolder">N</b>
                                <ref key="weight" refId="24"/>
                                <be key="textMatchingCondition" refId="6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0" keid="SYS_STR" veid="EFReportingNodeType">
                                  <key>
                                    <s>415A495F453032-4E-414E303030303030---</s>
                                  </key>
                                  <val>
                                    <ref refId="39"/>
                                  </val>
                                </m>
                                <b key="multiSelection">N</b>
                              </be>
                              <cust key="id" clsId="FilterOid">39</cust>
                              <i key="index">0</i>
                              <ref key="parent" refId="19"/>
                            </be>
                            <be refId="71" clsId="FilterNode">
                              <l key="dimensionOids" refId="72" ln="0" eid="DimensionOid"/>
                              <l key="AdHocParamDimensionOids" refId="73" ln="0" eid="DimensionOid"/>
                              <be key="data" refId="74" clsId="FilterNodeData">
                                <ref key="filterNode" refId="71"/>
                                <s key="dim">AZI_E02</s>
                                <i key="segmentLevel">0</i>
                                <ref key="segment" refId="23"/>
                                <be key="reportingFormula" refId="75" clsId="ReportingFormula">
                                  <b key="serverFormula">N</b>
                                  <b key="formulaRule">N</b>
                                  <s key="formula">{34}+{35}+{39}</s>
                                </be>
                                <be key="dictionaryHeader" refId="76" clsId="MultiDesc">
                                  <a key="desc" refId="77" ln="4" eid="SYS_STR">
                                    <s>Administration/Consolidation</s>
                                    <s>Administration/Konsolidierung</s>
                                    <nl/>
                                    <nl/>
                                  </a>
                                </be>
                                <b key="placeHolder">S</b>
                                <ref key="weight" refId="24"/>
                                <be key="textMatchingCondition" refId="7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9" keid="SYS_STR" veid="EFReportingNodeType">
                                  <key>
                                    <s>35</s>
                                  </key>
                                  <val>
                                    <ref refId="39"/>
                                  </val>
                                </m>
                                <b key="multiSelection">N</b>
                              </be>
                              <cust key="id" clsId="FilterOid">36</cust>
                              <s key="cod">PH</s>
                              <s key="desc"/>
                              <i key="index">0</i>
                              <ref key="parent" refId="19"/>
                            </be>
                            <be refId="80" clsId="FilterNode">
                              <l key="dimensionOids" refId="81" ln="1" eid="DimensionOid">
                                <cust clsId="DimensionOid">415A495F453032-4E-414E303030303030---</cust>
                              </l>
                              <l key="AdHocParamDimensionOids" refId="82" ln="0" eid="DimensionOid"/>
                              <be key="data" refId="83" clsId="FilterNodeData">
                                <ref key="filterNode" refId="80"/>
                                <s key="dim">AZI_E02</s>
                                <i key="segmentLevel">0</i>
                                <ref key="segment" refId="36"/>
                                <be key="dictionaryHeader" refId="84" clsId="MultiDesc">
                                  <a key="desc" refId="85" ln="4" eid="SYS_STR">
                                    <s>Total</s>
                                    <s>Summe</s>
                                    <nl/>
                                    <nl/>
                                  </a>
                                </be>
                                <b key="placeHolder">N</b>
                                <ref key="weight" refId="24"/>
                                <be key="textMatchingCondition" refId="8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87" keid="SYS_STR" veid="EFReportingNodeType">
                                  <key>
                                    <s>415A495F453032-4E-414E303030303030---</s>
                                  </key>
                                  <val>
                                    <ref refId="39"/>
                                  </val>
                                </m>
                                <b key="multiSelection">N</b>
                              </be>
                              <cust key="id" clsId="FilterOid">38</cust>
                              <i key="index">0</i>
                              <ref key="parent" refId="19"/>
                            </be>
                          </l>
                        </be>
                        <i key="segmentLevel">0</i>
                        <ref key="segment" refId="23"/>
                        <b key="placeHolder">N</b>
                        <ref key="weight" refId="24"/>
                        <be key="textMatchingCondition" refId="8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89" ln="6" eid="Framework.com.tagetik.trees.INode,framework">
                        <be refId="90" clsId="FilterNode">
                          <l key="dimensionOids" refId="91" ln="0" eid="DimensionOid"/>
                          <l key="AdHocParamDimensionOids" refId="92" ln="0" eid="DimensionOid"/>
                          <be key="data" refId="93" clsId="FilterNodeData">
                            <ref key="filterNode" refId="90"/>
                            <s key="dim">VOC_A01</s>
                            <i key="segmentLevel">0</i>
                            <ref key="segment" refId="23"/>
                            <be key="dictionaryHeader" refId="94" clsId="MultiDesc">
                              <a key="desc" refId="95" ln="4" eid="SYS_STR">
                                <s>External sales</s>
                                <s>
                                  Au
                                  <ch cod="df"/>
                                  enumsatz
                                </s>
                                <nl/>
                                <nl/>
                              </a>
                            </be>
                            <b key="placeHolder">S</b>
                            <ref key="weight" refId="24"/>
                            <be key="textMatchingCondition" refId="96" clsId="TextMatchingCondition">
                              <ref key="op" refId="26"/>
                              <s key="val"/>
                            </be>
                            <ref key="change" refId="27"/>
                            <ref key="dataType" refId="28"/>
                            <b key="prevailingDataType">N</b>
                            <ref key="editability" refId="29"/>
                            <b key="signChange">N</b>
                            <b key="nativeSignChange">N</b>
                            <l key="nav" refId="97" ln="0" eid="ScenarioModifierValue"/>
                            <i key="sco">0</i>
                            <b key="applyFiltersForForcedScenarioPeriodoMap">N</b>
                            <b key="lineSplit">N</b>
                            <b key="addRCRow">N</b>
                            <b key="complementary">N</b>
                            <ref key="periodicCalculation" refId="30"/>
                            <b key="breakLevelSubtotal">N</b>
                            <b key="alreadyDrilled">N</b>
                            <m key="nodeTypes" refId="98" keid="SYS_STR" veid="EFReportingNodeType">
                              <key>
                                <s>1</s>
                              </key>
                              <val>
                                <ref refId="39"/>
                              </val>
                            </m>
                            <b key="multiSelection">N</b>
                          </be>
                          <cust key="id" clsId="FilterOid">91</cust>
                          <s key="cod"/>
                          <s key="desc"/>
                          <i key="index">0</i>
                          <l key="children" refId="99" ln="0" eid="Framework.com.tagetik.trees.INode,framework"/>
                          <ref key="parent" refId="15"/>
                        </be>
                        <be refId="100" clsId="FilterNode">
                          <l key="dimensionOids" refId="101" ln="0" eid="DimensionOid"/>
                          <l key="AdHocParamDimensionOids" refId="102" ln="0" eid="DimensionOid"/>
                          <be key="data" refId="103" clsId="FilterNodeData">
                            <ref key="filterNode" refId="100"/>
                            <s key="dim">VOC_A01</s>
                            <i key="segmentLevel">0</i>
                            <ref key="segment" refId="23"/>
                            <be key="dictionaryHeader" refId="104" clsId="MultiDesc">
                              <a key="desc" refId="105" ln="4" eid="SYS_STR">
                                <s>Intersegment sales</s>
                                <s>Innenumsatz</s>
                                <nl/>
                                <nl/>
                              </a>
                            </be>
                            <b key="placeHolder">S</b>
                            <ref key="weight" refId="24"/>
                            <be key="textMatchingCondition" refId="106" clsId="TextMatchingCondition">
                              <ref key="op" refId="26"/>
                              <s key="val"/>
                            </be>
                            <ref key="change" refId="27"/>
                            <ref key="dataType" refId="28"/>
                            <b key="prevailingDataType">N</b>
                            <ref key="editability" refId="29"/>
                            <b key="signChange">N</b>
                            <b key="nativeSignChange">N</b>
                            <l key="nav" refId="107" ln="0" eid="ScenarioModifierValue"/>
                            <i key="sco">0</i>
                            <b key="applyFiltersForForcedScenarioPeriodoMap">N</b>
                            <b key="lineSplit">N</b>
                            <b key="addRCRow">N</b>
                            <b key="complementary">N</b>
                            <ref key="periodicCalculation" refId="30"/>
                            <b key="breakLevelSubtotal">N</b>
                            <b key="alreadyDrilled">N</b>
                            <m key="nodeTypes" refId="108" keid="SYS_STR" veid="EFReportingNodeType">
                              <key>
                                <s>91</s>
                              </key>
                              <val>
                                <ref refId="39"/>
                              </val>
                            </m>
                            <b key="multiSelection">N</b>
                          </be>
                          <cust key="id" clsId="FilterOid">92</cust>
                          <s key="cod"/>
                          <s key="desc"/>
                          <i key="index">1</i>
                          <l key="children" refId="109" ln="0" eid="Framework.com.tagetik.trees.INode,framework"/>
                          <ref key="parent" refId="15"/>
                        </be>
                        <be refId="110" clsId="FilterNode">
                          <l key="dimensionOids" refId="111" ln="1" eid="DimensionOid">
                            <cust clsId="DimensionOid">564F435F413031-4E-33303031303030303030---</cust>
                          </l>
                          <l key="AdHocParamDimensionOids" refId="112" ln="0" eid="DimensionOid"/>
                          <be key="data" refId="113" clsId="FilterNodeData">
                            <ref key="filterNode" refId="110"/>
                            <s key="dim">VOC_A01</s>
                            <i key="segmentLevel">0</i>
                            <ref key="segment" refId="23"/>
                            <be key="dictionaryHeader" refId="114" clsId="MultiDesc">
                              <a key="desc" refId="115" ln="4" eid="SYS_STR">
                                <s>Sales</s>
                                <s>
                                  Umsatzerl
                                  <ch cod="f6"/>
                                  se
                                </s>
                                <nl/>
                                <nl/>
                              </a>
                            </be>
                            <b key="placeHolder">N</b>
                            <ref key="weight" refId="24"/>
                            <be key="textMatchingCondition" refId="116" clsId="TextMatchingCondition">
                              <ref key="op" refId="26"/>
                              <s key="val"/>
                            </be>
                            <ref key="change" refId="27"/>
                            <ref key="dataType" refId="28"/>
                            <b key="prevailingDataType">N</b>
                            <ref key="editability" refId="29"/>
                            <b key="signChange">S</b>
                            <b key="nativeSignChange">N</b>
                            <l key="nav" refId="117" ln="0" eid="ScenarioModifierValue"/>
                            <i key="sco">0</i>
                            <b key="applyFiltersForForcedScenarioPeriodoMap">N</b>
                            <b key="lineSplit">N</b>
                            <b key="addRCRow">N</b>
                            <b key="complementary">N</b>
                            <e key="periodicCalculation" refId="118" id="PeriodicCalculationEnum">A</e>
                            <b key="breakLevelSubtotal">N</b>
                            <b key="alreadyDrilled">N</b>
                            <m key="nodeTypes" refId="119" keid="SYS_STR" veid="EFReportingNodeType">
                              <key>
                                <s>564F435F413031-4E-33303031303030303030---</s>
                              </key>
                              <val>
                                <ref refId="39"/>
                              </val>
                            </m>
                            <b key="multiSelection">N</b>
                          </be>
                          <cust key="id" clsId="FilterOid">90</cust>
                          <s key="cod"/>
                          <s key="desc"/>
                          <i key="index">2</i>
                          <l key="children" refId="120" ln="0" eid="Framework.com.tagetik.trees.INode,framework"/>
                          <ref key="parent" refId="15"/>
                        </be>
                        <be refId="121" clsId="FilterNode">
                          <l key="dimensionOids" refId="122" ln="1" eid="DimensionOid">
                            <cust clsId="DimensionOid">564F435F413031-4E-33303830313030303030---</cust>
                          </l>
                          <l key="AdHocParamDimensionOids" refId="123" ln="0" eid="DimensionOid"/>
                          <be key="data" refId="124" clsId="FilterNodeData">
                            <ref key="filterNode" refId="121"/>
                            <s key="dim">VOC_A01</s>
                            <i key="segmentLevel">0</i>
                            <ref key="segment" refId="23"/>
                            <be key="reportingFormula" refId="125" clsId="ReportingFormula">
                              <b key="serverFormula">N</b>
                              <b key="formulaRule">N</b>
                              <s key="formula">-({94}+{95})</s>
                            </be>
                            <be key="dictionaryHeader" refId="126" clsId="MultiDesc">
                              <a key="desc" refId="127" ln="4" eid="SYS_STR">
                                <s>Equity-method earnings</s>
                                <s>darin at equity-Ergebnis</s>
                                <nl/>
                                <nl/>
                              </a>
                            </be>
                            <b key="placeHolder">N</b>
                            <ref key="weight" refId="24"/>
                            <be key="textMatchingCondition" refId="128" clsId="TextMatchingCondition">
                              <ref key="op" refId="26"/>
                              <s key="val"/>
                            </be>
                            <ref key="change" refId="27"/>
                            <ref key="dataType" refId="28"/>
                            <b key="prevailingDataType">N</b>
                            <ref key="editability" refId="29"/>
                            <b key="signChange">S</b>
                            <b key="nativeSignChange">N</b>
                            <l key="nav" refId="129" ln="0" eid="ScenarioModifierValue"/>
                            <i key="sco">0</i>
                            <b key="applyFiltersForForcedScenarioPeriodoMap">N</b>
                            <b key="lineSplit">N</b>
                            <b key="addRCRow">N</b>
                            <b key="complementary">N</b>
                            <ref key="periodicCalculation" refId="118"/>
                            <b key="breakLevelSubtotal">N</b>
                            <b key="alreadyDrilled">N</b>
                            <m key="nodeTypes" refId="130" keid="SYS_STR" veid="EFReportingNodeType">
                              <key>
                                <s>564F435F413031-4E-33303830313030303030---</s>
                              </key>
                              <val>
                                <ref refId="39"/>
                              </val>
                            </m>
                            <b key="multiSelection">N</b>
                          </be>
                          <cust key="id" clsId="FilterOid">93</cust>
                          <s key="cod"/>
                          <s key="desc"/>
                          <i key="index">3</i>
                          <l key="children" refId="131" ln="0" eid="Framework.com.tagetik.trees.INode,framework"/>
                          <ref key="parent" refId="15"/>
                        </be>
                        <be refId="132" clsId="FilterNode">
                          <l key="dimensionOids" refId="133" ln="1" eid="DimensionOid">
                            <cust clsId="DimensionOid">564F435F413031-45-33303830313130303030---</cust>
                          </l>
                          <l key="AdHocParamDimensionOids" refId="134" ln="0" eid="DimensionOid"/>
                          <be key="data" refId="135" clsId="FilterNodeData">
                            <ref key="filterNode" refId="132"/>
                            <s key="dim">VOC_A01</s>
                            <i key="segmentLevel">0</i>
                            <ref key="segment" refId="23"/>
                            <b key="placeHolder">N</b>
                            <ref key="weight" refId="24"/>
                            <be key="textMatchingCondition" refId="136" clsId="TextMatchingCondition">
                              <ref key="op" refId="26"/>
                              <s key="val"/>
                            </be>
                            <ref key="change" refId="27"/>
                            <ref key="dataType" refId="28"/>
                            <b key="prevailingDataType">N</b>
                            <ref key="editability" refId="29"/>
                            <b key="signChange">S</b>
                            <b key="nativeSignChange">N</b>
                            <l key="nav" refId="137" ln="0" eid="ScenarioModifierValue"/>
                            <i key="sco">0</i>
                            <b key="applyFiltersForForcedScenarioPeriodoMap">N</b>
                            <b key="lineSplit">N</b>
                            <b key="addRCRow">N</b>
                            <b key="complementary">N</b>
                            <ref key="periodicCalculation" refId="118"/>
                            <b key="breakLevelSubtotal">N</b>
                            <b key="alreadyDrilled">N</b>
                            <m key="nodeTypes" refId="138" keid="SYS_STR" veid="EFReportingNodeType">
                              <key>
                                <s>564F435F413031-45-33303830313130303030---</s>
                              </key>
                              <val>
                                <ref refId="39"/>
                              </val>
                            </m>
                            <b key="multiSelection">N</b>
                          </be>
                          <cust key="id" clsId="FilterOid">94</cust>
                          <s key="cod"/>
                          <s key="desc"/>
                          <i key="index">4</i>
                          <l key="children" refId="139" ln="0" eid="Framework.com.tagetik.trees.INode,framework"/>
                          <ref key="parent" refId="15"/>
                        </be>
                        <be refId="140" clsId="FilterNode">
                          <l key="dimensionOids" refId="141" ln="1" eid="DimensionOid">
                            <cust clsId="DimensionOid">564F435F413031-45-33303830313230303030---</cust>
                          </l>
                          <l key="AdHocParamDimensionOids" refId="142" ln="0" eid="DimensionOid"/>
                          <be key="data" refId="143" clsId="FilterNodeData">
                            <ref key="filterNode" refId="140"/>
                            <s key="dim">VOC_A01</s>
                            <i key="segmentLevel">0</i>
                            <ref key="segment" refId="23"/>
                            <b key="placeHolder">N</b>
                            <ref key="weight" refId="24"/>
                            <be key="textMatchingCondition" refId="144" clsId="TextMatchingCondition">
                              <ref key="op" refId="26"/>
                              <s key="val"/>
                            </be>
                            <ref key="change" refId="27"/>
                            <ref key="dataType" refId="28"/>
                            <b key="prevailingDataType">N</b>
                            <ref key="editability" refId="29"/>
                            <b key="signChange">S</b>
                            <b key="nativeSignChange">N</b>
                            <l key="nav" refId="145" ln="0" eid="ScenarioModifierValue"/>
                            <i key="sco">0</i>
                            <b key="applyFiltersForForcedScenarioPeriodoMap">N</b>
                            <b key="lineSplit">N</b>
                            <b key="addRCRow">N</b>
                            <b key="complementary">N</b>
                            <ref key="periodicCalculation" refId="118"/>
                            <b key="breakLevelSubtotal">N</b>
                            <b key="alreadyDrilled">N</b>
                            <m key="nodeTypes" refId="146" keid="SYS_STR" veid="EFReportingNodeType">
                              <key>
                                <s>564F435F413031-45-33303830313230303030---</s>
                              </key>
                              <val>
                                <ref refId="39"/>
                              </val>
                            </m>
                            <b key="multiSelection">N</b>
                          </be>
                          <cust key="id" clsId="FilterOid">95</cust>
                          <s key="cod"/>
                          <s key="desc"/>
                          <i key="index">5</i>
                          <l key="children" refId="147" ln="0" eid="Framework.com.tagetik.trees.INode,framework"/>
                          <ref key="parent" refId="15"/>
                        </be>
                      </l>
                    </be>
                    <be key="columns" refId="148" clsId="FilterNode">
                      <l key="dimensionOids" refId="149" ln="0" eid="DimensionOid"/>
                      <l key="AdHocParamDimensionOids" refId="150" ln="0" eid="DimensionOid"/>
                      <be key="data" refId="151" clsId="FilterNodeData">
                        <ref key="filterNode" refId="148"/>
                        <i key="segmentLevel">0</i>
                        <ref key="segment" refId="23"/>
                        <b key="placeHolder">N</b>
                        <ref key="weight" refId="24"/>
                        <be key="textMatchingCondition" refId="15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153" ln="7" eid="Framework.com.tagetik.trees.INode,framework">
                        <be refId="154" clsId="FilterNode">
                          <l key="dimensionOids" refId="155" ln="1" eid="DimensionOid">
                            <cust clsId="DimensionOid">415A495F453031-4E-414E313030303030---</cust>
                          </l>
                          <l key="AdHocParamDimensionOids" refId="156" ln="0" eid="DimensionOid"/>
                          <be key="data" refId="157" clsId="FilterNodeData">
                            <ref key="filterNode" refId="154"/>
                            <s key="dim">AZI_E01</s>
                            <i key="segmentLevel">0</i>
                            <ref key="segment" refId="36"/>
                            <be key="dictionaryHeader" refId="158" clsId="MultiDesc">
                              <a key="desc" refId="159" ln="4" eid="SYS_STR">
                                <s>European Generation</s>
                                <s>
                                  Europ
                                  <ch cod="e4"/>
                                  ische Erzeugung
                                </s>
                                <nl/>
                                <nl/>
                              </a>
                            </be>
                            <b key="placeHolder">N</b>
                            <ref key="weight" refId="24"/>
                            <be key="textMatchingCondition" refId="16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61" keid="SYS_STR" veid="EFReportingNodeType">
                              <key>
                                <s>415A495F453031-4E-414E313030303030---</s>
                              </key>
                              <val>
                                <ref refId="39"/>
                              </val>
                            </m>
                            <b key="multiSelection">N</b>
                          </be>
                          <cust key="id" clsId="FilterOid">5</cust>
                          <i key="index">0</i>
                          <l key="children" refId="162" ln="2" eid="Framework.com.tagetik.trees.INode,framework">
                            <be refId="163" clsId="FilterNode">
                              <l key="dimensionOids" refId="164" ln="1" eid="DimensionOid">
                                <cust clsId="DimensionOid">5343455F24-45-41435F5343455F434F4E535F504152545F30303031--50-</cust>
                              </l>
                              <l key="AdHocParamDimensionOids" refId="165" ln="0" eid="DimensionOid"/>
                              <be key="data" refId="166" clsId="FilterNodeData">
                                <ref key="filterNode" refId="163"/>
                                <s key="dim">SCE_$</s>
                                <i key="segmentLevel">0</i>
                                <ref key="segment" refId="23"/>
                                <b key="placeHolder">N</b>
                                <ref key="weight" refId="24"/>
                                <be key="textMatchingCondition" refId="16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cust>
                              <i key="index">0</i>
                              <l key="children" refId="168" ln="1" eid="Framework.com.tagetik.trees.INode,framework">
                                <be refId="169" clsId="FilterNode">
                                  <l key="dimensionOids" refId="170" ln="1" eid="DimensionOid">
                                    <cust clsId="DimensionOid">504552-45-41435F5045525F414C4C5F504152545F30303031--50-</cust>
                                  </l>
                                  <l key="AdHocParamDimensionOids" refId="171" ln="0" eid="DimensionOid"/>
                                  <be key="data" refId="172" clsId="FilterNodeData">
                                    <ref key="filterNode" refId="169"/>
                                    <s key="dim">PER</s>
                                    <i key="segmentLevel">0</i>
                                    <ref key="segment" refId="23"/>
                                    <b key="placeHolder">N</b>
                                    <ref key="weight" refId="24"/>
                                    <be key="textMatchingCondition" refId="17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21</cust>
                                  <i key="index">0</i>
                                  <ref key="parent" refId="163"/>
                                </be>
                              </l>
                              <ref key="parent" refId="154"/>
                            </be>
                            <be refId="174" clsId="FilterNode">
                              <l key="dimensionOids" refId="175" ln="1" eid="DimensionOid">
                                <cust clsId="DimensionOid">5343455F24-45-41435F5343455F434F4E535F504152545F30303031--50-</cust>
                              </l>
                              <l key="AdHocParamDimensionOids" refId="176" ln="0" eid="DimensionOid"/>
                              <be key="data" refId="177" clsId="FilterNodeData">
                                <ref key="filterNode" refId="174"/>
                                <s key="dim">SCE_$</s>
                                <i key="segmentLevel">0</i>
                                <ref key="segment" refId="23"/>
                                <b key="placeHolder">N</b>
                                <ref key="weight" refId="24"/>
                                <be key="textMatchingCondition" refId="178" clsId="TextMatchingCondition">
                                  <ref key="op" refId="26"/>
                                  <s key="val"/>
                                </be>
                                <ref key="change" refId="27"/>
                                <ref key="dataType" refId="28"/>
                                <b key="prevailingDataType">N</b>
                                <ref key="editability" refId="29"/>
                                <b key="signChange">N</b>
                                <b key="nativeSignChange">N</b>
                                <l key="nav" refId="179" ln="1" eid="ScenarioModifierValue">
                                  <e refId="180" id="ScenarioModifierValue">PREC</e>
                                </l>
                                <i key="sco">0</i>
                                <b key="applyFiltersForForcedScenarioPeriodoMap">N</b>
                                <b key="lineSplit">N</b>
                                <b key="addRCRow">N</b>
                                <b key="complementary">N</b>
                                <ref key="periodicCalculation" refId="30"/>
                                <b key="breakLevelSubtotal">N</b>
                                <b key="alreadyDrilled">N</b>
                                <b key="multiSelection">N</b>
                              </be>
                              <cust key="id" clsId="FilterOid">3</cust>
                              <i key="index">0</i>
                              <l key="children" refId="181" ln="1" eid="Framework.com.tagetik.trees.INode,framework">
                                <be refId="182" clsId="FilterNode">
                                  <l key="dimensionOids" refId="183" ln="1" eid="DimensionOid">
                                    <cust clsId="DimensionOid">504552-45-41435F5045525F414C4C5F504152545F30303031--50-</cust>
                                  </l>
                                  <l key="AdHocParamDimensionOids" refId="184" ln="0" eid="DimensionOid"/>
                                  <be key="data" refId="185" clsId="FilterNodeData">
                                    <ref key="filterNode" refId="182"/>
                                    <s key="dim">PER</s>
                                    <i key="segmentLevel">0</i>
                                    <ref key="segment" refId="23"/>
                                    <b key="placeHolder">N</b>
                                    <ref key="weight" refId="24"/>
                                    <be key="textMatchingCondition" refId="18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22</cust>
                                  <i key="index">0</i>
                                  <ref key="parent" refId="174"/>
                                </be>
                              </l>
                              <ref key="parent" refId="154"/>
                            </be>
                          </l>
                          <ref key="parent" refId="148"/>
                        </be>
                        <be refId="187" clsId="FilterNode">
                          <l key="dimensionOids" refId="188" ln="1" eid="DimensionOid">
                            <cust clsId="DimensionOid">415A495F453031-4E-414E323030303030---</cust>
                          </l>
                          <l key="AdHocParamDimensionOids" refId="189" ln="0" eid="DimensionOid"/>
                          <be key="data" refId="190" clsId="FilterNodeData">
                            <ref key="filterNode" refId="187"/>
                            <s key="dim">AZI_E01</s>
                            <i key="segmentLevel">0</i>
                            <ref key="segment" refId="36"/>
                            <be key="dictionaryHeader" refId="191" clsId="MultiDesc">
                              <a key="desc" refId="192" ln="4" eid="SYS_STR">
                                <s>Global Commodities</s>
                                <s>Globaler Handel</s>
                                <nl/>
                                <nl/>
                              </a>
                            </be>
                            <b key="placeHolder">N</b>
                            <ref key="weight" refId="24"/>
                            <be key="textMatchingCondition" refId="19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94" keid="SYS_STR" veid="EFReportingNodeType">
                              <key>
                                <s>415A495F453031-4E-414E323030303030---</s>
                              </key>
                              <val>
                                <ref refId="39"/>
                              </val>
                            </m>
                            <b key="multiSelection">N</b>
                          </be>
                          <cust key="id" clsId="FilterOid">6</cust>
                          <i key="index">0</i>
                          <l key="children" refId="195" ln="2" eid="Framework.com.tagetik.trees.INode,framework">
                            <be refId="196" clsId="FilterNode">
                              <l key="dimensionOids" refId="197" ln="1" eid="DimensionOid">
                                <cust clsId="DimensionOid">5343455F24-45-41435F5343455F434F4E535F504152545F30303031--50-</cust>
                              </l>
                              <l key="AdHocParamDimensionOids" refId="198" ln="0" eid="DimensionOid"/>
                              <be key="data" refId="199" clsId="FilterNodeData">
                                <ref key="filterNode" refId="196"/>
                                <s key="dim">SCE_$</s>
                                <i key="segmentLevel">0</i>
                                <ref key="segment" refId="23"/>
                                <b key="placeHolder">N</b>
                                <ref key="weight" refId="24"/>
                                <be key="textMatchingCondition" refId="20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7</cust>
                              <i key="index">0</i>
                              <l key="children" refId="201" ln="1" eid="Framework.com.tagetik.trees.INode,framework">
                                <be refId="202" clsId="FilterNode">
                                  <l key="dimensionOids" refId="203" ln="1" eid="DimensionOid">
                                    <cust clsId="DimensionOid">504552-45-41435F5045525F414C4C5F504152545F30303031--50-</cust>
                                  </l>
                                  <l key="AdHocParamDimensionOids" refId="204" ln="0" eid="DimensionOid"/>
                                  <be key="data" refId="205" clsId="FilterNodeData">
                                    <ref key="filterNode" refId="202"/>
                                    <s key="dim">PER</s>
                                    <i key="segmentLevel">0</i>
                                    <ref key="segment" refId="23"/>
                                    <b key="placeHolder">N</b>
                                    <ref key="weight" refId="24"/>
                                    <be key="textMatchingCondition" refId="20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23</cust>
                                  <i key="index">0</i>
                                  <ref key="parent" refId="196"/>
                                </be>
                              </l>
                              <ref key="parent" refId="187"/>
                            </be>
                            <be refId="207" clsId="FilterNode">
                              <l key="dimensionOids" refId="208" ln="1" eid="DimensionOid">
                                <cust clsId="DimensionOid">5343455F24-45-41435F5343455F434F4E535F504152545F30303031--50-</cust>
                              </l>
                              <l key="AdHocParamDimensionOids" refId="209" ln="0" eid="DimensionOid"/>
                              <be key="data" refId="210" clsId="FilterNodeData">
                                <ref key="filterNode" refId="207"/>
                                <s key="dim">SCE_$</s>
                                <i key="segmentLevel">0</i>
                                <ref key="segment" refId="23"/>
                                <b key="placeHolder">N</b>
                                <ref key="weight" refId="24"/>
                                <be key="textMatchingCondition" refId="211" clsId="TextMatchingCondition">
                                  <ref key="op" refId="26"/>
                                  <s key="val"/>
                                </be>
                                <ref key="change" refId="27"/>
                                <ref key="dataType" refId="28"/>
                                <b key="prevailingDataType">N</b>
                                <ref key="editability" refId="29"/>
                                <b key="signChange">N</b>
                                <b key="nativeSignChange">N</b>
                                <l key="nav" refId="212"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8</cust>
                              <i key="index">0</i>
                              <l key="children" refId="213" ln="1" eid="Framework.com.tagetik.trees.INode,framework">
                                <be refId="214" clsId="FilterNode">
                                  <l key="dimensionOids" refId="215" ln="1" eid="DimensionOid">
                                    <cust clsId="DimensionOid">504552-45-41435F5045525F414C4C5F504152545F30303031--50-</cust>
                                  </l>
                                  <l key="AdHocParamDimensionOids" refId="216" ln="0" eid="DimensionOid"/>
                                  <be key="data" refId="217" clsId="FilterNodeData">
                                    <ref key="filterNode" refId="214"/>
                                    <s key="dim">PER</s>
                                    <i key="segmentLevel">0</i>
                                    <ref key="segment" refId="23"/>
                                    <b key="placeHolder">N</b>
                                    <ref key="weight" refId="24"/>
                                    <be key="textMatchingCondition" refId="21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24</cust>
                                  <i key="index">0</i>
                                  <ref key="parent" refId="207"/>
                                </be>
                              </l>
                              <ref key="parent" refId="187"/>
                            </be>
                          </l>
                          <ref key="parent" refId="148"/>
                        </be>
                        <be refId="219" clsId="FilterNode">
                          <l key="dimensionOids" refId="220" ln="1" eid="DimensionOid">
                            <cust clsId="DimensionOid">415A495F453031-4E-414E333030303030---</cust>
                          </l>
                          <l key="AdHocParamDimensionOids" refId="221" ln="0" eid="DimensionOid"/>
                          <be key="data" refId="222" clsId="FilterNodeData">
                            <ref key="filterNode" refId="219"/>
                            <s key="dim">AZI_E01</s>
                            <i key="segmentLevel">0</i>
                            <ref key="segment" refId="36"/>
                            <be key="dictionaryHeader" refId="223" clsId="MultiDesc">
                              <a key="desc" refId="224" ln="4" eid="SYS_STR">
                                <s>Russian Power Generation</s>
                                <s>Russische Stromerzeugung</s>
                                <nl/>
                                <nl/>
                              </a>
                            </be>
                            <b key="placeHolder">N</b>
                            <ref key="weight" refId="24"/>
                            <be key="textMatchingCondition" refId="22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226" keid="SYS_STR" veid="EFReportingNodeType">
                              <key>
                                <s>415A495F453031-4E-414E333030303030---</s>
                              </key>
                              <val>
                                <ref refId="39"/>
                              </val>
                            </m>
                            <b key="multiSelection">N</b>
                          </be>
                          <cust key="id" clsId="FilterOid">9</cust>
                          <i key="index">0</i>
                          <l key="children" refId="227" ln="2" eid="Framework.com.tagetik.trees.INode,framework">
                            <be refId="228" clsId="FilterNode">
                              <l key="dimensionOids" refId="229" ln="1" eid="DimensionOid">
                                <cust clsId="DimensionOid">5343455F24-45-41435F5343455F434F4E535F504152545F30303031--50-</cust>
                              </l>
                              <l key="AdHocParamDimensionOids" refId="230" ln="0" eid="DimensionOid"/>
                              <be key="data" refId="231" clsId="FilterNodeData">
                                <ref key="filterNode" refId="228"/>
                                <s key="dim">SCE_$</s>
                                <i key="segmentLevel">0</i>
                                <ref key="segment" refId="23"/>
                                <b key="placeHolder">N</b>
                                <ref key="weight" refId="24"/>
                                <be key="textMatchingCondition" refId="23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10</cust>
                              <i key="index">0</i>
                              <l key="children" refId="233" ln="1" eid="Framework.com.tagetik.trees.INode,framework">
                                <be refId="234" clsId="FilterNode">
                                  <l key="dimensionOids" refId="235" ln="1" eid="DimensionOid">
                                    <cust clsId="DimensionOid">504552-45-41435F5045525F414C4C5F504152545F30303031--50-</cust>
                                  </l>
                                  <l key="AdHocParamDimensionOids" refId="236" ln="0" eid="DimensionOid"/>
                                  <be key="data" refId="237" clsId="FilterNodeData">
                                    <ref key="filterNode" refId="234"/>
                                    <s key="dim">PER</s>
                                    <i key="segmentLevel">0</i>
                                    <ref key="segment" refId="23"/>
                                    <b key="placeHolder">N</b>
                                    <ref key="weight" refId="24"/>
                                    <be key="textMatchingCondition" refId="23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25</cust>
                                  <i key="index">0</i>
                                  <ref key="parent" refId="228"/>
                                </be>
                              </l>
                              <ref key="parent" refId="219"/>
                            </be>
                            <be refId="239" clsId="FilterNode">
                              <l key="dimensionOids" refId="240" ln="1" eid="DimensionOid">
                                <cust clsId="DimensionOid">5343455F24-45-41435F5343455F434F4E535F504152545F30303031--50-</cust>
                              </l>
                              <l key="AdHocParamDimensionOids" refId="241" ln="0" eid="DimensionOid"/>
                              <be key="data" refId="242" clsId="FilterNodeData">
                                <ref key="filterNode" refId="239"/>
                                <s key="dim">SCE_$</s>
                                <i key="segmentLevel">0</i>
                                <ref key="segment" refId="23"/>
                                <b key="placeHolder">N</b>
                                <ref key="weight" refId="24"/>
                                <be key="textMatchingCondition" refId="243" clsId="TextMatchingCondition">
                                  <ref key="op" refId="26"/>
                                  <s key="val"/>
                                </be>
                                <ref key="change" refId="27"/>
                                <ref key="dataType" refId="28"/>
                                <b key="prevailingDataType">N</b>
                                <ref key="editability" refId="29"/>
                                <b key="signChange">N</b>
                                <b key="nativeSignChange">N</b>
                                <l key="nav" refId="244"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11</cust>
                              <i key="index">0</i>
                              <l key="children" refId="245" ln="1" eid="Framework.com.tagetik.trees.INode,framework">
                                <be refId="246" clsId="FilterNode">
                                  <l key="dimensionOids" refId="247" ln="1" eid="DimensionOid">
                                    <cust clsId="DimensionOid">504552-45-41435F5045525F414C4C5F504152545F30303031--50-</cust>
                                  </l>
                                  <l key="AdHocParamDimensionOids" refId="248" ln="0" eid="DimensionOid"/>
                                  <be key="data" refId="249" clsId="FilterNodeData">
                                    <ref key="filterNode" refId="246"/>
                                    <s key="dim">PER</s>
                                    <i key="segmentLevel">0</i>
                                    <ref key="segment" refId="23"/>
                                    <b key="placeHolder">N</b>
                                    <ref key="weight" refId="24"/>
                                    <be key="textMatchingCondition" refId="2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26</cust>
                                  <i key="index">0</i>
                                  <ref key="parent" refId="239"/>
                                </be>
                              </l>
                              <ref key="parent" refId="219"/>
                            </be>
                          </l>
                          <ref key="parent" refId="148"/>
                        </be>
                        <be refId="251" clsId="FilterNode">
                          <l key="dimensionOids" refId="252" ln="1" eid="DimensionOid">
                            <cust clsId="DimensionOid">415A495F453031-4E-414E343030303030---</cust>
                          </l>
                          <l key="AdHocParamDimensionOids" refId="253" ln="0" eid="DimensionOid"/>
                          <be key="data" refId="254" clsId="FilterNodeData">
                            <ref key="filterNode" refId="251"/>
                            <s key="dim">AZI_E01</s>
                            <i key="segmentLevel">0</i>
                            <ref key="segment" refId="36"/>
                            <b key="placeHolder">N</b>
                            <ref key="weight" refId="24"/>
                            <be key="textMatchingCondition" refId="25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256" keid="SYS_STR" veid="EFReportingNodeType">
                              <key>
                                <s>415A495F453031-4E-414E343030303030---</s>
                              </key>
                              <val>
                                <ref refId="39"/>
                              </val>
                            </m>
                            <b key="multiSelection">N</b>
                          </be>
                          <cust key="id" clsId="FilterOid">12</cust>
                          <i key="index">0</i>
                          <l key="children" refId="257" ln="2" eid="Framework.com.tagetik.trees.INode,framework">
                            <be refId="258" clsId="FilterNode">
                              <l key="dimensionOids" refId="259" ln="1" eid="DimensionOid">
                                <cust clsId="DimensionOid">5343455F24-45-41435F5343455F434F4E535F504152545F30303031--50-</cust>
                              </l>
                              <l key="AdHocParamDimensionOids" refId="260" ln="0" eid="DimensionOid"/>
                              <be key="data" refId="261" clsId="FilterNodeData">
                                <ref key="filterNode" refId="258"/>
                                <s key="dim">SCE_$</s>
                                <i key="segmentLevel">0</i>
                                <ref key="segment" refId="23"/>
                                <b key="placeHolder">N</b>
                                <ref key="weight" refId="24"/>
                                <be key="textMatchingCondition" refId="26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13</cust>
                              <i key="index">0</i>
                              <l key="children" refId="263" ln="1" eid="Framework.com.tagetik.trees.INode,framework">
                                <be refId="264" clsId="FilterNode">
                                  <l key="dimensionOids" refId="265" ln="1" eid="DimensionOid">
                                    <cust clsId="DimensionOid">504552-45-41435F5045525F414C4C5F504152545F30303031--50-</cust>
                                  </l>
                                  <l key="AdHocParamDimensionOids" refId="266" ln="0" eid="DimensionOid"/>
                                  <be key="data" refId="267" clsId="FilterNodeData">
                                    <ref key="filterNode" refId="264"/>
                                    <s key="dim">PER</s>
                                    <i key="segmentLevel">0</i>
                                    <ref key="segment" refId="23"/>
                                    <b key="placeHolder">N</b>
                                    <ref key="weight" refId="24"/>
                                    <be key="textMatchingCondition" refId="26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27</cust>
                                  <i key="index">0</i>
                                  <ref key="parent" refId="258"/>
                                </be>
                              </l>
                              <ref key="parent" refId="251"/>
                            </be>
                            <be refId="269" clsId="FilterNode">
                              <l key="dimensionOids" refId="270" ln="1" eid="DimensionOid">
                                <cust clsId="DimensionOid">5343455F24-45-41435F5343455F434F4E535F504152545F30303031--50-</cust>
                              </l>
                              <l key="AdHocParamDimensionOids" refId="271" ln="0" eid="DimensionOid"/>
                              <be key="data" refId="272" clsId="FilterNodeData">
                                <ref key="filterNode" refId="269"/>
                                <s key="dim">SCE_$</s>
                                <i key="segmentLevel">0</i>
                                <ref key="segment" refId="23"/>
                                <b key="placeHolder">N</b>
                                <ref key="weight" refId="24"/>
                                <be key="textMatchingCondition" refId="273" clsId="TextMatchingCondition">
                                  <ref key="op" refId="26"/>
                                  <s key="val"/>
                                </be>
                                <ref key="change" refId="27"/>
                                <ref key="dataType" refId="28"/>
                                <b key="prevailingDataType">N</b>
                                <ref key="editability" refId="29"/>
                                <b key="signChange">N</b>
                                <b key="nativeSignChange">N</b>
                                <l key="nav" refId="274"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14</cust>
                              <i key="index">0</i>
                              <l key="children" refId="275" ln="1" eid="Framework.com.tagetik.trees.INode,framework">
                                <be refId="276" clsId="FilterNode">
                                  <l key="dimensionOids" refId="277" ln="1" eid="DimensionOid">
                                    <cust clsId="DimensionOid">504552-45-41435F5045525F414C4C5F504152545F30303031--50-</cust>
                                  </l>
                                  <l key="AdHocParamDimensionOids" refId="278" ln="0" eid="DimensionOid"/>
                                  <be key="data" refId="279" clsId="FilterNodeData">
                                    <ref key="filterNode" refId="276"/>
                                    <s key="dim">PER</s>
                                    <i key="segmentLevel">0</i>
                                    <ref key="segment" refId="23"/>
                                    <b key="placeHolder">N</b>
                                    <ref key="weight" refId="24"/>
                                    <be key="textMatchingCondition" refId="28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28</cust>
                                  <i key="index">0</i>
                                  <ref key="parent" refId="269"/>
                                </be>
                              </l>
                              <ref key="parent" refId="251"/>
                            </be>
                          </l>
                          <ref key="parent" refId="148"/>
                        </be>
                        <be refId="281" clsId="FilterNode">
                          <l key="dimensionOids" refId="282" ln="1" eid="DimensionOid">
                            <cust clsId="DimensionOid">415A495F453031-4E-414E303030303030---</cust>
                          </l>
                          <l key="AdHocParamDimensionOids" refId="283" ln="0" eid="DimensionOid"/>
                          <be key="data" refId="284" clsId="FilterNodeData">
                            <ref key="filterNode" refId="281"/>
                            <s key="dim">AZI_E01</s>
                            <i key="segmentLevel">0</i>
                            <ref key="segment" refId="68"/>
                            <b key="placeHolder">N</b>
                            <ref key="weight" refId="24"/>
                            <be key="textMatchingCondition" refId="28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286" keid="SYS_STR" veid="EFReportingNodeType">
                              <key>
                                <s>415A495F453031-4E-414E353030303030---</s>
                              </key>
                              <val>
                                <ref refId="39"/>
                              </val>
                              <key>
                                <s>415A495F453031-4E-414E303030303030---</s>
                              </key>
                              <val>
                                <ref refId="39"/>
                              </val>
                            </m>
                            <b key="multiSelection">N</b>
                          </be>
                          <cust key="id" clsId="FilterOid">15</cust>
                          <i key="index">0</i>
                          <l key="children" refId="287" ln="2" eid="Framework.com.tagetik.trees.INode,framework">
                            <be refId="288" clsId="FilterNode">
                              <l key="dimensionOids" refId="289" ln="1" eid="DimensionOid">
                                <cust clsId="DimensionOid">5343455F24-45-41435F5343455F434F4E535F504152545F30303031--50-</cust>
                              </l>
                              <l key="AdHocParamDimensionOids" refId="290" ln="0" eid="DimensionOid"/>
                              <be key="data" refId="291" clsId="FilterNodeData">
                                <ref key="filterNode" refId="288"/>
                                <s key="dim">SCE_$</s>
                                <i key="segmentLevel">0</i>
                                <ref key="segment" refId="23"/>
                                <b key="placeHolder">N</b>
                                <ref key="weight" refId="24"/>
                                <be key="textMatchingCondition" refId="29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16</cust>
                              <i key="index">0</i>
                              <l key="children" refId="293" ln="1" eid="Framework.com.tagetik.trees.INode,framework">
                                <be refId="294" clsId="FilterNode">
                                  <l key="dimensionOids" refId="295" ln="1" eid="DimensionOid">
                                    <cust clsId="DimensionOid">504552-45-41435F5045525F414C4C5F504152545F30303031--50-</cust>
                                  </l>
                                  <l key="AdHocParamDimensionOids" refId="296" ln="0" eid="DimensionOid"/>
                                  <be key="data" refId="297" clsId="FilterNodeData">
                                    <ref key="filterNode" refId="294"/>
                                    <s key="dim">PER</s>
                                    <i key="segmentLevel">0</i>
                                    <ref key="segment" refId="23"/>
                                    <b key="placeHolder">N</b>
                                    <ref key="weight" refId="24"/>
                                    <be key="textMatchingCondition" refId="29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29</cust>
                                  <i key="index">0</i>
                                  <ref key="parent" refId="288"/>
                                </be>
                              </l>
                              <ref key="parent" refId="281"/>
                            </be>
                            <be refId="299" clsId="FilterNode">
                              <l key="dimensionOids" refId="300" ln="1" eid="DimensionOid">
                                <cust clsId="DimensionOid">5343455F24-45-41435F5343455F434F4E535F504152545F30303031--50-</cust>
                              </l>
                              <l key="AdHocParamDimensionOids" refId="301" ln="0" eid="DimensionOid"/>
                              <be key="data" refId="302" clsId="FilterNodeData">
                                <ref key="filterNode" refId="299"/>
                                <s key="dim">SCE_$</s>
                                <i key="segmentLevel">0</i>
                                <ref key="segment" refId="23"/>
                                <b key="placeHolder">N</b>
                                <ref key="weight" refId="24"/>
                                <be key="textMatchingCondition" refId="303" clsId="TextMatchingCondition">
                                  <ref key="op" refId="26"/>
                                  <s key="val"/>
                                </be>
                                <ref key="change" refId="27"/>
                                <ref key="dataType" refId="28"/>
                                <b key="prevailingDataType">N</b>
                                <ref key="editability" refId="29"/>
                                <b key="signChange">N</b>
                                <b key="nativeSignChange">N</b>
                                <l key="nav" refId="304"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17</cust>
                              <i key="index">0</i>
                              <l key="children" refId="305" ln="1" eid="Framework.com.tagetik.trees.INode,framework">
                                <be refId="306" clsId="FilterNode">
                                  <l key="dimensionOids" refId="307" ln="1" eid="DimensionOid">
                                    <cust clsId="DimensionOid">504552-45-41435F5045525F414C4C5F504152545F30303031--50-</cust>
                                  </l>
                                  <l key="AdHocParamDimensionOids" refId="308" ln="0" eid="DimensionOid"/>
                                  <be key="data" refId="309" clsId="FilterNodeData">
                                    <ref key="filterNode" refId="306"/>
                                    <s key="dim">PER</s>
                                    <i key="segmentLevel">0</i>
                                    <ref key="segment" refId="23"/>
                                    <b key="placeHolder">N</b>
                                    <ref key="weight" refId="24"/>
                                    <be key="textMatchingCondition" refId="31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30</cust>
                                  <i key="index">0</i>
                                  <ref key="parent" refId="299"/>
                                </be>
                              </l>
                              <ref key="parent" refId="281"/>
                            </be>
                          </l>
                          <ref key="parent" refId="148"/>
                        </be>
                        <be refId="311" clsId="FilterNode">
                          <l key="dimensionOids" refId="312" ln="0" eid="DimensionOid"/>
                          <l key="AdHocParamDimensionOids" refId="313" ln="0" eid="DimensionOid"/>
                          <be key="data" refId="314" clsId="FilterNodeData">
                            <ref key="filterNode" refId="311"/>
                            <s key="dim">AZI_E01</s>
                            <i key="segmentLevel">0</i>
                            <ref key="segment" refId="23"/>
                            <be key="dictionaryHeader" refId="315" clsId="MultiDesc">
                              <a key="desc" refId="316" ln="4" eid="SYS_STR">
                                <s>Admin/Consolidation</s>
                                <s>Administration/Konsolidierung</s>
                                <nl/>
                                <nl/>
                              </a>
                            </be>
                            <b key="placeHolder">S</b>
                            <ref key="weight" refId="24"/>
                            <be key="textMatchingCondition" refId="31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318" keid="SYS_STR" veid="EFReportingNodeType">
                              <key>
                                <s>1</s>
                              </key>
                              <val>
                                <ref refId="39"/>
                              </val>
                            </m>
                            <b key="multiSelection">N</b>
                          </be>
                          <cust key="id" clsId="FilterOid">33</cust>
                          <s key="cod">PH</s>
                          <s key="desc"/>
                          <i key="index">0</i>
                          <l key="children" refId="319" ln="1" eid="Framework.com.tagetik.trees.INode,framework">
                            <be refId="320" clsId="FilterNode">
                              <l key="dimensionOids" refId="321" ln="0" eid="DimensionOid"/>
                              <l key="AdHocParamDimensionOids" refId="322" ln="0" eid="DimensionOid"/>
                              <be key="data" refId="323" clsId="FilterNodeData">
                                <ref key="filterNode" refId="320"/>
                                <s key="dim">SCE_$</s>
                                <i key="segmentLevel">0</i>
                                <ref key="segment" refId="23"/>
                                <b key="placeHolder">S</b>
                                <ref key="weight" refId="24"/>
                                <be key="textMatchingCondition" refId="32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325" keid="SYS_STR" veid="EFReportingNodeType">
                                  <key>
                                    <s>33</s>
                                  </key>
                                  <val>
                                    <ref refId="39"/>
                                  </val>
                                </m>
                                <b key="multiSelection">N</b>
                              </be>
                              <cust key="id" clsId="FilterOid">34</cust>
                              <s key="cod">PH</s>
                              <s key="desc"/>
                              <i key="index">0</i>
                              <l key="children" refId="326" ln="2" eid="Framework.com.tagetik.trees.INode,framework">
                                <be refId="327" clsId="FilterNode">
                                  <l key="dimensionOids" refId="328" ln="0" eid="DimensionOid"/>
                                  <l key="AdHocParamDimensionOids" refId="329" ln="0" eid="DimensionOid"/>
                                  <be key="data" refId="330" clsId="FilterNodeData">
                                    <ref key="filterNode" refId="327"/>
                                    <s key="dim">PER</s>
                                    <i key="segmentLevel">0</i>
                                    <ref key="segment" refId="23"/>
                                    <be key="reportingFormula" refId="331" clsId="ReportingFormula">
                                      <b key="serverFormula">N</b>
                                      <b key="formulaRule">N</b>
                                      <s key="formula">{27}+{29}</s>
                                    </be>
                                    <b key="placeHolder">S</b>
                                    <ref key="weight" refId="24"/>
                                    <be key="textMatchingCondition" refId="33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333" keid="SYS_STR" veid="EFReportingNodeType">
                                      <key>
                                        <s>34</s>
                                      </key>
                                      <val>
                                        <ref refId="39"/>
                                      </val>
                                    </m>
                                    <b key="multiSelection">N</b>
                                  </be>
                                  <cust key="id" clsId="FilterOid">35</cust>
                                  <s key="cod">PH</s>
                                  <s key="desc"/>
                                  <i key="index">0</i>
                                  <ref key="parent" refId="320"/>
                                </be>
                                <be refId="334" clsId="FilterNode">
                                  <l key="dimensionOids" refId="335" ln="0" eid="DimensionOid"/>
                                  <l key="AdHocParamDimensionOids" refId="336" ln="0" eid="DimensionOid"/>
                                  <be key="data" refId="337" clsId="FilterNodeData">
                                    <ref key="filterNode" refId="334"/>
                                    <s key="dim">PER</s>
                                    <i key="segmentLevel">0</i>
                                    <ref key="segment" refId="23"/>
                                    <be key="reportingFormula" refId="338" clsId="ReportingFormula">
                                      <b key="serverFormula">N</b>
                                      <b key="formulaRule">N</b>
                                      <s key="formula">{28}+{30}</s>
                                    </be>
                                    <b key="placeHolder">S</b>
                                    <ref key="weight" refId="24"/>
                                    <be key="textMatchingCondition" refId="33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340" keid="SYS_STR" veid="EFReportingNodeType">
                                      <key>
                                        <s>34</s>
                                      </key>
                                      <val>
                                        <ref refId="39"/>
                                      </val>
                                    </m>
                                    <b key="multiSelection">N</b>
                                  </be>
                                  <cust key="id" clsId="FilterOid">36</cust>
                                  <s key="cod">PH</s>
                                  <s key="desc"/>
                                  <i key="index">0</i>
                                  <ref key="parent" refId="320"/>
                                </be>
                              </l>
                              <ref key="parent" refId="311"/>
                            </be>
                          </l>
                          <ref key="parent" refId="148"/>
                        </be>
                        <be refId="341" clsId="FilterNode">
                          <l key="dimensionOids" refId="342" ln="1" eid="DimensionOid">
                            <cust clsId="DimensionOid">415A495F453031-4E-414E303030303030---</cust>
                          </l>
                          <l key="AdHocParamDimensionOids" refId="343" ln="0" eid="DimensionOid"/>
                          <be key="data" refId="344" clsId="FilterNodeData">
                            <ref key="filterNode" refId="341"/>
                            <s key="dim">AZI_E01</s>
                            <i key="segmentLevel">0</i>
                            <ref key="segment" refId="36"/>
                            <be key="dictionaryHeader" refId="345" clsId="MultiDesc">
                              <a key="desc" refId="346" ln="4" eid="SYS_STR">
                                <s>Uniper-Group</s>
                                <s>Uniper-Konzern</s>
                                <nl/>
                                <nl/>
                              </a>
                            </be>
                            <b key="placeHolder">N</b>
                            <ref key="weight" refId="24"/>
                            <be key="textMatchingCondition" refId="34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348" keid="SYS_STR" veid="EFReportingNodeType">
                              <key>
                                <s>415A495F453031-4E-414E303030303030---</s>
                              </key>
                              <val>
                                <ref refId="39"/>
                              </val>
                            </m>
                            <b key="multiSelection">N</b>
                          </be>
                          <cust key="id" clsId="FilterOid">18</cust>
                          <i key="index">0</i>
                          <l key="children" refId="349" ln="2" eid="Framework.com.tagetik.trees.INode,framework">
                            <be refId="350" clsId="FilterNode">
                              <l key="dimensionOids" refId="351" ln="1" eid="DimensionOid">
                                <cust clsId="DimensionOid">5343455F24-45-41435F5343455F434F4E535F504152545F30303031--50-</cust>
                              </l>
                              <l key="AdHocParamDimensionOids" refId="352" ln="0" eid="DimensionOid"/>
                              <be key="data" refId="353" clsId="FilterNodeData">
                                <ref key="filterNode" refId="350"/>
                                <s key="dim">SCE_$</s>
                                <i key="segmentLevel">0</i>
                                <ref key="segment" refId="23"/>
                                <b key="placeHolder">N</b>
                                <ref key="weight" refId="24"/>
                                <be key="textMatchingCondition" refId="35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19</cust>
                              <i key="index">0</i>
                              <l key="children" refId="355" ln="1" eid="Framework.com.tagetik.trees.INode,framework">
                                <be refId="356" clsId="FilterNode">
                                  <l key="dimensionOids" refId="357" ln="1" eid="DimensionOid">
                                    <cust clsId="DimensionOid">504552-45-41435F5045525F414C4C5F504152545F30303031--50-</cust>
                                  </l>
                                  <l key="AdHocParamDimensionOids" refId="358" ln="0" eid="DimensionOid"/>
                                  <be key="data" refId="359" clsId="FilterNodeData">
                                    <ref key="filterNode" refId="356"/>
                                    <s key="dim">PER</s>
                                    <i key="segmentLevel">0</i>
                                    <ref key="segment" refId="23"/>
                                    <b key="placeHolder">N</b>
                                    <ref key="weight" refId="24"/>
                                    <be key="textMatchingCondition" refId="36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31</cust>
                                  <i key="index">0</i>
                                  <ref key="parent" refId="350"/>
                                </be>
                              </l>
                              <ref key="parent" refId="341"/>
                            </be>
                            <be refId="361" clsId="FilterNode">
                              <l key="dimensionOids" refId="362" ln="1" eid="DimensionOid">
                                <cust clsId="DimensionOid">5343455F24-45-41435F5343455F434F4E535F504152545F30303031--50-</cust>
                              </l>
                              <l key="AdHocParamDimensionOids" refId="363" ln="0" eid="DimensionOid"/>
                              <be key="data" refId="364" clsId="FilterNodeData">
                                <ref key="filterNode" refId="361"/>
                                <s key="dim">SCE_$</s>
                                <i key="segmentLevel">0</i>
                                <ref key="segment" refId="23"/>
                                <b key="placeHolder">N</b>
                                <ref key="weight" refId="24"/>
                                <be key="textMatchingCondition" refId="365" clsId="TextMatchingCondition">
                                  <ref key="op" refId="26"/>
                                  <s key="val"/>
                                </be>
                                <ref key="change" refId="27"/>
                                <ref key="dataType" refId="28"/>
                                <b key="prevailingDataType">N</b>
                                <ref key="editability" refId="29"/>
                                <b key="signChange">N</b>
                                <b key="nativeSignChange">N</b>
                                <l key="nav" refId="366"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20</cust>
                              <i key="index">0</i>
                              <l key="children" refId="367" ln="1" eid="Framework.com.tagetik.trees.INode,framework">
                                <be refId="368" clsId="FilterNode">
                                  <l key="dimensionOids" refId="369" ln="1" eid="DimensionOid">
                                    <cust clsId="DimensionOid">504552-45-41435F5045525F414C4C5F504152545F30303031--50-</cust>
                                  </l>
                                  <l key="AdHocParamDimensionOids" refId="370" ln="0" eid="DimensionOid"/>
                                  <be key="data" refId="371" clsId="FilterNodeData">
                                    <ref key="filterNode" refId="368"/>
                                    <s key="dim">PER</s>
                                    <i key="segmentLevel">0</i>
                                    <ref key="segment" refId="23"/>
                                    <b key="placeHolder">N</b>
                                    <ref key="weight" refId="24"/>
                                    <be key="textMatchingCondition" refId="37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32</cust>
                                  <i key="index">0</i>
                                  <ref key="parent" refId="361"/>
                                </be>
                              </l>
                              <ref key="parent" refId="341"/>
                            </be>
                          </l>
                          <ref key="parent" refId="148"/>
                        </be>
                      </l>
                    </be>
                    <be key="matrixFilters" refId="373" clsId="FilterNode">
                      <l key="dimensionOids" refId="374" ln="0" eid="DimensionOid"/>
                      <l key="AdHocParamDimensionOids" refId="375" ln="0" eid="DimensionOid"/>
                      <be key="data" refId="376" clsId="FilterNodeData">
                        <ref key="filterNode" refId="373"/>
                        <i key="segmentLevel">0</i>
                        <ref key="segment" refId="23"/>
                        <b key="placeHolder">N</b>
                        <ref key="weight" refId="24"/>
                        <be key="textMatchingCondition" refId="37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Matrix</s>
                      <i key="index">0</i>
                      <l key="children" refId="378" ln="1" eid="Framework.com.tagetik.trees.INode,framework">
                        <be refId="379" clsId="FilterNode">
                          <l key="dimensionOids" refId="380" ln="1" eid="DimensionOid">
                            <cust clsId="DimensionOid">544950-45-5449505F4356---</cust>
                          </l>
                          <l key="AdHocParamDimensionOids" refId="381" ln="0" eid="DimensionOid"/>
                          <be key="data" refId="382" clsId="FilterNodeData">
                            <ref key="filterNode" refId="379"/>
                            <s key="dim">TIP</s>
                            <i key="segmentLevel">0</i>
                            <ref key="segment" refId="23"/>
                            <b key="placeHolder">N</b>
                            <ref key="weight" refId="24"/>
                            <be key="textMatchingCondition" refId="38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cust>
                          <i key="index">0</i>
                          <l key="children" refId="384" ln="0" eid="Framework.com.tagetik.trees.INode,framework"/>
                          <ref key="parent" refId="373"/>
                        </be>
                      </l>
                    </be>
                    <be key="rowHeaders" refId="385" clsId="ReportingHeaders">
                      <m key="headers" refId="386" keid="SYS_PR_I" veid="System.Collections.IList">
                        <key>
                          <i>-2</i>
                        </key>
                        <val>
                          <l refId="387" ln="1">
                            <s>$Account(HIERARCHY("A01")).code</s>
                          </l>
                        </val>
                        <key>
                          <i>-1</i>
                        </key>
                        <val>
                          <l refId="388" ln="1">
                            <s>$Account(HIERARCHY("A01")).desc</s>
                          </l>
                        </val>
                      </m>
                      <m key="headersDims" refId="389" keid="SYS_PR_I" veid="SYS_STR">
                        <key>
                          <i>-2</i>
                        </key>
                        <val>
                          <s>VOC_A01</s>
                        </val>
                        <key>
                          <i>-1</i>
                        </key>
                        <val>
                          <s>VOC_A01</s>
                        </val>
                      </m>
                    </be>
                    <be key="columnHeaders" refId="390" clsId="ReportingHeaders">
                      <m key="headers" refId="391" keid="SYS_PR_I" veid="System.Collections.IList">
                        <key>
                          <i>-2</i>
                        </key>
                        <val>
                          <l refId="392" ln="1">
                            <s>$Entity(HIERARCHY("E01")).desc</s>
                          </l>
                        </val>
                        <key>
                          <i>-1</i>
                        </key>
                        <val>
                          <l refId="393" ln="1">
                            <s>$Scenario.year</s>
                          </l>
                        </val>
                      </m>
                      <m key="headersDims" refId="394" keid="SYS_PR_I" veid="SYS_STR">
                        <key>
                          <i>-2</i>
                        </key>
                        <val>
                          <s>AZI_E01</s>
                        </val>
                        <key>
                          <i>-1</i>
                        </key>
                        <val>
                          <s>SCE_$</s>
                        </val>
                      </m>
                    </be>
                    <e key="styleType" refId="395" id="MatrixStyleType">0</e>
                    <b key="subtotalOnTop">N</b>
                    <b key="leavesFirst">N</b>
                    <b key="groupSubtotal">N</b>
                    <b key="replaceWithPlaceholder">N</b>
                    <b key="onlyFirstHeader">N</b>
                    <b key="allowRangeBreak">N</b>
                    <b key="showZeros">N</b>
                    <i key="maxRows">0</i>
                    <e key="rowsExpansionMode" refId="396" id="RowColExpansionMode">1</e>
                    <i key="maxCols">0</i>
                    <ref key="colsExpansionMode" refId="396"/>
                    <e key="columnsAutofitMode" refId="397" id="ColumnsAutofitMode">0</e>
                    <b key="isEditabilityOnDemand">N</b>
                    <b key="useForcedBoundDims">N</b>
                    <e key="disableHints" refId="398" id="MatrixHintsPolicy">C</e>
                    <e key="tipoAllineamentoLordiIC" refId="399" id="TipoAllineamentoLordiIC">X</e>
                    <b key="bindOriginalAmountOnSave">N</b>
                    <b key="showLink">N</b>
                    <i key="index">0</i>
                    <b key="excludeValuatingSheetsWithZeroValues">N</b>
                    <m key="addictionalStyleSheets" refId="400" keid="SYS_STR" veid="StyleSheet"/>
                    <b key="allowOpenNewElements">N</b>
                    <s key="forcedBreakBackType">X</s>
                    <s key="forcedBreakBackRefLeaf">X</s>
                    <b key="autoOpenNewElements">N</b>
                    <b key="askNumRows">N</b>
                    <set key="forcedContentCells" refId="401" ln="9" eid="Reporting.com.tagetik.tables.IMatixCellLeafPositions,Reporting">
                      <be refId="402" clsId="CornerHeaderMatrixCellLeafPositions">
                        <i key="colHeader">-1</i>
                        <i key="rowHeader">-1</i>
                      </be>
                      <be refId="403" clsId="CornerHeaderMatrixCellLeafPositions">
                        <i key="colHeader">-1</i>
                        <i key="rowHeader">-2</i>
                      </be>
                      <be refId="404" clsId="ColHeaderMatrixCellLeafPositions">
                        <i key="colHeader">-1</i>
                        <cust key="row" clsId="FilterOid">93</cust>
                      </be>
                      <be refId="405" clsId="ColHeaderMatrixCellLeafPositions">
                        <i key="colHeader">-1</i>
                        <cust key="row" clsId="FilterOid">92</cust>
                      </be>
                      <be refId="406" clsId="ColHeaderMatrixCellLeafPositions">
                        <i key="colHeader">-1</i>
                        <cust key="row" clsId="FilterOid">91</cust>
                      </be>
                      <be refId="407" clsId="ColHeaderMatrixCellLeafPositions">
                        <i key="colHeader">-1</i>
                        <cust key="row" clsId="FilterOid">90</cust>
                      </be>
                      <be refId="408" clsId="MatrixCellLeafOids">
                        <cust key="row" clsId="FilterOid">93</cust>
                        <cust key="col" clsId="FilterOid">22</cust>
                      </be>
                      <be refId="409" clsId="RowHeaderMatrixCellLeafPositions">
                        <i key="rowHeader">-1</i>
                        <cust key="col" clsId="FilterOid">36</cust>
                      </be>
                      <be refId="410" clsId="RowHeaderMatrixCellLeafPositions">
                        <i key="rowHeader">-1</i>
                        <cust key="col" clsId="FilterOid">35</cust>
                      </be>
                    </set>
                    <m key="forcedEditModes" refId="411" keid="Reporting.com.tagetik.tables.IMatixCellLeafPositions,Reporting" veid="SYS_STR"/>
                    <b key="UseTxlDeFormEditor">N</b>
                    <be key="TxDeFormsEditorDescriptor" refId="412" clsId="TxDeFormsEditorDescriptor">
                      <l key="Tabs" refId="413" ln="0" eid="TxDeFormsEditorGridDescriptor"/>
                      <i key="Height">400</i>
                      <i key="Width">430</i>
                      <b key="editButton">S</b>
                      <b key="newButton">S</b>
                      <b key="deleteButton">S</b>
                    </be>
                    <be key="workspaceTableInfo" refId="414" clsId="matrixWSInfo">
                      <b key="isT">N</b>
                      <s key="wsCode">$CPM</s>
                    </be>
                    <be key="customFilters" refId="415" clsId="ExpCustomFiltersProspetto"/>
                  </be>
                </val>
                <key>
                  <s>Matrix02</s>
                </key>
                <val>
                  <be refId="416" clsId="MatrixPositionBlockVO">
                    <s key="positionID">Matrix02</s>
                    <be key="rows" refId="417" clsId="FilterNode">
                      <l key="dimensionOids" refId="418" ln="0" eid="DimensionOid"/>
                      <l key="AdHocParamDimensionOids" refId="419" ln="0" eid="DimensionOid"/>
                      <be key="data" refId="420" clsId="FilterNodeData">
                        <be key="filterNode" refId="421" clsId="FilterNode">
                          <l key="dimensionOids" refId="422" ln="0" eid="DimensionOid"/>
                          <l key="AdHocParamDimensionOids" refId="423" ln="0" eid="DimensionOid"/>
                          <be key="data" refId="424" clsId="FilterNodeData">
                            <ref key="filterNode" refId="421"/>
                            <i key="segmentLevel">0</i>
                            <ref key="segment" refId="23"/>
                            <b key="placeHolder">N</b>
                            <ref key="weight" refId="24"/>
                            <be key="textMatchingCondition" refId="42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426" ln="8" eid="Framework.com.tagetik.trees.INode,framework">
                            <be refId="427" clsId="FilterNode">
                              <l key="dimensionOids" refId="428" ln="1" eid="DimensionOid">
                                <cust clsId="DimensionOid">415A495F453032-4E-414E313030303030---</cust>
                              </l>
                              <l key="AdHocParamDimensionOids" refId="429" ln="0" eid="DimensionOid"/>
                              <be key="data" refId="430" clsId="FilterNodeData">
                                <ref key="filterNode" refId="427"/>
                                <s key="dim">AZI_E02</s>
                                <i key="segmentLevel">0</i>
                                <ref key="segment" refId="36"/>
                                <b key="placeHolder">N</b>
                                <ref key="weight" refId="24"/>
                                <be key="textMatchingCondition" refId="43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32"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31</cust>
                              <i key="index">0</i>
                              <ref key="parent" refId="421"/>
                            </be>
                            <be refId="433" clsId="FilterNode">
                              <l key="dimensionOids" refId="434" ln="1" eid="DimensionOid">
                                <cust clsId="DimensionOid">415A495F453032-4E-414E323030303030---</cust>
                              </l>
                              <l key="AdHocParamDimensionOids" refId="435" ln="0" eid="DimensionOid"/>
                              <be key="data" refId="436" clsId="FilterNodeData">
                                <ref key="filterNode" refId="433"/>
                                <s key="dim">AZI_E02</s>
                                <i key="segmentLevel">0</i>
                                <ref key="segment" refId="36"/>
                                <b key="placeHolder">N</b>
                                <ref key="weight" refId="24"/>
                                <be key="textMatchingCondition" refId="43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38"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32</cust>
                              <i key="index">0</i>
                              <ref key="parent" refId="421"/>
                            </be>
                            <be refId="439" clsId="FilterNode">
                              <l key="dimensionOids" refId="440" ln="1" eid="DimensionOid">
                                <cust clsId="DimensionOid">415A495F453032-4E-414E333030303030---</cust>
                              </l>
                              <l key="AdHocParamDimensionOids" refId="441" ln="0" eid="DimensionOid"/>
                              <be key="data" refId="442" clsId="FilterNodeData">
                                <ref key="filterNode" refId="439"/>
                                <s key="dim">AZI_E02</s>
                                <i key="segmentLevel">0</i>
                                <ref key="segment" refId="36"/>
                                <b key="placeHolder">N</b>
                                <ref key="weight" refId="24"/>
                                <be key="textMatchingCondition" refId="44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44"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33</cust>
                              <i key="index">0</i>
                              <ref key="parent" refId="421"/>
                            </be>
                            <be refId="445" clsId="FilterNode">
                              <l key="dimensionOids" refId="446" ln="1" eid="DimensionOid">
                                <cust clsId="DimensionOid">415A495F453032-4E-414E343030303030---</cust>
                              </l>
                              <l key="AdHocParamDimensionOids" refId="447" ln="0" eid="DimensionOid"/>
                              <be key="data" refId="448" clsId="FilterNodeData">
                                <ref key="filterNode" refId="445"/>
                                <s key="dim">AZI_E02</s>
                                <i key="segmentLevel">0</i>
                                <ref key="segment" refId="36"/>
                                <b key="placeHolder">N</b>
                                <ref key="weight" refId="24"/>
                                <be key="textMatchingCondition" refId="44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50"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34</cust>
                              <i key="index">0</i>
                              <ref key="parent" refId="421"/>
                            </be>
                            <be refId="451" clsId="FilterNode">
                              <l key="dimensionOids" refId="452" ln="1" eid="DimensionOid">
                                <cust clsId="DimensionOid">415A495F453032-4E-414E353030303030---</cust>
                              </l>
                              <l key="AdHocParamDimensionOids" refId="453" ln="0" eid="DimensionOid"/>
                              <be key="data" refId="454" clsId="FilterNodeData">
                                <ref key="filterNode" refId="451"/>
                                <s key="dim">AZI_E02</s>
                                <i key="segmentLevel">0</i>
                                <ref key="segment" refId="36"/>
                                <b key="placeHolder">N</b>
                                <ref key="weight" refId="24"/>
                                <be key="textMatchingCondition" refId="45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56"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35</cust>
                              <i key="index">0</i>
                              <ref key="parent" refId="421"/>
                            </be>
                            <be refId="457" clsId="FilterNode">
                              <l key="dimensionOids" refId="458" ln="1" eid="DimensionOid">
                                <cust clsId="DimensionOid">415A495F453032-4E-414E303030303030---</cust>
                              </l>
                              <l key="AdHocParamDimensionOids" refId="459" ln="0" eid="DimensionOid"/>
                              <be key="data" refId="460" clsId="FilterNodeData">
                                <ref key="filterNode" refId="457"/>
                                <s key="dim">AZI_E02</s>
                                <i key="segmentLevel">0</i>
                                <ref key="segment" refId="68"/>
                                <b key="placeHolder">N</b>
                                <ref key="weight" refId="24"/>
                                <be key="textMatchingCondition" refId="46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62" keid="SYS_STR" veid="EFReportingNodeType">
                                  <key>
                                    <s>415A495F453032-4E-414E303030303030---</s>
                                  </key>
                                  <val>
                                    <ref refId="39"/>
                                  </val>
                                </m>
                                <b key="multiSelection">N</b>
                              </be>
                              <cust key="id" clsId="FilterOid">39</cust>
                              <i key="index">0</i>
                              <ref key="parent" refId="421"/>
                            </be>
                            <be refId="463" clsId="FilterNode">
                              <l key="dimensionOids" refId="464" ln="0" eid="DimensionOid"/>
                              <l key="AdHocParamDimensionOids" refId="465" ln="0" eid="DimensionOid"/>
                              <be key="data" refId="466" clsId="FilterNodeData">
                                <ref key="filterNode" refId="463"/>
                                <s key="dim">AZI_E02</s>
                                <i key="segmentLevel">0</i>
                                <ref key="segment" refId="23"/>
                                <be key="reportingFormula" refId="467" clsId="ReportingFormula">
                                  <b key="serverFormula">N</b>
                                  <b key="formulaRule">N</b>
                                  <s key="formula">{34}+{35}+{39}</s>
                                </be>
                                <be key="dictionaryHeader" refId="468" clsId="MultiDesc">
                                  <a key="desc" refId="469" ln="4" eid="SYS_STR">
                                    <s>Administration/Consolidation</s>
                                    <s>Administration/Konsolidierung</s>
                                    <nl/>
                                    <nl/>
                                  </a>
                                </be>
                                <b key="placeHolder">S</b>
                                <ref key="weight" refId="24"/>
                                <be key="textMatchingCondition" refId="47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71" keid="SYS_STR" veid="EFReportingNodeType">
                                  <key>
                                    <s>35</s>
                                  </key>
                                  <val>
                                    <ref refId="39"/>
                                  </val>
                                </m>
                                <b key="multiSelection">N</b>
                              </be>
                              <cust key="id" clsId="FilterOid">36</cust>
                              <s key="cod">PH</s>
                              <s key="desc"/>
                              <i key="index">0</i>
                              <ref key="parent" refId="421"/>
                            </be>
                            <be refId="472" clsId="FilterNode">
                              <l key="dimensionOids" refId="473" ln="1" eid="DimensionOid">
                                <cust clsId="DimensionOid">415A495F453032-4E-414E303030303030---</cust>
                              </l>
                              <l key="AdHocParamDimensionOids" refId="474" ln="0" eid="DimensionOid"/>
                              <be key="data" refId="475" clsId="FilterNodeData">
                                <ref key="filterNode" refId="472"/>
                                <s key="dim">AZI_E02</s>
                                <i key="segmentLevel">0</i>
                                <ref key="segment" refId="36"/>
                                <be key="dictionaryHeader" refId="476" clsId="MultiDesc">
                                  <a key="desc" refId="477" ln="4" eid="SYS_STR">
                                    <s>Total</s>
                                    <s>Summe</s>
                                    <nl/>
                                    <nl/>
                                  </a>
                                </be>
                                <b key="placeHolder">N</b>
                                <ref key="weight" refId="24"/>
                                <be key="textMatchingCondition" refId="47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79" keid="SYS_STR" veid="EFReportingNodeType">
                                  <key>
                                    <s>415A495F453032-4E-414E303030303030---</s>
                                  </key>
                                  <val>
                                    <ref refId="39"/>
                                  </val>
                                </m>
                                <b key="multiSelection">N</b>
                              </be>
                              <cust key="id" clsId="FilterOid">38</cust>
                              <i key="index">0</i>
                              <ref key="parent" refId="421"/>
                            </be>
                          </l>
                        </be>
                        <i key="segmentLevel">0</i>
                        <ref key="segment" refId="23"/>
                        <b key="placeHolder">N</b>
                        <ref key="weight" refId="24"/>
                        <be key="textMatchingCondition" refId="48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481" ln="3" eid="Framework.com.tagetik.trees.INode,framework">
                        <be refId="482" clsId="FilterNode">
                          <l key="dimensionOids" refId="483" ln="1" eid="DimensionOid">
                            <cust clsId="DimensionOid">564F43-4E-41303230307C43465F4F505F41435F434F4E545F4F505F424954----53-45</cust>
                          </l>
                          <l key="AdHocParamDimensionOids" refId="484" ln="0" eid="DimensionOid"/>
                          <be key="data" refId="485" clsId="FilterNodeData">
                            <ref key="filterNode" refId="482"/>
                            <s key="dim">VOC</s>
                            <i key="segmentLevel">0</i>
                            <ref key="segment" refId="23"/>
                            <be key="dictionaryHeader" refId="486" clsId="MultiDesc">
                              <a key="desc" refId="487" ln="4" eid="SYS_STR">
                                <s>OCFbIT</s>
                                <s>OCFbIT</s>
                                <nl/>
                                <nl/>
                              </a>
                            </be>
                            <b key="placeHolder">N</b>
                            <ref key="weight" refId="24"/>
                            <be key="textMatchingCondition" refId="488" clsId="TextMatchingCondition">
                              <ref key="op" refId="26"/>
                              <s key="val"/>
                            </be>
                            <ref key="change" refId="27"/>
                            <ref key="dataType" refId="28"/>
                            <b key="prevailingDataType">N</b>
                            <ref key="editability" refId="29"/>
                            <b key="signChange">N</b>
                            <b key="nativeSignChange">S</b>
                            <l key="nav" refId="489" ln="0" eid="ScenarioModifierValue"/>
                            <i key="sco">0</i>
                            <b key="applyFiltersForForcedScenarioPeriodoMap">N</b>
                            <b key="lineSplit">N</b>
                            <b key="addRCRow">N</b>
                            <b key="complementary">N</b>
                            <ref key="periodicCalculation" refId="30"/>
                            <b key="breakLevelSubtotal">N</b>
                            <b key="alreadyDrilled">N</b>
                            <b key="multiSelection">N</b>
                          </be>
                          <cust key="id" clsId="FilterOid">94</cust>
                          <s key="cod"/>
                          <s key="desc"/>
                          <i key="index">0</i>
                          <l key="children" refId="490" ln="0" eid="Framework.com.tagetik.trees.INode,framework"/>
                          <ref key="parent" refId="417"/>
                        </be>
                        <be refId="491" clsId="FilterNode">
                          <l key="dimensionOids" refId="492" ln="1" eid="DimensionOid">
                            <cust clsId="DimensionOid">564F43-4E-43444D30367C323030----53-45</cust>
                          </l>
                          <l key="AdHocParamDimensionOids" refId="493" ln="0" eid="DimensionOid"/>
                          <be key="data" refId="494" clsId="FilterNodeData">
                            <ref key="filterNode" refId="491"/>
                            <s key="dim">VOC</s>
                            <i key="segmentLevel">0</i>
                            <ref key="segment" refId="23"/>
                            <be key="dictionaryHeader" refId="495" clsId="MultiDesc">
                              <a key="desc" refId="496" ln="4" eid="SYS_STR">
                                <s>Investments</s>
                                <s>Investitionen</s>
                                <nl/>
                                <nl/>
                              </a>
                            </be>
                            <b key="placeHolder">N</b>
                            <ref key="weight" refId="24"/>
                            <be key="textMatchingCondition" refId="497" clsId="TextMatchingCondition">
                              <ref key="op" refId="26"/>
                              <s key="val"/>
                            </be>
                            <ref key="change" refId="27"/>
                            <ref key="dataType" refId="28"/>
                            <b key="prevailingDataType">N</b>
                            <ref key="editability" refId="29"/>
                            <b key="signChange">S</b>
                            <b key="nativeSignChange">N</b>
                            <l key="nav" refId="498" ln="0" eid="ScenarioModifierValue"/>
                            <i key="sco">0</i>
                            <b key="applyFiltersForForcedScenarioPeriodoMap">N</b>
                            <b key="lineSplit">N</b>
                            <b key="addRCRow">N</b>
                            <b key="complementary">N</b>
                            <ref key="periodicCalculation" refId="118"/>
                            <b key="breakLevelSubtotal">N</b>
                            <b key="alreadyDrilled">N</b>
                            <m key="nodeTypes" refId="499" keid="SYS_STR" veid="EFReportingNodeType">
                              <key>
                                <s>564F43-4E-43444D30367C323030----53-45</s>
                              </key>
                              <val>
                                <e refId="500" id="EFReportingNodeType">VF</e>
                              </val>
                            </m>
                            <b key="multiSelection">N</b>
                          </be>
                          <cust key="id" clsId="FilterOid">95</cust>
                          <s key="cod"/>
                          <s key="desc"/>
                          <i key="index">1</i>
                          <l key="children" refId="501" ln="0" eid="Framework.com.tagetik.trees.INode,framework"/>
                          <ref key="parent" refId="417"/>
                        </be>
                        <be refId="502" clsId="FilterNode">
                          <l key="dimensionOids" refId="503" ln="1" eid="DimensionOid">
                            <cust clsId="DimensionOid">564F43-4E-41303230307C43465F4F505F4143545F434F50----53-45</cust>
                          </l>
                          <l key="AdHocParamDimensionOids" refId="504" ln="0" eid="DimensionOid"/>
                          <be key="data" refId="505" clsId="FilterNodeData">
                            <ref key="filterNode" refId="502"/>
                            <s key="dim">VOC</s>
                            <i key="segmentLevel">0</i>
                            <ref key="segment" refId="23"/>
                            <be key="dictionaryHeader" refId="506" clsId="MultiDesc">
                              <a key="desc" refId="507" ln="4" eid="SYS_STR">
                                <s>OCF</s>
                                <s>OCF</s>
                                <nl/>
                                <nl/>
                              </a>
                            </be>
                            <b key="placeHolder">N</b>
                            <ref key="weight" refId="24"/>
                            <be key="textMatchingCondition" refId="508" clsId="TextMatchingCondition">
                              <ref key="op" refId="26"/>
                              <s key="val"/>
                            </be>
                            <ref key="change" refId="27"/>
                            <ref key="dataType" refId="28"/>
                            <b key="prevailingDataType">N</b>
                            <ref key="editability" refId="29"/>
                            <b key="signChange">N</b>
                            <b key="nativeSignChange">S</b>
                            <l key="nav" refId="509" ln="0" eid="ScenarioModifierValue"/>
                            <i key="sco">0</i>
                            <b key="applyFiltersForForcedScenarioPeriodoMap">N</b>
                            <b key="lineSplit">N</b>
                            <b key="addRCRow">N</b>
                            <b key="complementary">N</b>
                            <ref key="periodicCalculation" refId="30"/>
                            <b key="breakLevelSubtotal">N</b>
                            <b key="alreadyDrilled">N</b>
                            <b key="multiSelection">N</b>
                          </be>
                          <cust key="id" clsId="FilterOid">96</cust>
                          <s key="cod"/>
                          <s key="desc"/>
                          <i key="index">2</i>
                          <l key="children" refId="510" ln="0" eid="Framework.com.tagetik.trees.INode,framework"/>
                          <ref key="parent" refId="417"/>
                        </be>
                      </l>
                    </be>
                    <be key="columns" refId="511" clsId="FilterNode">
                      <l key="dimensionOids" refId="512" ln="0" eid="DimensionOid"/>
                      <l key="AdHocParamDimensionOids" refId="513" ln="0" eid="DimensionOid"/>
                      <be key="data" refId="514" clsId="FilterNodeData">
                        <ref key="filterNode" refId="511"/>
                        <i key="segmentLevel">0</i>
                        <ref key="segment" refId="23"/>
                        <b key="placeHolder">N</b>
                        <ref key="weight" refId="24"/>
                        <be key="textMatchingCondition" refId="51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516" ln="7" eid="Framework.com.tagetik.trees.INode,framework">
                        <be refId="517" clsId="FilterNode">
                          <l key="dimensionOids" refId="518" ln="1" eid="DimensionOid">
                            <cust clsId="DimensionOid">415A495F453031-4E-414E313030303030---</cust>
                          </l>
                          <l key="AdHocParamDimensionOids" refId="519" ln="0" eid="DimensionOid"/>
                          <be key="data" refId="520" clsId="FilterNodeData">
                            <ref key="filterNode" refId="517"/>
                            <s key="dim">AZI_E01</s>
                            <i key="segmentLevel">0</i>
                            <ref key="segment" refId="36"/>
                            <be key="dictionaryHeader" refId="521" clsId="MultiDesc">
                              <a key="desc" refId="522" ln="4" eid="SYS_STR">
                                <s>European Generation</s>
                                <s>
                                  Europ
                                  <ch cod="e4"/>
                                  ische Erzeugung
                                </s>
                                <nl/>
                                <nl/>
                              </a>
                            </be>
                            <b key="placeHolder">N</b>
                            <ref key="weight" refId="24"/>
                            <be key="textMatchingCondition" refId="52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524" keid="SYS_STR" veid="EFReportingNodeType">
                              <key>
                                <s>415A495F453031-4E-414E313030303030---</s>
                              </key>
                              <val>
                                <ref refId="39"/>
                              </val>
                            </m>
                            <b key="multiSelection">N</b>
                          </be>
                          <cust key="id" clsId="FilterOid">5</cust>
                          <i key="index">0</i>
                          <l key="children" refId="525" ln="2" eid="Framework.com.tagetik.trees.INode,framework">
                            <be refId="526" clsId="FilterNode">
                              <l key="dimensionOids" refId="527" ln="1" eid="DimensionOid">
                                <cust clsId="DimensionOid">5343455F24-45-41435F5343455F434F4E535F504152545F30303031--50-</cust>
                              </l>
                              <l key="AdHocParamDimensionOids" refId="528" ln="0" eid="DimensionOid"/>
                              <be key="data" refId="529" clsId="FilterNodeData">
                                <ref key="filterNode" refId="526"/>
                                <s key="dim">SCE_$</s>
                                <i key="segmentLevel">0</i>
                                <ref key="segment" refId="23"/>
                                <b key="placeHolder">N</b>
                                <ref key="weight" refId="24"/>
                                <be key="textMatchingCondition" refId="53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cust>
                              <i key="index">0</i>
                              <l key="children" refId="531" ln="1" eid="Framework.com.tagetik.trees.INode,framework">
                                <be refId="532" clsId="FilterNode">
                                  <l key="dimensionOids" refId="533" ln="1" eid="DimensionOid">
                                    <cust clsId="DimensionOid">504552-45-41435F5045525F414C4C5F504152545F30303031--50-</cust>
                                  </l>
                                  <l key="AdHocParamDimensionOids" refId="534" ln="0" eid="DimensionOid"/>
                                  <be key="data" refId="535" clsId="FilterNodeData">
                                    <ref key="filterNode" refId="532"/>
                                    <s key="dim">PER</s>
                                    <i key="segmentLevel">0</i>
                                    <ref key="segment" refId="23"/>
                                    <b key="placeHolder">N</b>
                                    <ref key="weight" refId="24"/>
                                    <be key="textMatchingCondition" refId="53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21</cust>
                                  <i key="index">0</i>
                                  <ref key="parent" refId="526"/>
                                </be>
                              </l>
                              <ref key="parent" refId="517"/>
                            </be>
                            <be refId="537" clsId="FilterNode">
                              <l key="dimensionOids" refId="538" ln="1" eid="DimensionOid">
                                <cust clsId="DimensionOid">5343455F24-45-41435F5343455F434F4E535F504152545F30303031--50-</cust>
                              </l>
                              <l key="AdHocParamDimensionOids" refId="539" ln="0" eid="DimensionOid"/>
                              <be key="data" refId="540" clsId="FilterNodeData">
                                <ref key="filterNode" refId="537"/>
                                <s key="dim">SCE_$</s>
                                <i key="segmentLevel">0</i>
                                <ref key="segment" refId="23"/>
                                <b key="placeHolder">N</b>
                                <ref key="weight" refId="24"/>
                                <be key="textMatchingCondition" refId="541" clsId="TextMatchingCondition">
                                  <ref key="op" refId="26"/>
                                  <s key="val"/>
                                </be>
                                <ref key="change" refId="27"/>
                                <ref key="dataType" refId="28"/>
                                <b key="prevailingDataType">N</b>
                                <ref key="editability" refId="29"/>
                                <b key="signChange">N</b>
                                <b key="nativeSignChange">N</b>
                                <l key="nav" refId="542"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3</cust>
                              <i key="index">0</i>
                              <l key="children" refId="543" ln="1" eid="Framework.com.tagetik.trees.INode,framework">
                                <be refId="544" clsId="FilterNode">
                                  <l key="dimensionOids" refId="545" ln="1" eid="DimensionOid">
                                    <cust clsId="DimensionOid">504552-45-41435F5045525F414C4C5F504152545F30303031--50-</cust>
                                  </l>
                                  <l key="AdHocParamDimensionOids" refId="546" ln="0" eid="DimensionOid"/>
                                  <be key="data" refId="547" clsId="FilterNodeData">
                                    <ref key="filterNode" refId="544"/>
                                    <s key="dim">PER</s>
                                    <i key="segmentLevel">0</i>
                                    <ref key="segment" refId="23"/>
                                    <b key="placeHolder">N</b>
                                    <ref key="weight" refId="24"/>
                                    <be key="textMatchingCondition" refId="54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22</cust>
                                  <i key="index">0</i>
                                  <ref key="parent" refId="537"/>
                                </be>
                              </l>
                              <ref key="parent" refId="517"/>
                            </be>
                          </l>
                          <ref key="parent" refId="511"/>
                        </be>
                        <be refId="549" clsId="FilterNode">
                          <l key="dimensionOids" refId="550" ln="1" eid="DimensionOid">
                            <cust clsId="DimensionOid">415A495F453031-4E-414E323030303030---</cust>
                          </l>
                          <l key="AdHocParamDimensionOids" refId="551" ln="0" eid="DimensionOid"/>
                          <be key="data" refId="552" clsId="FilterNodeData">
                            <ref key="filterNode" refId="549"/>
                            <s key="dim">AZI_E01</s>
                            <i key="segmentLevel">0</i>
                            <ref key="segment" refId="36"/>
                            <be key="dictionaryHeader" refId="553" clsId="MultiDesc">
                              <a key="desc" refId="554" ln="4" eid="SYS_STR">
                                <s>Global Commodities</s>
                                <s>Globaler Handel</s>
                                <nl/>
                                <nl/>
                              </a>
                            </be>
                            <b key="placeHolder">N</b>
                            <ref key="weight" refId="24"/>
                            <be key="textMatchingCondition" refId="55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556" keid="SYS_STR" veid="EFReportingNodeType">
                              <key>
                                <s>415A495F453031-4E-414E323030303030---</s>
                              </key>
                              <val>
                                <ref refId="39"/>
                              </val>
                            </m>
                            <b key="multiSelection">N</b>
                          </be>
                          <cust key="id" clsId="FilterOid">6</cust>
                          <i key="index">0</i>
                          <l key="children" refId="557" ln="2" eid="Framework.com.tagetik.trees.INode,framework">
                            <be refId="558" clsId="FilterNode">
                              <l key="dimensionOids" refId="559" ln="1" eid="DimensionOid">
                                <cust clsId="DimensionOid">5343455F24-45-41435F5343455F434F4E535F504152545F30303031--50-</cust>
                              </l>
                              <l key="AdHocParamDimensionOids" refId="560" ln="0" eid="DimensionOid"/>
                              <be key="data" refId="561" clsId="FilterNodeData">
                                <ref key="filterNode" refId="558"/>
                                <s key="dim">SCE_$</s>
                                <i key="segmentLevel">0</i>
                                <ref key="segment" refId="23"/>
                                <b key="placeHolder">N</b>
                                <ref key="weight" refId="24"/>
                                <be key="textMatchingCondition" refId="56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7</cust>
                              <i key="index">0</i>
                              <l key="children" refId="563" ln="1" eid="Framework.com.tagetik.trees.INode,framework">
                                <be refId="564" clsId="FilterNode">
                                  <l key="dimensionOids" refId="565" ln="1" eid="DimensionOid">
                                    <cust clsId="DimensionOid">504552-45-41435F5045525F414C4C5F504152545F30303031--50-</cust>
                                  </l>
                                  <l key="AdHocParamDimensionOids" refId="566" ln="0" eid="DimensionOid"/>
                                  <be key="data" refId="567" clsId="FilterNodeData">
                                    <ref key="filterNode" refId="564"/>
                                    <s key="dim">PER</s>
                                    <i key="segmentLevel">0</i>
                                    <ref key="segment" refId="23"/>
                                    <b key="placeHolder">N</b>
                                    <ref key="weight" refId="24"/>
                                    <be key="textMatchingCondition" refId="56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23</cust>
                                  <i key="index">0</i>
                                  <ref key="parent" refId="558"/>
                                </be>
                              </l>
                              <ref key="parent" refId="549"/>
                            </be>
                            <be refId="569" clsId="FilterNode">
                              <l key="dimensionOids" refId="570" ln="1" eid="DimensionOid">
                                <cust clsId="DimensionOid">5343455F24-45-41435F5343455F434F4E535F504152545F30303031--50-</cust>
                              </l>
                              <l key="AdHocParamDimensionOids" refId="571" ln="0" eid="DimensionOid"/>
                              <be key="data" refId="572" clsId="FilterNodeData">
                                <ref key="filterNode" refId="569"/>
                                <s key="dim">SCE_$</s>
                                <i key="segmentLevel">0</i>
                                <ref key="segment" refId="23"/>
                                <b key="placeHolder">N</b>
                                <ref key="weight" refId="24"/>
                                <be key="textMatchingCondition" refId="573" clsId="TextMatchingCondition">
                                  <ref key="op" refId="26"/>
                                  <s key="val"/>
                                </be>
                                <ref key="change" refId="27"/>
                                <ref key="dataType" refId="28"/>
                                <b key="prevailingDataType">N</b>
                                <ref key="editability" refId="29"/>
                                <b key="signChange">N</b>
                                <b key="nativeSignChange">N</b>
                                <l key="nav" refId="574"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8</cust>
                              <i key="index">0</i>
                              <l key="children" refId="575" ln="1" eid="Framework.com.tagetik.trees.INode,framework">
                                <be refId="576" clsId="FilterNode">
                                  <l key="dimensionOids" refId="577" ln="1" eid="DimensionOid">
                                    <cust clsId="DimensionOid">504552-45-41435F5045525F414C4C5F504152545F30303031--50-</cust>
                                  </l>
                                  <l key="AdHocParamDimensionOids" refId="578" ln="0" eid="DimensionOid"/>
                                  <be key="data" refId="579" clsId="FilterNodeData">
                                    <ref key="filterNode" refId="576"/>
                                    <s key="dim">PER</s>
                                    <i key="segmentLevel">0</i>
                                    <ref key="segment" refId="23"/>
                                    <b key="placeHolder">N</b>
                                    <ref key="weight" refId="24"/>
                                    <be key="textMatchingCondition" refId="58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24</cust>
                                  <i key="index">0</i>
                                  <ref key="parent" refId="569"/>
                                </be>
                              </l>
                              <ref key="parent" refId="549"/>
                            </be>
                          </l>
                          <ref key="parent" refId="511"/>
                        </be>
                        <be refId="581" clsId="FilterNode">
                          <l key="dimensionOids" refId="582" ln="1" eid="DimensionOid">
                            <cust clsId="DimensionOid">415A495F453031-4E-414E333030303030---</cust>
                          </l>
                          <l key="AdHocParamDimensionOids" refId="583" ln="0" eid="DimensionOid"/>
                          <be key="data" refId="584" clsId="FilterNodeData">
                            <ref key="filterNode" refId="581"/>
                            <s key="dim">AZI_E01</s>
                            <i key="segmentLevel">0</i>
                            <ref key="segment" refId="36"/>
                            <be key="dictionaryHeader" refId="585" clsId="MultiDesc">
                              <a key="desc" refId="586" ln="4" eid="SYS_STR">
                                <s>Russian Power Generation</s>
                                <s>Russische Stromerzeugung</s>
                                <nl/>
                                <nl/>
                              </a>
                            </be>
                            <b key="placeHolder">N</b>
                            <ref key="weight" refId="24"/>
                            <be key="textMatchingCondition" refId="58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588" keid="SYS_STR" veid="EFReportingNodeType">
                              <key>
                                <s>415A495F453031-4E-414E333030303030---</s>
                              </key>
                              <val>
                                <ref refId="39"/>
                              </val>
                            </m>
                            <b key="multiSelection">N</b>
                          </be>
                          <cust key="id" clsId="FilterOid">9</cust>
                          <i key="index">0</i>
                          <l key="children" refId="589" ln="2" eid="Framework.com.tagetik.trees.INode,framework">
                            <be refId="590" clsId="FilterNode">
                              <l key="dimensionOids" refId="591" ln="1" eid="DimensionOid">
                                <cust clsId="DimensionOid">5343455F24-45-41435F5343455F434F4E535F504152545F30303031--50-</cust>
                              </l>
                              <l key="AdHocParamDimensionOids" refId="592" ln="0" eid="DimensionOid"/>
                              <be key="data" refId="593" clsId="FilterNodeData">
                                <ref key="filterNode" refId="590"/>
                                <s key="dim">SCE_$</s>
                                <i key="segmentLevel">0</i>
                                <ref key="segment" refId="23"/>
                                <b key="placeHolder">N</b>
                                <ref key="weight" refId="24"/>
                                <be key="textMatchingCondition" refId="59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10</cust>
                              <i key="index">0</i>
                              <l key="children" refId="595" ln="1" eid="Framework.com.tagetik.trees.INode,framework">
                                <be refId="596" clsId="FilterNode">
                                  <l key="dimensionOids" refId="597" ln="1" eid="DimensionOid">
                                    <cust clsId="DimensionOid">504552-45-41435F5045525F414C4C5F504152545F30303031--50-</cust>
                                  </l>
                                  <l key="AdHocParamDimensionOids" refId="598" ln="0" eid="DimensionOid"/>
                                  <be key="data" refId="599" clsId="FilterNodeData">
                                    <ref key="filterNode" refId="596"/>
                                    <s key="dim">PER</s>
                                    <i key="segmentLevel">0</i>
                                    <ref key="segment" refId="23"/>
                                    <b key="placeHolder">N</b>
                                    <ref key="weight" refId="24"/>
                                    <be key="textMatchingCondition" refId="60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25</cust>
                                  <i key="index">0</i>
                                  <ref key="parent" refId="590"/>
                                </be>
                              </l>
                              <ref key="parent" refId="581"/>
                            </be>
                            <be refId="601" clsId="FilterNode">
                              <l key="dimensionOids" refId="602" ln="1" eid="DimensionOid">
                                <cust clsId="DimensionOid">5343455F24-45-41435F5343455F434F4E535F504152545F30303031--50-</cust>
                              </l>
                              <l key="AdHocParamDimensionOids" refId="603" ln="0" eid="DimensionOid"/>
                              <be key="data" refId="604" clsId="FilterNodeData">
                                <ref key="filterNode" refId="601"/>
                                <s key="dim">SCE_$</s>
                                <i key="segmentLevel">0</i>
                                <ref key="segment" refId="23"/>
                                <b key="placeHolder">N</b>
                                <ref key="weight" refId="24"/>
                                <be key="textMatchingCondition" refId="605" clsId="TextMatchingCondition">
                                  <ref key="op" refId="26"/>
                                  <s key="val"/>
                                </be>
                                <ref key="change" refId="27"/>
                                <ref key="dataType" refId="28"/>
                                <b key="prevailingDataType">N</b>
                                <ref key="editability" refId="29"/>
                                <b key="signChange">N</b>
                                <b key="nativeSignChange">N</b>
                                <l key="nav" refId="606"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11</cust>
                              <i key="index">0</i>
                              <l key="children" refId="607" ln="1" eid="Framework.com.tagetik.trees.INode,framework">
                                <be refId="608" clsId="FilterNode">
                                  <l key="dimensionOids" refId="609" ln="1" eid="DimensionOid">
                                    <cust clsId="DimensionOid">504552-45-41435F5045525F414C4C5F504152545F30303031--50-</cust>
                                  </l>
                                  <l key="AdHocParamDimensionOids" refId="610" ln="0" eid="DimensionOid"/>
                                  <be key="data" refId="611" clsId="FilterNodeData">
                                    <ref key="filterNode" refId="608"/>
                                    <s key="dim">PER</s>
                                    <i key="segmentLevel">0</i>
                                    <ref key="segment" refId="23"/>
                                    <b key="placeHolder">N</b>
                                    <ref key="weight" refId="24"/>
                                    <be key="textMatchingCondition" refId="61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26</cust>
                                  <i key="index">0</i>
                                  <ref key="parent" refId="601"/>
                                </be>
                              </l>
                              <ref key="parent" refId="581"/>
                            </be>
                          </l>
                          <ref key="parent" refId="511"/>
                        </be>
                        <be refId="613" clsId="FilterNode">
                          <l key="dimensionOids" refId="614" ln="1" eid="DimensionOid">
                            <cust clsId="DimensionOid">415A495F453031-4E-414E343030303030---</cust>
                          </l>
                          <l key="AdHocParamDimensionOids" refId="615" ln="0" eid="DimensionOid"/>
                          <be key="data" refId="616" clsId="FilterNodeData">
                            <ref key="filterNode" refId="613"/>
                            <s key="dim">AZI_E01</s>
                            <i key="segmentLevel">0</i>
                            <ref key="segment" refId="36"/>
                            <b key="placeHolder">N</b>
                            <ref key="weight" refId="24"/>
                            <be key="textMatchingCondition" refId="61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618" keid="SYS_STR" veid="EFReportingNodeType">
                              <key>
                                <s>415A495F453031-4E-414E343030303030---</s>
                              </key>
                              <val>
                                <ref refId="39"/>
                              </val>
                            </m>
                            <b key="multiSelection">N</b>
                          </be>
                          <cust key="id" clsId="FilterOid">12</cust>
                          <i key="index">0</i>
                          <l key="children" refId="619" ln="2" eid="Framework.com.tagetik.trees.INode,framework">
                            <be refId="620" clsId="FilterNode">
                              <l key="dimensionOids" refId="621" ln="1" eid="DimensionOid">
                                <cust clsId="DimensionOid">5343455F24-45-41435F5343455F434F4E535F504152545F30303031--50-</cust>
                              </l>
                              <l key="AdHocParamDimensionOids" refId="622" ln="0" eid="DimensionOid"/>
                              <be key="data" refId="623" clsId="FilterNodeData">
                                <ref key="filterNode" refId="620"/>
                                <s key="dim">SCE_$</s>
                                <i key="segmentLevel">0</i>
                                <ref key="segment" refId="23"/>
                                <b key="placeHolder">N</b>
                                <ref key="weight" refId="24"/>
                                <be key="textMatchingCondition" refId="62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13</cust>
                              <i key="index">0</i>
                              <l key="children" refId="625" ln="1" eid="Framework.com.tagetik.trees.INode,framework">
                                <be refId="626" clsId="FilterNode">
                                  <l key="dimensionOids" refId="627" ln="1" eid="DimensionOid">
                                    <cust clsId="DimensionOid">504552-45-41435F5045525F414C4C5F504152545F30303031--50-</cust>
                                  </l>
                                  <l key="AdHocParamDimensionOids" refId="628" ln="0" eid="DimensionOid"/>
                                  <be key="data" refId="629" clsId="FilterNodeData">
                                    <ref key="filterNode" refId="626"/>
                                    <s key="dim">PER</s>
                                    <i key="segmentLevel">0</i>
                                    <ref key="segment" refId="23"/>
                                    <b key="placeHolder">N</b>
                                    <ref key="weight" refId="24"/>
                                    <be key="textMatchingCondition" refId="63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27</cust>
                                  <i key="index">0</i>
                                  <ref key="parent" refId="620"/>
                                </be>
                              </l>
                              <ref key="parent" refId="613"/>
                            </be>
                            <be refId="631" clsId="FilterNode">
                              <l key="dimensionOids" refId="632" ln="1" eid="DimensionOid">
                                <cust clsId="DimensionOid">5343455F24-45-41435F5343455F434F4E535F504152545F30303031--50-</cust>
                              </l>
                              <l key="AdHocParamDimensionOids" refId="633" ln="0" eid="DimensionOid"/>
                              <be key="data" refId="634" clsId="FilterNodeData">
                                <ref key="filterNode" refId="631"/>
                                <s key="dim">SCE_$</s>
                                <i key="segmentLevel">0</i>
                                <ref key="segment" refId="23"/>
                                <b key="placeHolder">N</b>
                                <ref key="weight" refId="24"/>
                                <be key="textMatchingCondition" refId="635" clsId="TextMatchingCondition">
                                  <ref key="op" refId="26"/>
                                  <s key="val"/>
                                </be>
                                <ref key="change" refId="27"/>
                                <ref key="dataType" refId="28"/>
                                <b key="prevailingDataType">N</b>
                                <ref key="editability" refId="29"/>
                                <b key="signChange">N</b>
                                <b key="nativeSignChange">N</b>
                                <l key="nav" refId="636"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14</cust>
                              <i key="index">0</i>
                              <l key="children" refId="637" ln="1" eid="Framework.com.tagetik.trees.INode,framework">
                                <be refId="638" clsId="FilterNode">
                                  <l key="dimensionOids" refId="639" ln="1" eid="DimensionOid">
                                    <cust clsId="DimensionOid">504552-45-41435F5045525F414C4C5F504152545F30303031--50-</cust>
                                  </l>
                                  <l key="AdHocParamDimensionOids" refId="640" ln="0" eid="DimensionOid"/>
                                  <be key="data" refId="641" clsId="FilterNodeData">
                                    <ref key="filterNode" refId="638"/>
                                    <s key="dim">PER</s>
                                    <i key="segmentLevel">0</i>
                                    <ref key="segment" refId="23"/>
                                    <b key="placeHolder">N</b>
                                    <ref key="weight" refId="24"/>
                                    <be key="textMatchingCondition" refId="64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28</cust>
                                  <i key="index">0</i>
                                  <ref key="parent" refId="631"/>
                                </be>
                              </l>
                              <ref key="parent" refId="613"/>
                            </be>
                          </l>
                          <ref key="parent" refId="511"/>
                        </be>
                        <be refId="643" clsId="FilterNode">
                          <l key="dimensionOids" refId="644" ln="1" eid="DimensionOid">
                            <cust clsId="DimensionOid">415A495F453031-4E-414E303030303030---</cust>
                          </l>
                          <l key="AdHocParamDimensionOids" refId="645" ln="0" eid="DimensionOid"/>
                          <be key="data" refId="646" clsId="FilterNodeData">
                            <ref key="filterNode" refId="643"/>
                            <s key="dim">AZI_E01</s>
                            <i key="segmentLevel">0</i>
                            <ref key="segment" refId="68"/>
                            <b key="placeHolder">N</b>
                            <ref key="weight" refId="24"/>
                            <be key="textMatchingCondition" refId="64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648" keid="SYS_STR" veid="EFReportingNodeType">
                              <key>
                                <s>415A495F453031-4E-414E353030303030---</s>
                              </key>
                              <val>
                                <ref refId="39"/>
                              </val>
                              <key>
                                <s>415A495F453031-4E-414E303030303030---</s>
                              </key>
                              <val>
                                <ref refId="39"/>
                              </val>
                            </m>
                            <b key="multiSelection">N</b>
                          </be>
                          <cust key="id" clsId="FilterOid">15</cust>
                          <i key="index">0</i>
                          <l key="children" refId="649" ln="2" eid="Framework.com.tagetik.trees.INode,framework">
                            <be refId="650" clsId="FilterNode">
                              <l key="dimensionOids" refId="651" ln="1" eid="DimensionOid">
                                <cust clsId="DimensionOid">5343455F24-45-41435F5343455F434F4E535F504152545F30303031--50-</cust>
                              </l>
                              <l key="AdHocParamDimensionOids" refId="652" ln="0" eid="DimensionOid"/>
                              <be key="data" refId="653" clsId="FilterNodeData">
                                <ref key="filterNode" refId="650"/>
                                <s key="dim">SCE_$</s>
                                <i key="segmentLevel">0</i>
                                <ref key="segment" refId="23"/>
                                <b key="placeHolder">N</b>
                                <ref key="weight" refId="24"/>
                                <be key="textMatchingCondition" refId="65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16</cust>
                              <i key="index">0</i>
                              <l key="children" refId="655" ln="1" eid="Framework.com.tagetik.trees.INode,framework">
                                <be refId="656" clsId="FilterNode">
                                  <l key="dimensionOids" refId="657" ln="1" eid="DimensionOid">
                                    <cust clsId="DimensionOid">504552-45-41435F5045525F414C4C5F504152545F30303031--50-</cust>
                                  </l>
                                  <l key="AdHocParamDimensionOids" refId="658" ln="0" eid="DimensionOid"/>
                                  <be key="data" refId="659" clsId="FilterNodeData">
                                    <ref key="filterNode" refId="656"/>
                                    <s key="dim">PER</s>
                                    <i key="segmentLevel">0</i>
                                    <ref key="segment" refId="23"/>
                                    <b key="placeHolder">N</b>
                                    <ref key="weight" refId="24"/>
                                    <be key="textMatchingCondition" refId="66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29</cust>
                                  <i key="index">0</i>
                                  <ref key="parent" refId="650"/>
                                </be>
                              </l>
                              <ref key="parent" refId="643"/>
                            </be>
                            <be refId="661" clsId="FilterNode">
                              <l key="dimensionOids" refId="662" ln="1" eid="DimensionOid">
                                <cust clsId="DimensionOid">5343455F24-45-41435F5343455F434F4E535F504152545F30303031--50-</cust>
                              </l>
                              <l key="AdHocParamDimensionOids" refId="663" ln="0" eid="DimensionOid"/>
                              <be key="data" refId="664" clsId="FilterNodeData">
                                <ref key="filterNode" refId="661"/>
                                <s key="dim">SCE_$</s>
                                <i key="segmentLevel">0</i>
                                <ref key="segment" refId="23"/>
                                <b key="placeHolder">N</b>
                                <ref key="weight" refId="24"/>
                                <be key="textMatchingCondition" refId="665" clsId="TextMatchingCondition">
                                  <ref key="op" refId="26"/>
                                  <s key="val"/>
                                </be>
                                <ref key="change" refId="27"/>
                                <ref key="dataType" refId="28"/>
                                <b key="prevailingDataType">N</b>
                                <ref key="editability" refId="29"/>
                                <b key="signChange">N</b>
                                <b key="nativeSignChange">N</b>
                                <l key="nav" refId="666"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17</cust>
                              <i key="index">0</i>
                              <l key="children" refId="667" ln="1" eid="Framework.com.tagetik.trees.INode,framework">
                                <be refId="668" clsId="FilterNode">
                                  <l key="dimensionOids" refId="669" ln="1" eid="DimensionOid">
                                    <cust clsId="DimensionOid">504552-45-41435F5045525F414C4C5F504152545F30303031--50-</cust>
                                  </l>
                                  <l key="AdHocParamDimensionOids" refId="670" ln="0" eid="DimensionOid"/>
                                  <be key="data" refId="671" clsId="FilterNodeData">
                                    <ref key="filterNode" refId="668"/>
                                    <s key="dim">PER</s>
                                    <i key="segmentLevel">0</i>
                                    <ref key="segment" refId="23"/>
                                    <b key="placeHolder">N</b>
                                    <ref key="weight" refId="24"/>
                                    <be key="textMatchingCondition" refId="67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30</cust>
                                  <i key="index">0</i>
                                  <ref key="parent" refId="661"/>
                                </be>
                              </l>
                              <ref key="parent" refId="643"/>
                            </be>
                          </l>
                          <ref key="parent" refId="511"/>
                        </be>
                        <be refId="673" clsId="FilterNode">
                          <l key="dimensionOids" refId="674" ln="0" eid="DimensionOid"/>
                          <l key="AdHocParamDimensionOids" refId="675" ln="0" eid="DimensionOid"/>
                          <be key="data" refId="676" clsId="FilterNodeData">
                            <ref key="filterNode" refId="673"/>
                            <s key="dim">AZI_E01</s>
                            <i key="segmentLevel">0</i>
                            <ref key="segment" refId="23"/>
                            <be key="dictionaryHeader" refId="677" clsId="MultiDesc">
                              <a key="desc" refId="678" ln="4" eid="SYS_STR">
                                <s>Admin/Consolidation</s>
                                <s>Administration/Konsolidierung</s>
                                <nl/>
                                <nl/>
                              </a>
                            </be>
                            <b key="placeHolder">S</b>
                            <ref key="weight" refId="24"/>
                            <be key="textMatchingCondition" refId="67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680" keid="SYS_STR" veid="EFReportingNodeType">
                              <key>
                                <s>1</s>
                              </key>
                              <val>
                                <ref refId="39"/>
                              </val>
                            </m>
                            <b key="multiSelection">N</b>
                          </be>
                          <cust key="id" clsId="FilterOid">33</cust>
                          <s key="cod">PH</s>
                          <s key="desc"/>
                          <i key="index">0</i>
                          <l key="children" refId="681" ln="1" eid="Framework.com.tagetik.trees.INode,framework">
                            <be refId="682" clsId="FilterNode">
                              <l key="dimensionOids" refId="683" ln="0" eid="DimensionOid"/>
                              <l key="AdHocParamDimensionOids" refId="684" ln="0" eid="DimensionOid"/>
                              <be key="data" refId="685" clsId="FilterNodeData">
                                <ref key="filterNode" refId="682"/>
                                <s key="dim">SCE_$</s>
                                <i key="segmentLevel">0</i>
                                <ref key="segment" refId="23"/>
                                <b key="placeHolder">S</b>
                                <ref key="weight" refId="24"/>
                                <be key="textMatchingCondition" refId="68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687" keid="SYS_STR" veid="EFReportingNodeType">
                                  <key>
                                    <s>33</s>
                                  </key>
                                  <val>
                                    <ref refId="39"/>
                                  </val>
                                </m>
                                <b key="multiSelection">N</b>
                              </be>
                              <cust key="id" clsId="FilterOid">34</cust>
                              <s key="cod">PH</s>
                              <s key="desc"/>
                              <i key="index">0</i>
                              <l key="children" refId="688" ln="2" eid="Framework.com.tagetik.trees.INode,framework">
                                <be refId="689" clsId="FilterNode">
                                  <l key="dimensionOids" refId="690" ln="0" eid="DimensionOid"/>
                                  <l key="AdHocParamDimensionOids" refId="691" ln="0" eid="DimensionOid"/>
                                  <be key="data" refId="692" clsId="FilterNodeData">
                                    <ref key="filterNode" refId="689"/>
                                    <s key="dim">PER</s>
                                    <i key="segmentLevel">0</i>
                                    <ref key="segment" refId="23"/>
                                    <be key="reportingFormula" refId="693" clsId="ReportingFormula">
                                      <b key="serverFormula">N</b>
                                      <b key="formulaRule">N</b>
                                      <s key="formula">{27}+{29}</s>
                                    </be>
                                    <b key="placeHolder">S</b>
                                    <ref key="weight" refId="24"/>
                                    <be key="textMatchingCondition" refId="69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695" keid="SYS_STR" veid="EFReportingNodeType">
                                      <key>
                                        <s>34</s>
                                      </key>
                                      <val>
                                        <ref refId="39"/>
                                      </val>
                                    </m>
                                    <b key="multiSelection">N</b>
                                  </be>
                                  <cust key="id" clsId="FilterOid">35</cust>
                                  <s key="cod">PH</s>
                                  <s key="desc"/>
                                  <i key="index">0</i>
                                  <ref key="parent" refId="682"/>
                                </be>
                                <be refId="696" clsId="FilterNode">
                                  <l key="dimensionOids" refId="697" ln="0" eid="DimensionOid"/>
                                  <l key="AdHocParamDimensionOids" refId="698" ln="0" eid="DimensionOid"/>
                                  <be key="data" refId="699" clsId="FilterNodeData">
                                    <ref key="filterNode" refId="696"/>
                                    <s key="dim">PER</s>
                                    <i key="segmentLevel">0</i>
                                    <ref key="segment" refId="23"/>
                                    <be key="reportingFormula" refId="700" clsId="ReportingFormula">
                                      <b key="serverFormula">N</b>
                                      <b key="formulaRule">N</b>
                                      <s key="formula">{28}+{30}</s>
                                    </be>
                                    <b key="placeHolder">S</b>
                                    <ref key="weight" refId="24"/>
                                    <be key="textMatchingCondition" refId="70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02" keid="SYS_STR" veid="EFReportingNodeType">
                                      <key>
                                        <s>34</s>
                                      </key>
                                      <val>
                                        <ref refId="39"/>
                                      </val>
                                    </m>
                                    <b key="multiSelection">N</b>
                                  </be>
                                  <cust key="id" clsId="FilterOid">36</cust>
                                  <s key="cod">PH</s>
                                  <s key="desc"/>
                                  <i key="index">0</i>
                                  <ref key="parent" refId="682"/>
                                </be>
                              </l>
                              <ref key="parent" refId="673"/>
                            </be>
                          </l>
                          <ref key="parent" refId="511"/>
                        </be>
                        <be refId="703" clsId="FilterNode">
                          <l key="dimensionOids" refId="704" ln="1" eid="DimensionOid">
                            <cust clsId="DimensionOid">415A495F453031-4E-414E303030303030---</cust>
                          </l>
                          <l key="AdHocParamDimensionOids" refId="705" ln="0" eid="DimensionOid"/>
                          <be key="data" refId="706" clsId="FilterNodeData">
                            <ref key="filterNode" refId="703"/>
                            <s key="dim">AZI_E01</s>
                            <i key="segmentLevel">0</i>
                            <ref key="segment" refId="36"/>
                            <be key="dictionaryHeader" refId="707" clsId="MultiDesc">
                              <a key="desc" refId="708" ln="4" eid="SYS_STR">
                                <s>Uniper-Group</s>
                                <s>Uniper-Konzern</s>
                                <nl/>
                                <nl/>
                              </a>
                            </be>
                            <b key="placeHolder">N</b>
                            <ref key="weight" refId="24"/>
                            <be key="textMatchingCondition" refId="70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710" keid="SYS_STR" veid="EFReportingNodeType">
                              <key>
                                <s>415A495F453031-4E-414E303030303030---</s>
                              </key>
                              <val>
                                <ref refId="39"/>
                              </val>
                            </m>
                            <b key="multiSelection">N</b>
                          </be>
                          <cust key="id" clsId="FilterOid">18</cust>
                          <i key="index">0</i>
                          <l key="children" refId="711" ln="2" eid="Framework.com.tagetik.trees.INode,framework">
                            <be refId="712" clsId="FilterNode">
                              <l key="dimensionOids" refId="713" ln="1" eid="DimensionOid">
                                <cust clsId="DimensionOid">5343455F24-45-41435F5343455F434F4E535F504152545F30303031--50-</cust>
                              </l>
                              <l key="AdHocParamDimensionOids" refId="714" ln="0" eid="DimensionOid"/>
                              <be key="data" refId="715" clsId="FilterNodeData">
                                <ref key="filterNode" refId="712"/>
                                <s key="dim">SCE_$</s>
                                <i key="segmentLevel">0</i>
                                <ref key="segment" refId="23"/>
                                <b key="placeHolder">N</b>
                                <ref key="weight" refId="24"/>
                                <be key="textMatchingCondition" refId="71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19</cust>
                              <i key="index">0</i>
                              <l key="children" refId="717" ln="1" eid="Framework.com.tagetik.trees.INode,framework">
                                <be refId="718" clsId="FilterNode">
                                  <l key="dimensionOids" refId="719" ln="1" eid="DimensionOid">
                                    <cust clsId="DimensionOid">504552-45-41435F5045525F414C4C5F504152545F30303031--50-</cust>
                                  </l>
                                  <l key="AdHocParamDimensionOids" refId="720" ln="0" eid="DimensionOid"/>
                                  <be key="data" refId="721" clsId="FilterNodeData">
                                    <ref key="filterNode" refId="718"/>
                                    <s key="dim">PER</s>
                                    <i key="segmentLevel">0</i>
                                    <ref key="segment" refId="23"/>
                                    <b key="placeHolder">N</b>
                                    <ref key="weight" refId="24"/>
                                    <be key="textMatchingCondition" refId="72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31</cust>
                                  <i key="index">0</i>
                                  <ref key="parent" refId="712"/>
                                </be>
                              </l>
                              <ref key="parent" refId="703"/>
                            </be>
                            <be refId="723" clsId="FilterNode">
                              <l key="dimensionOids" refId="724" ln="1" eid="DimensionOid">
                                <cust clsId="DimensionOid">5343455F24-45-41435F5343455F434F4E535F504152545F30303031--50-</cust>
                              </l>
                              <l key="AdHocParamDimensionOids" refId="725" ln="0" eid="DimensionOid"/>
                              <be key="data" refId="726" clsId="FilterNodeData">
                                <ref key="filterNode" refId="723"/>
                                <s key="dim">SCE_$</s>
                                <i key="segmentLevel">0</i>
                                <ref key="segment" refId="23"/>
                                <b key="placeHolder">N</b>
                                <ref key="weight" refId="24"/>
                                <be key="textMatchingCondition" refId="727" clsId="TextMatchingCondition">
                                  <ref key="op" refId="26"/>
                                  <s key="val"/>
                                </be>
                                <ref key="change" refId="27"/>
                                <ref key="dataType" refId="28"/>
                                <b key="prevailingDataType">N</b>
                                <ref key="editability" refId="29"/>
                                <b key="signChange">N</b>
                                <b key="nativeSignChange">N</b>
                                <l key="nav" refId="728"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20</cust>
                              <i key="index">0</i>
                              <l key="children" refId="729" ln="1" eid="Framework.com.tagetik.trees.INode,framework">
                                <be refId="730" clsId="FilterNode">
                                  <l key="dimensionOids" refId="731" ln="1" eid="DimensionOid">
                                    <cust clsId="DimensionOid">504552-45-41435F5045525F414C4C5F504152545F30303031--50-</cust>
                                  </l>
                                  <l key="AdHocParamDimensionOids" refId="732" ln="0" eid="DimensionOid"/>
                                  <be key="data" refId="733" clsId="FilterNodeData">
                                    <ref key="filterNode" refId="730"/>
                                    <s key="dim">PER</s>
                                    <i key="segmentLevel">0</i>
                                    <ref key="segment" refId="23"/>
                                    <b key="placeHolder">N</b>
                                    <ref key="weight" refId="24"/>
                                    <be key="textMatchingCondition" refId="73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32</cust>
                                  <i key="index">0</i>
                                  <ref key="parent" refId="723"/>
                                </be>
                              </l>
                              <ref key="parent" refId="703"/>
                            </be>
                          </l>
                          <ref key="parent" refId="511"/>
                        </be>
                      </l>
                    </be>
                    <be key="matrixFilters" refId="735" clsId="FilterNode">
                      <l key="dimensionOids" refId="736" ln="0" eid="DimensionOid"/>
                      <l key="AdHocParamDimensionOids" refId="737" ln="0" eid="DimensionOid"/>
                      <be key="data" refId="738" clsId="FilterNodeData">
                        <ref key="filterNode" refId="735"/>
                        <i key="segmentLevel">0</i>
                        <ref key="segment" refId="23"/>
                        <b key="placeHolder">N</b>
                        <ref key="weight" refId="24"/>
                        <be key="textMatchingCondition" refId="73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Matrix</s>
                      <i key="index">0</i>
                      <l key="children" refId="740" ln="1" eid="Framework.com.tagetik.trees.INode,framework">
                        <be refId="741" clsId="FilterNode">
                          <l key="dimensionOids" refId="742" ln="1" eid="DimensionOid">
                            <cust clsId="DimensionOid">544950-45-5449505F4356---</cust>
                          </l>
                          <l key="AdHocParamDimensionOids" refId="743" ln="0" eid="DimensionOid"/>
                          <be key="data" refId="744" clsId="FilterNodeData">
                            <ref key="filterNode" refId="741"/>
                            <s key="dim">TIP</s>
                            <i key="segmentLevel">0</i>
                            <ref key="segment" refId="23"/>
                            <b key="placeHolder">N</b>
                            <ref key="weight" refId="24"/>
                            <be key="textMatchingCondition" refId="74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cust>
                          <i key="index">0</i>
                          <l key="children" refId="746" ln="0" eid="Framework.com.tagetik.trees.INode,framework"/>
                          <ref key="parent" refId="735"/>
                        </be>
                      </l>
                    </be>
                    <be key="rowHeaders" refId="747" clsId="ReportingHeaders">
                      <m key="headers" refId="748" keid="SYS_PR_I" veid="System.Collections.IList">
                        <key>
                          <i>-2</i>
                        </key>
                        <val>
                          <l refId="749" ln="1">
                            <s>$Account.code</s>
                          </l>
                        </val>
                        <key>
                          <i>-1</i>
                        </key>
                        <val>
                          <l refId="750" ln="1">
                            <s>$Account.desc</s>
                          </l>
                        </val>
                      </m>
                      <m key="headersDims" refId="751" keid="SYS_PR_I" veid="SYS_STR">
                        <key>
                          <i>-2</i>
                        </key>
                        <val>
                          <s>VOC</s>
                        </val>
                        <key>
                          <i>-1</i>
                        </key>
                        <val>
                          <s>VOC</s>
                        </val>
                      </m>
                    </be>
                    <be key="columnHeaders" refId="752" clsId="ReportingHeaders">
                      <m key="headers" refId="753" keid="SYS_PR_I" veid="System.Collections.IList">
                        <key>
                          <i>-2</i>
                        </key>
                        <val>
                          <l refId="754" ln="1">
                            <s>$Entity(HIERARCHY("E01")).desc</s>
                          </l>
                        </val>
                        <key>
                          <i>-1</i>
                        </key>
                        <val>
                          <l refId="755" ln="1">
                            <s>$Scenario.year</s>
                          </l>
                        </val>
                      </m>
                      <m key="headersDims" refId="756" keid="SYS_PR_I" veid="SYS_STR">
                        <key>
                          <i>-2</i>
                        </key>
                        <val>
                          <s>AZI_E01</s>
                        </val>
                        <key>
                          <i>-1</i>
                        </key>
                        <val>
                          <s>SCE_$</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b key="bindOriginalAmountOnSave">N</b>
                    <b key="showLink">N</b>
                    <i key="index">1</i>
                    <b key="excludeValuatingSheetsWithZeroValues">N</b>
                    <m key="addictionalStyleSheets" refId="757" keid="SYS_STR" veid="StyleSheet"/>
                    <b key="allowOpenNewElements">N</b>
                    <s key="forcedBreakBackType">X</s>
                    <s key="forcedBreakBackRefLeaf">X</s>
                    <b key="autoOpenNewElements">N</b>
                    <b key="askNumRows">N</b>
                    <set key="forcedContentCells" refId="758" ln="6" eid="Reporting.com.tagetik.tables.IMatixCellLeafPositions,Reporting">
                      <be refId="759" clsId="CornerHeaderMatrixCellLeafPositions">
                        <i key="colHeader">-1</i>
                        <i key="rowHeader">-1</i>
                      </be>
                      <be refId="760" clsId="ColHeaderMatrixCellLeafPositions">
                        <i key="colHeader">-1</i>
                        <cust key="row" clsId="FilterOid">95</cust>
                      </be>
                      <be refId="761" clsId="CornerHeaderMatrixCellLeafPositions">
                        <i key="colHeader">-1</i>
                        <i key="rowHeader">-2</i>
                      </be>
                      <be refId="762" clsId="ColHeaderMatrixCellLeafPositions">
                        <i key="colHeader">-1</i>
                        <cust key="row" clsId="FilterOid">94</cust>
                      </be>
                      <be refId="763" clsId="RowHeaderMatrixCellLeafPositions">
                        <i key="rowHeader">-1</i>
                        <cust key="col" clsId="FilterOid">36</cust>
                      </be>
                      <be refId="764" clsId="RowHeaderMatrixCellLeafPositions">
                        <i key="rowHeader">-1</i>
                        <cust key="col" clsId="FilterOid">35</cust>
                      </be>
                    </set>
                    <m key="forcedEditModes" refId="765" keid="Reporting.com.tagetik.tables.IMatixCellLeafPositions,Reporting" veid="SYS_STR"/>
                    <b key="UseTxlDeFormEditor">N</b>
                    <be key="TxDeFormsEditorDescriptor" refId="766" clsId="TxDeFormsEditorDescriptor">
                      <l key="Tabs" refId="767" ln="0" eid="TxDeFormsEditorGridDescriptor"/>
                      <i key="Height">400</i>
                      <i key="Width">430</i>
                      <b key="editButton">S</b>
                      <b key="newButton">S</b>
                      <b key="deleteButton">S</b>
                    </be>
                    <be key="workspaceTableInfo" refId="768" clsId="matrixWSInfo">
                      <b key="isT">N</b>
                      <s key="wsCode">$CPM</s>
                    </be>
                  </be>
                </val>
                <key>
                  <s>Matrix03</s>
                </key>
                <val>
                  <be refId="769" clsId="MatrixPositionBlockVO">
                    <s key="positionID">Matrix03</s>
                    <be key="rows" refId="770" clsId="FilterNode">
                      <l key="dimensionOids" refId="771" ln="0" eid="DimensionOid"/>
                      <l key="AdHocParamDimensionOids" refId="772" ln="0" eid="DimensionOid"/>
                      <be key="data" refId="773" clsId="FilterNodeData">
                        <be key="filterNode" refId="774" clsId="FilterNode">
                          <l key="dimensionOids" refId="775" ln="0" eid="DimensionOid"/>
                          <l key="AdHocParamDimensionOids" refId="776" ln="0" eid="DimensionOid"/>
                          <be key="data" refId="777" clsId="FilterNodeData">
                            <ref key="filterNode" refId="774"/>
                            <i key="segmentLevel">0</i>
                            <ref key="segment" refId="23"/>
                            <b key="placeHolder">N</b>
                            <ref key="weight" refId="24"/>
                            <be key="textMatchingCondition" refId="77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779" ln="8" eid="Framework.com.tagetik.trees.INode,framework">
                            <be refId="780" clsId="FilterNode">
                              <l key="dimensionOids" refId="781" ln="1" eid="DimensionOid">
                                <cust clsId="DimensionOid">415A495F453032-4E-414E313030303030---</cust>
                              </l>
                              <l key="AdHocParamDimensionOids" refId="782" ln="0" eid="DimensionOid"/>
                              <be key="data" refId="783" clsId="FilterNodeData">
                                <ref key="filterNode" refId="780"/>
                                <s key="dim">AZI_E02</s>
                                <i key="segmentLevel">0</i>
                                <ref key="segment" refId="36"/>
                                <b key="placeHolder">N</b>
                                <ref key="weight" refId="24"/>
                                <be key="textMatchingCondition" refId="78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85"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31</cust>
                              <i key="index">0</i>
                              <ref key="parent" refId="774"/>
                            </be>
                            <be refId="786" clsId="FilterNode">
                              <l key="dimensionOids" refId="787" ln="1" eid="DimensionOid">
                                <cust clsId="DimensionOid">415A495F453032-4E-414E323030303030---</cust>
                              </l>
                              <l key="AdHocParamDimensionOids" refId="788" ln="0" eid="DimensionOid"/>
                              <be key="data" refId="789" clsId="FilterNodeData">
                                <ref key="filterNode" refId="786"/>
                                <s key="dim">AZI_E02</s>
                                <i key="segmentLevel">0</i>
                                <ref key="segment" refId="36"/>
                                <b key="placeHolder">N</b>
                                <ref key="weight" refId="24"/>
                                <be key="textMatchingCondition" refId="79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91"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32</cust>
                              <i key="index">0</i>
                              <ref key="parent" refId="774"/>
                            </be>
                            <be refId="792" clsId="FilterNode">
                              <l key="dimensionOids" refId="793" ln="1" eid="DimensionOid">
                                <cust clsId="DimensionOid">415A495F453032-4E-414E333030303030---</cust>
                              </l>
                              <l key="AdHocParamDimensionOids" refId="794" ln="0" eid="DimensionOid"/>
                              <be key="data" refId="795" clsId="FilterNodeData">
                                <ref key="filterNode" refId="792"/>
                                <s key="dim">AZI_E02</s>
                                <i key="segmentLevel">0</i>
                                <ref key="segment" refId="36"/>
                                <b key="placeHolder">N</b>
                                <ref key="weight" refId="24"/>
                                <be key="textMatchingCondition" refId="79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97"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33</cust>
                              <i key="index">0</i>
                              <ref key="parent" refId="774"/>
                            </be>
                            <be refId="798" clsId="FilterNode">
                              <l key="dimensionOids" refId="799" ln="1" eid="DimensionOid">
                                <cust clsId="DimensionOid">415A495F453032-4E-414E343030303030---</cust>
                              </l>
                              <l key="AdHocParamDimensionOids" refId="800" ln="0" eid="DimensionOid"/>
                              <be key="data" refId="801" clsId="FilterNodeData">
                                <ref key="filterNode" refId="798"/>
                                <s key="dim">AZI_E02</s>
                                <i key="segmentLevel">0</i>
                                <ref key="segment" refId="36"/>
                                <b key="placeHolder">N</b>
                                <ref key="weight" refId="24"/>
                                <be key="textMatchingCondition" refId="80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803"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34</cust>
                              <i key="index">0</i>
                              <ref key="parent" refId="774"/>
                            </be>
                            <be refId="804" clsId="FilterNode">
                              <l key="dimensionOids" refId="805" ln="1" eid="DimensionOid">
                                <cust clsId="DimensionOid">415A495F453032-4E-414E353030303030---</cust>
                              </l>
                              <l key="AdHocParamDimensionOids" refId="806" ln="0" eid="DimensionOid"/>
                              <be key="data" refId="807" clsId="FilterNodeData">
                                <ref key="filterNode" refId="804"/>
                                <s key="dim">AZI_E02</s>
                                <i key="segmentLevel">0</i>
                                <ref key="segment" refId="36"/>
                                <b key="placeHolder">N</b>
                                <ref key="weight" refId="24"/>
                                <be key="textMatchingCondition" refId="80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809"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35</cust>
                              <i key="index">0</i>
                              <ref key="parent" refId="774"/>
                            </be>
                            <be refId="810" clsId="FilterNode">
                              <l key="dimensionOids" refId="811" ln="1" eid="DimensionOid">
                                <cust clsId="DimensionOid">415A495F453032-4E-414E303030303030---</cust>
                              </l>
                              <l key="AdHocParamDimensionOids" refId="812" ln="0" eid="DimensionOid"/>
                              <be key="data" refId="813" clsId="FilterNodeData">
                                <ref key="filterNode" refId="810"/>
                                <s key="dim">AZI_E02</s>
                                <i key="segmentLevel">0</i>
                                <ref key="segment" refId="68"/>
                                <b key="placeHolder">N</b>
                                <ref key="weight" refId="24"/>
                                <be key="textMatchingCondition" refId="81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815" keid="SYS_STR" veid="EFReportingNodeType">
                                  <key>
                                    <s>415A495F453032-4E-414E303030303030---</s>
                                  </key>
                                  <val>
                                    <ref refId="39"/>
                                  </val>
                                </m>
                                <b key="multiSelection">N</b>
                              </be>
                              <cust key="id" clsId="FilterOid">39</cust>
                              <i key="index">0</i>
                              <ref key="parent" refId="774"/>
                            </be>
                            <be refId="816" clsId="FilterNode">
                              <l key="dimensionOids" refId="817" ln="0" eid="DimensionOid"/>
                              <l key="AdHocParamDimensionOids" refId="818" ln="0" eid="DimensionOid"/>
                              <be key="data" refId="819" clsId="FilterNodeData">
                                <ref key="filterNode" refId="816"/>
                                <s key="dim">AZI_E02</s>
                                <i key="segmentLevel">0</i>
                                <ref key="segment" refId="23"/>
                                <be key="reportingFormula" refId="820" clsId="ReportingFormula">
                                  <b key="serverFormula">N</b>
                                  <b key="formulaRule">N</b>
                                  <s key="formula">{34}+{35}+{39}</s>
                                </be>
                                <be key="dictionaryHeader" refId="821" clsId="MultiDesc">
                                  <a key="desc" refId="822" ln="4" eid="SYS_STR">
                                    <s>Administration/Consolidation</s>
                                    <s>Administration/Konsolidierung</s>
                                    <nl/>
                                    <nl/>
                                  </a>
                                </be>
                                <b key="placeHolder">S</b>
                                <ref key="weight" refId="24"/>
                                <be key="textMatchingCondition" refId="82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824" keid="SYS_STR" veid="EFReportingNodeType">
                                  <key>
                                    <s>35</s>
                                  </key>
                                  <val>
                                    <ref refId="39"/>
                                  </val>
                                </m>
                                <b key="multiSelection">N</b>
                              </be>
                              <cust key="id" clsId="FilterOid">36</cust>
                              <s key="cod">PH</s>
                              <s key="desc"/>
                              <i key="index">0</i>
                              <ref key="parent" refId="774"/>
                            </be>
                            <be refId="825" clsId="FilterNode">
                              <l key="dimensionOids" refId="826" ln="1" eid="DimensionOid">
                                <cust clsId="DimensionOid">415A495F453032-4E-414E303030303030---</cust>
                              </l>
                              <l key="AdHocParamDimensionOids" refId="827" ln="0" eid="DimensionOid"/>
                              <be key="data" refId="828" clsId="FilterNodeData">
                                <ref key="filterNode" refId="825"/>
                                <s key="dim">AZI_E02</s>
                                <i key="segmentLevel">0</i>
                                <ref key="segment" refId="36"/>
                                <be key="dictionaryHeader" refId="829" clsId="MultiDesc">
                                  <a key="desc" refId="830" ln="4" eid="SYS_STR">
                                    <s>Total</s>
                                    <s>Summe</s>
                                    <nl/>
                                    <nl/>
                                  </a>
                                </be>
                                <b key="placeHolder">N</b>
                                <ref key="weight" refId="24"/>
                                <be key="textMatchingCondition" refId="83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832" keid="SYS_STR" veid="EFReportingNodeType">
                                  <key>
                                    <s>415A495F453032-4E-414E303030303030---</s>
                                  </key>
                                  <val>
                                    <ref refId="39"/>
                                  </val>
                                </m>
                                <b key="multiSelection">N</b>
                              </be>
                              <cust key="id" clsId="FilterOid">38</cust>
                              <i key="index">0</i>
                              <ref key="parent" refId="774"/>
                            </be>
                          </l>
                        </be>
                        <i key="segmentLevel">0</i>
                        <ref key="segment" refId="23"/>
                        <b key="placeHolder">N</b>
                        <ref key="weight" refId="24"/>
                        <be key="textMatchingCondition" refId="83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834" ln="1" eid="Framework.com.tagetik.trees.INode,framework">
                        <be refId="835" clsId="FilterNode">
                          <l key="dimensionOids" refId="836" ln="1" eid="DimensionOid">
                            <cust clsId="DimensionOid">564F435F413033-4E-3335303030---</cust>
                          </l>
                          <l key="AdHocParamDimensionOids" refId="837" ln="0" eid="DimensionOid"/>
                          <be key="data" refId="838" clsId="FilterNodeData">
                            <ref key="filterNode" refId="835"/>
                            <s key="dim">VOC_A03</s>
                            <i key="segmentLevel">0</i>
                            <ref key="segment" refId="23"/>
                            <be key="dictionaryHeader" refId="839" clsId="MultiDesc">
                              <a key="desc" refId="840" ln="4" eid="SYS_STR">
                                <s>Adjusted EBIT (segment earnings)</s>
                                <s>Adjusted EBIT (Segmentergebnis)</s>
                                <nl/>
                                <nl/>
                              </a>
                            </be>
                            <b key="placeHolder">N</b>
                            <ref key="weight" refId="24"/>
                            <be key="textMatchingCondition" refId="841" clsId="TextMatchingCondition">
                              <ref key="op" refId="26"/>
                              <s key="val"/>
                            </be>
                            <ref key="change" refId="27"/>
                            <ref key="dataType" refId="28"/>
                            <b key="prevailingDataType">N</b>
                            <ref key="editability" refId="29"/>
                            <b key="signChange">S</b>
                            <b key="nativeSignChange">N</b>
                            <l key="nav" refId="842" ln="0" eid="ScenarioModifierValue"/>
                            <i key="sco">0</i>
                            <b key="applyFiltersForForcedScenarioPeriodoMap">N</b>
                            <b key="lineSplit">N</b>
                            <b key="addRCRow">N</b>
                            <b key="complementary">N</b>
                            <ref key="periodicCalculation" refId="118"/>
                            <b key="breakLevelSubtotal">N</b>
                            <b key="alreadyDrilled">N</b>
                            <m key="nodeTypes" refId="843" keid="SYS_STR" veid="EFReportingNodeType">
                              <key>
                                <s>564F435F413033-4E-3335303030---</s>
                              </key>
                              <val>
                                <ref refId="39"/>
                              </val>
                            </m>
                            <b key="multiSelection">N</b>
                          </be>
                          <cust key="id" clsId="FilterOid">96</cust>
                          <s key="cod"/>
                          <s key="desc"/>
                          <i key="index">0</i>
                          <l key="children" refId="844" ln="0" eid="Framework.com.tagetik.trees.INode,framework"/>
                          <ref key="parent" refId="770"/>
                        </be>
                      </l>
                    </be>
                    <be key="columns" refId="845" clsId="FilterNode">
                      <l key="dimensionOids" refId="846" ln="0" eid="DimensionOid"/>
                      <l key="AdHocParamDimensionOids" refId="847" ln="0" eid="DimensionOid"/>
                      <be key="data" refId="848" clsId="FilterNodeData">
                        <ref key="filterNode" refId="845"/>
                        <i key="segmentLevel">0</i>
                        <ref key="segment" refId="23"/>
                        <b key="placeHolder">N</b>
                        <ref key="weight" refId="24"/>
                        <be key="textMatchingCondition" refId="84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850" ln="7" eid="Framework.com.tagetik.trees.INode,framework">
                        <be refId="851" clsId="FilterNode">
                          <l key="dimensionOids" refId="852" ln="1" eid="DimensionOid">
                            <cust clsId="DimensionOid">415A495F453031-4E-414E313030303030---</cust>
                          </l>
                          <l key="AdHocParamDimensionOids" refId="853" ln="0" eid="DimensionOid"/>
                          <be key="data" refId="854" clsId="FilterNodeData">
                            <ref key="filterNode" refId="851"/>
                            <s key="dim">AZI_E01</s>
                            <i key="segmentLevel">0</i>
                            <ref key="segment" refId="36"/>
                            <be key="dictionaryHeader" refId="855" clsId="MultiDesc">
                              <a key="desc" refId="856" ln="4" eid="SYS_STR">
                                <s>European Generation</s>
                                <s>
                                  Europ
                                  <ch cod="e4"/>
                                  ische Erzeugung
                                </s>
                                <nl/>
                                <nl/>
                              </a>
                            </be>
                            <b key="placeHolder">N</b>
                            <ref key="weight" refId="24"/>
                            <be key="textMatchingCondition" refId="85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858" keid="SYS_STR" veid="EFReportingNodeType">
                              <key>
                                <s>415A495F453031-4E-414E313030303030---</s>
                              </key>
                              <val>
                                <ref refId="39"/>
                              </val>
                            </m>
                            <b key="multiSelection">N</b>
                          </be>
                          <cust key="id" clsId="FilterOid">5</cust>
                          <i key="index">0</i>
                          <l key="children" refId="859" ln="2" eid="Framework.com.tagetik.trees.INode,framework">
                            <be refId="860" clsId="FilterNode">
                              <l key="dimensionOids" refId="861" ln="1" eid="DimensionOid">
                                <cust clsId="DimensionOid">5343455F24-45-41435F5343455F434F4E535F504152545F30303031--50-</cust>
                              </l>
                              <l key="AdHocParamDimensionOids" refId="862" ln="0" eid="DimensionOid"/>
                              <be key="data" refId="863" clsId="FilterNodeData">
                                <ref key="filterNode" refId="860"/>
                                <s key="dim">SCE_$</s>
                                <i key="segmentLevel">0</i>
                                <ref key="segment" refId="23"/>
                                <b key="placeHolder">N</b>
                                <ref key="weight" refId="24"/>
                                <be key="textMatchingCondition" refId="86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cust>
                              <i key="index">0</i>
                              <l key="children" refId="865" ln="1" eid="Framework.com.tagetik.trees.INode,framework">
                                <be refId="866" clsId="FilterNode">
                                  <l key="dimensionOids" refId="867" ln="1" eid="DimensionOid">
                                    <cust clsId="DimensionOid">504552-45-41435F5045525F414C4C5F504152545F30303031--50-</cust>
                                  </l>
                                  <l key="AdHocParamDimensionOids" refId="868" ln="0" eid="DimensionOid"/>
                                  <be key="data" refId="869" clsId="FilterNodeData">
                                    <ref key="filterNode" refId="866"/>
                                    <s key="dim">PER</s>
                                    <i key="segmentLevel">0</i>
                                    <ref key="segment" refId="23"/>
                                    <b key="placeHolder">N</b>
                                    <ref key="weight" refId="24"/>
                                    <be key="textMatchingCondition" refId="87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21</cust>
                                  <i key="index">0</i>
                                  <ref key="parent" refId="860"/>
                                </be>
                              </l>
                              <ref key="parent" refId="851"/>
                            </be>
                            <be refId="871" clsId="FilterNode">
                              <l key="dimensionOids" refId="872" ln="1" eid="DimensionOid">
                                <cust clsId="DimensionOid">5343455F24-45-41435F5343455F434F4E535F504152545F30303031--50-</cust>
                              </l>
                              <l key="AdHocParamDimensionOids" refId="873" ln="0" eid="DimensionOid"/>
                              <be key="data" refId="874" clsId="FilterNodeData">
                                <ref key="filterNode" refId="871"/>
                                <s key="dim">SCE_$</s>
                                <i key="segmentLevel">0</i>
                                <ref key="segment" refId="23"/>
                                <b key="placeHolder">N</b>
                                <ref key="weight" refId="24"/>
                                <be key="textMatchingCondition" refId="875" clsId="TextMatchingCondition">
                                  <ref key="op" refId="26"/>
                                  <s key="val"/>
                                </be>
                                <ref key="change" refId="27"/>
                                <ref key="dataType" refId="28"/>
                                <b key="prevailingDataType">N</b>
                                <ref key="editability" refId="29"/>
                                <b key="signChange">N</b>
                                <b key="nativeSignChange">N</b>
                                <l key="nav" refId="876"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3</cust>
                              <i key="index">0</i>
                              <l key="children" refId="877" ln="1" eid="Framework.com.tagetik.trees.INode,framework">
                                <be refId="878" clsId="FilterNode">
                                  <l key="dimensionOids" refId="879" ln="1" eid="DimensionOid">
                                    <cust clsId="DimensionOid">504552-45-41435F5045525F414C4C5F504152545F30303031--50-</cust>
                                  </l>
                                  <l key="AdHocParamDimensionOids" refId="880" ln="0" eid="DimensionOid"/>
                                  <be key="data" refId="881" clsId="FilterNodeData">
                                    <ref key="filterNode" refId="878"/>
                                    <s key="dim">PER</s>
                                    <i key="segmentLevel">0</i>
                                    <ref key="segment" refId="23"/>
                                    <b key="placeHolder">N</b>
                                    <ref key="weight" refId="24"/>
                                    <be key="textMatchingCondition" refId="88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22</cust>
                                  <i key="index">0</i>
                                  <ref key="parent" refId="871"/>
                                </be>
                              </l>
                              <ref key="parent" refId="851"/>
                            </be>
                          </l>
                          <ref key="parent" refId="845"/>
                        </be>
                        <be refId="883" clsId="FilterNode">
                          <l key="dimensionOids" refId="884" ln="1" eid="DimensionOid">
                            <cust clsId="DimensionOid">415A495F453031-4E-414E323030303030---</cust>
                          </l>
                          <l key="AdHocParamDimensionOids" refId="885" ln="0" eid="DimensionOid"/>
                          <be key="data" refId="886" clsId="FilterNodeData">
                            <ref key="filterNode" refId="883"/>
                            <s key="dim">AZI_E01</s>
                            <i key="segmentLevel">0</i>
                            <ref key="segment" refId="36"/>
                            <be key="dictionaryHeader" refId="887" clsId="MultiDesc">
                              <a key="desc" refId="888" ln="4" eid="SYS_STR">
                                <s>Global Commodities</s>
                                <s>Globaler Handel</s>
                                <nl/>
                                <nl/>
                              </a>
                            </be>
                            <b key="placeHolder">N</b>
                            <ref key="weight" refId="24"/>
                            <be key="textMatchingCondition" refId="88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890" keid="SYS_STR" veid="EFReportingNodeType">
                              <key>
                                <s>415A495F453031-4E-414E323030303030---</s>
                              </key>
                              <val>
                                <ref refId="39"/>
                              </val>
                            </m>
                            <b key="multiSelection">N</b>
                          </be>
                          <cust key="id" clsId="FilterOid">6</cust>
                          <i key="index">0</i>
                          <l key="children" refId="891" ln="2" eid="Framework.com.tagetik.trees.INode,framework">
                            <be refId="892" clsId="FilterNode">
                              <l key="dimensionOids" refId="893" ln="1" eid="DimensionOid">
                                <cust clsId="DimensionOid">5343455F24-45-41435F5343455F434F4E535F504152545F30303031--50-</cust>
                              </l>
                              <l key="AdHocParamDimensionOids" refId="894" ln="0" eid="DimensionOid"/>
                              <be key="data" refId="895" clsId="FilterNodeData">
                                <ref key="filterNode" refId="892"/>
                                <s key="dim">SCE_$</s>
                                <i key="segmentLevel">0</i>
                                <ref key="segment" refId="23"/>
                                <b key="placeHolder">N</b>
                                <ref key="weight" refId="24"/>
                                <be key="textMatchingCondition" refId="89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7</cust>
                              <i key="index">0</i>
                              <l key="children" refId="897" ln="1" eid="Framework.com.tagetik.trees.INode,framework">
                                <be refId="898" clsId="FilterNode">
                                  <l key="dimensionOids" refId="899" ln="1" eid="DimensionOid">
                                    <cust clsId="DimensionOid">504552-45-41435F5045525F414C4C5F504152545F30303031--50-</cust>
                                  </l>
                                  <l key="AdHocParamDimensionOids" refId="900" ln="0" eid="DimensionOid"/>
                                  <be key="data" refId="901" clsId="FilterNodeData">
                                    <ref key="filterNode" refId="898"/>
                                    <s key="dim">PER</s>
                                    <i key="segmentLevel">0</i>
                                    <ref key="segment" refId="23"/>
                                    <b key="placeHolder">N</b>
                                    <ref key="weight" refId="24"/>
                                    <be key="textMatchingCondition" refId="90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23</cust>
                                  <i key="index">0</i>
                                  <ref key="parent" refId="892"/>
                                </be>
                              </l>
                              <ref key="parent" refId="883"/>
                            </be>
                            <be refId="903" clsId="FilterNode">
                              <l key="dimensionOids" refId="904" ln="1" eid="DimensionOid">
                                <cust clsId="DimensionOid">5343455F24-45-41435F5343455F434F4E535F504152545F30303031--50-</cust>
                              </l>
                              <l key="AdHocParamDimensionOids" refId="905" ln="0" eid="DimensionOid"/>
                              <be key="data" refId="906" clsId="FilterNodeData">
                                <ref key="filterNode" refId="903"/>
                                <s key="dim">SCE_$</s>
                                <i key="segmentLevel">0</i>
                                <ref key="segment" refId="23"/>
                                <b key="placeHolder">N</b>
                                <ref key="weight" refId="24"/>
                                <be key="textMatchingCondition" refId="907" clsId="TextMatchingCondition">
                                  <ref key="op" refId="26"/>
                                  <s key="val"/>
                                </be>
                                <ref key="change" refId="27"/>
                                <ref key="dataType" refId="28"/>
                                <b key="prevailingDataType">N</b>
                                <ref key="editability" refId="29"/>
                                <b key="signChange">N</b>
                                <b key="nativeSignChange">N</b>
                                <l key="nav" refId="908"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8</cust>
                              <i key="index">0</i>
                              <l key="children" refId="909" ln="1" eid="Framework.com.tagetik.trees.INode,framework">
                                <be refId="910" clsId="FilterNode">
                                  <l key="dimensionOids" refId="911" ln="1" eid="DimensionOid">
                                    <cust clsId="DimensionOid">504552-45-41435F5045525F414C4C5F504152545F30303031--50-</cust>
                                  </l>
                                  <l key="AdHocParamDimensionOids" refId="912" ln="0" eid="DimensionOid"/>
                                  <be key="data" refId="913" clsId="FilterNodeData">
                                    <ref key="filterNode" refId="910"/>
                                    <s key="dim">PER</s>
                                    <i key="segmentLevel">0</i>
                                    <ref key="segment" refId="23"/>
                                    <b key="placeHolder">N</b>
                                    <ref key="weight" refId="24"/>
                                    <be key="textMatchingCondition" refId="91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24</cust>
                                  <i key="index">0</i>
                                  <ref key="parent" refId="903"/>
                                </be>
                              </l>
                              <ref key="parent" refId="883"/>
                            </be>
                          </l>
                          <ref key="parent" refId="845"/>
                        </be>
                        <be refId="915" clsId="FilterNode">
                          <l key="dimensionOids" refId="916" ln="1" eid="DimensionOid">
                            <cust clsId="DimensionOid">415A495F453031-4E-414E333030303030---</cust>
                          </l>
                          <l key="AdHocParamDimensionOids" refId="917" ln="0" eid="DimensionOid"/>
                          <be key="data" refId="918" clsId="FilterNodeData">
                            <ref key="filterNode" refId="915"/>
                            <s key="dim">AZI_E01</s>
                            <i key="segmentLevel">0</i>
                            <ref key="segment" refId="36"/>
                            <be key="dictionaryHeader" refId="919" clsId="MultiDesc">
                              <a key="desc" refId="920" ln="4" eid="SYS_STR">
                                <s>
                                  Russian Power Generation (discontinued  operations)
                                  <ch cod="b3"/>
                                </s>
                                <s>
                                  Russische Stromerzeugung (nicht fortgef
                                  <ch cod="fc"/>
                                  hrte Aktivit
                                  <ch cod="e4"/>
                                  ten)
                                  <ch cod="b3"/>
                                  <ch cod="207e"/>
                                </s>
                                <nl/>
                                <nl/>
                              </a>
                            </be>
                            <b key="placeHolder">N</b>
                            <ref key="weight" refId="24"/>
                            <be key="textMatchingCondition" refId="92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922" keid="SYS_STR" veid="EFReportingNodeType">
                              <key>
                                <s>415A495F453031-4E-414E333030303030---</s>
                              </key>
                              <val>
                                <ref refId="39"/>
                              </val>
                            </m>
                            <b key="multiSelection">N</b>
                          </be>
                          <cust key="id" clsId="FilterOid">9</cust>
                          <i key="index">0</i>
                          <l key="children" refId="923" ln="2" eid="Framework.com.tagetik.trees.INode,framework">
                            <be refId="924" clsId="FilterNode">
                              <l key="dimensionOids" refId="925" ln="1" eid="DimensionOid">
                                <cust clsId="DimensionOid">5343455F24-45-41435F5343455F434F4E535F504152545F30303031--50-</cust>
                              </l>
                              <l key="AdHocParamDimensionOids" refId="926" ln="0" eid="DimensionOid"/>
                              <be key="data" refId="927" clsId="FilterNodeData">
                                <ref key="filterNode" refId="924"/>
                                <s key="dim">SCE_$</s>
                                <i key="segmentLevel">0</i>
                                <ref key="segment" refId="23"/>
                                <b key="placeHolder">N</b>
                                <ref key="weight" refId="24"/>
                                <be key="textMatchingCondition" refId="92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10</cust>
                              <i key="index">0</i>
                              <l key="children" refId="929" ln="1" eid="Framework.com.tagetik.trees.INode,framework">
                                <be refId="930" clsId="FilterNode">
                                  <l key="dimensionOids" refId="931" ln="1" eid="DimensionOid">
                                    <cust clsId="DimensionOid">504552-45-41435F5045525F414C4C5F504152545F30303031--50-</cust>
                                  </l>
                                  <l key="AdHocParamDimensionOids" refId="932" ln="0" eid="DimensionOid"/>
                                  <be key="data" refId="933" clsId="FilterNodeData">
                                    <ref key="filterNode" refId="930"/>
                                    <s key="dim">PER</s>
                                    <i key="segmentLevel">0</i>
                                    <ref key="segment" refId="23"/>
                                    <b key="placeHolder">N</b>
                                    <ref key="weight" refId="24"/>
                                    <be key="textMatchingCondition" refId="93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25</cust>
                                  <i key="index">0</i>
                                  <ref key="parent" refId="924"/>
                                </be>
                              </l>
                              <ref key="parent" refId="915"/>
                            </be>
                            <be refId="935" clsId="FilterNode">
                              <l key="dimensionOids" refId="936" ln="1" eid="DimensionOid">
                                <cust clsId="DimensionOid">5343455F24-45-41435F5343455F434F4E535F504152545F30303031--50-</cust>
                              </l>
                              <l key="AdHocParamDimensionOids" refId="937" ln="0" eid="DimensionOid"/>
                              <be key="data" refId="938" clsId="FilterNodeData">
                                <ref key="filterNode" refId="935"/>
                                <s key="dim">SCE_$</s>
                                <i key="segmentLevel">0</i>
                                <ref key="segment" refId="23"/>
                                <b key="placeHolder">N</b>
                                <ref key="weight" refId="24"/>
                                <be key="textMatchingCondition" refId="939" clsId="TextMatchingCondition">
                                  <ref key="op" refId="26"/>
                                  <s key="val"/>
                                </be>
                                <ref key="change" refId="27"/>
                                <ref key="dataType" refId="28"/>
                                <b key="prevailingDataType">N</b>
                                <ref key="editability" refId="29"/>
                                <b key="signChange">N</b>
                                <b key="nativeSignChange">N</b>
                                <l key="nav" refId="940"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11</cust>
                              <i key="index">0</i>
                              <l key="children" refId="941" ln="1" eid="Framework.com.tagetik.trees.INode,framework">
                                <be refId="942" clsId="FilterNode">
                                  <l key="dimensionOids" refId="943" ln="1" eid="DimensionOid">
                                    <cust clsId="DimensionOid">504552-45-41435F5045525F414C4C5F504152545F30303031--50-</cust>
                                  </l>
                                  <l key="AdHocParamDimensionOids" refId="944" ln="0" eid="DimensionOid"/>
                                  <be key="data" refId="945" clsId="FilterNodeData">
                                    <ref key="filterNode" refId="942"/>
                                    <s key="dim">PER</s>
                                    <i key="segmentLevel">0</i>
                                    <ref key="segment" refId="23"/>
                                    <b key="placeHolder">N</b>
                                    <ref key="weight" refId="24"/>
                                    <be key="textMatchingCondition" refId="94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26</cust>
                                  <i key="index">0</i>
                                  <ref key="parent" refId="935"/>
                                </be>
                              </l>
                              <ref key="parent" refId="915"/>
                            </be>
                          </l>
                          <ref key="parent" refId="845"/>
                        </be>
                        <be refId="947" clsId="FilterNode">
                          <l key="dimensionOids" refId="948" ln="1" eid="DimensionOid">
                            <cust clsId="DimensionOid">415A495F453031-4E-414E343030303030---</cust>
                          </l>
                          <l key="AdHocParamDimensionOids" refId="949" ln="0" eid="DimensionOid"/>
                          <be key="data" refId="950" clsId="FilterNodeData">
                            <ref key="filterNode" refId="947"/>
                            <s key="dim">AZI_E01</s>
                            <i key="segmentLevel">0</i>
                            <ref key="segment" refId="36"/>
                            <b key="placeHolder">N</b>
                            <ref key="weight" refId="24"/>
                            <be key="textMatchingCondition" refId="95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952" keid="SYS_STR" veid="EFReportingNodeType">
                              <key>
                                <s>415A495F453031-4E-414E343030303030---</s>
                              </key>
                              <val>
                                <ref refId="39"/>
                              </val>
                            </m>
                            <b key="multiSelection">N</b>
                          </be>
                          <cust key="id" clsId="FilterOid">12</cust>
                          <i key="index">0</i>
                          <l key="children" refId="953" ln="2" eid="Framework.com.tagetik.trees.INode,framework">
                            <be refId="954" clsId="FilterNode">
                              <l key="dimensionOids" refId="955" ln="1" eid="DimensionOid">
                                <cust clsId="DimensionOid">5343455F24-45-41435F5343455F434F4E535F504152545F30303031--50-</cust>
                              </l>
                              <l key="AdHocParamDimensionOids" refId="956" ln="0" eid="DimensionOid"/>
                              <be key="data" refId="957" clsId="FilterNodeData">
                                <ref key="filterNode" refId="954"/>
                                <s key="dim">SCE_$</s>
                                <i key="segmentLevel">0</i>
                                <ref key="segment" refId="23"/>
                                <b key="placeHolder">N</b>
                                <ref key="weight" refId="24"/>
                                <be key="textMatchingCondition" refId="95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13</cust>
                              <i key="index">0</i>
                              <l key="children" refId="959" ln="1" eid="Framework.com.tagetik.trees.INode,framework">
                                <be refId="960" clsId="FilterNode">
                                  <l key="dimensionOids" refId="961" ln="1" eid="DimensionOid">
                                    <cust clsId="DimensionOid">504552-45-41435F5045525F414C4C5F504152545F30303031--50-</cust>
                                  </l>
                                  <l key="AdHocParamDimensionOids" refId="962" ln="0" eid="DimensionOid"/>
                                  <be key="data" refId="963" clsId="FilterNodeData">
                                    <ref key="filterNode" refId="960"/>
                                    <s key="dim">PER</s>
                                    <i key="segmentLevel">0</i>
                                    <ref key="segment" refId="23"/>
                                    <b key="placeHolder">N</b>
                                    <ref key="weight" refId="24"/>
                                    <be key="textMatchingCondition" refId="96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27</cust>
                                  <i key="index">0</i>
                                  <ref key="parent" refId="954"/>
                                </be>
                              </l>
                              <ref key="parent" refId="947"/>
                            </be>
                            <be refId="965" clsId="FilterNode">
                              <l key="dimensionOids" refId="966" ln="1" eid="DimensionOid">
                                <cust clsId="DimensionOid">5343455F24-45-41435F5343455F434F4E535F504152545F30303031--50-</cust>
                              </l>
                              <l key="AdHocParamDimensionOids" refId="967" ln="0" eid="DimensionOid"/>
                              <be key="data" refId="968" clsId="FilterNodeData">
                                <ref key="filterNode" refId="965"/>
                                <s key="dim">SCE_$</s>
                                <i key="segmentLevel">0</i>
                                <ref key="segment" refId="23"/>
                                <b key="placeHolder">N</b>
                                <ref key="weight" refId="24"/>
                                <be key="textMatchingCondition" refId="969" clsId="TextMatchingCondition">
                                  <ref key="op" refId="26"/>
                                  <s key="val"/>
                                </be>
                                <ref key="change" refId="27"/>
                                <ref key="dataType" refId="28"/>
                                <b key="prevailingDataType">N</b>
                                <ref key="editability" refId="29"/>
                                <b key="signChange">N</b>
                                <b key="nativeSignChange">N</b>
                                <l key="nav" refId="970"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14</cust>
                              <i key="index">0</i>
                              <l key="children" refId="971" ln="1" eid="Framework.com.tagetik.trees.INode,framework">
                                <be refId="972" clsId="FilterNode">
                                  <l key="dimensionOids" refId="973" ln="1" eid="DimensionOid">
                                    <cust clsId="DimensionOid">504552-45-41435F5045525F414C4C5F504152545F30303031--50-</cust>
                                  </l>
                                  <l key="AdHocParamDimensionOids" refId="974" ln="0" eid="DimensionOid"/>
                                  <be key="data" refId="975" clsId="FilterNodeData">
                                    <ref key="filterNode" refId="972"/>
                                    <s key="dim">PER</s>
                                    <i key="segmentLevel">0</i>
                                    <ref key="segment" refId="23"/>
                                    <b key="placeHolder">N</b>
                                    <ref key="weight" refId="24"/>
                                    <be key="textMatchingCondition" refId="97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28</cust>
                                  <i key="index">0</i>
                                  <ref key="parent" refId="965"/>
                                </be>
                              </l>
                              <ref key="parent" refId="947"/>
                            </be>
                          </l>
                          <ref key="parent" refId="845"/>
                        </be>
                        <be refId="977" clsId="FilterNode">
                          <l key="dimensionOids" refId="978" ln="1" eid="DimensionOid">
                            <cust clsId="DimensionOid">415A495F453031-4E-414E303030303030---</cust>
                          </l>
                          <l key="AdHocParamDimensionOids" refId="979" ln="0" eid="DimensionOid"/>
                          <be key="data" refId="980" clsId="FilterNodeData">
                            <ref key="filterNode" refId="977"/>
                            <s key="dim">AZI_E01</s>
                            <i key="segmentLevel">0</i>
                            <ref key="segment" refId="68"/>
                            <b key="placeHolder">N</b>
                            <ref key="weight" refId="24"/>
                            <be key="textMatchingCondition" refId="98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982" keid="SYS_STR" veid="EFReportingNodeType">
                              <key>
                                <s>415A495F453031-4E-414E353030303030---</s>
                              </key>
                              <val>
                                <ref refId="39"/>
                              </val>
                              <key>
                                <s>415A495F453031-4E-414E303030303030---</s>
                              </key>
                              <val>
                                <ref refId="39"/>
                              </val>
                            </m>
                            <b key="multiSelection">N</b>
                          </be>
                          <cust key="id" clsId="FilterOid">15</cust>
                          <i key="index">0</i>
                          <l key="children" refId="983" ln="2" eid="Framework.com.tagetik.trees.INode,framework">
                            <be refId="984" clsId="FilterNode">
                              <l key="dimensionOids" refId="985" ln="1" eid="DimensionOid">
                                <cust clsId="DimensionOid">5343455F24-45-41435F5343455F434F4E535F504152545F30303031--50-</cust>
                              </l>
                              <l key="AdHocParamDimensionOids" refId="986" ln="0" eid="DimensionOid"/>
                              <be key="data" refId="987" clsId="FilterNodeData">
                                <ref key="filterNode" refId="984"/>
                                <s key="dim">SCE_$</s>
                                <i key="segmentLevel">0</i>
                                <ref key="segment" refId="23"/>
                                <b key="placeHolder">N</b>
                                <ref key="weight" refId="24"/>
                                <be key="textMatchingCondition" refId="98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16</cust>
                              <i key="index">0</i>
                              <l key="children" refId="989" ln="1" eid="Framework.com.tagetik.trees.INode,framework">
                                <be refId="990" clsId="FilterNode">
                                  <l key="dimensionOids" refId="991" ln="1" eid="DimensionOid">
                                    <cust clsId="DimensionOid">504552-45-41435F5045525F414C4C5F504152545F30303031--50-</cust>
                                  </l>
                                  <l key="AdHocParamDimensionOids" refId="992" ln="0" eid="DimensionOid"/>
                                  <be key="data" refId="993" clsId="FilterNodeData">
                                    <ref key="filterNode" refId="990"/>
                                    <s key="dim">PER</s>
                                    <i key="segmentLevel">0</i>
                                    <ref key="segment" refId="23"/>
                                    <b key="placeHolder">N</b>
                                    <ref key="weight" refId="24"/>
                                    <be key="textMatchingCondition" refId="99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29</cust>
                                  <i key="index">0</i>
                                  <ref key="parent" refId="984"/>
                                </be>
                              </l>
                              <ref key="parent" refId="977"/>
                            </be>
                            <be refId="995" clsId="FilterNode">
                              <l key="dimensionOids" refId="996" ln="1" eid="DimensionOid">
                                <cust clsId="DimensionOid">5343455F24-45-41435F5343455F434F4E535F504152545F30303031--50-</cust>
                              </l>
                              <l key="AdHocParamDimensionOids" refId="997" ln="0" eid="DimensionOid"/>
                              <be key="data" refId="998" clsId="FilterNodeData">
                                <ref key="filterNode" refId="995"/>
                                <s key="dim">SCE_$</s>
                                <i key="segmentLevel">0</i>
                                <ref key="segment" refId="23"/>
                                <b key="placeHolder">N</b>
                                <ref key="weight" refId="24"/>
                                <be key="textMatchingCondition" refId="999" clsId="TextMatchingCondition">
                                  <ref key="op" refId="26"/>
                                  <s key="val"/>
                                </be>
                                <ref key="change" refId="27"/>
                                <ref key="dataType" refId="28"/>
                                <b key="prevailingDataType">N</b>
                                <ref key="editability" refId="29"/>
                                <b key="signChange">N</b>
                                <b key="nativeSignChange">N</b>
                                <l key="nav" refId="1000"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17</cust>
                              <i key="index">0</i>
                              <l key="children" refId="1001" ln="1" eid="Framework.com.tagetik.trees.INode,framework">
                                <be refId="1002" clsId="FilterNode">
                                  <l key="dimensionOids" refId="1003" ln="1" eid="DimensionOid">
                                    <cust clsId="DimensionOid">504552-45-41435F5045525F414C4C5F504152545F30303031--50-</cust>
                                  </l>
                                  <l key="AdHocParamDimensionOids" refId="1004" ln="0" eid="DimensionOid"/>
                                  <be key="data" refId="1005" clsId="FilterNodeData">
                                    <ref key="filterNode" refId="1002"/>
                                    <s key="dim">PER</s>
                                    <i key="segmentLevel">0</i>
                                    <ref key="segment" refId="23"/>
                                    <b key="placeHolder">N</b>
                                    <ref key="weight" refId="24"/>
                                    <be key="textMatchingCondition" refId="100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30</cust>
                                  <i key="index">0</i>
                                  <ref key="parent" refId="995"/>
                                </be>
                              </l>
                              <ref key="parent" refId="977"/>
                            </be>
                          </l>
                          <ref key="parent" refId="845"/>
                        </be>
                        <be refId="1007" clsId="FilterNode">
                          <l key="dimensionOids" refId="1008" ln="0" eid="DimensionOid"/>
                          <l key="AdHocParamDimensionOids" refId="1009" ln="0" eid="DimensionOid"/>
                          <be key="data" refId="1010" clsId="FilterNodeData">
                            <ref key="filterNode" refId="1007"/>
                            <s key="dim">AZI_E01</s>
                            <i key="segmentLevel">0</i>
                            <ref key="segment" refId="23"/>
                            <be key="dictionaryHeader" refId="1011" clsId="MultiDesc">
                              <a key="desc" refId="1012" ln="4" eid="SYS_STR">
                                <s>Admin/Consolidation</s>
                                <s>Administration/Konsolidierung</s>
                                <nl/>
                                <nl/>
                              </a>
                            </be>
                            <b key="placeHolder">S</b>
                            <ref key="weight" refId="24"/>
                            <be key="textMatchingCondition" refId="101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014" keid="SYS_STR" veid="EFReportingNodeType">
                              <key>
                                <s>1</s>
                              </key>
                              <val>
                                <ref refId="39"/>
                              </val>
                            </m>
                            <b key="multiSelection">N</b>
                          </be>
                          <cust key="id" clsId="FilterOid">33</cust>
                          <s key="cod">PH</s>
                          <s key="desc"/>
                          <i key="index">0</i>
                          <l key="children" refId="1015" ln="1" eid="Framework.com.tagetik.trees.INode,framework">
                            <be refId="1016" clsId="FilterNode">
                              <l key="dimensionOids" refId="1017" ln="0" eid="DimensionOid"/>
                              <l key="AdHocParamDimensionOids" refId="1018" ln="0" eid="DimensionOid"/>
                              <be key="data" refId="1019" clsId="FilterNodeData">
                                <ref key="filterNode" refId="1016"/>
                                <s key="dim">SCE_$</s>
                                <i key="segmentLevel">0</i>
                                <ref key="segment" refId="23"/>
                                <b key="placeHolder">S</b>
                                <ref key="weight" refId="24"/>
                                <be key="textMatchingCondition" refId="102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021" keid="SYS_STR" veid="EFReportingNodeType">
                                  <key>
                                    <s>33</s>
                                  </key>
                                  <val>
                                    <ref refId="39"/>
                                  </val>
                                </m>
                                <b key="multiSelection">N</b>
                              </be>
                              <cust key="id" clsId="FilterOid">34</cust>
                              <s key="cod">PH</s>
                              <s key="desc"/>
                              <i key="index">0</i>
                              <l key="children" refId="1022" ln="2" eid="Framework.com.tagetik.trees.INode,framework">
                                <be refId="1023" clsId="FilterNode">
                                  <l key="dimensionOids" refId="1024" ln="0" eid="DimensionOid"/>
                                  <l key="AdHocParamDimensionOids" refId="1025" ln="0" eid="DimensionOid"/>
                                  <be key="data" refId="1026" clsId="FilterNodeData">
                                    <ref key="filterNode" refId="1023"/>
                                    <s key="dim">PER</s>
                                    <i key="segmentLevel">0</i>
                                    <ref key="segment" refId="23"/>
                                    <be key="reportingFormula" refId="1027" clsId="ReportingFormula">
                                      <b key="serverFormula">N</b>
                                      <b key="formulaRule">N</b>
                                      <s key="formula">{27}+{29}</s>
                                    </be>
                                    <b key="placeHolder">S</b>
                                    <ref key="weight" refId="24"/>
                                    <be key="textMatchingCondition" refId="102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029" keid="SYS_STR" veid="EFReportingNodeType">
                                      <key>
                                        <s>34</s>
                                      </key>
                                      <val>
                                        <ref refId="39"/>
                                      </val>
                                    </m>
                                    <b key="multiSelection">N</b>
                                  </be>
                                  <cust key="id" clsId="FilterOid">35</cust>
                                  <s key="cod">PH</s>
                                  <s key="desc"/>
                                  <i key="index">0</i>
                                  <ref key="parent" refId="1016"/>
                                </be>
                                <be refId="1030" clsId="FilterNode">
                                  <l key="dimensionOids" refId="1031" ln="0" eid="DimensionOid"/>
                                  <l key="AdHocParamDimensionOids" refId="1032" ln="0" eid="DimensionOid"/>
                                  <be key="data" refId="1033" clsId="FilterNodeData">
                                    <ref key="filterNode" refId="1030"/>
                                    <s key="dim">PER</s>
                                    <i key="segmentLevel">0</i>
                                    <ref key="segment" refId="23"/>
                                    <be key="reportingFormula" refId="1034" clsId="ReportingFormula">
                                      <b key="serverFormula">N</b>
                                      <b key="formulaRule">N</b>
                                      <s key="formula">{28}+{30}</s>
                                    </be>
                                    <b key="placeHolder">S</b>
                                    <ref key="weight" refId="24"/>
                                    <be key="textMatchingCondition" refId="103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036" keid="SYS_STR" veid="EFReportingNodeType">
                                      <key>
                                        <s>34</s>
                                      </key>
                                      <val>
                                        <ref refId="39"/>
                                      </val>
                                    </m>
                                    <b key="multiSelection">N</b>
                                  </be>
                                  <cust key="id" clsId="FilterOid">36</cust>
                                  <s key="cod">PH</s>
                                  <s key="desc"/>
                                  <i key="index">0</i>
                                  <ref key="parent" refId="1016"/>
                                </be>
                              </l>
                              <ref key="parent" refId="1007"/>
                            </be>
                          </l>
                          <ref key="parent" refId="845"/>
                        </be>
                        <be refId="1037" clsId="FilterNode">
                          <l key="dimensionOids" refId="1038" ln="1" eid="DimensionOid">
                            <cust clsId="DimensionOid">415A495F453031-4E-414E303030303030---</cust>
                          </l>
                          <l key="AdHocParamDimensionOids" refId="1039" ln="0" eid="DimensionOid"/>
                          <be key="data" refId="1040" clsId="FilterNodeData">
                            <ref key="filterNode" refId="1037"/>
                            <s key="dim">AZI_E01</s>
                            <i key="segmentLevel">0</i>
                            <ref key="segment" refId="36"/>
                            <be key="dictionaryHeader" refId="1041" clsId="MultiDesc">
                              <a key="desc" refId="1042" ln="4" eid="SYS_STR">
                                <s>Uniper Group (continuing operations)</s>
                                <s>
                                  Uniper-Konzern (fortgef
                                  <ch cod="fc"/>
                                  hrte Aktivit
                                  <ch cod="e4"/>
                                  ten)
                                </s>
                                <nl/>
                                <nl/>
                              </a>
                            </be>
                            <b key="placeHolder">N</b>
                            <ref key="weight" refId="24"/>
                            <be key="textMatchingCondition" refId="104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044" keid="SYS_STR" veid="EFReportingNodeType">
                              <key>
                                <s>415A495F453031-4E-414E303030303030---</s>
                              </key>
                              <val>
                                <ref refId="39"/>
                              </val>
                            </m>
                            <b key="multiSelection">N</b>
                          </be>
                          <cust key="id" clsId="FilterOid">18</cust>
                          <i key="index">0</i>
                          <l key="children" refId="1045" ln="2" eid="Framework.com.tagetik.trees.INode,framework">
                            <be refId="1046" clsId="FilterNode">
                              <l key="dimensionOids" refId="1047" ln="1" eid="DimensionOid">
                                <cust clsId="DimensionOid">5343455F24-45-41435F5343455F434F4E535F504152545F30303031--50-</cust>
                              </l>
                              <l key="AdHocParamDimensionOids" refId="1048" ln="0" eid="DimensionOid"/>
                              <be key="data" refId="1049" clsId="FilterNodeData">
                                <ref key="filterNode" refId="1046"/>
                                <s key="dim">SCE_$</s>
                                <i key="segmentLevel">0</i>
                                <ref key="segment" refId="23"/>
                                <b key="placeHolder">N</b>
                                <ref key="weight" refId="24"/>
                                <be key="textMatchingCondition" refId="10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19</cust>
                              <i key="index">0</i>
                              <l key="children" refId="1051" ln="1" eid="Framework.com.tagetik.trees.INode,framework">
                                <be refId="1052" clsId="FilterNode">
                                  <l key="dimensionOids" refId="1053" ln="1" eid="DimensionOid">
                                    <cust clsId="DimensionOid">504552-45-41435F5045525F414C4C5F504152545F30303031--50-</cust>
                                  </l>
                                  <l key="AdHocParamDimensionOids" refId="1054" ln="0" eid="DimensionOid"/>
                                  <be key="data" refId="1055" clsId="FilterNodeData">
                                    <ref key="filterNode" refId="1052"/>
                                    <s key="dim">PER</s>
                                    <i key="segmentLevel">0</i>
                                    <ref key="segment" refId="23"/>
                                    <b key="placeHolder">N</b>
                                    <ref key="weight" refId="24"/>
                                    <be key="textMatchingCondition" refId="105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31</cust>
                                  <i key="index">0</i>
                                  <ref key="parent" refId="1046"/>
                                </be>
                              </l>
                              <ref key="parent" refId="1037"/>
                            </be>
                            <be refId="1057" clsId="FilterNode">
                              <l key="dimensionOids" refId="1058" ln="1" eid="DimensionOid">
                                <cust clsId="DimensionOid">5343455F24-45-41435F5343455F434F4E535F504152545F30303031--50-</cust>
                              </l>
                              <l key="AdHocParamDimensionOids" refId="1059" ln="0" eid="DimensionOid"/>
                              <be key="data" refId="1060" clsId="FilterNodeData">
                                <ref key="filterNode" refId="1057"/>
                                <s key="dim">SCE_$</s>
                                <i key="segmentLevel">0</i>
                                <ref key="segment" refId="23"/>
                                <b key="placeHolder">N</b>
                                <ref key="weight" refId="24"/>
                                <be key="textMatchingCondition" refId="1061" clsId="TextMatchingCondition">
                                  <ref key="op" refId="26"/>
                                  <s key="val"/>
                                </be>
                                <ref key="change" refId="27"/>
                                <ref key="dataType" refId="28"/>
                                <b key="prevailingDataType">N</b>
                                <ref key="editability" refId="29"/>
                                <b key="signChange">N</b>
                                <b key="nativeSignChange">N</b>
                                <l key="nav" refId="1062"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20</cust>
                              <i key="index">0</i>
                              <l key="children" refId="1063" ln="1" eid="Framework.com.tagetik.trees.INode,framework">
                                <be refId="1064" clsId="FilterNode">
                                  <l key="dimensionOids" refId="1065" ln="1" eid="DimensionOid">
                                    <cust clsId="DimensionOid">504552-45-41435F5045525F414C4C5F504152545F30303031--50-</cust>
                                  </l>
                                  <l key="AdHocParamDimensionOids" refId="1066" ln="0" eid="DimensionOid"/>
                                  <be key="data" refId="1067" clsId="FilterNodeData">
                                    <ref key="filterNode" refId="1064"/>
                                    <s key="dim">PER</s>
                                    <i key="segmentLevel">0</i>
                                    <ref key="segment" refId="23"/>
                                    <b key="placeHolder">N</b>
                                    <ref key="weight" refId="24"/>
                                    <be key="textMatchingCondition" refId="106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32</cust>
                                  <i key="index">0</i>
                                  <ref key="parent" refId="1057"/>
                                </be>
                              </l>
                              <ref key="parent" refId="1037"/>
                            </be>
                          </l>
                          <ref key="parent" refId="845"/>
                        </be>
                      </l>
                    </be>
                    <be key="matrixFilters" refId="1069" clsId="FilterNode">
                      <l key="dimensionOids" refId="1070" ln="0" eid="DimensionOid"/>
                      <l key="AdHocParamDimensionOids" refId="1071" ln="0" eid="DimensionOid"/>
                      <be key="data" refId="1072" clsId="FilterNodeData">
                        <ref key="filterNode" refId="1069"/>
                        <i key="segmentLevel">0</i>
                        <ref key="segment" refId="23"/>
                        <b key="placeHolder">N</b>
                        <ref key="weight" refId="24"/>
                        <be key="textMatchingCondition" refId="107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Matrix</s>
                      <i key="index">0</i>
                      <l key="children" refId="1074" ln="1" eid="Framework.com.tagetik.trees.INode,framework">
                        <be refId="1075" clsId="FilterNode">
                          <l key="dimensionOids" refId="1076" ln="1" eid="DimensionOid">
                            <cust clsId="DimensionOid">544950-45-5449505F4356---</cust>
                          </l>
                          <l key="AdHocParamDimensionOids" refId="1077" ln="0" eid="DimensionOid"/>
                          <be key="data" refId="1078" clsId="FilterNodeData">
                            <ref key="filterNode" refId="1075"/>
                            <s key="dim">TIP</s>
                            <i key="segmentLevel">0</i>
                            <ref key="segment" refId="23"/>
                            <b key="placeHolder">N</b>
                            <ref key="weight" refId="24"/>
                            <be key="textMatchingCondition" refId="107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cust>
                          <i key="index">0</i>
                          <l key="children" refId="1080" ln="0" eid="Framework.com.tagetik.trees.INode,framework"/>
                          <ref key="parent" refId="1069"/>
                        </be>
                      </l>
                    </be>
                    <be key="rowHeaders" refId="1081" clsId="ReportingHeaders">
                      <m key="headers" refId="1082" keid="SYS_PR_I" veid="System.Collections.IList">
                        <key>
                          <i>-2</i>
                        </key>
                        <val>
                          <l refId="1083" ln="1">
                            <s>$Account(HIERARCHY("A03")).desc</s>
                          </l>
                        </val>
                        <key>
                          <i>-1</i>
                        </key>
                        <val>
                          <l refId="1084" ln="1">
                            <s>$Account(HIERARCHY("A03")).code</s>
                          </l>
                        </val>
                      </m>
                      <m key="headersDims" refId="1085" keid="SYS_PR_I" veid="SYS_STR">
                        <key>
                          <i>-2</i>
                        </key>
                        <val>
                          <s>VOC_A03</s>
                        </val>
                        <key>
                          <i>-1</i>
                        </key>
                        <val>
                          <s>VOC_A03</s>
                        </val>
                      </m>
                    </be>
                    <be key="columnHeaders" refId="1086" clsId="ReportingHeaders">
                      <m key="headers" refId="1087" keid="SYS_PR_I" veid="System.Collections.IList">
                        <key>
                          <i>-2</i>
                        </key>
                        <val>
                          <l refId="1088" ln="1">
                            <s>$Entity(HIERARCHY("E01")).desc</s>
                          </l>
                        </val>
                        <key>
                          <i>-1</i>
                        </key>
                        <val>
                          <l refId="1089" ln="1">
                            <s>$Scenario.year</s>
                          </l>
                        </val>
                      </m>
                      <m key="headersDims" refId="1090" keid="SYS_PR_I" veid="SYS_STR">
                        <key>
                          <i>-2</i>
                        </key>
                        <val>
                          <s>AZI_E01</s>
                        </val>
                        <key>
                          <i>-1</i>
                        </key>
                        <val>
                          <s>SCE_$</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b key="bindOriginalAmountOnSave">N</b>
                    <b key="showLink">N</b>
                    <i key="index">2</i>
                    <b key="excludeValuatingSheetsWithZeroValues">N</b>
                    <m key="addictionalStyleSheets" refId="1091" keid="SYS_STR" veid="StyleSheet"/>
                    <b key="allowOpenNewElements">N</b>
                    <s key="forcedBreakBackType">X</s>
                    <s key="forcedBreakBackRefLeaf">X</s>
                    <b key="autoOpenNewElements">N</b>
                    <b key="askNumRows">N</b>
                    <set key="forcedContentCells" refId="1092" ln="5" eid="Reporting.com.tagetik.tables.IMatixCellLeafPositions,Reporting">
                      <be refId="1093" clsId="RowHeaderMatrixCellLeafPositions">
                        <i key="rowHeader">-1</i>
                        <cust key="col" clsId="FilterOid">35</cust>
                      </be>
                      <be refId="1094" clsId="RowHeaderMatrixCellLeafPositions">
                        <i key="rowHeader">-1</i>
                        <cust key="col" clsId="FilterOid">36</cust>
                      </be>
                      <be refId="1095" clsId="CornerHeaderMatrixCellLeafPositions">
                        <i key="colHeader">-1</i>
                        <i key="rowHeader">-2</i>
                      </be>
                      <be refId="1096" clsId="ColHeaderMatrixCellLeafPositions">
                        <i key="colHeader">-1</i>
                        <cust key="row" clsId="FilterOid">96</cust>
                      </be>
                      <be refId="1097" clsId="CornerHeaderMatrixCellLeafPositions">
                        <i key="colHeader">-1</i>
                        <i key="rowHeader">-1</i>
                      </be>
                    </set>
                    <m key="forcedEditModes" refId="1098" keid="Reporting.com.tagetik.tables.IMatixCellLeafPositions,Reporting" veid="SYS_STR"/>
                    <b key="UseTxlDeFormEditor">N</b>
                    <be key="TxDeFormsEditorDescriptor" refId="1099" clsId="TxDeFormsEditorDescriptor">
                      <l key="Tabs" refId="1100" ln="0" eid="TxDeFormsEditorGridDescriptor"/>
                      <i key="Height">400</i>
                      <i key="Width">430</i>
                      <b key="editButton">S</b>
                      <b key="newButton">S</b>
                      <b key="deleteButton">S</b>
                    </be>
                    <be key="workspaceTableInfo" refId="1101" clsId="matrixWSInfo">
                      <b key="isT">N</b>
                      <s key="wsCode">$CPM</s>
                    </be>
                    <be key="customFilters" refId="1102" clsId="ExpCustomFiltersProspetto"/>
                  </be>
                </val>
                <key>
                  <s>Matrix00</s>
                </key>
                <val>
                  <be refId="1103" clsId="MatrixPositionBlockVO">
                    <s key="positionID">Matrix00</s>
                    <be key="rows" refId="1104" clsId="FilterNode">
                      <l key="dimensionOids" refId="1105" ln="0" eid="DimensionOid"/>
                      <l key="AdHocParamDimensionOids" refId="1106" ln="0" eid="DimensionOid"/>
                      <be key="data" refId="1107" clsId="FilterNodeData">
                        <ref key="filterNode" refId="1104"/>
                        <i key="segmentLevel">0</i>
                        <ref key="segment" refId="23"/>
                        <b key="placeHolder">N</b>
                        <ref key="weight" refId="24"/>
                        <be key="textMatchingCondition" refId="110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1109" ln="16" eid="Framework.com.tagetik.trees.INode,framework">
                        <be refId="1110" clsId="FilterNode">
                          <l key="dimensionOids" refId="1111" ln="1" eid="DimensionOid">
                            <cust clsId="DimensionOid">415A495F453031-4E-414E313030303030---</cust>
                          </l>
                          <l key="AdHocParamDimensionOids" refId="1112" ln="0" eid="DimensionOid"/>
                          <be key="data" refId="1113" clsId="FilterNodeData">
                            <ref key="filterNode" refId="1110"/>
                            <s key="dim">AZI_E01</s>
                            <i key="segmentLevel">0</i>
                            <ref key="segment" refId="23"/>
                            <b key="placeHolder">N</b>
                            <ref key="weight" refId="24"/>
                            <be key="textMatchingCondition" refId="111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115" keid="SYS_STR" veid="EFReportingNodeType">
                              <key>
                                <s>415A495F453031-4E-414E313030303030---</s>
                              </key>
                              <val>
                                <ref refId="39"/>
                              </val>
                            </m>
                            <b key="multiSelection">N</b>
                          </be>
                          <cust key="id" clsId="FilterOid">2</cust>
                          <i key="index">0</i>
                          <ref key="parent" refId="1104"/>
                        </be>
                        <be refId="1116" clsId="FilterNode">
                          <l key="dimensionOids" refId="1117" ln="1" eid="DimensionOid">
                            <cust clsId="DimensionOid">415A495F453031-4E-414E313030303030---</cust>
                          </l>
                          <l key="AdHocParamDimensionOids" refId="1118" ln="0" eid="DimensionOid"/>
                          <be key="data" refId="1119" clsId="FilterNodeData">
                            <ref key="filterNode" refId="1116"/>
                            <s key="dim">AZI_E01</s>
                            <i key="segmentLevel">0</i>
                            <ref key="segment" refId="36"/>
                            <b key="placeHolder">N</b>
                            <ref key="weight" refId="24"/>
                            <be key="textMatchingCondition" refId="112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121" keid="SYS_STR" veid="EFReportingNodeType">
                              <key>
                                <s>415A495F453031-4E-414E313030303030---</s>
                              </key>
                              <val>
                                <ref refId="39"/>
                              </val>
                            </m>
                            <b key="multiSelection">N</b>
                          </be>
                          <cust key="id" clsId="FilterOid">3</cust>
                          <i key="index">0</i>
                          <ref key="parent" refId="1104"/>
                        </be>
                        <be refId="1122" clsId="FilterNode">
                          <l key="dimensionOids" refId="1123" ln="0" eid="DimensionOid"/>
                          <l key="AdHocParamDimensionOids" refId="1124" ln="0" eid="DimensionOid"/>
                          <be key="data" refId="1125" clsId="FilterNodeData">
                            <ref key="filterNode" refId="1122"/>
                            <s key="dim">AZI_E01</s>
                            <i key="segmentLevel">0</i>
                            <ref key="segment" refId="23"/>
                            <be key="reportingFormula" refId="1126" clsId="ReportingFormula">
                              <b key="serverFormula">N</b>
                              <b key="formulaRule">N</b>
                              <s key="formula">{3}-{2}</s>
                            </be>
                            <be key="dictionaryHeader" refId="1127" clsId="MultiDesc">
                              <a key="desc" refId="1128" ln="4" eid="SYS_STR">
                                <s>
                                  Innenums
                                  <ch cod="e4"/>
                                  tze
                                </s>
                                <s>
                                  Innenums
                                  <ch cod="e4"/>
                                  tze
                                </s>
                                <nl/>
                                <nl/>
                              </a>
                            </be>
                            <b key="placeHolder">S</b>
                            <ref key="weight" refId="24"/>
                            <be key="textMatchingCondition" refId="112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130" keid="SYS_STR" veid="EFReportingNodeType">
                              <key>
                                <s>3</s>
                              </key>
                              <val>
                                <ref refId="39"/>
                              </val>
                            </m>
                            <b key="multiSelection">N</b>
                          </be>
                          <cust key="id" clsId="FilterOid">12</cust>
                          <s key="cod">PH</s>
                          <s key="desc"/>
                          <i key="index">0</i>
                          <ref key="parent" refId="1104"/>
                        </be>
                        <be refId="1131" clsId="FilterNode">
                          <l key="dimensionOids" refId="1132" ln="1" eid="DimensionOid">
                            <cust clsId="DimensionOid">415A495F453031-4E-414E323030303030---</cust>
                          </l>
                          <l key="AdHocParamDimensionOids" refId="1133" ln="0" eid="DimensionOid"/>
                          <be key="data" refId="1134" clsId="FilterNodeData">
                            <ref key="filterNode" refId="1131"/>
                            <s key="dim">AZI_E01</s>
                            <i key="segmentLevel">0</i>
                            <ref key="segment" refId="23"/>
                            <b key="placeHolder">N</b>
                            <ref key="weight" refId="24"/>
                            <be key="textMatchingCondition" refId="113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136" keid="SYS_STR" veid="EFReportingNodeType">
                              <key>
                                <s>415A495F453031-4E-414E323030303030---</s>
                              </key>
                              <val>
                                <ref refId="39"/>
                              </val>
                            </m>
                            <b key="multiSelection">N</b>
                          </be>
                          <cust key="id" clsId="FilterOid">4</cust>
                          <i key="index">0</i>
                          <ref key="parent" refId="1104"/>
                        </be>
                        <be refId="1137" clsId="FilterNode">
                          <l key="dimensionOids" refId="1138" ln="1" eid="DimensionOid">
                            <cust clsId="DimensionOid">415A495F453031-4E-414E323030303030---</cust>
                          </l>
                          <l key="AdHocParamDimensionOids" refId="1139" ln="0" eid="DimensionOid"/>
                          <be key="data" refId="1140" clsId="FilterNodeData">
                            <ref key="filterNode" refId="1137"/>
                            <s key="dim">AZI_E01</s>
                            <i key="segmentLevel">0</i>
                            <ref key="segment" refId="36"/>
                            <b key="placeHolder">N</b>
                            <ref key="weight" refId="24"/>
                            <be key="textMatchingCondition" refId="114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142" keid="SYS_STR" veid="EFReportingNodeType">
                              <key>
                                <s>415A495F453031-4E-414E323030303030---</s>
                              </key>
                              <val>
                                <ref refId="39"/>
                              </val>
                            </m>
                            <b key="multiSelection">N</b>
                          </be>
                          <cust key="id" clsId="FilterOid">5</cust>
                          <i key="index">0</i>
                          <ref key="parent" refId="1104"/>
                        </be>
                        <be refId="1143" clsId="FilterNode">
                          <l key="dimensionOids" refId="1144" ln="0" eid="DimensionOid"/>
                          <l key="AdHocParamDimensionOids" refId="1145" ln="0" eid="DimensionOid"/>
                          <be key="data" refId="1146" clsId="FilterNodeData">
                            <ref key="filterNode" refId="1143"/>
                            <s key="dim">AZI_E01</s>
                            <i key="segmentLevel">0</i>
                            <ref key="segment" refId="23"/>
                            <be key="reportingFormula" refId="1147" clsId="ReportingFormula">
                              <b key="serverFormula">N</b>
                              <b key="formulaRule">N</b>
                              <s key="formula">={5}-{4}</s>
                            </be>
                            <be key="dictionaryHeader" refId="1148" clsId="MultiDesc">
                              <a key="desc" refId="1149" ln="4" eid="SYS_STR">
                                <s>
                                  Innenums
                                  <ch cod="e4"/>
                                  tze
                                </s>
                                <s>
                                  Innenums
                                  <ch cod="e4"/>
                                  tze
                                </s>
                                <nl/>
                                <nl/>
                              </a>
                            </be>
                            <b key="placeHolder">S</b>
                            <ref key="weight" refId="24"/>
                            <be key="textMatchingCondition" refId="11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151" keid="SYS_STR" veid="EFReportingNodeType">
                              <key>
                                <s>5</s>
                              </key>
                              <val>
                                <ref refId="39"/>
                              </val>
                            </m>
                            <b key="multiSelection">N</b>
                          </be>
                          <cust key="id" clsId="FilterOid">13</cust>
                          <s key="cod">PH</s>
                          <s key="desc"/>
                          <i key="index">0</i>
                          <ref key="parent" refId="1104"/>
                        </be>
                        <be refId="1152" clsId="FilterNode">
                          <l key="dimensionOids" refId="1153" ln="1" eid="DimensionOid">
                            <cust clsId="DimensionOid">415A495F453031-4E-414E333030303030---</cust>
                          </l>
                          <l key="AdHocParamDimensionOids" refId="1154" ln="0" eid="DimensionOid"/>
                          <be key="data" refId="1155" clsId="FilterNodeData">
                            <ref key="filterNode" refId="1152"/>
                            <s key="dim">AZI_E01</s>
                            <i key="segmentLevel">0</i>
                            <ref key="segment" refId="23"/>
                            <b key="placeHolder">N</b>
                            <ref key="weight" refId="24"/>
                            <be key="textMatchingCondition" refId="115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157" keid="SYS_STR" veid="EFReportingNodeType">
                              <key>
                                <s>415A495F453031-4E-414E333030303030---</s>
                              </key>
                              <val>
                                <ref refId="39"/>
                              </val>
                            </m>
                            <b key="multiSelection">N</b>
                          </be>
                          <cust key="id" clsId="FilterOid">6</cust>
                          <i key="index">0</i>
                          <ref key="parent" refId="1104"/>
                        </be>
                        <be refId="1158" clsId="FilterNode">
                          <l key="dimensionOids" refId="1159" ln="1" eid="DimensionOid">
                            <cust clsId="DimensionOid">415A495F453031-4E-414E333030303030---</cust>
                          </l>
                          <l key="AdHocParamDimensionOids" refId="1160" ln="0" eid="DimensionOid"/>
                          <be key="data" refId="1161" clsId="FilterNodeData">
                            <ref key="filterNode" refId="1158"/>
                            <s key="dim">AZI_E01</s>
                            <i key="segmentLevel">0</i>
                            <ref key="segment" refId="36"/>
                            <b key="placeHolder">N</b>
                            <ref key="weight" refId="24"/>
                            <be key="textMatchingCondition" refId="116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163" keid="SYS_STR" veid="EFReportingNodeType">
                              <key>
                                <s>415A495F453031-4E-414E333030303030---</s>
                              </key>
                              <val>
                                <ref refId="39"/>
                              </val>
                            </m>
                            <b key="multiSelection">N</b>
                          </be>
                          <cust key="id" clsId="FilterOid">7</cust>
                          <i key="index">0</i>
                          <ref key="parent" refId="1104"/>
                        </be>
                        <be refId="1164" clsId="FilterNode">
                          <l key="dimensionOids" refId="1165" ln="0" eid="DimensionOid"/>
                          <l key="AdHocParamDimensionOids" refId="1166" ln="0" eid="DimensionOid"/>
                          <be key="data" refId="1167" clsId="FilterNodeData">
                            <ref key="filterNode" refId="1164"/>
                            <s key="dim">AZI_E01</s>
                            <i key="segmentLevel">0</i>
                            <ref key="segment" refId="23"/>
                            <be key="reportingFormula" refId="1168" clsId="ReportingFormula">
                              <b key="serverFormula">N</b>
                              <b key="formulaRule">N</b>
                              <s key="formula">={7}-{6}</s>
                            </be>
                            <be key="dictionaryHeader" refId="1169" clsId="MultiDesc">
                              <a key="desc" refId="1170" ln="4" eid="SYS_STR">
                                <s>
                                  Innenums
                                  <ch cod="e4"/>
                                  tze
                                </s>
                                <s>
                                  Innenums
                                  <ch cod="e4"/>
                                  tze
                                </s>
                                <nl/>
                                <nl/>
                              </a>
                            </be>
                            <b key="placeHolder">S</b>
                            <ref key="weight" refId="24"/>
                            <be key="textMatchingCondition" refId="117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172" keid="SYS_STR" veid="EFReportingNodeType">
                              <key>
                                <s>7</s>
                              </key>
                              <val>
                                <ref refId="39"/>
                              </val>
                            </m>
                            <b key="multiSelection">N</b>
                          </be>
                          <cust key="id" clsId="FilterOid">14</cust>
                          <s key="cod">PH</s>
                          <s key="desc"/>
                          <i key="index">0</i>
                          <ref key="parent" refId="1104"/>
                        </be>
                        <be refId="1173" clsId="FilterNode">
                          <l key="dimensionOids" refId="1174" ln="1" eid="DimensionOid">
                            <cust clsId="DimensionOid">415A495F453031-4E-414E343030303030---</cust>
                          </l>
                          <l key="AdHocParamDimensionOids" refId="1175" ln="0" eid="DimensionOid"/>
                          <be key="data" refId="1176" clsId="FilterNodeData">
                            <ref key="filterNode" refId="1173"/>
                            <s key="dim">AZI_E01</s>
                            <i key="segmentLevel">0</i>
                            <ref key="segment" refId="23"/>
                            <b key="placeHolder">N</b>
                            <ref key="weight" refId="24"/>
                            <be key="textMatchingCondition" refId="117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178" keid="SYS_STR" veid="EFReportingNodeType">
                              <key>
                                <s>415A495F453031-4E-414E343030303030---</s>
                              </key>
                              <val>
                                <ref refId="39"/>
                              </val>
                            </m>
                            <b key="multiSelection">N</b>
                          </be>
                          <cust key="id" clsId="FilterOid">8</cust>
                          <i key="index">0</i>
                          <ref key="parent" refId="1104"/>
                        </be>
                        <be refId="1179" clsId="FilterNode">
                          <l key="dimensionOids" refId="1180" ln="1" eid="DimensionOid">
                            <cust clsId="DimensionOid">415A495F453031-4E-414E343030303030---</cust>
                          </l>
                          <l key="AdHocParamDimensionOids" refId="1181" ln="0" eid="DimensionOid"/>
                          <be key="data" refId="1182" clsId="FilterNodeData">
                            <ref key="filterNode" refId="1179"/>
                            <s key="dim">AZI_E01</s>
                            <i key="segmentLevel">0</i>
                            <ref key="segment" refId="36"/>
                            <b key="placeHolder">N</b>
                            <ref key="weight" refId="24"/>
                            <be key="textMatchingCondition" refId="118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184" keid="SYS_STR" veid="EFReportingNodeType">
                              <key>
                                <s>415A495F453031-4E-414E343030303030---</s>
                              </key>
                              <val>
                                <ref refId="39"/>
                              </val>
                            </m>
                            <b key="multiSelection">N</b>
                          </be>
                          <cust key="id" clsId="FilterOid">9</cust>
                          <i key="index">0</i>
                          <ref key="parent" refId="1104"/>
                        </be>
                        <be refId="1185" clsId="FilterNode">
                          <l key="dimensionOids" refId="1186" ln="1" eid="DimensionOid">
                            <cust clsId="DimensionOid">415A495F453031-4E-414E303030303030---</cust>
                          </l>
                          <l key="AdHocParamDimensionOids" refId="1187" ln="0" eid="DimensionOid"/>
                          <be key="data" refId="1188" clsId="FilterNodeData">
                            <ref key="filterNode" refId="1185"/>
                            <s key="dim">AZI_E01</s>
                            <i key="segmentLevel">0</i>
                            <ref key="segment" refId="68"/>
                            <be key="dictionaryHeader" refId="1189" clsId="MultiDesc">
                              <a key="desc" refId="1190" ln="4" eid="SYS_STR">
                                <s>Admin/Kons</s>
                                <s>Admin/Kons</s>
                                <nl/>
                                <nl/>
                              </a>
                            </be>
                            <b key="placeHolder">N</b>
                            <ref key="weight" refId="24"/>
                            <be key="textMatchingCondition" refId="119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192" keid="SYS_STR" veid="EFReportingNodeType">
                              <key>
                                <s>415A495F453031-4E-414E303030303030---</s>
                              </key>
                              <val>
                                <ref refId="39"/>
                              </val>
                            </m>
                            <b key="multiSelection">N</b>
                          </be>
                          <cust key="id" clsId="FilterOid">17</cust>
                          <i key="index">0</i>
                          <ref key="parent" refId="1104"/>
                        </be>
                        <be refId="1193" clsId="FilterNode">
                          <l key="dimensionOids" refId="1194" ln="0" eid="DimensionOid"/>
                          <l key="AdHocParamDimensionOids" refId="1195" ln="0" eid="DimensionOid"/>
                          <be key="data" refId="1196" clsId="FilterNodeData">
                            <ref key="filterNode" refId="1193"/>
                            <s key="dim">AZI_E01</s>
                            <i key="segmentLevel">0</i>
                            <ref key="segment" refId="23"/>
                            <be key="reportingFormula" refId="1197" clsId="ReportingFormula">
                              <b key="serverFormula">N</b>
                              <b key="formulaRule">N</b>
                              <s key="formula">={17}+{9}-{8}</s>
                            </be>
                            <be key="dictionaryHeader" refId="1198" clsId="MultiDesc">
                              <a key="desc" refId="1199" ln="4" eid="SYS_STR">
                                <s>
                                  Innenums
                                  <ch cod="e4"/>
                                  tze
                                </s>
                                <s>
                                  Innenums
                                  <ch cod="e4"/>
                                  tze
                                </s>
                                <nl/>
                                <nl/>
                              </a>
                            </be>
                            <b key="placeHolder">S</b>
                            <ref key="weight" refId="24"/>
                            <be key="textMatchingCondition" refId="120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201" keid="SYS_STR" veid="EFReportingNodeType">
                              <key>
                                <s>9</s>
                              </key>
                              <val>
                                <ref refId="39"/>
                              </val>
                            </m>
                            <b key="multiSelection">N</b>
                          </be>
                          <cust key="id" clsId="FilterOid">15</cust>
                          <s key="cod">PH</s>
                          <s key="desc"/>
                          <i key="index">0</i>
                          <ref key="parent" refId="1104"/>
                        </be>
                        <be refId="1202" clsId="FilterNode">
                          <l key="dimensionOids" refId="1203" ln="1" eid="DimensionOid">
                            <cust clsId="DimensionOid">415A495F453031-4E-414E303030303030---</cust>
                          </l>
                          <l key="AdHocParamDimensionOids" refId="1204" ln="0" eid="DimensionOid"/>
                          <be key="data" refId="1205" clsId="FilterNodeData">
                            <ref key="filterNode" refId="1202"/>
                            <s key="dim">AZI_E01</s>
                            <i key="segmentLevel">0</i>
                            <ref key="segment" refId="23"/>
                            <b key="placeHolder">N</b>
                            <ref key="weight" refId="24"/>
                            <be key="textMatchingCondition" refId="120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207" keid="SYS_STR" veid="EFReportingNodeType">
                              <key>
                                <s>415A495F453031-4E-414E303030303030---</s>
                              </key>
                              <val>
                                <ref refId="39"/>
                              </val>
                            </m>
                            <b key="multiSelection">N</b>
                          </be>
                          <cust key="id" clsId="FilterOid">10</cust>
                          <i key="index">0</i>
                          <ref key="parent" refId="1104"/>
                        </be>
                        <be refId="1208" clsId="FilterNode">
                          <l key="dimensionOids" refId="1209" ln="1" eid="DimensionOid">
                            <cust clsId="DimensionOid">415A495F453031-4E-414E303030303030---</cust>
                          </l>
                          <l key="AdHocParamDimensionOids" refId="1210" ln="0" eid="DimensionOid"/>
                          <be key="data" refId="1211" clsId="FilterNodeData">
                            <ref key="filterNode" refId="1208"/>
                            <s key="dim">AZI_E01</s>
                            <i key="segmentLevel">0</i>
                            <ref key="segment" refId="36"/>
                            <b key="placeHolder">N</b>
                            <ref key="weight" refId="24"/>
                            <be key="textMatchingCondition" refId="121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m key="nodeTypes" refId="1213" keid="SYS_STR" veid="EFReportingNodeType">
                              <key>
                                <s>415A495F453031-4E-414E303030303030---</s>
                              </key>
                              <val>
                                <ref refId="39"/>
                              </val>
                            </m>
                            <b key="multiSelection">N</b>
                          </be>
                          <cust key="id" clsId="FilterOid">11</cust>
                          <i key="index">0</i>
                          <ref key="parent" refId="1104"/>
                        </be>
                        <be refId="1214" clsId="FilterNode">
                          <l key="dimensionOids" refId="1215" ln="0" eid="DimensionOid"/>
                          <l key="AdHocParamDimensionOids" refId="1216" ln="0" eid="DimensionOid"/>
                          <be key="data" refId="1217" clsId="FilterNodeData">
                            <ref key="filterNode" refId="1214"/>
                            <s key="dim">AZI_E01</s>
                            <i key="segmentLevel">0</i>
                            <ref key="segment" refId="23"/>
                            <be key="reportingFormula" refId="1218" clsId="ReportingFormula">
                              <b key="serverFormula">N</b>
                              <b key="formulaRule">N</b>
                              <s key="formula">{11}-{10}</s>
                            </be>
                            <be key="dictionaryHeader" refId="1219" clsId="MultiDesc">
                              <a key="desc" refId="1220" ln="4" eid="SYS_STR">
                                <s>
                                  Innenums
                                  <ch cod="e4"/>
                                  tze
                                </s>
                                <s>
                                  Innenums
                                  <ch cod="e4"/>
                                  tze
                                </s>
                                <nl/>
                                <nl/>
                              </a>
                            </be>
                            <b key="placeHolder">S</b>
                            <ref key="weight" refId="24"/>
                            <be key="textMatchingCondition" refId="122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222" keid="SYS_STR" veid="EFReportingNodeType">
                              <key>
                                <s>11</s>
                              </key>
                              <val>
                                <ref refId="39"/>
                              </val>
                            </m>
                            <b key="multiSelection">N</b>
                          </be>
                          <cust key="id" clsId="FilterOid">16</cust>
                          <s key="cod">PH</s>
                          <s key="desc"/>
                          <i key="index">0</i>
                          <ref key="parent" refId="1104"/>
                        </be>
                      </l>
                    </be>
                    <be key="columns" refId="1223" clsId="FilterNode">
                      <l key="dimensionOids" refId="1224" ln="0" eid="DimensionOid"/>
                      <l key="AdHocParamDimensionOids" refId="1225" ln="0" eid="DimensionOid"/>
                      <be key="data" refId="1226" clsId="FilterNodeData">
                        <be key="filterNode" refId="1227" clsId="FilterNode">
                          <l key="dimensionOids" refId="1228" ln="0" eid="DimensionOid"/>
                          <l key="AdHocParamDimensionOids" refId="1229" ln="0" eid="DimensionOid"/>
                          <be key="data" refId="1230" clsId="FilterNodeData">
                            <ref key="filterNode" refId="1227"/>
                            <i key="segmentLevel">0</i>
                            <ref key="segment" refId="23"/>
                            <b key="placeHolder">N</b>
                            <ref key="weight" refId="24"/>
                            <be key="textMatchingCondition" refId="123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1232" ln="0" eid="Framework.com.tagetik.trees.INode,framework"/>
                        </be>
                        <i key="segmentLevel">0</i>
                        <ref key="segment" refId="23"/>
                        <b key="placeHolder">N</b>
                        <ref key="weight" refId="24"/>
                        <be key="textMatchingCondition" refId="123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1234" ln="2" eid="Framework.com.tagetik.trees.INode,framework">
                        <be refId="1235" clsId="FilterNode">
                          <l key="dimensionOids" refId="1236" ln="1" eid="DimensionOid">
                            <cust clsId="DimensionOid">5343455F24-45-41435F5343455F434F4E535F504152545F30303031--50-</cust>
                          </l>
                          <l key="AdHocParamDimensionOids" refId="1237" ln="0" eid="DimensionOid"/>
                          <be key="data" refId="1238" clsId="FilterNodeData">
                            <ref key="filterNode" refId="1235"/>
                            <s key="dim">SCE_$</s>
                            <i key="segmentLevel">0</i>
                            <ref key="segment" refId="23"/>
                            <b key="placeHolder">N</b>
                            <ref key="weight" refId="24"/>
                            <be key="textMatchingCondition" refId="123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cust>
                          <s key="cod"/>
                          <s key="desc"/>
                          <i key="index">0</i>
                          <l key="children" refId="1240" ln="0" eid="Framework.com.tagetik.trees.INode,framework"/>
                          <ref key="parent" refId="1223"/>
                        </be>
                        <be refId="1241" clsId="FilterNode">
                          <l key="dimensionOids" refId="1242" ln="1" eid="DimensionOid">
                            <cust clsId="DimensionOid">5343455F24-45-41435F5343455F434F4E535F504152545F30303031--50-</cust>
                          </l>
                          <l key="AdHocParamDimensionOids" refId="1243" ln="0" eid="DimensionOid"/>
                          <be key="data" refId="1244" clsId="FilterNodeData">
                            <ref key="filterNode" refId="1241"/>
                            <s key="dim">SCE_$</s>
                            <i key="segmentLevel">0</i>
                            <ref key="segment" refId="23"/>
                            <b key="placeHolder">N</b>
                            <ref key="weight" refId="24"/>
                            <be key="textMatchingCondition" refId="1245" clsId="TextMatchingCondition">
                              <ref key="op" refId="26"/>
                              <s key="val"/>
                            </be>
                            <ref key="change" refId="27"/>
                            <ref key="dataType" refId="28"/>
                            <b key="prevailingDataType">N</b>
                            <ref key="editability" refId="29"/>
                            <b key="signChange">N</b>
                            <b key="nativeSignChange">N</b>
                            <l key="nav" refId="1246"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4</cust>
                          <s key="cod"/>
                          <s key="desc"/>
                          <i key="index">1</i>
                          <l key="children" refId="1247" ln="0" eid="Framework.com.tagetik.trees.INode,framework"/>
                          <ref key="parent" refId="1223"/>
                        </be>
                      </l>
                    </be>
                    <be key="matrixFilters" refId="1248" clsId="FilterNode">
                      <l key="dimensionOids" refId="1249" ln="0" eid="DimensionOid"/>
                      <l key="AdHocParamDimensionOids" refId="1250" ln="0" eid="DimensionOid"/>
                      <be key="data" refId="1251" clsId="FilterNodeData">
                        <ref key="filterNode" refId="1248"/>
                        <i key="segmentLevel">0</i>
                        <ref key="segment" refId="23"/>
                        <b key="placeHolder">N</b>
                        <ref key="weight" refId="24"/>
                        <be key="textMatchingCondition" refId="125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Matrix</s>
                      <i key="index">0</i>
                      <l key="children" refId="1253" ln="1" eid="Framework.com.tagetik.trees.INode,framework">
                        <be refId="1254" clsId="FilterNode">
                          <l key="dimensionOids" refId="1255" ln="1" eid="DimensionOid">
                            <cust clsId="DimensionOid">564F435F413031-4E-33303031303030303030---</cust>
                          </l>
                          <l key="AdHocParamDimensionOids" refId="1256" ln="0" eid="DimensionOid"/>
                          <be key="data" refId="1257" clsId="FilterNodeData">
                            <ref key="filterNode" refId="1254"/>
                            <s key="dim">VOC_A01</s>
                            <i key="segmentLevel">0</i>
                            <ref key="segment" refId="23"/>
                            <b key="placeHolder">N</b>
                            <ref key="weight" refId="24"/>
                            <be key="textMatchingCondition" refId="125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2</cust>
                          <i key="index">0</i>
                          <l key="children" refId="1259" ln="1" eid="Framework.com.tagetik.trees.INode,framework">
                            <be refId="1260" clsId="FilterNode">
                              <l key="dimensionOids" refId="1261" ln="1" eid="DimensionOid">
                                <cust clsId="DimensionOid">544950-45-5449505F4356---</cust>
                              </l>
                              <l key="AdHocParamDimensionOids" refId="1262" ln="0" eid="DimensionOid"/>
                              <be key="data" refId="1263" clsId="FilterNodeData">
                                <ref key="filterNode" refId="1260"/>
                                <s key="dim">TIP</s>
                                <i key="segmentLevel">0</i>
                                <ref key="segment" refId="23"/>
                                <b key="placeHolder">N</b>
                                <ref key="weight" refId="24"/>
                                <be key="textMatchingCondition" refId="126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3</cust>
                              <i key="index">0</i>
                              <l key="children" refId="1265" ln="1" eid="Framework.com.tagetik.trees.INode,framework">
                                <be refId="1266" clsId="FilterNode">
                                  <l key="dimensionOids" refId="1267" ln="1" eid="DimensionOid">
                                    <cust clsId="DimensionOid">4341545F24-4E-41435455414C53---</cust>
                                  </l>
                                  <l key="AdHocParamDimensionOids" refId="1268" ln="0" eid="DimensionOid"/>
                                  <be key="data" refId="1269" clsId="FilterNodeData">
                                    <ref key="filterNode" refId="1266"/>
                                    <s key="dim">CAT_$</s>
                                    <i key="segmentLevel">0</i>
                                    <ref key="segment" refId="23"/>
                                    <b key="placeHolder">N</b>
                                    <ref key="weight" refId="24"/>
                                    <be key="textMatchingCondition" refId="127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4</cust>
                                  <i key="index">0</i>
                                  <l key="children" refId="1271" ln="1" eid="Framework.com.tagetik.trees.INode,framework">
                                    <be refId="1272" clsId="FilterNode">
                                      <l key="dimensionOids" refId="1273" ln="1" eid="DimensionOid">
                                        <cust clsId="DimensionOid">504552-45-41435F5045525F414C4C5F504152545F30303031--50-</cust>
                                      </l>
                                      <l key="AdHocParamDimensionOids" refId="1274" ln="0" eid="DimensionOid"/>
                                      <be key="data" refId="1275" clsId="FilterNodeData">
                                        <ref key="filterNode" refId="1272"/>
                                        <s key="dim">PER</s>
                                        <i key="segmentLevel">0</i>
                                        <ref key="segment" refId="23"/>
                                        <b key="placeHolder">N</b>
                                        <ref key="weight" refId="24"/>
                                        <be key="textMatchingCondition" refId="127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6</cust>
                                      <i key="index">0</i>
                                      <ref key="parent" refId="1266"/>
                                    </be>
                                  </l>
                                  <ref key="parent" refId="1260"/>
                                </be>
                              </l>
                              <ref key="parent" refId="1254"/>
                            </be>
                          </l>
                          <ref key="parent" refId="1248"/>
                        </be>
                      </l>
                    </be>
                    <be key="rowHeaders" refId="1277" clsId="ReportingHeaders">
                      <m key="headers" refId="1278" keid="SYS_PR_I" veid="System.Collections.IList">
                        <key>
                          <i>-1</i>
                        </key>
                        <val>
                          <l refId="1279" ln="1">
                            <s>$Entity(HIERARCHY("E01")).desc</s>
                          </l>
                        </val>
                      </m>
                      <m key="headersDims" refId="1280" keid="SYS_PR_I" veid="SYS_STR">
                        <key>
                          <i>-1</i>
                        </key>
                        <val>
                          <s>AZI_E01</s>
                        </val>
                      </m>
                    </be>
                    <be key="columnHeaders" refId="1281" clsId="ReportingHeaders">
                      <m key="headers" refId="1282" keid="SYS_PR_I" veid="System.Collections.IList">
                        <key>
                          <i>-1</i>
                        </key>
                        <val>
                          <l refId="1283" ln="1">
                            <s>$Scenario.year</s>
                          </l>
                        </val>
                      </m>
                      <m key="headersDims" refId="1284" keid="SYS_PR_I" veid="SYS_STR">
                        <key>
                          <i>-1</i>
                        </key>
                        <val>
                          <s>SCE_$</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b key="bindOriginalAmountOnSave">N</b>
                    <b key="showLink">N</b>
                    <i key="index">3</i>
                    <b key="excludeValuatingSheetsWithZeroValues">N</b>
                    <m key="addictionalStyleSheets" refId="1285" keid="SYS_STR" veid="StyleSheet"/>
                    <b key="allowOpenNewElements">N</b>
                    <s key="forcedBreakBackType">X</s>
                    <s key="forcedBreakBackRefLeaf">X</s>
                    <b key="autoOpenNewElements">N</b>
                    <b key="askNumRows">N</b>
                    <set key="forcedContentCells" refId="1286" ln="1" eid="Reporting.com.tagetik.tables.IMatixCellLeafPositions,Reporting">
                      <be refId="1287" clsId="CornerHeaderMatrixCellLeafPositions">
                        <i key="colHeader">-1</i>
                        <i key="rowHeader">-1</i>
                      </be>
                    </set>
                    <m key="forcedEditModes" refId="1288" keid="Reporting.com.tagetik.tables.IMatixCellLeafPositions,Reporting" veid="SYS_STR"/>
                    <b key="UseTxlDeFormEditor">N</b>
                    <be key="TxDeFormsEditorDescriptor" refId="1289" clsId="TxDeFormsEditorDescriptor">
                      <l key="Tabs" refId="1290" ln="0" eid="TxDeFormsEditorGridDescriptor"/>
                      <i key="Height">400</i>
                      <i key="Width">430</i>
                      <b key="editButton">S</b>
                      <b key="newButton">S</b>
                      <b key="deleteButton">S</b>
                    </be>
                    <be key="workspaceTableInfo" refId="1291" clsId="matrixWSInfo">
                      <b key="isT">N</b>
                      <s key="wsCode">$CPM</s>
                    </be>
                    <be key="customFilters" refId="1292" clsId="ExpCustomFiltersProspetto"/>
                  </be>
                </val>
                <key>
                  <s>Tax Payments</s>
                </key>
                <val>
                  <be refId="1293" clsId="MatrixPositionBlockVO">
                    <s key="positionID">Tax Payments</s>
                    <be key="rows" refId="1294" clsId="FilterNode">
                      <l key="dimensionOids" refId="1295" ln="0" eid="DimensionOid"/>
                      <l key="AdHocParamDimensionOids" refId="1296" ln="0" eid="DimensionOid"/>
                      <be key="data" refId="1297" clsId="FilterNodeData">
                        <be key="filterNode" refId="1298" clsId="FilterNode">
                          <l key="dimensionOids" refId="1299" ln="0" eid="DimensionOid"/>
                          <l key="AdHocParamDimensionOids" refId="1300" ln="0" eid="DimensionOid"/>
                          <be key="data" refId="1301" clsId="FilterNodeData">
                            <ref key="filterNode" refId="1298"/>
                            <i key="segmentLevel">0</i>
                            <ref key="segment" refId="23"/>
                            <b key="placeHolder">N</b>
                            <ref key="weight" refId="24"/>
                            <be key="textMatchingCondition" refId="130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1303" ln="1" eid="Framework.com.tagetik.trees.INode,framework">
                            <be refId="1304" clsId="FilterNode">
                              <l key="dimensionOids" refId="1305" ln="1" eid="DimensionOid">
                                <cust clsId="DimensionOid">564F435F413031-45-41432D4143432D4130312D504152542D30303031--50-</cust>
                              </l>
                              <l key="AdHocParamDimensionOids" refId="1306" ln="0" eid="DimensionOid"/>
                              <be key="data" refId="1307" clsId="FilterNodeData">
                                <ref key="filterNode" refId="1304"/>
                                <s key="dim">VOC_A01</s>
                                <i key="segmentLevel">0</i>
                                <ref key="segment" refId="23"/>
                                <b key="placeHolder">N</b>
                                <ref key="weight" refId="24"/>
                                <be key="dinamico" refId="1308" clsId="ReportingDinamicita">
                                  <e key="dynamicType" refId="1309" id="DynamicEnum">LL</e>
                                  <b key="withSubtotal">S</b>
                                  <b key="isPartecipatedCompany">N</b>
                                  <b key="withSubtotalUntilStartingNode">N</b>
                                  <b key="detailSubtotal">S</b>
                                  <e key="pruning" refId="1310" id="PruningEnum">N</e>
                                  <i key="addictionalRowsToOpen">100</i>
                                  <b key="allowOpenNewElements">N</b>
                                </be>
                                <be key="textMatchingCondition" refId="131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12" keid="SYS_STR" veid="EFReportingNodeType">
                                  <key>
                                    <s>564F435F413031-45-41432D4143432D4130312D504152542D30303031--50-</s>
                                  </key>
                                  <val>
                                    <ref refId="39"/>
                                  </val>
                                </m>
                                <b key="multiSelection">N</b>
                              </be>
                              <cust key="id" clsId="FilterOid">2</cust>
                              <i key="index">0</i>
                              <ref key="parent" refId="1298"/>
                            </be>
                          </l>
                        </be>
                        <i key="segmentLevel">0</i>
                        <ref key="segment" refId="23"/>
                        <b key="placeHolder">N</b>
                        <ref key="weight" refId="24"/>
                        <be key="textMatchingCondition" refId="131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345</cust>
                      <s key="cod">ROOT</s>
                      <s key="desc">Rows</s>
                      <i key="index">0</i>
                      <l key="children" refId="1314" ln="12" eid="Framework.com.tagetik.trees.INode,framework">
                        <be refId="1315" clsId="FilterNode">
                          <l key="dimensionOids" refId="1316" ln="1" eid="DimensionOid">
                            <cust clsId="DimensionOid">564F43-45-343433303130303130302D4D5231---</cust>
                          </l>
                          <l key="AdHocParamDimensionOids" refId="1317" ln="0" eid="DimensionOid"/>
                          <be key="data" refId="1318" clsId="FilterNodeData">
                            <ref key="filterNode" refId="1315"/>
                            <s key="dim">VOC</s>
                            <i key="segmentLevel">0</i>
                            <ref key="segment" refId="23"/>
                            <b key="placeHolder">N</b>
                            <ref key="weight" refId="24"/>
                            <be key="textMatchingCondition" refId="131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20" keid="SYS_STR" veid="EFReportingNodeType">
                              <key>
                                <s>564F43-45-343433303130303130302D4D5232---</s>
                              </key>
                              <val>
                                <ref refId="39"/>
                              </val>
                              <key>
                                <s>564F43-45-343433303130303130302D4D5231---</s>
                              </key>
                              <val>
                                <ref refId="39"/>
                              </val>
                            </m>
                            <b key="multiSelection">N</b>
                          </be>
                          <cust key="id" clsId="FilterOid">378</cust>
                          <i key="index">0</i>
                          <ref key="parent" refId="1294"/>
                        </be>
                        <be refId="1321" clsId="FilterNode">
                          <l key="dimensionOids" refId="1322" ln="1" eid="DimensionOid">
                            <cust clsId="DimensionOid">564F43-45-343433303130303230302D4D5231---</cust>
                          </l>
                          <l key="AdHocParamDimensionOids" refId="1323" ln="0" eid="DimensionOid"/>
                          <be key="data" refId="1324" clsId="FilterNodeData">
                            <ref key="filterNode" refId="1321"/>
                            <s key="dim">VOC</s>
                            <i key="segmentLevel">0</i>
                            <ref key="segment" refId="23"/>
                            <b key="placeHolder">N</b>
                            <ref key="weight" refId="24"/>
                            <be key="textMatchingCondition" refId="132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26" keid="SYS_STR" veid="EFReportingNodeType">
                              <key>
                                <s>564F43-45-343433303130303230302D4D5231---</s>
                              </key>
                              <val>
                                <ref refId="39"/>
                              </val>
                              <key>
                                <s>564F43-45-343433303130303230302D4D5232---</s>
                              </key>
                              <val>
                                <ref refId="39"/>
                              </val>
                            </m>
                            <b key="multiSelection">N</b>
                          </be>
                          <cust key="id" clsId="FilterOid">380</cust>
                          <i key="index">0</i>
                          <ref key="parent" refId="1294"/>
                        </be>
                        <be refId="1327" clsId="FilterNode">
                          <l key="dimensionOids" refId="1328" ln="1" eid="DimensionOid">
                            <cust clsId="DimensionOid">564F43-45-343433303130303330302D4D5231---</cust>
                          </l>
                          <l key="AdHocParamDimensionOids" refId="1329" ln="0" eid="DimensionOid"/>
                          <be key="data" refId="1330" clsId="FilterNodeData">
                            <ref key="filterNode" refId="1327"/>
                            <s key="dim">VOC</s>
                            <i key="segmentLevel">0</i>
                            <ref key="segment" refId="23"/>
                            <b key="placeHolder">N</b>
                            <ref key="weight" refId="24"/>
                            <be key="textMatchingCondition" refId="133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32" keid="SYS_STR" veid="EFReportingNodeType">
                              <key>
                                <s>564F43-45-343433303130303330302D4D5232---</s>
                              </key>
                              <val>
                                <ref refId="39"/>
                              </val>
                              <key>
                                <s>564F43-45-343433303130303330302D4D5231---</s>
                              </key>
                              <val>
                                <ref refId="39"/>
                              </val>
                            </m>
                            <b key="multiSelection">N</b>
                          </be>
                          <cust key="id" clsId="FilterOid">381</cust>
                          <i key="index">0</i>
                          <ref key="parent" refId="1294"/>
                        </be>
                        <be refId="1333" clsId="FilterNode">
                          <l key="dimensionOids" refId="1334" ln="1" eid="DimensionOid">
                            <cust clsId="DimensionOid">564F43-45-343433303130303331302D4D5231---</cust>
                          </l>
                          <l key="AdHocParamDimensionOids" refId="1335" ln="0" eid="DimensionOid"/>
                          <be key="data" refId="1336" clsId="FilterNodeData">
                            <ref key="filterNode" refId="1333"/>
                            <s key="dim">VOC</s>
                            <i key="segmentLevel">0</i>
                            <ref key="segment" refId="23"/>
                            <b key="placeHolder">N</b>
                            <ref key="weight" refId="24"/>
                            <be key="textMatchingCondition" refId="133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38" keid="SYS_STR" veid="EFReportingNodeType">
                              <key>
                                <s>564F43-45-343433303130303331302D4D5232---</s>
                              </key>
                              <val>
                                <ref refId="39"/>
                              </val>
                              <key>
                                <s>564F43-45-343433303130303331302D4D5231---</s>
                              </key>
                              <val>
                                <ref refId="39"/>
                              </val>
                            </m>
                            <b key="multiSelection">N</b>
                          </be>
                          <cust key="id" clsId="FilterOid">382</cust>
                          <i key="index">0</i>
                          <ref key="parent" refId="1294"/>
                        </be>
                        <be refId="1339" clsId="FilterNode">
                          <l key="dimensionOids" refId="1340" ln="1" eid="DimensionOid">
                            <cust clsId="DimensionOid">564F43-45-343433303130303832352D4D5231---</cust>
                          </l>
                          <l key="AdHocParamDimensionOids" refId="1341" ln="0" eid="DimensionOid"/>
                          <be key="data" refId="1342" clsId="FilterNodeData">
                            <ref key="filterNode" refId="1339"/>
                            <s key="dim">VOC</s>
                            <i key="segmentLevel">0</i>
                            <ref key="segment" refId="23"/>
                            <b key="placeHolder">N</b>
                            <ref key="weight" refId="24"/>
                            <be key="textMatchingCondition" refId="134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44" keid="SYS_STR" veid="EFReportingNodeType">
                              <key>
                                <s>564F43-45-343433303130303832352D4D5232---</s>
                              </key>
                              <val>
                                <ref refId="39"/>
                              </val>
                              <key>
                                <s>564F43-45-343433303130303832352D4D5231---</s>
                              </key>
                              <val>
                                <ref refId="39"/>
                              </val>
                            </m>
                            <b key="multiSelection">N</b>
                          </be>
                          <cust key="id" clsId="FilterOid">384</cust>
                          <i key="index">0</i>
                          <ref key="parent" refId="1294"/>
                        </be>
                        <be refId="1345" clsId="FilterNode">
                          <l key="dimensionOids" refId="1346" ln="1" eid="DimensionOid">
                            <cust clsId="DimensionOid">564F43-45-343433303130303833302D4D5231---</cust>
                          </l>
                          <l key="AdHocParamDimensionOids" refId="1347" ln="0" eid="DimensionOid"/>
                          <be key="data" refId="1348" clsId="FilterNodeData">
                            <ref key="filterNode" refId="1345"/>
                            <s key="dim">VOC</s>
                            <i key="segmentLevel">0</i>
                            <ref key="segment" refId="23"/>
                            <b key="placeHolder">N</b>
                            <ref key="weight" refId="24"/>
                            <be key="textMatchingCondition" refId="134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50" keid="SYS_STR" veid="EFReportingNodeType">
                              <key>
                                <s>564F43-45-343433303130303833302D4D5231---</s>
                              </key>
                              <val>
                                <ref refId="39"/>
                              </val>
                              <key>
                                <s>564F43-45-343433303130303833302D4D5232---</s>
                              </key>
                              <val>
                                <ref refId="39"/>
                              </val>
                            </m>
                            <b key="multiSelection">N</b>
                          </be>
                          <cust key="id" clsId="FilterOid">385</cust>
                          <i key="index">0</i>
                          <ref key="parent" refId="1294"/>
                        </be>
                        <be refId="1351" clsId="FilterNode">
                          <l key="dimensionOids" refId="1352" ln="1" eid="DimensionOid">
                            <cust clsId="DimensionOid">564F43-45-343433303130303834302D4D5231---</cust>
                          </l>
                          <l key="AdHocParamDimensionOids" refId="1353" ln="0" eid="DimensionOid"/>
                          <be key="data" refId="1354" clsId="FilterNodeData">
                            <ref key="filterNode" refId="1351"/>
                            <s key="dim">VOC</s>
                            <i key="segmentLevel">0</i>
                            <ref key="segment" refId="23"/>
                            <b key="placeHolder">N</b>
                            <ref key="weight" refId="24"/>
                            <be key="textMatchingCondition" refId="135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391</cust>
                          <s key="cod">PH</s>
                          <s key="desc"/>
                          <i key="index">0</i>
                          <ref key="parent" refId="1294"/>
                        </be>
                        <be refId="1356" clsId="FilterNode">
                          <l key="dimensionOids" refId="1357" ln="1" eid="DimensionOid">
                            <cust clsId="DimensionOid">564F43-45-35323035303030303030---</cust>
                          </l>
                          <l key="AdHocParamDimensionOids" refId="1358" ln="0" eid="DimensionOid"/>
                          <be key="data" refId="1359" clsId="FilterNodeData">
                            <ref key="filterNode" refId="1356"/>
                            <s key="dim">VOC</s>
                            <i key="segmentLevel">0</i>
                            <ref key="segment" refId="23"/>
                            <b key="placeHolder">N</b>
                            <ref key="weight" refId="24"/>
                            <be key="textMatchingCondition" refId="136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61" keid="SYS_STR" veid="EFReportingNodeType">
                              <key>
                                <s>564F43-45-35323035303030303030---</s>
                              </key>
                              <val>
                                <ref refId="39"/>
                              </val>
                            </m>
                            <b key="multiSelection">N</b>
                          </be>
                          <cust key="id" clsId="FilterOid">388</cust>
                          <i key="index">0</i>
                          <ref key="parent" refId="1294"/>
                        </be>
                        <be refId="1362" clsId="FilterNode">
                          <l key="dimensionOids" refId="1363" ln="1" eid="DimensionOid">
                            <cust clsId="DimensionOid">564F43-45-343433303130313430302D4D5231---</cust>
                          </l>
                          <l key="AdHocParamDimensionOids" refId="1364" ln="0" eid="DimensionOid"/>
                          <be key="data" refId="1365" clsId="FilterNodeData">
                            <ref key="filterNode" refId="1362"/>
                            <s key="dim">VOC</s>
                            <i key="segmentLevel">0</i>
                            <ref key="segment" refId="23"/>
                            <b key="placeHolder">N</b>
                            <ref key="weight" refId="24"/>
                            <be key="textMatchingCondition" refId="136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67" keid="SYS_STR" veid="EFReportingNodeType">
                              <key>
                                <s>564F43-45-343433303130313430302D4D5231---</s>
                              </key>
                              <val>
                                <ref refId="39"/>
                              </val>
                              <key>
                                <s>564F43-45-343433303130313430302D4D5232---</s>
                              </key>
                              <val>
                                <ref refId="39"/>
                              </val>
                            </m>
                            <b key="multiSelection">N</b>
                          </be>
                          <cust key="id" clsId="FilterOid">386</cust>
                          <i key="index">0</i>
                          <ref key="parent" refId="1294"/>
                        </be>
                        <be refId="1368" clsId="FilterNode">
                          <l key="dimensionOids" refId="1369" ln="1" eid="DimensionOid">
                            <cust clsId="DimensionOid">564F43-45-343433303130313930302D4D5231---</cust>
                          </l>
                          <l key="AdHocParamDimensionOids" refId="1370" ln="0" eid="DimensionOid"/>
                          <be key="data" refId="1371" clsId="FilterNodeData">
                            <ref key="filterNode" refId="1368"/>
                            <s key="dim">VOC</s>
                            <i key="segmentLevel">0</i>
                            <ref key="segment" refId="23"/>
                            <b key="placeHolder">N</b>
                            <ref key="weight" refId="24"/>
                            <be key="textMatchingCondition" refId="137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73" keid="SYS_STR" veid="EFReportingNodeType">
                              <key>
                                <s>564F43-45-343433303130313930302D4D5232---</s>
                              </key>
                              <val>
                                <ref refId="39"/>
                              </val>
                              <key>
                                <s>564F43-45-343433303130313930302D4D5231---</s>
                              </key>
                              <val>
                                <ref refId="39"/>
                              </val>
                            </m>
                            <b key="multiSelection">N</b>
                          </be>
                          <cust key="id" clsId="FilterOid">387</cust>
                          <i key="index">0</i>
                          <ref key="parent" refId="1294"/>
                        </be>
                        <be refId="1374" clsId="FilterNode">
                          <l key="dimensionOids" refId="1375" ln="0" eid="DimensionOid"/>
                          <l key="AdHocParamDimensionOids" refId="1376" ln="0" eid="DimensionOid"/>
                          <be key="data" refId="1377" clsId="FilterNodeData">
                            <ref key="filterNode" refId="1374"/>
                            <s key="dim">VOC</s>
                            <i key="segmentLevel">0</i>
                            <ref key="segment" refId="23"/>
                            <b key="placeHolder">S</b>
                            <ref key="weight" refId="24"/>
                            <be key="textMatchingCondition" refId="137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79" keid="SYS_STR" veid="EFReportingNodeType">
                              <key>
                                <s>387</s>
                              </key>
                              <val>
                                <ref refId="39"/>
                              </val>
                            </m>
                            <b key="multiSelection">N</b>
                          </be>
                          <cust key="id" clsId="FilterOid">389</cust>
                          <s key="cod">PH</s>
                          <s key="desc"/>
                          <i key="index">0</i>
                          <ref key="parent" refId="1294"/>
                        </be>
                        <be refId="1380" clsId="FilterNode">
                          <l key="dimensionOids" refId="1381" ln="0" eid="DimensionOid"/>
                          <l key="AdHocParamDimensionOids" refId="1382" ln="0" eid="DimensionOid"/>
                          <be key="data" refId="1383" clsId="FilterNodeData">
                            <ref key="filterNode" refId="1380"/>
                            <s key="dim">VOC</s>
                            <i key="segmentLevel">0</i>
                            <ref key="segment" refId="23"/>
                            <be key="reportingFormula" refId="1384" clsId="ReportingFormula">
                              <b key="serverFormula">N</b>
                              <b key="formulaRule">N</b>
                              <s key="formula">{378}+{380}+{381}+{382}+{384}+{385}+{391}+{388}+{386}+{387}</s>
                            </be>
                            <be key="dictionaryHeader" refId="1385" clsId="MultiDesc">
                              <a key="desc" refId="1386" ln="4" eid="SYS_STR">
                                <s>Income Tax Payments and Refunds (sum items above)</s>
                                <s>Income Tax Payments and Refunds (sum items above)</s>
                                <nl/>
                                <nl/>
                              </a>
                            </be>
                            <b key="placeHolder">S</b>
                            <ref key="weight" refId="24"/>
                            <be key="textMatchingCondition" refId="138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388" keid="SYS_STR" veid="EFReportingNodeType">
                              <key>
                                <s>389</s>
                              </key>
                              <val>
                                <ref refId="39"/>
                              </val>
                            </m>
                            <b key="multiSelection">N</b>
                          </be>
                          <cust key="id" clsId="FilterOid">390</cust>
                          <s key="cod">PH</s>
                          <s key="desc"/>
                          <i key="index">0</i>
                          <ref key="parent" refId="1294"/>
                        </be>
                      </l>
                    </be>
                    <be key="columns" refId="1389" clsId="FilterNode">
                      <l key="dimensionOids" refId="1390" ln="0" eid="DimensionOid"/>
                      <l key="AdHocParamDimensionOids" refId="1391" ln="0" eid="DimensionOid"/>
                      <be key="data" refId="1392" clsId="FilterNodeData">
                        <ref key="filterNode" refId="1389"/>
                        <i key="segmentLevel">0</i>
                        <ref key="segment" refId="23"/>
                        <b key="placeHolder">N</b>
                        <ref key="weight" refId="24"/>
                        <be key="textMatchingCondition" refId="139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1394" ln="2" eid="Framework.com.tagetik.trees.INode,framework">
                        <be refId="1395" clsId="FilterNode">
                          <l key="dimensionOids" refId="1396" ln="1" eid="DimensionOid">
                            <cust clsId="DimensionOid">5343455F24-45-41435F5343455F434F4E535F504152545F30303031--50-</cust>
                          </l>
                          <l key="AdHocParamDimensionOids" refId="1397" ln="0" eid="DimensionOid"/>
                          <be key="data" refId="1398" clsId="FilterNodeData">
                            <ref key="filterNode" refId="1395"/>
                            <s key="dim">SCE_$</s>
                            <i key="segmentLevel">0</i>
                            <ref key="segment" refId="23"/>
                            <b key="placeHolder">N</b>
                            <ref key="weight" refId="24"/>
                            <be key="textMatchingCondition" refId="139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42</cust>
                          <i key="index">0</i>
                          <l key="children" refId="1400" ln="0" eid="Framework.com.tagetik.trees.INode,framework"/>
                          <ref key="parent" refId="1389"/>
                        </be>
                        <be refId="1401" clsId="FilterNode">
                          <l key="dimensionOids" refId="1402" ln="1" eid="DimensionOid">
                            <cust clsId="DimensionOid">5343455F24-45-41435F5343455F434F4E535F504152545F30303031--50-</cust>
                          </l>
                          <l key="AdHocParamDimensionOids" refId="1403" ln="0" eid="DimensionOid"/>
                          <be key="data" refId="1404" clsId="FilterNodeData">
                            <ref key="filterNode" refId="1401"/>
                            <s key="dim">SCE_$</s>
                            <i key="segmentLevel">0</i>
                            <ref key="segment" refId="23"/>
                            <b key="placeHolder">N</b>
                            <ref key="weight" refId="24"/>
                            <be key="textMatchingCondition" refId="1405" clsId="TextMatchingCondition">
                              <ref key="op" refId="26"/>
                              <s key="val"/>
                            </be>
                            <ref key="change" refId="27"/>
                            <ref key="dataType" refId="28"/>
                            <b key="prevailingDataType">N</b>
                            <ref key="editability" refId="29"/>
                            <b key="signChange">N</b>
                            <b key="nativeSignChange">N</b>
                            <l key="nav" refId="1406"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54</cust>
                          <i key="index">0</i>
                          <ref key="parent" refId="1389"/>
                        </be>
                      </l>
                    </be>
                    <be key="matrixFilters" refId="1407" clsId="FilterNode">
                      <l key="dimensionOids" refId="1408" ln="0" eid="DimensionOid"/>
                      <l key="AdHocParamDimensionOids" refId="1409" ln="0" eid="DimensionOid"/>
                      <be key="data" refId="1410" clsId="FilterNodeData">
                        <ref key="filterNode" refId="1407"/>
                        <i key="segmentLevel">0</i>
                        <ref key="segment" refId="23"/>
                        <b key="placeHolder">N</b>
                        <ref key="weight" refId="24"/>
                        <be key="textMatchingCondition" refId="141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Matrix</s>
                      <i key="index">0</i>
                      <l key="children" refId="1412" ln="1" eid="Framework.com.tagetik.trees.INode,framework">
                        <be refId="1413" clsId="FilterNode">
                          <l key="dimensionOids" refId="1414" ln="1" eid="DimensionOid">
                            <cust clsId="DimensionOid">544950-45-5449505F4356---</cust>
                          </l>
                          <l key="AdHocParamDimensionOids" refId="1415" ln="0" eid="DimensionOid"/>
                          <be key="data" refId="1416" clsId="FilterNodeData">
                            <ref key="filterNode" refId="1413"/>
                            <s key="dim">TIP</s>
                            <i key="segmentLevel">0</i>
                            <ref key="segment" refId="23"/>
                            <b key="placeHolder">N</b>
                            <ref key="weight" refId="24"/>
                            <be key="textMatchingCondition" refId="141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2</cust>
                          <i key="index">0</i>
                          <l key="children" refId="1418" ln="1" eid="Framework.com.tagetik.trees.INode,framework">
                            <be refId="1419" clsId="FilterNode">
                              <l key="dimensionOids" refId="1420" ln="1" eid="DimensionOid">
                                <cust clsId="DimensionOid">415A495F453031-4E-414E303030303030---</cust>
                              </l>
                              <l key="AdHocParamDimensionOids" refId="1421" ln="0" eid="DimensionOid"/>
                              <be key="data" refId="1422" clsId="FilterNodeData">
                                <ref key="filterNode" refId="1419"/>
                                <s key="dim">AZI_E01</s>
                                <i key="segmentLevel">0</i>
                                <ref key="segment" refId="23"/>
                                <b key="placeHolder">N</b>
                                <ref key="weight" refId="24"/>
                                <be key="textMatchingCondition" refId="142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4</cust>
                              <i key="index">0</i>
                              <l key="children" refId="1424" ln="1" eid="Framework.com.tagetik.trees.INode,framework">
                                <be refId="1425" clsId="FilterNode">
                                  <l key="dimensionOids" refId="1426" ln="1" eid="DimensionOid">
                                    <cust clsId="DimensionOid">504552-45-41435F5045525F414C4C5F504152545F30303031--50-</cust>
                                  </l>
                                  <l key="AdHocParamDimensionOids" refId="1427" ln="0" eid="DimensionOid"/>
                                  <be key="data" refId="1428" clsId="FilterNodeData">
                                    <ref key="filterNode" refId="1425"/>
                                    <s key="dim">PER</s>
                                    <i key="segmentLevel">0</i>
                                    <ref key="segment" refId="23"/>
                                    <b key="placeHolder">N</b>
                                    <ref key="weight" refId="24"/>
                                    <be key="textMatchingCondition" refId="142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5</cust>
                                  <i key="index">0</i>
                                  <ref key="parent" refId="1419"/>
                                </be>
                              </l>
                              <ref key="parent" refId="1413"/>
                            </be>
                          </l>
                          <ref key="parent" refId="1407"/>
                        </be>
                      </l>
                    </be>
                    <be key="rowHeaders" refId="1430" clsId="ReportingHeaders">
                      <m key="headers" refId="1431" keid="SYS_PR_I" veid="System.Collections.IList">
                        <key>
                          <i>-2</i>
                        </key>
                        <val>
                          <l refId="1432" ln="1">
                            <s>$Account.code</s>
                          </l>
                        </val>
                        <key>
                          <i>-1</i>
                        </key>
                        <val>
                          <l refId="1433" ln="1">
                            <s>$Account.desc</s>
                          </l>
                        </val>
                      </m>
                      <m key="headersDims" refId="1434" keid="SYS_PR_I" veid="SYS_STR">
                        <key>
                          <i>-2</i>
                        </key>
                        <val>
                          <s>VOC</s>
                        </val>
                        <key>
                          <i>-1</i>
                        </key>
                        <val>
                          <s>VOC</s>
                        </val>
                      </m>
                    </be>
                    <be key="columnHeaders" refId="1435" clsId="ReportingHeaders">
                      <m key="headers" refId="1436" keid="SYS_PR_I" veid="System.Collections.IList">
                        <key>
                          <i>-1</i>
                        </key>
                        <val>
                          <l refId="1437" ln="1">
                            <s>$Scenario.code</s>
                          </l>
                        </val>
                      </m>
                      <m key="headersDims" refId="1438" keid="SYS_PR_I" veid="SYS_STR">
                        <key>
                          <i>-1</i>
                        </key>
                        <val>
                          <s>SCE_$</s>
                        </val>
                      </m>
                    </be>
                    <ref key="styleType" refId="395"/>
                    <b key="subtotalOnTop">S</b>
                    <b key="leavesFirst">N</b>
                    <b key="groupSubtotal">S</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b key="bindOriginalAmountOnSave">N</b>
                    <b key="showLink">N</b>
                    <i key="index">4</i>
                    <b key="excludeValuatingSheetsWithZeroValues">N</b>
                    <m key="addictionalStyleSheets" refId="1439" keid="SYS_STR" veid="StyleSheet"/>
                    <b key="allowOpenNewElements">N</b>
                    <s key="forcedBreakBackType">X</s>
                    <s key="forcedBreakBackRefLeaf">X</s>
                    <b key="autoOpenNewElements">N</b>
                    <b key="askNumRows">N</b>
                    <set key="forcedContentCells" refId="1440" ln="0" eid="Reporting.com.tagetik.tables.IMatixCellLeafPositions,Reporting"/>
                    <m key="forcedEditModes" refId="1441" keid="Reporting.com.tagetik.tables.IMatixCellLeafPositions,Reporting" veid="SYS_STR"/>
                    <b key="UseTxlDeFormEditor">N</b>
                    <be key="TxDeFormsEditorDescriptor" refId="1442" clsId="TxDeFormsEditorDescriptor">
                      <l key="Tabs" refId="1443" ln="0" eid="TxDeFormsEditorGridDescriptor"/>
                      <i key="Height">400</i>
                      <i key="Width">430</i>
                      <b key="editButton">S</b>
                      <b key="newButton">S</b>
                      <b key="deleteButton">S</b>
                    </be>
                    <be key="customFilters" refId="1444" clsId="ExpCustomFiltersProspetto"/>
                  </be>
                </val>
                <key>
                  <s>Zinszahlungen Erstattungen</s>
                </key>
                <val>
                  <be refId="1445" clsId="MatrixPositionBlockVO">
                    <s key="positionID">Zinszahlungen Erstattungen</s>
                    <be key="rows" refId="1446" clsId="FilterNode">
                      <l key="dimensionOids" refId="1447" ln="0" eid="DimensionOid"/>
                      <l key="AdHocParamDimensionOids" refId="1448" ln="0" eid="DimensionOid"/>
                      <be key="data" refId="1449" clsId="FilterNodeData">
                        <be key="filterNode" refId="1450" clsId="FilterNode">
                          <l key="dimensionOids" refId="1451" ln="0" eid="DimensionOid"/>
                          <l key="AdHocParamDimensionOids" refId="1452" ln="0" eid="DimensionOid"/>
                          <be key="data" refId="1453" clsId="FilterNodeData">
                            <ref key="filterNode" refId="1450"/>
                            <i key="segmentLevel">0</i>
                            <ref key="segment" refId="23"/>
                            <b key="placeHolder">N</b>
                            <ref key="weight" refId="24"/>
                            <be key="textMatchingCondition" refId="145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1455" ln="1" eid="Framework.com.tagetik.trees.INode,framework">
                            <be refId="1456" clsId="FilterNode">
                              <l key="dimensionOids" refId="1457" ln="1" eid="DimensionOid">
                                <cust clsId="DimensionOid">564F435F413031-45-41432D4143432D4130312D504152542D30303031--50-</cust>
                              </l>
                              <l key="AdHocParamDimensionOids" refId="1458" ln="0" eid="DimensionOid"/>
                              <be key="data" refId="1459" clsId="FilterNodeData">
                                <ref key="filterNode" refId="1456"/>
                                <s key="dim">VOC_A01</s>
                                <i key="segmentLevel">0</i>
                                <ref key="segment" refId="23"/>
                                <b key="placeHolder">N</b>
                                <ref key="weight" refId="24"/>
                                <be key="dinamico" refId="1460" clsId="ReportingDinamicita">
                                  <ref key="dynamicType" refId="1309"/>
                                  <b key="withSubtotal">S</b>
                                  <b key="isPartecipatedCompany">N</b>
                                  <b key="withSubtotalUntilStartingNode">N</b>
                                  <b key="detailSubtotal">S</b>
                                  <ref key="pruning" refId="1310"/>
                                  <i key="addictionalRowsToOpen">100</i>
                                  <b key="allowOpenNewElements">N</b>
                                </be>
                                <be key="textMatchingCondition" refId="146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462" keid="SYS_STR" veid="EFReportingNodeType">
                                  <key>
                                    <s>564F435F413031-45-41432D4143432D4130312D504152542D30303031--50-</s>
                                  </key>
                                  <val>
                                    <ref refId="39"/>
                                  </val>
                                </m>
                                <b key="multiSelection">N</b>
                              </be>
                              <cust key="id" clsId="FilterOid">2</cust>
                              <i key="index">0</i>
                              <ref key="parent" refId="1450"/>
                            </be>
                          </l>
                        </be>
                        <i key="segmentLevel">0</i>
                        <ref key="segment" refId="23"/>
                        <b key="placeHolder">N</b>
                        <ref key="weight" refId="24"/>
                        <be key="textMatchingCondition" refId="146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345</cust>
                      <s key="cod">ROOT</s>
                      <s key="desc">Rows</s>
                      <i key="index">0</i>
                      <l key="children" refId="1464" ln="33" eid="Framework.com.tagetik.trees.INode,framework">
                        <be refId="1465" clsId="FilterNode">
                          <l key="dimensionOids" refId="1466" ln="1" eid="DimensionOid">
                            <cust clsId="DimensionOid">564F435F413031-4E-35323033303030303030---</cust>
                          </l>
                          <l key="AdHocParamDimensionOids" refId="1467" ln="0" eid="DimensionOid"/>
                          <be key="data" refId="1468" clsId="FilterNodeData">
                            <ref key="filterNode" refId="1465"/>
                            <s key="dim">VOC_A01</s>
                            <i key="segmentLevel">0</i>
                            <ref key="segment" refId="23"/>
                            <b key="placeHolder">N</b>
                            <ref key="weight" refId="24"/>
                            <be key="textMatchingCondition" refId="1469" clsId="TextMatchingCondition">
                              <ref key="op" refId="26"/>
                              <s key="val"/>
                            </be>
                            <ref key="change" refId="27"/>
                            <ref key="dataType" refId="28"/>
                            <b key="prevailingDataType">N</b>
                            <ref key="editability" refId="29"/>
                            <b key="signChange">N</b>
                            <b key="nativeSignChange">N</b>
                            <l key="nav" refId="1470" ln="0" eid="ScenarioModifierValue"/>
                            <i key="sco">0</i>
                            <b key="applyFiltersForForcedScenarioPeriodoMap">N</b>
                            <b key="lineSplit">N</b>
                            <b key="addRCRow">N</b>
                            <b key="complementary">N</b>
                            <ref key="periodicCalculation" refId="30"/>
                            <b key="breakLevelSubtotal">N</b>
                            <b key="alreadyDrilled">N</b>
                            <m key="nodeTypes" refId="1471" keid="SYS_STR" veid="EFReportingNodeType">
                              <key>
                                <s>564F435F413031-4E-35323033313030303030---</s>
                              </key>
                              <val>
                                <ref refId="39"/>
                              </val>
                              <key>
                                <s>564F435F413031-4E-35323033303030303030---</s>
                              </key>
                              <val>
                                <ref refId="39"/>
                              </val>
                            </m>
                            <b key="multiSelection">N</b>
                          </be>
                          <cust key="id" clsId="FilterOid">347</cust>
                          <s key="cod"/>
                          <s key="desc"/>
                          <i key="index">0</i>
                          <l key="children" refId="1472" ln="0" eid="Framework.com.tagetik.trees.INode,framework"/>
                          <ref key="parent" refId="1446"/>
                        </be>
                        <be refId="1473" clsId="FilterNode">
                          <l key="dimensionOids" refId="1474" ln="1" eid="DimensionOid">
                            <cust clsId="DimensionOid">564F435F413031-4E-35323033313030303030---</cust>
                          </l>
                          <l key="AdHocParamDimensionOids" refId="1475" ln="0" eid="DimensionOid"/>
                          <be key="data" refId="1476" clsId="FilterNodeData">
                            <ref key="filterNode" refId="1473"/>
                            <s key="dim">VOC_A01</s>
                            <i key="segmentLevel">0</i>
                            <ref key="segment" refId="23"/>
                            <b key="placeHolder">N</b>
                            <ref key="weight" refId="24"/>
                            <be key="textMatchingCondition" refId="1477" clsId="TextMatchingCondition">
                              <ref key="op" refId="26"/>
                              <s key="val"/>
                            </be>
                            <ref key="change" refId="27"/>
                            <ref key="dataType" refId="28"/>
                            <b key="prevailingDataType">N</b>
                            <ref key="editability" refId="29"/>
                            <b key="signChange">N</b>
                            <b key="nativeSignChange">N</b>
                            <l key="nav" refId="1478" ln="0" eid="ScenarioModifierValue"/>
                            <i key="sco">0</i>
                            <b key="applyFiltersForForcedScenarioPeriodoMap">N</b>
                            <b key="lineSplit">N</b>
                            <b key="addRCRow">N</b>
                            <b key="complementary">N</b>
                            <ref key="periodicCalculation" refId="30"/>
                            <b key="breakLevelSubtotal">N</b>
                            <b key="alreadyDrilled">N</b>
                            <m key="nodeTypes" refId="1479" keid="SYS_STR" veid="EFReportingNodeType">
                              <key>
                                <s>564F435F413031-4E-35323033313030303030---</s>
                              </key>
                              <val>
                                <ref refId="39"/>
                              </val>
                              <key>
                                <s>564F435F413031-4E-35323033303030303030---</s>
                              </key>
                              <val>
                                <ref refId="39"/>
                              </val>
                            </m>
                            <b key="multiSelection">N</b>
                          </be>
                          <cust key="id" clsId="FilterOid">348</cust>
                          <s key="cod"/>
                          <s key="desc"/>
                          <i key="index">1</i>
                          <l key="children" refId="1480" ln="0" eid="Framework.com.tagetik.trees.INode,framework"/>
                          <ref key="parent" refId="1446"/>
                        </be>
                        <be refId="1481" clsId="FilterNode">
                          <l key="dimensionOids" refId="1482" ln="1" eid="DimensionOid">
                            <cust clsId="DimensionOid">564F435F413031-45-35323033313130303030---</cust>
                          </l>
                          <l key="AdHocParamDimensionOids" refId="1483" ln="0" eid="DimensionOid"/>
                          <be key="data" refId="1484" clsId="FilterNodeData">
                            <ref key="filterNode" refId="1481"/>
                            <s key="dim">VOC_A01</s>
                            <i key="segmentLevel">0</i>
                            <ref key="segment" refId="23"/>
                            <b key="placeHolder">N</b>
                            <ref key="weight" refId="24"/>
                            <be key="textMatchingCondition" refId="1485" clsId="TextMatchingCondition">
                              <ref key="op" refId="26"/>
                              <s key="val"/>
                            </be>
                            <ref key="change" refId="27"/>
                            <ref key="dataType" refId="28"/>
                            <b key="prevailingDataType">N</b>
                            <ref key="editability" refId="29"/>
                            <b key="signChange">N</b>
                            <b key="nativeSignChange">N</b>
                            <l key="nav" refId="1486" ln="0" eid="ScenarioModifierValue"/>
                            <i key="sco">0</i>
                            <b key="applyFiltersForForcedScenarioPeriodoMap">N</b>
                            <b key="lineSplit">N</b>
                            <b key="addRCRow">N</b>
                            <b key="complementary">N</b>
                            <ref key="periodicCalculation" refId="30"/>
                            <b key="breakLevelSubtotal">N</b>
                            <b key="alreadyDrilled">N</b>
                            <m key="nodeTypes" refId="1487" keid="SYS_STR" veid="EFReportingNodeType">
                              <key>
                                <s>564F435F413031-45-35323033313530303030---</s>
                              </key>
                              <val>
                                <ref refId="39"/>
                              </val>
                              <key>
                                <s>564F435F413031-45-35323033313130303030---</s>
                              </key>
                              <val>
                                <ref refId="39"/>
                              </val>
                              <key>
                                <s>564F435F413031-45-35323033313730303030---</s>
                              </key>
                              <val>
                                <ref refId="39"/>
                              </val>
                              <key>
                                <s>564F435F413031-45-35323033313330303030---</s>
                              </key>
                              <val>
                                <ref refId="39"/>
                              </val>
                              <key>
                                <s>564F435F413031-45-35323033313430303030---</s>
                              </key>
                              <val>
                                <ref refId="39"/>
                              </val>
                              <key>
                                <s>564F435F413031-45-35323033313230303030---</s>
                              </key>
                              <val>
                                <ref refId="39"/>
                              </val>
                              <key>
                                <s>564F435F413031-45-35323033313630303030---</s>
                              </key>
                              <val>
                                <ref refId="39"/>
                              </val>
                            </m>
                            <b key="multiSelection">N</b>
                          </be>
                          <cust key="id" clsId="FilterOid">349</cust>
                          <s key="cod"/>
                          <s key="desc"/>
                          <i key="index">2</i>
                          <l key="children" refId="1488" ln="0" eid="Framework.com.tagetik.trees.INode,framework"/>
                          <ref key="parent" refId="1446"/>
                        </be>
                        <be refId="1489" clsId="FilterNode">
                          <l key="dimensionOids" refId="1490" ln="1" eid="DimensionOid">
                            <cust clsId="DimensionOid">564F435F413031-45-35323033313230303030---</cust>
                          </l>
                          <l key="AdHocParamDimensionOids" refId="1491" ln="0" eid="DimensionOid"/>
                          <be key="data" refId="1492" clsId="FilterNodeData">
                            <ref key="filterNode" refId="1489"/>
                            <s key="dim">VOC_A01</s>
                            <i key="segmentLevel">0</i>
                            <ref key="segment" refId="23"/>
                            <b key="placeHolder">N</b>
                            <ref key="weight" refId="24"/>
                            <be key="textMatchingCondition" refId="1493" clsId="TextMatchingCondition">
                              <ref key="op" refId="26"/>
                              <s key="val"/>
                            </be>
                            <ref key="change" refId="27"/>
                            <ref key="dataType" refId="28"/>
                            <b key="prevailingDataType">N</b>
                            <ref key="editability" refId="29"/>
                            <b key="signChange">N</b>
                            <b key="nativeSignChange">N</b>
                            <l key="nav" refId="1494" ln="0" eid="ScenarioModifierValue"/>
                            <i key="sco">0</i>
                            <b key="applyFiltersForForcedScenarioPeriodoMap">N</b>
                            <b key="lineSplit">N</b>
                            <b key="addRCRow">N</b>
                            <b key="complementary">N</b>
                            <ref key="periodicCalculation" refId="30"/>
                            <b key="breakLevelSubtotal">N</b>
                            <b key="alreadyDrilled">N</b>
                            <m key="nodeTypes" refId="1495" keid="SYS_STR" veid="EFReportingNodeType">
                              <key>
                                <s>564F435F413031-45-35323033313530303030---</s>
                              </key>
                              <val>
                                <ref refId="39"/>
                              </val>
                              <key>
                                <s>564F435F413031-45-35323033313130303030---</s>
                              </key>
                              <val>
                                <ref refId="39"/>
                              </val>
                              <key>
                                <s>564F435F413031-45-35323033313730303030---</s>
                              </key>
                              <val>
                                <ref refId="39"/>
                              </val>
                              <key>
                                <s>564F435F413031-45-35323033313330303030---</s>
                              </key>
                              <val>
                                <ref refId="39"/>
                              </val>
                              <key>
                                <s>564F435F413031-45-35323033313430303030---</s>
                              </key>
                              <val>
                                <ref refId="39"/>
                              </val>
                              <key>
                                <s>564F435F413031-45-35323033313230303030---</s>
                              </key>
                              <val>
                                <ref refId="39"/>
                              </val>
                              <key>
                                <s>564F435F413031-45-35323033313630303030---</s>
                              </key>
                              <val>
                                <ref refId="39"/>
                              </val>
                            </m>
                            <b key="multiSelection">N</b>
                          </be>
                          <cust key="id" clsId="FilterOid">350</cust>
                          <s key="cod"/>
                          <s key="desc"/>
                          <i key="index">3</i>
                          <l key="children" refId="1496" ln="0" eid="Framework.com.tagetik.trees.INode,framework"/>
                          <ref key="parent" refId="1446"/>
                        </be>
                        <be refId="1497" clsId="FilterNode">
                          <l key="dimensionOids" refId="1498" ln="1" eid="DimensionOid">
                            <cust clsId="DimensionOid">564F435F413031-45-35323033313330303030---</cust>
                          </l>
                          <l key="AdHocParamDimensionOids" refId="1499" ln="0" eid="DimensionOid"/>
                          <be key="data" refId="1500" clsId="FilterNodeData">
                            <ref key="filterNode" refId="1497"/>
                            <s key="dim">VOC_A01</s>
                            <i key="segmentLevel">0</i>
                            <ref key="segment" refId="23"/>
                            <b key="placeHolder">N</b>
                            <ref key="weight" refId="24"/>
                            <be key="textMatchingCondition" refId="1501" clsId="TextMatchingCondition">
                              <ref key="op" refId="26"/>
                              <s key="val"/>
                            </be>
                            <ref key="change" refId="27"/>
                            <ref key="dataType" refId="28"/>
                            <b key="prevailingDataType">N</b>
                            <ref key="editability" refId="29"/>
                            <b key="signChange">N</b>
                            <b key="nativeSignChange">N</b>
                            <l key="nav" refId="1502" ln="0" eid="ScenarioModifierValue"/>
                            <i key="sco">0</i>
                            <b key="applyFiltersForForcedScenarioPeriodoMap">N</b>
                            <b key="lineSplit">N</b>
                            <b key="addRCRow">N</b>
                            <b key="complementary">N</b>
                            <ref key="periodicCalculation" refId="30"/>
                            <b key="breakLevelSubtotal">N</b>
                            <b key="alreadyDrilled">N</b>
                            <m key="nodeTypes" refId="1503" keid="SYS_STR" veid="EFReportingNodeType">
                              <key>
                                <s>564F435F413031-45-35323033313530303030---</s>
                              </key>
                              <val>
                                <ref refId="39"/>
                              </val>
                              <key>
                                <s>564F435F413031-45-35323033313130303030---</s>
                              </key>
                              <val>
                                <ref refId="39"/>
                              </val>
                              <key>
                                <s>564F435F413031-45-35323033313730303030---</s>
                              </key>
                              <val>
                                <ref refId="39"/>
                              </val>
                              <key>
                                <s>564F435F413031-45-35323033313330303030---</s>
                              </key>
                              <val>
                                <ref refId="39"/>
                              </val>
                              <key>
                                <s>564F435F413031-45-35323033313430303030---</s>
                              </key>
                              <val>
                                <ref refId="39"/>
                              </val>
                              <key>
                                <s>564F435F413031-45-35323033313230303030---</s>
                              </key>
                              <val>
                                <ref refId="39"/>
                              </val>
                              <key>
                                <s>564F435F413031-45-35323033313630303030---</s>
                              </key>
                              <val>
                                <ref refId="39"/>
                              </val>
                            </m>
                            <b key="multiSelection">N</b>
                          </be>
                          <cust key="id" clsId="FilterOid">351</cust>
                          <s key="cod"/>
                          <s key="desc"/>
                          <i key="index">4</i>
                          <l key="children" refId="1504" ln="0" eid="Framework.com.tagetik.trees.INode,framework"/>
                          <ref key="parent" refId="1446"/>
                        </be>
                        <be refId="1505" clsId="FilterNode">
                          <l key="dimensionOids" refId="1506" ln="1" eid="DimensionOid">
                            <cust clsId="DimensionOid">564F435F413031-45-35323033313430303030---</cust>
                          </l>
                          <l key="AdHocParamDimensionOids" refId="1507" ln="0" eid="DimensionOid"/>
                          <be key="data" refId="1508" clsId="FilterNodeData">
                            <ref key="filterNode" refId="1505"/>
                            <s key="dim">VOC_A01</s>
                            <i key="segmentLevel">0</i>
                            <ref key="segment" refId="23"/>
                            <b key="placeHolder">N</b>
                            <ref key="weight" refId="24"/>
                            <be key="textMatchingCondition" refId="1509" clsId="TextMatchingCondition">
                              <ref key="op" refId="26"/>
                              <s key="val"/>
                            </be>
                            <ref key="change" refId="27"/>
                            <ref key="dataType" refId="28"/>
                            <b key="prevailingDataType">N</b>
                            <ref key="editability" refId="29"/>
                            <b key="signChange">N</b>
                            <b key="nativeSignChange">N</b>
                            <l key="nav" refId="1510" ln="0" eid="ScenarioModifierValue"/>
                            <i key="sco">0</i>
                            <b key="applyFiltersForForcedScenarioPeriodoMap">N</b>
                            <b key="lineSplit">N</b>
                            <b key="addRCRow">N</b>
                            <b key="complementary">N</b>
                            <ref key="periodicCalculation" refId="30"/>
                            <b key="breakLevelSubtotal">N</b>
                            <b key="alreadyDrilled">N</b>
                            <m key="nodeTypes" refId="1511" keid="SYS_STR" veid="EFReportingNodeType">
                              <key>
                                <s>564F435F413031-45-35323033313530303030---</s>
                              </key>
                              <val>
                                <ref refId="39"/>
                              </val>
                              <key>
                                <s>564F435F413031-45-35323033313130303030---</s>
                              </key>
                              <val>
                                <ref refId="39"/>
                              </val>
                              <key>
                                <s>564F435F413031-45-35323033313730303030---</s>
                              </key>
                              <val>
                                <ref refId="39"/>
                              </val>
                              <key>
                                <s>564F435F413031-45-35323033313330303030---</s>
                              </key>
                              <val>
                                <ref refId="39"/>
                              </val>
                              <key>
                                <s>564F435F413031-45-35323033313430303030---</s>
                              </key>
                              <val>
                                <ref refId="39"/>
                              </val>
                              <key>
                                <s>564F435F413031-45-35323033313230303030---</s>
                              </key>
                              <val>
                                <ref refId="39"/>
                              </val>
                              <key>
                                <s>564F435F413031-45-35323033313630303030---</s>
                              </key>
                              <val>
                                <ref refId="39"/>
                              </val>
                            </m>
                            <b key="multiSelection">N</b>
                          </be>
                          <cust key="id" clsId="FilterOid">352</cust>
                          <s key="cod"/>
                          <s key="desc"/>
                          <i key="index">5</i>
                          <l key="children" refId="1512" ln="0" eid="Framework.com.tagetik.trees.INode,framework"/>
                          <ref key="parent" refId="1446"/>
                        </be>
                        <be refId="1513" clsId="FilterNode">
                          <l key="dimensionOids" refId="1514" ln="1" eid="DimensionOid">
                            <cust clsId="DimensionOid">564F435F413031-45-35323033313530303030---</cust>
                          </l>
                          <l key="AdHocParamDimensionOids" refId="1515" ln="0" eid="DimensionOid"/>
                          <be key="data" refId="1516" clsId="FilterNodeData">
                            <ref key="filterNode" refId="1513"/>
                            <s key="dim">VOC_A01</s>
                            <i key="segmentLevel">0</i>
                            <ref key="segment" refId="23"/>
                            <b key="placeHolder">N</b>
                            <ref key="weight" refId="24"/>
                            <be key="textMatchingCondition" refId="1517" clsId="TextMatchingCondition">
                              <ref key="op" refId="26"/>
                              <s key="val"/>
                            </be>
                            <ref key="change" refId="27"/>
                            <ref key="dataType" refId="28"/>
                            <b key="prevailingDataType">N</b>
                            <ref key="editability" refId="29"/>
                            <b key="signChange">N</b>
                            <b key="nativeSignChange">N</b>
                            <l key="nav" refId="1518" ln="0" eid="ScenarioModifierValue"/>
                            <i key="sco">0</i>
                            <b key="applyFiltersForForcedScenarioPeriodoMap">N</b>
                            <b key="lineSplit">N</b>
                            <b key="addRCRow">N</b>
                            <b key="complementary">N</b>
                            <ref key="periodicCalculation" refId="30"/>
                            <b key="breakLevelSubtotal">N</b>
                            <b key="alreadyDrilled">N</b>
                            <m key="nodeTypes" refId="1519" keid="SYS_STR" veid="EFReportingNodeType">
                              <key>
                                <s>564F435F413031-45-35323033313530303030---</s>
                              </key>
                              <val>
                                <ref refId="39"/>
                              </val>
                              <key>
                                <s>564F435F413031-45-35323033313130303030---</s>
                              </key>
                              <val>
                                <ref refId="39"/>
                              </val>
                              <key>
                                <s>564F435F413031-45-35323033313730303030---</s>
                              </key>
                              <val>
                                <ref refId="39"/>
                              </val>
                              <key>
                                <s>564F435F413031-45-35323033313330303030---</s>
                              </key>
                              <val>
                                <ref refId="39"/>
                              </val>
                              <key>
                                <s>564F435F413031-45-35323033313430303030---</s>
                              </key>
                              <val>
                                <ref refId="39"/>
                              </val>
                              <key>
                                <s>564F435F413031-45-35323033313230303030---</s>
                              </key>
                              <val>
                                <ref refId="39"/>
                              </val>
                              <key>
                                <s>564F435F413031-45-35323033313630303030---</s>
                              </key>
                              <val>
                                <ref refId="39"/>
                              </val>
                            </m>
                            <b key="multiSelection">N</b>
                          </be>
                          <cust key="id" clsId="FilterOid">353</cust>
                          <s key="cod"/>
                          <s key="desc"/>
                          <i key="index">6</i>
                          <l key="children" refId="1520" ln="0" eid="Framework.com.tagetik.trees.INode,framework"/>
                          <ref key="parent" refId="1446"/>
                        </be>
                        <be refId="1521" clsId="FilterNode">
                          <l key="dimensionOids" refId="1522" ln="1" eid="DimensionOid">
                            <cust clsId="DimensionOid">564F435F413031-45-35323033313630303030---</cust>
                          </l>
                          <l key="AdHocParamDimensionOids" refId="1523" ln="0" eid="DimensionOid"/>
                          <be key="data" refId="1524" clsId="FilterNodeData">
                            <ref key="filterNode" refId="1521"/>
                            <s key="dim">VOC_A01</s>
                            <i key="segmentLevel">0</i>
                            <ref key="segment" refId="23"/>
                            <b key="placeHolder">N</b>
                            <ref key="weight" refId="24"/>
                            <be key="textMatchingCondition" refId="1525" clsId="TextMatchingCondition">
                              <ref key="op" refId="26"/>
                              <s key="val"/>
                            </be>
                            <ref key="change" refId="27"/>
                            <ref key="dataType" refId="28"/>
                            <b key="prevailingDataType">N</b>
                            <ref key="editability" refId="29"/>
                            <b key="signChange">N</b>
                            <b key="nativeSignChange">N</b>
                            <l key="nav" refId="1526" ln="0" eid="ScenarioModifierValue"/>
                            <i key="sco">0</i>
                            <b key="applyFiltersForForcedScenarioPeriodoMap">N</b>
                            <b key="lineSplit">N</b>
                            <b key="addRCRow">N</b>
                            <b key="complementary">N</b>
                            <ref key="periodicCalculation" refId="30"/>
                            <b key="breakLevelSubtotal">N</b>
                            <b key="alreadyDrilled">N</b>
                            <m key="nodeTypes" refId="1527" keid="SYS_STR" veid="EFReportingNodeType">
                              <key>
                                <s>564F435F413031-45-35323033313530303030---</s>
                              </key>
                              <val>
                                <ref refId="39"/>
                              </val>
                              <key>
                                <s>564F435F413031-45-35323033313130303030---</s>
                              </key>
                              <val>
                                <ref refId="39"/>
                              </val>
                              <key>
                                <s>564F435F413031-45-35323033313730303030---</s>
                              </key>
                              <val>
                                <ref refId="39"/>
                              </val>
                              <key>
                                <s>564F435F413031-45-35323033313330303030---</s>
                              </key>
                              <val>
                                <ref refId="39"/>
                              </val>
                              <key>
                                <s>564F435F413031-45-35323033313430303030---</s>
                              </key>
                              <val>
                                <ref refId="39"/>
                              </val>
                              <key>
                                <s>564F435F413031-45-35323033313230303030---</s>
                              </key>
                              <val>
                                <ref refId="39"/>
                              </val>
                              <key>
                                <s>564F435F413031-45-35323033313630303030---</s>
                              </key>
                              <val>
                                <ref refId="39"/>
                              </val>
                            </m>
                            <b key="multiSelection">N</b>
                          </be>
                          <cust key="id" clsId="FilterOid">354</cust>
                          <s key="cod"/>
                          <s key="desc"/>
                          <i key="index">7</i>
                          <l key="children" refId="1528" ln="0" eid="Framework.com.tagetik.trees.INode,framework"/>
                          <ref key="parent" refId="1446"/>
                        </be>
                        <be refId="1529" clsId="FilterNode">
                          <l key="dimensionOids" refId="1530" ln="1" eid="DimensionOid">
                            <cust clsId="DimensionOid">564F435F413031-45-35323033313730303030---</cust>
                          </l>
                          <l key="AdHocParamDimensionOids" refId="1531" ln="0" eid="DimensionOid"/>
                          <be key="data" refId="1532" clsId="FilterNodeData">
                            <ref key="filterNode" refId="1529"/>
                            <s key="dim">VOC_A01</s>
                            <i key="segmentLevel">0</i>
                            <ref key="segment" refId="23"/>
                            <b key="placeHolder">N</b>
                            <ref key="weight" refId="24"/>
                            <be key="textMatchingCondition" refId="1533" clsId="TextMatchingCondition">
                              <ref key="op" refId="26"/>
                              <s key="val"/>
                            </be>
                            <ref key="change" refId="27"/>
                            <ref key="dataType" refId="28"/>
                            <b key="prevailingDataType">N</b>
                            <ref key="editability" refId="29"/>
                            <b key="signChange">N</b>
                            <b key="nativeSignChange">N</b>
                            <l key="nav" refId="1534" ln="0" eid="ScenarioModifierValue"/>
                            <i key="sco">0</i>
                            <b key="applyFiltersForForcedScenarioPeriodoMap">N</b>
                            <b key="lineSplit">N</b>
                            <b key="addRCRow">N</b>
                            <b key="complementary">N</b>
                            <ref key="periodicCalculation" refId="30"/>
                            <b key="breakLevelSubtotal">N</b>
                            <b key="alreadyDrilled">N</b>
                            <m key="nodeTypes" refId="1535" keid="SYS_STR" veid="EFReportingNodeType">
                              <key>
                                <s>564F435F413031-45-35323033313530303030---</s>
                              </key>
                              <val>
                                <ref refId="39"/>
                              </val>
                              <key>
                                <s>564F435F413031-45-35323033313130303030---</s>
                              </key>
                              <val>
                                <ref refId="39"/>
                              </val>
                              <key>
                                <s>564F435F413031-45-35323033313730303030---</s>
                              </key>
                              <val>
                                <ref refId="39"/>
                              </val>
                              <key>
                                <s>564F435F413031-45-35323033313330303030---</s>
                              </key>
                              <val>
                                <ref refId="39"/>
                              </val>
                              <key>
                                <s>564F435F413031-45-35323033313430303030---</s>
                              </key>
                              <val>
                                <ref refId="39"/>
                              </val>
                              <key>
                                <s>564F435F413031-45-35323033313230303030---</s>
                              </key>
                              <val>
                                <ref refId="39"/>
                              </val>
                              <key>
                                <s>564F435F413031-45-35323033313630303030---</s>
                              </key>
                              <val>
                                <ref refId="39"/>
                              </val>
                            </m>
                            <b key="multiSelection">N</b>
                          </be>
                          <cust key="id" clsId="FilterOid">355</cust>
                          <s key="cod"/>
                          <s key="desc"/>
                          <i key="index">8</i>
                          <l key="children" refId="1536" ln="0" eid="Framework.com.tagetik.trees.INode,framework"/>
                          <ref key="parent" refId="1446"/>
                        </be>
                        <be refId="1537" clsId="FilterNode">
                          <l key="dimensionOids" refId="1538" ln="1" eid="DimensionOid">
                            <cust clsId="DimensionOid">564F435F413031-4E-35323033323030303030---</cust>
                          </l>
                          <l key="AdHocParamDimensionOids" refId="1539" ln="0" eid="DimensionOid"/>
                          <be key="data" refId="1540" clsId="FilterNodeData">
                            <ref key="filterNode" refId="1537"/>
                            <s key="dim">VOC_A01</s>
                            <i key="segmentLevel">0</i>
                            <ref key="segment" refId="23"/>
                            <b key="placeHolder">N</b>
                            <ref key="weight" refId="24"/>
                            <be key="textMatchingCondition" refId="1541" clsId="TextMatchingCondition">
                              <ref key="op" refId="26"/>
                              <s key="val"/>
                            </be>
                            <ref key="change" refId="27"/>
                            <ref key="dataType" refId="28"/>
                            <b key="prevailingDataType">N</b>
                            <ref key="editability" refId="29"/>
                            <b key="signChange">N</b>
                            <b key="nativeSignChange">N</b>
                            <l key="nav" refId="1542" ln="0" eid="ScenarioModifierValue"/>
                            <i key="sco">0</i>
                            <b key="applyFiltersForForcedScenarioPeriodoMap">N</b>
                            <b key="lineSplit">N</b>
                            <b key="addRCRow">N</b>
                            <b key="complementary">N</b>
                            <ref key="periodicCalculation" refId="30"/>
                            <b key="breakLevelSubtotal">N</b>
                            <b key="alreadyDrilled">N</b>
                            <m key="nodeTypes" refId="1543" keid="SYS_STR" veid="EFReportingNodeType">
                              <key>
                                <s>564F435F413031-4E-35323033323030303030---</s>
                              </key>
                              <val>
                                <ref refId="39"/>
                              </val>
                            </m>
                            <b key="multiSelection">N</b>
                          </be>
                          <cust key="id" clsId="FilterOid">356</cust>
                          <s key="cod"/>
                          <s key="desc"/>
                          <i key="index">9</i>
                          <l key="children" refId="1544" ln="0" eid="Framework.com.tagetik.trees.INode,framework"/>
                          <ref key="parent" refId="1446"/>
                        </be>
                        <be refId="1545" clsId="FilterNode">
                          <l key="dimensionOids" refId="1546" ln="1" eid="DimensionOid">
                            <cust clsId="DimensionOid">564F435F413031-45-35323033323130303030---</cust>
                          </l>
                          <l key="AdHocParamDimensionOids" refId="1547" ln="0" eid="DimensionOid"/>
                          <be key="data" refId="1548" clsId="FilterNodeData">
                            <ref key="filterNode" refId="1545"/>
                            <s key="dim">VOC_A01</s>
                            <i key="segmentLevel">0</i>
                            <ref key="segment" refId="23"/>
                            <b key="placeHolder">N</b>
                            <ref key="weight" refId="24"/>
                            <be key="textMatchingCondition" refId="1549" clsId="TextMatchingCondition">
                              <ref key="op" refId="26"/>
                              <s key="val"/>
                            </be>
                            <ref key="change" refId="27"/>
                            <ref key="dataType" refId="28"/>
                            <b key="prevailingDataType">N</b>
                            <ref key="editability" refId="29"/>
                            <b key="signChange">N</b>
                            <b key="nativeSignChange">N</b>
                            <l key="nav" refId="1550" ln="0" eid="ScenarioModifierValue"/>
                            <i key="sco">0</i>
                            <b key="applyFiltersForForcedScenarioPeriodoMap">N</b>
                            <b key="lineSplit">N</b>
                            <b key="addRCRow">N</b>
                            <b key="complementary">N</b>
                            <ref key="periodicCalculation" refId="30"/>
                            <b key="breakLevelSubtotal">N</b>
                            <b key="alreadyDrilled">N</b>
                            <m key="nodeTypes" refId="1551" keid="SYS_STR" veid="EFReportingNodeType">
                              <key>
                                <s>564F435F413031-45-35323033323230303030---</s>
                              </key>
                              <val>
                                <ref refId="39"/>
                              </val>
                              <key>
                                <s>564F435F413031-45-35323033323330303030---</s>
                              </key>
                              <val>
                                <ref refId="39"/>
                              </val>
                              <key>
                                <s>564F435F413031-45-35323033323430303030---</s>
                              </key>
                              <val>
                                <ref refId="39"/>
                              </val>
                              <key>
                                <s>564F435F413031-45-35323033323130303030---</s>
                              </key>
                              <val>
                                <ref refId="39"/>
                              </val>
                              <key>
                                <s>564F435F413031-45-35323033323630303030---</s>
                              </key>
                              <val>
                                <ref refId="39"/>
                              </val>
                              <key>
                                <s>564F435F413031-45-35323033323530303030---</s>
                              </key>
                              <val>
                                <ref refId="39"/>
                              </val>
                            </m>
                            <b key="multiSelection">N</b>
                          </be>
                          <cust key="id" clsId="FilterOid">357</cust>
                          <s key="cod"/>
                          <s key="desc"/>
                          <i key="index">10</i>
                          <l key="children" refId="1552" ln="0" eid="Framework.com.tagetik.trees.INode,framework"/>
                          <ref key="parent" refId="1446"/>
                        </be>
                        <be refId="1553" clsId="FilterNode">
                          <l key="dimensionOids" refId="1554" ln="1" eid="DimensionOid">
                            <cust clsId="DimensionOid">564F435F413031-45-35323033323230303030---</cust>
                          </l>
                          <l key="AdHocParamDimensionOids" refId="1555" ln="0" eid="DimensionOid"/>
                          <be key="data" refId="1556" clsId="FilterNodeData">
                            <ref key="filterNode" refId="1553"/>
                            <s key="dim">VOC_A01</s>
                            <i key="segmentLevel">0</i>
                            <ref key="segment" refId="23"/>
                            <b key="placeHolder">N</b>
                            <ref key="weight" refId="24"/>
                            <be key="textMatchingCondition" refId="1557" clsId="TextMatchingCondition">
                              <ref key="op" refId="26"/>
                              <s key="val"/>
                            </be>
                            <ref key="change" refId="27"/>
                            <ref key="dataType" refId="28"/>
                            <b key="prevailingDataType">N</b>
                            <ref key="editability" refId="29"/>
                            <b key="signChange">N</b>
                            <b key="nativeSignChange">N</b>
                            <l key="nav" refId="1558" ln="0" eid="ScenarioModifierValue"/>
                            <i key="sco">0</i>
                            <b key="applyFiltersForForcedScenarioPeriodoMap">N</b>
                            <b key="lineSplit">N</b>
                            <b key="addRCRow">N</b>
                            <b key="complementary">N</b>
                            <ref key="periodicCalculation" refId="30"/>
                            <b key="breakLevelSubtotal">N</b>
                            <b key="alreadyDrilled">N</b>
                            <m key="nodeTypes" refId="1559" keid="SYS_STR" veid="EFReportingNodeType">
                              <key>
                                <s>564F435F413031-45-35323033323230303030---</s>
                              </key>
                              <val>
                                <ref refId="39"/>
                              </val>
                              <key>
                                <s>564F435F413031-45-35323033323330303030---</s>
                              </key>
                              <val>
                                <ref refId="39"/>
                              </val>
                              <key>
                                <s>564F435F413031-45-35323033323430303030---</s>
                              </key>
                              <val>
                                <ref refId="39"/>
                              </val>
                              <key>
                                <s>564F435F413031-45-35323033323130303030---</s>
                              </key>
                              <val>
                                <ref refId="39"/>
                              </val>
                              <key>
                                <s>564F435F413031-45-35323033323630303030---</s>
                              </key>
                              <val>
                                <ref refId="39"/>
                              </val>
                              <key>
                                <s>564F435F413031-45-35323033323530303030---</s>
                              </key>
                              <val>
                                <ref refId="39"/>
                              </val>
                            </m>
                            <b key="multiSelection">N</b>
                          </be>
                          <cust key="id" clsId="FilterOid">358</cust>
                          <s key="cod"/>
                          <s key="desc"/>
                          <i key="index">11</i>
                          <l key="children" refId="1560" ln="0" eid="Framework.com.tagetik.trees.INode,framework"/>
                          <ref key="parent" refId="1446"/>
                        </be>
                        <be refId="1561" clsId="FilterNode">
                          <l key="dimensionOids" refId="1562" ln="1" eid="DimensionOid">
                            <cust clsId="DimensionOid">564F435F413031-45-35323033323330303030---</cust>
                          </l>
                          <l key="AdHocParamDimensionOids" refId="1563" ln="0" eid="DimensionOid"/>
                          <be key="data" refId="1564" clsId="FilterNodeData">
                            <ref key="filterNode" refId="1561"/>
                            <s key="dim">VOC_A01</s>
                            <i key="segmentLevel">0</i>
                            <ref key="segment" refId="23"/>
                            <b key="placeHolder">N</b>
                            <ref key="weight" refId="24"/>
                            <be key="textMatchingCondition" refId="1565" clsId="TextMatchingCondition">
                              <ref key="op" refId="26"/>
                              <s key="val"/>
                            </be>
                            <ref key="change" refId="27"/>
                            <ref key="dataType" refId="28"/>
                            <b key="prevailingDataType">N</b>
                            <ref key="editability" refId="29"/>
                            <b key="signChange">N</b>
                            <b key="nativeSignChange">N</b>
                            <l key="nav" refId="1566" ln="0" eid="ScenarioModifierValue"/>
                            <i key="sco">0</i>
                            <b key="applyFiltersForForcedScenarioPeriodoMap">N</b>
                            <b key="lineSplit">N</b>
                            <b key="addRCRow">N</b>
                            <b key="complementary">N</b>
                            <ref key="periodicCalculation" refId="30"/>
                            <b key="breakLevelSubtotal">N</b>
                            <b key="alreadyDrilled">N</b>
                            <m key="nodeTypes" refId="1567" keid="SYS_STR" veid="EFReportingNodeType">
                              <key>
                                <s>564F435F413031-45-35323033323230303030---</s>
                              </key>
                              <val>
                                <ref refId="39"/>
                              </val>
                              <key>
                                <s>564F435F413031-45-35323033323330303030---</s>
                              </key>
                              <val>
                                <ref refId="39"/>
                              </val>
                              <key>
                                <s>564F435F413031-45-35323033323430303030---</s>
                              </key>
                              <val>
                                <ref refId="39"/>
                              </val>
                              <key>
                                <s>564F435F413031-45-35323033323130303030---</s>
                              </key>
                              <val>
                                <ref refId="39"/>
                              </val>
                              <key>
                                <s>564F435F413031-45-35323033323630303030---</s>
                              </key>
                              <val>
                                <ref refId="39"/>
                              </val>
                              <key>
                                <s>564F435F413031-45-35323033323530303030---</s>
                              </key>
                              <val>
                                <ref refId="39"/>
                              </val>
                            </m>
                            <b key="multiSelection">N</b>
                          </be>
                          <cust key="id" clsId="FilterOid">359</cust>
                          <s key="cod"/>
                          <s key="desc"/>
                          <i key="index">12</i>
                          <l key="children" refId="1568" ln="0" eid="Framework.com.tagetik.trees.INode,framework"/>
                          <ref key="parent" refId="1446"/>
                        </be>
                        <be refId="1569" clsId="FilterNode">
                          <l key="dimensionOids" refId="1570" ln="1" eid="DimensionOid">
                            <cust clsId="DimensionOid">564F435F413031-45-35323033323430303030---</cust>
                          </l>
                          <l key="AdHocParamDimensionOids" refId="1571" ln="0" eid="DimensionOid"/>
                          <be key="data" refId="1572" clsId="FilterNodeData">
                            <ref key="filterNode" refId="1569"/>
                            <s key="dim">VOC_A01</s>
                            <i key="segmentLevel">0</i>
                            <ref key="segment" refId="23"/>
                            <b key="placeHolder">N</b>
                            <ref key="weight" refId="24"/>
                            <be key="textMatchingCondition" refId="1573" clsId="TextMatchingCondition">
                              <ref key="op" refId="26"/>
                              <s key="val"/>
                            </be>
                            <ref key="change" refId="27"/>
                            <ref key="dataType" refId="28"/>
                            <b key="prevailingDataType">N</b>
                            <ref key="editability" refId="29"/>
                            <b key="signChange">N</b>
                            <b key="nativeSignChange">N</b>
                            <l key="nav" refId="1574" ln="0" eid="ScenarioModifierValue"/>
                            <i key="sco">0</i>
                            <b key="applyFiltersForForcedScenarioPeriodoMap">N</b>
                            <b key="lineSplit">N</b>
                            <b key="addRCRow">N</b>
                            <b key="complementary">N</b>
                            <ref key="periodicCalculation" refId="30"/>
                            <b key="breakLevelSubtotal">N</b>
                            <b key="alreadyDrilled">N</b>
                            <m key="nodeTypes" refId="1575" keid="SYS_STR" veid="EFReportingNodeType">
                              <key>
                                <s>564F435F413031-45-35323033323230303030---</s>
                              </key>
                              <val>
                                <ref refId="39"/>
                              </val>
                              <key>
                                <s>564F435F413031-45-35323033323330303030---</s>
                              </key>
                              <val>
                                <ref refId="39"/>
                              </val>
                              <key>
                                <s>564F435F413031-45-35323033323430303030---</s>
                              </key>
                              <val>
                                <ref refId="39"/>
                              </val>
                              <key>
                                <s>564F435F413031-45-35323033323130303030---</s>
                              </key>
                              <val>
                                <ref refId="39"/>
                              </val>
                              <key>
                                <s>564F435F413031-45-35323033323630303030---</s>
                              </key>
                              <val>
                                <ref refId="39"/>
                              </val>
                              <key>
                                <s>564F435F413031-45-35323033323530303030---</s>
                              </key>
                              <val>
                                <ref refId="39"/>
                              </val>
                            </m>
                            <b key="multiSelection">N</b>
                          </be>
                          <cust key="id" clsId="FilterOid">360</cust>
                          <s key="cod"/>
                          <s key="desc"/>
                          <i key="index">13</i>
                          <l key="children" refId="1576" ln="0" eid="Framework.com.tagetik.trees.INode,framework"/>
                          <ref key="parent" refId="1446"/>
                        </be>
                        <be refId="1577" clsId="FilterNode">
                          <l key="dimensionOids" refId="1578" ln="1" eid="DimensionOid">
                            <cust clsId="DimensionOid">564F435F413031-45-35323033323530303030---</cust>
                          </l>
                          <l key="AdHocParamDimensionOids" refId="1579" ln="0" eid="DimensionOid"/>
                          <be key="data" refId="1580" clsId="FilterNodeData">
                            <ref key="filterNode" refId="1577"/>
                            <s key="dim">VOC_A01</s>
                            <i key="segmentLevel">0</i>
                            <ref key="segment" refId="23"/>
                            <b key="placeHolder">N</b>
                            <ref key="weight" refId="24"/>
                            <be key="textMatchingCondition" refId="1581" clsId="TextMatchingCondition">
                              <ref key="op" refId="26"/>
                              <s key="val"/>
                            </be>
                            <ref key="change" refId="27"/>
                            <ref key="dataType" refId="28"/>
                            <b key="prevailingDataType">N</b>
                            <ref key="editability" refId="29"/>
                            <b key="signChange">N</b>
                            <b key="nativeSignChange">N</b>
                            <l key="nav" refId="1582" ln="0" eid="ScenarioModifierValue"/>
                            <i key="sco">0</i>
                            <b key="applyFiltersForForcedScenarioPeriodoMap">N</b>
                            <b key="lineSplit">N</b>
                            <b key="addRCRow">N</b>
                            <b key="complementary">N</b>
                            <ref key="periodicCalculation" refId="30"/>
                            <b key="breakLevelSubtotal">N</b>
                            <b key="alreadyDrilled">N</b>
                            <m key="nodeTypes" refId="1583" keid="SYS_STR" veid="EFReportingNodeType">
                              <key>
                                <s>564F435F413031-45-35323033323230303030---</s>
                              </key>
                              <val>
                                <ref refId="39"/>
                              </val>
                              <key>
                                <s>564F435F413031-45-35323033323330303030---</s>
                              </key>
                              <val>
                                <ref refId="39"/>
                              </val>
                              <key>
                                <s>564F435F413031-45-35323033323430303030---</s>
                              </key>
                              <val>
                                <ref refId="39"/>
                              </val>
                              <key>
                                <s>564F435F413031-45-35323033323130303030---</s>
                              </key>
                              <val>
                                <ref refId="39"/>
                              </val>
                              <key>
                                <s>564F435F413031-45-35323033323630303030---</s>
                              </key>
                              <val>
                                <ref refId="39"/>
                              </val>
                              <key>
                                <s>564F435F413031-45-35323033323530303030---</s>
                              </key>
                              <val>
                                <ref refId="39"/>
                              </val>
                            </m>
                            <b key="multiSelection">N</b>
                          </be>
                          <cust key="id" clsId="FilterOid">361</cust>
                          <s key="cod"/>
                          <s key="desc"/>
                          <i key="index">14</i>
                          <l key="children" refId="1584" ln="0" eid="Framework.com.tagetik.trees.INode,framework"/>
                          <ref key="parent" refId="1446"/>
                        </be>
                        <be refId="1585" clsId="FilterNode">
                          <l key="dimensionOids" refId="1586" ln="1" eid="DimensionOid">
                            <cust clsId="DimensionOid">564F435F413031-45-35323033323630303030---</cust>
                          </l>
                          <l key="AdHocParamDimensionOids" refId="1587" ln="0" eid="DimensionOid"/>
                          <be key="data" refId="1588" clsId="FilterNodeData">
                            <ref key="filterNode" refId="1585"/>
                            <s key="dim">VOC_A01</s>
                            <i key="segmentLevel">0</i>
                            <ref key="segment" refId="23"/>
                            <b key="placeHolder">N</b>
                            <ref key="weight" refId="24"/>
                            <be key="textMatchingCondition" refId="1589" clsId="TextMatchingCondition">
                              <ref key="op" refId="26"/>
                              <s key="val"/>
                            </be>
                            <ref key="change" refId="27"/>
                            <ref key="dataType" refId="28"/>
                            <b key="prevailingDataType">N</b>
                            <ref key="editability" refId="29"/>
                            <b key="signChange">N</b>
                            <b key="nativeSignChange">N</b>
                            <l key="nav" refId="1590" ln="0" eid="ScenarioModifierValue"/>
                            <i key="sco">0</i>
                            <b key="applyFiltersForForcedScenarioPeriodoMap">N</b>
                            <b key="lineSplit">N</b>
                            <b key="addRCRow">N</b>
                            <b key="complementary">N</b>
                            <ref key="periodicCalculation" refId="30"/>
                            <b key="breakLevelSubtotal">N</b>
                            <b key="alreadyDrilled">N</b>
                            <m key="nodeTypes" refId="1591" keid="SYS_STR" veid="EFReportingNodeType">
                              <key>
                                <s>564F435F413031-45-35323033323230303030---</s>
                              </key>
                              <val>
                                <ref refId="39"/>
                              </val>
                              <key>
                                <s>564F435F413031-45-35323033323330303030---</s>
                              </key>
                              <val>
                                <ref refId="39"/>
                              </val>
                              <key>
                                <s>564F435F413031-45-35323033323430303030---</s>
                              </key>
                              <val>
                                <ref refId="39"/>
                              </val>
                              <key>
                                <s>564F435F413031-45-35323033323130303030---</s>
                              </key>
                              <val>
                                <ref refId="39"/>
                              </val>
                              <key>
                                <s>564F435F413031-45-35323033323630303030---</s>
                              </key>
                              <val>
                                <ref refId="39"/>
                              </val>
                              <key>
                                <s>564F435F413031-45-35323033323530303030---</s>
                              </key>
                              <val>
                                <ref refId="39"/>
                              </val>
                            </m>
                            <b key="multiSelection">N</b>
                          </be>
                          <cust key="id" clsId="FilterOid">362</cust>
                          <s key="cod"/>
                          <s key="desc"/>
                          <i key="index">15</i>
                          <l key="children" refId="1592" ln="0" eid="Framework.com.tagetik.trees.INode,framework"/>
                          <ref key="parent" refId="1446"/>
                        </be>
                        <be refId="1593" clsId="FilterNode">
                          <l key="dimensionOids" refId="1594" ln="1" eid="DimensionOid">
                            <cust clsId="DimensionOid">564F435F413031-4E-35323034303030303030---</cust>
                          </l>
                          <l key="AdHocParamDimensionOids" refId="1595" ln="0" eid="DimensionOid"/>
                          <be key="data" refId="1596" clsId="FilterNodeData">
                            <ref key="filterNode" refId="1593"/>
                            <s key="dim">VOC_A01</s>
                            <i key="segmentLevel">0</i>
                            <ref key="segment" refId="23"/>
                            <b key="placeHolder">N</b>
                            <ref key="weight" refId="24"/>
                            <be key="textMatchingCondition" refId="1597" clsId="TextMatchingCondition">
                              <ref key="op" refId="26"/>
                              <s key="val"/>
                            </be>
                            <ref key="change" refId="27"/>
                            <ref key="dataType" refId="28"/>
                            <b key="prevailingDataType">N</b>
                            <ref key="editability" refId="29"/>
                            <b key="signChange">N</b>
                            <b key="nativeSignChange">N</b>
                            <l key="nav" refId="1598" ln="0" eid="ScenarioModifierValue"/>
                            <i key="sco">0</i>
                            <b key="applyFiltersForForcedScenarioPeriodoMap">N</b>
                            <b key="lineSplit">N</b>
                            <b key="addRCRow">N</b>
                            <b key="complementary">N</b>
                            <ref key="periodicCalculation" refId="30"/>
                            <b key="breakLevelSubtotal">N</b>
                            <b key="alreadyDrilled">N</b>
                            <m key="nodeTypes" refId="1599" keid="SYS_STR" veid="EFReportingNodeType">
                              <key>
                                <s>564F435F413031-4E-35323034303030303030---</s>
                              </key>
                              <val>
                                <ref refId="39"/>
                              </val>
                            </m>
                            <b key="multiSelection">N</b>
                          </be>
                          <cust key="id" clsId="FilterOid">363</cust>
                          <s key="cod"/>
                          <s key="desc"/>
                          <i key="index">16</i>
                          <l key="children" refId="1600" ln="0" eid="Framework.com.tagetik.trees.INode,framework"/>
                          <ref key="parent" refId="1446"/>
                        </be>
                        <be refId="1601" clsId="FilterNode">
                          <l key="dimensionOids" refId="1602" ln="1" eid="DimensionOid">
                            <cust clsId="DimensionOid">564F435F413031-4E-35323034313030303030---</cust>
                          </l>
                          <l key="AdHocParamDimensionOids" refId="1603" ln="0" eid="DimensionOid"/>
                          <be key="data" refId="1604" clsId="FilterNodeData">
                            <ref key="filterNode" refId="1601"/>
                            <s key="dim">VOC_A01</s>
                            <i key="segmentLevel">0</i>
                            <ref key="segment" refId="23"/>
                            <b key="placeHolder">N</b>
                            <ref key="weight" refId="24"/>
                            <be key="textMatchingCondition" refId="1605" clsId="TextMatchingCondition">
                              <ref key="op" refId="26"/>
                              <s key="val"/>
                            </be>
                            <ref key="change" refId="27"/>
                            <ref key="dataType" refId="28"/>
                            <b key="prevailingDataType">N</b>
                            <ref key="editability" refId="29"/>
                            <b key="signChange">N</b>
                            <b key="nativeSignChange">N</b>
                            <l key="nav" refId="1606" ln="0" eid="ScenarioModifierValue"/>
                            <i key="sco">0</i>
                            <b key="applyFiltersForForcedScenarioPeriodoMap">N</b>
                            <b key="lineSplit">N</b>
                            <b key="addRCRow">N</b>
                            <b key="complementary">N</b>
                            <ref key="periodicCalculation" refId="30"/>
                            <b key="breakLevelSubtotal">N</b>
                            <b key="alreadyDrilled">N</b>
                            <m key="nodeTypes" refId="1607" keid="SYS_STR" veid="EFReportingNodeType">
                              <key>
                                <s>564F435F413031-45-35323034313630303030---</s>
                              </key>
                              <val>
                                <ref refId="39"/>
                              </val>
                              <key>
                                <s>564F435F413031-45-35323034313130303030---</s>
                              </key>
                              <val>
                                <ref refId="39"/>
                              </val>
                              <key>
                                <s>564F435F413031-45-35323034313230303030---</s>
                              </key>
                              <val>
                                <ref refId="39"/>
                              </val>
                              <key>
                                <s>564F435F413031-45-35323034313430303030---</s>
                              </key>
                              <val>
                                <ref refId="39"/>
                              </val>
                              <key>
                                <s>564F435F413031-45-35323034313330303030---</s>
                              </key>
                              <val>
                                <ref refId="39"/>
                              </val>
                              <key>
                                <s>564F435F413031-4E-35323034313030303030---</s>
                              </key>
                              <val>
                                <ref refId="39"/>
                              </val>
                              <key>
                                <s>564F435F413031-45-35323034313530303030---</s>
                              </key>
                              <val>
                                <ref refId="39"/>
                              </val>
                            </m>
                            <b key="multiSelection">N</b>
                          </be>
                          <cust key="id" clsId="FilterOid">364</cust>
                          <s key="cod"/>
                          <s key="desc"/>
                          <i key="index">17</i>
                          <l key="children" refId="1608" ln="0" eid="Framework.com.tagetik.trees.INode,framework"/>
                          <ref key="parent" refId="1446"/>
                        </be>
                        <be refId="1609" clsId="FilterNode">
                          <l key="dimensionOids" refId="1610" ln="1" eid="DimensionOid">
                            <cust clsId="DimensionOid">564F435F413031-45-35323034313130303030---</cust>
                          </l>
                          <l key="AdHocParamDimensionOids" refId="1611" ln="0" eid="DimensionOid"/>
                          <be key="data" refId="1612" clsId="FilterNodeData">
                            <ref key="filterNode" refId="1609"/>
                            <s key="dim">VOC_A01</s>
                            <i key="segmentLevel">0</i>
                            <ref key="segment" refId="23"/>
                            <b key="placeHolder">N</b>
                            <ref key="weight" refId="24"/>
                            <be key="textMatchingCondition" refId="1613" clsId="TextMatchingCondition">
                              <ref key="op" refId="26"/>
                              <s key="val"/>
                            </be>
                            <ref key="change" refId="27"/>
                            <ref key="dataType" refId="28"/>
                            <b key="prevailingDataType">N</b>
                            <ref key="editability" refId="29"/>
                            <b key="signChange">N</b>
                            <b key="nativeSignChange">N</b>
                            <l key="nav" refId="1614" ln="0" eid="ScenarioModifierValue"/>
                            <i key="sco">0</i>
                            <b key="applyFiltersForForcedScenarioPeriodoMap">N</b>
                            <b key="lineSplit">N</b>
                            <b key="addRCRow">N</b>
                            <b key="complementary">N</b>
                            <ref key="periodicCalculation" refId="30"/>
                            <b key="breakLevelSubtotal">N</b>
                            <b key="alreadyDrilled">N</b>
                            <m key="nodeTypes" refId="1615" keid="SYS_STR" veid="EFReportingNodeType">
                              <key>
                                <s>564F435F413031-45-35323034313630303030---</s>
                              </key>
                              <val>
                                <ref refId="39"/>
                              </val>
                              <key>
                                <s>564F435F413031-45-35323034313230303030---</s>
                              </key>
                              <val>
                                <ref refId="39"/>
                              </val>
                              <key>
                                <s>564F435F413031-45-35323034313430303030---</s>
                              </key>
                              <val>
                                <ref refId="39"/>
                              </val>
                              <key>
                                <s>564F435F413031-45-35323034313330303030---</s>
                              </key>
                              <val>
                                <ref refId="39"/>
                              </val>
                              <key>
                                <s>564F435F413031-45-35323034313130303030---</s>
                              </key>
                              <val>
                                <ref refId="39"/>
                              </val>
                              <key>
                                <s>564F435F413031-45-35323034313530303030---</s>
                              </key>
                              <val>
                                <ref refId="39"/>
                              </val>
                            </m>
                            <b key="multiSelection">N</b>
                          </be>
                          <cust key="id" clsId="FilterOid">365</cust>
                          <s key="cod"/>
                          <s key="desc"/>
                          <i key="index">18</i>
                          <l key="children" refId="1616" ln="0" eid="Framework.com.tagetik.trees.INode,framework"/>
                          <ref key="parent" refId="1446"/>
                        </be>
                        <be refId="1617" clsId="FilterNode">
                          <l key="dimensionOids" refId="1618" ln="1" eid="DimensionOid">
                            <cust clsId="DimensionOid">564F435F413031-45-35323034313230303030---</cust>
                          </l>
                          <l key="AdHocParamDimensionOids" refId="1619" ln="0" eid="DimensionOid"/>
                          <be key="data" refId="1620" clsId="FilterNodeData">
                            <ref key="filterNode" refId="1617"/>
                            <s key="dim">VOC_A01</s>
                            <i key="segmentLevel">0</i>
                            <ref key="segment" refId="23"/>
                            <b key="placeHolder">N</b>
                            <ref key="weight" refId="24"/>
                            <be key="textMatchingCondition" refId="1621" clsId="TextMatchingCondition">
                              <ref key="op" refId="26"/>
                              <s key="val"/>
                            </be>
                            <ref key="change" refId="27"/>
                            <ref key="dataType" refId="28"/>
                            <b key="prevailingDataType">N</b>
                            <ref key="editability" refId="29"/>
                            <b key="signChange">N</b>
                            <b key="nativeSignChange">N</b>
                            <l key="nav" refId="1622" ln="0" eid="ScenarioModifierValue"/>
                            <i key="sco">0</i>
                            <b key="applyFiltersForForcedScenarioPeriodoMap">N</b>
                            <b key="lineSplit">N</b>
                            <b key="addRCRow">N</b>
                            <b key="complementary">N</b>
                            <ref key="periodicCalculation" refId="30"/>
                            <b key="breakLevelSubtotal">N</b>
                            <b key="alreadyDrilled">N</b>
                            <m key="nodeTypes" refId="1623" keid="SYS_STR" veid="EFReportingNodeType">
                              <key>
                                <s>564F435F413031-45-35323034313630303030---</s>
                              </key>
                              <val>
                                <ref refId="39"/>
                              </val>
                              <key>
                                <s>564F435F413031-45-35323034313230303030---</s>
                              </key>
                              <val>
                                <ref refId="39"/>
                              </val>
                              <key>
                                <s>564F435F413031-45-35323034313430303030---</s>
                              </key>
                              <val>
                                <ref refId="39"/>
                              </val>
                              <key>
                                <s>564F435F413031-45-35323034313330303030---</s>
                              </key>
                              <val>
                                <ref refId="39"/>
                              </val>
                              <key>
                                <s>564F435F413031-45-35323034313130303030---</s>
                              </key>
                              <val>
                                <ref refId="39"/>
                              </val>
                              <key>
                                <s>564F435F413031-45-35323034313530303030---</s>
                              </key>
                              <val>
                                <ref refId="39"/>
                              </val>
                            </m>
                            <b key="multiSelection">N</b>
                          </be>
                          <cust key="id" clsId="FilterOid">366</cust>
                          <s key="cod"/>
                          <s key="desc"/>
                          <i key="index">19</i>
                          <l key="children" refId="1624" ln="0" eid="Framework.com.tagetik.trees.INode,framework"/>
                          <ref key="parent" refId="1446"/>
                        </be>
                        <be refId="1625" clsId="FilterNode">
                          <l key="dimensionOids" refId="1626" ln="1" eid="DimensionOid">
                            <cust clsId="DimensionOid">564F435F413031-45-35323034313330303030---</cust>
                          </l>
                          <l key="AdHocParamDimensionOids" refId="1627" ln="0" eid="DimensionOid"/>
                          <be key="data" refId="1628" clsId="FilterNodeData">
                            <ref key="filterNode" refId="1625"/>
                            <s key="dim">VOC_A01</s>
                            <i key="segmentLevel">0</i>
                            <ref key="segment" refId="23"/>
                            <b key="placeHolder">N</b>
                            <ref key="weight" refId="24"/>
                            <be key="textMatchingCondition" refId="1629" clsId="TextMatchingCondition">
                              <ref key="op" refId="26"/>
                              <s key="val"/>
                            </be>
                            <ref key="change" refId="27"/>
                            <ref key="dataType" refId="28"/>
                            <b key="prevailingDataType">N</b>
                            <ref key="editability" refId="29"/>
                            <b key="signChange">N</b>
                            <b key="nativeSignChange">N</b>
                            <l key="nav" refId="1630" ln="0" eid="ScenarioModifierValue"/>
                            <i key="sco">0</i>
                            <b key="applyFiltersForForcedScenarioPeriodoMap">N</b>
                            <b key="lineSplit">N</b>
                            <b key="addRCRow">N</b>
                            <b key="complementary">N</b>
                            <ref key="periodicCalculation" refId="30"/>
                            <b key="breakLevelSubtotal">N</b>
                            <b key="alreadyDrilled">N</b>
                            <m key="nodeTypes" refId="1631" keid="SYS_STR" veid="EFReportingNodeType">
                              <key>
                                <s>564F435F413031-45-35323034313630303030---</s>
                              </key>
                              <val>
                                <ref refId="39"/>
                              </val>
                              <key>
                                <s>564F435F413031-45-35323034313230303030---</s>
                              </key>
                              <val>
                                <ref refId="39"/>
                              </val>
                              <key>
                                <s>564F435F413031-45-35323034313430303030---</s>
                              </key>
                              <val>
                                <ref refId="39"/>
                              </val>
                              <key>
                                <s>564F435F413031-45-35323034313330303030---</s>
                              </key>
                              <val>
                                <ref refId="39"/>
                              </val>
                              <key>
                                <s>564F435F413031-45-35323034313130303030---</s>
                              </key>
                              <val>
                                <ref refId="39"/>
                              </val>
                              <key>
                                <s>564F435F413031-45-35323034313530303030---</s>
                              </key>
                              <val>
                                <ref refId="39"/>
                              </val>
                            </m>
                            <b key="multiSelection">N</b>
                          </be>
                          <cust key="id" clsId="FilterOid">367</cust>
                          <s key="cod"/>
                          <s key="desc"/>
                          <i key="index">20</i>
                          <l key="children" refId="1632" ln="0" eid="Framework.com.tagetik.trees.INode,framework"/>
                          <ref key="parent" refId="1446"/>
                        </be>
                        <be refId="1633" clsId="FilterNode">
                          <l key="dimensionOids" refId="1634" ln="1" eid="DimensionOid">
                            <cust clsId="DimensionOid">564F435F413031-45-35323034313430303030---</cust>
                          </l>
                          <l key="AdHocParamDimensionOids" refId="1635" ln="0" eid="DimensionOid"/>
                          <be key="data" refId="1636" clsId="FilterNodeData">
                            <ref key="filterNode" refId="1633"/>
                            <s key="dim">VOC_A01</s>
                            <i key="segmentLevel">0</i>
                            <ref key="segment" refId="23"/>
                            <b key="placeHolder">N</b>
                            <ref key="weight" refId="24"/>
                            <be key="textMatchingCondition" refId="1637" clsId="TextMatchingCondition">
                              <ref key="op" refId="26"/>
                              <s key="val"/>
                            </be>
                            <ref key="change" refId="27"/>
                            <ref key="dataType" refId="28"/>
                            <b key="prevailingDataType">N</b>
                            <ref key="editability" refId="29"/>
                            <b key="signChange">N</b>
                            <b key="nativeSignChange">N</b>
                            <l key="nav" refId="1638" ln="0" eid="ScenarioModifierValue"/>
                            <i key="sco">0</i>
                            <b key="applyFiltersForForcedScenarioPeriodoMap">N</b>
                            <b key="lineSplit">N</b>
                            <b key="addRCRow">N</b>
                            <b key="complementary">N</b>
                            <ref key="periodicCalculation" refId="30"/>
                            <b key="breakLevelSubtotal">N</b>
                            <b key="alreadyDrilled">N</b>
                            <m key="nodeTypes" refId="1639" keid="SYS_STR" veid="EFReportingNodeType">
                              <key>
                                <s>564F435F413031-45-35323034313630303030---</s>
                              </key>
                              <val>
                                <ref refId="39"/>
                              </val>
                              <key>
                                <s>564F435F413031-45-35323034313230303030---</s>
                              </key>
                              <val>
                                <ref refId="39"/>
                              </val>
                              <key>
                                <s>564F435F413031-45-35323034313430303030---</s>
                              </key>
                              <val>
                                <ref refId="39"/>
                              </val>
                              <key>
                                <s>564F435F413031-45-35323034313330303030---</s>
                              </key>
                              <val>
                                <ref refId="39"/>
                              </val>
                              <key>
                                <s>564F435F413031-45-35323034313130303030---</s>
                              </key>
                              <val>
                                <ref refId="39"/>
                              </val>
                              <key>
                                <s>564F435F413031-45-35323034313530303030---</s>
                              </key>
                              <val>
                                <ref refId="39"/>
                              </val>
                            </m>
                            <b key="multiSelection">N</b>
                          </be>
                          <cust key="id" clsId="FilterOid">368</cust>
                          <s key="cod"/>
                          <s key="desc"/>
                          <i key="index">21</i>
                          <l key="children" refId="1640" ln="0" eid="Framework.com.tagetik.trees.INode,framework"/>
                          <ref key="parent" refId="1446"/>
                        </be>
                        <be refId="1641" clsId="FilterNode">
                          <l key="dimensionOids" refId="1642" ln="1" eid="DimensionOid">
                            <cust clsId="DimensionOid">564F435F413031-45-35323034313530303030---</cust>
                          </l>
                          <l key="AdHocParamDimensionOids" refId="1643" ln="0" eid="DimensionOid"/>
                          <be key="data" refId="1644" clsId="FilterNodeData">
                            <ref key="filterNode" refId="1641"/>
                            <s key="dim">VOC_A01</s>
                            <i key="segmentLevel">0</i>
                            <ref key="segment" refId="23"/>
                            <b key="placeHolder">N</b>
                            <ref key="weight" refId="24"/>
                            <be key="textMatchingCondition" refId="1645" clsId="TextMatchingCondition">
                              <ref key="op" refId="26"/>
                              <s key="val"/>
                            </be>
                            <ref key="change" refId="27"/>
                            <ref key="dataType" refId="28"/>
                            <b key="prevailingDataType">N</b>
                            <ref key="editability" refId="29"/>
                            <b key="signChange">N</b>
                            <b key="nativeSignChange">N</b>
                            <l key="nav" refId="1646" ln="0" eid="ScenarioModifierValue"/>
                            <i key="sco">0</i>
                            <b key="applyFiltersForForcedScenarioPeriodoMap">N</b>
                            <b key="lineSplit">N</b>
                            <b key="addRCRow">N</b>
                            <b key="complementary">N</b>
                            <ref key="periodicCalculation" refId="30"/>
                            <b key="breakLevelSubtotal">N</b>
                            <b key="alreadyDrilled">N</b>
                            <m key="nodeTypes" refId="1647" keid="SYS_STR" veid="EFReportingNodeType">
                              <key>
                                <s>564F435F413031-45-35323034313630303030---</s>
                              </key>
                              <val>
                                <ref refId="39"/>
                              </val>
                              <key>
                                <s>564F435F413031-45-35323034313230303030---</s>
                              </key>
                              <val>
                                <ref refId="39"/>
                              </val>
                              <key>
                                <s>564F435F413031-45-35323034313430303030---</s>
                              </key>
                              <val>
                                <ref refId="39"/>
                              </val>
                              <key>
                                <s>564F435F413031-45-35323034313330303030---</s>
                              </key>
                              <val>
                                <ref refId="39"/>
                              </val>
                              <key>
                                <s>564F435F413031-45-35323034313130303030---</s>
                              </key>
                              <val>
                                <ref refId="39"/>
                              </val>
                              <key>
                                <s>564F435F413031-45-35323034313530303030---</s>
                              </key>
                              <val>
                                <ref refId="39"/>
                              </val>
                            </m>
                            <b key="multiSelection">N</b>
                          </be>
                          <cust key="id" clsId="FilterOid">369</cust>
                          <s key="cod"/>
                          <s key="desc"/>
                          <i key="index">22</i>
                          <l key="children" refId="1648" ln="0" eid="Framework.com.tagetik.trees.INode,framework"/>
                          <ref key="parent" refId="1446"/>
                        </be>
                        <be refId="1649" clsId="FilterNode">
                          <l key="dimensionOids" refId="1650" ln="1" eid="DimensionOid">
                            <cust clsId="DimensionOid">564F435F413031-45-35323034313630303030---</cust>
                          </l>
                          <l key="AdHocParamDimensionOids" refId="1651" ln="0" eid="DimensionOid"/>
                          <be key="data" refId="1652" clsId="FilterNodeData">
                            <ref key="filterNode" refId="1649"/>
                            <s key="dim">VOC_A01</s>
                            <i key="segmentLevel">0</i>
                            <ref key="segment" refId="23"/>
                            <b key="placeHolder">N</b>
                            <ref key="weight" refId="24"/>
                            <be key="textMatchingCondition" refId="1653" clsId="TextMatchingCondition">
                              <ref key="op" refId="26"/>
                              <s key="val"/>
                            </be>
                            <ref key="change" refId="27"/>
                            <ref key="dataType" refId="28"/>
                            <b key="prevailingDataType">N</b>
                            <ref key="editability" refId="29"/>
                            <b key="signChange">N</b>
                            <b key="nativeSignChange">N</b>
                            <l key="nav" refId="1654" ln="0" eid="ScenarioModifierValue"/>
                            <i key="sco">0</i>
                            <b key="applyFiltersForForcedScenarioPeriodoMap">N</b>
                            <b key="lineSplit">N</b>
                            <b key="addRCRow">N</b>
                            <b key="complementary">N</b>
                            <ref key="periodicCalculation" refId="30"/>
                            <b key="breakLevelSubtotal">N</b>
                            <b key="alreadyDrilled">N</b>
                            <m key="nodeTypes" refId="1655" keid="SYS_STR" veid="EFReportingNodeType">
                              <key>
                                <s>564F435F413031-45-35323034313630303030---</s>
                              </key>
                              <val>
                                <ref refId="39"/>
                              </val>
                              <key>
                                <s>564F435F413031-45-35323034313230303030---</s>
                              </key>
                              <val>
                                <ref refId="39"/>
                              </val>
                              <key>
                                <s>564F435F413031-45-35323034313430303030---</s>
                              </key>
                              <val>
                                <ref refId="39"/>
                              </val>
                              <key>
                                <s>564F435F413031-45-35323034313330303030---</s>
                              </key>
                              <val>
                                <ref refId="39"/>
                              </val>
                              <key>
                                <s>564F435F413031-45-35323034313130303030---</s>
                              </key>
                              <val>
                                <ref refId="39"/>
                              </val>
                              <key>
                                <s>564F435F413031-45-35323034313530303030---</s>
                              </key>
                              <val>
                                <ref refId="39"/>
                              </val>
                            </m>
                            <b key="multiSelection">N</b>
                          </be>
                          <cust key="id" clsId="FilterOid">370</cust>
                          <s key="cod"/>
                          <s key="desc"/>
                          <i key="index">23</i>
                          <l key="children" refId="1656" ln="0" eid="Framework.com.tagetik.trees.INode,framework"/>
                          <ref key="parent" refId="1446"/>
                        </be>
                        <be refId="1657" clsId="FilterNode">
                          <l key="dimensionOids" refId="1658" ln="1" eid="DimensionOid">
                            <cust clsId="DimensionOid">564F435F413031-4E-35323034323030303030---</cust>
                          </l>
                          <l key="AdHocParamDimensionOids" refId="1659" ln="0" eid="DimensionOid"/>
                          <be key="data" refId="1660" clsId="FilterNodeData">
                            <ref key="filterNode" refId="1657"/>
                            <s key="dim">VOC_A01</s>
                            <i key="segmentLevel">0</i>
                            <ref key="segment" refId="23"/>
                            <b key="placeHolder">N</b>
                            <ref key="weight" refId="24"/>
                            <be key="textMatchingCondition" refId="1661" clsId="TextMatchingCondition">
                              <ref key="op" refId="26"/>
                              <s key="val"/>
                            </be>
                            <ref key="change" refId="27"/>
                            <ref key="dataType" refId="28"/>
                            <b key="prevailingDataType">N</b>
                            <ref key="editability" refId="29"/>
                            <b key="signChange">N</b>
                            <b key="nativeSignChange">N</b>
                            <l key="nav" refId="1662" ln="0" eid="ScenarioModifierValue"/>
                            <i key="sco">0</i>
                            <b key="applyFiltersForForcedScenarioPeriodoMap">N</b>
                            <b key="lineSplit">N</b>
                            <b key="addRCRow">N</b>
                            <b key="complementary">N</b>
                            <ref key="periodicCalculation" refId="30"/>
                            <b key="breakLevelSubtotal">N</b>
                            <b key="alreadyDrilled">N</b>
                            <m key="nodeTypes" refId="1663" keid="SYS_STR" veid="EFReportingNodeType">
                              <key>
                                <s>564F435F413031-4E-35323034323030303030---</s>
                              </key>
                              <val>
                                <ref refId="39"/>
                              </val>
                            </m>
                            <b key="multiSelection">N</b>
                          </be>
                          <cust key="id" clsId="FilterOid">371</cust>
                          <s key="cod"/>
                          <s key="desc"/>
                          <i key="index">24</i>
                          <l key="children" refId="1664" ln="0" eid="Framework.com.tagetik.trees.INode,framework"/>
                          <ref key="parent" refId="1446"/>
                        </be>
                        <be refId="1665" clsId="FilterNode">
                          <l key="dimensionOids" refId="1666" ln="1" eid="DimensionOid">
                            <cust clsId="DimensionOid">564F435F413031-45-35323034323130303030---</cust>
                          </l>
                          <l key="AdHocParamDimensionOids" refId="1667" ln="0" eid="DimensionOid"/>
                          <be key="data" refId="1668" clsId="FilterNodeData">
                            <ref key="filterNode" refId="1665"/>
                            <s key="dim">VOC_A01</s>
                            <i key="segmentLevel">0</i>
                            <ref key="segment" refId="23"/>
                            <b key="placeHolder">N</b>
                            <ref key="weight" refId="24"/>
                            <be key="textMatchingCondition" refId="1669" clsId="TextMatchingCondition">
                              <ref key="op" refId="26"/>
                              <s key="val"/>
                            </be>
                            <ref key="change" refId="27"/>
                            <ref key="dataType" refId="28"/>
                            <b key="prevailingDataType">N</b>
                            <ref key="editability" refId="29"/>
                            <b key="signChange">N</b>
                            <b key="nativeSignChange">N</b>
                            <l key="nav" refId="1670" ln="0" eid="ScenarioModifierValue"/>
                            <i key="sco">0</i>
                            <b key="applyFiltersForForcedScenarioPeriodoMap">N</b>
                            <b key="lineSplit">N</b>
                            <b key="addRCRow">N</b>
                            <b key="complementary">N</b>
                            <ref key="periodicCalculation" refId="30"/>
                            <b key="breakLevelSubtotal">N</b>
                            <b key="alreadyDrilled">N</b>
                            <m key="nodeTypes" refId="1671" keid="SYS_STR" veid="EFReportingNodeType">
                              <key>
                                <s>564F435F413031-45-35323034323130303030---</s>
                              </key>
                              <val>
                                <ref refId="39"/>
                              </val>
                              <key>
                                <s>564F435F413031-45-35323034323630303030---</s>
                              </key>
                              <val>
                                <ref refId="39"/>
                              </val>
                              <key>
                                <s>564F435F413031-45-35323034323230303030---</s>
                              </key>
                              <val>
                                <ref refId="39"/>
                              </val>
                              <key>
                                <s>564F435F413031-45-35323034323430303030---</s>
                              </key>
                              <val>
                                <ref refId="39"/>
                              </val>
                              <key>
                                <s>564F435F413031-45-35323034323330303030---</s>
                              </key>
                              <val>
                                <ref refId="39"/>
                              </val>
                              <key>
                                <s>564F435F413031-45-35323034323530303030---</s>
                              </key>
                              <val>
                                <ref refId="39"/>
                              </val>
                            </m>
                            <b key="multiSelection">N</b>
                          </be>
                          <cust key="id" clsId="FilterOid">372</cust>
                          <s key="cod"/>
                          <s key="desc"/>
                          <i key="index">25</i>
                          <l key="children" refId="1672" ln="0" eid="Framework.com.tagetik.trees.INode,framework"/>
                          <ref key="parent" refId="1446"/>
                        </be>
                        <be refId="1673" clsId="FilterNode">
                          <l key="dimensionOids" refId="1674" ln="1" eid="DimensionOid">
                            <cust clsId="DimensionOid">564F435F413031-45-35323034323230303030---</cust>
                          </l>
                          <l key="AdHocParamDimensionOids" refId="1675" ln="0" eid="DimensionOid"/>
                          <be key="data" refId="1676" clsId="FilterNodeData">
                            <ref key="filterNode" refId="1673"/>
                            <s key="dim">VOC_A01</s>
                            <i key="segmentLevel">0</i>
                            <ref key="segment" refId="23"/>
                            <b key="placeHolder">N</b>
                            <ref key="weight" refId="24"/>
                            <be key="textMatchingCondition" refId="1677" clsId="TextMatchingCondition">
                              <ref key="op" refId="26"/>
                              <s key="val"/>
                            </be>
                            <ref key="change" refId="27"/>
                            <ref key="dataType" refId="28"/>
                            <b key="prevailingDataType">N</b>
                            <ref key="editability" refId="29"/>
                            <b key="signChange">N</b>
                            <b key="nativeSignChange">N</b>
                            <l key="nav" refId="1678" ln="0" eid="ScenarioModifierValue"/>
                            <i key="sco">0</i>
                            <b key="applyFiltersForForcedScenarioPeriodoMap">N</b>
                            <b key="lineSplit">N</b>
                            <b key="addRCRow">N</b>
                            <b key="complementary">N</b>
                            <ref key="periodicCalculation" refId="30"/>
                            <b key="breakLevelSubtotal">N</b>
                            <b key="alreadyDrilled">N</b>
                            <m key="nodeTypes" refId="1679" keid="SYS_STR" veid="EFReportingNodeType">
                              <key>
                                <s>564F435F413031-45-35323034323130303030---</s>
                              </key>
                              <val>
                                <ref refId="39"/>
                              </val>
                              <key>
                                <s>564F435F413031-45-35323034323630303030---</s>
                              </key>
                              <val>
                                <ref refId="39"/>
                              </val>
                              <key>
                                <s>564F435F413031-45-35323034323230303030---</s>
                              </key>
                              <val>
                                <ref refId="39"/>
                              </val>
                              <key>
                                <s>564F435F413031-45-35323034323430303030---</s>
                              </key>
                              <val>
                                <ref refId="39"/>
                              </val>
                              <key>
                                <s>564F435F413031-45-35323034323330303030---</s>
                              </key>
                              <val>
                                <ref refId="39"/>
                              </val>
                              <key>
                                <s>564F435F413031-45-35323034323530303030---</s>
                              </key>
                              <val>
                                <ref refId="39"/>
                              </val>
                            </m>
                            <b key="multiSelection">N</b>
                          </be>
                          <cust key="id" clsId="FilterOid">373</cust>
                          <s key="cod"/>
                          <s key="desc"/>
                          <i key="index">26</i>
                          <l key="children" refId="1680" ln="0" eid="Framework.com.tagetik.trees.INode,framework"/>
                          <ref key="parent" refId="1446"/>
                        </be>
                        <be refId="1681" clsId="FilterNode">
                          <l key="dimensionOids" refId="1682" ln="1" eid="DimensionOid">
                            <cust clsId="DimensionOid">564F435F413031-45-35323034323330303030---</cust>
                          </l>
                          <l key="AdHocParamDimensionOids" refId="1683" ln="0" eid="DimensionOid"/>
                          <be key="data" refId="1684" clsId="FilterNodeData">
                            <ref key="filterNode" refId="1681"/>
                            <s key="dim">VOC_A01</s>
                            <i key="segmentLevel">0</i>
                            <ref key="segment" refId="23"/>
                            <b key="placeHolder">N</b>
                            <ref key="weight" refId="24"/>
                            <be key="textMatchingCondition" refId="1685" clsId="TextMatchingCondition">
                              <ref key="op" refId="26"/>
                              <s key="val"/>
                            </be>
                            <ref key="change" refId="27"/>
                            <ref key="dataType" refId="28"/>
                            <b key="prevailingDataType">N</b>
                            <ref key="editability" refId="29"/>
                            <b key="signChange">N</b>
                            <b key="nativeSignChange">N</b>
                            <l key="nav" refId="1686" ln="0" eid="ScenarioModifierValue"/>
                            <i key="sco">0</i>
                            <b key="applyFiltersForForcedScenarioPeriodoMap">N</b>
                            <b key="lineSplit">N</b>
                            <b key="addRCRow">N</b>
                            <b key="complementary">N</b>
                            <ref key="periodicCalculation" refId="30"/>
                            <b key="breakLevelSubtotal">N</b>
                            <b key="alreadyDrilled">N</b>
                            <m key="nodeTypes" refId="1687" keid="SYS_STR" veid="EFReportingNodeType">
                              <key>
                                <s>564F435F413031-45-35323034323130303030---</s>
                              </key>
                              <val>
                                <ref refId="39"/>
                              </val>
                              <key>
                                <s>564F435F413031-45-35323034323630303030---</s>
                              </key>
                              <val>
                                <ref refId="39"/>
                              </val>
                              <key>
                                <s>564F435F413031-45-35323034323230303030---</s>
                              </key>
                              <val>
                                <ref refId="39"/>
                              </val>
                              <key>
                                <s>564F435F413031-45-35323034323430303030---</s>
                              </key>
                              <val>
                                <ref refId="39"/>
                              </val>
                              <key>
                                <s>564F435F413031-45-35323034323330303030---</s>
                              </key>
                              <val>
                                <ref refId="39"/>
                              </val>
                              <key>
                                <s>564F435F413031-45-35323034323530303030---</s>
                              </key>
                              <val>
                                <ref refId="39"/>
                              </val>
                            </m>
                            <b key="multiSelection">N</b>
                          </be>
                          <cust key="id" clsId="FilterOid">374</cust>
                          <s key="cod"/>
                          <s key="desc"/>
                          <i key="index">27</i>
                          <l key="children" refId="1688" ln="0" eid="Framework.com.tagetik.trees.INode,framework"/>
                          <ref key="parent" refId="1446"/>
                        </be>
                        <be refId="1689" clsId="FilterNode">
                          <l key="dimensionOids" refId="1690" ln="1" eid="DimensionOid">
                            <cust clsId="DimensionOid">564F435F413031-45-35323034323430303030---</cust>
                          </l>
                          <l key="AdHocParamDimensionOids" refId="1691" ln="0" eid="DimensionOid"/>
                          <be key="data" refId="1692" clsId="FilterNodeData">
                            <ref key="filterNode" refId="1689"/>
                            <s key="dim">VOC_A01</s>
                            <i key="segmentLevel">0</i>
                            <ref key="segment" refId="23"/>
                            <b key="placeHolder">N</b>
                            <ref key="weight" refId="24"/>
                            <be key="textMatchingCondition" refId="1693" clsId="TextMatchingCondition">
                              <ref key="op" refId="26"/>
                              <s key="val"/>
                            </be>
                            <ref key="change" refId="27"/>
                            <ref key="dataType" refId="28"/>
                            <b key="prevailingDataType">N</b>
                            <ref key="editability" refId="29"/>
                            <b key="signChange">N</b>
                            <b key="nativeSignChange">N</b>
                            <l key="nav" refId="1694" ln="0" eid="ScenarioModifierValue"/>
                            <i key="sco">0</i>
                            <b key="applyFiltersForForcedScenarioPeriodoMap">N</b>
                            <b key="lineSplit">N</b>
                            <b key="addRCRow">N</b>
                            <b key="complementary">N</b>
                            <ref key="periodicCalculation" refId="30"/>
                            <b key="breakLevelSubtotal">N</b>
                            <b key="alreadyDrilled">N</b>
                            <m key="nodeTypes" refId="1695" keid="SYS_STR" veid="EFReportingNodeType">
                              <key>
                                <s>564F435F413031-45-35323034323130303030---</s>
                              </key>
                              <val>
                                <ref refId="39"/>
                              </val>
                              <key>
                                <s>564F435F413031-45-35323034323630303030---</s>
                              </key>
                              <val>
                                <ref refId="39"/>
                              </val>
                              <key>
                                <s>564F435F413031-45-35323034323230303030---</s>
                              </key>
                              <val>
                                <ref refId="39"/>
                              </val>
                              <key>
                                <s>564F435F413031-45-35323034323430303030---</s>
                              </key>
                              <val>
                                <ref refId="39"/>
                              </val>
                              <key>
                                <s>564F435F413031-45-35323034323330303030---</s>
                              </key>
                              <val>
                                <ref refId="39"/>
                              </val>
                              <key>
                                <s>564F435F413031-45-35323034323530303030---</s>
                              </key>
                              <val>
                                <ref refId="39"/>
                              </val>
                            </m>
                            <b key="multiSelection">N</b>
                          </be>
                          <cust key="id" clsId="FilterOid">375</cust>
                          <s key="cod"/>
                          <s key="desc"/>
                          <i key="index">28</i>
                          <l key="children" refId="1696" ln="0" eid="Framework.com.tagetik.trees.INode,framework"/>
                          <ref key="parent" refId="1446"/>
                        </be>
                        <be refId="1697" clsId="FilterNode">
                          <l key="dimensionOids" refId="1698" ln="1" eid="DimensionOid">
                            <cust clsId="DimensionOid">564F435F413031-45-35323034323530303030---</cust>
                          </l>
                          <l key="AdHocParamDimensionOids" refId="1699" ln="0" eid="DimensionOid"/>
                          <be key="data" refId="1700" clsId="FilterNodeData">
                            <ref key="filterNode" refId="1697"/>
                            <s key="dim">VOC_A01</s>
                            <i key="segmentLevel">0</i>
                            <ref key="segment" refId="23"/>
                            <b key="placeHolder">N</b>
                            <ref key="weight" refId="24"/>
                            <be key="textMatchingCondition" refId="1701" clsId="TextMatchingCondition">
                              <ref key="op" refId="26"/>
                              <s key="val"/>
                            </be>
                            <ref key="change" refId="27"/>
                            <ref key="dataType" refId="28"/>
                            <b key="prevailingDataType">N</b>
                            <ref key="editability" refId="29"/>
                            <b key="signChange">N</b>
                            <b key="nativeSignChange">N</b>
                            <l key="nav" refId="1702" ln="0" eid="ScenarioModifierValue"/>
                            <i key="sco">0</i>
                            <b key="applyFiltersForForcedScenarioPeriodoMap">N</b>
                            <b key="lineSplit">N</b>
                            <b key="addRCRow">N</b>
                            <b key="complementary">N</b>
                            <ref key="periodicCalculation" refId="30"/>
                            <b key="breakLevelSubtotal">N</b>
                            <b key="alreadyDrilled">N</b>
                            <m key="nodeTypes" refId="1703" keid="SYS_STR" veid="EFReportingNodeType">
                              <key>
                                <s>564F435F413031-45-35323034323130303030---</s>
                              </key>
                              <val>
                                <ref refId="39"/>
                              </val>
                              <key>
                                <s>564F435F413031-45-35323034323630303030---</s>
                              </key>
                              <val>
                                <ref refId="39"/>
                              </val>
                              <key>
                                <s>564F435F413031-45-35323034323230303030---</s>
                              </key>
                              <val>
                                <ref refId="39"/>
                              </val>
                              <key>
                                <s>564F435F413031-45-35323034323430303030---</s>
                              </key>
                              <val>
                                <ref refId="39"/>
                              </val>
                              <key>
                                <s>564F435F413031-45-35323034323330303030---</s>
                              </key>
                              <val>
                                <ref refId="39"/>
                              </val>
                              <key>
                                <s>564F435F413031-45-35323034323530303030---</s>
                              </key>
                              <val>
                                <ref refId="39"/>
                              </val>
                            </m>
                            <b key="multiSelection">N</b>
                          </be>
                          <cust key="id" clsId="FilterOid">376</cust>
                          <s key="cod"/>
                          <s key="desc"/>
                          <i key="index">29</i>
                          <l key="children" refId="1704" ln="0" eid="Framework.com.tagetik.trees.INode,framework"/>
                          <ref key="parent" refId="1446"/>
                        </be>
                        <be refId="1705" clsId="FilterNode">
                          <l key="dimensionOids" refId="1706" ln="1" eid="DimensionOid">
                            <cust clsId="DimensionOid">564F435F413031-45-35323034323630303030---</cust>
                          </l>
                          <l key="AdHocParamDimensionOids" refId="1707" ln="0" eid="DimensionOid"/>
                          <be key="data" refId="1708" clsId="FilterNodeData">
                            <ref key="filterNode" refId="1705"/>
                            <s key="dim">VOC_A01</s>
                            <i key="segmentLevel">0</i>
                            <ref key="segment" refId="23"/>
                            <b key="placeHolder">N</b>
                            <ref key="weight" refId="24"/>
                            <be key="textMatchingCondition" refId="1709" clsId="TextMatchingCondition">
                              <ref key="op" refId="26"/>
                              <s key="val"/>
                            </be>
                            <ref key="change" refId="27"/>
                            <ref key="dataType" refId="28"/>
                            <b key="prevailingDataType">N</b>
                            <ref key="editability" refId="29"/>
                            <b key="signChange">N</b>
                            <b key="nativeSignChange">N</b>
                            <l key="nav" refId="1710" ln="0" eid="ScenarioModifierValue"/>
                            <i key="sco">0</i>
                            <b key="applyFiltersForForcedScenarioPeriodoMap">N</b>
                            <b key="lineSplit">N</b>
                            <b key="addRCRow">N</b>
                            <b key="complementary">N</b>
                            <ref key="periodicCalculation" refId="30"/>
                            <b key="breakLevelSubtotal">N</b>
                            <b key="alreadyDrilled">N</b>
                            <m key="nodeTypes" refId="1711" keid="SYS_STR" veid="EFReportingNodeType">
                              <key>
                                <s>564F435F413031-45-35323034323130303030---</s>
                              </key>
                              <val>
                                <ref refId="39"/>
                              </val>
                              <key>
                                <s>564F435F413031-45-35323034323630303030---</s>
                              </key>
                              <val>
                                <ref refId="39"/>
                              </val>
                              <key>
                                <s>564F435F413031-45-35323034323230303030---</s>
                              </key>
                              <val>
                                <ref refId="39"/>
                              </val>
                              <key>
                                <s>564F435F413031-45-35323034323430303030---</s>
                              </key>
                              <val>
                                <ref refId="39"/>
                              </val>
                              <key>
                                <s>564F435F413031-45-35323034323330303030---</s>
                              </key>
                              <val>
                                <ref refId="39"/>
                              </val>
                              <key>
                                <s>564F435F413031-45-35323034323530303030---</s>
                              </key>
                              <val>
                                <ref refId="39"/>
                              </val>
                            </m>
                            <b key="multiSelection">N</b>
                          </be>
                          <cust key="id" clsId="FilterOid">377</cust>
                          <s key="cod"/>
                          <s key="desc"/>
                          <i key="index">30</i>
                          <l key="children" refId="1712" ln="0" eid="Framework.com.tagetik.trees.INode,framework"/>
                          <ref key="parent" refId="1446"/>
                        </be>
                        <be refId="1713" clsId="FilterNode">
                          <l key="dimensionOids" refId="1714" ln="0" eid="DimensionOid"/>
                          <l key="AdHocParamDimensionOids" refId="1715" ln="0" eid="DimensionOid"/>
                          <be key="data" refId="1716" clsId="FilterNodeData">
                            <ref key="filterNode" refId="1713"/>
                            <s key="dim">VOC_A01</s>
                            <i key="segmentLevel">0</i>
                            <ref key="segment" refId="23"/>
                            <b key="placeHolder">S</b>
                            <ref key="weight" refId="24"/>
                            <be key="textMatchingCondition" refId="171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718" keid="SYS_STR" veid="EFReportingNodeType">
                              <key>
                                <s>378</s>
                              </key>
                              <val>
                                <ref refId="39"/>
                              </val>
                            </m>
                            <b key="multiSelection">N</b>
                          </be>
                          <cust key="id" clsId="FilterOid">379</cust>
                          <s key="cod">PH</s>
                          <s key="desc"/>
                          <i key="index">0</i>
                          <ref key="parent" refId="1446"/>
                        </be>
                        <be refId="1719" clsId="FilterNode">
                          <l key="dimensionOids" refId="1720" ln="0" eid="DimensionOid"/>
                          <l key="AdHocParamDimensionOids" refId="1721" ln="0" eid="DimensionOid"/>
                          <be key="data" refId="1722" clsId="FilterNodeData">
                            <ref key="filterNode" refId="1719"/>
                            <s key="dim">VOC_A01</s>
                            <i key="segmentLevel">0</i>
                            <ref key="segment" refId="23"/>
                            <be key="reportingFormula" refId="1723" clsId="ReportingFormula">
                              <b key="serverFormula">N</b>
                              <b key="formulaRule">N</b>
                              <s key="formula">{347}+{363}</s>
                            </be>
                            <be key="dictionaryHeader" refId="1724" clsId="MultiDesc">
                              <a key="desc" refId="1725" ln="4" eid="SYS_STR">
                                <s>Interest Payments and Receipts (sum items above)</s>
                                <s>Interest Payments and Receipts (sum items above)</s>
                                <nl/>
                                <nl/>
                              </a>
                            </be>
                            <b key="placeHolder">S</b>
                            <ref key="weight" refId="24"/>
                            <be key="textMatchingCondition" refId="172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727" keid="SYS_STR" veid="EFReportingNodeType">
                              <key>
                                <s>379</s>
                              </key>
                              <val>
                                <ref refId="39"/>
                              </val>
                            </m>
                            <b key="multiSelection">N</b>
                          </be>
                          <cust key="id" clsId="FilterOid">380</cust>
                          <s key="cod">PH</s>
                          <s key="desc"/>
                          <i key="index">0</i>
                          <ref key="parent" refId="1446"/>
                        </be>
                      </l>
                    </be>
                    <be key="columns" refId="1728" clsId="FilterNode">
                      <l key="dimensionOids" refId="1729" ln="0" eid="DimensionOid"/>
                      <l key="AdHocParamDimensionOids" refId="1730" ln="0" eid="DimensionOid"/>
                      <be key="data" refId="1731" clsId="FilterNodeData">
                        <ref key="filterNode" refId="1728"/>
                        <i key="segmentLevel">0</i>
                        <ref key="segment" refId="23"/>
                        <b key="placeHolder">N</b>
                        <ref key="weight" refId="24"/>
                        <be key="textMatchingCondition" refId="173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1733" ln="2" eid="Framework.com.tagetik.trees.INode,framework">
                        <be refId="1734" clsId="FilterNode">
                          <l key="dimensionOids" refId="1735" ln="1" eid="DimensionOid">
                            <cust clsId="DimensionOid">5343455F24-45-41435F5343455F434F4E535F504152545F30303031--50-</cust>
                          </l>
                          <l key="AdHocParamDimensionOids" refId="1736" ln="0" eid="DimensionOid"/>
                          <be key="data" refId="1737" clsId="FilterNodeData">
                            <ref key="filterNode" refId="1734"/>
                            <s key="dim">SCE_$</s>
                            <i key="segmentLevel">0</i>
                            <ref key="segment" refId="23"/>
                            <b key="placeHolder">N</b>
                            <ref key="weight" refId="24"/>
                            <be key="textMatchingCondition" refId="173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42</cust>
                          <i key="index">0</i>
                          <l key="children" refId="1739" ln="0" eid="Framework.com.tagetik.trees.INode,framework"/>
                          <ref key="parent" refId="1728"/>
                        </be>
                        <be refId="1740" clsId="FilterNode">
                          <l key="dimensionOids" refId="1741" ln="1" eid="DimensionOid">
                            <cust clsId="DimensionOid">5343455F24-45-41435F5343455F434F4E535F504152545F30303031--50-</cust>
                          </l>
                          <l key="AdHocParamDimensionOids" refId="1742" ln="0" eid="DimensionOid"/>
                          <be key="data" refId="1743" clsId="FilterNodeData">
                            <ref key="filterNode" refId="1740"/>
                            <s key="dim">SCE_$</s>
                            <i key="segmentLevel">0</i>
                            <ref key="segment" refId="23"/>
                            <b key="placeHolder">N</b>
                            <ref key="weight" refId="24"/>
                            <be key="textMatchingCondition" refId="1744" clsId="TextMatchingCondition">
                              <ref key="op" refId="26"/>
                              <s key="val"/>
                            </be>
                            <ref key="change" refId="27"/>
                            <ref key="dataType" refId="28"/>
                            <b key="prevailingDataType">N</b>
                            <ref key="editability" refId="29"/>
                            <b key="signChange">N</b>
                            <b key="nativeSignChange">N</b>
                            <l key="nav" refId="1745" ln="1" eid="ScenarioModifierValue">
                              <ref refId="180"/>
                            </l>
                            <i key="sco">0</i>
                            <b key="applyFiltersForForcedScenarioPeriodoMap">N</b>
                            <b key="lineSplit">N</b>
                            <b key="addRCRow">N</b>
                            <b key="complementary">N</b>
                            <ref key="periodicCalculation" refId="30"/>
                            <b key="breakLevelSubtotal">N</b>
                            <b key="alreadyDrilled">N</b>
                            <b key="multiSelection">N</b>
                          </be>
                          <cust key="id" clsId="FilterOid">54</cust>
                          <i key="index">0</i>
                          <ref key="parent" refId="1728"/>
                        </be>
                      </l>
                    </be>
                    <be key="matrixFilters" refId="1746" clsId="FilterNode">
                      <l key="dimensionOids" refId="1747" ln="0" eid="DimensionOid"/>
                      <l key="AdHocParamDimensionOids" refId="1748" ln="0" eid="DimensionOid"/>
                      <be key="data" refId="1749" clsId="FilterNodeData">
                        <ref key="filterNode" refId="1746"/>
                        <i key="segmentLevel">0</i>
                        <ref key="segment" refId="23"/>
                        <b key="placeHolder">N</b>
                        <ref key="weight" refId="24"/>
                        <be key="textMatchingCondition" refId="17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Matrix</s>
                      <i key="index">0</i>
                      <l key="children" refId="1751" ln="1" eid="Framework.com.tagetik.trees.INode,framework">
                        <be refId="1752" clsId="FilterNode">
                          <l key="dimensionOids" refId="1753" ln="1" eid="DimensionOid">
                            <cust clsId="DimensionOid">544950-45-5449505F4356---</cust>
                          </l>
                          <l key="AdHocParamDimensionOids" refId="1754" ln="0" eid="DimensionOid"/>
                          <be key="data" refId="1755" clsId="FilterNodeData">
                            <ref key="filterNode" refId="1752"/>
                            <s key="dim">TIP</s>
                            <i key="segmentLevel">0</i>
                            <ref key="segment" refId="23"/>
                            <b key="placeHolder">N</b>
                            <ref key="weight" refId="24"/>
                            <be key="textMatchingCondition" refId="175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2</cust>
                          <i key="index">0</i>
                          <l key="children" refId="1757" ln="1" eid="Framework.com.tagetik.trees.INode,framework">
                            <be refId="1758" clsId="FilterNode">
                              <l key="dimensionOids" refId="1759" ln="1" eid="DimensionOid">
                                <cust clsId="DimensionOid">415A495F453031-4E-414E303030303030---</cust>
                              </l>
                              <l key="AdHocParamDimensionOids" refId="1760" ln="0" eid="DimensionOid"/>
                              <be key="data" refId="1761" clsId="FilterNodeData">
                                <ref key="filterNode" refId="1758"/>
                                <s key="dim">AZI_E01</s>
                                <i key="segmentLevel">0</i>
                                <ref key="segment" refId="23"/>
                                <b key="placeHolder">N</b>
                                <ref key="weight" refId="24"/>
                                <be key="textMatchingCondition" refId="176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4</cust>
                              <i key="index">0</i>
                              <l key="children" refId="1763" ln="1" eid="Framework.com.tagetik.trees.INode,framework">
                                <be refId="1764" clsId="FilterNode">
                                  <l key="dimensionOids" refId="1765" ln="1" eid="DimensionOid">
                                    <cust clsId="DimensionOid">504552-45-41435F5045525F414C4C5F504152545F30303031--50-</cust>
                                  </l>
                                  <l key="AdHocParamDimensionOids" refId="1766" ln="0" eid="DimensionOid"/>
                                  <be key="data" refId="1767" clsId="FilterNodeData">
                                    <ref key="filterNode" refId="1764"/>
                                    <s key="dim">PER</s>
                                    <i key="segmentLevel">0</i>
                                    <ref key="segment" refId="23"/>
                                    <b key="placeHolder">N</b>
                                    <ref key="weight" refId="24"/>
                                    <be key="textMatchingCondition" refId="176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5</cust>
                                  <i key="index">0</i>
                                  <ref key="parent" refId="1758"/>
                                </be>
                              </l>
                              <ref key="parent" refId="1752"/>
                            </be>
                          </l>
                          <ref key="parent" refId="1746"/>
                        </be>
                      </l>
                    </be>
                    <be key="rowHeaders" refId="1769" clsId="ReportingHeaders">
                      <m key="headers" refId="1770" keid="SYS_PR_I" veid="System.Collections.IList">
                        <key>
                          <i>-2</i>
                        </key>
                        <val>
                          <l refId="1771" ln="1">
                            <s>$Account(HIERARCHY("A01")).code</s>
                          </l>
                        </val>
                        <key>
                          <i>-1</i>
                        </key>
                        <val>
                          <l refId="1772" ln="1">
                            <s>$Account(HIERARCHY("A01")).desc</s>
                          </l>
                        </val>
                      </m>
                      <m key="headersDims" refId="1773" keid="SYS_PR_I" veid="SYS_STR">
                        <key>
                          <i>-2</i>
                        </key>
                        <val>
                          <s>VOC_A01</s>
                        </val>
                        <key>
                          <i>-1</i>
                        </key>
                        <val>
                          <s>VOC_A01</s>
                        </val>
                      </m>
                    </be>
                    <be key="columnHeaders" refId="1774" clsId="ReportingHeaders">
                      <m key="headers" refId="1775" keid="SYS_PR_I" veid="System.Collections.IList">
                        <key>
                          <i>-1</i>
                        </key>
                        <val>
                          <l refId="1776" ln="1">
                            <s>$Scenario.code</s>
                          </l>
                        </val>
                      </m>
                      <m key="headersDims" refId="1777" keid="SYS_PR_I" veid="SYS_STR">
                        <key>
                          <i>-1</i>
                        </key>
                        <val>
                          <s>SCE_$</s>
                        </val>
                      </m>
                    </be>
                    <ref key="styleType" refId="395"/>
                    <b key="subtotalOnTop">S</b>
                    <b key="leavesFirst">N</b>
                    <b key="groupSubtotal">S</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b key="bindOriginalAmountOnSave">N</b>
                    <b key="showLink">N</b>
                    <i key="index">5</i>
                    <b key="excludeValuatingSheetsWithZeroValues">N</b>
                    <m key="addictionalStyleSheets" refId="1778" keid="SYS_STR" veid="StyleSheet"/>
                    <b key="allowOpenNewElements">N</b>
                    <s key="forcedBreakBackType">X</s>
                    <s key="forcedBreakBackRefLeaf">X</s>
                    <b key="autoOpenNewElements">N</b>
                    <b key="askNumRows">N</b>
                    <set key="forcedContentCells" refId="1779" ln="0" eid="Reporting.com.tagetik.tables.IMatixCellLeafPositions,Reporting"/>
                    <m key="forcedEditModes" refId="1780" keid="Reporting.com.tagetik.tables.IMatixCellLeafPositions,Reporting" veid="SYS_STR"/>
                    <b key="UseTxlDeFormEditor">N</b>
                    <be key="TxDeFormsEditorDescriptor" refId="1781" clsId="TxDeFormsEditorDescriptor">
                      <l key="Tabs" refId="1782" ln="0" eid="TxDeFormsEditorGridDescriptor"/>
                      <i key="Height">400</i>
                      <i key="Width">430</i>
                      <b key="editButton">S</b>
                      <b key="newButton">S</b>
                      <b key="deleteButton">S</b>
                    </be>
                  </be>
                </val>
              </m>
              <m key="cellFields" refId="1783" keid="SYS_STR" veid="CodeCellField">
                <key>
                  <s>CellField00</s>
                </key>
                <val>
                  <be refId="1784" clsId="CodeCellField">
                    <s key="code">CellField00</s>
                    <s key="cellField">$Period.code</s>
                  </be>
                </val>
              </m>
              <m key="dictionary" refId="1785" keid="SYS_STR" veid="CodeMultiDescVO">
                <key>
                  <s>Dict04</s>
                </key>
                <val>
                  <be refId="1786" clsId="CodeMultiDescVO">
                    <s key="code">Dict04</s>
                    <be key="multiDescVO" refId="1787" clsId="MultiDesc">
                      <a key="desc" refId="1788" ln="4" eid="SYS_STR">
                        <s>
                          Financial Information by Segment
                          <ch cod="b9"/>
                        </s>
                        <s>
                          Segmentinformationen
                          <ch cod="b9"/>
                          <ch cod="207e"/>
                        </s>
                        <nl/>
                        <nl/>
                      </a>
                    </be>
                  </be>
                </val>
                <key>
                  <s>Dict00</s>
                </key>
                <val>
                  <be refId="1789" clsId="CodeMultiDescVO">
                    <s key="code">Dict00</s>
                    <be key="multiDescVO" refId="1790" clsId="MultiDesc">
                      <a key="desc" refId="1791" ln="4" eid="SYS_STR">
                        <s>Data Import Accounts</s>
                        <s>Datenimport Konten</s>
                        <nl/>
                        <nl/>
                      </a>
                    </be>
                  </be>
                </val>
                <key>
                  <s>Dict10</s>
                </key>
                <val>
                  <be refId="1792" clsId="CodeMultiDescVO">
                    <s key="code">Dict10</s>
                    <be key="multiDescVO" refId="1793" clsId="MultiDesc">
                      <a key="desc" refId="1794" ln="4" eid="SYS_STR">
                        <s>
                          <ch cod="b3"/>
                        </s>
                        <s>
                          <ch cod="b3"/>
                          <ch cod="207e"/>
                        </s>
                        <nl/>
                        <nl/>
                      </a>
                    </be>
                  </be>
                </val>
                <key>
                  <s>Dict08</s>
                </key>
                <val>
                  <be refId="1795" clsId="CodeMultiDescVO">
                    <s key="code">Dict08</s>
                    <be key="multiDescVO" refId="1796" clsId="MultiDesc">
                      <a key="desc" refId="1797" ln="4" eid="SYS_STR">
                        <s>
                          <ch cod="b2"/>
                        </s>
                        <s>
                          <ch cod="b2"/>
                          <ch cod="207e"/>
                        </s>
                        <nl/>
                        <nl/>
                      </a>
                    </be>
                  </be>
                </val>
                <key>
                  <s>Dict05</s>
                </key>
                <val>
                  <be refId="1798" clsId="CodeMultiDescVO">
                    <s key="code">Dict05</s>
                    <be key="multiDescVO" refId="1799" clsId="MultiDesc">
                      <a key="desc" refId="1800" ln="4" eid="SYS_STR">
                        <s>Operating cash flow before interest and taxes</s>
                        <s>Operativer Cashflow vor Zinsen und Steuern</s>
                        <nl/>
                        <nl/>
                      </a>
                    </be>
                  </be>
                </val>
                <key>
                  <s>Dict01</s>
                </key>
                <val>
                  <be refId="1801" clsId="CodeMultiDescVO">
                    <s key="code">Dict01</s>
                    <be key="multiDescVO" refId="1802" clsId="MultiDesc">
                      <a key="desc" refId="1803" ln="4" eid="SYS_STR">
                        <s>US</s>
                        <s>DE</s>
                        <nl/>
                        <nl/>
                      </a>
                    </be>
                  </be>
                </val>
                <key>
                  <s>Dict11</s>
                </key>
                <val>
                  <be refId="1804" clsId="CodeMultiDescVO">
                    <s key="code">Dict11</s>
                    <be key="multiDescVO" refId="1805" clsId="MultiDesc">
                      <a key="desc" refId="1806" ln="4" eid="SYS_STR">
                        <s>
                          <ch cod="b2"/>
                          Regarding the change in sales in the Global Commodities segment, see also 5 to the 2022 Consolidated Financial Statements.
                        </s>
                        <s>
                          2) Zur Ver
                          <ch cod="e4"/>
                          nderung der Umsatzerl
                          <ch cod="f6"/>
                          se des Segments Globaler Handel vergleiche Textziffer 5 des Anhangs 2022.
                        </s>
                        <nl/>
                        <nl/>
                      </a>
                    </be>
                  </be>
                </val>
                <key>
                  <s>Dict09</s>
                </key>
                <val>
                  <be refId="1807" clsId="CodeMultiDescVO">
                    <s key="code">Dict09</s>
                    <be key="multiDescVO" refId="1808" clsId="MultiDesc">
                      <a key="desc" refId="1809" ln="4" eid="SYS_STR">
                        <s>
                          <ch cod="b9"/>
                        </s>
                        <s>
                          <ch cod="b9"/>
                          <ch cod="207e"/>
                        </s>
                        <nl/>
                        <nl/>
                      </a>
                    </be>
                  </be>
                </val>
                <key>
                  <s>Dict06</s>
                </key>
                <val>
                  <be refId="1810" clsId="CodeMultiDescVO">
                    <s key="code">Dict06</s>
                    <be key="multiDescVO" refId="1811" clsId="MultiDesc">
                      <a key="desc" refId="1812" ln="4" eid="SYS_STR">
                        <s>Validation</s>
                        <s>Validierung</s>
                        <nl/>
                        <nl/>
                      </a>
                    </be>
                  </be>
                </val>
                <key>
                  <s>Dict02</s>
                </key>
                <val>
                  <be refId="1813" clsId="CodeMultiDescVO">
                    <s key="code">Dict02</s>
                    <be key="multiDescVO" refId="1814" clsId="MultiDesc">
                      <a key="desc" refId="1815" ln="4" eid="SYS_STR">
                        <s>Data Import FSTs</s>
                        <s>Datenimport FST's</s>
                        <nl/>
                        <nl/>
                      </a>
                    </be>
                  </be>
                </val>
                <key>
                  <s>Dict12</s>
                </key>
                <val>
                  <be refId="1816" clsId="CodeMultiDescVO">
                    <s key="code">Dict12</s>
                    <be key="multiDescVO" refId="1817" clsId="MultiDesc">
                      <a key="desc" refId="1818" ln="4" eid="SYS_STR">
                        <s>
                          <ch cod="b3"/>
                          See also Additional Information in Note 4.
                        </s>
                        <s>
                          3) Siehe auch erg
                          <ch cod="e4"/>
                          nzende Angaben in der Textziffer 4.
                        </s>
                        <nl/>
                        <nl/>
                      </a>
                    </be>
                  </be>
                </val>
                <key>
                  <s>Dict07</s>
                </key>
                <val>
                  <be refId="1819" clsId="CodeMultiDescVO">
                    <s key="code">Dict07</s>
                    <be key="multiDescVO" refId="1820" clsId="MultiDesc">
                      <a key="desc" refId="1821" ln="4" eid="SYS_STR">
                        <s>Sales</s>
                        <s>
                          Umsatzerl
                          <ch cod="f6"/>
                          se
                        </s>
                        <nl/>
                        <nl/>
                      </a>
                    </be>
                  </be>
                </val>
                <key>
                  <s>Dict03</s>
                </key>
                <val>
                  <be refId="1822" clsId="CodeMultiDescVO">
                    <s key="code">Dict03</s>
                    <be key="multiDescVO" refId="1823" clsId="MultiDesc">
                      <a key="desc" refId="1824" ln="4" eid="SYS_STR">
                        <s>Data Impot Controlling Hierarchy</s>
                        <s>Datenimport Controlling-Hierarchie</s>
                        <nl/>
                        <nl/>
                      </a>
                    </be>
                  </be>
                </val>
              </m>
              <m key="controlExpressions" refId="1825" keid="SYS_STR" veid="CodedExpControlloProspetto"/>
              <m key="inlineParameters" refId="1826" keid="SYS_STR" veid="CodedInlineParameter"/>
              <m key="queries" refId="1827" keid="SYS_STR" veid="Reporting.com.tagetik.query.IUserDefinedQueryVO,Reporting"/>
              <be key="sheets" refId="1828" clsId="FilterNode">
                <l key="dimensionOids" refId="1829" ln="0" eid="DimensionOid"/>
                <l key="AdHocParamDimensionOids" refId="1830" ln="0" eid="DimensionOid"/>
                <be key="data" refId="1831" clsId="FilterNodeData">
                  <ref key="filterNode" refId="1828"/>
                  <i key="segmentLevel">0</i>
                  <ref key="segment" refId="23"/>
                  <b key="placeHolder">N</b>
                  <ref key="weight" refId="24"/>
                  <be key="textMatchingCondition" refId="183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1833" keid="SYS_STR" veid="ElaborationsLauncher"/>
              <m key="actionLists" refId="1834" keid="SYS_STR" veid="Reporting.com.tagetik.actionlist.ISnapshotActionList,Reporting"/>
              <l key="areas" refId="1835" ln="1" eid="SYS_STR">
                <s>Segmentinformationen</s>
              </l>
              <l key="charts" refId="1836" ln="0" eid="SYS_STR"/>
              <l key="pivots" refId="1837" ln="0" eid="SYS_STR"/>
            </be>
          </val>
          <key>
            <s>Template01</s>
          </key>
          <val>
            <be refId="1838" clsId="ReportTemplateVO">
              <s key="code">Template01</s>
              <s key="desc">Information by Segment</s>
              <m key="matrices" refId="1839" keid="SYS_STR" veid="Reporting.com.tagetik.tables.IMatrixPositionBlockVO,Reporting"/>
              <m key="cellFields" refId="1840" keid="SYS_STR" veid="CodeCellField"/>
              <m key="dictionary" refId="1841" keid="SYS_STR" veid="CodeMultiDescVO"/>
              <m key="controlExpressions" refId="1842" keid="SYS_STR" veid="CodedExpControlloProspetto"/>
              <m key="inlineParameters" refId="1843" keid="SYS_STR" veid="CodedInlineParameter"/>
              <m key="queries" refId="1844" keid="SYS_STR" veid="Reporting.com.tagetik.query.IUserDefinedQueryVO,Reporting"/>
              <be key="sheets" refId="1845" clsId="FilterNode">
                <l key="dimensionOids" refId="1846" ln="0" eid="DimensionOid"/>
                <l key="AdHocParamDimensionOids" refId="1847" ln="0" eid="DimensionOid"/>
                <be key="data" refId="1848" clsId="FilterNodeData">
                  <ref key="filterNode" refId="1845"/>
                  <i key="segmentLevel">0</i>
                  <ref key="segment" refId="23"/>
                  <b key="placeHolder">N</b>
                  <ref key="weight" refId="24"/>
                  <be key="textMatchingCondition" refId="184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1850" keid="SYS_STR" veid="ElaborationsLauncher"/>
              <m key="actionLists" refId="1851" keid="SYS_STR" veid="Reporting.com.tagetik.actionlist.ISnapshotActionList,Reporting"/>
              <l key="areas" refId="1852" ln="0" eid="SYS_STR"/>
              <l key="charts" refId="1853" ln="0" eid="SYS_STR"/>
              <l key="pivots" refId="1854" ln="0" eid="SYS_STR"/>
            </be>
          </val>
        </m>
        <m key="templateLayouts" refId="1855" keid="SYS_STR" veid="Reporting.com.tagetik.report.IReportTemplateLayoutVO,Reporting">
          <key>
            <s>Template00</s>
          </key>
          <val>
            <be refId="1856" clsId="ReportTemplateLayoutVO">
              <i key="index">0</i>
              <s key="code">Template00</s>
              <m key="cellFieldAddresses" refId="1857" keid="SYS_STR" veid="Reporting.com.tagetik.spreadsheet.gridwrappers.IGridReaderVO,Reporting">
                <key>
                  <s>CellField00</s>
                </key>
                <val>
                  <be refId="1858" clsId="ExcelCompactGridReaderVO">
                    <be key="element" refId="1859" clsId="BasicLogicalElement">
                      <i key="columnHeadersCount">0</i>
                      <i key="rowHeadersCount">0</i>
                      <i key="valueColumns">1</i>
                      <i key="valueRows">1</i>
                    </be>
                    <s key="firstCell">AD3</s>
                  </be>
                </val>
              </m>
              <m key="controlExpressionsAddresses" refId="1860" keid="SYS_STR" veid="Reporting.com.tagetik.spreadsheet.gridwrappers.IGridReaderVO,Reporting"/>
              <m key="inlineParameterAddresses" refId="1861" keid="SYS_STR" veid="Reporting.com.tagetik.spreadsheet.gridwrappers.IGridReaderVO,Reporting"/>
              <m key="dictionaryAddresses" refId="1862" keid="SYS_STR" veid="Reporting.com.tagetik.spreadsheet.gridwrappers.IGridReaderVO,Reporting">
                <key>
                  <s>Dict04</s>
                </key>
                <val>
                  <be refId="1863" clsId="ExcelCompactGridReaderVO">
                    <be key="element" refId="1864" clsId="BasicLogicalElement">
                      <i key="columnHeadersCount">0</i>
                      <i key="rowHeadersCount">0</i>
                      <i key="valueColumns">1</i>
                      <i key="valueRows">1</i>
                    </be>
                    <s key="firstCell">C30</s>
                  </be>
                </val>
                <key>
                  <s>Dict00</s>
                </key>
                <val>
                  <be refId="1865" clsId="ExcelCompactGridReaderVO">
                    <be key="element" refId="1866" clsId="BasicLogicalElement">
                      <i key="columnHeadersCount">0</i>
                      <i key="rowHeadersCount">0</i>
                      <i key="valueColumns">1</i>
                      <i key="valueRows">1</i>
                    </be>
                    <s key="firstCell">C2</s>
                  </be>
                </val>
                <key>
                  <s>Dict10</s>
                </key>
                <val>
                  <be refId="1867" clsId="ExcelCompactGridReaderVO">
                    <be key="element" refId="1868" clsId="BasicLogicalElement">
                      <i key="columnHeadersCount">0</i>
                      <i key="rowHeadersCount">0</i>
                      <i key="valueColumns">1</i>
                      <i key="valueRows">1</i>
                    </be>
                    <s key="firstCell">T28</s>
                  </be>
                </val>
                <key>
                  <s>Dict08</s>
                </key>
                <val>
                  <be refId="1869" clsId="ExcelCompactGridReaderVO">
                    <be key="element" refId="1870" clsId="BasicLogicalElement">
                      <i key="columnHeadersCount">0</i>
                      <i key="rowHeadersCount">0</i>
                      <i key="valueColumns">1</i>
                      <i key="valueRows">1</i>
                    </be>
                    <s key="firstCell">T29</s>
                  </be>
                </val>
                <key>
                  <s>Dict05</s>
                </key>
                <val>
                  <be refId="1871" clsId="ExcelCompactGridReaderVO">
                    <be key="element" refId="1872" clsId="BasicLogicalElement">
                      <i key="columnHeadersCount">0</i>
                      <i key="rowHeadersCount">0</i>
                      <i key="valueColumns">1</i>
                      <i key="valueRows">1</i>
                    </be>
                    <s key="firstCell">C38</s>
                  </be>
                </val>
                <key>
                  <s>Dict01</s>
                </key>
                <val>
                  <be refId="1873" clsId="ExcelCompactGridReaderVO">
                    <be key="element" refId="1874" clsId="BasicLogicalElement">
                      <i key="columnHeadersCount">0</i>
                      <i key="rowHeadersCount">0</i>
                      <i key="valueColumns">1</i>
                      <i key="valueRows">1</i>
                    </be>
                    <s key="firstCell">AD7</s>
                  </be>
                </val>
                <key>
                  <s>Dict11</s>
                </key>
                <val>
                  <be refId="1875" clsId="ExcelCompactGridReaderVO">
                    <be key="element" refId="1876" clsId="BasicLogicalElement">
                      <i key="columnHeadersCount">0</i>
                      <i key="rowHeadersCount">0</i>
                      <i key="valueColumns">1</i>
                      <i key="valueRows">1</i>
                    </be>
                    <s key="firstCell">AD20</s>
                  </be>
                </val>
                <key>
                  <s>Dict09</s>
                </key>
                <val>
                  <be refId="1877" clsId="ExcelCompactGridReaderVO">
                    <be key="element" refId="1878" clsId="BasicLogicalElement">
                      <i key="columnHeadersCount">0</i>
                      <i key="rowHeadersCount">0</i>
                      <i key="valueColumns">1</i>
                      <i key="valueRows">1</i>
                    </be>
                    <s key="firstCell">T27</s>
                  </be>
                </val>
                <key>
                  <s>Dict06</s>
                </key>
                <val>
                  <be refId="1879" clsId="ExcelCompactGridReaderVO">
                    <be key="element" refId="1880" clsId="BasicLogicalElement">
                      <i key="columnHeadersCount">0</i>
                      <i key="rowHeadersCount">0</i>
                      <i key="valueColumns">1</i>
                      <i key="valueRows">1</i>
                    </be>
                    <s key="firstCell">C51</s>
                  </be>
                </val>
                <key>
                  <s>Dict02</s>
                </key>
                <val>
                  <be refId="1881" clsId="ExcelCompactGridReaderVO">
                    <be key="element" refId="1882" clsId="BasicLogicalElement">
                      <i key="columnHeadersCount">0</i>
                      <i key="rowHeadersCount">0</i>
                      <i key="valueColumns">1</i>
                      <i key="valueRows">1</i>
                    </be>
                    <s key="firstCell">C14</s>
                  </be>
                </val>
                <key>
                  <s>Dict12</s>
                </key>
                <val>
                  <be refId="1883" clsId="ExcelCompactGridReaderVO">
                    <be key="element" refId="1884" clsId="BasicLogicalElement">
                      <i key="columnHeadersCount">0</i>
                      <i key="rowHeadersCount">0</i>
                      <i key="valueColumns">1</i>
                      <i key="valueRows">1</i>
                    </be>
                    <s key="firstCell">AD21</s>
                  </be>
                </val>
                <key>
                  <s>Dict07</s>
                </key>
                <val>
                  <be refId="1885" clsId="ExcelCompactGridReaderVO">
                    <be key="element" refId="1886" clsId="BasicLogicalElement">
                      <i key="columnHeadersCount">0</i>
                      <i key="rowHeadersCount">0</i>
                      <i key="valueColumns">1</i>
                      <i key="valueRows">1</i>
                    </be>
                    <s key="firstCell">C52</s>
                  </be>
                </val>
                <key>
                  <s>Dict03</s>
                </key>
                <val>
                  <be refId="1887" clsId="ExcelCompactGridReaderVO">
                    <be key="element" refId="1888" clsId="BasicLogicalElement">
                      <i key="columnHeadersCount">0</i>
                      <i key="rowHeadersCount">0</i>
                      <i key="valueColumns">1</i>
                      <i key="valueRows">1</i>
                    </be>
                    <s key="firstCell">C23</s>
                  </be>
                </val>
              </m>
              <m key="hyperlinkAddresses" refId="1889" keid="SYS_STR" veid="Reporting.com.tagetik.spreadsheet.gridwrappers.IGridReaderVO,Reporting"/>
              <m key="matrixGridReaders" refId="1890" keid="SYS_STR" veid="Reporting.com.tagetik.spreadsheet.gridwrappers.IGridReaderVO,Reporting">
                <key>
                  <s>Matrix02</s>
                </key>
                <val>
                  <be refId="1891" clsId="ExcelCompactGridReaderVO">
                    <be key="element" refId="1892" clsId="BasicLogicalElement">
                      <i key="columnHeadersCount">2</i>
                      <i key="rowHeadersCount">2</i>
                      <i key="valueColumns">14</i>
                      <i key="valueRows">3</i>
                    </be>
                    <s key="firstCell">B15</s>
                  </be>
                </val>
                <key>
                  <s>Matrix00</s>
                </key>
                <val>
                  <be refId="1893" clsId="ExcelCompactGridReaderVO">
                    <be key="element" refId="1894" clsId="BasicLogicalElement">
                      <i key="columnHeadersCount">1</i>
                      <i key="rowHeadersCount">1</i>
                      <i key="valueColumns">2</i>
                      <i key="valueRows">16</i>
                    </be>
                    <s key="firstCell">T3</s>
                  </be>
                </val>
                <key>
                  <s>Tax Payments</s>
                </key>
                <val>
                  <be refId="1895" clsId="ExcelCompactGridReaderVO">
                    <be key="element" refId="1896" clsId="BasicLogicalElement">
                      <i key="columnHeadersCount">1</i>
                      <i key="rowHeadersCount">2</i>
                      <i key="valueColumns">2</i>
                      <i key="valueRows">12</i>
                    </be>
                    <s key="firstCell">X3</s>
                  </be>
                </val>
                <key>
                  <s>Zinszahlungen Erstattungen</s>
                </key>
                <val>
                  <be refId="1897" clsId="ExcelCompactGridReaderVO">
                    <be key="element" refId="1898" clsId="BasicLogicalElement">
                      <i key="columnHeadersCount">1</i>
                      <i key="rowHeadersCount">2</i>
                      <i key="valueColumns">2</i>
                      <i key="valueRows">33</i>
                    </be>
                    <s key="firstCell">X20</s>
                  </be>
                </val>
                <key>
                  <s>Matrix03</s>
                </key>
                <val>
                  <be refId="1899" clsId="ExcelCompactGridReaderVO">
                    <be key="element" refId="1900" clsId="BasicLogicalElement">
                      <i key="columnHeadersCount">2</i>
                      <i key="rowHeadersCount">2</i>
                      <i key="valueColumns">14</i>
                      <i key="valueRows">1</i>
                    </be>
                    <s key="firstCell">B24</s>
                  </be>
                </val>
                <key>
                  <s>Matrix01</s>
                </key>
                <val>
                  <be refId="1901" clsId="ExcelCompactGridReaderVO">
                    <be key="element" refId="1902" clsId="BasicLogicalElement">
                      <i key="columnHeadersCount">2</i>
                      <i key="rowHeadersCount">2</i>
                      <i key="valueColumns">14</i>
                      <i key="valueRows">6</i>
                    </be>
                    <s key="firstCell">B3</s>
                  </be>
                </val>
              </m>
              <m key="queryGridReaders" refId="1903" keid="SYS_STR" veid="Reporting.com.tagetik.spreadsheet.gridwrappers.IGridReaderVO,Reporting"/>
            </be>
          </val>
          <key>
            <s>Template01</s>
          </key>
          <val>
            <be refId="1904" clsId="ReportTemplateLayoutVO">
              <i key="index">1</i>
              <s key="code">Template01</s>
              <m key="cellFieldAddresses" refId="1905" keid="SYS_STR" veid="Reporting.com.tagetik.spreadsheet.gridwrappers.IGridReaderVO,Reporting"/>
              <m key="controlExpressionsAddresses" refId="1906" keid="SYS_STR" veid="Reporting.com.tagetik.spreadsheet.gridwrappers.IGridReaderVO,Reporting"/>
              <m key="inlineParameterAddresses" refId="1907" keid="SYS_STR" veid="Reporting.com.tagetik.spreadsheet.gridwrappers.IGridReaderVO,Reporting"/>
              <m key="dictionaryAddresses" refId="1908" keid="SYS_STR" veid="Reporting.com.tagetik.spreadsheet.gridwrappers.IGridReaderVO,Reporting"/>
              <m key="hyperlinkAddresses" refId="1909" keid="SYS_STR" veid="Reporting.com.tagetik.spreadsheet.gridwrappers.IGridReaderVO,Reporting"/>
              <m key="matrixGridReaders" refId="1910" keid="SYS_STR" veid="Reporting.com.tagetik.spreadsheet.gridwrappers.IGridReaderVO,Reporting"/>
              <m key="queryGridReaders" refId="1911" keid="SYS_STR" veid="Reporting.com.tagetik.spreadsheet.gridwrappers.IGridReaderVO,Reporting"/>
            </be>
          </val>
        </m>
        <m key="adHocParameters" refId="1912" keid="SYS_STR" veid="ProspParametro"/>
        <l key="parametersToBeRequested" refId="1913" ln="2" eid="ParameterInfo">
          <be refId="1914" clsId="ParameterInfo">
            <cust key="oid" clsId="DimensionOid">5343455F24-45-41435F5343455F434F4E535F504152545F30303031--50-</cust>
            <b key="explicitlyUsed">S</b>
            <b key="forced">N</b>
            <b key="advanced">N</b>
          </be>
          <be refId="1915" clsId="ParameterInfo">
            <cust key="oid" clsId="DimensionOid">504552-45-41435F5045525F414C4C5F504152545F30303031--50-</cust>
            <b key="explicitlyUsed">S</b>
            <b key="forced">N</b>
            <b key="advanced">N</b>
          </be>
        </l>
      </be>
      <be key="launchResult" refId="1916" clsId="MultiRepLaunchResult">
        <be key="elabResult" refId="1917" clsId="ElabResult">
          <s key="id">FF8080818C342DC5018DCC48CDE43B5F</s>
          <m key="properties" refId="1918" keid="SYS_STR" veid="SYS_STR"/>
          <e key="status" refId="1919" id="ElabStatusEnum">C</e>
        </be>
        <m key="valori" refId="1920" keid="SYS_STR" veid="ProspElaborationTaskResult">
          <key>
            <s>Template00</s>
          </key>
          <val>
            <be refId="1921" clsId="ProspElaborationTaskResult">
              <be key="prospElaborazioneResult" refId="1922" clsId="ProspElaborationResult">
                <s key="dbId">PROD_TGK_UNIPER_001</s>
                <e key="endInsertionStatus" refId="1923" id="EndInsertionNotifierResult">CANNOT_MANAGE</e>
                <m key="valori" refId="1924" keid="SYS_STR" veid="Framework.com.tagetik.datatypes.IRecordset,framework"/>
                <d key="runDate">1708529339932</d>
                <m key="tableNameOfRow" refId="1925" keid="SYS_STR" veid="TableNameInfo">
                  <key>
                    <s>Matrix00</s>
                  </key>
                  <val>
                    <be refId="1926" clsId="TableNameInfo">
                      <m key="tableNameAndOids" refId="1927" keid="SYS_STR" veid="OidsWrapper"/>
                    </be>
                  </val>
                  <key>
                    <s>Zinszahlungen Erstattungen</s>
                  </key>
                  <val>
                    <be refId="1928" clsId="TableNameInfo">
                      <m key="tableNameAndOids" refId="1929" keid="SYS_STR" veid="OidsWrapper"/>
                    </be>
                  </val>
                  <key>
                    <s>Matrix03</s>
                  </key>
                  <val>
                    <be refId="1930" clsId="TableNameInfo">
                      <m key="tableNameAndOids" refId="1931" keid="SYS_STR" veid="OidsWrapper"/>
                    </be>
                  </val>
                  <key>
                    <s>Tax Payments</s>
                  </key>
                  <val>
                    <be refId="1932" clsId="TableNameInfo">
                      <m key="tableNameAndOids" refId="1933" keid="SYS_STR" veid="OidsWrapper"/>
                    </be>
                  </val>
                  <key>
                    <s>Matrix02</s>
                  </key>
                  <val>
                    <be refId="1934" clsId="TableNameInfo">
                      <m key="tableNameAndOids" refId="1935" keid="SYS_STR" veid="OidsWrapper"/>
                    </be>
                  </val>
                  <key>
                    <s>Matrix01</s>
                  </key>
                  <val>
                    <be refId="1936" clsId="TableNameInfo">
                      <m key="tableNameAndOids" refId="1937" keid="SYS_STR" veid="OidsWrapper"/>
                    </be>
                  </val>
                </m>
                <m key="intestazioni" refId="1938" keid="SYS_STR" veid="Framework.com.tagetik.datatypes.IRecordset,framework"/>
                <m key="intestazioniLink" refId="1939" keid="SYS_STR" veid="Framework.com.tagetik.datatypes.IRecordset,framework"/>
                <m key="celleEditabili" refId="1940" keid="SYS_STR" veid="Reporting.com.tagetik.launchedreport.ReportingCell[],Reporting"/>
                <m key="dictionaryTerms" refId="1941" keid="SYS_STR" veid="SYS_STR"/>
                <rs key="cellFields" refId="1942" rowCount="0" fieldNames=""/>
                <be key="reportTemplate" refId="1943" clsId="ReportTemplateVO">
                  <s key="code">Template00</s>
                  <s key="desc">Segmentinformationen</s>
                  <m key="matrices" refId="1944" keid="SYS_STR" veid="Reporting.com.tagetik.tables.IMatrixPositionBlockVO,Reporting">
                    <key>
                      <s>Matrix00</s>
                    </key>
                    <val>
                      <be refId="1945" clsId="MatrixPositionBlockVO">
                        <s key="positionID">Matrix00</s>
                        <be key="rows" refId="1946" clsId="FilterNode">
                          <l key="dimensionOids" refId="1947" ln="0" eid="DimensionOid"/>
                          <l key="AdHocParamDimensionOids" refId="1948" ln="0" eid="DimensionOid"/>
                          <be key="data" refId="1949" clsId="FilterNodeData">
                            <ref key="filterNode" refId="1946"/>
                            <i key="segmentLevel">0</i>
                            <ref key="segment" refId="23"/>
                            <b key="placeHolder">N</b>
                            <ref key="weight" refId="24"/>
                            <be key="textMatchingCondition" refId="19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Rows</s>
                          <i key="index">0</i>
                          <l key="children" refId="1951" ln="16" eid="Framework.com.tagetik.trees.INode,framework">
                            <be refId="1952" clsId="FilterNode">
                              <l key="dimensionOids" refId="1953" ln="1" eid="DimensionOid">
                                <cust clsId="DimensionOid">415A495F453031-4E-414E313030303030---</cust>
                              </l>
                              <l key="AdHocParamDimensionOids" refId="1954" ln="0" eid="DimensionOid"/>
                              <be key="data" refId="1955" clsId="FilterNodeData">
                                <ref key="filterNode" refId="1952"/>
                                <s key="dim">AZI_E01</s>
                                <i key="segmentLevel">0</i>
                                <ref key="segment" refId="23"/>
                                <b key="placeHolder">N</b>
                                <ref key="weight" refId="24"/>
                                <be key="textMatchingCondition" refId="1956" clsId="TextMatchingCondition">
                                  <ref key="op" refId="26"/>
                                  <s key="val"/>
                                </be>
                                <ref key="change" refId="27"/>
                                <ref key="dataType" refId="28"/>
                                <b key="prevailingDataType">N</b>
                                <ref key="editability" refId="29"/>
                                <s key="originalID">2</s>
                                <b key="signChange">N</b>
                                <b key="nativeSignChange">N</b>
                                <l key="nav" refId="1957" ln="0" eid="ScenarioModifierValue"/>
                                <i key="sco">0</i>
                                <b key="applyFiltersForForcedScenarioPeriodoMap">N</b>
                                <b key="lineSplit">N</b>
                                <b key="addRCRow">N</b>
                                <b key="complementary">N</b>
                                <ref key="periodicCalculation" refId="118"/>
                                <b key="breakLevelSubtotal">N</b>
                                <b key="alreadyDrilled">N</b>
                                <m key="nodeTypes" refId="1958" keid="SYS_STR" veid="EFReportingNodeType">
                                  <key>
                                    <s>415A495F453031-4E-414E313030303030---</s>
                                  </key>
                                  <val>
                                    <ref refId="39"/>
                                  </val>
                                </m>
                                <b key="multiSelection">N</b>
                              </be>
                              <cust key="id" clsId="FilterOid">2</cust>
                              <s key="cod"/>
                              <s key="desc"/>
                              <i key="index">0</i>
                              <l key="children" refId="1959" ln="0" eid="Framework.com.tagetik.trees.INode,framework"/>
                              <ref key="parent" refId="1946"/>
                            </be>
                            <be refId="1960" clsId="FilterNode">
                              <l key="dimensionOids" refId="1961" ln="1" eid="DimensionOid">
                                <cust clsId="DimensionOid">415A495F453031-4E-414E313030303030---</cust>
                              </l>
                              <l key="AdHocParamDimensionOids" refId="1962" ln="0" eid="DimensionOid"/>
                              <be key="data" refId="1963" clsId="FilterNodeData">
                                <ref key="filterNode" refId="1960"/>
                                <s key="dim">AZI_E01</s>
                                <i key="segmentLevel">0</i>
                                <ref key="segment" refId="36"/>
                                <b key="placeHolder">N</b>
                                <ref key="weight" refId="24"/>
                                <be key="textMatchingCondition" refId="1964" clsId="TextMatchingCondition">
                                  <ref key="op" refId="26"/>
                                  <s key="val"/>
                                </be>
                                <ref key="change" refId="27"/>
                                <ref key="dataType" refId="28"/>
                                <b key="prevailingDataType">N</b>
                                <ref key="editability" refId="29"/>
                                <s key="originalID">3</s>
                                <b key="signChange">N</b>
                                <b key="nativeSignChange">N</b>
                                <l key="nav" refId="1965" ln="0" eid="ScenarioModifierValue"/>
                                <i key="sco">0</i>
                                <b key="applyFiltersForForcedScenarioPeriodoMap">N</b>
                                <b key="lineSplit">N</b>
                                <b key="addRCRow">N</b>
                                <b key="complementary">N</b>
                                <ref key="periodicCalculation" refId="118"/>
                                <b key="breakLevelSubtotal">N</b>
                                <b key="alreadyDrilled">N</b>
                                <m key="nodeTypes" refId="1966" keid="SYS_STR" veid="EFReportingNodeType">
                                  <key>
                                    <s>415A495F453031-4E-414E313030303030---</s>
                                  </key>
                                  <val>
                                    <ref refId="39"/>
                                  </val>
                                </m>
                                <b key="multiSelection">N</b>
                              </be>
                              <cust key="id" clsId="FilterOid">3</cust>
                              <s key="cod"/>
                              <s key="desc"/>
                              <i key="index">1</i>
                              <l key="children" refId="1967" ln="0" eid="Framework.com.tagetik.trees.INode,framework"/>
                              <ref key="parent" refId="1946"/>
                            </be>
                            <be refId="1968" clsId="FilterNode">
                              <l key="dimensionOids" refId="1969" ln="0" eid="DimensionOid"/>
                              <l key="AdHocParamDimensionOids" refId="1970" ln="0" eid="DimensionOid"/>
                              <be key="data" refId="1971" clsId="FilterNodeData">
                                <ref key="filterNode" refId="1968"/>
                                <s key="dim">AZI_E01</s>
                                <i key="segmentLevel">0</i>
                                <ref key="segment" refId="23"/>
                                <be key="reportingFormula" refId="1972" clsId="ReportingFormula">
                                  <b key="serverFormula">N</b>
                                  <b key="formulaRule">N</b>
                                  <s key="formula">{3}-{2}</s>
                                </be>
                                <be key="dictionaryHeader" refId="1973" clsId="MultiDesc">
                                  <a key="desc" refId="1974" ln="4" eid="SYS_STR">
                                    <s>
                                      Innenums
                                      <ch cod="e4"/>
                                      tze
                                    </s>
                                    <s>
                                      Innenums
                                      <ch cod="e4"/>
                                      tze
                                    </s>
                                    <nl/>
                                    <nl/>
                                  </a>
                                </be>
                                <b key="placeHolder">S</b>
                                <ref key="weight" refId="24"/>
                                <be key="textMatchingCondition" refId="1975" clsId="TextMatchingCondition">
                                  <ref key="op" refId="26"/>
                                  <s key="val"/>
                                </be>
                                <ref key="change" refId="27"/>
                                <ref key="dataType" refId="28"/>
                                <b key="prevailingDataType">N</b>
                                <ref key="editability" refId="29"/>
                                <s key="originalID">12</s>
                                <b key="signChange">N</b>
                                <b key="nativeSignChange">N</b>
                                <l key="nav" refId="1976" ln="0" eid="ScenarioModifierValue"/>
                                <i key="sco">0</i>
                                <b key="applyFiltersForForcedScenarioPeriodoMap">N</b>
                                <b key="lineSplit">N</b>
                                <b key="addRCRow">N</b>
                                <b key="complementary">N</b>
                                <ref key="periodicCalculation" refId="30"/>
                                <b key="breakLevelSubtotal">N</b>
                                <b key="alreadyDrilled">N</b>
                                <m key="nodeTypes" refId="1977" keid="SYS_STR" veid="EFReportingNodeType">
                                  <key>
                                    <s>3</s>
                                  </key>
                                  <val>
                                    <ref refId="39"/>
                                  </val>
                                </m>
                                <b key="multiSelection">N</b>
                              </be>
                              <cust key="id" clsId="FilterOid">12</cust>
                              <s key="cod"/>
                              <s key="desc"/>
                              <i key="index">2</i>
                              <l key="children" refId="1978" ln="0" eid="Framework.com.tagetik.trees.INode,framework"/>
                              <ref key="parent" refId="1946"/>
                            </be>
                            <be refId="1979" clsId="FilterNode">
                              <l key="dimensionOids" refId="1980" ln="1" eid="DimensionOid">
                                <cust clsId="DimensionOid">415A495F453031-4E-414E323030303030---</cust>
                              </l>
                              <l key="AdHocParamDimensionOids" refId="1981" ln="0" eid="DimensionOid"/>
                              <be key="data" refId="1982" clsId="FilterNodeData">
                                <ref key="filterNode" refId="1979"/>
                                <s key="dim">AZI_E01</s>
                                <i key="segmentLevel">0</i>
                                <ref key="segment" refId="23"/>
                                <b key="placeHolder">N</b>
                                <ref key="weight" refId="24"/>
                                <be key="textMatchingCondition" refId="1983" clsId="TextMatchingCondition">
                                  <ref key="op" refId="26"/>
                                  <s key="val"/>
                                </be>
                                <ref key="change" refId="27"/>
                                <ref key="dataType" refId="28"/>
                                <b key="prevailingDataType">N</b>
                                <ref key="editability" refId="29"/>
                                <s key="originalID">4</s>
                                <b key="signChange">N</b>
                                <b key="nativeSignChange">N</b>
                                <l key="nav" refId="1984" ln="0" eid="ScenarioModifierValue"/>
                                <i key="sco">0</i>
                                <b key="applyFiltersForForcedScenarioPeriodoMap">N</b>
                                <b key="lineSplit">N</b>
                                <b key="addRCRow">N</b>
                                <b key="complementary">N</b>
                                <ref key="periodicCalculation" refId="118"/>
                                <b key="breakLevelSubtotal">N</b>
                                <b key="alreadyDrilled">N</b>
                                <m key="nodeTypes" refId="1985" keid="SYS_STR" veid="EFReportingNodeType">
                                  <key>
                                    <s>415A495F453031-4E-414E323030303030---</s>
                                  </key>
                                  <val>
                                    <ref refId="39"/>
                                  </val>
                                </m>
                                <b key="multiSelection">N</b>
                              </be>
                              <cust key="id" clsId="FilterOid">4</cust>
                              <s key="cod"/>
                              <s key="desc"/>
                              <i key="index">3</i>
                              <l key="children" refId="1986" ln="0" eid="Framework.com.tagetik.trees.INode,framework"/>
                              <ref key="parent" refId="1946"/>
                            </be>
                            <be refId="1987" clsId="FilterNode">
                              <l key="dimensionOids" refId="1988" ln="1" eid="DimensionOid">
                                <cust clsId="DimensionOid">415A495F453031-4E-414E323030303030---</cust>
                              </l>
                              <l key="AdHocParamDimensionOids" refId="1989" ln="0" eid="DimensionOid"/>
                              <be key="data" refId="1990" clsId="FilterNodeData">
                                <ref key="filterNode" refId="1987"/>
                                <s key="dim">AZI_E01</s>
                                <i key="segmentLevel">0</i>
                                <ref key="segment" refId="36"/>
                                <b key="placeHolder">N</b>
                                <ref key="weight" refId="24"/>
                                <be key="textMatchingCondition" refId="1991" clsId="TextMatchingCondition">
                                  <ref key="op" refId="26"/>
                                  <s key="val"/>
                                </be>
                                <ref key="change" refId="27"/>
                                <ref key="dataType" refId="28"/>
                                <b key="prevailingDataType">N</b>
                                <ref key="editability" refId="29"/>
                                <s key="originalID">5</s>
                                <b key="signChange">N</b>
                                <b key="nativeSignChange">N</b>
                                <l key="nav" refId="1992" ln="0" eid="ScenarioModifierValue"/>
                                <i key="sco">0</i>
                                <b key="applyFiltersForForcedScenarioPeriodoMap">N</b>
                                <b key="lineSplit">N</b>
                                <b key="addRCRow">N</b>
                                <b key="complementary">N</b>
                                <ref key="periodicCalculation" refId="118"/>
                                <b key="breakLevelSubtotal">N</b>
                                <b key="alreadyDrilled">N</b>
                                <m key="nodeTypes" refId="1993" keid="SYS_STR" veid="EFReportingNodeType">
                                  <key>
                                    <s>415A495F453031-4E-414E323030303030---</s>
                                  </key>
                                  <val>
                                    <ref refId="39"/>
                                  </val>
                                </m>
                                <b key="multiSelection">N</b>
                              </be>
                              <cust key="id" clsId="FilterOid">5</cust>
                              <s key="cod"/>
                              <s key="desc"/>
                              <i key="index">4</i>
                              <l key="children" refId="1994" ln="0" eid="Framework.com.tagetik.trees.INode,framework"/>
                              <ref key="parent" refId="1946"/>
                            </be>
                            <be refId="1995" clsId="FilterNode">
                              <l key="dimensionOids" refId="1996" ln="0" eid="DimensionOid"/>
                              <l key="AdHocParamDimensionOids" refId="1997" ln="0" eid="DimensionOid"/>
                              <be key="data" refId="1998" clsId="FilterNodeData">
                                <ref key="filterNode" refId="1995"/>
                                <s key="dim">AZI_E01</s>
                                <i key="segmentLevel">0</i>
                                <ref key="segment" refId="23"/>
                                <be key="reportingFormula" refId="1999" clsId="ReportingFormula">
                                  <b key="serverFormula">N</b>
                                  <b key="formulaRule">N</b>
                                  <s key="formula">{5}-{4}</s>
                                </be>
                                <be key="dictionaryHeader" refId="2000" clsId="MultiDesc">
                                  <a key="desc" refId="2001" ln="4" eid="SYS_STR">
                                    <s>
                                      Innenums
                                      <ch cod="e4"/>
                                      tze
                                    </s>
                                    <s>
                                      Innenums
                                      <ch cod="e4"/>
                                      tze
                                    </s>
                                    <nl/>
                                    <nl/>
                                  </a>
                                </be>
                                <b key="placeHolder">S</b>
                                <ref key="weight" refId="24"/>
                                <be key="textMatchingCondition" refId="2002" clsId="TextMatchingCondition">
                                  <ref key="op" refId="26"/>
                                  <s key="val"/>
                                </be>
                                <ref key="change" refId="27"/>
                                <ref key="dataType" refId="28"/>
                                <b key="prevailingDataType">N</b>
                                <ref key="editability" refId="29"/>
                                <s key="originalID">13</s>
                                <b key="signChange">N</b>
                                <b key="nativeSignChange">N</b>
                                <l key="nav" refId="2003" ln="0" eid="ScenarioModifierValue"/>
                                <i key="sco">0</i>
                                <b key="applyFiltersForForcedScenarioPeriodoMap">N</b>
                                <b key="lineSplit">N</b>
                                <b key="addRCRow">N</b>
                                <b key="complementary">N</b>
                                <ref key="periodicCalculation" refId="30"/>
                                <b key="breakLevelSubtotal">N</b>
                                <b key="alreadyDrilled">N</b>
                                <m key="nodeTypes" refId="2004" keid="SYS_STR" veid="EFReportingNodeType">
                                  <key>
                                    <s>5</s>
                                  </key>
                                  <val>
                                    <ref refId="39"/>
                                  </val>
                                </m>
                                <b key="multiSelection">N</b>
                              </be>
                              <cust key="id" clsId="FilterOid">13</cust>
                              <s key="cod"/>
                              <s key="desc"/>
                              <i key="index">5</i>
                              <l key="children" refId="2005" ln="0" eid="Framework.com.tagetik.trees.INode,framework"/>
                              <ref key="parent" refId="1946"/>
                            </be>
                            <be refId="2006" clsId="FilterNode">
                              <l key="dimensionOids" refId="2007" ln="1" eid="DimensionOid">
                                <cust clsId="DimensionOid">415A495F453031-4E-414E333030303030---</cust>
                              </l>
                              <l key="AdHocParamDimensionOids" refId="2008" ln="0" eid="DimensionOid"/>
                              <be key="data" refId="2009" clsId="FilterNodeData">
                                <ref key="filterNode" refId="2006"/>
                                <s key="dim">AZI_E01</s>
                                <i key="segmentLevel">0</i>
                                <ref key="segment" refId="23"/>
                                <b key="placeHolder">N</b>
                                <ref key="weight" refId="24"/>
                                <be key="textMatchingCondition" refId="2010" clsId="TextMatchingCondition">
                                  <ref key="op" refId="26"/>
                                  <s key="val"/>
                                </be>
                                <ref key="change" refId="27"/>
                                <ref key="dataType" refId="28"/>
                                <b key="prevailingDataType">N</b>
                                <ref key="editability" refId="29"/>
                                <s key="originalID">6</s>
                                <b key="signChange">N</b>
                                <b key="nativeSignChange">N</b>
                                <l key="nav" refId="2011" ln="0" eid="ScenarioModifierValue"/>
                                <i key="sco">0</i>
                                <b key="applyFiltersForForcedScenarioPeriodoMap">N</b>
                                <b key="lineSplit">N</b>
                                <b key="addRCRow">N</b>
                                <b key="complementary">N</b>
                                <ref key="periodicCalculation" refId="118"/>
                                <b key="breakLevelSubtotal">N</b>
                                <b key="alreadyDrilled">N</b>
                                <m key="nodeTypes" refId="2012" keid="SYS_STR" veid="EFReportingNodeType">
                                  <key>
                                    <s>415A495F453031-4E-414E333030303030---</s>
                                  </key>
                                  <val>
                                    <ref refId="39"/>
                                  </val>
                                </m>
                                <b key="multiSelection">N</b>
                              </be>
                              <cust key="id" clsId="FilterOid">6</cust>
                              <s key="cod"/>
                              <s key="desc"/>
                              <i key="index">6</i>
                              <l key="children" refId="2013" ln="0" eid="Framework.com.tagetik.trees.INode,framework"/>
                              <ref key="parent" refId="1946"/>
                            </be>
                            <be refId="2014" clsId="FilterNode">
                              <l key="dimensionOids" refId="2015" ln="1" eid="DimensionOid">
                                <cust clsId="DimensionOid">415A495F453031-4E-414E333030303030---</cust>
                              </l>
                              <l key="AdHocParamDimensionOids" refId="2016" ln="0" eid="DimensionOid"/>
                              <be key="data" refId="2017" clsId="FilterNodeData">
                                <ref key="filterNode" refId="2014"/>
                                <s key="dim">AZI_E01</s>
                                <i key="segmentLevel">0</i>
                                <ref key="segment" refId="36"/>
                                <b key="placeHolder">N</b>
                                <ref key="weight" refId="24"/>
                                <be key="textMatchingCondition" refId="2018" clsId="TextMatchingCondition">
                                  <ref key="op" refId="26"/>
                                  <s key="val"/>
                                </be>
                                <ref key="change" refId="27"/>
                                <ref key="dataType" refId="28"/>
                                <b key="prevailingDataType">N</b>
                                <ref key="editability" refId="29"/>
                                <s key="originalID">7</s>
                                <b key="signChange">N</b>
                                <b key="nativeSignChange">N</b>
                                <l key="nav" refId="2019" ln="0" eid="ScenarioModifierValue"/>
                                <i key="sco">0</i>
                                <b key="applyFiltersForForcedScenarioPeriodoMap">N</b>
                                <b key="lineSplit">N</b>
                                <b key="addRCRow">N</b>
                                <b key="complementary">N</b>
                                <ref key="periodicCalculation" refId="118"/>
                                <b key="breakLevelSubtotal">N</b>
                                <b key="alreadyDrilled">N</b>
                                <m key="nodeTypes" refId="2020" keid="SYS_STR" veid="EFReportingNodeType">
                                  <key>
                                    <s>415A495F453031-4E-414E333030303030---</s>
                                  </key>
                                  <val>
                                    <ref refId="39"/>
                                  </val>
                                </m>
                                <b key="multiSelection">N</b>
                              </be>
                              <cust key="id" clsId="FilterOid">7</cust>
                              <s key="cod"/>
                              <s key="desc"/>
                              <i key="index">7</i>
                              <l key="children" refId="2021" ln="0" eid="Framework.com.tagetik.trees.INode,framework"/>
                              <ref key="parent" refId="1946"/>
                            </be>
                            <be refId="2022" clsId="FilterNode">
                              <l key="dimensionOids" refId="2023" ln="0" eid="DimensionOid"/>
                              <l key="AdHocParamDimensionOids" refId="2024" ln="0" eid="DimensionOid"/>
                              <be key="data" refId="2025" clsId="FilterNodeData">
                                <ref key="filterNode" refId="2022"/>
                                <s key="dim">AZI_E01</s>
                                <i key="segmentLevel">0</i>
                                <ref key="segment" refId="23"/>
                                <be key="reportingFormula" refId="2026" clsId="ReportingFormula">
                                  <b key="serverFormula">N</b>
                                  <b key="formulaRule">N</b>
                                  <s key="formula">{7}-{6}</s>
                                </be>
                                <be key="dictionaryHeader" refId="2027" clsId="MultiDesc">
                                  <a key="desc" refId="2028" ln="4" eid="SYS_STR">
                                    <s>
                                      Innenums
                                      <ch cod="e4"/>
                                      tze
                                    </s>
                                    <s>
                                      Innenums
                                      <ch cod="e4"/>
                                      tze
                                    </s>
                                    <nl/>
                                    <nl/>
                                  </a>
                                </be>
                                <b key="placeHolder">S</b>
                                <ref key="weight" refId="24"/>
                                <be key="textMatchingCondition" refId="2029" clsId="TextMatchingCondition">
                                  <ref key="op" refId="26"/>
                                  <s key="val"/>
                                </be>
                                <ref key="change" refId="27"/>
                                <ref key="dataType" refId="28"/>
                                <b key="prevailingDataType">N</b>
                                <ref key="editability" refId="29"/>
                                <s key="originalID">14</s>
                                <b key="signChange">N</b>
                                <b key="nativeSignChange">N</b>
                                <l key="nav" refId="2030" ln="0" eid="ScenarioModifierValue"/>
                                <i key="sco">0</i>
                                <b key="applyFiltersForForcedScenarioPeriodoMap">N</b>
                                <b key="lineSplit">N</b>
                                <b key="addRCRow">N</b>
                                <b key="complementary">N</b>
                                <ref key="periodicCalculation" refId="30"/>
                                <b key="breakLevelSubtotal">N</b>
                                <b key="alreadyDrilled">N</b>
                                <m key="nodeTypes" refId="2031" keid="SYS_STR" veid="EFReportingNodeType">
                                  <key>
                                    <s>7</s>
                                  </key>
                                  <val>
                                    <ref refId="39"/>
                                  </val>
                                </m>
                                <b key="multiSelection">N</b>
                              </be>
                              <cust key="id" clsId="FilterOid">14</cust>
                              <s key="cod"/>
                              <s key="desc"/>
                              <i key="index">8</i>
                              <l key="children" refId="2032" ln="0" eid="Framework.com.tagetik.trees.INode,framework"/>
                              <ref key="parent" refId="1946"/>
                            </be>
                            <be refId="2033" clsId="FilterNode">
                              <l key="dimensionOids" refId="2034" ln="1" eid="DimensionOid">
                                <cust clsId="DimensionOid">415A495F453031-4E-414E343030303030---</cust>
                              </l>
                              <l key="AdHocParamDimensionOids" refId="2035" ln="0" eid="DimensionOid"/>
                              <be key="data" refId="2036" clsId="FilterNodeData">
                                <ref key="filterNode" refId="2033"/>
                                <s key="dim">AZI_E01</s>
                                <i key="segmentLevel">0</i>
                                <ref key="segment" refId="23"/>
                                <b key="placeHolder">N</b>
                                <ref key="weight" refId="24"/>
                                <be key="textMatchingCondition" refId="2037" clsId="TextMatchingCondition">
                                  <ref key="op" refId="26"/>
                                  <s key="val"/>
                                </be>
                                <ref key="change" refId="27"/>
                                <ref key="dataType" refId="28"/>
                                <b key="prevailingDataType">N</b>
                                <ref key="editability" refId="29"/>
                                <s key="originalID">8</s>
                                <b key="signChange">N</b>
                                <b key="nativeSignChange">N</b>
                                <l key="nav" refId="2038" ln="0" eid="ScenarioModifierValue"/>
                                <i key="sco">0</i>
                                <b key="applyFiltersForForcedScenarioPeriodoMap">N</b>
                                <b key="lineSplit">N</b>
                                <b key="addRCRow">N</b>
                                <b key="complementary">N</b>
                                <ref key="periodicCalculation" refId="118"/>
                                <b key="breakLevelSubtotal">N</b>
                                <b key="alreadyDrilled">N</b>
                                <m key="nodeTypes" refId="2039" keid="SYS_STR" veid="EFReportingNodeType">
                                  <key>
                                    <s>415A495F453031-4E-414E343030303030---</s>
                                  </key>
                                  <val>
                                    <ref refId="39"/>
                                  </val>
                                </m>
                                <b key="multiSelection">N</b>
                              </be>
                              <cust key="id" clsId="FilterOid">8</cust>
                              <s key="cod"/>
                              <s key="desc"/>
                              <i key="index">9</i>
                              <l key="children" refId="2040" ln="0" eid="Framework.com.tagetik.trees.INode,framework"/>
                              <ref key="parent" refId="1946"/>
                            </be>
                            <be refId="2041" clsId="FilterNode">
                              <l key="dimensionOids" refId="2042" ln="1" eid="DimensionOid">
                                <cust clsId="DimensionOid">415A495F453031-4E-414E343030303030---</cust>
                              </l>
                              <l key="AdHocParamDimensionOids" refId="2043" ln="0" eid="DimensionOid"/>
                              <be key="data" refId="2044" clsId="FilterNodeData">
                                <ref key="filterNode" refId="2041"/>
                                <s key="dim">AZI_E01</s>
                                <i key="segmentLevel">0</i>
                                <ref key="segment" refId="36"/>
                                <b key="placeHolder">N</b>
                                <ref key="weight" refId="24"/>
                                <be key="textMatchingCondition" refId="2045" clsId="TextMatchingCondition">
                                  <ref key="op" refId="26"/>
                                  <s key="val"/>
                                </be>
                                <ref key="change" refId="27"/>
                                <ref key="dataType" refId="28"/>
                                <b key="prevailingDataType">N</b>
                                <ref key="editability" refId="29"/>
                                <s key="originalID">9</s>
                                <b key="signChange">N</b>
                                <b key="nativeSignChange">N</b>
                                <l key="nav" refId="2046" ln="0" eid="ScenarioModifierValue"/>
                                <i key="sco">0</i>
                                <b key="applyFiltersForForcedScenarioPeriodoMap">N</b>
                                <b key="lineSplit">N</b>
                                <b key="addRCRow">N</b>
                                <b key="complementary">N</b>
                                <ref key="periodicCalculation" refId="118"/>
                                <b key="breakLevelSubtotal">N</b>
                                <b key="alreadyDrilled">N</b>
                                <m key="nodeTypes" refId="2047" keid="SYS_STR" veid="EFReportingNodeType">
                                  <key>
                                    <s>415A495F453031-4E-414E343030303030---</s>
                                  </key>
                                  <val>
                                    <ref refId="39"/>
                                  </val>
                                </m>
                                <b key="multiSelection">N</b>
                              </be>
                              <cust key="id" clsId="FilterOid">9</cust>
                              <s key="cod"/>
                              <s key="desc"/>
                              <i key="index">10</i>
                              <l key="children" refId="2048" ln="0" eid="Framework.com.tagetik.trees.INode,framework"/>
                              <ref key="parent" refId="1946"/>
                            </be>
                            <be refId="2049" clsId="FilterNode">
                              <l key="dimensionOids" refId="2050" ln="1" eid="DimensionOid">
                                <cust clsId="DimensionOid">415A495F453031-4E-414E303030303030---</cust>
                              </l>
                              <l key="AdHocParamDimensionOids" refId="2051" ln="0" eid="DimensionOid"/>
                              <be key="data" refId="2052" clsId="FilterNodeData">
                                <ref key="filterNode" refId="2049"/>
                                <s key="dim">AZI_E01</s>
                                <i key="segmentLevel">0</i>
                                <ref key="segment" refId="68"/>
                                <be key="dictionaryHeader" refId="2053" clsId="MultiDesc">
                                  <a key="desc" refId="2054" ln="4" eid="SYS_STR">
                                    <s>Admin/Kons</s>
                                    <s>Admin/Kons</s>
                                    <nl/>
                                    <nl/>
                                  </a>
                                </be>
                                <b key="placeHolder">N</b>
                                <ref key="weight" refId="24"/>
                                <be key="textMatchingCondition" refId="2055" clsId="TextMatchingCondition">
                                  <ref key="op" refId="26"/>
                                  <s key="val"/>
                                </be>
                                <ref key="change" refId="27"/>
                                <ref key="dataType" refId="28"/>
                                <b key="prevailingDataType">N</b>
                                <ref key="editability" refId="29"/>
                                <s key="originalID">17</s>
                                <b key="signChange">N</b>
                                <b key="nativeSignChange">N</b>
                                <l key="nav" refId="2056" ln="0" eid="ScenarioModifierValue"/>
                                <i key="sco">0</i>
                                <b key="applyFiltersForForcedScenarioPeriodoMap">N</b>
                                <b key="lineSplit">N</b>
                                <b key="addRCRow">N</b>
                                <b key="complementary">N</b>
                                <ref key="periodicCalculation" refId="118"/>
                                <b key="breakLevelSubtotal">N</b>
                                <b key="alreadyDrilled">N</b>
                                <m key="nodeTypes" refId="2057" keid="SYS_STR" veid="EFReportingNodeType">
                                  <key>
                                    <s>415A495F453031-4E-414E303030303030---</s>
                                  </key>
                                  <val>
                                    <ref refId="39"/>
                                  </val>
                                </m>
                                <b key="multiSelection">N</b>
                              </be>
                              <cust key="id" clsId="FilterOid">17</cust>
                              <s key="cod"/>
                              <s key="desc"/>
                              <i key="index">11</i>
                              <l key="children" refId="2058" ln="0" eid="Framework.com.tagetik.trees.INode,framework"/>
                              <ref key="parent" refId="1946"/>
                            </be>
                            <be refId="2059" clsId="FilterNode">
                              <l key="dimensionOids" refId="2060" ln="0" eid="DimensionOid"/>
                              <l key="AdHocParamDimensionOids" refId="2061" ln="0" eid="DimensionOid"/>
                              <be key="data" refId="2062" clsId="FilterNodeData">
                                <ref key="filterNode" refId="2059"/>
                                <s key="dim">AZI_E01</s>
                                <i key="segmentLevel">0</i>
                                <ref key="segment" refId="23"/>
                                <be key="reportingFormula" refId="2063" clsId="ReportingFormula">
                                  <b key="serverFormula">N</b>
                                  <b key="formulaRule">N</b>
                                  <s key="formula">{17}+{9}-{8}</s>
                                </be>
                                <be key="dictionaryHeader" refId="2064" clsId="MultiDesc">
                                  <a key="desc" refId="2065" ln="4" eid="SYS_STR">
                                    <s>
                                      Innenums
                                      <ch cod="e4"/>
                                      tze
                                    </s>
                                    <s>
                                      Innenums
                                      <ch cod="e4"/>
                                      tze
                                    </s>
                                    <nl/>
                                    <nl/>
                                  </a>
                                </be>
                                <b key="placeHolder">S</b>
                                <ref key="weight" refId="24"/>
                                <be key="textMatchingCondition" refId="2066" clsId="TextMatchingCondition">
                                  <ref key="op" refId="26"/>
                                  <s key="val"/>
                                </be>
                                <ref key="change" refId="27"/>
                                <ref key="dataType" refId="28"/>
                                <b key="prevailingDataType">N</b>
                                <ref key="editability" refId="29"/>
                                <s key="originalID">15</s>
                                <b key="signChange">N</b>
                                <b key="nativeSignChange">N</b>
                                <l key="nav" refId="2067" ln="0" eid="ScenarioModifierValue"/>
                                <i key="sco">0</i>
                                <b key="applyFiltersForForcedScenarioPeriodoMap">N</b>
                                <b key="lineSplit">N</b>
                                <b key="addRCRow">N</b>
                                <b key="complementary">N</b>
                                <ref key="periodicCalculation" refId="30"/>
                                <b key="breakLevelSubtotal">N</b>
                                <b key="alreadyDrilled">N</b>
                                <m key="nodeTypes" refId="2068" keid="SYS_STR" veid="EFReportingNodeType">
                                  <key>
                                    <s>9</s>
                                  </key>
                                  <val>
                                    <ref refId="39"/>
                                  </val>
                                </m>
                                <b key="multiSelection">N</b>
                              </be>
                              <cust key="id" clsId="FilterOid">15</cust>
                              <s key="cod"/>
                              <s key="desc"/>
                              <i key="index">12</i>
                              <l key="children" refId="2069" ln="0" eid="Framework.com.tagetik.trees.INode,framework"/>
                              <ref key="parent" refId="1946"/>
                            </be>
                            <be refId="2070" clsId="FilterNode">
                              <l key="dimensionOids" refId="2071" ln="1" eid="DimensionOid">
                                <cust clsId="DimensionOid">415A495F453031-4E-414E303030303030---</cust>
                              </l>
                              <l key="AdHocParamDimensionOids" refId="2072" ln="0" eid="DimensionOid"/>
                              <be key="data" refId="2073" clsId="FilterNodeData">
                                <ref key="filterNode" refId="2070"/>
                                <s key="dim">AZI_E01</s>
                                <i key="segmentLevel">0</i>
                                <ref key="segment" refId="23"/>
                                <b key="placeHolder">N</b>
                                <ref key="weight" refId="24"/>
                                <be key="textMatchingCondition" refId="2074" clsId="TextMatchingCondition">
                                  <ref key="op" refId="26"/>
                                  <s key="val"/>
                                </be>
                                <ref key="change" refId="27"/>
                                <ref key="dataType" refId="28"/>
                                <b key="prevailingDataType">N</b>
                                <ref key="editability" refId="29"/>
                                <s key="originalID">10</s>
                                <b key="signChange">N</b>
                                <b key="nativeSignChange">N</b>
                                <l key="nav" refId="2075" ln="0" eid="ScenarioModifierValue"/>
                                <i key="sco">0</i>
                                <b key="applyFiltersForForcedScenarioPeriodoMap">N</b>
                                <b key="lineSplit">N</b>
                                <b key="addRCRow">N</b>
                                <b key="complementary">N</b>
                                <ref key="periodicCalculation" refId="118"/>
                                <b key="breakLevelSubtotal">N</b>
                                <b key="alreadyDrilled">N</b>
                                <m key="nodeTypes" refId="2076" keid="SYS_STR" veid="EFReportingNodeType">
                                  <key>
                                    <s>415A495F453031-4E-414E303030303030---</s>
                                  </key>
                                  <val>
                                    <ref refId="39"/>
                                  </val>
                                </m>
                                <b key="multiSelection">N</b>
                              </be>
                              <cust key="id" clsId="FilterOid">10</cust>
                              <s key="cod"/>
                              <s key="desc"/>
                              <i key="index">13</i>
                              <l key="children" refId="2077" ln="0" eid="Framework.com.tagetik.trees.INode,framework"/>
                              <ref key="parent" refId="1946"/>
                            </be>
                            <be refId="2078" clsId="FilterNode">
                              <l key="dimensionOids" refId="2079" ln="1" eid="DimensionOid">
                                <cust clsId="DimensionOid">415A495F453031-4E-414E303030303030---</cust>
                              </l>
                              <l key="AdHocParamDimensionOids" refId="2080" ln="0" eid="DimensionOid"/>
                              <be key="data" refId="2081" clsId="FilterNodeData">
                                <ref key="filterNode" refId="2078"/>
                                <s key="dim">AZI_E01</s>
                                <i key="segmentLevel">0</i>
                                <ref key="segment" refId="36"/>
                                <b key="placeHolder">N</b>
                                <ref key="weight" refId="24"/>
                                <be key="textMatchingCondition" refId="2082" clsId="TextMatchingCondition">
                                  <ref key="op" refId="26"/>
                                  <s key="val"/>
                                </be>
                                <ref key="change" refId="27"/>
                                <ref key="dataType" refId="28"/>
                                <b key="prevailingDataType">N</b>
                                <ref key="editability" refId="29"/>
                                <s key="originalID">11</s>
                                <b key="signChange">N</b>
                                <b key="nativeSignChange">N</b>
                                <l key="nav" refId="2083" ln="0" eid="ScenarioModifierValue"/>
                                <i key="sco">0</i>
                                <b key="applyFiltersForForcedScenarioPeriodoMap">N</b>
                                <b key="lineSplit">N</b>
                                <b key="addRCRow">N</b>
                                <b key="complementary">N</b>
                                <ref key="periodicCalculation" refId="118"/>
                                <b key="breakLevelSubtotal">N</b>
                                <b key="alreadyDrilled">N</b>
                                <m key="nodeTypes" refId="2084" keid="SYS_STR" veid="EFReportingNodeType">
                                  <key>
                                    <s>415A495F453031-4E-414E303030303030---</s>
                                  </key>
                                  <val>
                                    <ref refId="39"/>
                                  </val>
                                </m>
                                <b key="multiSelection">N</b>
                              </be>
                              <cust key="id" clsId="FilterOid">11</cust>
                              <s key="cod"/>
                              <s key="desc"/>
                              <i key="index">14</i>
                              <l key="children" refId="2085" ln="0" eid="Framework.com.tagetik.trees.INode,framework"/>
                              <ref key="parent" refId="1946"/>
                            </be>
                            <be refId="2086" clsId="FilterNode">
                              <l key="dimensionOids" refId="2087" ln="0" eid="DimensionOid"/>
                              <l key="AdHocParamDimensionOids" refId="2088" ln="0" eid="DimensionOid"/>
                              <be key="data" refId="2089" clsId="FilterNodeData">
                                <ref key="filterNode" refId="2086"/>
                                <s key="dim">AZI_E01</s>
                                <i key="segmentLevel">0</i>
                                <ref key="segment" refId="23"/>
                                <be key="reportingFormula" refId="2090" clsId="ReportingFormula">
                                  <b key="serverFormula">N</b>
                                  <b key="formulaRule">N</b>
                                  <s key="formula">{11}-{10}</s>
                                </be>
                                <be key="dictionaryHeader" refId="2091" clsId="MultiDesc">
                                  <a key="desc" refId="2092" ln="4" eid="SYS_STR">
                                    <s>
                                      Innenums
                                      <ch cod="e4"/>
                                      tze
                                    </s>
                                    <s>
                                      Innenums
                                      <ch cod="e4"/>
                                      tze
                                    </s>
                                    <nl/>
                                    <nl/>
                                  </a>
                                </be>
                                <b key="placeHolder">S</b>
                                <ref key="weight" refId="24"/>
                                <be key="textMatchingCondition" refId="2093" clsId="TextMatchingCondition">
                                  <ref key="op" refId="26"/>
                                  <s key="val"/>
                                </be>
                                <ref key="change" refId="27"/>
                                <ref key="dataType" refId="28"/>
                                <b key="prevailingDataType">N</b>
                                <ref key="editability" refId="29"/>
                                <s key="originalID">16</s>
                                <b key="signChange">N</b>
                                <b key="nativeSignChange">N</b>
                                <l key="nav" refId="2094" ln="0" eid="ScenarioModifierValue"/>
                                <i key="sco">0</i>
                                <b key="applyFiltersForForcedScenarioPeriodoMap">N</b>
                                <b key="lineSplit">N</b>
                                <b key="addRCRow">N</b>
                                <b key="complementary">N</b>
                                <ref key="periodicCalculation" refId="30"/>
                                <b key="breakLevelSubtotal">N</b>
                                <b key="alreadyDrilled">N</b>
                                <m key="nodeTypes" refId="2095" keid="SYS_STR" veid="EFReportingNodeType">
                                  <key>
                                    <s>11</s>
                                  </key>
                                  <val>
                                    <ref refId="39"/>
                                  </val>
                                </m>
                                <b key="multiSelection">N</b>
                              </be>
                              <cust key="id" clsId="FilterOid">16</cust>
                              <s key="cod"/>
                              <s key="desc"/>
                              <i key="index">15</i>
                              <l key="children" refId="2096" ln="0" eid="Framework.com.tagetik.trees.INode,framework"/>
                              <ref key="parent" refId="1946"/>
                            </be>
                          </l>
                        </be>
                        <be key="columns" refId="2097" clsId="FilterNode">
                          <l key="dimensionOids" refId="2098" ln="0" eid="DimensionOid"/>
                          <l key="AdHocParamDimensionOids" refId="2099" ln="0" eid="DimensionOid"/>
                          <be key="data" refId="2100" clsId="FilterNodeData">
                            <ref key="filterNode" refId="2097"/>
                            <i key="segmentLevel">0</i>
                            <ref key="segment" refId="23"/>
                            <b key="placeHolder">N</b>
                            <ref key="weight" refId="24"/>
                            <be key="textMatchingCondition" refId="210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Columns</s>
                          <i key="index">0</i>
                          <l key="children" refId="2102" ln="2" eid="Framework.com.tagetik.trees.INode,framework">
                            <be refId="2103" clsId="FilterNode">
                              <l key="dimensionOids" refId="2104" ln="1" eid="DimensionOid">
                                <cust clsId="DimensionOid">5343455F24-45-41432D323032332D434F4E53-24434F4E534F4C49444154494F4E--</cust>
                              </l>
                              <l key="AdHocParamDimensionOids" refId="2105" ln="0" eid="DimensionOid"/>
                              <be key="data" refId="2106" clsId="FilterNodeData">
                                <ref key="filterNode" refId="2103"/>
                                <s key="dim">SCE_$</s>
                                <i key="segmentLevel">0</i>
                                <e key="segment" refId="2107" id="SegmentEnum">N</e>
                                <b key="placeHolder">N</b>
                                <ref key="weight" refId="24"/>
                                <be key="textMatchingCondition" refId="2108" clsId="TextMatchingCondition">
                                  <ref key="op" refId="26"/>
                                  <s key="val"/>
                                </be>
                                <ref key="change" refId="27"/>
                                <ref key="dataType" refId="28"/>
                                <b key="prevailingDataType">N</b>
                                <ref key="editability" refId="29"/>
                                <s key="originalID">2</s>
                                <b key="signChange">N</b>
                                <b key="nativeSignChange">N</b>
                                <l key="nav" refId="2109" ln="0" eid="ScenarioModifierValue"/>
                                <i key="sco">0</i>
                                <b key="applyFiltersForForcedScenarioPeriodoMap">N</b>
                                <b key="lineSplit">N</b>
                                <b key="addRCRow">N</b>
                                <b key="complementary">N</b>
                                <ref key="periodicCalculation" refId="30"/>
                                <b key="breakLevelSubtotal">N</b>
                                <b key="alreadyDrilled">N</b>
                                <b key="multiSelection">N</b>
                              </be>
                              <cust key="id" clsId="FilterOid">2</cust>
                              <s key="cod"/>
                              <s key="desc"/>
                              <i key="index">0</i>
                              <l key="children" refId="2110" ln="0" eid="Framework.com.tagetik.trees.INode,framework"/>
                              <ref key="parent" refId="2097"/>
                            </be>
                            <be refId="2111" clsId="FilterNode">
                              <l key="dimensionOids" refId="2112" ln="1" eid="DimensionOid">
                                <cust clsId="DimensionOid">5343455F24-45-41432D323032322D434F4E53-24434F4E534F4C49444154494F4E--</cust>
                              </l>
                              <l key="AdHocParamDimensionOids" refId="2113" ln="0" eid="DimensionOid"/>
                              <be key="data" refId="2114" clsId="FilterNodeData">
                                <ref key="filterNode" refId="2111"/>
                                <s key="dim">SCE_$</s>
                                <i key="segmentLevel">0</i>
                                <ref key="segment" refId="2107"/>
                                <b key="placeHolder">N</b>
                                <ref key="weight" refId="24"/>
                                <be key="textMatchingCondition" refId="2115" clsId="TextMatchingCondition">
                                  <ref key="op" refId="26"/>
                                  <s key="val"/>
                                </be>
                                <ref key="change" refId="27"/>
                                <ref key="dataType" refId="28"/>
                                <b key="prevailingDataType">N</b>
                                <ref key="editability" refId="29"/>
                                <s key="originalID">4</s>
                                <b key="signChange">N</b>
                                <b key="nativeSignChange">N</b>
                                <l key="nav" refId="2116" ln="0" eid="ScenarioModifierValue"/>
                                <i key="sco">0</i>
                                <b key="applyFiltersForForcedScenarioPeriodoMap">N</b>
                                <b key="lineSplit">N</b>
                                <b key="addRCRow">N</b>
                                <b key="complementary">N</b>
                                <ref key="periodicCalculation" refId="30"/>
                                <b key="breakLevelSubtotal">N</b>
                                <b key="alreadyDrilled">N</b>
                                <b key="multiSelection">N</b>
                              </be>
                              <cust key="id" clsId="FilterOid">4</cust>
                              <s key="cod"/>
                              <s key="desc"/>
                              <i key="index">1</i>
                              <l key="children" refId="2117" ln="0" eid="Framework.com.tagetik.trees.INode,framework"/>
                              <ref key="parent" refId="2097"/>
                            </be>
                          </l>
                        </be>
                        <be key="matrixFilters" refId="2118" clsId="FilterNode">
                          <l key="dimensionOids" refId="2119" ln="0" eid="DimensionOid"/>
                          <l key="AdHocParamDimensionOids" refId="2120" ln="0" eid="DimensionOid"/>
                          <be key="data" refId="2121" clsId="FilterNodeData">
                            <ref key="filterNode" refId="2118"/>
                            <i key="segmentLevel">0</i>
                            <ref key="segment" refId="23"/>
                            <b key="placeHolder">N</b>
                            <ref key="weight" refId="24"/>
                            <be key="textMatchingCondition" refId="212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Matrix</s>
                          <i key="index">0</i>
                          <l key="children" refId="2123" ln="1" eid="Framework.com.tagetik.trees.INode,framework">
                            <be refId="2124" clsId="FilterNode">
                              <l key="dimensionOids" refId="2125" ln="1" eid="DimensionOid">
                                <cust clsId="DimensionOid">564F435F413031-4E-33303031303030303030---</cust>
                              </l>
                              <l key="AdHocParamDimensionOids" refId="2126" ln="0" eid="DimensionOid"/>
                              <be key="data" refId="2127" clsId="FilterNodeData">
                                <ref key="filterNode" refId="2124"/>
                                <s key="dim">VOC_A01</s>
                                <i key="segmentLevel">0</i>
                                <ref key="segment" refId="23"/>
                                <b key="placeHolder">N</b>
                                <ref key="weight" refId="24"/>
                                <be key="textMatchingCondition" refId="2128" clsId="TextMatchingCondition">
                                  <ref key="op" refId="26"/>
                                  <s key="val"/>
                                </be>
                                <ref key="change" refId="27"/>
                                <ref key="dataType" refId="28"/>
                                <b key="prevailingDataType">N</b>
                                <ref key="editability" refId="29"/>
                                <s key="originalID">2</s>
                                <b key="signChange">N</b>
                                <b key="nativeSignChange">N</b>
                                <l key="nav" refId="2129" ln="0" eid="ScenarioModifierValue"/>
                                <i key="sco">0</i>
                                <b key="applyFiltersForForcedScenarioPeriodoMap">N</b>
                                <b key="lineSplit">N</b>
                                <b key="addRCRow">N</b>
                                <b key="complementary">N</b>
                                <ref key="periodicCalculation" refId="118"/>
                                <b key="breakLevelSubtotal">N</b>
                                <b key="alreadyDrilled">N</b>
                                <b key="multiSelection">N</b>
                              </be>
                              <cust key="id" clsId="FilterOid">2</cust>
                              <s key="cod"/>
                              <s key="desc"/>
                              <i key="index">0</i>
                              <l key="children" refId="2130" ln="1" eid="Framework.com.tagetik.trees.INode,framework">
                                <be refId="2131" clsId="FilterNode">
                                  <l key="dimensionOids" refId="2132" ln="1" eid="DimensionOid">
                                    <cust clsId="DimensionOid">544950-45-5449505F4356---</cust>
                                  </l>
                                  <l key="AdHocParamDimensionOids" refId="2133" ln="0" eid="DimensionOid"/>
                                  <be key="data" refId="2134" clsId="FilterNodeData">
                                    <ref key="filterNode" refId="2131"/>
                                    <s key="dim">TIP</s>
                                    <i key="segmentLevel">0</i>
                                    <ref key="segment" refId="23"/>
                                    <b key="placeHolder">N</b>
                                    <ref key="weight" refId="24"/>
                                    <be key="textMatchingCondition" refId="2135" clsId="TextMatchingCondition">
                                      <ref key="op" refId="26"/>
                                      <s key="val"/>
                                    </be>
                                    <ref key="change" refId="27"/>
                                    <ref key="dataType" refId="28"/>
                                    <b key="prevailingDataType">N</b>
                                    <ref key="editability" refId="29"/>
                                    <s key="originalID">3</s>
                                    <b key="signChange">N</b>
                                    <b key="nativeSignChange">N</b>
                                    <l key="nav" refId="2136" ln="0" eid="ScenarioModifierValue"/>
                                    <i key="sco">0</i>
                                    <b key="applyFiltersForForcedScenarioPeriodoMap">N</b>
                                    <b key="lineSplit">N</b>
                                    <b key="addRCRow">N</b>
                                    <b key="complementary">N</b>
                                    <ref key="periodicCalculation" refId="118"/>
                                    <b key="breakLevelSubtotal">N</b>
                                    <b key="alreadyDrilled">N</b>
                                    <b key="multiSelection">N</b>
                                  </be>
                                  <cust key="id" clsId="FilterOid">3</cust>
                                  <s key="cod"/>
                                  <s key="desc"/>
                                  <i key="index">0</i>
                                  <l key="children" refId="2137" ln="1" eid="Framework.com.tagetik.trees.INode,framework">
                                    <be refId="2138" clsId="FilterNode">
                                      <l key="dimensionOids" refId="2139" ln="1" eid="DimensionOid">
                                        <cust clsId="DimensionOid">4341545F24-4E-41435455414C53---</cust>
                                      </l>
                                      <l key="AdHocParamDimensionOids" refId="2140" ln="0" eid="DimensionOid"/>
                                      <be key="data" refId="2141" clsId="FilterNodeData">
                                        <ref key="filterNode" refId="2138"/>
                                        <s key="dim">CAT_$</s>
                                        <i key="segmentLevel">0</i>
                                        <ref key="segment" refId="23"/>
                                        <b key="placeHolder">N</b>
                                        <ref key="weight" refId="24"/>
                                        <be key="textMatchingCondition" refId="2142" clsId="TextMatchingCondition">
                                          <ref key="op" refId="26"/>
                                          <s key="val"/>
                                        </be>
                                        <ref key="change" refId="27"/>
                                        <ref key="dataType" refId="28"/>
                                        <b key="prevailingDataType">N</b>
                                        <ref key="editability" refId="29"/>
                                        <s key="originalID">4</s>
                                        <b key="signChange">N</b>
                                        <b key="nativeSignChange">N</b>
                                        <l key="nav" refId="2143" ln="0" eid="ScenarioModifierValue"/>
                                        <i key="sco">0</i>
                                        <b key="applyFiltersForForcedScenarioPeriodoMap">N</b>
                                        <b key="lineSplit">N</b>
                                        <b key="addRCRow">N</b>
                                        <b key="complementary">N</b>
                                        <ref key="periodicCalculation" refId="118"/>
                                        <b key="breakLevelSubtotal">N</b>
                                        <b key="alreadyDrilled">N</b>
                                        <b key="multiSelection">N</b>
                                      </be>
                                      <cust key="id" clsId="FilterOid">4</cust>
                                      <s key="cod"/>
                                      <s key="desc"/>
                                      <i key="index">0</i>
                                      <l key="children" refId="2144" ln="1" eid="Framework.com.tagetik.trees.INode,framework">
                                        <be refId="2145" clsId="FilterNode">
                                          <l key="dimensionOids" refId="2146" ln="1" eid="DimensionOid">
                                            <cust clsId="DimensionOid">504552-45-3132---</cust>
                                          </l>
                                          <l key="AdHocParamDimensionOids" refId="2147" ln="0" eid="DimensionOid"/>
                                          <be key="data" refId="2148" clsId="FilterNodeData">
                                            <ref key="filterNode" refId="2145"/>
                                            <s key="dim">PER</s>
                                            <i key="segmentLevel">0</i>
                                            <ref key="segment" refId="2107"/>
                                            <b key="placeHolder">N</b>
                                            <ref key="weight" refId="24"/>
                                            <be key="textMatchingCondition" refId="2149" clsId="TextMatchingCondition">
                                              <ref key="op" refId="26"/>
                                              <s key="val"/>
                                            </be>
                                            <ref key="change" refId="27"/>
                                            <ref key="dataType" refId="28"/>
                                            <b key="prevailingDataType">N</b>
                                            <ref key="editability" refId="29"/>
                                            <s key="originalID">6</s>
                                            <b key="signChange">N</b>
                                            <b key="nativeSignChange">N</b>
                                            <l key="nav" refId="2150" ln="0" eid="ScenarioModifierValue"/>
                                            <i key="sco">0</i>
                                            <b key="applyFiltersForForcedScenarioPeriodoMap">N</b>
                                            <b key="lineSplit">N</b>
                                            <b key="addRCRow">N</b>
                                            <b key="complementary">N</b>
                                            <ref key="periodicCalculation" refId="118"/>
                                            <b key="breakLevelSubtotal">N</b>
                                            <b key="alreadyDrilled">N</b>
                                            <b key="multiSelection">N</b>
                                          </be>
                                          <cust key="id" clsId="FilterOid">6</cust>
                                          <s key="cod"/>
                                          <s key="desc"/>
                                          <i key="index">0</i>
                                          <l key="children" refId="2151" ln="0" eid="Framework.com.tagetik.trees.INode,framework"/>
                                          <ref key="parent" refId="2138"/>
                                        </be>
                                      </l>
                                      <ref key="parent" refId="2131"/>
                                    </be>
                                  </l>
                                  <ref key="parent" refId="2124"/>
                                </be>
                              </l>
                              <ref key="parent" refId="2118"/>
                            </be>
                          </l>
                        </be>
                        <be key="rowHeaders" refId="2152" clsId="ReportingHeaders">
                          <m key="headers" refId="2153" keid="SYS_PR_I" veid="System.Collections.IList">
                            <key>
                              <i>-1</i>
                            </key>
                            <val>
                              <l refId="2154" ln="1">
                                <s>$Entity(HIERARCHY("E01")).desc</s>
                              </l>
                            </val>
                          </m>
                          <m key="headersDims" refId="2155" keid="SYS_PR_I" veid="SYS_STR">
                            <key>
                              <i>-1</i>
                            </key>
                            <val>
                              <s>AZI_E01</s>
                            </val>
                          </m>
                        </be>
                        <be key="columnHeaders" refId="2156" clsId="ReportingHeaders">
                          <m key="headers" refId="2157" keid="SYS_PR_I" veid="System.Collections.IList">
                            <key>
                              <i>-1</i>
                            </key>
                            <val>
                              <l refId="2158" ln="1">
                                <s>$Scenario.year</s>
                              </l>
                            </val>
                          </m>
                          <m key="headersDims" refId="2159" keid="SYS_PR_I" veid="SYS_STR">
                            <key>
                              <i>-1</i>
                            </key>
                            <val>
                              <s>SCE_$</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set key="forcedDimensions" refId="2160" ln="0" eid="SYS_STR"/>
                        <b key="bindOriginalAmountOnSave">N</b>
                        <b key="showLink">N</b>
                        <i key="index">4</i>
                        <b key="excludeValuatingSheetsWithZeroValues">N</b>
                        <b key="allowOpenNewElements">N</b>
                        <s key="forcedBreakBackType">X</s>
                        <s key="forcedBreakBackRefLeaf">X</s>
                        <b key="autoOpenNewElements">N</b>
                        <b key="askNumRows">N</b>
                        <set key="forcedContentCells" refId="2161" ln="1" eid="Reporting.com.tagetik.tables.IMatixCellLeafPositions,Reporting">
                          <be refId="2162" clsId="CornerHeaderMatrixCellLeafPositions">
                            <i key="colHeader">-1</i>
                            <i key="rowHeader">-1</i>
                          </be>
                        </set>
                        <m key="forcedEditModes" refId="2163" keid="Reporting.com.tagetik.tables.IMatixCellLeafPositions,Reporting" veid="SYS_STR"/>
                        <b key="UseTxlDeFormEditor">N</b>
                        <be key="TxDeFormsEditorDescriptor" refId="2164" clsId="TxDeFormsEditorDescriptor">
                          <l key="Tabs" refId="2165" ln="0" eid="TxDeFormsEditorGridDescriptor"/>
                          <i key="Height">400</i>
                          <i key="Width">430</i>
                          <b key="editButton">S</b>
                          <b key="newButton">S</b>
                          <b key="deleteButton">S</b>
                        </be>
                        <be key="workspaceTableInfo" refId="2166" clsId="matrixWSInfo">
                          <b key="isT">N</b>
                          <s key="wsCode">$CPM</s>
                        </be>
                        <be key="customFilters" refId="2167" clsId="ExpCustomFiltersProspetto"/>
                      </be>
                    </val>
                    <key>
                      <s>Zinszahlungen Erstattungen</s>
                    </key>
                    <val>
                      <be refId="2168" clsId="MatrixPositionBlockVO">
                        <s key="positionID">Zinszahlungen Erstattungen</s>
                        <be key="rows" refId="2169" clsId="FilterNode">
                          <l key="dimensionOids" refId="2170" ln="0" eid="DimensionOid"/>
                          <l key="AdHocParamDimensionOids" refId="2171" ln="0" eid="DimensionOid"/>
                          <be key="data" refId="2172" clsId="FilterNodeData">
                            <ref key="filterNode" refId="2169"/>
                            <i key="segmentLevel">0</i>
                            <ref key="segment" refId="23"/>
                            <b key="placeHolder">N</b>
                            <ref key="weight" refId="24"/>
                            <be key="textMatchingCondition" refId="217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Rows</s>
                          <i key="index">0</i>
                          <l key="children" refId="2174" ln="33" eid="Framework.com.tagetik.trees.INode,framework">
                            <be refId="2175" clsId="FilterNode">
                              <l key="dimensionOids" refId="2176" ln="1" eid="DimensionOid">
                                <cust clsId="DimensionOid">564F435F413031-4E-35323033303030303030---</cust>
                              </l>
                              <l key="AdHocParamDimensionOids" refId="2177" ln="0" eid="DimensionOid"/>
                              <be key="data" refId="2178" clsId="FilterNodeData">
                                <ref key="filterNode" refId="2175"/>
                                <s key="dim">VOC_A01</s>
                                <i key="segmentLevel">0</i>
                                <ref key="segment" refId="23"/>
                                <b key="placeHolder">N</b>
                                <ref key="weight" refId="24"/>
                                <be key="textMatchingCondition" refId="2179" clsId="TextMatchingCondition">
                                  <ref key="op" refId="26"/>
                                  <s key="val"/>
                                </be>
                                <ref key="change" refId="27"/>
                                <ref key="dataType" refId="28"/>
                                <b key="prevailingDataType">N</b>
                                <ref key="editability" refId="29"/>
                                <s key="originalID">347</s>
                                <b key="signChange">N</b>
                                <b key="nativeSignChange">N</b>
                                <l key="nav" refId="2180" ln="0" eid="ScenarioModifierValue"/>
                                <i key="sco">0</i>
                                <b key="applyFiltersForForcedScenarioPeriodoMap">N</b>
                                <b key="lineSplit">N</b>
                                <b key="addRCRow">N</b>
                                <b key="complementary">N</b>
                                <ref key="periodicCalculation" refId="30"/>
                                <b key="breakLevelSubtotal">N</b>
                                <b key="alreadyDrilled">N</b>
                                <m key="nodeTypes" refId="2181" keid="SYS_STR" veid="EFReportingNodeType">
                                  <key>
                                    <s>564F435F413031-4E-35323033313030303030---</s>
                                  </key>
                                  <val>
                                    <ref refId="39"/>
                                  </val>
                                  <key>
                                    <s>564F435F413031-4E-35323033303030303030---</s>
                                  </key>
                                  <val>
                                    <ref refId="39"/>
                                  </val>
                                </m>
                                <b key="multiSelection">N</b>
                              </be>
                              <cust key="id" clsId="FilterOid">347</cust>
                              <s key="cod"/>
                              <s key="desc"/>
                              <i key="index">0</i>
                              <l key="children" refId="2182" ln="0" eid="Framework.com.tagetik.trees.INode,framework"/>
                              <ref key="parent" refId="2169"/>
                            </be>
                            <be refId="2183" clsId="FilterNode">
                              <l key="dimensionOids" refId="2184" ln="1" eid="DimensionOid">
                                <cust clsId="DimensionOid">564F435F413031-4E-35323033313030303030---</cust>
                              </l>
                              <l key="AdHocParamDimensionOids" refId="2185" ln="0" eid="DimensionOid"/>
                              <be key="data" refId="2186" clsId="FilterNodeData">
                                <ref key="filterNode" refId="2183"/>
                                <s key="dim">VOC_A01</s>
                                <i key="segmentLevel">0</i>
                                <ref key="segment" refId="23"/>
                                <b key="placeHolder">N</b>
                                <ref key="weight" refId="24"/>
                                <be key="textMatchingCondition" refId="2187" clsId="TextMatchingCondition">
                                  <ref key="op" refId="26"/>
                                  <s key="val"/>
                                </be>
                                <ref key="change" refId="27"/>
                                <ref key="dataType" refId="28"/>
                                <b key="prevailingDataType">N</b>
                                <ref key="editability" refId="29"/>
                                <s key="originalID">348</s>
                                <b key="signChange">N</b>
                                <b key="nativeSignChange">N</b>
                                <l key="nav" refId="2188" ln="0" eid="ScenarioModifierValue"/>
                                <i key="sco">0</i>
                                <b key="applyFiltersForForcedScenarioPeriodoMap">N</b>
                                <b key="lineSplit">N</b>
                                <b key="addRCRow">N</b>
                                <b key="complementary">N</b>
                                <ref key="periodicCalculation" refId="30"/>
                                <b key="breakLevelSubtotal">N</b>
                                <b key="alreadyDrilled">N</b>
                                <m key="nodeTypes" refId="2189" keid="SYS_STR" veid="EFReportingNodeType">
                                  <key>
                                    <s>564F435F413031-4E-35323033313030303030---</s>
                                  </key>
                                  <val>
                                    <ref refId="39"/>
                                  </val>
                                  <key>
                                    <s>564F435F413031-4E-35323033303030303030---</s>
                                  </key>
                                  <val>
                                    <ref refId="39"/>
                                  </val>
                                </m>
                                <b key="multiSelection">N</b>
                              </be>
                              <cust key="id" clsId="FilterOid">348</cust>
                              <s key="cod"/>
                              <s key="desc"/>
                              <i key="index">1</i>
                              <l key="children" refId="2190" ln="0" eid="Framework.com.tagetik.trees.INode,framework"/>
                              <ref key="parent" refId="2169"/>
                            </be>
                            <be refId="2191" clsId="FilterNode">
                              <l key="dimensionOids" refId="2192" ln="1" eid="DimensionOid">
                                <cust clsId="DimensionOid">564F435F413031-45-35323033313130303030---</cust>
                              </l>
                              <l key="AdHocParamDimensionOids" refId="2193" ln="0" eid="DimensionOid"/>
                              <be key="data" refId="2194" clsId="FilterNodeData">
                                <ref key="filterNode" refId="2191"/>
                                <s key="dim">VOC_A01</s>
                                <i key="segmentLevel">0</i>
                                <ref key="segment" refId="23"/>
                                <b key="placeHolder">N</b>
                                <ref key="weight" refId="24"/>
                                <be key="textMatchingCondition" refId="2195" clsId="TextMatchingCondition">
                                  <ref key="op" refId="26"/>
                                  <s key="val"/>
                                </be>
                                <ref key="change" refId="27"/>
                                <ref key="dataType" refId="28"/>
                                <b key="prevailingDataType">N</b>
                                <ref key="editability" refId="29"/>
                                <s key="originalID">349</s>
                                <b key="signChange">N</b>
                                <b key="nativeSignChange">N</b>
                                <l key="nav" refId="2196" ln="0" eid="ScenarioModifierValue"/>
                                <i key="sco">0</i>
                                <b key="applyFiltersForForcedScenarioPeriodoMap">N</b>
                                <b key="lineSplit">N</b>
                                <b key="addRCRow">N</b>
                                <b key="complementary">N</b>
                                <ref key="periodicCalculation" refId="30"/>
                                <b key="breakLevelSubtotal">N</b>
                                <b key="alreadyDrilled">N</b>
                                <m key="nodeTypes" refId="2197" keid="SYS_STR" veid="EFReportingNodeType">
                                  <key>
                                    <s>564F435F413031-45-35323033313430303030---</s>
                                  </key>
                                  <val>
                                    <ref refId="39"/>
                                  </val>
                                  <key>
                                    <s>564F435F413031-45-35323033313230303030---</s>
                                  </key>
                                  <val>
                                    <ref refId="39"/>
                                  </val>
                                  <key>
                                    <s>564F435F413031-45-35323033313730303030---</s>
                                  </key>
                                  <val>
                                    <ref refId="39"/>
                                  </val>
                                  <key>
                                    <s>564F435F413031-45-35323033313630303030---</s>
                                  </key>
                                  <val>
                                    <ref refId="39"/>
                                  </val>
                                  <key>
                                    <s>564F435F413031-45-35323033313130303030---</s>
                                  </key>
                                  <val>
                                    <ref refId="39"/>
                                  </val>
                                  <key>
                                    <s>564F435F413031-45-35323033313530303030---</s>
                                  </key>
                                  <val>
                                    <ref refId="39"/>
                                  </val>
                                  <key>
                                    <s>564F435F413031-45-35323033313330303030---</s>
                                  </key>
                                  <val>
                                    <ref refId="39"/>
                                  </val>
                                </m>
                                <b key="multiSelection">N</b>
                              </be>
                              <cust key="id" clsId="FilterOid">349</cust>
                              <s key="cod"/>
                              <s key="desc"/>
                              <i key="index">2</i>
                              <l key="children" refId="2198" ln="0" eid="Framework.com.tagetik.trees.INode,framework"/>
                              <ref key="parent" refId="2169"/>
                            </be>
                            <be refId="2199" clsId="FilterNode">
                              <l key="dimensionOids" refId="2200" ln="1" eid="DimensionOid">
                                <cust clsId="DimensionOid">564F435F413031-45-35323033313230303030---</cust>
                              </l>
                              <l key="AdHocParamDimensionOids" refId="2201" ln="0" eid="DimensionOid"/>
                              <be key="data" refId="2202" clsId="FilterNodeData">
                                <ref key="filterNode" refId="2199"/>
                                <s key="dim">VOC_A01</s>
                                <i key="segmentLevel">0</i>
                                <ref key="segment" refId="23"/>
                                <b key="placeHolder">N</b>
                                <ref key="weight" refId="24"/>
                                <be key="textMatchingCondition" refId="2203" clsId="TextMatchingCondition">
                                  <ref key="op" refId="26"/>
                                  <s key="val"/>
                                </be>
                                <ref key="change" refId="27"/>
                                <ref key="dataType" refId="28"/>
                                <b key="prevailingDataType">N</b>
                                <ref key="editability" refId="29"/>
                                <s key="originalID">350</s>
                                <b key="signChange">N</b>
                                <b key="nativeSignChange">N</b>
                                <l key="nav" refId="2204" ln="0" eid="ScenarioModifierValue"/>
                                <i key="sco">0</i>
                                <b key="applyFiltersForForcedScenarioPeriodoMap">N</b>
                                <b key="lineSplit">N</b>
                                <b key="addRCRow">N</b>
                                <b key="complementary">N</b>
                                <ref key="periodicCalculation" refId="30"/>
                                <b key="breakLevelSubtotal">N</b>
                                <b key="alreadyDrilled">N</b>
                                <m key="nodeTypes" refId="2205" keid="SYS_STR" veid="EFReportingNodeType">
                                  <key>
                                    <s>564F435F413031-45-35323033313430303030---</s>
                                  </key>
                                  <val>
                                    <ref refId="39"/>
                                  </val>
                                  <key>
                                    <s>564F435F413031-45-35323033313230303030---</s>
                                  </key>
                                  <val>
                                    <ref refId="39"/>
                                  </val>
                                  <key>
                                    <s>564F435F413031-45-35323033313730303030---</s>
                                  </key>
                                  <val>
                                    <ref refId="39"/>
                                  </val>
                                  <key>
                                    <s>564F435F413031-45-35323033313630303030---</s>
                                  </key>
                                  <val>
                                    <ref refId="39"/>
                                  </val>
                                  <key>
                                    <s>564F435F413031-45-35323033313130303030---</s>
                                  </key>
                                  <val>
                                    <ref refId="39"/>
                                  </val>
                                  <key>
                                    <s>564F435F413031-45-35323033313530303030---</s>
                                  </key>
                                  <val>
                                    <ref refId="39"/>
                                  </val>
                                  <key>
                                    <s>564F435F413031-45-35323033313330303030---</s>
                                  </key>
                                  <val>
                                    <ref refId="39"/>
                                  </val>
                                </m>
                                <b key="multiSelection">N</b>
                              </be>
                              <cust key="id" clsId="FilterOid">350</cust>
                              <s key="cod"/>
                              <s key="desc"/>
                              <i key="index">3</i>
                              <l key="children" refId="2206" ln="0" eid="Framework.com.tagetik.trees.INode,framework"/>
                              <ref key="parent" refId="2169"/>
                            </be>
                            <be refId="2207" clsId="FilterNode">
                              <l key="dimensionOids" refId="2208" ln="1" eid="DimensionOid">
                                <cust clsId="DimensionOid">564F435F413031-45-35323033313330303030---</cust>
                              </l>
                              <l key="AdHocParamDimensionOids" refId="2209" ln="0" eid="DimensionOid"/>
                              <be key="data" refId="2210" clsId="FilterNodeData">
                                <ref key="filterNode" refId="2207"/>
                                <s key="dim">VOC_A01</s>
                                <i key="segmentLevel">0</i>
                                <ref key="segment" refId="23"/>
                                <b key="placeHolder">N</b>
                                <ref key="weight" refId="24"/>
                                <be key="textMatchingCondition" refId="2211" clsId="TextMatchingCondition">
                                  <ref key="op" refId="26"/>
                                  <s key="val"/>
                                </be>
                                <ref key="change" refId="27"/>
                                <ref key="dataType" refId="28"/>
                                <b key="prevailingDataType">N</b>
                                <ref key="editability" refId="29"/>
                                <s key="originalID">351</s>
                                <b key="signChange">N</b>
                                <b key="nativeSignChange">N</b>
                                <l key="nav" refId="2212" ln="0" eid="ScenarioModifierValue"/>
                                <i key="sco">0</i>
                                <b key="applyFiltersForForcedScenarioPeriodoMap">N</b>
                                <b key="lineSplit">N</b>
                                <b key="addRCRow">N</b>
                                <b key="complementary">N</b>
                                <ref key="periodicCalculation" refId="30"/>
                                <b key="breakLevelSubtotal">N</b>
                                <b key="alreadyDrilled">N</b>
                                <m key="nodeTypes" refId="2213" keid="SYS_STR" veid="EFReportingNodeType">
                                  <key>
                                    <s>564F435F413031-45-35323033313430303030---</s>
                                  </key>
                                  <val>
                                    <ref refId="39"/>
                                  </val>
                                  <key>
                                    <s>564F435F413031-45-35323033313230303030---</s>
                                  </key>
                                  <val>
                                    <ref refId="39"/>
                                  </val>
                                  <key>
                                    <s>564F435F413031-45-35323033313730303030---</s>
                                  </key>
                                  <val>
                                    <ref refId="39"/>
                                  </val>
                                  <key>
                                    <s>564F435F413031-45-35323033313630303030---</s>
                                  </key>
                                  <val>
                                    <ref refId="39"/>
                                  </val>
                                  <key>
                                    <s>564F435F413031-45-35323033313130303030---</s>
                                  </key>
                                  <val>
                                    <ref refId="39"/>
                                  </val>
                                  <key>
                                    <s>564F435F413031-45-35323033313530303030---</s>
                                  </key>
                                  <val>
                                    <ref refId="39"/>
                                  </val>
                                  <key>
                                    <s>564F435F413031-45-35323033313330303030---</s>
                                  </key>
                                  <val>
                                    <ref refId="39"/>
                                  </val>
                                </m>
                                <b key="multiSelection">N</b>
                              </be>
                              <cust key="id" clsId="FilterOid">351</cust>
                              <s key="cod"/>
                              <s key="desc"/>
                              <i key="index">4</i>
                              <l key="children" refId="2214" ln="0" eid="Framework.com.tagetik.trees.INode,framework"/>
                              <ref key="parent" refId="2169"/>
                            </be>
                            <be refId="2215" clsId="FilterNode">
                              <l key="dimensionOids" refId="2216" ln="1" eid="DimensionOid">
                                <cust clsId="DimensionOid">564F435F413031-45-35323033313430303030---</cust>
                              </l>
                              <l key="AdHocParamDimensionOids" refId="2217" ln="0" eid="DimensionOid"/>
                              <be key="data" refId="2218" clsId="FilterNodeData">
                                <ref key="filterNode" refId="2215"/>
                                <s key="dim">VOC_A01</s>
                                <i key="segmentLevel">0</i>
                                <ref key="segment" refId="23"/>
                                <b key="placeHolder">N</b>
                                <ref key="weight" refId="24"/>
                                <be key="textMatchingCondition" refId="2219" clsId="TextMatchingCondition">
                                  <ref key="op" refId="26"/>
                                  <s key="val"/>
                                </be>
                                <ref key="change" refId="27"/>
                                <ref key="dataType" refId="28"/>
                                <b key="prevailingDataType">N</b>
                                <ref key="editability" refId="29"/>
                                <s key="originalID">352</s>
                                <b key="signChange">N</b>
                                <b key="nativeSignChange">N</b>
                                <l key="nav" refId="2220" ln="0" eid="ScenarioModifierValue"/>
                                <i key="sco">0</i>
                                <b key="applyFiltersForForcedScenarioPeriodoMap">N</b>
                                <b key="lineSplit">N</b>
                                <b key="addRCRow">N</b>
                                <b key="complementary">N</b>
                                <ref key="periodicCalculation" refId="30"/>
                                <b key="breakLevelSubtotal">N</b>
                                <b key="alreadyDrilled">N</b>
                                <m key="nodeTypes" refId="2221" keid="SYS_STR" veid="EFReportingNodeType">
                                  <key>
                                    <s>564F435F413031-45-35323033313430303030---</s>
                                  </key>
                                  <val>
                                    <ref refId="39"/>
                                  </val>
                                  <key>
                                    <s>564F435F413031-45-35323033313230303030---</s>
                                  </key>
                                  <val>
                                    <ref refId="39"/>
                                  </val>
                                  <key>
                                    <s>564F435F413031-45-35323033313730303030---</s>
                                  </key>
                                  <val>
                                    <ref refId="39"/>
                                  </val>
                                  <key>
                                    <s>564F435F413031-45-35323033313630303030---</s>
                                  </key>
                                  <val>
                                    <ref refId="39"/>
                                  </val>
                                  <key>
                                    <s>564F435F413031-45-35323033313130303030---</s>
                                  </key>
                                  <val>
                                    <ref refId="39"/>
                                  </val>
                                  <key>
                                    <s>564F435F413031-45-35323033313530303030---</s>
                                  </key>
                                  <val>
                                    <ref refId="39"/>
                                  </val>
                                  <key>
                                    <s>564F435F413031-45-35323033313330303030---</s>
                                  </key>
                                  <val>
                                    <ref refId="39"/>
                                  </val>
                                </m>
                                <b key="multiSelection">N</b>
                              </be>
                              <cust key="id" clsId="FilterOid">352</cust>
                              <s key="cod"/>
                              <s key="desc"/>
                              <i key="index">5</i>
                              <l key="children" refId="2222" ln="0" eid="Framework.com.tagetik.trees.INode,framework"/>
                              <ref key="parent" refId="2169"/>
                            </be>
                            <be refId="2223" clsId="FilterNode">
                              <l key="dimensionOids" refId="2224" ln="1" eid="DimensionOid">
                                <cust clsId="DimensionOid">564F435F413031-45-35323033313530303030---</cust>
                              </l>
                              <l key="AdHocParamDimensionOids" refId="2225" ln="0" eid="DimensionOid"/>
                              <be key="data" refId="2226" clsId="FilterNodeData">
                                <ref key="filterNode" refId="2223"/>
                                <s key="dim">VOC_A01</s>
                                <i key="segmentLevel">0</i>
                                <ref key="segment" refId="23"/>
                                <b key="placeHolder">N</b>
                                <ref key="weight" refId="24"/>
                                <be key="textMatchingCondition" refId="2227" clsId="TextMatchingCondition">
                                  <ref key="op" refId="26"/>
                                  <s key="val"/>
                                </be>
                                <ref key="change" refId="27"/>
                                <ref key="dataType" refId="28"/>
                                <b key="prevailingDataType">N</b>
                                <ref key="editability" refId="29"/>
                                <s key="originalID">353</s>
                                <b key="signChange">N</b>
                                <b key="nativeSignChange">N</b>
                                <l key="nav" refId="2228" ln="0" eid="ScenarioModifierValue"/>
                                <i key="sco">0</i>
                                <b key="applyFiltersForForcedScenarioPeriodoMap">N</b>
                                <b key="lineSplit">N</b>
                                <b key="addRCRow">N</b>
                                <b key="complementary">N</b>
                                <ref key="periodicCalculation" refId="30"/>
                                <b key="breakLevelSubtotal">N</b>
                                <b key="alreadyDrilled">N</b>
                                <m key="nodeTypes" refId="2229" keid="SYS_STR" veid="EFReportingNodeType">
                                  <key>
                                    <s>564F435F413031-45-35323033313430303030---</s>
                                  </key>
                                  <val>
                                    <ref refId="39"/>
                                  </val>
                                  <key>
                                    <s>564F435F413031-45-35323033313230303030---</s>
                                  </key>
                                  <val>
                                    <ref refId="39"/>
                                  </val>
                                  <key>
                                    <s>564F435F413031-45-35323033313730303030---</s>
                                  </key>
                                  <val>
                                    <ref refId="39"/>
                                  </val>
                                  <key>
                                    <s>564F435F413031-45-35323033313630303030---</s>
                                  </key>
                                  <val>
                                    <ref refId="39"/>
                                  </val>
                                  <key>
                                    <s>564F435F413031-45-35323033313130303030---</s>
                                  </key>
                                  <val>
                                    <ref refId="39"/>
                                  </val>
                                  <key>
                                    <s>564F435F413031-45-35323033313530303030---</s>
                                  </key>
                                  <val>
                                    <ref refId="39"/>
                                  </val>
                                  <key>
                                    <s>564F435F413031-45-35323033313330303030---</s>
                                  </key>
                                  <val>
                                    <ref refId="39"/>
                                  </val>
                                </m>
                                <b key="multiSelection">N</b>
                              </be>
                              <cust key="id" clsId="FilterOid">353</cust>
                              <s key="cod"/>
                              <s key="desc"/>
                              <i key="index">6</i>
                              <l key="children" refId="2230" ln="0" eid="Framework.com.tagetik.trees.INode,framework"/>
                              <ref key="parent" refId="2169"/>
                            </be>
                            <be refId="2231" clsId="FilterNode">
                              <l key="dimensionOids" refId="2232" ln="1" eid="DimensionOid">
                                <cust clsId="DimensionOid">564F435F413031-45-35323033313630303030---</cust>
                              </l>
                              <l key="AdHocParamDimensionOids" refId="2233" ln="0" eid="DimensionOid"/>
                              <be key="data" refId="2234" clsId="FilterNodeData">
                                <ref key="filterNode" refId="2231"/>
                                <s key="dim">VOC_A01</s>
                                <i key="segmentLevel">0</i>
                                <ref key="segment" refId="23"/>
                                <b key="placeHolder">N</b>
                                <ref key="weight" refId="24"/>
                                <be key="textMatchingCondition" refId="2235" clsId="TextMatchingCondition">
                                  <ref key="op" refId="26"/>
                                  <s key="val"/>
                                </be>
                                <ref key="change" refId="27"/>
                                <ref key="dataType" refId="28"/>
                                <b key="prevailingDataType">N</b>
                                <ref key="editability" refId="29"/>
                                <s key="originalID">354</s>
                                <b key="signChange">N</b>
                                <b key="nativeSignChange">N</b>
                                <l key="nav" refId="2236" ln="0" eid="ScenarioModifierValue"/>
                                <i key="sco">0</i>
                                <b key="applyFiltersForForcedScenarioPeriodoMap">N</b>
                                <b key="lineSplit">N</b>
                                <b key="addRCRow">N</b>
                                <b key="complementary">N</b>
                                <ref key="periodicCalculation" refId="30"/>
                                <b key="breakLevelSubtotal">N</b>
                                <b key="alreadyDrilled">N</b>
                                <m key="nodeTypes" refId="2237" keid="SYS_STR" veid="EFReportingNodeType">
                                  <key>
                                    <s>564F435F413031-45-35323033313430303030---</s>
                                  </key>
                                  <val>
                                    <ref refId="39"/>
                                  </val>
                                  <key>
                                    <s>564F435F413031-45-35323033313230303030---</s>
                                  </key>
                                  <val>
                                    <ref refId="39"/>
                                  </val>
                                  <key>
                                    <s>564F435F413031-45-35323033313730303030---</s>
                                  </key>
                                  <val>
                                    <ref refId="39"/>
                                  </val>
                                  <key>
                                    <s>564F435F413031-45-35323033313630303030---</s>
                                  </key>
                                  <val>
                                    <ref refId="39"/>
                                  </val>
                                  <key>
                                    <s>564F435F413031-45-35323033313130303030---</s>
                                  </key>
                                  <val>
                                    <ref refId="39"/>
                                  </val>
                                  <key>
                                    <s>564F435F413031-45-35323033313530303030---</s>
                                  </key>
                                  <val>
                                    <ref refId="39"/>
                                  </val>
                                  <key>
                                    <s>564F435F413031-45-35323033313330303030---</s>
                                  </key>
                                  <val>
                                    <ref refId="39"/>
                                  </val>
                                </m>
                                <b key="multiSelection">N</b>
                              </be>
                              <cust key="id" clsId="FilterOid">354</cust>
                              <s key="cod"/>
                              <s key="desc"/>
                              <i key="index">7</i>
                              <l key="children" refId="2238" ln="0" eid="Framework.com.tagetik.trees.INode,framework"/>
                              <ref key="parent" refId="2169"/>
                            </be>
                            <be refId="2239" clsId="FilterNode">
                              <l key="dimensionOids" refId="2240" ln="1" eid="DimensionOid">
                                <cust clsId="DimensionOid">564F435F413031-45-35323033313730303030---</cust>
                              </l>
                              <l key="AdHocParamDimensionOids" refId="2241" ln="0" eid="DimensionOid"/>
                              <be key="data" refId="2242" clsId="FilterNodeData">
                                <ref key="filterNode" refId="2239"/>
                                <s key="dim">VOC_A01</s>
                                <i key="segmentLevel">0</i>
                                <ref key="segment" refId="23"/>
                                <b key="placeHolder">N</b>
                                <ref key="weight" refId="24"/>
                                <be key="textMatchingCondition" refId="2243" clsId="TextMatchingCondition">
                                  <ref key="op" refId="26"/>
                                  <s key="val"/>
                                </be>
                                <ref key="change" refId="27"/>
                                <ref key="dataType" refId="28"/>
                                <b key="prevailingDataType">N</b>
                                <ref key="editability" refId="29"/>
                                <s key="originalID">355</s>
                                <b key="signChange">N</b>
                                <b key="nativeSignChange">N</b>
                                <l key="nav" refId="2244" ln="0" eid="ScenarioModifierValue"/>
                                <i key="sco">0</i>
                                <b key="applyFiltersForForcedScenarioPeriodoMap">N</b>
                                <b key="lineSplit">N</b>
                                <b key="addRCRow">N</b>
                                <b key="complementary">N</b>
                                <ref key="periodicCalculation" refId="30"/>
                                <b key="breakLevelSubtotal">N</b>
                                <b key="alreadyDrilled">N</b>
                                <m key="nodeTypes" refId="2245" keid="SYS_STR" veid="EFReportingNodeType">
                                  <key>
                                    <s>564F435F413031-45-35323033313430303030---</s>
                                  </key>
                                  <val>
                                    <ref refId="39"/>
                                  </val>
                                  <key>
                                    <s>564F435F413031-45-35323033313230303030---</s>
                                  </key>
                                  <val>
                                    <ref refId="39"/>
                                  </val>
                                  <key>
                                    <s>564F435F413031-45-35323033313730303030---</s>
                                  </key>
                                  <val>
                                    <ref refId="39"/>
                                  </val>
                                  <key>
                                    <s>564F435F413031-45-35323033313630303030---</s>
                                  </key>
                                  <val>
                                    <ref refId="39"/>
                                  </val>
                                  <key>
                                    <s>564F435F413031-45-35323033313130303030---</s>
                                  </key>
                                  <val>
                                    <ref refId="39"/>
                                  </val>
                                  <key>
                                    <s>564F435F413031-45-35323033313530303030---</s>
                                  </key>
                                  <val>
                                    <ref refId="39"/>
                                  </val>
                                  <key>
                                    <s>564F435F413031-45-35323033313330303030---</s>
                                  </key>
                                  <val>
                                    <ref refId="39"/>
                                  </val>
                                </m>
                                <b key="multiSelection">N</b>
                              </be>
                              <cust key="id" clsId="FilterOid">355</cust>
                              <s key="cod"/>
                              <s key="desc"/>
                              <i key="index">8</i>
                              <l key="children" refId="2246" ln="0" eid="Framework.com.tagetik.trees.INode,framework"/>
                              <ref key="parent" refId="2169"/>
                            </be>
                            <be refId="2247" clsId="FilterNode">
                              <l key="dimensionOids" refId="2248" ln="1" eid="DimensionOid">
                                <cust clsId="DimensionOid">564F435F413031-4E-35323033323030303030---</cust>
                              </l>
                              <l key="AdHocParamDimensionOids" refId="2249" ln="0" eid="DimensionOid"/>
                              <be key="data" refId="2250" clsId="FilterNodeData">
                                <ref key="filterNode" refId="2247"/>
                                <s key="dim">VOC_A01</s>
                                <i key="segmentLevel">0</i>
                                <ref key="segment" refId="23"/>
                                <b key="placeHolder">N</b>
                                <ref key="weight" refId="24"/>
                                <be key="textMatchingCondition" refId="2251" clsId="TextMatchingCondition">
                                  <ref key="op" refId="26"/>
                                  <s key="val"/>
                                </be>
                                <ref key="change" refId="27"/>
                                <ref key="dataType" refId="28"/>
                                <b key="prevailingDataType">N</b>
                                <ref key="editability" refId="29"/>
                                <s key="originalID">356</s>
                                <b key="signChange">N</b>
                                <b key="nativeSignChange">N</b>
                                <l key="nav" refId="2252" ln="0" eid="ScenarioModifierValue"/>
                                <i key="sco">0</i>
                                <b key="applyFiltersForForcedScenarioPeriodoMap">N</b>
                                <b key="lineSplit">N</b>
                                <b key="addRCRow">N</b>
                                <b key="complementary">N</b>
                                <ref key="periodicCalculation" refId="30"/>
                                <b key="breakLevelSubtotal">N</b>
                                <b key="alreadyDrilled">N</b>
                                <m key="nodeTypes" refId="2253" keid="SYS_STR" veid="EFReportingNodeType">
                                  <key>
                                    <s>564F435F413031-4E-35323033323030303030---</s>
                                  </key>
                                  <val>
                                    <ref refId="39"/>
                                  </val>
                                </m>
                                <b key="multiSelection">N</b>
                              </be>
                              <cust key="id" clsId="FilterOid">356</cust>
                              <s key="cod"/>
                              <s key="desc"/>
                              <i key="index">9</i>
                              <l key="children" refId="2254" ln="0" eid="Framework.com.tagetik.trees.INode,framework"/>
                              <ref key="parent" refId="2169"/>
                            </be>
                            <be refId="2255" clsId="FilterNode">
                              <l key="dimensionOids" refId="2256" ln="1" eid="DimensionOid">
                                <cust clsId="DimensionOid">564F435F413031-45-35323033323130303030---</cust>
                              </l>
                              <l key="AdHocParamDimensionOids" refId="2257" ln="0" eid="DimensionOid"/>
                              <be key="data" refId="2258" clsId="FilterNodeData">
                                <ref key="filterNode" refId="2255"/>
                                <s key="dim">VOC_A01</s>
                                <i key="segmentLevel">0</i>
                                <ref key="segment" refId="23"/>
                                <b key="placeHolder">N</b>
                                <ref key="weight" refId="24"/>
                                <be key="textMatchingCondition" refId="2259" clsId="TextMatchingCondition">
                                  <ref key="op" refId="26"/>
                                  <s key="val"/>
                                </be>
                                <ref key="change" refId="27"/>
                                <ref key="dataType" refId="28"/>
                                <b key="prevailingDataType">N</b>
                                <ref key="editability" refId="29"/>
                                <s key="originalID">357</s>
                                <b key="signChange">N</b>
                                <b key="nativeSignChange">N</b>
                                <l key="nav" refId="2260" ln="0" eid="ScenarioModifierValue"/>
                                <i key="sco">0</i>
                                <b key="applyFiltersForForcedScenarioPeriodoMap">N</b>
                                <b key="lineSplit">N</b>
                                <b key="addRCRow">N</b>
                                <b key="complementary">N</b>
                                <ref key="periodicCalculation" refId="30"/>
                                <b key="breakLevelSubtotal">N</b>
                                <b key="alreadyDrilled">N</b>
                                <m key="nodeTypes" refId="2261" keid="SYS_STR" veid="EFReportingNodeType">
                                  <key>
                                    <s>564F435F413031-45-35323033323530303030---</s>
                                  </key>
                                  <val>
                                    <ref refId="39"/>
                                  </val>
                                  <key>
                                    <s>564F435F413031-45-35323033323130303030---</s>
                                  </key>
                                  <val>
                                    <ref refId="39"/>
                                  </val>
                                  <key>
                                    <s>564F435F413031-45-35323033323230303030---</s>
                                  </key>
                                  <val>
                                    <ref refId="39"/>
                                  </val>
                                  <key>
                                    <s>564F435F413031-45-35323033323330303030---</s>
                                  </key>
                                  <val>
                                    <ref refId="39"/>
                                  </val>
                                  <key>
                                    <s>564F435F413031-45-35323033323630303030---</s>
                                  </key>
                                  <val>
                                    <ref refId="39"/>
                                  </val>
                                  <key>
                                    <s>564F435F413031-45-35323033323430303030---</s>
                                  </key>
                                  <val>
                                    <ref refId="39"/>
                                  </val>
                                </m>
                                <b key="multiSelection">N</b>
                              </be>
                              <cust key="id" clsId="FilterOid">357</cust>
                              <s key="cod"/>
                              <s key="desc"/>
                              <i key="index">10</i>
                              <l key="children" refId="2262" ln="0" eid="Framework.com.tagetik.trees.INode,framework"/>
                              <ref key="parent" refId="2169"/>
                            </be>
                            <be refId="2263" clsId="FilterNode">
                              <l key="dimensionOids" refId="2264" ln="1" eid="DimensionOid">
                                <cust clsId="DimensionOid">564F435F413031-45-35323033323230303030---</cust>
                              </l>
                              <l key="AdHocParamDimensionOids" refId="2265" ln="0" eid="DimensionOid"/>
                              <be key="data" refId="2266" clsId="FilterNodeData">
                                <ref key="filterNode" refId="2263"/>
                                <s key="dim">VOC_A01</s>
                                <i key="segmentLevel">0</i>
                                <ref key="segment" refId="23"/>
                                <b key="placeHolder">N</b>
                                <ref key="weight" refId="24"/>
                                <be key="textMatchingCondition" refId="2267" clsId="TextMatchingCondition">
                                  <ref key="op" refId="26"/>
                                  <s key="val"/>
                                </be>
                                <ref key="change" refId="27"/>
                                <ref key="dataType" refId="28"/>
                                <b key="prevailingDataType">N</b>
                                <ref key="editability" refId="29"/>
                                <s key="originalID">358</s>
                                <b key="signChange">N</b>
                                <b key="nativeSignChange">N</b>
                                <l key="nav" refId="2268" ln="0" eid="ScenarioModifierValue"/>
                                <i key="sco">0</i>
                                <b key="applyFiltersForForcedScenarioPeriodoMap">N</b>
                                <b key="lineSplit">N</b>
                                <b key="addRCRow">N</b>
                                <b key="complementary">N</b>
                                <ref key="periodicCalculation" refId="30"/>
                                <b key="breakLevelSubtotal">N</b>
                                <b key="alreadyDrilled">N</b>
                                <m key="nodeTypes" refId="2269" keid="SYS_STR" veid="EFReportingNodeType">
                                  <key>
                                    <s>564F435F413031-45-35323033323530303030---</s>
                                  </key>
                                  <val>
                                    <ref refId="39"/>
                                  </val>
                                  <key>
                                    <s>564F435F413031-45-35323033323130303030---</s>
                                  </key>
                                  <val>
                                    <ref refId="39"/>
                                  </val>
                                  <key>
                                    <s>564F435F413031-45-35323033323230303030---</s>
                                  </key>
                                  <val>
                                    <ref refId="39"/>
                                  </val>
                                  <key>
                                    <s>564F435F413031-45-35323033323330303030---</s>
                                  </key>
                                  <val>
                                    <ref refId="39"/>
                                  </val>
                                  <key>
                                    <s>564F435F413031-45-35323033323630303030---</s>
                                  </key>
                                  <val>
                                    <ref refId="39"/>
                                  </val>
                                  <key>
                                    <s>564F435F413031-45-35323033323430303030---</s>
                                  </key>
                                  <val>
                                    <ref refId="39"/>
                                  </val>
                                </m>
                                <b key="multiSelection">N</b>
                              </be>
                              <cust key="id" clsId="FilterOid">358</cust>
                              <s key="cod"/>
                              <s key="desc"/>
                              <i key="index">11</i>
                              <l key="children" refId="2270" ln="0" eid="Framework.com.tagetik.trees.INode,framework"/>
                              <ref key="parent" refId="2169"/>
                            </be>
                            <be refId="2271" clsId="FilterNode">
                              <l key="dimensionOids" refId="2272" ln="1" eid="DimensionOid">
                                <cust clsId="DimensionOid">564F435F413031-45-35323033323330303030---</cust>
                              </l>
                              <l key="AdHocParamDimensionOids" refId="2273" ln="0" eid="DimensionOid"/>
                              <be key="data" refId="2274" clsId="FilterNodeData">
                                <ref key="filterNode" refId="2271"/>
                                <s key="dim">VOC_A01</s>
                                <i key="segmentLevel">0</i>
                                <ref key="segment" refId="23"/>
                                <b key="placeHolder">N</b>
                                <ref key="weight" refId="24"/>
                                <be key="textMatchingCondition" refId="2275" clsId="TextMatchingCondition">
                                  <ref key="op" refId="26"/>
                                  <s key="val"/>
                                </be>
                                <ref key="change" refId="27"/>
                                <ref key="dataType" refId="28"/>
                                <b key="prevailingDataType">N</b>
                                <ref key="editability" refId="29"/>
                                <s key="originalID">359</s>
                                <b key="signChange">N</b>
                                <b key="nativeSignChange">N</b>
                                <l key="nav" refId="2276" ln="0" eid="ScenarioModifierValue"/>
                                <i key="sco">0</i>
                                <b key="applyFiltersForForcedScenarioPeriodoMap">N</b>
                                <b key="lineSplit">N</b>
                                <b key="addRCRow">N</b>
                                <b key="complementary">N</b>
                                <ref key="periodicCalculation" refId="30"/>
                                <b key="breakLevelSubtotal">N</b>
                                <b key="alreadyDrilled">N</b>
                                <m key="nodeTypes" refId="2277" keid="SYS_STR" veid="EFReportingNodeType">
                                  <key>
                                    <s>564F435F413031-45-35323033323530303030---</s>
                                  </key>
                                  <val>
                                    <ref refId="39"/>
                                  </val>
                                  <key>
                                    <s>564F435F413031-45-35323033323130303030---</s>
                                  </key>
                                  <val>
                                    <ref refId="39"/>
                                  </val>
                                  <key>
                                    <s>564F435F413031-45-35323033323230303030---</s>
                                  </key>
                                  <val>
                                    <ref refId="39"/>
                                  </val>
                                  <key>
                                    <s>564F435F413031-45-35323033323330303030---</s>
                                  </key>
                                  <val>
                                    <ref refId="39"/>
                                  </val>
                                  <key>
                                    <s>564F435F413031-45-35323033323630303030---</s>
                                  </key>
                                  <val>
                                    <ref refId="39"/>
                                  </val>
                                  <key>
                                    <s>564F435F413031-45-35323033323430303030---</s>
                                  </key>
                                  <val>
                                    <ref refId="39"/>
                                  </val>
                                </m>
                                <b key="multiSelection">N</b>
                              </be>
                              <cust key="id" clsId="FilterOid">359</cust>
                              <s key="cod"/>
                              <s key="desc"/>
                              <i key="index">12</i>
                              <l key="children" refId="2278" ln="0" eid="Framework.com.tagetik.trees.INode,framework"/>
                              <ref key="parent" refId="2169"/>
                            </be>
                            <be refId="2279" clsId="FilterNode">
                              <l key="dimensionOids" refId="2280" ln="1" eid="DimensionOid">
                                <cust clsId="DimensionOid">564F435F413031-45-35323033323430303030---</cust>
                              </l>
                              <l key="AdHocParamDimensionOids" refId="2281" ln="0" eid="DimensionOid"/>
                              <be key="data" refId="2282" clsId="FilterNodeData">
                                <ref key="filterNode" refId="2279"/>
                                <s key="dim">VOC_A01</s>
                                <i key="segmentLevel">0</i>
                                <ref key="segment" refId="23"/>
                                <b key="placeHolder">N</b>
                                <ref key="weight" refId="24"/>
                                <be key="textMatchingCondition" refId="2283" clsId="TextMatchingCondition">
                                  <ref key="op" refId="26"/>
                                  <s key="val"/>
                                </be>
                                <ref key="change" refId="27"/>
                                <ref key="dataType" refId="28"/>
                                <b key="prevailingDataType">N</b>
                                <ref key="editability" refId="29"/>
                                <s key="originalID">360</s>
                                <b key="signChange">N</b>
                                <b key="nativeSignChange">N</b>
                                <l key="nav" refId="2284" ln="0" eid="ScenarioModifierValue"/>
                                <i key="sco">0</i>
                                <b key="applyFiltersForForcedScenarioPeriodoMap">N</b>
                                <b key="lineSplit">N</b>
                                <b key="addRCRow">N</b>
                                <b key="complementary">N</b>
                                <ref key="periodicCalculation" refId="30"/>
                                <b key="breakLevelSubtotal">N</b>
                                <b key="alreadyDrilled">N</b>
                                <m key="nodeTypes" refId="2285" keid="SYS_STR" veid="EFReportingNodeType">
                                  <key>
                                    <s>564F435F413031-45-35323033323530303030---</s>
                                  </key>
                                  <val>
                                    <ref refId="39"/>
                                  </val>
                                  <key>
                                    <s>564F435F413031-45-35323033323130303030---</s>
                                  </key>
                                  <val>
                                    <ref refId="39"/>
                                  </val>
                                  <key>
                                    <s>564F435F413031-45-35323033323230303030---</s>
                                  </key>
                                  <val>
                                    <ref refId="39"/>
                                  </val>
                                  <key>
                                    <s>564F435F413031-45-35323033323330303030---</s>
                                  </key>
                                  <val>
                                    <ref refId="39"/>
                                  </val>
                                  <key>
                                    <s>564F435F413031-45-35323033323630303030---</s>
                                  </key>
                                  <val>
                                    <ref refId="39"/>
                                  </val>
                                  <key>
                                    <s>564F435F413031-45-35323033323430303030---</s>
                                  </key>
                                  <val>
                                    <ref refId="39"/>
                                  </val>
                                </m>
                                <b key="multiSelection">N</b>
                              </be>
                              <cust key="id" clsId="FilterOid">360</cust>
                              <s key="cod"/>
                              <s key="desc"/>
                              <i key="index">13</i>
                              <l key="children" refId="2286" ln="0" eid="Framework.com.tagetik.trees.INode,framework"/>
                              <ref key="parent" refId="2169"/>
                            </be>
                            <be refId="2287" clsId="FilterNode">
                              <l key="dimensionOids" refId="2288" ln="1" eid="DimensionOid">
                                <cust clsId="DimensionOid">564F435F413031-45-35323033323530303030---</cust>
                              </l>
                              <l key="AdHocParamDimensionOids" refId="2289" ln="0" eid="DimensionOid"/>
                              <be key="data" refId="2290" clsId="FilterNodeData">
                                <ref key="filterNode" refId="2287"/>
                                <s key="dim">VOC_A01</s>
                                <i key="segmentLevel">0</i>
                                <ref key="segment" refId="23"/>
                                <b key="placeHolder">N</b>
                                <ref key="weight" refId="24"/>
                                <be key="textMatchingCondition" refId="2291" clsId="TextMatchingCondition">
                                  <ref key="op" refId="26"/>
                                  <s key="val"/>
                                </be>
                                <ref key="change" refId="27"/>
                                <ref key="dataType" refId="28"/>
                                <b key="prevailingDataType">N</b>
                                <ref key="editability" refId="29"/>
                                <s key="originalID">361</s>
                                <b key="signChange">N</b>
                                <b key="nativeSignChange">N</b>
                                <l key="nav" refId="2292" ln="0" eid="ScenarioModifierValue"/>
                                <i key="sco">0</i>
                                <b key="applyFiltersForForcedScenarioPeriodoMap">N</b>
                                <b key="lineSplit">N</b>
                                <b key="addRCRow">N</b>
                                <b key="complementary">N</b>
                                <ref key="periodicCalculation" refId="30"/>
                                <b key="breakLevelSubtotal">N</b>
                                <b key="alreadyDrilled">N</b>
                                <m key="nodeTypes" refId="2293" keid="SYS_STR" veid="EFReportingNodeType">
                                  <key>
                                    <s>564F435F413031-45-35323033323530303030---</s>
                                  </key>
                                  <val>
                                    <ref refId="39"/>
                                  </val>
                                  <key>
                                    <s>564F435F413031-45-35323033323130303030---</s>
                                  </key>
                                  <val>
                                    <ref refId="39"/>
                                  </val>
                                  <key>
                                    <s>564F435F413031-45-35323033323230303030---</s>
                                  </key>
                                  <val>
                                    <ref refId="39"/>
                                  </val>
                                  <key>
                                    <s>564F435F413031-45-35323033323330303030---</s>
                                  </key>
                                  <val>
                                    <ref refId="39"/>
                                  </val>
                                  <key>
                                    <s>564F435F413031-45-35323033323630303030---</s>
                                  </key>
                                  <val>
                                    <ref refId="39"/>
                                  </val>
                                  <key>
                                    <s>564F435F413031-45-35323033323430303030---</s>
                                  </key>
                                  <val>
                                    <ref refId="39"/>
                                  </val>
                                </m>
                                <b key="multiSelection">N</b>
                              </be>
                              <cust key="id" clsId="FilterOid">361</cust>
                              <s key="cod"/>
                              <s key="desc"/>
                              <i key="index">14</i>
                              <l key="children" refId="2294" ln="0" eid="Framework.com.tagetik.trees.INode,framework"/>
                              <ref key="parent" refId="2169"/>
                            </be>
                            <be refId="2295" clsId="FilterNode">
                              <l key="dimensionOids" refId="2296" ln="1" eid="DimensionOid">
                                <cust clsId="DimensionOid">564F435F413031-45-35323033323630303030---</cust>
                              </l>
                              <l key="AdHocParamDimensionOids" refId="2297" ln="0" eid="DimensionOid"/>
                              <be key="data" refId="2298" clsId="FilterNodeData">
                                <ref key="filterNode" refId="2295"/>
                                <s key="dim">VOC_A01</s>
                                <i key="segmentLevel">0</i>
                                <ref key="segment" refId="23"/>
                                <b key="placeHolder">N</b>
                                <ref key="weight" refId="24"/>
                                <be key="textMatchingCondition" refId="2299" clsId="TextMatchingCondition">
                                  <ref key="op" refId="26"/>
                                  <s key="val"/>
                                </be>
                                <ref key="change" refId="27"/>
                                <ref key="dataType" refId="28"/>
                                <b key="prevailingDataType">N</b>
                                <ref key="editability" refId="29"/>
                                <s key="originalID">362</s>
                                <b key="signChange">N</b>
                                <b key="nativeSignChange">N</b>
                                <l key="nav" refId="2300" ln="0" eid="ScenarioModifierValue"/>
                                <i key="sco">0</i>
                                <b key="applyFiltersForForcedScenarioPeriodoMap">N</b>
                                <b key="lineSplit">N</b>
                                <b key="addRCRow">N</b>
                                <b key="complementary">N</b>
                                <ref key="periodicCalculation" refId="30"/>
                                <b key="breakLevelSubtotal">N</b>
                                <b key="alreadyDrilled">N</b>
                                <m key="nodeTypes" refId="2301" keid="SYS_STR" veid="EFReportingNodeType">
                                  <key>
                                    <s>564F435F413031-45-35323033323530303030---</s>
                                  </key>
                                  <val>
                                    <ref refId="39"/>
                                  </val>
                                  <key>
                                    <s>564F435F413031-45-35323033323130303030---</s>
                                  </key>
                                  <val>
                                    <ref refId="39"/>
                                  </val>
                                  <key>
                                    <s>564F435F413031-45-35323033323230303030---</s>
                                  </key>
                                  <val>
                                    <ref refId="39"/>
                                  </val>
                                  <key>
                                    <s>564F435F413031-45-35323033323330303030---</s>
                                  </key>
                                  <val>
                                    <ref refId="39"/>
                                  </val>
                                  <key>
                                    <s>564F435F413031-45-35323033323630303030---</s>
                                  </key>
                                  <val>
                                    <ref refId="39"/>
                                  </val>
                                  <key>
                                    <s>564F435F413031-45-35323033323430303030---</s>
                                  </key>
                                  <val>
                                    <ref refId="39"/>
                                  </val>
                                </m>
                                <b key="multiSelection">N</b>
                              </be>
                              <cust key="id" clsId="FilterOid">362</cust>
                              <s key="cod"/>
                              <s key="desc"/>
                              <i key="index">15</i>
                              <l key="children" refId="2302" ln="0" eid="Framework.com.tagetik.trees.INode,framework"/>
                              <ref key="parent" refId="2169"/>
                            </be>
                            <be refId="2303" clsId="FilterNode">
                              <l key="dimensionOids" refId="2304" ln="1" eid="DimensionOid">
                                <cust clsId="DimensionOid">564F435F413031-4E-35323034303030303030---</cust>
                              </l>
                              <l key="AdHocParamDimensionOids" refId="2305" ln="0" eid="DimensionOid"/>
                              <be key="data" refId="2306" clsId="FilterNodeData">
                                <ref key="filterNode" refId="2303"/>
                                <s key="dim">VOC_A01</s>
                                <i key="segmentLevel">0</i>
                                <ref key="segment" refId="23"/>
                                <b key="placeHolder">N</b>
                                <ref key="weight" refId="24"/>
                                <be key="textMatchingCondition" refId="2307" clsId="TextMatchingCondition">
                                  <ref key="op" refId="26"/>
                                  <s key="val"/>
                                </be>
                                <ref key="change" refId="27"/>
                                <ref key="dataType" refId="28"/>
                                <b key="prevailingDataType">N</b>
                                <ref key="editability" refId="29"/>
                                <s key="originalID">363</s>
                                <b key="signChange">N</b>
                                <b key="nativeSignChange">N</b>
                                <l key="nav" refId="2308" ln="0" eid="ScenarioModifierValue"/>
                                <i key="sco">0</i>
                                <b key="applyFiltersForForcedScenarioPeriodoMap">N</b>
                                <b key="lineSplit">N</b>
                                <b key="addRCRow">N</b>
                                <b key="complementary">N</b>
                                <ref key="periodicCalculation" refId="30"/>
                                <b key="breakLevelSubtotal">N</b>
                                <b key="alreadyDrilled">N</b>
                                <m key="nodeTypes" refId="2309" keid="SYS_STR" veid="EFReportingNodeType">
                                  <key>
                                    <s>564F435F413031-4E-35323034303030303030---</s>
                                  </key>
                                  <val>
                                    <ref refId="39"/>
                                  </val>
                                </m>
                                <b key="multiSelection">N</b>
                              </be>
                              <cust key="id" clsId="FilterOid">363</cust>
                              <s key="cod"/>
                              <s key="desc"/>
                              <i key="index">16</i>
                              <l key="children" refId="2310" ln="0" eid="Framework.com.tagetik.trees.INode,framework"/>
                              <ref key="parent" refId="2169"/>
                            </be>
                            <be refId="2311" clsId="FilterNode">
                              <l key="dimensionOids" refId="2312" ln="1" eid="DimensionOid">
                                <cust clsId="DimensionOid">564F435F413031-4E-35323034313030303030---</cust>
                              </l>
                              <l key="AdHocParamDimensionOids" refId="2313" ln="0" eid="DimensionOid"/>
                              <be key="data" refId="2314" clsId="FilterNodeData">
                                <ref key="filterNode" refId="2311"/>
                                <s key="dim">VOC_A01</s>
                                <i key="segmentLevel">0</i>
                                <ref key="segment" refId="23"/>
                                <b key="placeHolder">N</b>
                                <ref key="weight" refId="24"/>
                                <be key="textMatchingCondition" refId="2315" clsId="TextMatchingCondition">
                                  <ref key="op" refId="26"/>
                                  <s key="val"/>
                                </be>
                                <ref key="change" refId="27"/>
                                <ref key="dataType" refId="28"/>
                                <b key="prevailingDataType">N</b>
                                <ref key="editability" refId="29"/>
                                <s key="originalID">364</s>
                                <b key="signChange">N</b>
                                <b key="nativeSignChange">N</b>
                                <l key="nav" refId="2316" ln="0" eid="ScenarioModifierValue"/>
                                <i key="sco">0</i>
                                <b key="applyFiltersForForcedScenarioPeriodoMap">N</b>
                                <b key="lineSplit">N</b>
                                <b key="addRCRow">N</b>
                                <b key="complementary">N</b>
                                <ref key="periodicCalculation" refId="30"/>
                                <b key="breakLevelSubtotal">N</b>
                                <b key="alreadyDrilled">N</b>
                                <m key="nodeTypes" refId="2317" keid="SYS_STR" veid="EFReportingNodeType">
                                  <key>
                                    <s>564F435F413031-45-35323034313130303030---</s>
                                  </key>
                                  <val>
                                    <ref refId="39"/>
                                  </val>
                                  <key>
                                    <s>564F435F413031-45-35323034313530303030---</s>
                                  </key>
                                  <val>
                                    <ref refId="39"/>
                                  </val>
                                  <key>
                                    <s>564F435F413031-4E-35323034313030303030---</s>
                                  </key>
                                  <val>
                                    <ref refId="39"/>
                                  </val>
                                  <key>
                                    <s>564F435F413031-45-35323034313230303030---</s>
                                  </key>
                                  <val>
                                    <ref refId="39"/>
                                  </val>
                                  <key>
                                    <s>564F435F413031-45-35323034313330303030---</s>
                                  </key>
                                  <val>
                                    <ref refId="39"/>
                                  </val>
                                  <key>
                                    <s>564F435F413031-45-35323034313630303030---</s>
                                  </key>
                                  <val>
                                    <ref refId="39"/>
                                  </val>
                                  <key>
                                    <s>564F435F413031-45-35323034313430303030---</s>
                                  </key>
                                  <val>
                                    <ref refId="39"/>
                                  </val>
                                </m>
                                <b key="multiSelection">N</b>
                              </be>
                              <cust key="id" clsId="FilterOid">364</cust>
                              <s key="cod"/>
                              <s key="desc"/>
                              <i key="index">17</i>
                              <l key="children" refId="2318" ln="0" eid="Framework.com.tagetik.trees.INode,framework"/>
                              <ref key="parent" refId="2169"/>
                            </be>
                            <be refId="2319" clsId="FilterNode">
                              <l key="dimensionOids" refId="2320" ln="1" eid="DimensionOid">
                                <cust clsId="DimensionOid">564F435F413031-45-35323034313130303030---</cust>
                              </l>
                              <l key="AdHocParamDimensionOids" refId="2321" ln="0" eid="DimensionOid"/>
                              <be key="data" refId="2322" clsId="FilterNodeData">
                                <ref key="filterNode" refId="2319"/>
                                <s key="dim">VOC_A01</s>
                                <i key="segmentLevel">0</i>
                                <ref key="segment" refId="23"/>
                                <b key="placeHolder">N</b>
                                <ref key="weight" refId="24"/>
                                <be key="textMatchingCondition" refId="2323" clsId="TextMatchingCondition">
                                  <ref key="op" refId="26"/>
                                  <s key="val"/>
                                </be>
                                <ref key="change" refId="27"/>
                                <ref key="dataType" refId="28"/>
                                <b key="prevailingDataType">N</b>
                                <ref key="editability" refId="29"/>
                                <s key="originalID">365</s>
                                <b key="signChange">N</b>
                                <b key="nativeSignChange">N</b>
                                <l key="nav" refId="2324" ln="0" eid="ScenarioModifierValue"/>
                                <i key="sco">0</i>
                                <b key="applyFiltersForForcedScenarioPeriodoMap">N</b>
                                <b key="lineSplit">N</b>
                                <b key="addRCRow">N</b>
                                <b key="complementary">N</b>
                                <ref key="periodicCalculation" refId="30"/>
                                <b key="breakLevelSubtotal">N</b>
                                <b key="alreadyDrilled">N</b>
                                <m key="nodeTypes" refId="2325" keid="SYS_STR" veid="EFReportingNodeType">
                                  <key>
                                    <s>564F435F413031-45-35323034313130303030---</s>
                                  </key>
                                  <val>
                                    <ref refId="39"/>
                                  </val>
                                  <key>
                                    <s>564F435F413031-45-35323034313530303030---</s>
                                  </key>
                                  <val>
                                    <ref refId="39"/>
                                  </val>
                                  <key>
                                    <s>564F435F413031-45-35323034313230303030---</s>
                                  </key>
                                  <val>
                                    <ref refId="39"/>
                                  </val>
                                  <key>
                                    <s>564F435F413031-45-35323034313330303030---</s>
                                  </key>
                                  <val>
                                    <ref refId="39"/>
                                  </val>
                                  <key>
                                    <s>564F435F413031-45-35323034313630303030---</s>
                                  </key>
                                  <val>
                                    <ref refId="39"/>
                                  </val>
                                  <key>
                                    <s>564F435F413031-45-35323034313430303030---</s>
                                  </key>
                                  <val>
                                    <ref refId="39"/>
                                  </val>
                                </m>
                                <b key="multiSelection">N</b>
                              </be>
                              <cust key="id" clsId="FilterOid">365</cust>
                              <s key="cod"/>
                              <s key="desc"/>
                              <i key="index">18</i>
                              <l key="children" refId="2326" ln="0" eid="Framework.com.tagetik.trees.INode,framework"/>
                              <ref key="parent" refId="2169"/>
                            </be>
                            <be refId="2327" clsId="FilterNode">
                              <l key="dimensionOids" refId="2328" ln="1" eid="DimensionOid">
                                <cust clsId="DimensionOid">564F435F413031-45-35323034313230303030---</cust>
                              </l>
                              <l key="AdHocParamDimensionOids" refId="2329" ln="0" eid="DimensionOid"/>
                              <be key="data" refId="2330" clsId="FilterNodeData">
                                <ref key="filterNode" refId="2327"/>
                                <s key="dim">VOC_A01</s>
                                <i key="segmentLevel">0</i>
                                <ref key="segment" refId="23"/>
                                <b key="placeHolder">N</b>
                                <ref key="weight" refId="24"/>
                                <be key="textMatchingCondition" refId="2331" clsId="TextMatchingCondition">
                                  <ref key="op" refId="26"/>
                                  <s key="val"/>
                                </be>
                                <ref key="change" refId="27"/>
                                <ref key="dataType" refId="28"/>
                                <b key="prevailingDataType">N</b>
                                <ref key="editability" refId="29"/>
                                <s key="originalID">366</s>
                                <b key="signChange">N</b>
                                <b key="nativeSignChange">N</b>
                                <l key="nav" refId="2332" ln="0" eid="ScenarioModifierValue"/>
                                <i key="sco">0</i>
                                <b key="applyFiltersForForcedScenarioPeriodoMap">N</b>
                                <b key="lineSplit">N</b>
                                <b key="addRCRow">N</b>
                                <b key="complementary">N</b>
                                <ref key="periodicCalculation" refId="30"/>
                                <b key="breakLevelSubtotal">N</b>
                                <b key="alreadyDrilled">N</b>
                                <m key="nodeTypes" refId="2333" keid="SYS_STR" veid="EFReportingNodeType">
                                  <key>
                                    <s>564F435F413031-45-35323034313130303030---</s>
                                  </key>
                                  <val>
                                    <ref refId="39"/>
                                  </val>
                                  <key>
                                    <s>564F435F413031-45-35323034313530303030---</s>
                                  </key>
                                  <val>
                                    <ref refId="39"/>
                                  </val>
                                  <key>
                                    <s>564F435F413031-45-35323034313230303030---</s>
                                  </key>
                                  <val>
                                    <ref refId="39"/>
                                  </val>
                                  <key>
                                    <s>564F435F413031-45-35323034313330303030---</s>
                                  </key>
                                  <val>
                                    <ref refId="39"/>
                                  </val>
                                  <key>
                                    <s>564F435F413031-45-35323034313630303030---</s>
                                  </key>
                                  <val>
                                    <ref refId="39"/>
                                  </val>
                                  <key>
                                    <s>564F435F413031-45-35323034313430303030---</s>
                                  </key>
                                  <val>
                                    <ref refId="39"/>
                                  </val>
                                </m>
                                <b key="multiSelection">N</b>
                              </be>
                              <cust key="id" clsId="FilterOid">366</cust>
                              <s key="cod"/>
                              <s key="desc"/>
                              <i key="index">19</i>
                              <l key="children" refId="2334" ln="0" eid="Framework.com.tagetik.trees.INode,framework"/>
                              <ref key="parent" refId="2169"/>
                            </be>
                            <be refId="2335" clsId="FilterNode">
                              <l key="dimensionOids" refId="2336" ln="1" eid="DimensionOid">
                                <cust clsId="DimensionOid">564F435F413031-45-35323034313330303030---</cust>
                              </l>
                              <l key="AdHocParamDimensionOids" refId="2337" ln="0" eid="DimensionOid"/>
                              <be key="data" refId="2338" clsId="FilterNodeData">
                                <ref key="filterNode" refId="2335"/>
                                <s key="dim">VOC_A01</s>
                                <i key="segmentLevel">0</i>
                                <ref key="segment" refId="23"/>
                                <b key="placeHolder">N</b>
                                <ref key="weight" refId="24"/>
                                <be key="textMatchingCondition" refId="2339" clsId="TextMatchingCondition">
                                  <ref key="op" refId="26"/>
                                  <s key="val"/>
                                </be>
                                <ref key="change" refId="27"/>
                                <ref key="dataType" refId="28"/>
                                <b key="prevailingDataType">N</b>
                                <ref key="editability" refId="29"/>
                                <s key="originalID">367</s>
                                <b key="signChange">N</b>
                                <b key="nativeSignChange">N</b>
                                <l key="nav" refId="2340" ln="0" eid="ScenarioModifierValue"/>
                                <i key="sco">0</i>
                                <b key="applyFiltersForForcedScenarioPeriodoMap">N</b>
                                <b key="lineSplit">N</b>
                                <b key="addRCRow">N</b>
                                <b key="complementary">N</b>
                                <ref key="periodicCalculation" refId="30"/>
                                <b key="breakLevelSubtotal">N</b>
                                <b key="alreadyDrilled">N</b>
                                <m key="nodeTypes" refId="2341" keid="SYS_STR" veid="EFReportingNodeType">
                                  <key>
                                    <s>564F435F413031-45-35323034313130303030---</s>
                                  </key>
                                  <val>
                                    <ref refId="39"/>
                                  </val>
                                  <key>
                                    <s>564F435F413031-45-35323034313530303030---</s>
                                  </key>
                                  <val>
                                    <ref refId="39"/>
                                  </val>
                                  <key>
                                    <s>564F435F413031-45-35323034313230303030---</s>
                                  </key>
                                  <val>
                                    <ref refId="39"/>
                                  </val>
                                  <key>
                                    <s>564F435F413031-45-35323034313330303030---</s>
                                  </key>
                                  <val>
                                    <ref refId="39"/>
                                  </val>
                                  <key>
                                    <s>564F435F413031-45-35323034313630303030---</s>
                                  </key>
                                  <val>
                                    <ref refId="39"/>
                                  </val>
                                  <key>
                                    <s>564F435F413031-45-35323034313430303030---</s>
                                  </key>
                                  <val>
                                    <ref refId="39"/>
                                  </val>
                                </m>
                                <b key="multiSelection">N</b>
                              </be>
                              <cust key="id" clsId="FilterOid">367</cust>
                              <s key="cod"/>
                              <s key="desc"/>
                              <i key="index">20</i>
                              <l key="children" refId="2342" ln="0" eid="Framework.com.tagetik.trees.INode,framework"/>
                              <ref key="parent" refId="2169"/>
                            </be>
                            <be refId="2343" clsId="FilterNode">
                              <l key="dimensionOids" refId="2344" ln="1" eid="DimensionOid">
                                <cust clsId="DimensionOid">564F435F413031-45-35323034313430303030---</cust>
                              </l>
                              <l key="AdHocParamDimensionOids" refId="2345" ln="0" eid="DimensionOid"/>
                              <be key="data" refId="2346" clsId="FilterNodeData">
                                <ref key="filterNode" refId="2343"/>
                                <s key="dim">VOC_A01</s>
                                <i key="segmentLevel">0</i>
                                <ref key="segment" refId="23"/>
                                <b key="placeHolder">N</b>
                                <ref key="weight" refId="24"/>
                                <be key="textMatchingCondition" refId="2347" clsId="TextMatchingCondition">
                                  <ref key="op" refId="26"/>
                                  <s key="val"/>
                                </be>
                                <ref key="change" refId="27"/>
                                <ref key="dataType" refId="28"/>
                                <b key="prevailingDataType">N</b>
                                <ref key="editability" refId="29"/>
                                <s key="originalID">368</s>
                                <b key="signChange">N</b>
                                <b key="nativeSignChange">N</b>
                                <l key="nav" refId="2348" ln="0" eid="ScenarioModifierValue"/>
                                <i key="sco">0</i>
                                <b key="applyFiltersForForcedScenarioPeriodoMap">N</b>
                                <b key="lineSplit">N</b>
                                <b key="addRCRow">N</b>
                                <b key="complementary">N</b>
                                <ref key="periodicCalculation" refId="30"/>
                                <b key="breakLevelSubtotal">N</b>
                                <b key="alreadyDrilled">N</b>
                                <m key="nodeTypes" refId="2349" keid="SYS_STR" veid="EFReportingNodeType">
                                  <key>
                                    <s>564F435F413031-45-35323034313130303030---</s>
                                  </key>
                                  <val>
                                    <ref refId="39"/>
                                  </val>
                                  <key>
                                    <s>564F435F413031-45-35323034313530303030---</s>
                                  </key>
                                  <val>
                                    <ref refId="39"/>
                                  </val>
                                  <key>
                                    <s>564F435F413031-45-35323034313230303030---</s>
                                  </key>
                                  <val>
                                    <ref refId="39"/>
                                  </val>
                                  <key>
                                    <s>564F435F413031-45-35323034313330303030---</s>
                                  </key>
                                  <val>
                                    <ref refId="39"/>
                                  </val>
                                  <key>
                                    <s>564F435F413031-45-35323034313630303030---</s>
                                  </key>
                                  <val>
                                    <ref refId="39"/>
                                  </val>
                                  <key>
                                    <s>564F435F413031-45-35323034313430303030---</s>
                                  </key>
                                  <val>
                                    <ref refId="39"/>
                                  </val>
                                </m>
                                <b key="multiSelection">N</b>
                              </be>
                              <cust key="id" clsId="FilterOid">368</cust>
                              <s key="cod"/>
                              <s key="desc"/>
                              <i key="index">21</i>
                              <l key="children" refId="2350" ln="0" eid="Framework.com.tagetik.trees.INode,framework"/>
                              <ref key="parent" refId="2169"/>
                            </be>
                            <be refId="2351" clsId="FilterNode">
                              <l key="dimensionOids" refId="2352" ln="1" eid="DimensionOid">
                                <cust clsId="DimensionOid">564F435F413031-45-35323034313530303030---</cust>
                              </l>
                              <l key="AdHocParamDimensionOids" refId="2353" ln="0" eid="DimensionOid"/>
                              <be key="data" refId="2354" clsId="FilterNodeData">
                                <ref key="filterNode" refId="2351"/>
                                <s key="dim">VOC_A01</s>
                                <i key="segmentLevel">0</i>
                                <ref key="segment" refId="23"/>
                                <b key="placeHolder">N</b>
                                <ref key="weight" refId="24"/>
                                <be key="textMatchingCondition" refId="2355" clsId="TextMatchingCondition">
                                  <ref key="op" refId="26"/>
                                  <s key="val"/>
                                </be>
                                <ref key="change" refId="27"/>
                                <ref key="dataType" refId="28"/>
                                <b key="prevailingDataType">N</b>
                                <ref key="editability" refId="29"/>
                                <s key="originalID">369</s>
                                <b key="signChange">N</b>
                                <b key="nativeSignChange">N</b>
                                <l key="nav" refId="2356" ln="0" eid="ScenarioModifierValue"/>
                                <i key="sco">0</i>
                                <b key="applyFiltersForForcedScenarioPeriodoMap">N</b>
                                <b key="lineSplit">N</b>
                                <b key="addRCRow">N</b>
                                <b key="complementary">N</b>
                                <ref key="periodicCalculation" refId="30"/>
                                <b key="breakLevelSubtotal">N</b>
                                <b key="alreadyDrilled">N</b>
                                <m key="nodeTypes" refId="2357" keid="SYS_STR" veid="EFReportingNodeType">
                                  <key>
                                    <s>564F435F413031-45-35323034313130303030---</s>
                                  </key>
                                  <val>
                                    <ref refId="39"/>
                                  </val>
                                  <key>
                                    <s>564F435F413031-45-35323034313530303030---</s>
                                  </key>
                                  <val>
                                    <ref refId="39"/>
                                  </val>
                                  <key>
                                    <s>564F435F413031-45-35323034313230303030---</s>
                                  </key>
                                  <val>
                                    <ref refId="39"/>
                                  </val>
                                  <key>
                                    <s>564F435F413031-45-35323034313330303030---</s>
                                  </key>
                                  <val>
                                    <ref refId="39"/>
                                  </val>
                                  <key>
                                    <s>564F435F413031-45-35323034313630303030---</s>
                                  </key>
                                  <val>
                                    <ref refId="39"/>
                                  </val>
                                  <key>
                                    <s>564F435F413031-45-35323034313430303030---</s>
                                  </key>
                                  <val>
                                    <ref refId="39"/>
                                  </val>
                                </m>
                                <b key="multiSelection">N</b>
                              </be>
                              <cust key="id" clsId="FilterOid">369</cust>
                              <s key="cod"/>
                              <s key="desc"/>
                              <i key="index">22</i>
                              <l key="children" refId="2358" ln="0" eid="Framework.com.tagetik.trees.INode,framework"/>
                              <ref key="parent" refId="2169"/>
                            </be>
                            <be refId="2359" clsId="FilterNode">
                              <l key="dimensionOids" refId="2360" ln="1" eid="DimensionOid">
                                <cust clsId="DimensionOid">564F435F413031-45-35323034313630303030---</cust>
                              </l>
                              <l key="AdHocParamDimensionOids" refId="2361" ln="0" eid="DimensionOid"/>
                              <be key="data" refId="2362" clsId="FilterNodeData">
                                <ref key="filterNode" refId="2359"/>
                                <s key="dim">VOC_A01</s>
                                <i key="segmentLevel">0</i>
                                <ref key="segment" refId="23"/>
                                <b key="placeHolder">N</b>
                                <ref key="weight" refId="24"/>
                                <be key="textMatchingCondition" refId="2363" clsId="TextMatchingCondition">
                                  <ref key="op" refId="26"/>
                                  <s key="val"/>
                                </be>
                                <ref key="change" refId="27"/>
                                <ref key="dataType" refId="28"/>
                                <b key="prevailingDataType">N</b>
                                <ref key="editability" refId="29"/>
                                <s key="originalID">370</s>
                                <b key="signChange">N</b>
                                <b key="nativeSignChange">N</b>
                                <l key="nav" refId="2364" ln="0" eid="ScenarioModifierValue"/>
                                <i key="sco">0</i>
                                <b key="applyFiltersForForcedScenarioPeriodoMap">N</b>
                                <b key="lineSplit">N</b>
                                <b key="addRCRow">N</b>
                                <b key="complementary">N</b>
                                <ref key="periodicCalculation" refId="30"/>
                                <b key="breakLevelSubtotal">N</b>
                                <b key="alreadyDrilled">N</b>
                                <m key="nodeTypes" refId="2365" keid="SYS_STR" veid="EFReportingNodeType">
                                  <key>
                                    <s>564F435F413031-45-35323034313130303030---</s>
                                  </key>
                                  <val>
                                    <ref refId="39"/>
                                  </val>
                                  <key>
                                    <s>564F435F413031-45-35323034313530303030---</s>
                                  </key>
                                  <val>
                                    <ref refId="39"/>
                                  </val>
                                  <key>
                                    <s>564F435F413031-45-35323034313230303030---</s>
                                  </key>
                                  <val>
                                    <ref refId="39"/>
                                  </val>
                                  <key>
                                    <s>564F435F413031-45-35323034313330303030---</s>
                                  </key>
                                  <val>
                                    <ref refId="39"/>
                                  </val>
                                  <key>
                                    <s>564F435F413031-45-35323034313630303030---</s>
                                  </key>
                                  <val>
                                    <ref refId="39"/>
                                  </val>
                                  <key>
                                    <s>564F435F413031-45-35323034313430303030---</s>
                                  </key>
                                  <val>
                                    <ref refId="39"/>
                                  </val>
                                </m>
                                <b key="multiSelection">N</b>
                              </be>
                              <cust key="id" clsId="FilterOid">370</cust>
                              <s key="cod"/>
                              <s key="desc"/>
                              <i key="index">23</i>
                              <l key="children" refId="2366" ln="0" eid="Framework.com.tagetik.trees.INode,framework"/>
                              <ref key="parent" refId="2169"/>
                            </be>
                            <be refId="2367" clsId="FilterNode">
                              <l key="dimensionOids" refId="2368" ln="1" eid="DimensionOid">
                                <cust clsId="DimensionOid">564F435F413031-4E-35323034323030303030---</cust>
                              </l>
                              <l key="AdHocParamDimensionOids" refId="2369" ln="0" eid="DimensionOid"/>
                              <be key="data" refId="2370" clsId="FilterNodeData">
                                <ref key="filterNode" refId="2367"/>
                                <s key="dim">VOC_A01</s>
                                <i key="segmentLevel">0</i>
                                <ref key="segment" refId="23"/>
                                <b key="placeHolder">N</b>
                                <ref key="weight" refId="24"/>
                                <be key="textMatchingCondition" refId="2371" clsId="TextMatchingCondition">
                                  <ref key="op" refId="26"/>
                                  <s key="val"/>
                                </be>
                                <ref key="change" refId="27"/>
                                <ref key="dataType" refId="28"/>
                                <b key="prevailingDataType">N</b>
                                <ref key="editability" refId="29"/>
                                <s key="originalID">371</s>
                                <b key="signChange">N</b>
                                <b key="nativeSignChange">N</b>
                                <l key="nav" refId="2372" ln="0" eid="ScenarioModifierValue"/>
                                <i key="sco">0</i>
                                <b key="applyFiltersForForcedScenarioPeriodoMap">N</b>
                                <b key="lineSplit">N</b>
                                <b key="addRCRow">N</b>
                                <b key="complementary">N</b>
                                <ref key="periodicCalculation" refId="30"/>
                                <b key="breakLevelSubtotal">N</b>
                                <b key="alreadyDrilled">N</b>
                                <m key="nodeTypes" refId="2373" keid="SYS_STR" veid="EFReportingNodeType">
                                  <key>
                                    <s>564F435F413031-4E-35323034323030303030---</s>
                                  </key>
                                  <val>
                                    <ref refId="39"/>
                                  </val>
                                </m>
                                <b key="multiSelection">N</b>
                              </be>
                              <cust key="id" clsId="FilterOid">371</cust>
                              <s key="cod"/>
                              <s key="desc"/>
                              <i key="index">24</i>
                              <l key="children" refId="2374" ln="0" eid="Framework.com.tagetik.trees.INode,framework"/>
                              <ref key="parent" refId="2169"/>
                            </be>
                            <be refId="2375" clsId="FilterNode">
                              <l key="dimensionOids" refId="2376" ln="1" eid="DimensionOid">
                                <cust clsId="DimensionOid">564F435F413031-45-35323034323130303030---</cust>
                              </l>
                              <l key="AdHocParamDimensionOids" refId="2377" ln="0" eid="DimensionOid"/>
                              <be key="data" refId="2378" clsId="FilterNodeData">
                                <ref key="filterNode" refId="2375"/>
                                <s key="dim">VOC_A01</s>
                                <i key="segmentLevel">0</i>
                                <ref key="segment" refId="23"/>
                                <b key="placeHolder">N</b>
                                <ref key="weight" refId="24"/>
                                <be key="textMatchingCondition" refId="2379" clsId="TextMatchingCondition">
                                  <ref key="op" refId="26"/>
                                  <s key="val"/>
                                </be>
                                <ref key="change" refId="27"/>
                                <ref key="dataType" refId="28"/>
                                <b key="prevailingDataType">N</b>
                                <ref key="editability" refId="29"/>
                                <s key="originalID">372</s>
                                <b key="signChange">N</b>
                                <b key="nativeSignChange">N</b>
                                <l key="nav" refId="2380" ln="0" eid="ScenarioModifierValue"/>
                                <i key="sco">0</i>
                                <b key="applyFiltersForForcedScenarioPeriodoMap">N</b>
                                <b key="lineSplit">N</b>
                                <b key="addRCRow">N</b>
                                <b key="complementary">N</b>
                                <ref key="periodicCalculation" refId="30"/>
                                <b key="breakLevelSubtotal">N</b>
                                <b key="alreadyDrilled">N</b>
                                <m key="nodeTypes" refId="2381" keid="SYS_STR" veid="EFReportingNodeType">
                                  <key>
                                    <s>564F435F413031-45-35323034323430303030---</s>
                                  </key>
                                  <val>
                                    <ref refId="39"/>
                                  </val>
                                  <key>
                                    <s>564F435F413031-45-35323034323530303030---</s>
                                  </key>
                                  <val>
                                    <ref refId="39"/>
                                  </val>
                                  <key>
                                    <s>564F435F413031-45-35323034323230303030---</s>
                                  </key>
                                  <val>
                                    <ref refId="39"/>
                                  </val>
                                  <key>
                                    <s>564F435F413031-45-35323034323630303030---</s>
                                  </key>
                                  <val>
                                    <ref refId="39"/>
                                  </val>
                                  <key>
                                    <s>564F435F413031-45-35323034323130303030---</s>
                                  </key>
                                  <val>
                                    <ref refId="39"/>
                                  </val>
                                  <key>
                                    <s>564F435F413031-45-35323034323330303030---</s>
                                  </key>
                                  <val>
                                    <ref refId="39"/>
                                  </val>
                                </m>
                                <b key="multiSelection">N</b>
                              </be>
                              <cust key="id" clsId="FilterOid">372</cust>
                              <s key="cod"/>
                              <s key="desc"/>
                              <i key="index">25</i>
                              <l key="children" refId="2382" ln="0" eid="Framework.com.tagetik.trees.INode,framework"/>
                              <ref key="parent" refId="2169"/>
                            </be>
                            <be refId="2383" clsId="FilterNode">
                              <l key="dimensionOids" refId="2384" ln="1" eid="DimensionOid">
                                <cust clsId="DimensionOid">564F435F413031-45-35323034323230303030---</cust>
                              </l>
                              <l key="AdHocParamDimensionOids" refId="2385" ln="0" eid="DimensionOid"/>
                              <be key="data" refId="2386" clsId="FilterNodeData">
                                <ref key="filterNode" refId="2383"/>
                                <s key="dim">VOC_A01</s>
                                <i key="segmentLevel">0</i>
                                <ref key="segment" refId="23"/>
                                <b key="placeHolder">N</b>
                                <ref key="weight" refId="24"/>
                                <be key="textMatchingCondition" refId="2387" clsId="TextMatchingCondition">
                                  <ref key="op" refId="26"/>
                                  <s key="val"/>
                                </be>
                                <ref key="change" refId="27"/>
                                <ref key="dataType" refId="28"/>
                                <b key="prevailingDataType">N</b>
                                <ref key="editability" refId="29"/>
                                <s key="originalID">373</s>
                                <b key="signChange">N</b>
                                <b key="nativeSignChange">N</b>
                                <l key="nav" refId="2388" ln="0" eid="ScenarioModifierValue"/>
                                <i key="sco">0</i>
                                <b key="applyFiltersForForcedScenarioPeriodoMap">N</b>
                                <b key="lineSplit">N</b>
                                <b key="addRCRow">N</b>
                                <b key="complementary">N</b>
                                <ref key="periodicCalculation" refId="30"/>
                                <b key="breakLevelSubtotal">N</b>
                                <b key="alreadyDrilled">N</b>
                                <m key="nodeTypes" refId="2389" keid="SYS_STR" veid="EFReportingNodeType">
                                  <key>
                                    <s>564F435F413031-45-35323034323430303030---</s>
                                  </key>
                                  <val>
                                    <ref refId="39"/>
                                  </val>
                                  <key>
                                    <s>564F435F413031-45-35323034323530303030---</s>
                                  </key>
                                  <val>
                                    <ref refId="39"/>
                                  </val>
                                  <key>
                                    <s>564F435F413031-45-35323034323230303030---</s>
                                  </key>
                                  <val>
                                    <ref refId="39"/>
                                  </val>
                                  <key>
                                    <s>564F435F413031-45-35323034323630303030---</s>
                                  </key>
                                  <val>
                                    <ref refId="39"/>
                                  </val>
                                  <key>
                                    <s>564F435F413031-45-35323034323130303030---</s>
                                  </key>
                                  <val>
                                    <ref refId="39"/>
                                  </val>
                                  <key>
                                    <s>564F435F413031-45-35323034323330303030---</s>
                                  </key>
                                  <val>
                                    <ref refId="39"/>
                                  </val>
                                </m>
                                <b key="multiSelection">N</b>
                              </be>
                              <cust key="id" clsId="FilterOid">373</cust>
                              <s key="cod"/>
                              <s key="desc"/>
                              <i key="index">26</i>
                              <l key="children" refId="2390" ln="0" eid="Framework.com.tagetik.trees.INode,framework"/>
                              <ref key="parent" refId="2169"/>
                            </be>
                            <be refId="2391" clsId="FilterNode">
                              <l key="dimensionOids" refId="2392" ln="1" eid="DimensionOid">
                                <cust clsId="DimensionOid">564F435F413031-45-35323034323330303030---</cust>
                              </l>
                              <l key="AdHocParamDimensionOids" refId="2393" ln="0" eid="DimensionOid"/>
                              <be key="data" refId="2394" clsId="FilterNodeData">
                                <ref key="filterNode" refId="2391"/>
                                <s key="dim">VOC_A01</s>
                                <i key="segmentLevel">0</i>
                                <ref key="segment" refId="23"/>
                                <b key="placeHolder">N</b>
                                <ref key="weight" refId="24"/>
                                <be key="textMatchingCondition" refId="2395" clsId="TextMatchingCondition">
                                  <ref key="op" refId="26"/>
                                  <s key="val"/>
                                </be>
                                <ref key="change" refId="27"/>
                                <ref key="dataType" refId="28"/>
                                <b key="prevailingDataType">N</b>
                                <ref key="editability" refId="29"/>
                                <s key="originalID">374</s>
                                <b key="signChange">N</b>
                                <b key="nativeSignChange">N</b>
                                <l key="nav" refId="2396" ln="0" eid="ScenarioModifierValue"/>
                                <i key="sco">0</i>
                                <b key="applyFiltersForForcedScenarioPeriodoMap">N</b>
                                <b key="lineSplit">N</b>
                                <b key="addRCRow">N</b>
                                <b key="complementary">N</b>
                                <ref key="periodicCalculation" refId="30"/>
                                <b key="breakLevelSubtotal">N</b>
                                <b key="alreadyDrilled">N</b>
                                <m key="nodeTypes" refId="2397" keid="SYS_STR" veid="EFReportingNodeType">
                                  <key>
                                    <s>564F435F413031-45-35323034323430303030---</s>
                                  </key>
                                  <val>
                                    <ref refId="39"/>
                                  </val>
                                  <key>
                                    <s>564F435F413031-45-35323034323530303030---</s>
                                  </key>
                                  <val>
                                    <ref refId="39"/>
                                  </val>
                                  <key>
                                    <s>564F435F413031-45-35323034323230303030---</s>
                                  </key>
                                  <val>
                                    <ref refId="39"/>
                                  </val>
                                  <key>
                                    <s>564F435F413031-45-35323034323630303030---</s>
                                  </key>
                                  <val>
                                    <ref refId="39"/>
                                  </val>
                                  <key>
                                    <s>564F435F413031-45-35323034323130303030---</s>
                                  </key>
                                  <val>
                                    <ref refId="39"/>
                                  </val>
                                  <key>
                                    <s>564F435F413031-45-35323034323330303030---</s>
                                  </key>
                                  <val>
                                    <ref refId="39"/>
                                  </val>
                                </m>
                                <b key="multiSelection">N</b>
                              </be>
                              <cust key="id" clsId="FilterOid">374</cust>
                              <s key="cod"/>
                              <s key="desc"/>
                              <i key="index">27</i>
                              <l key="children" refId="2398" ln="0" eid="Framework.com.tagetik.trees.INode,framework"/>
                              <ref key="parent" refId="2169"/>
                            </be>
                            <be refId="2399" clsId="FilterNode">
                              <l key="dimensionOids" refId="2400" ln="1" eid="DimensionOid">
                                <cust clsId="DimensionOid">564F435F413031-45-35323034323430303030---</cust>
                              </l>
                              <l key="AdHocParamDimensionOids" refId="2401" ln="0" eid="DimensionOid"/>
                              <be key="data" refId="2402" clsId="FilterNodeData">
                                <ref key="filterNode" refId="2399"/>
                                <s key="dim">VOC_A01</s>
                                <i key="segmentLevel">0</i>
                                <ref key="segment" refId="23"/>
                                <b key="placeHolder">N</b>
                                <ref key="weight" refId="24"/>
                                <be key="textMatchingCondition" refId="2403" clsId="TextMatchingCondition">
                                  <ref key="op" refId="26"/>
                                  <s key="val"/>
                                </be>
                                <ref key="change" refId="27"/>
                                <ref key="dataType" refId="28"/>
                                <b key="prevailingDataType">N</b>
                                <ref key="editability" refId="29"/>
                                <s key="originalID">375</s>
                                <b key="signChange">N</b>
                                <b key="nativeSignChange">N</b>
                                <l key="nav" refId="2404" ln="0" eid="ScenarioModifierValue"/>
                                <i key="sco">0</i>
                                <b key="applyFiltersForForcedScenarioPeriodoMap">N</b>
                                <b key="lineSplit">N</b>
                                <b key="addRCRow">N</b>
                                <b key="complementary">N</b>
                                <ref key="periodicCalculation" refId="30"/>
                                <b key="breakLevelSubtotal">N</b>
                                <b key="alreadyDrilled">N</b>
                                <m key="nodeTypes" refId="2405" keid="SYS_STR" veid="EFReportingNodeType">
                                  <key>
                                    <s>564F435F413031-45-35323034323430303030---</s>
                                  </key>
                                  <val>
                                    <ref refId="39"/>
                                  </val>
                                  <key>
                                    <s>564F435F413031-45-35323034323530303030---</s>
                                  </key>
                                  <val>
                                    <ref refId="39"/>
                                  </val>
                                  <key>
                                    <s>564F435F413031-45-35323034323230303030---</s>
                                  </key>
                                  <val>
                                    <ref refId="39"/>
                                  </val>
                                  <key>
                                    <s>564F435F413031-45-35323034323630303030---</s>
                                  </key>
                                  <val>
                                    <ref refId="39"/>
                                  </val>
                                  <key>
                                    <s>564F435F413031-45-35323034323130303030---</s>
                                  </key>
                                  <val>
                                    <ref refId="39"/>
                                  </val>
                                  <key>
                                    <s>564F435F413031-45-35323034323330303030---</s>
                                  </key>
                                  <val>
                                    <ref refId="39"/>
                                  </val>
                                </m>
                                <b key="multiSelection">N</b>
                              </be>
                              <cust key="id" clsId="FilterOid">375</cust>
                              <s key="cod"/>
                              <s key="desc"/>
                              <i key="index">28</i>
                              <l key="children" refId="2406" ln="0" eid="Framework.com.tagetik.trees.INode,framework"/>
                              <ref key="parent" refId="2169"/>
                            </be>
                            <be refId="2407" clsId="FilterNode">
                              <l key="dimensionOids" refId="2408" ln="1" eid="DimensionOid">
                                <cust clsId="DimensionOid">564F435F413031-45-35323034323530303030---</cust>
                              </l>
                              <l key="AdHocParamDimensionOids" refId="2409" ln="0" eid="DimensionOid"/>
                              <be key="data" refId="2410" clsId="FilterNodeData">
                                <ref key="filterNode" refId="2407"/>
                                <s key="dim">VOC_A01</s>
                                <i key="segmentLevel">0</i>
                                <ref key="segment" refId="23"/>
                                <b key="placeHolder">N</b>
                                <ref key="weight" refId="24"/>
                                <be key="textMatchingCondition" refId="2411" clsId="TextMatchingCondition">
                                  <ref key="op" refId="26"/>
                                  <s key="val"/>
                                </be>
                                <ref key="change" refId="27"/>
                                <ref key="dataType" refId="28"/>
                                <b key="prevailingDataType">N</b>
                                <ref key="editability" refId="29"/>
                                <s key="originalID">376</s>
                                <b key="signChange">N</b>
                                <b key="nativeSignChange">N</b>
                                <l key="nav" refId="2412" ln="0" eid="ScenarioModifierValue"/>
                                <i key="sco">0</i>
                                <b key="applyFiltersForForcedScenarioPeriodoMap">N</b>
                                <b key="lineSplit">N</b>
                                <b key="addRCRow">N</b>
                                <b key="complementary">N</b>
                                <ref key="periodicCalculation" refId="30"/>
                                <b key="breakLevelSubtotal">N</b>
                                <b key="alreadyDrilled">N</b>
                                <m key="nodeTypes" refId="2413" keid="SYS_STR" veid="EFReportingNodeType">
                                  <key>
                                    <s>564F435F413031-45-35323034323430303030---</s>
                                  </key>
                                  <val>
                                    <ref refId="39"/>
                                  </val>
                                  <key>
                                    <s>564F435F413031-45-35323034323530303030---</s>
                                  </key>
                                  <val>
                                    <ref refId="39"/>
                                  </val>
                                  <key>
                                    <s>564F435F413031-45-35323034323230303030---</s>
                                  </key>
                                  <val>
                                    <ref refId="39"/>
                                  </val>
                                  <key>
                                    <s>564F435F413031-45-35323034323630303030---</s>
                                  </key>
                                  <val>
                                    <ref refId="39"/>
                                  </val>
                                  <key>
                                    <s>564F435F413031-45-35323034323130303030---</s>
                                  </key>
                                  <val>
                                    <ref refId="39"/>
                                  </val>
                                  <key>
                                    <s>564F435F413031-45-35323034323330303030---</s>
                                  </key>
                                  <val>
                                    <ref refId="39"/>
                                  </val>
                                </m>
                                <b key="multiSelection">N</b>
                              </be>
                              <cust key="id" clsId="FilterOid">376</cust>
                              <s key="cod"/>
                              <s key="desc"/>
                              <i key="index">29</i>
                              <l key="children" refId="2414" ln="0" eid="Framework.com.tagetik.trees.INode,framework"/>
                              <ref key="parent" refId="2169"/>
                            </be>
                            <be refId="2415" clsId="FilterNode">
                              <l key="dimensionOids" refId="2416" ln="1" eid="DimensionOid">
                                <cust clsId="DimensionOid">564F435F413031-45-35323034323630303030---</cust>
                              </l>
                              <l key="AdHocParamDimensionOids" refId="2417" ln="0" eid="DimensionOid"/>
                              <be key="data" refId="2418" clsId="FilterNodeData">
                                <ref key="filterNode" refId="2415"/>
                                <s key="dim">VOC_A01</s>
                                <i key="segmentLevel">0</i>
                                <ref key="segment" refId="23"/>
                                <b key="placeHolder">N</b>
                                <ref key="weight" refId="24"/>
                                <be key="textMatchingCondition" refId="2419" clsId="TextMatchingCondition">
                                  <ref key="op" refId="26"/>
                                  <s key="val"/>
                                </be>
                                <ref key="change" refId="27"/>
                                <ref key="dataType" refId="28"/>
                                <b key="prevailingDataType">N</b>
                                <ref key="editability" refId="29"/>
                                <s key="originalID">377</s>
                                <b key="signChange">N</b>
                                <b key="nativeSignChange">N</b>
                                <l key="nav" refId="2420" ln="0" eid="ScenarioModifierValue"/>
                                <i key="sco">0</i>
                                <b key="applyFiltersForForcedScenarioPeriodoMap">N</b>
                                <b key="lineSplit">N</b>
                                <b key="addRCRow">N</b>
                                <b key="complementary">N</b>
                                <ref key="periodicCalculation" refId="30"/>
                                <b key="breakLevelSubtotal">N</b>
                                <b key="alreadyDrilled">N</b>
                                <m key="nodeTypes" refId="2421" keid="SYS_STR" veid="EFReportingNodeType">
                                  <key>
                                    <s>564F435F413031-45-35323034323430303030---</s>
                                  </key>
                                  <val>
                                    <ref refId="39"/>
                                  </val>
                                  <key>
                                    <s>564F435F413031-45-35323034323530303030---</s>
                                  </key>
                                  <val>
                                    <ref refId="39"/>
                                  </val>
                                  <key>
                                    <s>564F435F413031-45-35323034323230303030---</s>
                                  </key>
                                  <val>
                                    <ref refId="39"/>
                                  </val>
                                  <key>
                                    <s>564F435F413031-45-35323034323630303030---</s>
                                  </key>
                                  <val>
                                    <ref refId="39"/>
                                  </val>
                                  <key>
                                    <s>564F435F413031-45-35323034323130303030---</s>
                                  </key>
                                  <val>
                                    <ref refId="39"/>
                                  </val>
                                  <key>
                                    <s>564F435F413031-45-35323034323330303030---</s>
                                  </key>
                                  <val>
                                    <ref refId="39"/>
                                  </val>
                                </m>
                                <b key="multiSelection">N</b>
                              </be>
                              <cust key="id" clsId="FilterOid">377</cust>
                              <s key="cod"/>
                              <s key="desc"/>
                              <i key="index">30</i>
                              <l key="children" refId="2422" ln="0" eid="Framework.com.tagetik.trees.INode,framework"/>
                              <ref key="parent" refId="2169"/>
                            </be>
                            <be refId="2423" clsId="FilterNode">
                              <l key="dimensionOids" refId="2424" ln="0" eid="DimensionOid"/>
                              <l key="AdHocParamDimensionOids" refId="2425" ln="0" eid="DimensionOid"/>
                              <be key="data" refId="2426" clsId="FilterNodeData">
                                <ref key="filterNode" refId="2423"/>
                                <s key="dim">VOC_A01</s>
                                <i key="segmentLevel">0</i>
                                <ref key="segment" refId="23"/>
                                <b key="placeHolder">S</b>
                                <ref key="weight" refId="24"/>
                                <be key="textMatchingCondition" refId="2427" clsId="TextMatchingCondition">
                                  <ref key="op" refId="26"/>
                                  <s key="val"/>
                                </be>
                                <ref key="change" refId="27"/>
                                <ref key="dataType" refId="28"/>
                                <b key="prevailingDataType">N</b>
                                <ref key="editability" refId="29"/>
                                <s key="originalID">379</s>
                                <b key="signChange">N</b>
                                <b key="nativeSignChange">N</b>
                                <l key="nav" refId="2428" ln="0" eid="ScenarioModifierValue"/>
                                <i key="sco">0</i>
                                <b key="applyFiltersForForcedScenarioPeriodoMap">N</b>
                                <b key="lineSplit">N</b>
                                <b key="addRCRow">N</b>
                                <b key="complementary">N</b>
                                <ref key="periodicCalculation" refId="30"/>
                                <b key="breakLevelSubtotal">N</b>
                                <b key="alreadyDrilled">N</b>
                                <m key="nodeTypes" refId="2429" keid="SYS_STR" veid="EFReportingNodeType">
                                  <key>
                                    <s>378</s>
                                  </key>
                                  <val>
                                    <ref refId="39"/>
                                  </val>
                                </m>
                                <b key="multiSelection">N</b>
                              </be>
                              <cust key="id" clsId="FilterOid">379</cust>
                              <s key="cod"/>
                              <s key="desc"/>
                              <i key="index">31</i>
                              <l key="children" refId="2430" ln="0" eid="Framework.com.tagetik.trees.INode,framework"/>
                              <ref key="parent" refId="2169"/>
                            </be>
                            <be refId="2431" clsId="FilterNode">
                              <l key="dimensionOids" refId="2432" ln="0" eid="DimensionOid"/>
                              <l key="AdHocParamDimensionOids" refId="2433" ln="0" eid="DimensionOid"/>
                              <be key="data" refId="2434" clsId="FilterNodeData">
                                <ref key="filterNode" refId="2431"/>
                                <s key="dim">VOC_A01</s>
                                <i key="segmentLevel">0</i>
                                <ref key="segment" refId="23"/>
                                <be key="reportingFormula" refId="2435" clsId="ReportingFormula">
                                  <b key="serverFormula">N</b>
                                  <b key="formulaRule">N</b>
                                  <s key="formula">{347}+{363}</s>
                                </be>
                                <be key="dictionaryHeader" refId="2436" clsId="MultiDesc">
                                  <a key="desc" refId="2437" ln="4" eid="SYS_STR">
                                    <s>Interest Payments and Receipts (sum items above)</s>
                                    <s>Interest Payments and Receipts (sum items above)</s>
                                    <nl/>
                                    <nl/>
                                  </a>
                                </be>
                                <b key="placeHolder">S</b>
                                <ref key="weight" refId="24"/>
                                <be key="textMatchingCondition" refId="2438" clsId="TextMatchingCondition">
                                  <ref key="op" refId="26"/>
                                  <s key="val"/>
                                </be>
                                <ref key="change" refId="27"/>
                                <ref key="dataType" refId="28"/>
                                <b key="prevailingDataType">N</b>
                                <ref key="editability" refId="29"/>
                                <s key="originalID">380</s>
                                <b key="signChange">N</b>
                                <b key="nativeSignChange">N</b>
                                <l key="nav" refId="2439" ln="0" eid="ScenarioModifierValue"/>
                                <i key="sco">0</i>
                                <b key="applyFiltersForForcedScenarioPeriodoMap">N</b>
                                <b key="lineSplit">N</b>
                                <b key="addRCRow">N</b>
                                <b key="complementary">N</b>
                                <ref key="periodicCalculation" refId="30"/>
                                <b key="breakLevelSubtotal">N</b>
                                <b key="alreadyDrilled">N</b>
                                <m key="nodeTypes" refId="2440" keid="SYS_STR" veid="EFReportingNodeType">
                                  <key>
                                    <s>379</s>
                                  </key>
                                  <val>
                                    <ref refId="39"/>
                                  </val>
                                </m>
                                <b key="multiSelection">N</b>
                              </be>
                              <cust key="id" clsId="FilterOid">380</cust>
                              <s key="cod"/>
                              <s key="desc"/>
                              <i key="index">32</i>
                              <l key="children" refId="2441" ln="0" eid="Framework.com.tagetik.trees.INode,framework"/>
                              <ref key="parent" refId="2169"/>
                            </be>
                          </l>
                        </be>
                        <be key="columns" refId="2442" clsId="FilterNode">
                          <l key="dimensionOids" refId="2443" ln="0" eid="DimensionOid"/>
                          <l key="AdHocParamDimensionOids" refId="2444" ln="0" eid="DimensionOid"/>
                          <be key="data" refId="2445" clsId="FilterNodeData">
                            <ref key="filterNode" refId="2442"/>
                            <i key="segmentLevel">0</i>
                            <ref key="segment" refId="23"/>
                            <b key="placeHolder">N</b>
                            <ref key="weight" refId="24"/>
                            <be key="textMatchingCondition" refId="244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Columns</s>
                          <i key="index">0</i>
                          <l key="children" refId="2447" ln="2" eid="Framework.com.tagetik.trees.INode,framework">
                            <be refId="2448" clsId="FilterNode">
                              <l key="dimensionOids" refId="2449" ln="1" eid="DimensionOid">
                                <cust clsId="DimensionOid">5343455F24-45-41432D323032332D434F4E53-24434F4E534F4C49444154494F4E--</cust>
                              </l>
                              <l key="AdHocParamDimensionOids" refId="2450" ln="0" eid="DimensionOid"/>
                              <be key="data" refId="2451" clsId="FilterNodeData">
                                <ref key="filterNode" refId="2448"/>
                                <s key="dim">SCE_$</s>
                                <i key="segmentLevel">0</i>
                                <ref key="segment" refId="2107"/>
                                <b key="placeHolder">N</b>
                                <ref key="weight" refId="24"/>
                                <be key="textMatchingCondition" refId="2452" clsId="TextMatchingCondition">
                                  <ref key="op" refId="26"/>
                                  <s key="val"/>
                                </be>
                                <ref key="change" refId="27"/>
                                <ref key="dataType" refId="28"/>
                                <b key="prevailingDataType">N</b>
                                <ref key="editability" refId="29"/>
                                <s key="originalID">42</s>
                                <b key="signChange">N</b>
                                <b key="nativeSignChange">N</b>
                                <l key="nav" refId="2453" ln="0" eid="ScenarioModifierValue"/>
                                <i key="sco">0</i>
                                <b key="applyFiltersForForcedScenarioPeriodoMap">N</b>
                                <b key="lineSplit">N</b>
                                <b key="addRCRow">N</b>
                                <b key="complementary">N</b>
                                <ref key="periodicCalculation" refId="30"/>
                                <b key="breakLevelSubtotal">N</b>
                                <b key="alreadyDrilled">N</b>
                                <b key="multiSelection">N</b>
                              </be>
                              <cust key="id" clsId="FilterOid">42</cust>
                              <s key="cod"/>
                              <s key="desc"/>
                              <i key="index">0</i>
                              <l key="children" refId="2454" ln="0" eid="Framework.com.tagetik.trees.INode,framework"/>
                              <ref key="parent" refId="2442"/>
                            </be>
                            <be refId="2455" clsId="FilterNode">
                              <l key="dimensionOids" refId="2456" ln="1" eid="DimensionOid">
                                <cust clsId="DimensionOid">5343455F24-45-41432D323032322D434F4E53-24434F4E534F4C49444154494F4E--</cust>
                              </l>
                              <l key="AdHocParamDimensionOids" refId="2457" ln="0" eid="DimensionOid"/>
                              <be key="data" refId="2458" clsId="FilterNodeData">
                                <ref key="filterNode" refId="2455"/>
                                <s key="dim">SCE_$</s>
                                <i key="segmentLevel">0</i>
                                <ref key="segment" refId="2107"/>
                                <b key="placeHolder">N</b>
                                <ref key="weight" refId="24"/>
                                <be key="textMatchingCondition" refId="2459" clsId="TextMatchingCondition">
                                  <ref key="op" refId="26"/>
                                  <s key="val"/>
                                </be>
                                <ref key="change" refId="27"/>
                                <ref key="dataType" refId="28"/>
                                <b key="prevailingDataType">N</b>
                                <ref key="editability" refId="29"/>
                                <s key="originalID">54</s>
                                <b key="signChange">N</b>
                                <b key="nativeSignChange">N</b>
                                <l key="nav" refId="2460" ln="0" eid="ScenarioModifierValue"/>
                                <i key="sco">0</i>
                                <b key="applyFiltersForForcedScenarioPeriodoMap">N</b>
                                <b key="lineSplit">N</b>
                                <b key="addRCRow">N</b>
                                <b key="complementary">N</b>
                                <ref key="periodicCalculation" refId="30"/>
                                <b key="breakLevelSubtotal">N</b>
                                <b key="alreadyDrilled">N</b>
                                <b key="multiSelection">N</b>
                              </be>
                              <cust key="id" clsId="FilterOid">54</cust>
                              <s key="cod"/>
                              <s key="desc"/>
                              <i key="index">1</i>
                              <l key="children" refId="2461" ln="0" eid="Framework.com.tagetik.trees.INode,framework"/>
                              <ref key="parent" refId="2442"/>
                            </be>
                          </l>
                        </be>
                        <be key="matrixFilters" refId="2462" clsId="FilterNode">
                          <l key="dimensionOids" refId="2463" ln="0" eid="DimensionOid"/>
                          <l key="AdHocParamDimensionOids" refId="2464" ln="0" eid="DimensionOid"/>
                          <be key="data" refId="2465" clsId="FilterNodeData">
                            <ref key="filterNode" refId="2462"/>
                            <i key="segmentLevel">0</i>
                            <ref key="segment" refId="23"/>
                            <b key="placeHolder">N</b>
                            <ref key="weight" refId="24"/>
                            <be key="textMatchingCondition" refId="246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Matrix</s>
                          <i key="index">0</i>
                          <l key="children" refId="2467" ln="1" eid="Framework.com.tagetik.trees.INode,framework">
                            <be refId="2468" clsId="FilterNode">
                              <l key="dimensionOids" refId="2469" ln="1" eid="DimensionOid">
                                <cust clsId="DimensionOid">544950-45-5449505F4356---</cust>
                              </l>
                              <l key="AdHocParamDimensionOids" refId="2470" ln="0" eid="DimensionOid"/>
                              <be key="data" refId="2471" clsId="FilterNodeData">
                                <ref key="filterNode" refId="2468"/>
                                <s key="dim">TIP</s>
                                <i key="segmentLevel">0</i>
                                <ref key="segment" refId="23"/>
                                <b key="placeHolder">N</b>
                                <ref key="weight" refId="24"/>
                                <be key="textMatchingCondition" refId="2472" clsId="TextMatchingCondition">
                                  <ref key="op" refId="26"/>
                                  <s key="val"/>
                                </be>
                                <ref key="change" refId="27"/>
                                <ref key="dataType" refId="28"/>
                                <b key="prevailingDataType">N</b>
                                <ref key="editability" refId="29"/>
                                <s key="originalID">2</s>
                                <b key="signChange">N</b>
                                <b key="nativeSignChange">N</b>
                                <l key="nav" refId="2473" ln="0" eid="ScenarioModifierValue"/>
                                <i key="sco">0</i>
                                <b key="applyFiltersForForcedScenarioPeriodoMap">N</b>
                                <b key="lineSplit">N</b>
                                <b key="addRCRow">N</b>
                                <b key="complementary">N</b>
                                <ref key="periodicCalculation" refId="118"/>
                                <b key="breakLevelSubtotal">N</b>
                                <b key="alreadyDrilled">N</b>
                                <b key="multiSelection">N</b>
                              </be>
                              <cust key="id" clsId="FilterOid">2</cust>
                              <s key="cod"/>
                              <s key="desc"/>
                              <i key="index">0</i>
                              <l key="children" refId="2474" ln="1" eid="Framework.com.tagetik.trees.INode,framework">
                                <be refId="2475" clsId="FilterNode">
                                  <l key="dimensionOids" refId="2476" ln="1" eid="DimensionOid">
                                    <cust clsId="DimensionOid">415A495F453031-4E-414E303030303030---</cust>
                                  </l>
                                  <l key="AdHocParamDimensionOids" refId="2477" ln="0" eid="DimensionOid"/>
                                  <be key="data" refId="2478" clsId="FilterNodeData">
                                    <ref key="filterNode" refId="2475"/>
                                    <s key="dim">AZI_E01</s>
                                    <i key="segmentLevel">0</i>
                                    <ref key="segment" refId="23"/>
                                    <b key="placeHolder">N</b>
                                    <ref key="weight" refId="24"/>
                                    <be key="textMatchingCondition" refId="2479" clsId="TextMatchingCondition">
                                      <ref key="op" refId="26"/>
                                      <s key="val"/>
                                    </be>
                                    <ref key="change" refId="27"/>
                                    <ref key="dataType" refId="28"/>
                                    <b key="prevailingDataType">N</b>
                                    <ref key="editability" refId="29"/>
                                    <s key="originalID">4</s>
                                    <b key="signChange">N</b>
                                    <b key="nativeSignChange">N</b>
                                    <l key="nav" refId="2480" ln="0" eid="ScenarioModifierValue"/>
                                    <i key="sco">0</i>
                                    <b key="applyFiltersForForcedScenarioPeriodoMap">N</b>
                                    <b key="lineSplit">N</b>
                                    <b key="addRCRow">N</b>
                                    <b key="complementary">N</b>
                                    <ref key="periodicCalculation" refId="118"/>
                                    <b key="breakLevelSubtotal">N</b>
                                    <b key="alreadyDrilled">N</b>
                                    <b key="multiSelection">N</b>
                                  </be>
                                  <cust key="id" clsId="FilterOid">4</cust>
                                  <s key="cod"/>
                                  <s key="desc"/>
                                  <i key="index">0</i>
                                  <l key="children" refId="2481" ln="1" eid="Framework.com.tagetik.trees.INode,framework">
                                    <be refId="2482" clsId="FilterNode">
                                      <l key="dimensionOids" refId="2483" ln="1" eid="DimensionOid">
                                        <cust clsId="DimensionOid">504552-45-3132---</cust>
                                      </l>
                                      <l key="AdHocParamDimensionOids" refId="2484" ln="0" eid="DimensionOid"/>
                                      <be key="data" refId="2485" clsId="FilterNodeData">
                                        <ref key="filterNode" refId="2482"/>
                                        <s key="dim">PER</s>
                                        <i key="segmentLevel">0</i>
                                        <ref key="segment" refId="2107"/>
                                        <b key="placeHolder">N</b>
                                        <ref key="weight" refId="24"/>
                                        <be key="textMatchingCondition" refId="2486" clsId="TextMatchingCondition">
                                          <ref key="op" refId="26"/>
                                          <s key="val"/>
                                        </be>
                                        <ref key="change" refId="27"/>
                                        <ref key="dataType" refId="28"/>
                                        <b key="prevailingDataType">N</b>
                                        <ref key="editability" refId="29"/>
                                        <s key="originalID">5</s>
                                        <b key="signChange">N</b>
                                        <b key="nativeSignChange">N</b>
                                        <l key="nav" refId="2487" ln="0" eid="ScenarioModifierValue"/>
                                        <i key="sco">0</i>
                                        <b key="applyFiltersForForcedScenarioPeriodoMap">N</b>
                                        <b key="lineSplit">N</b>
                                        <b key="addRCRow">N</b>
                                        <b key="complementary">N</b>
                                        <ref key="periodicCalculation" refId="118"/>
                                        <b key="breakLevelSubtotal">N</b>
                                        <b key="alreadyDrilled">N</b>
                                        <b key="multiSelection">N</b>
                                      </be>
                                      <cust key="id" clsId="FilterOid">5</cust>
                                      <s key="cod"/>
                                      <s key="desc"/>
                                      <i key="index">0</i>
                                      <l key="children" refId="2488" ln="0" eid="Framework.com.tagetik.trees.INode,framework"/>
                                      <ref key="parent" refId="2475"/>
                                    </be>
                                  </l>
                                  <ref key="parent" refId="2468"/>
                                </be>
                              </l>
                              <ref key="parent" refId="2462"/>
                            </be>
                          </l>
                        </be>
                        <be key="rowHeaders" refId="2489" clsId="ReportingHeaders">
                          <m key="headers" refId="2490" keid="SYS_PR_I" veid="System.Collections.IList">
                            <key>
                              <i>-1</i>
                            </key>
                            <val>
                              <l refId="2491" ln="1">
                                <s>$Account(HIERARCHY("A01")).desc</s>
                              </l>
                            </val>
                            <key>
                              <i>-2</i>
                            </key>
                            <val>
                              <l refId="2492" ln="1">
                                <s>$Account(HIERARCHY("A01")).code</s>
                              </l>
                            </val>
                          </m>
                          <m key="headersDims" refId="2493" keid="SYS_PR_I" veid="SYS_STR">
                            <key>
                              <i>-1</i>
                            </key>
                            <val>
                              <s>VOC_A01</s>
                            </val>
                            <key>
                              <i>-2</i>
                            </key>
                            <val>
                              <s>VOC_A01</s>
                            </val>
                          </m>
                        </be>
                        <be key="columnHeaders" refId="2494" clsId="ReportingHeaders">
                          <m key="headers" refId="2495" keid="SYS_PR_I" veid="System.Collections.IList">
                            <key>
                              <i>-1</i>
                            </key>
                            <val>
                              <l refId="2496" ln="1">
                                <s>$Scenario.code</s>
                              </l>
                            </val>
                          </m>
                          <m key="headersDims" refId="2497" keid="SYS_PR_I" veid="SYS_STR">
                            <key>
                              <i>-1</i>
                            </key>
                            <val>
                              <s>SCE_$</s>
                            </val>
                          </m>
                        </be>
                        <ref key="styleType" refId="395"/>
                        <b key="subtotalOnTop">S</b>
                        <b key="leavesFirst">N</b>
                        <b key="groupSubtotal">S</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set key="forcedDimensions" refId="2498" ln="0" eid="SYS_STR"/>
                        <b key="bindOriginalAmountOnSave">N</b>
                        <b key="showLink">N</b>
                        <i key="index">6</i>
                        <b key="excludeValuatingSheetsWithZeroValues">N</b>
                        <b key="allowOpenNewElements">N</b>
                        <s key="forcedBreakBackType">X</s>
                        <s key="forcedBreakBackRefLeaf">X</s>
                        <b key="autoOpenNewElements">N</b>
                        <b key="askNumRows">N</b>
                        <set key="forcedContentCells" refId="2499" ln="0" eid="Reporting.com.tagetik.tables.IMatixCellLeafPositions,Reporting"/>
                        <m key="forcedEditModes" refId="2500" keid="Reporting.com.tagetik.tables.IMatixCellLeafPositions,Reporting" veid="SYS_STR"/>
                        <b key="UseTxlDeFormEditor">N</b>
                        <be key="TxDeFormsEditorDescriptor" refId="2501" clsId="TxDeFormsEditorDescriptor">
                          <l key="Tabs" refId="2502" ln="0" eid="TxDeFormsEditorGridDescriptor"/>
                          <i key="Height">400</i>
                          <i key="Width">430</i>
                          <b key="editButton">S</b>
                          <b key="newButton">S</b>
                          <b key="deleteButton">S</b>
                        </be>
                      </be>
                    </val>
                    <key>
                      <s>Matrix03</s>
                    </key>
                    <val>
                      <be refId="2503" clsId="MatrixPositionBlockVO">
                        <s key="positionID">Matrix03</s>
                        <be key="rows" refId="2504" clsId="FilterNode">
                          <l key="dimensionOids" refId="2505" ln="0" eid="DimensionOid"/>
                          <l key="AdHocParamDimensionOids" refId="2506" ln="0" eid="DimensionOid"/>
                          <be key="data" refId="2507" clsId="FilterNodeData">
                            <ref key="filterNode" refId="2504"/>
                            <i key="segmentLevel">0</i>
                            <ref key="segment" refId="23"/>
                            <b key="placeHolder">N</b>
                            <ref key="weight" refId="24"/>
                            <be key="textMatchingCondition" refId="250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Rows</s>
                          <i key="index">0</i>
                          <l key="children" refId="2509" ln="1" eid="Framework.com.tagetik.trees.INode,framework">
                            <be refId="2510" clsId="FilterNode">
                              <l key="dimensionOids" refId="2511" ln="1" eid="DimensionOid">
                                <cust clsId="DimensionOid">564F435F413033-4E-3335303030---</cust>
                              </l>
                              <l key="AdHocParamDimensionOids" refId="2512" ln="0" eid="DimensionOid"/>
                              <be key="data" refId="2513" clsId="FilterNodeData">
                                <ref key="filterNode" refId="2510"/>
                                <s key="dim">VOC_A03</s>
                                <i key="segmentLevel">0</i>
                                <ref key="segment" refId="23"/>
                                <be key="dictionaryHeader" refId="2514" clsId="MultiDesc">
                                  <a key="desc" refId="2515" ln="4" eid="SYS_STR">
                                    <s>Adjusted EBIT (segment earnings)</s>
                                    <s>Adjusted EBIT (Segmentergebnis)</s>
                                    <nl/>
                                    <nl/>
                                  </a>
                                </be>
                                <b key="placeHolder">N</b>
                                <ref key="weight" refId="24"/>
                                <be key="textMatchingCondition" refId="2516" clsId="TextMatchingCondition">
                                  <ref key="op" refId="26"/>
                                  <s key="val"/>
                                </be>
                                <ref key="change" refId="27"/>
                                <ref key="dataType" refId="28"/>
                                <b key="prevailingDataType">N</b>
                                <ref key="editability" refId="29"/>
                                <s key="originalID">96</s>
                                <b key="signChange">S</b>
                                <b key="nativeSignChange">N</b>
                                <l key="nav" refId="2517" ln="0" eid="ScenarioModifierValue"/>
                                <i key="sco">0</i>
                                <b key="applyFiltersForForcedScenarioPeriodoMap">N</b>
                                <b key="lineSplit">N</b>
                                <b key="addRCRow">N</b>
                                <b key="complementary">N</b>
                                <ref key="periodicCalculation" refId="118"/>
                                <b key="breakLevelSubtotal">N</b>
                                <b key="alreadyDrilled">N</b>
                                <m key="nodeTypes" refId="2518" keid="SYS_STR" veid="EFReportingNodeType">
                                  <key>
                                    <s>564F435F413033-4E-3335303030---</s>
                                  </key>
                                  <val>
                                    <ref refId="39"/>
                                  </val>
                                </m>
                                <b key="multiSelection">N</b>
                              </be>
                              <cust key="id" clsId="FilterOid">96</cust>
                              <s key="cod"/>
                              <s key="desc"/>
                              <i key="index">0</i>
                              <l key="children" refId="2519" ln="0" eid="Framework.com.tagetik.trees.INode,framework"/>
                              <ref key="parent" refId="2504"/>
                            </be>
                          </l>
                        </be>
                        <be key="columns" refId="2520" clsId="FilterNode">
                          <l key="dimensionOids" refId="2521" ln="0" eid="DimensionOid"/>
                          <l key="AdHocParamDimensionOids" refId="2522" ln="0" eid="DimensionOid"/>
                          <be key="data" refId="2523" clsId="FilterNodeData">
                            <ref key="filterNode" refId="2520"/>
                            <i key="segmentLevel">0</i>
                            <ref key="segment" refId="23"/>
                            <b key="placeHolder">N</b>
                            <ref key="weight" refId="24"/>
                            <be key="textMatchingCondition" refId="252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Columns</s>
                          <i key="index">0</i>
                          <l key="children" refId="2525" ln="7" eid="Framework.com.tagetik.trees.INode,framework">
                            <be refId="2526" clsId="FilterNode">
                              <l key="dimensionOids" refId="2527" ln="1" eid="DimensionOid">
                                <cust clsId="DimensionOid">415A495F453031-4E-414E313030303030---</cust>
                              </l>
                              <l key="AdHocParamDimensionOids" refId="2528" ln="0" eid="DimensionOid"/>
                              <be key="data" refId="2529" clsId="FilterNodeData">
                                <ref key="filterNode" refId="2526"/>
                                <s key="dim">AZI_E01</s>
                                <i key="segmentLevel">0</i>
                                <ref key="segment" refId="36"/>
                                <be key="dictionaryHeader" refId="2530" clsId="MultiDesc">
                                  <a key="desc" refId="2531" ln="4" eid="SYS_STR">
                                    <s>European Generation</s>
                                    <s>
                                      Europ
                                      <ch cod="e4"/>
                                      ische Erzeugung
                                    </s>
                                    <nl/>
                                    <nl/>
                                  </a>
                                </be>
                                <b key="placeHolder">N</b>
                                <ref key="weight" refId="24"/>
                                <be key="textMatchingCondition" refId="2532" clsId="TextMatchingCondition">
                                  <ref key="op" refId="26"/>
                                  <s key="val"/>
                                </be>
                                <ref key="change" refId="27"/>
                                <ref key="dataType" refId="28"/>
                                <b key="prevailingDataType">N</b>
                                <ref key="editability" refId="29"/>
                                <s key="originalID">5</s>
                                <b key="signChange">N</b>
                                <b key="nativeSignChange">N</b>
                                <l key="nav" refId="2533" ln="0" eid="ScenarioModifierValue"/>
                                <i key="sco">0</i>
                                <b key="applyFiltersForForcedScenarioPeriodoMap">N</b>
                                <b key="lineSplit">N</b>
                                <b key="addRCRow">N</b>
                                <b key="complementary">N</b>
                                <ref key="periodicCalculation" refId="118"/>
                                <b key="breakLevelSubtotal">N</b>
                                <b key="alreadyDrilled">N</b>
                                <m key="nodeTypes" refId="2534" keid="SYS_STR" veid="EFReportingNodeType">
                                  <key>
                                    <s>415A495F453031-4E-414E313030303030---</s>
                                  </key>
                                  <val>
                                    <ref refId="39"/>
                                  </val>
                                </m>
                                <b key="multiSelection">N</b>
                              </be>
                              <cust key="id" clsId="FilterOid">5</cust>
                              <s key="cod"/>
                              <s key="desc"/>
                              <i key="index">0</i>
                              <l key="children" refId="2535" ln="2" eid="Framework.com.tagetik.trees.INode,framework">
                                <be refId="2536" clsId="FilterNode">
                                  <l key="dimensionOids" refId="2537" ln="1" eid="DimensionOid">
                                    <cust clsId="DimensionOid">5343455F24-45-41432D323032332D434F4E53-24434F4E534F4C49444154494F4E--</cust>
                                  </l>
                                  <l key="AdHocParamDimensionOids" refId="2538" ln="0" eid="DimensionOid"/>
                                  <be key="data" refId="2539" clsId="FilterNodeData">
                                    <ref key="filterNode" refId="2536"/>
                                    <s key="dim">SCE_$</s>
                                    <i key="segmentLevel">0</i>
                                    <ref key="segment" refId="2107"/>
                                    <b key="placeHolder">N</b>
                                    <ref key="weight" refId="24"/>
                                    <be key="textMatchingCondition" refId="2540" clsId="TextMatchingCondition">
                                      <ref key="op" refId="26"/>
                                      <s key="val"/>
                                    </be>
                                    <ref key="change" refId="27"/>
                                    <ref key="dataType" refId="28"/>
                                    <b key="prevailingDataType">N</b>
                                    <ref key="editability" refId="29"/>
                                    <s key="originalID">2</s>
                                    <b key="signChange">N</b>
                                    <b key="nativeSignChange">N</b>
                                    <l key="nav" refId="2541" ln="0" eid="ScenarioModifierValue"/>
                                    <i key="sco">0</i>
                                    <b key="applyFiltersForForcedScenarioPeriodoMap">N</b>
                                    <b key="lineSplit">N</b>
                                    <b key="addRCRow">N</b>
                                    <b key="complementary">N</b>
                                    <ref key="periodicCalculation" refId="30"/>
                                    <b key="breakLevelSubtotal">N</b>
                                    <b key="alreadyDrilled">N</b>
                                    <b key="multiSelection">N</b>
                                  </be>
                                  <cust key="id" clsId="FilterOid">2</cust>
                                  <s key="cod"/>
                                  <s key="desc"/>
                                  <i key="index">0</i>
                                  <l key="children" refId="2542" ln="1" eid="Framework.com.tagetik.trees.INode,framework">
                                    <be refId="2543" clsId="FilterNode">
                                      <l key="dimensionOids" refId="2544" ln="1" eid="DimensionOid">
                                        <cust clsId="DimensionOid">504552-45-3132---</cust>
                                      </l>
                                      <l key="AdHocParamDimensionOids" refId="2545" ln="0" eid="DimensionOid"/>
                                      <be key="data" refId="2546" clsId="FilterNodeData">
                                        <ref key="filterNode" refId="2543"/>
                                        <s key="dim">PER</s>
                                        <i key="segmentLevel">0</i>
                                        <ref key="segment" refId="2107"/>
                                        <b key="placeHolder">N</b>
                                        <ref key="weight" refId="24"/>
                                        <be key="textMatchingCondition" refId="2547" clsId="TextMatchingCondition">
                                          <ref key="op" refId="26"/>
                                          <s key="val"/>
                                        </be>
                                        <ref key="change" refId="27"/>
                                        <ref key="dataType" refId="28"/>
                                        <b key="prevailingDataType">N</b>
                                        <ref key="editability" refId="29"/>
                                        <s key="originalID">21</s>
                                        <b key="signChange">N</b>
                                        <b key="nativeSignChange">N</b>
                                        <l key="nav" refId="2548" ln="0" eid="ScenarioModifierValue"/>
                                        <i key="sco">0</i>
                                        <b key="applyFiltersForForcedScenarioPeriodoMap">N</b>
                                        <b key="lineSplit">N</b>
                                        <b key="addRCRow">N</b>
                                        <b key="complementary">N</b>
                                        <ref key="periodicCalculation" refId="30"/>
                                        <b key="breakLevelSubtotal">N</b>
                                        <b key="alreadyDrilled">N</b>
                                        <b key="multiSelection">N</b>
                                      </be>
                                      <cust key="id" clsId="FilterOid">21</cust>
                                      <s key="cod"/>
                                      <s key="desc"/>
                                      <i key="index">0</i>
                                      <l key="children" refId="2549" ln="0" eid="Framework.com.tagetik.trees.INode,framework"/>
                                      <ref key="parent" refId="2536"/>
                                    </be>
                                  </l>
                                  <ref key="parent" refId="2526"/>
                                </be>
                                <be refId="2550" clsId="FilterNode">
                                  <l key="dimensionOids" refId="2551" ln="1" eid="DimensionOid">
                                    <cust clsId="DimensionOid">5343455F24-45-41432D323032322D434F4E53-24434F4E534F4C49444154494F4E--</cust>
                                  </l>
                                  <l key="AdHocParamDimensionOids" refId="2552" ln="0" eid="DimensionOid"/>
                                  <be key="data" refId="2553" clsId="FilterNodeData">
                                    <ref key="filterNode" refId="2550"/>
                                    <s key="dim">SCE_$</s>
                                    <i key="segmentLevel">0</i>
                                    <ref key="segment" refId="2107"/>
                                    <b key="placeHolder">N</b>
                                    <ref key="weight" refId="24"/>
                                    <be key="textMatchingCondition" refId="2554" clsId="TextMatchingCondition">
                                      <ref key="op" refId="26"/>
                                      <s key="val"/>
                                    </be>
                                    <ref key="change" refId="27"/>
                                    <ref key="dataType" refId="28"/>
                                    <b key="prevailingDataType">N</b>
                                    <ref key="editability" refId="29"/>
                                    <s key="originalID">3</s>
                                    <b key="signChange">N</b>
                                    <b key="nativeSignChange">N</b>
                                    <l key="nav" refId="2555" ln="0" eid="ScenarioModifierValue"/>
                                    <i key="sco">0</i>
                                    <b key="applyFiltersForForcedScenarioPeriodoMap">N</b>
                                    <b key="lineSplit">N</b>
                                    <b key="addRCRow">N</b>
                                    <b key="complementary">N</b>
                                    <ref key="periodicCalculation" refId="30"/>
                                    <b key="breakLevelSubtotal">N</b>
                                    <b key="alreadyDrilled">N</b>
                                    <b key="multiSelection">N</b>
                                  </be>
                                  <cust key="id" clsId="FilterOid">3</cust>
                                  <s key="cod"/>
                                  <s key="desc"/>
                                  <i key="index">1</i>
                                  <l key="children" refId="2556" ln="1" eid="Framework.com.tagetik.trees.INode,framework">
                                    <be refId="2557" clsId="FilterNode">
                                      <l key="dimensionOids" refId="2558" ln="1" eid="DimensionOid">
                                        <cust clsId="DimensionOid">504552-45-3132---</cust>
                                      </l>
                                      <l key="AdHocParamDimensionOids" refId="2559" ln="0" eid="DimensionOid"/>
                                      <be key="data" refId="2560" clsId="FilterNodeData">
                                        <ref key="filterNode" refId="2557"/>
                                        <s key="dim">PER</s>
                                        <i key="segmentLevel">0</i>
                                        <ref key="segment" refId="2107"/>
                                        <b key="placeHolder">N</b>
                                        <ref key="weight" refId="24"/>
                                        <be key="textMatchingCondition" refId="2561" clsId="TextMatchingCondition">
                                          <ref key="op" refId="26"/>
                                          <s key="val"/>
                                        </be>
                                        <ref key="change" refId="27"/>
                                        <ref key="dataType" refId="28"/>
                                        <b key="prevailingDataType">N</b>
                                        <ref key="editability" refId="29"/>
                                        <s key="originalID">22</s>
                                        <b key="signChange">N</b>
                                        <b key="nativeSignChange">N</b>
                                        <l key="nav" refId="2562" ln="0" eid="ScenarioModifierValue"/>
                                        <i key="sco">0</i>
                                        <b key="applyFiltersForForcedScenarioPeriodoMap">N</b>
                                        <b key="lineSplit">N</b>
                                        <b key="addRCRow">N</b>
                                        <b key="complementary">N</b>
                                        <ref key="periodicCalculation" refId="30"/>
                                        <b key="breakLevelSubtotal">N</b>
                                        <b key="alreadyDrilled">N</b>
                                        <b key="multiSelection">N</b>
                                      </be>
                                      <cust key="id" clsId="FilterOid">22</cust>
                                      <s key="cod"/>
                                      <s key="desc"/>
                                      <i key="index">0</i>
                                      <l key="children" refId="2563" ln="0" eid="Framework.com.tagetik.trees.INode,framework"/>
                                      <ref key="parent" refId="2550"/>
                                    </be>
                                  </l>
                                  <ref key="parent" refId="2526"/>
                                </be>
                              </l>
                              <ref key="parent" refId="2520"/>
                            </be>
                            <be refId="2564" clsId="FilterNode">
                              <l key="dimensionOids" refId="2565" ln="1" eid="DimensionOid">
                                <cust clsId="DimensionOid">415A495F453031-4E-414E323030303030---</cust>
                              </l>
                              <l key="AdHocParamDimensionOids" refId="2566" ln="0" eid="DimensionOid"/>
                              <be key="data" refId="2567" clsId="FilterNodeData">
                                <ref key="filterNode" refId="2564"/>
                                <s key="dim">AZI_E01</s>
                                <i key="segmentLevel">0</i>
                                <ref key="segment" refId="36"/>
                                <be key="dictionaryHeader" refId="2568" clsId="MultiDesc">
                                  <a key="desc" refId="2569" ln="4" eid="SYS_STR">
                                    <s>Global Commodities</s>
                                    <s>Globaler Handel</s>
                                    <nl/>
                                    <nl/>
                                  </a>
                                </be>
                                <b key="placeHolder">N</b>
                                <ref key="weight" refId="24"/>
                                <be key="textMatchingCondition" refId="2570" clsId="TextMatchingCondition">
                                  <ref key="op" refId="26"/>
                                  <s key="val"/>
                                </be>
                                <ref key="change" refId="27"/>
                                <ref key="dataType" refId="28"/>
                                <b key="prevailingDataType">N</b>
                                <ref key="editability" refId="29"/>
                                <s key="originalID">6</s>
                                <b key="signChange">N</b>
                                <b key="nativeSignChange">N</b>
                                <l key="nav" refId="2571" ln="0" eid="ScenarioModifierValue"/>
                                <i key="sco">0</i>
                                <b key="applyFiltersForForcedScenarioPeriodoMap">N</b>
                                <b key="lineSplit">N</b>
                                <b key="addRCRow">N</b>
                                <b key="complementary">N</b>
                                <ref key="periodicCalculation" refId="118"/>
                                <b key="breakLevelSubtotal">N</b>
                                <b key="alreadyDrilled">N</b>
                                <m key="nodeTypes" refId="2572" keid="SYS_STR" veid="EFReportingNodeType">
                                  <key>
                                    <s>415A495F453031-4E-414E323030303030---</s>
                                  </key>
                                  <val>
                                    <ref refId="39"/>
                                  </val>
                                </m>
                                <b key="multiSelection">N</b>
                              </be>
                              <cust key="id" clsId="FilterOid">6</cust>
                              <s key="cod"/>
                              <s key="desc"/>
                              <i key="index">1</i>
                              <l key="children" refId="2573" ln="2" eid="Framework.com.tagetik.trees.INode,framework">
                                <be refId="2574" clsId="FilterNode">
                                  <l key="dimensionOids" refId="2575" ln="1" eid="DimensionOid">
                                    <cust clsId="DimensionOid">5343455F24-45-41432D323032332D434F4E53-24434F4E534F4C49444154494F4E--</cust>
                                  </l>
                                  <l key="AdHocParamDimensionOids" refId="2576" ln="0" eid="DimensionOid"/>
                                  <be key="data" refId="2577" clsId="FilterNodeData">
                                    <ref key="filterNode" refId="2574"/>
                                    <s key="dim">SCE_$</s>
                                    <i key="segmentLevel">0</i>
                                    <ref key="segment" refId="2107"/>
                                    <b key="placeHolder">N</b>
                                    <ref key="weight" refId="24"/>
                                    <be key="textMatchingCondition" refId="2578" clsId="TextMatchingCondition">
                                      <ref key="op" refId="26"/>
                                      <s key="val"/>
                                    </be>
                                    <ref key="change" refId="27"/>
                                    <ref key="dataType" refId="28"/>
                                    <b key="prevailingDataType">N</b>
                                    <ref key="editability" refId="29"/>
                                    <s key="originalID">7</s>
                                    <b key="signChange">N</b>
                                    <b key="nativeSignChange">N</b>
                                    <l key="nav" refId="2579" ln="0" eid="ScenarioModifierValue"/>
                                    <i key="sco">0</i>
                                    <b key="applyFiltersForForcedScenarioPeriodoMap">N</b>
                                    <b key="lineSplit">N</b>
                                    <b key="addRCRow">N</b>
                                    <b key="complementary">N</b>
                                    <ref key="periodicCalculation" refId="30"/>
                                    <b key="breakLevelSubtotal">N</b>
                                    <b key="alreadyDrilled">N</b>
                                    <b key="multiSelection">N</b>
                                  </be>
                                  <cust key="id" clsId="FilterOid">7</cust>
                                  <s key="cod"/>
                                  <s key="desc"/>
                                  <i key="index">0</i>
                                  <l key="children" refId="2580" ln="1" eid="Framework.com.tagetik.trees.INode,framework">
                                    <be refId="2581" clsId="FilterNode">
                                      <l key="dimensionOids" refId="2582" ln="1" eid="DimensionOid">
                                        <cust clsId="DimensionOid">504552-45-3132---</cust>
                                      </l>
                                      <l key="AdHocParamDimensionOids" refId="2583" ln="0" eid="DimensionOid"/>
                                      <be key="data" refId="2584" clsId="FilterNodeData">
                                        <ref key="filterNode" refId="2581"/>
                                        <s key="dim">PER</s>
                                        <i key="segmentLevel">0</i>
                                        <ref key="segment" refId="2107"/>
                                        <b key="placeHolder">N</b>
                                        <ref key="weight" refId="24"/>
                                        <be key="textMatchingCondition" refId="2585" clsId="TextMatchingCondition">
                                          <ref key="op" refId="26"/>
                                          <s key="val"/>
                                        </be>
                                        <ref key="change" refId="27"/>
                                        <ref key="dataType" refId="28"/>
                                        <b key="prevailingDataType">N</b>
                                        <ref key="editability" refId="29"/>
                                        <s key="originalID">23</s>
                                        <b key="signChange">N</b>
                                        <b key="nativeSignChange">N</b>
                                        <l key="nav" refId="2586" ln="0" eid="ScenarioModifierValue"/>
                                        <i key="sco">0</i>
                                        <b key="applyFiltersForForcedScenarioPeriodoMap">N</b>
                                        <b key="lineSplit">N</b>
                                        <b key="addRCRow">N</b>
                                        <b key="complementary">N</b>
                                        <ref key="periodicCalculation" refId="30"/>
                                        <b key="breakLevelSubtotal">N</b>
                                        <b key="alreadyDrilled">N</b>
                                        <b key="multiSelection">N</b>
                                      </be>
                                      <cust key="id" clsId="FilterOid">23</cust>
                                      <s key="cod"/>
                                      <s key="desc"/>
                                      <i key="index">0</i>
                                      <l key="children" refId="2587" ln="0" eid="Framework.com.tagetik.trees.INode,framework"/>
                                      <ref key="parent" refId="2574"/>
                                    </be>
                                  </l>
                                  <ref key="parent" refId="2564"/>
                                </be>
                                <be refId="2588" clsId="FilterNode">
                                  <l key="dimensionOids" refId="2589" ln="1" eid="DimensionOid">
                                    <cust clsId="DimensionOid">5343455F24-45-41432D323032322D434F4E53-24434F4E534F4C49444154494F4E--</cust>
                                  </l>
                                  <l key="AdHocParamDimensionOids" refId="2590" ln="0" eid="DimensionOid"/>
                                  <be key="data" refId="2591" clsId="FilterNodeData">
                                    <ref key="filterNode" refId="2588"/>
                                    <s key="dim">SCE_$</s>
                                    <i key="segmentLevel">0</i>
                                    <ref key="segment" refId="2107"/>
                                    <b key="placeHolder">N</b>
                                    <ref key="weight" refId="24"/>
                                    <be key="textMatchingCondition" refId="2592" clsId="TextMatchingCondition">
                                      <ref key="op" refId="26"/>
                                      <s key="val"/>
                                    </be>
                                    <ref key="change" refId="27"/>
                                    <ref key="dataType" refId="28"/>
                                    <b key="prevailingDataType">N</b>
                                    <ref key="editability" refId="29"/>
                                    <s key="originalID">8</s>
                                    <b key="signChange">N</b>
                                    <b key="nativeSignChange">N</b>
                                    <l key="nav" refId="2593" ln="0" eid="ScenarioModifierValue"/>
                                    <i key="sco">0</i>
                                    <b key="applyFiltersForForcedScenarioPeriodoMap">N</b>
                                    <b key="lineSplit">N</b>
                                    <b key="addRCRow">N</b>
                                    <b key="complementary">N</b>
                                    <ref key="periodicCalculation" refId="30"/>
                                    <b key="breakLevelSubtotal">N</b>
                                    <b key="alreadyDrilled">N</b>
                                    <b key="multiSelection">N</b>
                                  </be>
                                  <cust key="id" clsId="FilterOid">8</cust>
                                  <s key="cod"/>
                                  <s key="desc"/>
                                  <i key="index">1</i>
                                  <l key="children" refId="2594" ln="1" eid="Framework.com.tagetik.trees.INode,framework">
                                    <be refId="2595" clsId="FilterNode">
                                      <l key="dimensionOids" refId="2596" ln="1" eid="DimensionOid">
                                        <cust clsId="DimensionOid">504552-45-3132---</cust>
                                      </l>
                                      <l key="AdHocParamDimensionOids" refId="2597" ln="0" eid="DimensionOid"/>
                                      <be key="data" refId="2598" clsId="FilterNodeData">
                                        <ref key="filterNode" refId="2595"/>
                                        <s key="dim">PER</s>
                                        <i key="segmentLevel">0</i>
                                        <ref key="segment" refId="2107"/>
                                        <b key="placeHolder">N</b>
                                        <ref key="weight" refId="24"/>
                                        <be key="textMatchingCondition" refId="2599" clsId="TextMatchingCondition">
                                          <ref key="op" refId="26"/>
                                          <s key="val"/>
                                        </be>
                                        <ref key="change" refId="27"/>
                                        <ref key="dataType" refId="28"/>
                                        <b key="prevailingDataType">N</b>
                                        <ref key="editability" refId="29"/>
                                        <s key="originalID">24</s>
                                        <b key="signChange">N</b>
                                        <b key="nativeSignChange">N</b>
                                        <l key="nav" refId="2600" ln="0" eid="ScenarioModifierValue"/>
                                        <i key="sco">0</i>
                                        <b key="applyFiltersForForcedScenarioPeriodoMap">N</b>
                                        <b key="lineSplit">N</b>
                                        <b key="addRCRow">N</b>
                                        <b key="complementary">N</b>
                                        <ref key="periodicCalculation" refId="30"/>
                                        <b key="breakLevelSubtotal">N</b>
                                        <b key="alreadyDrilled">N</b>
                                        <b key="multiSelection">N</b>
                                      </be>
                                      <cust key="id" clsId="FilterOid">24</cust>
                                      <s key="cod"/>
                                      <s key="desc"/>
                                      <i key="index">0</i>
                                      <l key="children" refId="2601" ln="0" eid="Framework.com.tagetik.trees.INode,framework"/>
                                      <ref key="parent" refId="2588"/>
                                    </be>
                                  </l>
                                  <ref key="parent" refId="2564"/>
                                </be>
                              </l>
                              <ref key="parent" refId="2520"/>
                            </be>
                            <be refId="2602" clsId="FilterNode">
                              <l key="dimensionOids" refId="2603" ln="1" eid="DimensionOid">
                                <cust clsId="DimensionOid">415A495F453031-4E-414E333030303030---</cust>
                              </l>
                              <l key="AdHocParamDimensionOids" refId="2604" ln="0" eid="DimensionOid"/>
                              <be key="data" refId="2605" clsId="FilterNodeData">
                                <ref key="filterNode" refId="2602"/>
                                <s key="dim">AZI_E01</s>
                                <i key="segmentLevel">0</i>
                                <ref key="segment" refId="36"/>
                                <be key="dictionaryHeader" refId="2606" clsId="MultiDesc">
                                  <a key="desc" refId="2607" ln="4" eid="SYS_STR">
                                    <s>
                                      Russian Power Generation (discontinued  operations)
                                      <ch cod="b3"/>
                                    </s>
                                    <s>
                                      Russische Stromerzeugung (nicht fortgef
                                      <ch cod="fc"/>
                                      hrte Aktivit
                                      <ch cod="e4"/>
                                      ten)
                                      <ch cod="b3"/>
                                      <ch cod="207e"/>
                                    </s>
                                    <nl/>
                                    <nl/>
                                  </a>
                                </be>
                                <b key="placeHolder">N</b>
                                <ref key="weight" refId="24"/>
                                <be key="textMatchingCondition" refId="2608" clsId="TextMatchingCondition">
                                  <ref key="op" refId="26"/>
                                  <s key="val"/>
                                </be>
                                <ref key="change" refId="27"/>
                                <ref key="dataType" refId="28"/>
                                <b key="prevailingDataType">N</b>
                                <ref key="editability" refId="29"/>
                                <s key="originalID">9</s>
                                <b key="signChange">N</b>
                                <b key="nativeSignChange">N</b>
                                <l key="nav" refId="2609" ln="0" eid="ScenarioModifierValue"/>
                                <i key="sco">0</i>
                                <b key="applyFiltersForForcedScenarioPeriodoMap">N</b>
                                <b key="lineSplit">N</b>
                                <b key="addRCRow">N</b>
                                <b key="complementary">N</b>
                                <ref key="periodicCalculation" refId="118"/>
                                <b key="breakLevelSubtotal">N</b>
                                <b key="alreadyDrilled">N</b>
                                <m key="nodeTypes" refId="2610" keid="SYS_STR" veid="EFReportingNodeType">
                                  <key>
                                    <s>415A495F453031-4E-414E333030303030---</s>
                                  </key>
                                  <val>
                                    <ref refId="39"/>
                                  </val>
                                </m>
                                <b key="multiSelection">N</b>
                              </be>
                              <cust key="id" clsId="FilterOid">9</cust>
                              <s key="cod"/>
                              <s key="desc"/>
                              <i key="index">2</i>
                              <l key="children" refId="2611" ln="2" eid="Framework.com.tagetik.trees.INode,framework">
                                <be refId="2612" clsId="FilterNode">
                                  <l key="dimensionOids" refId="2613" ln="1" eid="DimensionOid">
                                    <cust clsId="DimensionOid">5343455F24-45-41432D323032332D434F4E53-24434F4E534F4C49444154494F4E--</cust>
                                  </l>
                                  <l key="AdHocParamDimensionOids" refId="2614" ln="0" eid="DimensionOid"/>
                                  <be key="data" refId="2615" clsId="FilterNodeData">
                                    <ref key="filterNode" refId="2612"/>
                                    <s key="dim">SCE_$</s>
                                    <i key="segmentLevel">0</i>
                                    <ref key="segment" refId="2107"/>
                                    <b key="placeHolder">N</b>
                                    <ref key="weight" refId="24"/>
                                    <be key="textMatchingCondition" refId="2616" clsId="TextMatchingCondition">
                                      <ref key="op" refId="26"/>
                                      <s key="val"/>
                                    </be>
                                    <ref key="change" refId="27"/>
                                    <ref key="dataType" refId="28"/>
                                    <b key="prevailingDataType">N</b>
                                    <ref key="editability" refId="29"/>
                                    <s key="originalID">10</s>
                                    <b key="signChange">N</b>
                                    <b key="nativeSignChange">N</b>
                                    <l key="nav" refId="2617" ln="0" eid="ScenarioModifierValue"/>
                                    <i key="sco">0</i>
                                    <b key="applyFiltersForForcedScenarioPeriodoMap">N</b>
                                    <b key="lineSplit">N</b>
                                    <b key="addRCRow">N</b>
                                    <b key="complementary">N</b>
                                    <ref key="periodicCalculation" refId="30"/>
                                    <b key="breakLevelSubtotal">N</b>
                                    <b key="alreadyDrilled">N</b>
                                    <b key="multiSelection">N</b>
                                  </be>
                                  <cust key="id" clsId="FilterOid">10</cust>
                                  <s key="cod"/>
                                  <s key="desc"/>
                                  <i key="index">0</i>
                                  <l key="children" refId="2618" ln="1" eid="Framework.com.tagetik.trees.INode,framework">
                                    <be refId="2619" clsId="FilterNode">
                                      <l key="dimensionOids" refId="2620" ln="1" eid="DimensionOid">
                                        <cust clsId="DimensionOid">504552-45-3132---</cust>
                                      </l>
                                      <l key="AdHocParamDimensionOids" refId="2621" ln="0" eid="DimensionOid"/>
                                      <be key="data" refId="2622" clsId="FilterNodeData">
                                        <ref key="filterNode" refId="2619"/>
                                        <s key="dim">PER</s>
                                        <i key="segmentLevel">0</i>
                                        <ref key="segment" refId="2107"/>
                                        <b key="placeHolder">N</b>
                                        <ref key="weight" refId="24"/>
                                        <be key="textMatchingCondition" refId="2623" clsId="TextMatchingCondition">
                                          <ref key="op" refId="26"/>
                                          <s key="val"/>
                                        </be>
                                        <ref key="change" refId="27"/>
                                        <ref key="dataType" refId="28"/>
                                        <b key="prevailingDataType">N</b>
                                        <ref key="editability" refId="29"/>
                                        <s key="originalID">25</s>
                                        <b key="signChange">N</b>
                                        <b key="nativeSignChange">N</b>
                                        <l key="nav" refId="2624" ln="0" eid="ScenarioModifierValue"/>
                                        <i key="sco">0</i>
                                        <b key="applyFiltersForForcedScenarioPeriodoMap">N</b>
                                        <b key="lineSplit">N</b>
                                        <b key="addRCRow">N</b>
                                        <b key="complementary">N</b>
                                        <ref key="periodicCalculation" refId="30"/>
                                        <b key="breakLevelSubtotal">N</b>
                                        <b key="alreadyDrilled">N</b>
                                        <b key="multiSelection">N</b>
                                      </be>
                                      <cust key="id" clsId="FilterOid">25</cust>
                                      <s key="cod"/>
                                      <s key="desc"/>
                                      <i key="index">0</i>
                                      <l key="children" refId="2625" ln="0" eid="Framework.com.tagetik.trees.INode,framework"/>
                                      <ref key="parent" refId="2612"/>
                                    </be>
                                  </l>
                                  <ref key="parent" refId="2602"/>
                                </be>
                                <be refId="2626" clsId="FilterNode">
                                  <l key="dimensionOids" refId="2627" ln="1" eid="DimensionOid">
                                    <cust clsId="DimensionOid">5343455F24-45-41432D323032322D434F4E53-24434F4E534F4C49444154494F4E--</cust>
                                  </l>
                                  <l key="AdHocParamDimensionOids" refId="2628" ln="0" eid="DimensionOid"/>
                                  <be key="data" refId="2629" clsId="FilterNodeData">
                                    <ref key="filterNode" refId="2626"/>
                                    <s key="dim">SCE_$</s>
                                    <i key="segmentLevel">0</i>
                                    <ref key="segment" refId="2107"/>
                                    <b key="placeHolder">N</b>
                                    <ref key="weight" refId="24"/>
                                    <be key="textMatchingCondition" refId="2630" clsId="TextMatchingCondition">
                                      <ref key="op" refId="26"/>
                                      <s key="val"/>
                                    </be>
                                    <ref key="change" refId="27"/>
                                    <ref key="dataType" refId="28"/>
                                    <b key="prevailingDataType">N</b>
                                    <ref key="editability" refId="29"/>
                                    <s key="originalID">11</s>
                                    <b key="signChange">N</b>
                                    <b key="nativeSignChange">N</b>
                                    <l key="nav" refId="2631" ln="0" eid="ScenarioModifierValue"/>
                                    <i key="sco">0</i>
                                    <b key="applyFiltersForForcedScenarioPeriodoMap">N</b>
                                    <b key="lineSplit">N</b>
                                    <b key="addRCRow">N</b>
                                    <b key="complementary">N</b>
                                    <ref key="periodicCalculation" refId="30"/>
                                    <b key="breakLevelSubtotal">N</b>
                                    <b key="alreadyDrilled">N</b>
                                    <b key="multiSelection">N</b>
                                  </be>
                                  <cust key="id" clsId="FilterOid">11</cust>
                                  <s key="cod"/>
                                  <s key="desc"/>
                                  <i key="index">1</i>
                                  <l key="children" refId="2632" ln="1" eid="Framework.com.tagetik.trees.INode,framework">
                                    <be refId="2633" clsId="FilterNode">
                                      <l key="dimensionOids" refId="2634" ln="1" eid="DimensionOid">
                                        <cust clsId="DimensionOid">504552-45-3132---</cust>
                                      </l>
                                      <l key="AdHocParamDimensionOids" refId="2635" ln="0" eid="DimensionOid"/>
                                      <be key="data" refId="2636" clsId="FilterNodeData">
                                        <ref key="filterNode" refId="2633"/>
                                        <s key="dim">PER</s>
                                        <i key="segmentLevel">0</i>
                                        <ref key="segment" refId="2107"/>
                                        <b key="placeHolder">N</b>
                                        <ref key="weight" refId="24"/>
                                        <be key="textMatchingCondition" refId="2637" clsId="TextMatchingCondition">
                                          <ref key="op" refId="26"/>
                                          <s key="val"/>
                                        </be>
                                        <ref key="change" refId="27"/>
                                        <ref key="dataType" refId="28"/>
                                        <b key="prevailingDataType">N</b>
                                        <ref key="editability" refId="29"/>
                                        <s key="originalID">26</s>
                                        <b key="signChange">N</b>
                                        <b key="nativeSignChange">N</b>
                                        <l key="nav" refId="2638" ln="0" eid="ScenarioModifierValue"/>
                                        <i key="sco">0</i>
                                        <b key="applyFiltersForForcedScenarioPeriodoMap">N</b>
                                        <b key="lineSplit">N</b>
                                        <b key="addRCRow">N</b>
                                        <b key="complementary">N</b>
                                        <ref key="periodicCalculation" refId="30"/>
                                        <b key="breakLevelSubtotal">N</b>
                                        <b key="alreadyDrilled">N</b>
                                        <b key="multiSelection">N</b>
                                      </be>
                                      <cust key="id" clsId="FilterOid">26</cust>
                                      <s key="cod"/>
                                      <s key="desc"/>
                                      <i key="index">0</i>
                                      <l key="children" refId="2639" ln="0" eid="Framework.com.tagetik.trees.INode,framework"/>
                                      <ref key="parent" refId="2626"/>
                                    </be>
                                  </l>
                                  <ref key="parent" refId="2602"/>
                                </be>
                              </l>
                              <ref key="parent" refId="2520"/>
                            </be>
                            <be refId="2640" clsId="FilterNode">
                              <l key="dimensionOids" refId="2641" ln="1" eid="DimensionOid">
                                <cust clsId="DimensionOid">415A495F453031-4E-414E343030303030---</cust>
                              </l>
                              <l key="AdHocParamDimensionOids" refId="2642" ln="0" eid="DimensionOid"/>
                              <be key="data" refId="2643" clsId="FilterNodeData">
                                <ref key="filterNode" refId="2640"/>
                                <s key="dim">AZI_E01</s>
                                <i key="segmentLevel">0</i>
                                <ref key="segment" refId="36"/>
                                <b key="placeHolder">N</b>
                                <ref key="weight" refId="24"/>
                                <be key="textMatchingCondition" refId="2644" clsId="TextMatchingCondition">
                                  <ref key="op" refId="26"/>
                                  <s key="val"/>
                                </be>
                                <ref key="change" refId="27"/>
                                <ref key="dataType" refId="28"/>
                                <b key="prevailingDataType">N</b>
                                <ref key="editability" refId="29"/>
                                <s key="originalID">12</s>
                                <b key="signChange">N</b>
                                <b key="nativeSignChange">N</b>
                                <l key="nav" refId="2645" ln="0" eid="ScenarioModifierValue"/>
                                <i key="sco">0</i>
                                <b key="applyFiltersForForcedScenarioPeriodoMap">N</b>
                                <b key="lineSplit">N</b>
                                <b key="addRCRow">N</b>
                                <b key="complementary">N</b>
                                <ref key="periodicCalculation" refId="118"/>
                                <b key="breakLevelSubtotal">N</b>
                                <b key="alreadyDrilled">N</b>
                                <m key="nodeTypes" refId="2646" keid="SYS_STR" veid="EFReportingNodeType">
                                  <key>
                                    <s>415A495F453031-4E-414E343030303030---</s>
                                  </key>
                                  <val>
                                    <ref refId="39"/>
                                  </val>
                                </m>
                                <b key="multiSelection">N</b>
                              </be>
                              <cust key="id" clsId="FilterOid">12</cust>
                              <s key="cod"/>
                              <s key="desc"/>
                              <i key="index">3</i>
                              <l key="children" refId="2647" ln="2" eid="Framework.com.tagetik.trees.INode,framework">
                                <be refId="2648" clsId="FilterNode">
                                  <l key="dimensionOids" refId="2649" ln="1" eid="DimensionOid">
                                    <cust clsId="DimensionOid">5343455F24-45-41432D323032332D434F4E53-24434F4E534F4C49444154494F4E--</cust>
                                  </l>
                                  <l key="AdHocParamDimensionOids" refId="2650" ln="0" eid="DimensionOid"/>
                                  <be key="data" refId="2651" clsId="FilterNodeData">
                                    <ref key="filterNode" refId="2648"/>
                                    <s key="dim">SCE_$</s>
                                    <i key="segmentLevel">0</i>
                                    <ref key="segment" refId="2107"/>
                                    <b key="placeHolder">N</b>
                                    <ref key="weight" refId="24"/>
                                    <be key="textMatchingCondition" refId="2652" clsId="TextMatchingCondition">
                                      <ref key="op" refId="26"/>
                                      <s key="val"/>
                                    </be>
                                    <ref key="change" refId="27"/>
                                    <ref key="dataType" refId="28"/>
                                    <b key="prevailingDataType">N</b>
                                    <ref key="editability" refId="29"/>
                                    <s key="originalID">13</s>
                                    <b key="signChange">N</b>
                                    <b key="nativeSignChange">N</b>
                                    <l key="nav" refId="2653" ln="0" eid="ScenarioModifierValue"/>
                                    <i key="sco">0</i>
                                    <b key="applyFiltersForForcedScenarioPeriodoMap">N</b>
                                    <b key="lineSplit">N</b>
                                    <b key="addRCRow">N</b>
                                    <b key="complementary">N</b>
                                    <ref key="periodicCalculation" refId="30"/>
                                    <b key="breakLevelSubtotal">N</b>
                                    <b key="alreadyDrilled">N</b>
                                    <b key="multiSelection">N</b>
                                  </be>
                                  <cust key="id" clsId="FilterOid">13</cust>
                                  <s key="cod"/>
                                  <s key="desc"/>
                                  <i key="index">0</i>
                                  <l key="children" refId="2654" ln="1" eid="Framework.com.tagetik.trees.INode,framework">
                                    <be refId="2655" clsId="FilterNode">
                                      <l key="dimensionOids" refId="2656" ln="1" eid="DimensionOid">
                                        <cust clsId="DimensionOid">504552-45-3132---</cust>
                                      </l>
                                      <l key="AdHocParamDimensionOids" refId="2657" ln="0" eid="DimensionOid"/>
                                      <be key="data" refId="2658" clsId="FilterNodeData">
                                        <ref key="filterNode" refId="2655"/>
                                        <s key="dim">PER</s>
                                        <i key="segmentLevel">0</i>
                                        <ref key="segment" refId="2107"/>
                                        <b key="placeHolder">N</b>
                                        <ref key="weight" refId="24"/>
                                        <be key="textMatchingCondition" refId="2659" clsId="TextMatchingCondition">
                                          <ref key="op" refId="26"/>
                                          <s key="val"/>
                                        </be>
                                        <ref key="change" refId="27"/>
                                        <ref key="dataType" refId="28"/>
                                        <b key="prevailingDataType">N</b>
                                        <ref key="editability" refId="29"/>
                                        <s key="originalID">27</s>
                                        <b key="signChange">N</b>
                                        <b key="nativeSignChange">N</b>
                                        <l key="nav" refId="2660" ln="0" eid="ScenarioModifierValue"/>
                                        <i key="sco">0</i>
                                        <b key="applyFiltersForForcedScenarioPeriodoMap">N</b>
                                        <b key="lineSplit">N</b>
                                        <b key="addRCRow">N</b>
                                        <b key="complementary">N</b>
                                        <ref key="periodicCalculation" refId="30"/>
                                        <b key="breakLevelSubtotal">N</b>
                                        <b key="alreadyDrilled">N</b>
                                        <b key="multiSelection">N</b>
                                      </be>
                                      <cust key="id" clsId="FilterOid">27</cust>
                                      <s key="cod"/>
                                      <s key="desc"/>
                                      <i key="index">0</i>
                                      <l key="children" refId="2661" ln="0" eid="Framework.com.tagetik.trees.INode,framework"/>
                                      <ref key="parent" refId="2648"/>
                                    </be>
                                  </l>
                                  <ref key="parent" refId="2640"/>
                                </be>
                                <be refId="2662" clsId="FilterNode">
                                  <l key="dimensionOids" refId="2663" ln="1" eid="DimensionOid">
                                    <cust clsId="DimensionOid">5343455F24-45-41432D323032322D434F4E53-24434F4E534F4C49444154494F4E--</cust>
                                  </l>
                                  <l key="AdHocParamDimensionOids" refId="2664" ln="0" eid="DimensionOid"/>
                                  <be key="data" refId="2665" clsId="FilterNodeData">
                                    <ref key="filterNode" refId="2662"/>
                                    <s key="dim">SCE_$</s>
                                    <i key="segmentLevel">0</i>
                                    <ref key="segment" refId="2107"/>
                                    <b key="placeHolder">N</b>
                                    <ref key="weight" refId="24"/>
                                    <be key="textMatchingCondition" refId="2666" clsId="TextMatchingCondition">
                                      <ref key="op" refId="26"/>
                                      <s key="val"/>
                                    </be>
                                    <ref key="change" refId="27"/>
                                    <ref key="dataType" refId="28"/>
                                    <b key="prevailingDataType">N</b>
                                    <ref key="editability" refId="29"/>
                                    <s key="originalID">14</s>
                                    <b key="signChange">N</b>
                                    <b key="nativeSignChange">N</b>
                                    <l key="nav" refId="2667" ln="0" eid="ScenarioModifierValue"/>
                                    <i key="sco">0</i>
                                    <b key="applyFiltersForForcedScenarioPeriodoMap">N</b>
                                    <b key="lineSplit">N</b>
                                    <b key="addRCRow">N</b>
                                    <b key="complementary">N</b>
                                    <ref key="periodicCalculation" refId="30"/>
                                    <b key="breakLevelSubtotal">N</b>
                                    <b key="alreadyDrilled">N</b>
                                    <b key="multiSelection">N</b>
                                  </be>
                                  <cust key="id" clsId="FilterOid">14</cust>
                                  <s key="cod"/>
                                  <s key="desc"/>
                                  <i key="index">1</i>
                                  <l key="children" refId="2668" ln="1" eid="Framework.com.tagetik.trees.INode,framework">
                                    <be refId="2669" clsId="FilterNode">
                                      <l key="dimensionOids" refId="2670" ln="1" eid="DimensionOid">
                                        <cust clsId="DimensionOid">504552-45-3132---</cust>
                                      </l>
                                      <l key="AdHocParamDimensionOids" refId="2671" ln="0" eid="DimensionOid"/>
                                      <be key="data" refId="2672" clsId="FilterNodeData">
                                        <ref key="filterNode" refId="2669"/>
                                        <s key="dim">PER</s>
                                        <i key="segmentLevel">0</i>
                                        <ref key="segment" refId="2107"/>
                                        <b key="placeHolder">N</b>
                                        <ref key="weight" refId="24"/>
                                        <be key="textMatchingCondition" refId="2673" clsId="TextMatchingCondition">
                                          <ref key="op" refId="26"/>
                                          <s key="val"/>
                                        </be>
                                        <ref key="change" refId="27"/>
                                        <ref key="dataType" refId="28"/>
                                        <b key="prevailingDataType">N</b>
                                        <ref key="editability" refId="29"/>
                                        <s key="originalID">28</s>
                                        <b key="signChange">N</b>
                                        <b key="nativeSignChange">N</b>
                                        <l key="nav" refId="2674" ln="0" eid="ScenarioModifierValue"/>
                                        <i key="sco">0</i>
                                        <b key="applyFiltersForForcedScenarioPeriodoMap">N</b>
                                        <b key="lineSplit">N</b>
                                        <b key="addRCRow">N</b>
                                        <b key="complementary">N</b>
                                        <ref key="periodicCalculation" refId="30"/>
                                        <b key="breakLevelSubtotal">N</b>
                                        <b key="alreadyDrilled">N</b>
                                        <b key="multiSelection">N</b>
                                      </be>
                                      <cust key="id" clsId="FilterOid">28</cust>
                                      <s key="cod"/>
                                      <s key="desc"/>
                                      <i key="index">0</i>
                                      <l key="children" refId="2675" ln="0" eid="Framework.com.tagetik.trees.INode,framework"/>
                                      <ref key="parent" refId="2662"/>
                                    </be>
                                  </l>
                                  <ref key="parent" refId="2640"/>
                                </be>
                              </l>
                              <ref key="parent" refId="2520"/>
                            </be>
                            <be refId="2676" clsId="FilterNode">
                              <l key="dimensionOids" refId="2677" ln="1" eid="DimensionOid">
                                <cust clsId="DimensionOid">415A495F453031-4E-414E303030303030---</cust>
                              </l>
                              <l key="AdHocParamDimensionOids" refId="2678" ln="0" eid="DimensionOid"/>
                              <be key="data" refId="2679" clsId="FilterNodeData">
                                <ref key="filterNode" refId="2676"/>
                                <s key="dim">AZI_E01</s>
                                <i key="segmentLevel">0</i>
                                <ref key="segment" refId="68"/>
                                <b key="placeHolder">N</b>
                                <ref key="weight" refId="24"/>
                                <be key="textMatchingCondition" refId="2680" clsId="TextMatchingCondition">
                                  <ref key="op" refId="26"/>
                                  <s key="val"/>
                                </be>
                                <ref key="change" refId="27"/>
                                <ref key="dataType" refId="28"/>
                                <b key="prevailingDataType">N</b>
                                <ref key="editability" refId="29"/>
                                <s key="originalID">15</s>
                                <b key="signChange">N</b>
                                <b key="nativeSignChange">N</b>
                                <l key="nav" refId="2681" ln="0" eid="ScenarioModifierValue"/>
                                <i key="sco">0</i>
                                <b key="applyFiltersForForcedScenarioPeriodoMap">N</b>
                                <b key="lineSplit">N</b>
                                <b key="addRCRow">N</b>
                                <b key="complementary">N</b>
                                <ref key="periodicCalculation" refId="118"/>
                                <b key="breakLevelSubtotal">N</b>
                                <b key="alreadyDrilled">N</b>
                                <m key="nodeTypes" refId="2682" keid="SYS_STR" veid="EFReportingNodeType">
                                  <key>
                                    <s>415A495F453031-4E-414E303030303030---</s>
                                  </key>
                                  <val>
                                    <ref refId="39"/>
                                  </val>
                                  <key>
                                    <s>415A495F453031-4E-414E353030303030---</s>
                                  </key>
                                  <val>
                                    <ref refId="39"/>
                                  </val>
                                </m>
                                <b key="multiSelection">N</b>
                              </be>
                              <cust key="id" clsId="FilterOid">15</cust>
                              <s key="cod"/>
                              <s key="desc"/>
                              <i key="index">4</i>
                              <l key="children" refId="2683" ln="2" eid="Framework.com.tagetik.trees.INode,framework">
                                <be refId="2684" clsId="FilterNode">
                                  <l key="dimensionOids" refId="2685" ln="1" eid="DimensionOid">
                                    <cust clsId="DimensionOid">5343455F24-45-41432D323032332D434F4E53-24434F4E534F4C49444154494F4E--</cust>
                                  </l>
                                  <l key="AdHocParamDimensionOids" refId="2686" ln="0" eid="DimensionOid"/>
                                  <be key="data" refId="2687" clsId="FilterNodeData">
                                    <ref key="filterNode" refId="2684"/>
                                    <s key="dim">SCE_$</s>
                                    <i key="segmentLevel">0</i>
                                    <ref key="segment" refId="2107"/>
                                    <b key="placeHolder">N</b>
                                    <ref key="weight" refId="24"/>
                                    <be key="textMatchingCondition" refId="2688" clsId="TextMatchingCondition">
                                      <ref key="op" refId="26"/>
                                      <s key="val"/>
                                    </be>
                                    <ref key="change" refId="27"/>
                                    <ref key="dataType" refId="28"/>
                                    <b key="prevailingDataType">N</b>
                                    <ref key="editability" refId="29"/>
                                    <s key="originalID">16</s>
                                    <b key="signChange">N</b>
                                    <b key="nativeSignChange">N</b>
                                    <l key="nav" refId="2689" ln="0" eid="ScenarioModifierValue"/>
                                    <i key="sco">0</i>
                                    <b key="applyFiltersForForcedScenarioPeriodoMap">N</b>
                                    <b key="lineSplit">N</b>
                                    <b key="addRCRow">N</b>
                                    <b key="complementary">N</b>
                                    <ref key="periodicCalculation" refId="30"/>
                                    <b key="breakLevelSubtotal">N</b>
                                    <b key="alreadyDrilled">N</b>
                                    <b key="multiSelection">N</b>
                                  </be>
                                  <cust key="id" clsId="FilterOid">16</cust>
                                  <s key="cod"/>
                                  <s key="desc"/>
                                  <i key="index">0</i>
                                  <l key="children" refId="2690" ln="1" eid="Framework.com.tagetik.trees.INode,framework">
                                    <be refId="2691" clsId="FilterNode">
                                      <l key="dimensionOids" refId="2692" ln="1" eid="DimensionOid">
                                        <cust clsId="DimensionOid">504552-45-3132---</cust>
                                      </l>
                                      <l key="AdHocParamDimensionOids" refId="2693" ln="0" eid="DimensionOid"/>
                                      <be key="data" refId="2694" clsId="FilterNodeData">
                                        <ref key="filterNode" refId="2691"/>
                                        <s key="dim">PER</s>
                                        <i key="segmentLevel">0</i>
                                        <ref key="segment" refId="2107"/>
                                        <b key="placeHolder">N</b>
                                        <ref key="weight" refId="24"/>
                                        <be key="textMatchingCondition" refId="2695" clsId="TextMatchingCondition">
                                          <ref key="op" refId="26"/>
                                          <s key="val"/>
                                        </be>
                                        <ref key="change" refId="27"/>
                                        <ref key="dataType" refId="28"/>
                                        <b key="prevailingDataType">N</b>
                                        <ref key="editability" refId="29"/>
                                        <s key="originalID">29</s>
                                        <b key="signChange">N</b>
                                        <b key="nativeSignChange">N</b>
                                        <l key="nav" refId="2696" ln="0" eid="ScenarioModifierValue"/>
                                        <i key="sco">0</i>
                                        <b key="applyFiltersForForcedScenarioPeriodoMap">N</b>
                                        <b key="lineSplit">N</b>
                                        <b key="addRCRow">N</b>
                                        <b key="complementary">N</b>
                                        <ref key="periodicCalculation" refId="30"/>
                                        <b key="breakLevelSubtotal">N</b>
                                        <b key="alreadyDrilled">N</b>
                                        <b key="multiSelection">N</b>
                                      </be>
                                      <cust key="id" clsId="FilterOid">29</cust>
                                      <s key="cod"/>
                                      <s key="desc"/>
                                      <i key="index">0</i>
                                      <l key="children" refId="2697" ln="0" eid="Framework.com.tagetik.trees.INode,framework"/>
                                      <ref key="parent" refId="2684"/>
                                    </be>
                                  </l>
                                  <ref key="parent" refId="2676"/>
                                </be>
                                <be refId="2698" clsId="FilterNode">
                                  <l key="dimensionOids" refId="2699" ln="1" eid="DimensionOid">
                                    <cust clsId="DimensionOid">5343455F24-45-41432D323032322D434F4E53-24434F4E534F4C49444154494F4E--</cust>
                                  </l>
                                  <l key="AdHocParamDimensionOids" refId="2700" ln="0" eid="DimensionOid"/>
                                  <be key="data" refId="2701" clsId="FilterNodeData">
                                    <ref key="filterNode" refId="2698"/>
                                    <s key="dim">SCE_$</s>
                                    <i key="segmentLevel">0</i>
                                    <ref key="segment" refId="2107"/>
                                    <b key="placeHolder">N</b>
                                    <ref key="weight" refId="24"/>
                                    <be key="textMatchingCondition" refId="2702" clsId="TextMatchingCondition">
                                      <ref key="op" refId="26"/>
                                      <s key="val"/>
                                    </be>
                                    <ref key="change" refId="27"/>
                                    <ref key="dataType" refId="28"/>
                                    <b key="prevailingDataType">N</b>
                                    <ref key="editability" refId="29"/>
                                    <s key="originalID">17</s>
                                    <b key="signChange">N</b>
                                    <b key="nativeSignChange">N</b>
                                    <l key="nav" refId="2703" ln="0" eid="ScenarioModifierValue"/>
                                    <i key="sco">0</i>
                                    <b key="applyFiltersForForcedScenarioPeriodoMap">N</b>
                                    <b key="lineSplit">N</b>
                                    <b key="addRCRow">N</b>
                                    <b key="complementary">N</b>
                                    <ref key="periodicCalculation" refId="30"/>
                                    <b key="breakLevelSubtotal">N</b>
                                    <b key="alreadyDrilled">N</b>
                                    <b key="multiSelection">N</b>
                                  </be>
                                  <cust key="id" clsId="FilterOid">17</cust>
                                  <s key="cod"/>
                                  <s key="desc"/>
                                  <i key="index">1</i>
                                  <l key="children" refId="2704" ln="1" eid="Framework.com.tagetik.trees.INode,framework">
                                    <be refId="2705" clsId="FilterNode">
                                      <l key="dimensionOids" refId="2706" ln="1" eid="DimensionOid">
                                        <cust clsId="DimensionOid">504552-45-3132---</cust>
                                      </l>
                                      <l key="AdHocParamDimensionOids" refId="2707" ln="0" eid="DimensionOid"/>
                                      <be key="data" refId="2708" clsId="FilterNodeData">
                                        <ref key="filterNode" refId="2705"/>
                                        <s key="dim">PER</s>
                                        <i key="segmentLevel">0</i>
                                        <ref key="segment" refId="2107"/>
                                        <b key="placeHolder">N</b>
                                        <ref key="weight" refId="24"/>
                                        <be key="textMatchingCondition" refId="2709" clsId="TextMatchingCondition">
                                          <ref key="op" refId="26"/>
                                          <s key="val"/>
                                        </be>
                                        <ref key="change" refId="27"/>
                                        <ref key="dataType" refId="28"/>
                                        <b key="prevailingDataType">N</b>
                                        <ref key="editability" refId="29"/>
                                        <s key="originalID">30</s>
                                        <b key="signChange">N</b>
                                        <b key="nativeSignChange">N</b>
                                        <l key="nav" refId="2710" ln="0" eid="ScenarioModifierValue"/>
                                        <i key="sco">0</i>
                                        <b key="applyFiltersForForcedScenarioPeriodoMap">N</b>
                                        <b key="lineSplit">N</b>
                                        <b key="addRCRow">N</b>
                                        <b key="complementary">N</b>
                                        <ref key="periodicCalculation" refId="30"/>
                                        <b key="breakLevelSubtotal">N</b>
                                        <b key="alreadyDrilled">N</b>
                                        <b key="multiSelection">N</b>
                                      </be>
                                      <cust key="id" clsId="FilterOid">30</cust>
                                      <s key="cod"/>
                                      <s key="desc"/>
                                      <i key="index">0</i>
                                      <l key="children" refId="2711" ln="0" eid="Framework.com.tagetik.trees.INode,framework"/>
                                      <ref key="parent" refId="2698"/>
                                    </be>
                                  </l>
                                  <ref key="parent" refId="2676"/>
                                </be>
                              </l>
                              <ref key="parent" refId="2520"/>
                            </be>
                            <be refId="2712" clsId="FilterNode">
                              <l key="dimensionOids" refId="2713" ln="0" eid="DimensionOid"/>
                              <l key="AdHocParamDimensionOids" refId="2714" ln="0" eid="DimensionOid"/>
                              <be key="data" refId="2715" clsId="FilterNodeData">
                                <ref key="filterNode" refId="2712"/>
                                <s key="dim">AZI_E01</s>
                                <i key="segmentLevel">0</i>
                                <ref key="segment" refId="23"/>
                                <be key="dictionaryHeader" refId="2716" clsId="MultiDesc">
                                  <a key="desc" refId="2717" ln="4" eid="SYS_STR">
                                    <s>Admin/Consolidation</s>
                                    <s>Administration/Konsolidierung</s>
                                    <nl/>
                                    <nl/>
                                  </a>
                                </be>
                                <b key="placeHolder">S</b>
                                <ref key="weight" refId="24"/>
                                <be key="textMatchingCondition" refId="2718" clsId="TextMatchingCondition">
                                  <ref key="op" refId="26"/>
                                  <s key="val"/>
                                </be>
                                <ref key="change" refId="27"/>
                                <ref key="dataType" refId="28"/>
                                <b key="prevailingDataType">N</b>
                                <ref key="editability" refId="29"/>
                                <s key="originalID">33</s>
                                <b key="signChange">N</b>
                                <b key="nativeSignChange">N</b>
                                <l key="nav" refId="2719" ln="0" eid="ScenarioModifierValue"/>
                                <i key="sco">0</i>
                                <b key="applyFiltersForForcedScenarioPeriodoMap">N</b>
                                <b key="lineSplit">N</b>
                                <b key="addRCRow">N</b>
                                <b key="complementary">N</b>
                                <ref key="periodicCalculation" refId="30"/>
                                <b key="breakLevelSubtotal">N</b>
                                <b key="alreadyDrilled">N</b>
                                <m key="nodeTypes" refId="2720" keid="SYS_STR" veid="EFReportingNodeType">
                                  <key>
                                    <s>1</s>
                                  </key>
                                  <val>
                                    <ref refId="39"/>
                                  </val>
                                </m>
                                <b key="multiSelection">N</b>
                              </be>
                              <cust key="id" clsId="FilterOid">33</cust>
                              <s key="cod"/>
                              <s key="desc"/>
                              <i key="index">5</i>
                              <l key="children" refId="2721" ln="1" eid="Framework.com.tagetik.trees.INode,framework">
                                <be refId="2722" clsId="FilterNode">
                                  <l key="dimensionOids" refId="2723" ln="0" eid="DimensionOid"/>
                                  <l key="AdHocParamDimensionOids" refId="2724" ln="0" eid="DimensionOid"/>
                                  <be key="data" refId="2725" clsId="FilterNodeData">
                                    <ref key="filterNode" refId="2722"/>
                                    <s key="dim">SCE_$</s>
                                    <i key="segmentLevel">0</i>
                                    <ref key="segment" refId="23"/>
                                    <b key="placeHolder">S</b>
                                    <ref key="weight" refId="24"/>
                                    <be key="textMatchingCondition" refId="2726" clsId="TextMatchingCondition">
                                      <ref key="op" refId="26"/>
                                      <s key="val"/>
                                    </be>
                                    <ref key="change" refId="27"/>
                                    <ref key="dataType" refId="28"/>
                                    <b key="prevailingDataType">N</b>
                                    <ref key="editability" refId="29"/>
                                    <s key="originalID">34</s>
                                    <b key="signChange">N</b>
                                    <b key="nativeSignChange">N</b>
                                    <l key="nav" refId="2727" ln="0" eid="ScenarioModifierValue"/>
                                    <i key="sco">0</i>
                                    <b key="applyFiltersForForcedScenarioPeriodoMap">N</b>
                                    <b key="lineSplit">N</b>
                                    <b key="addRCRow">N</b>
                                    <b key="complementary">N</b>
                                    <ref key="periodicCalculation" refId="30"/>
                                    <b key="breakLevelSubtotal">N</b>
                                    <b key="alreadyDrilled">N</b>
                                    <m key="nodeTypes" refId="2728" keid="SYS_STR" veid="EFReportingNodeType">
                                      <key>
                                        <s>33</s>
                                      </key>
                                      <val>
                                        <ref refId="39"/>
                                      </val>
                                    </m>
                                    <b key="multiSelection">N</b>
                                  </be>
                                  <cust key="id" clsId="FilterOid">34</cust>
                                  <s key="cod"/>
                                  <s key="desc"/>
                                  <i key="index">0</i>
                                  <l key="children" refId="2729" ln="2" eid="Framework.com.tagetik.trees.INode,framework">
                                    <be refId="2730" clsId="FilterNode">
                                      <l key="dimensionOids" refId="2731" ln="0" eid="DimensionOid"/>
                                      <l key="AdHocParamDimensionOids" refId="2732" ln="0" eid="DimensionOid"/>
                                      <be key="data" refId="2733" clsId="FilterNodeData">
                                        <ref key="filterNode" refId="2730"/>
                                        <s key="dim">PER</s>
                                        <i key="segmentLevel">0</i>
                                        <ref key="segment" refId="23"/>
                                        <be key="reportingFormula" refId="2734" clsId="ReportingFormula">
                                          <b key="serverFormula">N</b>
                                          <b key="formulaRule">N</b>
                                          <s key="formula">{27}+{29}</s>
                                        </be>
                                        <b key="placeHolder">S</b>
                                        <ref key="weight" refId="24"/>
                                        <be key="textMatchingCondition" refId="2735" clsId="TextMatchingCondition">
                                          <ref key="op" refId="26"/>
                                          <s key="val"/>
                                        </be>
                                        <ref key="change" refId="27"/>
                                        <ref key="dataType" refId="28"/>
                                        <b key="prevailingDataType">N</b>
                                        <ref key="editability" refId="29"/>
                                        <s key="originalID">35</s>
                                        <b key="signChange">N</b>
                                        <b key="nativeSignChange">N</b>
                                        <l key="nav" refId="2736" ln="0" eid="ScenarioModifierValue"/>
                                        <i key="sco">0</i>
                                        <b key="applyFiltersForForcedScenarioPeriodoMap">N</b>
                                        <b key="lineSplit">N</b>
                                        <b key="addRCRow">N</b>
                                        <b key="complementary">N</b>
                                        <ref key="periodicCalculation" refId="30"/>
                                        <b key="breakLevelSubtotal">N</b>
                                        <b key="alreadyDrilled">N</b>
                                        <m key="nodeTypes" refId="2737" keid="SYS_STR" veid="EFReportingNodeType">
                                          <key>
                                            <s>34</s>
                                          </key>
                                          <val>
                                            <ref refId="39"/>
                                          </val>
                                        </m>
                                        <b key="multiSelection">N</b>
                                      </be>
                                      <cust key="id" clsId="FilterOid">35</cust>
                                      <s key="cod"/>
                                      <s key="desc"/>
                                      <i key="index">0</i>
                                      <l key="children" refId="2738" ln="0" eid="Framework.com.tagetik.trees.INode,framework"/>
                                      <ref key="parent" refId="2722"/>
                                    </be>
                                    <be refId="2739" clsId="FilterNode">
                                      <l key="dimensionOids" refId="2740" ln="0" eid="DimensionOid"/>
                                      <l key="AdHocParamDimensionOids" refId="2741" ln="0" eid="DimensionOid"/>
                                      <be key="data" refId="2742" clsId="FilterNodeData">
                                        <ref key="filterNode" refId="2739"/>
                                        <s key="dim">PER</s>
                                        <i key="segmentLevel">0</i>
                                        <ref key="segment" refId="23"/>
                                        <be key="reportingFormula" refId="2743" clsId="ReportingFormula">
                                          <b key="serverFormula">N</b>
                                          <b key="formulaRule">N</b>
                                          <s key="formula">{28}+{30}</s>
                                        </be>
                                        <b key="placeHolder">S</b>
                                        <ref key="weight" refId="24"/>
                                        <be key="textMatchingCondition" refId="2744" clsId="TextMatchingCondition">
                                          <ref key="op" refId="26"/>
                                          <s key="val"/>
                                        </be>
                                        <ref key="change" refId="27"/>
                                        <ref key="dataType" refId="28"/>
                                        <b key="prevailingDataType">N</b>
                                        <ref key="editability" refId="29"/>
                                        <s key="originalID">36</s>
                                        <b key="signChange">N</b>
                                        <b key="nativeSignChange">N</b>
                                        <l key="nav" refId="2745" ln="0" eid="ScenarioModifierValue"/>
                                        <i key="sco">0</i>
                                        <b key="applyFiltersForForcedScenarioPeriodoMap">N</b>
                                        <b key="lineSplit">N</b>
                                        <b key="addRCRow">N</b>
                                        <b key="complementary">N</b>
                                        <ref key="periodicCalculation" refId="30"/>
                                        <b key="breakLevelSubtotal">N</b>
                                        <b key="alreadyDrilled">N</b>
                                        <m key="nodeTypes" refId="2746" keid="SYS_STR" veid="EFReportingNodeType">
                                          <key>
                                            <s>34</s>
                                          </key>
                                          <val>
                                            <ref refId="39"/>
                                          </val>
                                        </m>
                                        <b key="multiSelection">N</b>
                                      </be>
                                      <cust key="id" clsId="FilterOid">36</cust>
                                      <s key="cod"/>
                                      <s key="desc"/>
                                      <i key="index">1</i>
                                      <l key="children" refId="2747" ln="0" eid="Framework.com.tagetik.trees.INode,framework"/>
                                      <ref key="parent" refId="2722"/>
                                    </be>
                                  </l>
                                  <ref key="parent" refId="2712"/>
                                </be>
                              </l>
                              <ref key="parent" refId="2520"/>
                            </be>
                            <be refId="2748" clsId="FilterNode">
                              <l key="dimensionOids" refId="2749" ln="1" eid="DimensionOid">
                                <cust clsId="DimensionOid">415A495F453031-4E-414E303030303030---</cust>
                              </l>
                              <l key="AdHocParamDimensionOids" refId="2750" ln="0" eid="DimensionOid"/>
                              <be key="data" refId="2751" clsId="FilterNodeData">
                                <ref key="filterNode" refId="2748"/>
                                <s key="dim">AZI_E01</s>
                                <i key="segmentLevel">0</i>
                                <ref key="segment" refId="36"/>
                                <be key="dictionaryHeader" refId="2752" clsId="MultiDesc">
                                  <a key="desc" refId="2753" ln="4" eid="SYS_STR">
                                    <s>Uniper Group (continuing operations)</s>
                                    <s>
                                      Uniper-Konzern (fortgef
                                      <ch cod="fc"/>
                                      hrte Aktivit
                                      <ch cod="e4"/>
                                      ten)
                                    </s>
                                    <nl/>
                                    <nl/>
                                  </a>
                                </be>
                                <b key="placeHolder">N</b>
                                <ref key="weight" refId="24"/>
                                <be key="textMatchingCondition" refId="2754" clsId="TextMatchingCondition">
                                  <ref key="op" refId="26"/>
                                  <s key="val"/>
                                </be>
                                <ref key="change" refId="27"/>
                                <ref key="dataType" refId="28"/>
                                <b key="prevailingDataType">N</b>
                                <ref key="editability" refId="29"/>
                                <s key="originalID">18</s>
                                <b key="signChange">N</b>
                                <b key="nativeSignChange">N</b>
                                <l key="nav" refId="2755" ln="0" eid="ScenarioModifierValue"/>
                                <i key="sco">0</i>
                                <b key="applyFiltersForForcedScenarioPeriodoMap">N</b>
                                <b key="lineSplit">N</b>
                                <b key="addRCRow">N</b>
                                <b key="complementary">N</b>
                                <ref key="periodicCalculation" refId="118"/>
                                <b key="breakLevelSubtotal">N</b>
                                <b key="alreadyDrilled">N</b>
                                <m key="nodeTypes" refId="2756" keid="SYS_STR" veid="EFReportingNodeType">
                                  <key>
                                    <s>415A495F453031-4E-414E303030303030---</s>
                                  </key>
                                  <val>
                                    <ref refId="39"/>
                                  </val>
                                </m>
                                <b key="multiSelection">N</b>
                              </be>
                              <cust key="id" clsId="FilterOid">18</cust>
                              <s key="cod"/>
                              <s key="desc"/>
                              <i key="index">6</i>
                              <l key="children" refId="2757" ln="2" eid="Framework.com.tagetik.trees.INode,framework">
                                <be refId="2758" clsId="FilterNode">
                                  <l key="dimensionOids" refId="2759" ln="1" eid="DimensionOid">
                                    <cust clsId="DimensionOid">5343455F24-45-41432D323032332D434F4E53-24434F4E534F4C49444154494F4E--</cust>
                                  </l>
                                  <l key="AdHocParamDimensionOids" refId="2760" ln="0" eid="DimensionOid"/>
                                  <be key="data" refId="2761" clsId="FilterNodeData">
                                    <ref key="filterNode" refId="2758"/>
                                    <s key="dim">SCE_$</s>
                                    <i key="segmentLevel">0</i>
                                    <ref key="segment" refId="2107"/>
                                    <b key="placeHolder">N</b>
                                    <ref key="weight" refId="24"/>
                                    <be key="textMatchingCondition" refId="2762" clsId="TextMatchingCondition">
                                      <ref key="op" refId="26"/>
                                      <s key="val"/>
                                    </be>
                                    <ref key="change" refId="27"/>
                                    <ref key="dataType" refId="28"/>
                                    <b key="prevailingDataType">N</b>
                                    <ref key="editability" refId="29"/>
                                    <s key="originalID">19</s>
                                    <b key="signChange">N</b>
                                    <b key="nativeSignChange">N</b>
                                    <l key="nav" refId="2763" ln="0" eid="ScenarioModifierValue"/>
                                    <i key="sco">0</i>
                                    <b key="applyFiltersForForcedScenarioPeriodoMap">N</b>
                                    <b key="lineSplit">N</b>
                                    <b key="addRCRow">N</b>
                                    <b key="complementary">N</b>
                                    <ref key="periodicCalculation" refId="30"/>
                                    <b key="breakLevelSubtotal">N</b>
                                    <b key="alreadyDrilled">N</b>
                                    <b key="multiSelection">N</b>
                                  </be>
                                  <cust key="id" clsId="FilterOid">19</cust>
                                  <s key="cod"/>
                                  <s key="desc"/>
                                  <i key="index">0</i>
                                  <l key="children" refId="2764" ln="1" eid="Framework.com.tagetik.trees.INode,framework">
                                    <be refId="2765" clsId="FilterNode">
                                      <l key="dimensionOids" refId="2766" ln="1" eid="DimensionOid">
                                        <cust clsId="DimensionOid">504552-45-3132---</cust>
                                      </l>
                                      <l key="AdHocParamDimensionOids" refId="2767" ln="0" eid="DimensionOid"/>
                                      <be key="data" refId="2768" clsId="FilterNodeData">
                                        <ref key="filterNode" refId="2765"/>
                                        <s key="dim">PER</s>
                                        <i key="segmentLevel">0</i>
                                        <ref key="segment" refId="2107"/>
                                        <b key="placeHolder">N</b>
                                        <ref key="weight" refId="24"/>
                                        <be key="textMatchingCondition" refId="2769" clsId="TextMatchingCondition">
                                          <ref key="op" refId="26"/>
                                          <s key="val"/>
                                        </be>
                                        <ref key="change" refId="27"/>
                                        <ref key="dataType" refId="28"/>
                                        <b key="prevailingDataType">N</b>
                                        <ref key="editability" refId="29"/>
                                        <s key="originalID">31</s>
                                        <b key="signChange">N</b>
                                        <b key="nativeSignChange">N</b>
                                        <l key="nav" refId="2770" ln="0" eid="ScenarioModifierValue"/>
                                        <i key="sco">0</i>
                                        <b key="applyFiltersForForcedScenarioPeriodoMap">N</b>
                                        <b key="lineSplit">N</b>
                                        <b key="addRCRow">N</b>
                                        <b key="complementary">N</b>
                                        <ref key="periodicCalculation" refId="30"/>
                                        <b key="breakLevelSubtotal">N</b>
                                        <b key="alreadyDrilled">N</b>
                                        <b key="multiSelection">N</b>
                                      </be>
                                      <cust key="id" clsId="FilterOid">31</cust>
                                      <s key="cod"/>
                                      <s key="desc"/>
                                      <i key="index">0</i>
                                      <l key="children" refId="2771" ln="0" eid="Framework.com.tagetik.trees.INode,framework"/>
                                      <ref key="parent" refId="2758"/>
                                    </be>
                                  </l>
                                  <ref key="parent" refId="2748"/>
                                </be>
                                <be refId="2772" clsId="FilterNode">
                                  <l key="dimensionOids" refId="2773" ln="1" eid="DimensionOid">
                                    <cust clsId="DimensionOid">5343455F24-45-41432D323032322D434F4E53-24434F4E534F4C49444154494F4E--</cust>
                                  </l>
                                  <l key="AdHocParamDimensionOids" refId="2774" ln="0" eid="DimensionOid"/>
                                  <be key="data" refId="2775" clsId="FilterNodeData">
                                    <ref key="filterNode" refId="2772"/>
                                    <s key="dim">SCE_$</s>
                                    <i key="segmentLevel">0</i>
                                    <ref key="segment" refId="2107"/>
                                    <b key="placeHolder">N</b>
                                    <ref key="weight" refId="24"/>
                                    <be key="textMatchingCondition" refId="2776" clsId="TextMatchingCondition">
                                      <ref key="op" refId="26"/>
                                      <s key="val"/>
                                    </be>
                                    <ref key="change" refId="27"/>
                                    <ref key="dataType" refId="28"/>
                                    <b key="prevailingDataType">N</b>
                                    <ref key="editability" refId="29"/>
                                    <s key="originalID">20</s>
                                    <b key="signChange">N</b>
                                    <b key="nativeSignChange">N</b>
                                    <l key="nav" refId="2777" ln="0" eid="ScenarioModifierValue"/>
                                    <i key="sco">0</i>
                                    <b key="applyFiltersForForcedScenarioPeriodoMap">N</b>
                                    <b key="lineSplit">N</b>
                                    <b key="addRCRow">N</b>
                                    <b key="complementary">N</b>
                                    <ref key="periodicCalculation" refId="30"/>
                                    <b key="breakLevelSubtotal">N</b>
                                    <b key="alreadyDrilled">N</b>
                                    <b key="multiSelection">N</b>
                                  </be>
                                  <cust key="id" clsId="FilterOid">20</cust>
                                  <s key="cod"/>
                                  <s key="desc"/>
                                  <i key="index">1</i>
                                  <l key="children" refId="2778" ln="1" eid="Framework.com.tagetik.trees.INode,framework">
                                    <be refId="2779" clsId="FilterNode">
                                      <l key="dimensionOids" refId="2780" ln="1" eid="DimensionOid">
                                        <cust clsId="DimensionOid">504552-45-3132---</cust>
                                      </l>
                                      <l key="AdHocParamDimensionOids" refId="2781" ln="0" eid="DimensionOid"/>
                                      <be key="data" refId="2782" clsId="FilterNodeData">
                                        <ref key="filterNode" refId="2779"/>
                                        <s key="dim">PER</s>
                                        <i key="segmentLevel">0</i>
                                        <ref key="segment" refId="2107"/>
                                        <b key="placeHolder">N</b>
                                        <ref key="weight" refId="24"/>
                                        <be key="textMatchingCondition" refId="2783" clsId="TextMatchingCondition">
                                          <ref key="op" refId="26"/>
                                          <s key="val"/>
                                        </be>
                                        <ref key="change" refId="27"/>
                                        <ref key="dataType" refId="28"/>
                                        <b key="prevailingDataType">N</b>
                                        <ref key="editability" refId="29"/>
                                        <s key="originalID">32</s>
                                        <b key="signChange">N</b>
                                        <b key="nativeSignChange">N</b>
                                        <l key="nav" refId="2784" ln="0" eid="ScenarioModifierValue"/>
                                        <i key="sco">0</i>
                                        <b key="applyFiltersForForcedScenarioPeriodoMap">N</b>
                                        <b key="lineSplit">N</b>
                                        <b key="addRCRow">N</b>
                                        <b key="complementary">N</b>
                                        <ref key="periodicCalculation" refId="30"/>
                                        <b key="breakLevelSubtotal">N</b>
                                        <b key="alreadyDrilled">N</b>
                                        <b key="multiSelection">N</b>
                                      </be>
                                      <cust key="id" clsId="FilterOid">32</cust>
                                      <s key="cod"/>
                                      <s key="desc"/>
                                      <i key="index">0</i>
                                      <l key="children" refId="2785" ln="0" eid="Framework.com.tagetik.trees.INode,framework"/>
                                      <ref key="parent" refId="2772"/>
                                    </be>
                                  </l>
                                  <ref key="parent" refId="2748"/>
                                </be>
                              </l>
                              <ref key="parent" refId="2520"/>
                            </be>
                          </l>
                        </be>
                        <be key="matrixFilters" refId="2786" clsId="FilterNode">
                          <l key="dimensionOids" refId="2787" ln="0" eid="DimensionOid"/>
                          <l key="AdHocParamDimensionOids" refId="2788" ln="0" eid="DimensionOid"/>
                          <be key="data" refId="2789" clsId="FilterNodeData">
                            <ref key="filterNode" refId="2786"/>
                            <i key="segmentLevel">0</i>
                            <ref key="segment" refId="23"/>
                            <b key="placeHolder">N</b>
                            <ref key="weight" refId="24"/>
                            <be key="textMatchingCondition" refId="279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Matrix</s>
                          <i key="index">0</i>
                          <l key="children" refId="2791" ln="1" eid="Framework.com.tagetik.trees.INode,framework">
                            <be refId="2792" clsId="FilterNode">
                              <l key="dimensionOids" refId="2793" ln="1" eid="DimensionOid">
                                <cust clsId="DimensionOid">544950-45-5449505F4356---</cust>
                              </l>
                              <l key="AdHocParamDimensionOids" refId="2794" ln="0" eid="DimensionOid"/>
                              <be key="data" refId="2795" clsId="FilterNodeData">
                                <ref key="filterNode" refId="2792"/>
                                <s key="dim">TIP</s>
                                <i key="segmentLevel">0</i>
                                <ref key="segment" refId="23"/>
                                <b key="placeHolder">N</b>
                                <ref key="weight" refId="24"/>
                                <be key="textMatchingCondition" refId="2796" clsId="TextMatchingCondition">
                                  <ref key="op" refId="26"/>
                                  <s key="val"/>
                                </be>
                                <ref key="change" refId="27"/>
                                <ref key="dataType" refId="28"/>
                                <b key="prevailingDataType">N</b>
                                <ref key="editability" refId="29"/>
                                <s key="originalID">4</s>
                                <b key="signChange">N</b>
                                <b key="nativeSignChange">N</b>
                                <l key="nav" refId="2797" ln="0" eid="ScenarioModifierValue"/>
                                <i key="sco">0</i>
                                <b key="applyFiltersForForcedScenarioPeriodoMap">N</b>
                                <b key="lineSplit">N</b>
                                <b key="addRCRow">N</b>
                                <b key="complementary">N</b>
                                <ref key="periodicCalculation" refId="30"/>
                                <b key="breakLevelSubtotal">N</b>
                                <b key="alreadyDrilled">N</b>
                                <b key="multiSelection">N</b>
                              </be>
                              <cust key="id" clsId="FilterOid">4</cust>
                              <s key="cod"/>
                              <s key="desc"/>
                              <i key="index">0</i>
                              <l key="children" refId="2798" ln="0" eid="Framework.com.tagetik.trees.INode,framework"/>
                              <ref key="parent" refId="2786"/>
                            </be>
                          </l>
                        </be>
                        <be key="rowHeaders" refId="2799" clsId="ReportingHeaders">
                          <m key="headers" refId="2800" keid="SYS_PR_I" veid="System.Collections.IList">
                            <key>
                              <i>-1</i>
                            </key>
                            <val>
                              <l refId="2801" ln="1">
                                <s>$Account(HIERARCHY("A03")).code</s>
                              </l>
                            </val>
                            <key>
                              <i>-2</i>
                            </key>
                            <val>
                              <l refId="2802" ln="1">
                                <s>$Account(HIERARCHY("A03")).desc</s>
                              </l>
                            </val>
                          </m>
                          <m key="headersDims" refId="2803" keid="SYS_PR_I" veid="SYS_STR">
                            <key>
                              <i>-1</i>
                            </key>
                            <val>
                              <s>VOC_A03</s>
                            </val>
                            <key>
                              <i>-2</i>
                            </key>
                            <val>
                              <s>VOC_A03</s>
                            </val>
                          </m>
                        </be>
                        <be key="columnHeaders" refId="2804" clsId="ReportingHeaders">
                          <m key="headers" refId="2805" keid="SYS_PR_I" veid="System.Collections.IList">
                            <key>
                              <i>-1</i>
                            </key>
                            <val>
                              <l refId="2806" ln="1">
                                <s>$Scenario.year</s>
                              </l>
                            </val>
                            <key>
                              <i>-2</i>
                            </key>
                            <val>
                              <l refId="2807" ln="1">
                                <s>$Entity(HIERARCHY("E01")).desc</s>
                              </l>
                            </val>
                          </m>
                          <m key="headersDims" refId="2808" keid="SYS_PR_I" veid="SYS_STR">
                            <key>
                              <i>-1</i>
                            </key>
                            <val>
                              <s>SCE_$</s>
                            </val>
                            <key>
                              <i>-2</i>
                            </key>
                            <val>
                              <s>AZI_E01</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set key="forcedDimensions" refId="2809" ln="0" eid="SYS_STR"/>
                        <b key="bindOriginalAmountOnSave">N</b>
                        <b key="showLink">N</b>
                        <i key="index">3</i>
                        <b key="excludeValuatingSheetsWithZeroValues">N</b>
                        <b key="allowOpenNewElements">N</b>
                        <s key="forcedBreakBackType">X</s>
                        <s key="forcedBreakBackRefLeaf">X</s>
                        <b key="autoOpenNewElements">N</b>
                        <b key="askNumRows">N</b>
                        <set key="forcedContentCells" refId="2810" ln="5" eid="Reporting.com.tagetik.tables.IMatixCellLeafPositions,Reporting">
                          <be refId="2811" clsId="ColHeaderMatrixCellLeafPositions">
                            <i key="colHeader">-1</i>
                            <cust key="row" clsId="FilterOid">96</cust>
                          </be>
                          <be refId="2812" clsId="CornerHeaderMatrixCellLeafPositions">
                            <i key="colHeader">-1</i>
                            <i key="rowHeader">-1</i>
                          </be>
                          <be refId="2813" clsId="CornerHeaderMatrixCellLeafPositions">
                            <i key="colHeader">-1</i>
                            <i key="rowHeader">-2</i>
                          </be>
                          <be refId="2814" clsId="RowHeaderMatrixCellLeafPositions">
                            <i key="rowHeader">-1</i>
                            <cust key="col" clsId="FilterOid">36</cust>
                          </be>
                          <be refId="2815" clsId="RowHeaderMatrixCellLeafPositions">
                            <i key="rowHeader">-1</i>
                            <cust key="col" clsId="FilterOid">35</cust>
                          </be>
                        </set>
                        <m key="forcedEditModes" refId="2816" keid="Reporting.com.tagetik.tables.IMatixCellLeafPositions,Reporting" veid="SYS_STR"/>
                        <b key="UseTxlDeFormEditor">N</b>
                        <be key="TxDeFormsEditorDescriptor" refId="2817" clsId="TxDeFormsEditorDescriptor">
                          <l key="Tabs" refId="2818" ln="0" eid="TxDeFormsEditorGridDescriptor"/>
                          <i key="Height">400</i>
                          <i key="Width">430</i>
                          <b key="editButton">S</b>
                          <b key="newButton">S</b>
                          <b key="deleteButton">S</b>
                        </be>
                        <be key="workspaceTableInfo" refId="2819" clsId="matrixWSInfo">
                          <b key="isT">N</b>
                          <s key="wsCode">$CPM</s>
                        </be>
                        <be key="customFilters" refId="2820" clsId="ExpCustomFiltersProspetto"/>
                      </be>
                    </val>
                    <key>
                      <s>Tax Payments</s>
                    </key>
                    <val>
                      <be refId="2821" clsId="MatrixPositionBlockVO">
                        <s key="positionID">Tax Payments</s>
                        <be key="rows" refId="2822" clsId="FilterNode">
                          <l key="dimensionOids" refId="2823" ln="0" eid="DimensionOid"/>
                          <l key="AdHocParamDimensionOids" refId="2824" ln="0" eid="DimensionOid"/>
                          <be key="data" refId="2825" clsId="FilterNodeData">
                            <ref key="filterNode" refId="2822"/>
                            <i key="segmentLevel">0</i>
                            <ref key="segment" refId="23"/>
                            <b key="placeHolder">N</b>
                            <ref key="weight" refId="24"/>
                            <be key="textMatchingCondition" refId="282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Rows</s>
                          <i key="index">0</i>
                          <l key="children" refId="2827" ln="12" eid="Framework.com.tagetik.trees.INode,framework">
                            <be refId="2828" clsId="FilterNode">
                              <l key="dimensionOids" refId="2829" ln="1" eid="DimensionOid">
                                <cust clsId="DimensionOid">564F43-45-343433303130303130302D4D5231---</cust>
                              </l>
                              <l key="AdHocParamDimensionOids" refId="2830" ln="0" eid="DimensionOid"/>
                              <be key="data" refId="2831" clsId="FilterNodeData">
                                <ref key="filterNode" refId="2828"/>
                                <s key="dim">VOC</s>
                                <i key="segmentLevel">0</i>
                                <ref key="segment" refId="23"/>
                                <b key="placeHolder">N</b>
                                <ref key="weight" refId="24"/>
                                <be key="textMatchingCondition" refId="2832" clsId="TextMatchingCondition">
                                  <ref key="op" refId="26"/>
                                  <s key="val"/>
                                </be>
                                <ref key="change" refId="27"/>
                                <ref key="dataType" refId="28"/>
                                <b key="prevailingDataType">N</b>
                                <ref key="editability" refId="29"/>
                                <s key="originalID">378</s>
                                <b key="signChange">N</b>
                                <b key="nativeSignChange">N</b>
                                <l key="nav" refId="2833" ln="0" eid="ScenarioModifierValue"/>
                                <i key="sco">0</i>
                                <b key="applyFiltersForForcedScenarioPeriodoMap">N</b>
                                <b key="lineSplit">N</b>
                                <b key="addRCRow">N</b>
                                <b key="complementary">N</b>
                                <ref key="periodicCalculation" refId="30"/>
                                <b key="breakLevelSubtotal">N</b>
                                <b key="alreadyDrilled">N</b>
                                <m key="nodeTypes" refId="2834" keid="SYS_STR" veid="EFReportingNodeType">
                                  <key>
                                    <s>564F43-45-343433303130303130302D4D5231---</s>
                                  </key>
                                  <val>
                                    <ref refId="39"/>
                                  </val>
                                  <key>
                                    <s>564F43-45-343433303130303130302D4D5232---</s>
                                  </key>
                                  <val>
                                    <ref refId="39"/>
                                  </val>
                                </m>
                                <b key="multiSelection">N</b>
                              </be>
                              <cust key="id" clsId="FilterOid">378</cust>
                              <s key="cod"/>
                              <s key="desc"/>
                              <i key="index">0</i>
                              <l key="children" refId="2835" ln="0" eid="Framework.com.tagetik.trees.INode,framework"/>
                              <ref key="parent" refId="2822"/>
                            </be>
                            <be refId="2836" clsId="FilterNode">
                              <l key="dimensionOids" refId="2837" ln="1" eid="DimensionOid">
                                <cust clsId="DimensionOid">564F43-45-343433303130303230302D4D5231---</cust>
                              </l>
                              <l key="AdHocParamDimensionOids" refId="2838" ln="0" eid="DimensionOid"/>
                              <be key="data" refId="2839" clsId="FilterNodeData">
                                <ref key="filterNode" refId="2836"/>
                                <s key="dim">VOC</s>
                                <i key="segmentLevel">0</i>
                                <ref key="segment" refId="23"/>
                                <b key="placeHolder">N</b>
                                <ref key="weight" refId="24"/>
                                <be key="textMatchingCondition" refId="2840" clsId="TextMatchingCondition">
                                  <ref key="op" refId="26"/>
                                  <s key="val"/>
                                </be>
                                <ref key="change" refId="27"/>
                                <ref key="dataType" refId="28"/>
                                <b key="prevailingDataType">N</b>
                                <ref key="editability" refId="29"/>
                                <s key="originalID">380</s>
                                <b key="signChange">N</b>
                                <b key="nativeSignChange">N</b>
                                <l key="nav" refId="2841" ln="0" eid="ScenarioModifierValue"/>
                                <i key="sco">0</i>
                                <b key="applyFiltersForForcedScenarioPeriodoMap">N</b>
                                <b key="lineSplit">N</b>
                                <b key="addRCRow">N</b>
                                <b key="complementary">N</b>
                                <ref key="periodicCalculation" refId="30"/>
                                <b key="breakLevelSubtotal">N</b>
                                <b key="alreadyDrilled">N</b>
                                <m key="nodeTypes" refId="2842" keid="SYS_STR" veid="EFReportingNodeType">
                                  <key>
                                    <s>564F43-45-343433303130303230302D4D5232---</s>
                                  </key>
                                  <val>
                                    <ref refId="39"/>
                                  </val>
                                  <key>
                                    <s>564F43-45-343433303130303230302D4D5231---</s>
                                  </key>
                                  <val>
                                    <ref refId="39"/>
                                  </val>
                                </m>
                                <b key="multiSelection">N</b>
                              </be>
                              <cust key="id" clsId="FilterOid">380</cust>
                              <s key="cod"/>
                              <s key="desc"/>
                              <i key="index">1</i>
                              <l key="children" refId="2843" ln="0" eid="Framework.com.tagetik.trees.INode,framework"/>
                              <ref key="parent" refId="2822"/>
                            </be>
                            <be refId="2844" clsId="FilterNode">
                              <l key="dimensionOids" refId="2845" ln="1" eid="DimensionOid">
                                <cust clsId="DimensionOid">564F43-45-343433303130303330302D4D5231---</cust>
                              </l>
                              <l key="AdHocParamDimensionOids" refId="2846" ln="0" eid="DimensionOid"/>
                              <be key="data" refId="2847" clsId="FilterNodeData">
                                <ref key="filterNode" refId="2844"/>
                                <s key="dim">VOC</s>
                                <i key="segmentLevel">0</i>
                                <ref key="segment" refId="23"/>
                                <b key="placeHolder">N</b>
                                <ref key="weight" refId="24"/>
                                <be key="textMatchingCondition" refId="2848" clsId="TextMatchingCondition">
                                  <ref key="op" refId="26"/>
                                  <s key="val"/>
                                </be>
                                <ref key="change" refId="27"/>
                                <ref key="dataType" refId="28"/>
                                <b key="prevailingDataType">N</b>
                                <ref key="editability" refId="29"/>
                                <s key="originalID">381</s>
                                <b key="signChange">N</b>
                                <b key="nativeSignChange">N</b>
                                <l key="nav" refId="2849" ln="0" eid="ScenarioModifierValue"/>
                                <i key="sco">0</i>
                                <b key="applyFiltersForForcedScenarioPeriodoMap">N</b>
                                <b key="lineSplit">N</b>
                                <b key="addRCRow">N</b>
                                <b key="complementary">N</b>
                                <ref key="periodicCalculation" refId="30"/>
                                <b key="breakLevelSubtotal">N</b>
                                <b key="alreadyDrilled">N</b>
                                <m key="nodeTypes" refId="2850" keid="SYS_STR" veid="EFReportingNodeType">
                                  <key>
                                    <s>564F43-45-343433303130303330302D4D5231---</s>
                                  </key>
                                  <val>
                                    <ref refId="39"/>
                                  </val>
                                  <key>
                                    <s>564F43-45-343433303130303330302D4D5232---</s>
                                  </key>
                                  <val>
                                    <ref refId="39"/>
                                  </val>
                                </m>
                                <b key="multiSelection">N</b>
                              </be>
                              <cust key="id" clsId="FilterOid">381</cust>
                              <s key="cod"/>
                              <s key="desc"/>
                              <i key="index">2</i>
                              <l key="children" refId="2851" ln="0" eid="Framework.com.tagetik.trees.INode,framework"/>
                              <ref key="parent" refId="2822"/>
                            </be>
                            <be refId="2852" clsId="FilterNode">
                              <l key="dimensionOids" refId="2853" ln="1" eid="DimensionOid">
                                <cust clsId="DimensionOid">564F43-45-343433303130303331302D4D5231---</cust>
                              </l>
                              <l key="AdHocParamDimensionOids" refId="2854" ln="0" eid="DimensionOid"/>
                              <be key="data" refId="2855" clsId="FilterNodeData">
                                <ref key="filterNode" refId="2852"/>
                                <s key="dim">VOC</s>
                                <i key="segmentLevel">0</i>
                                <ref key="segment" refId="23"/>
                                <b key="placeHolder">N</b>
                                <ref key="weight" refId="24"/>
                                <be key="textMatchingCondition" refId="2856" clsId="TextMatchingCondition">
                                  <ref key="op" refId="26"/>
                                  <s key="val"/>
                                </be>
                                <ref key="change" refId="27"/>
                                <ref key="dataType" refId="28"/>
                                <b key="prevailingDataType">N</b>
                                <ref key="editability" refId="29"/>
                                <s key="originalID">382</s>
                                <b key="signChange">N</b>
                                <b key="nativeSignChange">N</b>
                                <l key="nav" refId="2857" ln="0" eid="ScenarioModifierValue"/>
                                <i key="sco">0</i>
                                <b key="applyFiltersForForcedScenarioPeriodoMap">N</b>
                                <b key="lineSplit">N</b>
                                <b key="addRCRow">N</b>
                                <b key="complementary">N</b>
                                <ref key="periodicCalculation" refId="30"/>
                                <b key="breakLevelSubtotal">N</b>
                                <b key="alreadyDrilled">N</b>
                                <m key="nodeTypes" refId="2858" keid="SYS_STR" veid="EFReportingNodeType">
                                  <key>
                                    <s>564F43-45-343433303130303331302D4D5232---</s>
                                  </key>
                                  <val>
                                    <ref refId="39"/>
                                  </val>
                                  <key>
                                    <s>564F43-45-343433303130303331302D4D5231---</s>
                                  </key>
                                  <val>
                                    <ref refId="39"/>
                                  </val>
                                </m>
                                <b key="multiSelection">N</b>
                              </be>
                              <cust key="id" clsId="FilterOid">382</cust>
                              <s key="cod"/>
                              <s key="desc"/>
                              <i key="index">3</i>
                              <l key="children" refId="2859" ln="0" eid="Framework.com.tagetik.trees.INode,framework"/>
                              <ref key="parent" refId="2822"/>
                            </be>
                            <be refId="2860" clsId="FilterNode">
                              <l key="dimensionOids" refId="2861" ln="1" eid="DimensionOid">
                                <cust clsId="DimensionOid">564F43-45-343433303130303832352D4D5231---</cust>
                              </l>
                              <l key="AdHocParamDimensionOids" refId="2862" ln="0" eid="DimensionOid"/>
                              <be key="data" refId="2863" clsId="FilterNodeData">
                                <ref key="filterNode" refId="2860"/>
                                <s key="dim">VOC</s>
                                <i key="segmentLevel">0</i>
                                <ref key="segment" refId="23"/>
                                <b key="placeHolder">N</b>
                                <ref key="weight" refId="24"/>
                                <be key="textMatchingCondition" refId="2864" clsId="TextMatchingCondition">
                                  <ref key="op" refId="26"/>
                                  <s key="val"/>
                                </be>
                                <ref key="change" refId="27"/>
                                <ref key="dataType" refId="28"/>
                                <b key="prevailingDataType">N</b>
                                <ref key="editability" refId="29"/>
                                <s key="originalID">384</s>
                                <b key="signChange">N</b>
                                <b key="nativeSignChange">N</b>
                                <l key="nav" refId="2865" ln="0" eid="ScenarioModifierValue"/>
                                <i key="sco">0</i>
                                <b key="applyFiltersForForcedScenarioPeriodoMap">N</b>
                                <b key="lineSplit">N</b>
                                <b key="addRCRow">N</b>
                                <b key="complementary">N</b>
                                <ref key="periodicCalculation" refId="30"/>
                                <b key="breakLevelSubtotal">N</b>
                                <b key="alreadyDrilled">N</b>
                                <m key="nodeTypes" refId="2866" keid="SYS_STR" veid="EFReportingNodeType">
                                  <key>
                                    <s>564F43-45-343433303130303832352D4D5232---</s>
                                  </key>
                                  <val>
                                    <ref refId="39"/>
                                  </val>
                                  <key>
                                    <s>564F43-45-343433303130303832352D4D5231---</s>
                                  </key>
                                  <val>
                                    <ref refId="39"/>
                                  </val>
                                </m>
                                <b key="multiSelection">N</b>
                              </be>
                              <cust key="id" clsId="FilterOid">384</cust>
                              <s key="cod"/>
                              <s key="desc"/>
                              <i key="index">4</i>
                              <l key="children" refId="2867" ln="0" eid="Framework.com.tagetik.trees.INode,framework"/>
                              <ref key="parent" refId="2822"/>
                            </be>
                            <be refId="2868" clsId="FilterNode">
                              <l key="dimensionOids" refId="2869" ln="1" eid="DimensionOid">
                                <cust clsId="DimensionOid">564F43-45-343433303130303833302D4D5231---</cust>
                              </l>
                              <l key="AdHocParamDimensionOids" refId="2870" ln="0" eid="DimensionOid"/>
                              <be key="data" refId="2871" clsId="FilterNodeData">
                                <ref key="filterNode" refId="2868"/>
                                <s key="dim">VOC</s>
                                <i key="segmentLevel">0</i>
                                <ref key="segment" refId="23"/>
                                <b key="placeHolder">N</b>
                                <ref key="weight" refId="24"/>
                                <be key="textMatchingCondition" refId="2872" clsId="TextMatchingCondition">
                                  <ref key="op" refId="26"/>
                                  <s key="val"/>
                                </be>
                                <ref key="change" refId="27"/>
                                <ref key="dataType" refId="28"/>
                                <b key="prevailingDataType">N</b>
                                <ref key="editability" refId="29"/>
                                <s key="originalID">385</s>
                                <b key="signChange">N</b>
                                <b key="nativeSignChange">N</b>
                                <l key="nav" refId="2873" ln="0" eid="ScenarioModifierValue"/>
                                <i key="sco">0</i>
                                <b key="applyFiltersForForcedScenarioPeriodoMap">N</b>
                                <b key="lineSplit">N</b>
                                <b key="addRCRow">N</b>
                                <b key="complementary">N</b>
                                <ref key="periodicCalculation" refId="30"/>
                                <b key="breakLevelSubtotal">N</b>
                                <b key="alreadyDrilled">N</b>
                                <m key="nodeTypes" refId="2874" keid="SYS_STR" veid="EFReportingNodeType">
                                  <key>
                                    <s>564F43-45-343433303130303833302D4D5232---</s>
                                  </key>
                                  <val>
                                    <ref refId="39"/>
                                  </val>
                                  <key>
                                    <s>564F43-45-343433303130303833302D4D5231---</s>
                                  </key>
                                  <val>
                                    <ref refId="39"/>
                                  </val>
                                </m>
                                <b key="multiSelection">N</b>
                              </be>
                              <cust key="id" clsId="FilterOid">385</cust>
                              <s key="cod"/>
                              <s key="desc"/>
                              <i key="index">5</i>
                              <l key="children" refId="2875" ln="0" eid="Framework.com.tagetik.trees.INode,framework"/>
                              <ref key="parent" refId="2822"/>
                            </be>
                            <be refId="2876" clsId="FilterNode">
                              <l key="dimensionOids" refId="2877" ln="1" eid="DimensionOid">
                                <cust clsId="DimensionOid">564F43-45-343433303130303834302D4D5231---</cust>
                              </l>
                              <l key="AdHocParamDimensionOids" refId="2878" ln="0" eid="DimensionOid"/>
                              <be key="data" refId="2879" clsId="FilterNodeData">
                                <ref key="filterNode" refId="2876"/>
                                <s key="dim">VOC</s>
                                <i key="segmentLevel">0</i>
                                <ref key="segment" refId="23"/>
                                <b key="placeHolder">N</b>
                                <ref key="weight" refId="24"/>
                                <be key="textMatchingCondition" refId="2880" clsId="TextMatchingCondition">
                                  <ref key="op" refId="26"/>
                                  <s key="val"/>
                                </be>
                                <ref key="change" refId="27"/>
                                <ref key="dataType" refId="28"/>
                                <b key="prevailingDataType">N</b>
                                <ref key="editability" refId="29"/>
                                <s key="originalID">391</s>
                                <b key="signChange">N</b>
                                <b key="nativeSignChange">N</b>
                                <l key="nav" refId="2881" ln="0" eid="ScenarioModifierValue"/>
                                <i key="sco">0</i>
                                <b key="applyFiltersForForcedScenarioPeriodoMap">N</b>
                                <b key="lineSplit">N</b>
                                <b key="addRCRow">N</b>
                                <b key="complementary">N</b>
                                <ref key="periodicCalculation" refId="30"/>
                                <b key="breakLevelSubtotal">N</b>
                                <b key="alreadyDrilled">N</b>
                                <b key="multiSelection">N</b>
                              </be>
                              <cust key="id" clsId="FilterOid">391</cust>
                              <s key="cod"/>
                              <s key="desc"/>
                              <i key="index">6</i>
                              <l key="children" refId="2882" ln="0" eid="Framework.com.tagetik.trees.INode,framework"/>
                              <ref key="parent" refId="2822"/>
                            </be>
                            <be refId="2883" clsId="FilterNode">
                              <l key="dimensionOids" refId="2884" ln="1" eid="DimensionOid">
                                <cust clsId="DimensionOid">564F43-45-35323035303030303030---</cust>
                              </l>
                              <l key="AdHocParamDimensionOids" refId="2885" ln="0" eid="DimensionOid"/>
                              <be key="data" refId="2886" clsId="FilterNodeData">
                                <ref key="filterNode" refId="2883"/>
                                <s key="dim">VOC</s>
                                <i key="segmentLevel">0</i>
                                <ref key="segment" refId="23"/>
                                <b key="placeHolder">N</b>
                                <ref key="weight" refId="24"/>
                                <be key="textMatchingCondition" refId="2887" clsId="TextMatchingCondition">
                                  <ref key="op" refId="26"/>
                                  <s key="val"/>
                                </be>
                                <ref key="change" refId="27"/>
                                <ref key="dataType" refId="28"/>
                                <b key="prevailingDataType">N</b>
                                <ref key="editability" refId="29"/>
                                <s key="originalID">388</s>
                                <b key="signChange">N</b>
                                <b key="nativeSignChange">N</b>
                                <l key="nav" refId="2888" ln="0" eid="ScenarioModifierValue"/>
                                <i key="sco">0</i>
                                <b key="applyFiltersForForcedScenarioPeriodoMap">N</b>
                                <b key="lineSplit">N</b>
                                <b key="addRCRow">N</b>
                                <b key="complementary">N</b>
                                <ref key="periodicCalculation" refId="30"/>
                                <b key="breakLevelSubtotal">N</b>
                                <b key="alreadyDrilled">N</b>
                                <m key="nodeTypes" refId="2889" keid="SYS_STR" veid="EFReportingNodeType">
                                  <key>
                                    <s>564F43-45-35323035303030303030---</s>
                                  </key>
                                  <val>
                                    <ref refId="39"/>
                                  </val>
                                </m>
                                <b key="multiSelection">N</b>
                              </be>
                              <cust key="id" clsId="FilterOid">388</cust>
                              <s key="cod"/>
                              <s key="desc"/>
                              <i key="index">7</i>
                              <l key="children" refId="2890" ln="0" eid="Framework.com.tagetik.trees.INode,framework"/>
                              <ref key="parent" refId="2822"/>
                            </be>
                            <be refId="2891" clsId="FilterNode">
                              <l key="dimensionOids" refId="2892" ln="1" eid="DimensionOid">
                                <cust clsId="DimensionOid">564F43-45-343433303130313430302D4D5231---</cust>
                              </l>
                              <l key="AdHocParamDimensionOids" refId="2893" ln="0" eid="DimensionOid"/>
                              <be key="data" refId="2894" clsId="FilterNodeData">
                                <ref key="filterNode" refId="2891"/>
                                <s key="dim">VOC</s>
                                <i key="segmentLevel">0</i>
                                <ref key="segment" refId="23"/>
                                <b key="placeHolder">N</b>
                                <ref key="weight" refId="24"/>
                                <be key="textMatchingCondition" refId="2895" clsId="TextMatchingCondition">
                                  <ref key="op" refId="26"/>
                                  <s key="val"/>
                                </be>
                                <ref key="change" refId="27"/>
                                <ref key="dataType" refId="28"/>
                                <b key="prevailingDataType">N</b>
                                <ref key="editability" refId="29"/>
                                <s key="originalID">386</s>
                                <b key="signChange">N</b>
                                <b key="nativeSignChange">N</b>
                                <l key="nav" refId="2896" ln="0" eid="ScenarioModifierValue"/>
                                <i key="sco">0</i>
                                <b key="applyFiltersForForcedScenarioPeriodoMap">N</b>
                                <b key="lineSplit">N</b>
                                <b key="addRCRow">N</b>
                                <b key="complementary">N</b>
                                <ref key="periodicCalculation" refId="30"/>
                                <b key="breakLevelSubtotal">N</b>
                                <b key="alreadyDrilled">N</b>
                                <m key="nodeTypes" refId="2897" keid="SYS_STR" veid="EFReportingNodeType">
                                  <key>
                                    <s>564F43-45-343433303130313430302D4D5231---</s>
                                  </key>
                                  <val>
                                    <ref refId="39"/>
                                  </val>
                                  <key>
                                    <s>564F43-45-343433303130313430302D4D5232---</s>
                                  </key>
                                  <val>
                                    <ref refId="39"/>
                                  </val>
                                </m>
                                <b key="multiSelection">N</b>
                              </be>
                              <cust key="id" clsId="FilterOid">386</cust>
                              <s key="cod"/>
                              <s key="desc"/>
                              <i key="index">8</i>
                              <l key="children" refId="2898" ln="0" eid="Framework.com.tagetik.trees.INode,framework"/>
                              <ref key="parent" refId="2822"/>
                            </be>
                            <be refId="2899" clsId="FilterNode">
                              <l key="dimensionOids" refId="2900" ln="1" eid="DimensionOid">
                                <cust clsId="DimensionOid">564F43-45-343433303130313930302D4D5231---</cust>
                              </l>
                              <l key="AdHocParamDimensionOids" refId="2901" ln="0" eid="DimensionOid"/>
                              <be key="data" refId="2902" clsId="FilterNodeData">
                                <ref key="filterNode" refId="2899"/>
                                <s key="dim">VOC</s>
                                <i key="segmentLevel">0</i>
                                <ref key="segment" refId="23"/>
                                <b key="placeHolder">N</b>
                                <ref key="weight" refId="24"/>
                                <be key="textMatchingCondition" refId="2903" clsId="TextMatchingCondition">
                                  <ref key="op" refId="26"/>
                                  <s key="val"/>
                                </be>
                                <ref key="change" refId="27"/>
                                <ref key="dataType" refId="28"/>
                                <b key="prevailingDataType">N</b>
                                <ref key="editability" refId="29"/>
                                <s key="originalID">387</s>
                                <b key="signChange">N</b>
                                <b key="nativeSignChange">N</b>
                                <l key="nav" refId="2904" ln="0" eid="ScenarioModifierValue"/>
                                <i key="sco">0</i>
                                <b key="applyFiltersForForcedScenarioPeriodoMap">N</b>
                                <b key="lineSplit">N</b>
                                <b key="addRCRow">N</b>
                                <b key="complementary">N</b>
                                <ref key="periodicCalculation" refId="30"/>
                                <b key="breakLevelSubtotal">N</b>
                                <b key="alreadyDrilled">N</b>
                                <m key="nodeTypes" refId="2905" keid="SYS_STR" veid="EFReportingNodeType">
                                  <key>
                                    <s>564F43-45-343433303130313930302D4D5232---</s>
                                  </key>
                                  <val>
                                    <ref refId="39"/>
                                  </val>
                                  <key>
                                    <s>564F43-45-343433303130313930302D4D5231---</s>
                                  </key>
                                  <val>
                                    <ref refId="39"/>
                                  </val>
                                </m>
                                <b key="multiSelection">N</b>
                              </be>
                              <cust key="id" clsId="FilterOid">387</cust>
                              <s key="cod"/>
                              <s key="desc"/>
                              <i key="index">9</i>
                              <l key="children" refId="2906" ln="0" eid="Framework.com.tagetik.trees.INode,framework"/>
                              <ref key="parent" refId="2822"/>
                            </be>
                            <be refId="2907" clsId="FilterNode">
                              <l key="dimensionOids" refId="2908" ln="0" eid="DimensionOid"/>
                              <l key="AdHocParamDimensionOids" refId="2909" ln="0" eid="DimensionOid"/>
                              <be key="data" refId="2910" clsId="FilterNodeData">
                                <ref key="filterNode" refId="2907"/>
                                <s key="dim">VOC</s>
                                <i key="segmentLevel">0</i>
                                <ref key="segment" refId="23"/>
                                <b key="placeHolder">S</b>
                                <ref key="weight" refId="24"/>
                                <be key="textMatchingCondition" refId="2911" clsId="TextMatchingCondition">
                                  <ref key="op" refId="26"/>
                                  <s key="val"/>
                                </be>
                                <ref key="change" refId="27"/>
                                <ref key="dataType" refId="28"/>
                                <b key="prevailingDataType">N</b>
                                <ref key="editability" refId="29"/>
                                <s key="originalID">389</s>
                                <b key="signChange">N</b>
                                <b key="nativeSignChange">N</b>
                                <l key="nav" refId="2912" ln="0" eid="ScenarioModifierValue"/>
                                <i key="sco">0</i>
                                <b key="applyFiltersForForcedScenarioPeriodoMap">N</b>
                                <b key="lineSplit">N</b>
                                <b key="addRCRow">N</b>
                                <b key="complementary">N</b>
                                <ref key="periodicCalculation" refId="30"/>
                                <b key="breakLevelSubtotal">N</b>
                                <b key="alreadyDrilled">N</b>
                                <m key="nodeTypes" refId="2913" keid="SYS_STR" veid="EFReportingNodeType">
                                  <key>
                                    <s>387</s>
                                  </key>
                                  <val>
                                    <ref refId="39"/>
                                  </val>
                                </m>
                                <b key="multiSelection">N</b>
                              </be>
                              <cust key="id" clsId="FilterOid">389</cust>
                              <s key="cod"/>
                              <s key="desc"/>
                              <i key="index">10</i>
                              <l key="children" refId="2914" ln="0" eid="Framework.com.tagetik.trees.INode,framework"/>
                              <ref key="parent" refId="2822"/>
                            </be>
                            <be refId="2915" clsId="FilterNode">
                              <l key="dimensionOids" refId="2916" ln="0" eid="DimensionOid"/>
                              <l key="AdHocParamDimensionOids" refId="2917" ln="0" eid="DimensionOid"/>
                              <be key="data" refId="2918" clsId="FilterNodeData">
                                <ref key="filterNode" refId="2915"/>
                                <s key="dim">VOC</s>
                                <i key="segmentLevel">0</i>
                                <ref key="segment" refId="23"/>
                                <be key="reportingFormula" refId="2919" clsId="ReportingFormula">
                                  <b key="serverFormula">N</b>
                                  <b key="formulaRule">N</b>
                                  <s key="formula">{378}+{380}+{381}+{382}+{384}+{385}+{391}+{388}+{386}+{387}</s>
                                </be>
                                <be key="dictionaryHeader" refId="2920" clsId="MultiDesc">
                                  <a key="desc" refId="2921" ln="4" eid="SYS_STR">
                                    <s>Income Tax Payments and Refunds (sum items above)</s>
                                    <s>Income Tax Payments and Refunds (sum items above)</s>
                                    <nl/>
                                    <nl/>
                                  </a>
                                </be>
                                <b key="placeHolder">S</b>
                                <ref key="weight" refId="24"/>
                                <be key="textMatchingCondition" refId="2922" clsId="TextMatchingCondition">
                                  <ref key="op" refId="26"/>
                                  <s key="val"/>
                                </be>
                                <ref key="change" refId="27"/>
                                <ref key="dataType" refId="28"/>
                                <b key="prevailingDataType">N</b>
                                <ref key="editability" refId="29"/>
                                <s key="originalID">390</s>
                                <b key="signChange">N</b>
                                <b key="nativeSignChange">N</b>
                                <l key="nav" refId="2923" ln="0" eid="ScenarioModifierValue"/>
                                <i key="sco">0</i>
                                <b key="applyFiltersForForcedScenarioPeriodoMap">N</b>
                                <b key="lineSplit">N</b>
                                <b key="addRCRow">N</b>
                                <b key="complementary">N</b>
                                <ref key="periodicCalculation" refId="30"/>
                                <b key="breakLevelSubtotal">N</b>
                                <b key="alreadyDrilled">N</b>
                                <m key="nodeTypes" refId="2924" keid="SYS_STR" veid="EFReportingNodeType">
                                  <key>
                                    <s>389</s>
                                  </key>
                                  <val>
                                    <ref refId="39"/>
                                  </val>
                                </m>
                                <b key="multiSelection">N</b>
                              </be>
                              <cust key="id" clsId="FilterOid">390</cust>
                              <s key="cod"/>
                              <s key="desc"/>
                              <i key="index">11</i>
                              <l key="children" refId="2925" ln="0" eid="Framework.com.tagetik.trees.INode,framework"/>
                              <ref key="parent" refId="2822"/>
                            </be>
                          </l>
                        </be>
                        <be key="columns" refId="2926" clsId="FilterNode">
                          <l key="dimensionOids" refId="2927" ln="0" eid="DimensionOid"/>
                          <l key="AdHocParamDimensionOids" refId="2928" ln="0" eid="DimensionOid"/>
                          <be key="data" refId="2929" clsId="FilterNodeData">
                            <ref key="filterNode" refId="2926"/>
                            <i key="segmentLevel">0</i>
                            <ref key="segment" refId="23"/>
                            <b key="placeHolder">N</b>
                            <ref key="weight" refId="24"/>
                            <be key="textMatchingCondition" refId="293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Columns</s>
                          <i key="index">0</i>
                          <l key="children" refId="2931" ln="2" eid="Framework.com.tagetik.trees.INode,framework">
                            <be refId="2932" clsId="FilterNode">
                              <l key="dimensionOids" refId="2933" ln="1" eid="DimensionOid">
                                <cust clsId="DimensionOid">5343455F24-45-41432D323032332D434F4E53-24434F4E534F4C49444154494F4E--</cust>
                              </l>
                              <l key="AdHocParamDimensionOids" refId="2934" ln="0" eid="DimensionOid"/>
                              <be key="data" refId="2935" clsId="FilterNodeData">
                                <ref key="filterNode" refId="2932"/>
                                <s key="dim">SCE_$</s>
                                <i key="segmentLevel">0</i>
                                <ref key="segment" refId="2107"/>
                                <b key="placeHolder">N</b>
                                <ref key="weight" refId="24"/>
                                <be key="textMatchingCondition" refId="2936" clsId="TextMatchingCondition">
                                  <ref key="op" refId="26"/>
                                  <s key="val"/>
                                </be>
                                <ref key="change" refId="27"/>
                                <ref key="dataType" refId="28"/>
                                <b key="prevailingDataType">N</b>
                                <ref key="editability" refId="29"/>
                                <s key="originalID">42</s>
                                <b key="signChange">N</b>
                                <b key="nativeSignChange">N</b>
                                <l key="nav" refId="2937" ln="0" eid="ScenarioModifierValue"/>
                                <i key="sco">0</i>
                                <b key="applyFiltersForForcedScenarioPeriodoMap">N</b>
                                <b key="lineSplit">N</b>
                                <b key="addRCRow">N</b>
                                <b key="complementary">N</b>
                                <ref key="periodicCalculation" refId="30"/>
                                <b key="breakLevelSubtotal">N</b>
                                <b key="alreadyDrilled">N</b>
                                <b key="multiSelection">N</b>
                              </be>
                              <cust key="id" clsId="FilterOid">42</cust>
                              <s key="cod"/>
                              <s key="desc"/>
                              <i key="index">0</i>
                              <l key="children" refId="2938" ln="0" eid="Framework.com.tagetik.trees.INode,framework"/>
                              <ref key="parent" refId="2926"/>
                            </be>
                            <be refId="2939" clsId="FilterNode">
                              <l key="dimensionOids" refId="2940" ln="1" eid="DimensionOid">
                                <cust clsId="DimensionOid">5343455F24-45-41432D323032322D434F4E53-24434F4E534F4C49444154494F4E--</cust>
                              </l>
                              <l key="AdHocParamDimensionOids" refId="2941" ln="0" eid="DimensionOid"/>
                              <be key="data" refId="2942" clsId="FilterNodeData">
                                <ref key="filterNode" refId="2939"/>
                                <s key="dim">SCE_$</s>
                                <i key="segmentLevel">0</i>
                                <ref key="segment" refId="2107"/>
                                <b key="placeHolder">N</b>
                                <ref key="weight" refId="24"/>
                                <be key="textMatchingCondition" refId="2943" clsId="TextMatchingCondition">
                                  <ref key="op" refId="26"/>
                                  <s key="val"/>
                                </be>
                                <ref key="change" refId="27"/>
                                <ref key="dataType" refId="28"/>
                                <b key="prevailingDataType">N</b>
                                <ref key="editability" refId="29"/>
                                <s key="originalID">54</s>
                                <b key="signChange">N</b>
                                <b key="nativeSignChange">N</b>
                                <l key="nav" refId="2944" ln="0" eid="ScenarioModifierValue"/>
                                <i key="sco">0</i>
                                <b key="applyFiltersForForcedScenarioPeriodoMap">N</b>
                                <b key="lineSplit">N</b>
                                <b key="addRCRow">N</b>
                                <b key="complementary">N</b>
                                <ref key="periodicCalculation" refId="30"/>
                                <b key="breakLevelSubtotal">N</b>
                                <b key="alreadyDrilled">N</b>
                                <b key="multiSelection">N</b>
                              </be>
                              <cust key="id" clsId="FilterOid">54</cust>
                              <s key="cod"/>
                              <s key="desc"/>
                              <i key="index">1</i>
                              <l key="children" refId="2945" ln="0" eid="Framework.com.tagetik.trees.INode,framework"/>
                              <ref key="parent" refId="2926"/>
                            </be>
                          </l>
                        </be>
                        <be key="matrixFilters" refId="2946" clsId="FilterNode">
                          <l key="dimensionOids" refId="2947" ln="0" eid="DimensionOid"/>
                          <l key="AdHocParamDimensionOids" refId="2948" ln="0" eid="DimensionOid"/>
                          <be key="data" refId="2949" clsId="FilterNodeData">
                            <ref key="filterNode" refId="2946"/>
                            <i key="segmentLevel">0</i>
                            <ref key="segment" refId="23"/>
                            <b key="placeHolder">N</b>
                            <ref key="weight" refId="24"/>
                            <be key="textMatchingCondition" refId="29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Matrix</s>
                          <i key="index">0</i>
                          <l key="children" refId="2951" ln="1" eid="Framework.com.tagetik.trees.INode,framework">
                            <be refId="2952" clsId="FilterNode">
                              <l key="dimensionOids" refId="2953" ln="1" eid="DimensionOid">
                                <cust clsId="DimensionOid">544950-45-5449505F4356---</cust>
                              </l>
                              <l key="AdHocParamDimensionOids" refId="2954" ln="0" eid="DimensionOid"/>
                              <be key="data" refId="2955" clsId="FilterNodeData">
                                <ref key="filterNode" refId="2952"/>
                                <s key="dim">TIP</s>
                                <i key="segmentLevel">0</i>
                                <ref key="segment" refId="23"/>
                                <b key="placeHolder">N</b>
                                <ref key="weight" refId="24"/>
                                <be key="textMatchingCondition" refId="2956" clsId="TextMatchingCondition">
                                  <ref key="op" refId="26"/>
                                  <s key="val"/>
                                </be>
                                <ref key="change" refId="27"/>
                                <ref key="dataType" refId="28"/>
                                <b key="prevailingDataType">N</b>
                                <ref key="editability" refId="29"/>
                                <s key="originalID">2</s>
                                <b key="signChange">N</b>
                                <b key="nativeSignChange">N</b>
                                <l key="nav" refId="2957" ln="0" eid="ScenarioModifierValue"/>
                                <i key="sco">0</i>
                                <b key="applyFiltersForForcedScenarioPeriodoMap">N</b>
                                <b key="lineSplit">N</b>
                                <b key="addRCRow">N</b>
                                <b key="complementary">N</b>
                                <ref key="periodicCalculation" refId="118"/>
                                <b key="breakLevelSubtotal">N</b>
                                <b key="alreadyDrilled">N</b>
                                <b key="multiSelection">N</b>
                              </be>
                              <cust key="id" clsId="FilterOid">2</cust>
                              <s key="cod"/>
                              <s key="desc"/>
                              <i key="index">0</i>
                              <l key="children" refId="2958" ln="1" eid="Framework.com.tagetik.trees.INode,framework">
                                <be refId="2959" clsId="FilterNode">
                                  <l key="dimensionOids" refId="2960" ln="1" eid="DimensionOid">
                                    <cust clsId="DimensionOid">415A495F453031-4E-414E303030303030---</cust>
                                  </l>
                                  <l key="AdHocParamDimensionOids" refId="2961" ln="0" eid="DimensionOid"/>
                                  <be key="data" refId="2962" clsId="FilterNodeData">
                                    <ref key="filterNode" refId="2959"/>
                                    <s key="dim">AZI_E01</s>
                                    <i key="segmentLevel">0</i>
                                    <ref key="segment" refId="23"/>
                                    <b key="placeHolder">N</b>
                                    <ref key="weight" refId="24"/>
                                    <be key="textMatchingCondition" refId="2963" clsId="TextMatchingCondition">
                                      <ref key="op" refId="26"/>
                                      <s key="val"/>
                                    </be>
                                    <ref key="change" refId="27"/>
                                    <ref key="dataType" refId="28"/>
                                    <b key="prevailingDataType">N</b>
                                    <ref key="editability" refId="29"/>
                                    <s key="originalID">4</s>
                                    <b key="signChange">N</b>
                                    <b key="nativeSignChange">N</b>
                                    <l key="nav" refId="2964" ln="0" eid="ScenarioModifierValue"/>
                                    <i key="sco">0</i>
                                    <b key="applyFiltersForForcedScenarioPeriodoMap">N</b>
                                    <b key="lineSplit">N</b>
                                    <b key="addRCRow">N</b>
                                    <b key="complementary">N</b>
                                    <ref key="periodicCalculation" refId="118"/>
                                    <b key="breakLevelSubtotal">N</b>
                                    <b key="alreadyDrilled">N</b>
                                    <b key="multiSelection">N</b>
                                  </be>
                                  <cust key="id" clsId="FilterOid">4</cust>
                                  <s key="cod"/>
                                  <s key="desc"/>
                                  <i key="index">0</i>
                                  <l key="children" refId="2965" ln="1" eid="Framework.com.tagetik.trees.INode,framework">
                                    <be refId="2966" clsId="FilterNode">
                                      <l key="dimensionOids" refId="2967" ln="1" eid="DimensionOid">
                                        <cust clsId="DimensionOid">504552-45-3132---</cust>
                                      </l>
                                      <l key="AdHocParamDimensionOids" refId="2968" ln="0" eid="DimensionOid"/>
                                      <be key="data" refId="2969" clsId="FilterNodeData">
                                        <ref key="filterNode" refId="2966"/>
                                        <s key="dim">PER</s>
                                        <i key="segmentLevel">0</i>
                                        <ref key="segment" refId="2107"/>
                                        <b key="placeHolder">N</b>
                                        <ref key="weight" refId="24"/>
                                        <be key="textMatchingCondition" refId="2970" clsId="TextMatchingCondition">
                                          <ref key="op" refId="26"/>
                                          <s key="val"/>
                                        </be>
                                        <ref key="change" refId="27"/>
                                        <ref key="dataType" refId="28"/>
                                        <b key="prevailingDataType">N</b>
                                        <ref key="editability" refId="29"/>
                                        <s key="originalID">5</s>
                                        <b key="signChange">N</b>
                                        <b key="nativeSignChange">N</b>
                                        <l key="nav" refId="2971" ln="0" eid="ScenarioModifierValue"/>
                                        <i key="sco">0</i>
                                        <b key="applyFiltersForForcedScenarioPeriodoMap">N</b>
                                        <b key="lineSplit">N</b>
                                        <b key="addRCRow">N</b>
                                        <b key="complementary">N</b>
                                        <ref key="periodicCalculation" refId="118"/>
                                        <b key="breakLevelSubtotal">N</b>
                                        <b key="alreadyDrilled">N</b>
                                        <b key="multiSelection">N</b>
                                      </be>
                                      <cust key="id" clsId="FilterOid">5</cust>
                                      <s key="cod"/>
                                      <s key="desc"/>
                                      <i key="index">0</i>
                                      <l key="children" refId="2972" ln="0" eid="Framework.com.tagetik.trees.INode,framework"/>
                                      <ref key="parent" refId="2959"/>
                                    </be>
                                  </l>
                                  <ref key="parent" refId="2952"/>
                                </be>
                              </l>
                              <ref key="parent" refId="2946"/>
                            </be>
                          </l>
                        </be>
                        <be key="rowHeaders" refId="2973" clsId="ReportingHeaders">
                          <m key="headers" refId="2974" keid="SYS_PR_I" veid="System.Collections.IList">
                            <key>
                              <i>-1</i>
                            </key>
                            <val>
                              <l refId="2975" ln="1">
                                <s>$Account.desc</s>
                              </l>
                            </val>
                            <key>
                              <i>-2</i>
                            </key>
                            <val>
                              <l refId="2976" ln="1">
                                <s>$Account.code</s>
                              </l>
                            </val>
                          </m>
                          <m key="headersDims" refId="2977" keid="SYS_PR_I" veid="SYS_STR">
                            <key>
                              <i>-1</i>
                            </key>
                            <val>
                              <s>VOC</s>
                            </val>
                            <key>
                              <i>-2</i>
                            </key>
                            <val>
                              <s>VOC</s>
                            </val>
                          </m>
                        </be>
                        <be key="columnHeaders" refId="2978" clsId="ReportingHeaders">
                          <m key="headers" refId="2979" keid="SYS_PR_I" veid="System.Collections.IList">
                            <key>
                              <i>-1</i>
                            </key>
                            <val>
                              <l refId="2980" ln="1">
                                <s>$Scenario.code</s>
                              </l>
                            </val>
                          </m>
                          <m key="headersDims" refId="2981" keid="SYS_PR_I" veid="SYS_STR">
                            <key>
                              <i>-1</i>
                            </key>
                            <val>
                              <s>SCE_$</s>
                            </val>
                          </m>
                        </be>
                        <ref key="styleType" refId="395"/>
                        <b key="subtotalOnTop">S</b>
                        <b key="leavesFirst">N</b>
                        <b key="groupSubtotal">S</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set key="forcedDimensions" refId="2982" ln="0" eid="SYS_STR"/>
                        <b key="bindOriginalAmountOnSave">N</b>
                        <b key="showLink">N</b>
                        <i key="index">5</i>
                        <b key="excludeValuatingSheetsWithZeroValues">N</b>
                        <b key="allowOpenNewElements">N</b>
                        <s key="forcedBreakBackType">X</s>
                        <s key="forcedBreakBackRefLeaf">X</s>
                        <b key="autoOpenNewElements">N</b>
                        <b key="askNumRows">N</b>
                        <set key="forcedContentCells" refId="2983" ln="0" eid="Reporting.com.tagetik.tables.IMatixCellLeafPositions,Reporting"/>
                        <m key="forcedEditModes" refId="2984" keid="Reporting.com.tagetik.tables.IMatixCellLeafPositions,Reporting" veid="SYS_STR"/>
                        <b key="UseTxlDeFormEditor">N</b>
                        <be key="TxDeFormsEditorDescriptor" refId="2985" clsId="TxDeFormsEditorDescriptor">
                          <l key="Tabs" refId="2986" ln="0" eid="TxDeFormsEditorGridDescriptor"/>
                          <i key="Height">400</i>
                          <i key="Width">430</i>
                          <b key="editButton">S</b>
                          <b key="newButton">S</b>
                          <b key="deleteButton">S</b>
                        </be>
                        <be key="customFilters" refId="2987" clsId="ExpCustomFiltersProspetto"/>
                      </be>
                    </val>
                    <key>
                      <s>Matrix02</s>
                    </key>
                    <val>
                      <be refId="2988" clsId="MatrixPositionBlockVO">
                        <s key="positionID">Matrix02</s>
                        <be key="rows" refId="2989" clsId="FilterNode">
                          <l key="dimensionOids" refId="2990" ln="0" eid="DimensionOid"/>
                          <l key="AdHocParamDimensionOids" refId="2991" ln="0" eid="DimensionOid"/>
                          <be key="data" refId="2992" clsId="FilterNodeData">
                            <ref key="filterNode" refId="2989"/>
                            <i key="segmentLevel">0</i>
                            <ref key="segment" refId="23"/>
                            <b key="placeHolder">N</b>
                            <ref key="weight" refId="24"/>
                            <be key="textMatchingCondition" refId="299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Rows</s>
                          <i key="index">0</i>
                          <l key="children" refId="2994" ln="3" eid="Framework.com.tagetik.trees.INode,framework">
                            <be refId="2995" clsId="FilterNode">
                              <l key="dimensionOids" refId="2996" ln="1" eid="DimensionOid">
                                <cust clsId="DimensionOid">564F43-4E-41303230307C43465F4F505F41435F434F4E545F4F505F424954----53-45</cust>
                              </l>
                              <l key="AdHocParamDimensionOids" refId="2997" ln="0" eid="DimensionOid"/>
                              <be key="data" refId="2998" clsId="FilterNodeData">
                                <ref key="filterNode" refId="2995"/>
                                <s key="dim">VOC</s>
                                <i key="segmentLevel">0</i>
                                <ref key="segment" refId="23"/>
                                <be key="dictionaryHeader" refId="2999" clsId="MultiDesc">
                                  <a key="desc" refId="3000" ln="4" eid="SYS_STR">
                                    <s>OCFbIT</s>
                                    <s>OCFbIT</s>
                                    <nl/>
                                    <nl/>
                                  </a>
                                </be>
                                <b key="placeHolder">N</b>
                                <ref key="weight" refId="24"/>
                                <be key="textMatchingCondition" refId="3001" clsId="TextMatchingCondition">
                                  <ref key="op" refId="26"/>
                                  <s key="val"/>
                                </be>
                                <ref key="change" refId="27"/>
                                <ref key="dataType" refId="28"/>
                                <b key="prevailingDataType">N</b>
                                <ref key="editability" refId="29"/>
                                <s key="originalID">94</s>
                                <b key="signChange">N</b>
                                <b key="nativeSignChange">S</b>
                                <l key="nav" refId="3002" ln="0" eid="ScenarioModifierValue"/>
                                <i key="sco">0</i>
                                <b key="applyFiltersForForcedScenarioPeriodoMap">N</b>
                                <b key="lineSplit">N</b>
                                <b key="addRCRow">N</b>
                                <b key="complementary">N</b>
                                <ref key="periodicCalculation" refId="30"/>
                                <b key="breakLevelSubtotal">N</b>
                                <b key="alreadyDrilled">N</b>
                                <b key="multiSelection">N</b>
                              </be>
                              <cust key="id" clsId="FilterOid">94</cust>
                              <s key="cod"/>
                              <s key="desc"/>
                              <i key="index">0</i>
                              <l key="children" refId="3003" ln="0" eid="Framework.com.tagetik.trees.INode,framework"/>
                              <ref key="parent" refId="2989"/>
                            </be>
                            <be refId="3004" clsId="FilterNode">
                              <l key="dimensionOids" refId="3005" ln="1" eid="DimensionOid">
                                <cust clsId="DimensionOid">564F43-4E-43444D30367C323030----53-45</cust>
                              </l>
                              <l key="AdHocParamDimensionOids" refId="3006" ln="0" eid="DimensionOid"/>
                              <be key="data" refId="3007" clsId="FilterNodeData">
                                <ref key="filterNode" refId="3004"/>
                                <s key="dim">VOC</s>
                                <i key="segmentLevel">0</i>
                                <ref key="segment" refId="23"/>
                                <be key="dictionaryHeader" refId="3008" clsId="MultiDesc">
                                  <a key="desc" refId="3009" ln="4" eid="SYS_STR">
                                    <s>Investments</s>
                                    <s>Investitionen</s>
                                    <nl/>
                                    <nl/>
                                  </a>
                                </be>
                                <b key="placeHolder">N</b>
                                <ref key="weight" refId="24"/>
                                <be key="textMatchingCondition" refId="3010" clsId="TextMatchingCondition">
                                  <ref key="op" refId="26"/>
                                  <s key="val"/>
                                </be>
                                <ref key="change" refId="27"/>
                                <ref key="dataType" refId="28"/>
                                <b key="prevailingDataType">N</b>
                                <ref key="editability" refId="29"/>
                                <s key="originalID">95</s>
                                <b key="signChange">S</b>
                                <b key="nativeSignChange">N</b>
                                <l key="nav" refId="3011" ln="0" eid="ScenarioModifierValue"/>
                                <i key="sco">0</i>
                                <b key="applyFiltersForForcedScenarioPeriodoMap">N</b>
                                <b key="lineSplit">N</b>
                                <b key="addRCRow">N</b>
                                <b key="complementary">N</b>
                                <ref key="periodicCalculation" refId="118"/>
                                <b key="breakLevelSubtotal">N</b>
                                <b key="alreadyDrilled">N</b>
                                <m key="nodeTypes" refId="3012" keid="SYS_STR" veid="EFReportingNodeType">
                                  <key>
                                    <s>564F43-4E-43444D30367C323030----53-45</s>
                                  </key>
                                  <val>
                                    <ref refId="500"/>
                                  </val>
                                </m>
                                <b key="multiSelection">N</b>
                              </be>
                              <cust key="id" clsId="FilterOid">95</cust>
                              <s key="cod"/>
                              <s key="desc"/>
                              <i key="index">1</i>
                              <l key="children" refId="3013" ln="0" eid="Framework.com.tagetik.trees.INode,framework"/>
                              <ref key="parent" refId="2989"/>
                            </be>
                            <be refId="3014" clsId="FilterNode">
                              <l key="dimensionOids" refId="3015" ln="1" eid="DimensionOid">
                                <cust clsId="DimensionOid">564F43-4E-41303230307C43465F4F505F4143545F434F50----53-45</cust>
                              </l>
                              <l key="AdHocParamDimensionOids" refId="3016" ln="0" eid="DimensionOid"/>
                              <be key="data" refId="3017" clsId="FilterNodeData">
                                <ref key="filterNode" refId="3014"/>
                                <s key="dim">VOC</s>
                                <i key="segmentLevel">0</i>
                                <ref key="segment" refId="23"/>
                                <be key="dictionaryHeader" refId="3018" clsId="MultiDesc">
                                  <a key="desc" refId="3019" ln="4" eid="SYS_STR">
                                    <s>OCF</s>
                                    <s>OCF</s>
                                    <nl/>
                                    <nl/>
                                  </a>
                                </be>
                                <b key="placeHolder">N</b>
                                <ref key="weight" refId="24"/>
                                <be key="textMatchingCondition" refId="3020" clsId="TextMatchingCondition">
                                  <ref key="op" refId="26"/>
                                  <s key="val"/>
                                </be>
                                <ref key="change" refId="27"/>
                                <ref key="dataType" refId="28"/>
                                <b key="prevailingDataType">N</b>
                                <ref key="editability" refId="29"/>
                                <s key="originalID">96</s>
                                <b key="signChange">N</b>
                                <b key="nativeSignChange">S</b>
                                <l key="nav" refId="3021" ln="0" eid="ScenarioModifierValue"/>
                                <i key="sco">0</i>
                                <b key="applyFiltersForForcedScenarioPeriodoMap">N</b>
                                <b key="lineSplit">N</b>
                                <b key="addRCRow">N</b>
                                <b key="complementary">N</b>
                                <ref key="periodicCalculation" refId="30"/>
                                <b key="breakLevelSubtotal">N</b>
                                <b key="alreadyDrilled">N</b>
                                <b key="multiSelection">N</b>
                              </be>
                              <cust key="id" clsId="FilterOid">96</cust>
                              <s key="cod"/>
                              <s key="desc"/>
                              <i key="index">2</i>
                              <l key="children" refId="3022" ln="0" eid="Framework.com.tagetik.trees.INode,framework"/>
                              <ref key="parent" refId="2989"/>
                            </be>
                          </l>
                        </be>
                        <be key="columns" refId="3023" clsId="FilterNode">
                          <l key="dimensionOids" refId="3024" ln="0" eid="DimensionOid"/>
                          <l key="AdHocParamDimensionOids" refId="3025" ln="0" eid="DimensionOid"/>
                          <be key="data" refId="3026" clsId="FilterNodeData">
                            <ref key="filterNode" refId="3023"/>
                            <i key="segmentLevel">0</i>
                            <ref key="segment" refId="23"/>
                            <b key="placeHolder">N</b>
                            <ref key="weight" refId="24"/>
                            <be key="textMatchingCondition" refId="302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Columns</s>
                          <i key="index">0</i>
                          <l key="children" refId="3028" ln="7" eid="Framework.com.tagetik.trees.INode,framework">
                            <be refId="3029" clsId="FilterNode">
                              <l key="dimensionOids" refId="3030" ln="1" eid="DimensionOid">
                                <cust clsId="DimensionOid">415A495F453031-4E-414E313030303030---</cust>
                              </l>
                              <l key="AdHocParamDimensionOids" refId="3031" ln="0" eid="DimensionOid"/>
                              <be key="data" refId="3032" clsId="FilterNodeData">
                                <ref key="filterNode" refId="3029"/>
                                <s key="dim">AZI_E01</s>
                                <i key="segmentLevel">0</i>
                                <ref key="segment" refId="36"/>
                                <be key="dictionaryHeader" refId="3033" clsId="MultiDesc">
                                  <a key="desc" refId="3034" ln="4" eid="SYS_STR">
                                    <s>European Generation</s>
                                    <s>
                                      Europ
                                      <ch cod="e4"/>
                                      ische Erzeugung
                                    </s>
                                    <nl/>
                                    <nl/>
                                  </a>
                                </be>
                                <b key="placeHolder">N</b>
                                <ref key="weight" refId="24"/>
                                <be key="textMatchingCondition" refId="3035" clsId="TextMatchingCondition">
                                  <ref key="op" refId="26"/>
                                  <s key="val"/>
                                </be>
                                <ref key="change" refId="27"/>
                                <ref key="dataType" refId="28"/>
                                <b key="prevailingDataType">N</b>
                                <ref key="editability" refId="29"/>
                                <s key="originalID">5</s>
                                <b key="signChange">N</b>
                                <b key="nativeSignChange">N</b>
                                <l key="nav" refId="3036" ln="0" eid="ScenarioModifierValue"/>
                                <i key="sco">0</i>
                                <b key="applyFiltersForForcedScenarioPeriodoMap">N</b>
                                <b key="lineSplit">N</b>
                                <b key="addRCRow">N</b>
                                <b key="complementary">N</b>
                                <ref key="periodicCalculation" refId="118"/>
                                <b key="breakLevelSubtotal">N</b>
                                <b key="alreadyDrilled">N</b>
                                <m key="nodeTypes" refId="3037" keid="SYS_STR" veid="EFReportingNodeType">
                                  <key>
                                    <s>415A495F453031-4E-414E313030303030---</s>
                                  </key>
                                  <val>
                                    <ref refId="39"/>
                                  </val>
                                </m>
                                <b key="multiSelection">N</b>
                              </be>
                              <cust key="id" clsId="FilterOid">5</cust>
                              <s key="cod"/>
                              <s key="desc"/>
                              <i key="index">0</i>
                              <l key="children" refId="3038" ln="2" eid="Framework.com.tagetik.trees.INode,framework">
                                <be refId="3039" clsId="FilterNode">
                                  <l key="dimensionOids" refId="3040" ln="1" eid="DimensionOid">
                                    <cust clsId="DimensionOid">5343455F24-45-41432D323032332D434F4E53-24434F4E534F4C49444154494F4E--</cust>
                                  </l>
                                  <l key="AdHocParamDimensionOids" refId="3041" ln="0" eid="DimensionOid"/>
                                  <be key="data" refId="3042" clsId="FilterNodeData">
                                    <ref key="filterNode" refId="3039"/>
                                    <s key="dim">SCE_$</s>
                                    <i key="segmentLevel">0</i>
                                    <ref key="segment" refId="2107"/>
                                    <b key="placeHolder">N</b>
                                    <ref key="weight" refId="24"/>
                                    <be key="textMatchingCondition" refId="3043" clsId="TextMatchingCondition">
                                      <ref key="op" refId="26"/>
                                      <s key="val"/>
                                    </be>
                                    <ref key="change" refId="27"/>
                                    <ref key="dataType" refId="28"/>
                                    <b key="prevailingDataType">N</b>
                                    <ref key="editability" refId="29"/>
                                    <s key="originalID">2</s>
                                    <b key="signChange">N</b>
                                    <b key="nativeSignChange">N</b>
                                    <l key="nav" refId="3044" ln="0" eid="ScenarioModifierValue"/>
                                    <i key="sco">0</i>
                                    <b key="applyFiltersForForcedScenarioPeriodoMap">N</b>
                                    <b key="lineSplit">N</b>
                                    <b key="addRCRow">N</b>
                                    <b key="complementary">N</b>
                                    <ref key="periodicCalculation" refId="30"/>
                                    <b key="breakLevelSubtotal">N</b>
                                    <b key="alreadyDrilled">N</b>
                                    <b key="multiSelection">N</b>
                                  </be>
                                  <cust key="id" clsId="FilterOid">2</cust>
                                  <s key="cod"/>
                                  <s key="desc"/>
                                  <i key="index">0</i>
                                  <l key="children" refId="3045" ln="1" eid="Framework.com.tagetik.trees.INode,framework">
                                    <be refId="3046" clsId="FilterNode">
                                      <l key="dimensionOids" refId="3047" ln="1" eid="DimensionOid">
                                        <cust clsId="DimensionOid">504552-45-3132---</cust>
                                      </l>
                                      <l key="AdHocParamDimensionOids" refId="3048" ln="0" eid="DimensionOid"/>
                                      <be key="data" refId="3049" clsId="FilterNodeData">
                                        <ref key="filterNode" refId="3046"/>
                                        <s key="dim">PER</s>
                                        <i key="segmentLevel">0</i>
                                        <ref key="segment" refId="2107"/>
                                        <b key="placeHolder">N</b>
                                        <ref key="weight" refId="24"/>
                                        <be key="textMatchingCondition" refId="3050" clsId="TextMatchingCondition">
                                          <ref key="op" refId="26"/>
                                          <s key="val"/>
                                        </be>
                                        <ref key="change" refId="27"/>
                                        <ref key="dataType" refId="28"/>
                                        <b key="prevailingDataType">N</b>
                                        <ref key="editability" refId="29"/>
                                        <s key="originalID">21</s>
                                        <b key="signChange">N</b>
                                        <b key="nativeSignChange">N</b>
                                        <l key="nav" refId="3051" ln="0" eid="ScenarioModifierValue"/>
                                        <i key="sco">0</i>
                                        <b key="applyFiltersForForcedScenarioPeriodoMap">N</b>
                                        <b key="lineSplit">N</b>
                                        <b key="addRCRow">N</b>
                                        <b key="complementary">N</b>
                                        <ref key="periodicCalculation" refId="30"/>
                                        <b key="breakLevelSubtotal">N</b>
                                        <b key="alreadyDrilled">N</b>
                                        <b key="multiSelection">N</b>
                                      </be>
                                      <cust key="id" clsId="FilterOid">21</cust>
                                      <s key="cod"/>
                                      <s key="desc"/>
                                      <i key="index">0</i>
                                      <l key="children" refId="3052" ln="0" eid="Framework.com.tagetik.trees.INode,framework"/>
                                      <ref key="parent" refId="3039"/>
                                    </be>
                                  </l>
                                  <ref key="parent" refId="3029"/>
                                </be>
                                <be refId="3053" clsId="FilterNode">
                                  <l key="dimensionOids" refId="3054" ln="1" eid="DimensionOid">
                                    <cust clsId="DimensionOid">5343455F24-45-41432D323032322D434F4E53-24434F4E534F4C49444154494F4E--</cust>
                                  </l>
                                  <l key="AdHocParamDimensionOids" refId="3055" ln="0" eid="DimensionOid"/>
                                  <be key="data" refId="3056" clsId="FilterNodeData">
                                    <ref key="filterNode" refId="3053"/>
                                    <s key="dim">SCE_$</s>
                                    <i key="segmentLevel">0</i>
                                    <ref key="segment" refId="2107"/>
                                    <b key="placeHolder">N</b>
                                    <ref key="weight" refId="24"/>
                                    <be key="textMatchingCondition" refId="3057" clsId="TextMatchingCondition">
                                      <ref key="op" refId="26"/>
                                      <s key="val"/>
                                    </be>
                                    <ref key="change" refId="27"/>
                                    <ref key="dataType" refId="28"/>
                                    <b key="prevailingDataType">N</b>
                                    <ref key="editability" refId="29"/>
                                    <s key="originalID">3</s>
                                    <b key="signChange">N</b>
                                    <b key="nativeSignChange">N</b>
                                    <l key="nav" refId="3058" ln="0" eid="ScenarioModifierValue"/>
                                    <i key="sco">0</i>
                                    <b key="applyFiltersForForcedScenarioPeriodoMap">N</b>
                                    <b key="lineSplit">N</b>
                                    <b key="addRCRow">N</b>
                                    <b key="complementary">N</b>
                                    <ref key="periodicCalculation" refId="30"/>
                                    <b key="breakLevelSubtotal">N</b>
                                    <b key="alreadyDrilled">N</b>
                                    <b key="multiSelection">N</b>
                                  </be>
                                  <cust key="id" clsId="FilterOid">3</cust>
                                  <s key="cod"/>
                                  <s key="desc"/>
                                  <i key="index">1</i>
                                  <l key="children" refId="3059" ln="1" eid="Framework.com.tagetik.trees.INode,framework">
                                    <be refId="3060" clsId="FilterNode">
                                      <l key="dimensionOids" refId="3061" ln="1" eid="DimensionOid">
                                        <cust clsId="DimensionOid">504552-45-3132---</cust>
                                      </l>
                                      <l key="AdHocParamDimensionOids" refId="3062" ln="0" eid="DimensionOid"/>
                                      <be key="data" refId="3063" clsId="FilterNodeData">
                                        <ref key="filterNode" refId="3060"/>
                                        <s key="dim">PER</s>
                                        <i key="segmentLevel">0</i>
                                        <ref key="segment" refId="2107"/>
                                        <b key="placeHolder">N</b>
                                        <ref key="weight" refId="24"/>
                                        <be key="textMatchingCondition" refId="3064" clsId="TextMatchingCondition">
                                          <ref key="op" refId="26"/>
                                          <s key="val"/>
                                        </be>
                                        <ref key="change" refId="27"/>
                                        <ref key="dataType" refId="28"/>
                                        <b key="prevailingDataType">N</b>
                                        <ref key="editability" refId="29"/>
                                        <s key="originalID">22</s>
                                        <b key="signChange">N</b>
                                        <b key="nativeSignChange">N</b>
                                        <l key="nav" refId="3065" ln="0" eid="ScenarioModifierValue"/>
                                        <i key="sco">0</i>
                                        <b key="applyFiltersForForcedScenarioPeriodoMap">N</b>
                                        <b key="lineSplit">N</b>
                                        <b key="addRCRow">N</b>
                                        <b key="complementary">N</b>
                                        <ref key="periodicCalculation" refId="30"/>
                                        <b key="breakLevelSubtotal">N</b>
                                        <b key="alreadyDrilled">N</b>
                                        <b key="multiSelection">N</b>
                                      </be>
                                      <cust key="id" clsId="FilterOid">22</cust>
                                      <s key="cod"/>
                                      <s key="desc"/>
                                      <i key="index">0</i>
                                      <l key="children" refId="3066" ln="0" eid="Framework.com.tagetik.trees.INode,framework"/>
                                      <ref key="parent" refId="3053"/>
                                    </be>
                                  </l>
                                  <ref key="parent" refId="3029"/>
                                </be>
                              </l>
                              <ref key="parent" refId="3023"/>
                            </be>
                            <be refId="3067" clsId="FilterNode">
                              <l key="dimensionOids" refId="3068" ln="1" eid="DimensionOid">
                                <cust clsId="DimensionOid">415A495F453031-4E-414E323030303030---</cust>
                              </l>
                              <l key="AdHocParamDimensionOids" refId="3069" ln="0" eid="DimensionOid"/>
                              <be key="data" refId="3070" clsId="FilterNodeData">
                                <ref key="filterNode" refId="3067"/>
                                <s key="dim">AZI_E01</s>
                                <i key="segmentLevel">0</i>
                                <ref key="segment" refId="36"/>
                                <be key="dictionaryHeader" refId="3071" clsId="MultiDesc">
                                  <a key="desc" refId="3072" ln="4" eid="SYS_STR">
                                    <s>Global Commodities</s>
                                    <s>Globaler Handel</s>
                                    <nl/>
                                    <nl/>
                                  </a>
                                </be>
                                <b key="placeHolder">N</b>
                                <ref key="weight" refId="24"/>
                                <be key="textMatchingCondition" refId="3073" clsId="TextMatchingCondition">
                                  <ref key="op" refId="26"/>
                                  <s key="val"/>
                                </be>
                                <ref key="change" refId="27"/>
                                <ref key="dataType" refId="28"/>
                                <b key="prevailingDataType">N</b>
                                <ref key="editability" refId="29"/>
                                <s key="originalID">6</s>
                                <b key="signChange">N</b>
                                <b key="nativeSignChange">N</b>
                                <l key="nav" refId="3074" ln="0" eid="ScenarioModifierValue"/>
                                <i key="sco">0</i>
                                <b key="applyFiltersForForcedScenarioPeriodoMap">N</b>
                                <b key="lineSplit">N</b>
                                <b key="addRCRow">N</b>
                                <b key="complementary">N</b>
                                <ref key="periodicCalculation" refId="118"/>
                                <b key="breakLevelSubtotal">N</b>
                                <b key="alreadyDrilled">N</b>
                                <m key="nodeTypes" refId="3075" keid="SYS_STR" veid="EFReportingNodeType">
                                  <key>
                                    <s>415A495F453031-4E-414E323030303030---</s>
                                  </key>
                                  <val>
                                    <ref refId="39"/>
                                  </val>
                                </m>
                                <b key="multiSelection">N</b>
                              </be>
                              <cust key="id" clsId="FilterOid">6</cust>
                              <s key="cod"/>
                              <s key="desc"/>
                              <i key="index">1</i>
                              <l key="children" refId="3076" ln="2" eid="Framework.com.tagetik.trees.INode,framework">
                                <be refId="3077" clsId="FilterNode">
                                  <l key="dimensionOids" refId="3078" ln="1" eid="DimensionOid">
                                    <cust clsId="DimensionOid">5343455F24-45-41432D323032332D434F4E53-24434F4E534F4C49444154494F4E--</cust>
                                  </l>
                                  <l key="AdHocParamDimensionOids" refId="3079" ln="0" eid="DimensionOid"/>
                                  <be key="data" refId="3080" clsId="FilterNodeData">
                                    <ref key="filterNode" refId="3077"/>
                                    <s key="dim">SCE_$</s>
                                    <i key="segmentLevel">0</i>
                                    <ref key="segment" refId="2107"/>
                                    <b key="placeHolder">N</b>
                                    <ref key="weight" refId="24"/>
                                    <be key="textMatchingCondition" refId="3081" clsId="TextMatchingCondition">
                                      <ref key="op" refId="26"/>
                                      <s key="val"/>
                                    </be>
                                    <ref key="change" refId="27"/>
                                    <ref key="dataType" refId="28"/>
                                    <b key="prevailingDataType">N</b>
                                    <ref key="editability" refId="29"/>
                                    <s key="originalID">7</s>
                                    <b key="signChange">N</b>
                                    <b key="nativeSignChange">N</b>
                                    <l key="nav" refId="3082" ln="0" eid="ScenarioModifierValue"/>
                                    <i key="sco">0</i>
                                    <b key="applyFiltersForForcedScenarioPeriodoMap">N</b>
                                    <b key="lineSplit">N</b>
                                    <b key="addRCRow">N</b>
                                    <b key="complementary">N</b>
                                    <ref key="periodicCalculation" refId="30"/>
                                    <b key="breakLevelSubtotal">N</b>
                                    <b key="alreadyDrilled">N</b>
                                    <b key="multiSelection">N</b>
                                  </be>
                                  <cust key="id" clsId="FilterOid">7</cust>
                                  <s key="cod"/>
                                  <s key="desc"/>
                                  <i key="index">0</i>
                                  <l key="children" refId="3083" ln="1" eid="Framework.com.tagetik.trees.INode,framework">
                                    <be refId="3084" clsId="FilterNode">
                                      <l key="dimensionOids" refId="3085" ln="1" eid="DimensionOid">
                                        <cust clsId="DimensionOid">504552-45-3132---</cust>
                                      </l>
                                      <l key="AdHocParamDimensionOids" refId="3086" ln="0" eid="DimensionOid"/>
                                      <be key="data" refId="3087" clsId="FilterNodeData">
                                        <ref key="filterNode" refId="3084"/>
                                        <s key="dim">PER</s>
                                        <i key="segmentLevel">0</i>
                                        <ref key="segment" refId="2107"/>
                                        <b key="placeHolder">N</b>
                                        <ref key="weight" refId="24"/>
                                        <be key="textMatchingCondition" refId="3088" clsId="TextMatchingCondition">
                                          <ref key="op" refId="26"/>
                                          <s key="val"/>
                                        </be>
                                        <ref key="change" refId="27"/>
                                        <ref key="dataType" refId="28"/>
                                        <b key="prevailingDataType">N</b>
                                        <ref key="editability" refId="29"/>
                                        <s key="originalID">23</s>
                                        <b key="signChange">N</b>
                                        <b key="nativeSignChange">N</b>
                                        <l key="nav" refId="3089" ln="0" eid="ScenarioModifierValue"/>
                                        <i key="sco">0</i>
                                        <b key="applyFiltersForForcedScenarioPeriodoMap">N</b>
                                        <b key="lineSplit">N</b>
                                        <b key="addRCRow">N</b>
                                        <b key="complementary">N</b>
                                        <ref key="periodicCalculation" refId="30"/>
                                        <b key="breakLevelSubtotal">N</b>
                                        <b key="alreadyDrilled">N</b>
                                        <b key="multiSelection">N</b>
                                      </be>
                                      <cust key="id" clsId="FilterOid">23</cust>
                                      <s key="cod"/>
                                      <s key="desc"/>
                                      <i key="index">0</i>
                                      <l key="children" refId="3090" ln="0" eid="Framework.com.tagetik.trees.INode,framework"/>
                                      <ref key="parent" refId="3077"/>
                                    </be>
                                  </l>
                                  <ref key="parent" refId="3067"/>
                                </be>
                                <be refId="3091" clsId="FilterNode">
                                  <l key="dimensionOids" refId="3092" ln="1" eid="DimensionOid">
                                    <cust clsId="DimensionOid">5343455F24-45-41432D323032322D434F4E53-24434F4E534F4C49444154494F4E--</cust>
                                  </l>
                                  <l key="AdHocParamDimensionOids" refId="3093" ln="0" eid="DimensionOid"/>
                                  <be key="data" refId="3094" clsId="FilterNodeData">
                                    <ref key="filterNode" refId="3091"/>
                                    <s key="dim">SCE_$</s>
                                    <i key="segmentLevel">0</i>
                                    <ref key="segment" refId="2107"/>
                                    <b key="placeHolder">N</b>
                                    <ref key="weight" refId="24"/>
                                    <be key="textMatchingCondition" refId="3095" clsId="TextMatchingCondition">
                                      <ref key="op" refId="26"/>
                                      <s key="val"/>
                                    </be>
                                    <ref key="change" refId="27"/>
                                    <ref key="dataType" refId="28"/>
                                    <b key="prevailingDataType">N</b>
                                    <ref key="editability" refId="29"/>
                                    <s key="originalID">8</s>
                                    <b key="signChange">N</b>
                                    <b key="nativeSignChange">N</b>
                                    <l key="nav" refId="3096" ln="0" eid="ScenarioModifierValue"/>
                                    <i key="sco">0</i>
                                    <b key="applyFiltersForForcedScenarioPeriodoMap">N</b>
                                    <b key="lineSplit">N</b>
                                    <b key="addRCRow">N</b>
                                    <b key="complementary">N</b>
                                    <ref key="periodicCalculation" refId="30"/>
                                    <b key="breakLevelSubtotal">N</b>
                                    <b key="alreadyDrilled">N</b>
                                    <b key="multiSelection">N</b>
                                  </be>
                                  <cust key="id" clsId="FilterOid">8</cust>
                                  <s key="cod"/>
                                  <s key="desc"/>
                                  <i key="index">1</i>
                                  <l key="children" refId="3097" ln="1" eid="Framework.com.tagetik.trees.INode,framework">
                                    <be refId="3098" clsId="FilterNode">
                                      <l key="dimensionOids" refId="3099" ln="1" eid="DimensionOid">
                                        <cust clsId="DimensionOid">504552-45-3132---</cust>
                                      </l>
                                      <l key="AdHocParamDimensionOids" refId="3100" ln="0" eid="DimensionOid"/>
                                      <be key="data" refId="3101" clsId="FilterNodeData">
                                        <ref key="filterNode" refId="3098"/>
                                        <s key="dim">PER</s>
                                        <i key="segmentLevel">0</i>
                                        <ref key="segment" refId="2107"/>
                                        <b key="placeHolder">N</b>
                                        <ref key="weight" refId="24"/>
                                        <be key="textMatchingCondition" refId="3102" clsId="TextMatchingCondition">
                                          <ref key="op" refId="26"/>
                                          <s key="val"/>
                                        </be>
                                        <ref key="change" refId="27"/>
                                        <ref key="dataType" refId="28"/>
                                        <b key="prevailingDataType">N</b>
                                        <ref key="editability" refId="29"/>
                                        <s key="originalID">24</s>
                                        <b key="signChange">N</b>
                                        <b key="nativeSignChange">N</b>
                                        <l key="nav" refId="3103" ln="0" eid="ScenarioModifierValue"/>
                                        <i key="sco">0</i>
                                        <b key="applyFiltersForForcedScenarioPeriodoMap">N</b>
                                        <b key="lineSplit">N</b>
                                        <b key="addRCRow">N</b>
                                        <b key="complementary">N</b>
                                        <ref key="periodicCalculation" refId="30"/>
                                        <b key="breakLevelSubtotal">N</b>
                                        <b key="alreadyDrilled">N</b>
                                        <b key="multiSelection">N</b>
                                      </be>
                                      <cust key="id" clsId="FilterOid">24</cust>
                                      <s key="cod"/>
                                      <s key="desc"/>
                                      <i key="index">0</i>
                                      <l key="children" refId="3104" ln="0" eid="Framework.com.tagetik.trees.INode,framework"/>
                                      <ref key="parent" refId="3091"/>
                                    </be>
                                  </l>
                                  <ref key="parent" refId="3067"/>
                                </be>
                              </l>
                              <ref key="parent" refId="3023"/>
                            </be>
                            <be refId="3105" clsId="FilterNode">
                              <l key="dimensionOids" refId="3106" ln="1" eid="DimensionOid">
                                <cust clsId="DimensionOid">415A495F453031-4E-414E333030303030---</cust>
                              </l>
                              <l key="AdHocParamDimensionOids" refId="3107" ln="0" eid="DimensionOid"/>
                              <be key="data" refId="3108" clsId="FilterNodeData">
                                <ref key="filterNode" refId="3105"/>
                                <s key="dim">AZI_E01</s>
                                <i key="segmentLevel">0</i>
                                <ref key="segment" refId="36"/>
                                <be key="dictionaryHeader" refId="3109" clsId="MultiDesc">
                                  <a key="desc" refId="3110" ln="4" eid="SYS_STR">
                                    <s>Russian Power Generation</s>
                                    <s>Russische Stromerzeugung</s>
                                    <nl/>
                                    <nl/>
                                  </a>
                                </be>
                                <b key="placeHolder">N</b>
                                <ref key="weight" refId="24"/>
                                <be key="textMatchingCondition" refId="3111" clsId="TextMatchingCondition">
                                  <ref key="op" refId="26"/>
                                  <s key="val"/>
                                </be>
                                <ref key="change" refId="27"/>
                                <ref key="dataType" refId="28"/>
                                <b key="prevailingDataType">N</b>
                                <ref key="editability" refId="29"/>
                                <s key="originalID">9</s>
                                <b key="signChange">N</b>
                                <b key="nativeSignChange">N</b>
                                <l key="nav" refId="3112" ln="0" eid="ScenarioModifierValue"/>
                                <i key="sco">0</i>
                                <b key="applyFiltersForForcedScenarioPeriodoMap">N</b>
                                <b key="lineSplit">N</b>
                                <b key="addRCRow">N</b>
                                <b key="complementary">N</b>
                                <ref key="periodicCalculation" refId="118"/>
                                <b key="breakLevelSubtotal">N</b>
                                <b key="alreadyDrilled">N</b>
                                <m key="nodeTypes" refId="3113" keid="SYS_STR" veid="EFReportingNodeType">
                                  <key>
                                    <s>415A495F453031-4E-414E333030303030---</s>
                                  </key>
                                  <val>
                                    <ref refId="39"/>
                                  </val>
                                </m>
                                <b key="multiSelection">N</b>
                              </be>
                              <cust key="id" clsId="FilterOid">9</cust>
                              <s key="cod"/>
                              <s key="desc"/>
                              <i key="index">2</i>
                              <l key="children" refId="3114" ln="2" eid="Framework.com.tagetik.trees.INode,framework">
                                <be refId="3115" clsId="FilterNode">
                                  <l key="dimensionOids" refId="3116" ln="1" eid="DimensionOid">
                                    <cust clsId="DimensionOid">5343455F24-45-41432D323032332D434F4E53-24434F4E534F4C49444154494F4E--</cust>
                                  </l>
                                  <l key="AdHocParamDimensionOids" refId="3117" ln="0" eid="DimensionOid"/>
                                  <be key="data" refId="3118" clsId="FilterNodeData">
                                    <ref key="filterNode" refId="3115"/>
                                    <s key="dim">SCE_$</s>
                                    <i key="segmentLevel">0</i>
                                    <ref key="segment" refId="2107"/>
                                    <b key="placeHolder">N</b>
                                    <ref key="weight" refId="24"/>
                                    <be key="textMatchingCondition" refId="3119" clsId="TextMatchingCondition">
                                      <ref key="op" refId="26"/>
                                      <s key="val"/>
                                    </be>
                                    <ref key="change" refId="27"/>
                                    <ref key="dataType" refId="28"/>
                                    <b key="prevailingDataType">N</b>
                                    <ref key="editability" refId="29"/>
                                    <s key="originalID">10</s>
                                    <b key="signChange">N</b>
                                    <b key="nativeSignChange">N</b>
                                    <l key="nav" refId="3120" ln="0" eid="ScenarioModifierValue"/>
                                    <i key="sco">0</i>
                                    <b key="applyFiltersForForcedScenarioPeriodoMap">N</b>
                                    <b key="lineSplit">N</b>
                                    <b key="addRCRow">N</b>
                                    <b key="complementary">N</b>
                                    <ref key="periodicCalculation" refId="30"/>
                                    <b key="breakLevelSubtotal">N</b>
                                    <b key="alreadyDrilled">N</b>
                                    <b key="multiSelection">N</b>
                                  </be>
                                  <cust key="id" clsId="FilterOid">10</cust>
                                  <s key="cod"/>
                                  <s key="desc"/>
                                  <i key="index">0</i>
                                  <l key="children" refId="3121" ln="1" eid="Framework.com.tagetik.trees.INode,framework">
                                    <be refId="3122" clsId="FilterNode">
                                      <l key="dimensionOids" refId="3123" ln="1" eid="DimensionOid">
                                        <cust clsId="DimensionOid">504552-45-3132---</cust>
                                      </l>
                                      <l key="AdHocParamDimensionOids" refId="3124" ln="0" eid="DimensionOid"/>
                                      <be key="data" refId="3125" clsId="FilterNodeData">
                                        <ref key="filterNode" refId="3122"/>
                                        <s key="dim">PER</s>
                                        <i key="segmentLevel">0</i>
                                        <ref key="segment" refId="2107"/>
                                        <b key="placeHolder">N</b>
                                        <ref key="weight" refId="24"/>
                                        <be key="textMatchingCondition" refId="3126" clsId="TextMatchingCondition">
                                          <ref key="op" refId="26"/>
                                          <s key="val"/>
                                        </be>
                                        <ref key="change" refId="27"/>
                                        <ref key="dataType" refId="28"/>
                                        <b key="prevailingDataType">N</b>
                                        <ref key="editability" refId="29"/>
                                        <s key="originalID">25</s>
                                        <b key="signChange">N</b>
                                        <b key="nativeSignChange">N</b>
                                        <l key="nav" refId="3127" ln="0" eid="ScenarioModifierValue"/>
                                        <i key="sco">0</i>
                                        <b key="applyFiltersForForcedScenarioPeriodoMap">N</b>
                                        <b key="lineSplit">N</b>
                                        <b key="addRCRow">N</b>
                                        <b key="complementary">N</b>
                                        <ref key="periodicCalculation" refId="30"/>
                                        <b key="breakLevelSubtotal">N</b>
                                        <b key="alreadyDrilled">N</b>
                                        <b key="multiSelection">N</b>
                                      </be>
                                      <cust key="id" clsId="FilterOid">25</cust>
                                      <s key="cod"/>
                                      <s key="desc"/>
                                      <i key="index">0</i>
                                      <l key="children" refId="3128" ln="0" eid="Framework.com.tagetik.trees.INode,framework"/>
                                      <ref key="parent" refId="3115"/>
                                    </be>
                                  </l>
                                  <ref key="parent" refId="3105"/>
                                </be>
                                <be refId="3129" clsId="FilterNode">
                                  <l key="dimensionOids" refId="3130" ln="1" eid="DimensionOid">
                                    <cust clsId="DimensionOid">5343455F24-45-41432D323032322D434F4E53-24434F4E534F4C49444154494F4E--</cust>
                                  </l>
                                  <l key="AdHocParamDimensionOids" refId="3131" ln="0" eid="DimensionOid"/>
                                  <be key="data" refId="3132" clsId="FilterNodeData">
                                    <ref key="filterNode" refId="3129"/>
                                    <s key="dim">SCE_$</s>
                                    <i key="segmentLevel">0</i>
                                    <ref key="segment" refId="2107"/>
                                    <b key="placeHolder">N</b>
                                    <ref key="weight" refId="24"/>
                                    <be key="textMatchingCondition" refId="3133" clsId="TextMatchingCondition">
                                      <ref key="op" refId="26"/>
                                      <s key="val"/>
                                    </be>
                                    <ref key="change" refId="27"/>
                                    <ref key="dataType" refId="28"/>
                                    <b key="prevailingDataType">N</b>
                                    <ref key="editability" refId="29"/>
                                    <s key="originalID">11</s>
                                    <b key="signChange">N</b>
                                    <b key="nativeSignChange">N</b>
                                    <l key="nav" refId="3134" ln="0" eid="ScenarioModifierValue"/>
                                    <i key="sco">0</i>
                                    <b key="applyFiltersForForcedScenarioPeriodoMap">N</b>
                                    <b key="lineSplit">N</b>
                                    <b key="addRCRow">N</b>
                                    <b key="complementary">N</b>
                                    <ref key="periodicCalculation" refId="30"/>
                                    <b key="breakLevelSubtotal">N</b>
                                    <b key="alreadyDrilled">N</b>
                                    <b key="multiSelection">N</b>
                                  </be>
                                  <cust key="id" clsId="FilterOid">11</cust>
                                  <s key="cod"/>
                                  <s key="desc"/>
                                  <i key="index">1</i>
                                  <l key="children" refId="3135" ln="1" eid="Framework.com.tagetik.trees.INode,framework">
                                    <be refId="3136" clsId="FilterNode">
                                      <l key="dimensionOids" refId="3137" ln="1" eid="DimensionOid">
                                        <cust clsId="DimensionOid">504552-45-3132---</cust>
                                      </l>
                                      <l key="AdHocParamDimensionOids" refId="3138" ln="0" eid="DimensionOid"/>
                                      <be key="data" refId="3139" clsId="FilterNodeData">
                                        <ref key="filterNode" refId="3136"/>
                                        <s key="dim">PER</s>
                                        <i key="segmentLevel">0</i>
                                        <ref key="segment" refId="2107"/>
                                        <b key="placeHolder">N</b>
                                        <ref key="weight" refId="24"/>
                                        <be key="textMatchingCondition" refId="3140" clsId="TextMatchingCondition">
                                          <ref key="op" refId="26"/>
                                          <s key="val"/>
                                        </be>
                                        <ref key="change" refId="27"/>
                                        <ref key="dataType" refId="28"/>
                                        <b key="prevailingDataType">N</b>
                                        <ref key="editability" refId="29"/>
                                        <s key="originalID">26</s>
                                        <b key="signChange">N</b>
                                        <b key="nativeSignChange">N</b>
                                        <l key="nav" refId="3141" ln="0" eid="ScenarioModifierValue"/>
                                        <i key="sco">0</i>
                                        <b key="applyFiltersForForcedScenarioPeriodoMap">N</b>
                                        <b key="lineSplit">N</b>
                                        <b key="addRCRow">N</b>
                                        <b key="complementary">N</b>
                                        <ref key="periodicCalculation" refId="30"/>
                                        <b key="breakLevelSubtotal">N</b>
                                        <b key="alreadyDrilled">N</b>
                                        <b key="multiSelection">N</b>
                                      </be>
                                      <cust key="id" clsId="FilterOid">26</cust>
                                      <s key="cod"/>
                                      <s key="desc"/>
                                      <i key="index">0</i>
                                      <l key="children" refId="3142" ln="0" eid="Framework.com.tagetik.trees.INode,framework"/>
                                      <ref key="parent" refId="3129"/>
                                    </be>
                                  </l>
                                  <ref key="parent" refId="3105"/>
                                </be>
                              </l>
                              <ref key="parent" refId="3023"/>
                            </be>
                            <be refId="3143" clsId="FilterNode">
                              <l key="dimensionOids" refId="3144" ln="1" eid="DimensionOid">
                                <cust clsId="DimensionOid">415A495F453031-4E-414E343030303030---</cust>
                              </l>
                              <l key="AdHocParamDimensionOids" refId="3145" ln="0" eid="DimensionOid"/>
                              <be key="data" refId="3146" clsId="FilterNodeData">
                                <ref key="filterNode" refId="3143"/>
                                <s key="dim">AZI_E01</s>
                                <i key="segmentLevel">0</i>
                                <ref key="segment" refId="36"/>
                                <b key="placeHolder">N</b>
                                <ref key="weight" refId="24"/>
                                <be key="textMatchingCondition" refId="3147" clsId="TextMatchingCondition">
                                  <ref key="op" refId="26"/>
                                  <s key="val"/>
                                </be>
                                <ref key="change" refId="27"/>
                                <ref key="dataType" refId="28"/>
                                <b key="prevailingDataType">N</b>
                                <ref key="editability" refId="29"/>
                                <s key="originalID">12</s>
                                <b key="signChange">N</b>
                                <b key="nativeSignChange">N</b>
                                <l key="nav" refId="3148" ln="0" eid="ScenarioModifierValue"/>
                                <i key="sco">0</i>
                                <b key="applyFiltersForForcedScenarioPeriodoMap">N</b>
                                <b key="lineSplit">N</b>
                                <b key="addRCRow">N</b>
                                <b key="complementary">N</b>
                                <ref key="periodicCalculation" refId="118"/>
                                <b key="breakLevelSubtotal">N</b>
                                <b key="alreadyDrilled">N</b>
                                <m key="nodeTypes" refId="3149" keid="SYS_STR" veid="EFReportingNodeType">
                                  <key>
                                    <s>415A495F453031-4E-414E343030303030---</s>
                                  </key>
                                  <val>
                                    <ref refId="39"/>
                                  </val>
                                </m>
                                <b key="multiSelection">N</b>
                              </be>
                              <cust key="id" clsId="FilterOid">12</cust>
                              <s key="cod"/>
                              <s key="desc"/>
                              <i key="index">3</i>
                              <l key="children" refId="3150" ln="2" eid="Framework.com.tagetik.trees.INode,framework">
                                <be refId="3151" clsId="FilterNode">
                                  <l key="dimensionOids" refId="3152" ln="1" eid="DimensionOid">
                                    <cust clsId="DimensionOid">5343455F24-45-41432D323032332D434F4E53-24434F4E534F4C49444154494F4E--</cust>
                                  </l>
                                  <l key="AdHocParamDimensionOids" refId="3153" ln="0" eid="DimensionOid"/>
                                  <be key="data" refId="3154" clsId="FilterNodeData">
                                    <ref key="filterNode" refId="3151"/>
                                    <s key="dim">SCE_$</s>
                                    <i key="segmentLevel">0</i>
                                    <ref key="segment" refId="2107"/>
                                    <b key="placeHolder">N</b>
                                    <ref key="weight" refId="24"/>
                                    <be key="textMatchingCondition" refId="3155" clsId="TextMatchingCondition">
                                      <ref key="op" refId="26"/>
                                      <s key="val"/>
                                    </be>
                                    <ref key="change" refId="27"/>
                                    <ref key="dataType" refId="28"/>
                                    <b key="prevailingDataType">N</b>
                                    <ref key="editability" refId="29"/>
                                    <s key="originalID">13</s>
                                    <b key="signChange">N</b>
                                    <b key="nativeSignChange">N</b>
                                    <l key="nav" refId="3156" ln="0" eid="ScenarioModifierValue"/>
                                    <i key="sco">0</i>
                                    <b key="applyFiltersForForcedScenarioPeriodoMap">N</b>
                                    <b key="lineSplit">N</b>
                                    <b key="addRCRow">N</b>
                                    <b key="complementary">N</b>
                                    <ref key="periodicCalculation" refId="30"/>
                                    <b key="breakLevelSubtotal">N</b>
                                    <b key="alreadyDrilled">N</b>
                                    <b key="multiSelection">N</b>
                                  </be>
                                  <cust key="id" clsId="FilterOid">13</cust>
                                  <s key="cod"/>
                                  <s key="desc"/>
                                  <i key="index">0</i>
                                  <l key="children" refId="3157" ln="1" eid="Framework.com.tagetik.trees.INode,framework">
                                    <be refId="3158" clsId="FilterNode">
                                      <l key="dimensionOids" refId="3159" ln="1" eid="DimensionOid">
                                        <cust clsId="DimensionOid">504552-45-3132---</cust>
                                      </l>
                                      <l key="AdHocParamDimensionOids" refId="3160" ln="0" eid="DimensionOid"/>
                                      <be key="data" refId="3161" clsId="FilterNodeData">
                                        <ref key="filterNode" refId="3158"/>
                                        <s key="dim">PER</s>
                                        <i key="segmentLevel">0</i>
                                        <ref key="segment" refId="2107"/>
                                        <b key="placeHolder">N</b>
                                        <ref key="weight" refId="24"/>
                                        <be key="textMatchingCondition" refId="3162" clsId="TextMatchingCondition">
                                          <ref key="op" refId="26"/>
                                          <s key="val"/>
                                        </be>
                                        <ref key="change" refId="27"/>
                                        <ref key="dataType" refId="28"/>
                                        <b key="prevailingDataType">N</b>
                                        <ref key="editability" refId="29"/>
                                        <s key="originalID">27</s>
                                        <b key="signChange">N</b>
                                        <b key="nativeSignChange">N</b>
                                        <l key="nav" refId="3163" ln="0" eid="ScenarioModifierValue"/>
                                        <i key="sco">0</i>
                                        <b key="applyFiltersForForcedScenarioPeriodoMap">N</b>
                                        <b key="lineSplit">N</b>
                                        <b key="addRCRow">N</b>
                                        <b key="complementary">N</b>
                                        <ref key="periodicCalculation" refId="30"/>
                                        <b key="breakLevelSubtotal">N</b>
                                        <b key="alreadyDrilled">N</b>
                                        <b key="multiSelection">N</b>
                                      </be>
                                      <cust key="id" clsId="FilterOid">27</cust>
                                      <s key="cod"/>
                                      <s key="desc"/>
                                      <i key="index">0</i>
                                      <l key="children" refId="3164" ln="0" eid="Framework.com.tagetik.trees.INode,framework"/>
                                      <ref key="parent" refId="3151"/>
                                    </be>
                                  </l>
                                  <ref key="parent" refId="3143"/>
                                </be>
                                <be refId="3165" clsId="FilterNode">
                                  <l key="dimensionOids" refId="3166" ln="1" eid="DimensionOid">
                                    <cust clsId="DimensionOid">5343455F24-45-41432D323032322D434F4E53-24434F4E534F4C49444154494F4E--</cust>
                                  </l>
                                  <l key="AdHocParamDimensionOids" refId="3167" ln="0" eid="DimensionOid"/>
                                  <be key="data" refId="3168" clsId="FilterNodeData">
                                    <ref key="filterNode" refId="3165"/>
                                    <s key="dim">SCE_$</s>
                                    <i key="segmentLevel">0</i>
                                    <ref key="segment" refId="2107"/>
                                    <b key="placeHolder">N</b>
                                    <ref key="weight" refId="24"/>
                                    <be key="textMatchingCondition" refId="3169" clsId="TextMatchingCondition">
                                      <ref key="op" refId="26"/>
                                      <s key="val"/>
                                    </be>
                                    <ref key="change" refId="27"/>
                                    <ref key="dataType" refId="28"/>
                                    <b key="prevailingDataType">N</b>
                                    <ref key="editability" refId="29"/>
                                    <s key="originalID">14</s>
                                    <b key="signChange">N</b>
                                    <b key="nativeSignChange">N</b>
                                    <l key="nav" refId="3170" ln="0" eid="ScenarioModifierValue"/>
                                    <i key="sco">0</i>
                                    <b key="applyFiltersForForcedScenarioPeriodoMap">N</b>
                                    <b key="lineSplit">N</b>
                                    <b key="addRCRow">N</b>
                                    <b key="complementary">N</b>
                                    <ref key="periodicCalculation" refId="30"/>
                                    <b key="breakLevelSubtotal">N</b>
                                    <b key="alreadyDrilled">N</b>
                                    <b key="multiSelection">N</b>
                                  </be>
                                  <cust key="id" clsId="FilterOid">14</cust>
                                  <s key="cod"/>
                                  <s key="desc"/>
                                  <i key="index">1</i>
                                  <l key="children" refId="3171" ln="1" eid="Framework.com.tagetik.trees.INode,framework">
                                    <be refId="3172" clsId="FilterNode">
                                      <l key="dimensionOids" refId="3173" ln="1" eid="DimensionOid">
                                        <cust clsId="DimensionOid">504552-45-3132---</cust>
                                      </l>
                                      <l key="AdHocParamDimensionOids" refId="3174" ln="0" eid="DimensionOid"/>
                                      <be key="data" refId="3175" clsId="FilterNodeData">
                                        <ref key="filterNode" refId="3172"/>
                                        <s key="dim">PER</s>
                                        <i key="segmentLevel">0</i>
                                        <ref key="segment" refId="2107"/>
                                        <b key="placeHolder">N</b>
                                        <ref key="weight" refId="24"/>
                                        <be key="textMatchingCondition" refId="3176" clsId="TextMatchingCondition">
                                          <ref key="op" refId="26"/>
                                          <s key="val"/>
                                        </be>
                                        <ref key="change" refId="27"/>
                                        <ref key="dataType" refId="28"/>
                                        <b key="prevailingDataType">N</b>
                                        <ref key="editability" refId="29"/>
                                        <s key="originalID">28</s>
                                        <b key="signChange">N</b>
                                        <b key="nativeSignChange">N</b>
                                        <l key="nav" refId="3177" ln="0" eid="ScenarioModifierValue"/>
                                        <i key="sco">0</i>
                                        <b key="applyFiltersForForcedScenarioPeriodoMap">N</b>
                                        <b key="lineSplit">N</b>
                                        <b key="addRCRow">N</b>
                                        <b key="complementary">N</b>
                                        <ref key="periodicCalculation" refId="30"/>
                                        <b key="breakLevelSubtotal">N</b>
                                        <b key="alreadyDrilled">N</b>
                                        <b key="multiSelection">N</b>
                                      </be>
                                      <cust key="id" clsId="FilterOid">28</cust>
                                      <s key="cod"/>
                                      <s key="desc"/>
                                      <i key="index">0</i>
                                      <l key="children" refId="3178" ln="0" eid="Framework.com.tagetik.trees.INode,framework"/>
                                      <ref key="parent" refId="3165"/>
                                    </be>
                                  </l>
                                  <ref key="parent" refId="3143"/>
                                </be>
                              </l>
                              <ref key="parent" refId="3023"/>
                            </be>
                            <be refId="3179" clsId="FilterNode">
                              <l key="dimensionOids" refId="3180" ln="1" eid="DimensionOid">
                                <cust clsId="DimensionOid">415A495F453031-4E-414E303030303030---</cust>
                              </l>
                              <l key="AdHocParamDimensionOids" refId="3181" ln="0" eid="DimensionOid"/>
                              <be key="data" refId="3182" clsId="FilterNodeData">
                                <ref key="filterNode" refId="3179"/>
                                <s key="dim">AZI_E01</s>
                                <i key="segmentLevel">0</i>
                                <ref key="segment" refId="68"/>
                                <b key="placeHolder">N</b>
                                <ref key="weight" refId="24"/>
                                <be key="textMatchingCondition" refId="3183" clsId="TextMatchingCondition">
                                  <ref key="op" refId="26"/>
                                  <s key="val"/>
                                </be>
                                <ref key="change" refId="27"/>
                                <ref key="dataType" refId="28"/>
                                <b key="prevailingDataType">N</b>
                                <ref key="editability" refId="29"/>
                                <s key="originalID">15</s>
                                <b key="signChange">N</b>
                                <b key="nativeSignChange">N</b>
                                <l key="nav" refId="3184" ln="0" eid="ScenarioModifierValue"/>
                                <i key="sco">0</i>
                                <b key="applyFiltersForForcedScenarioPeriodoMap">N</b>
                                <b key="lineSplit">N</b>
                                <b key="addRCRow">N</b>
                                <b key="complementary">N</b>
                                <ref key="periodicCalculation" refId="118"/>
                                <b key="breakLevelSubtotal">N</b>
                                <b key="alreadyDrilled">N</b>
                                <m key="nodeTypes" refId="3185" keid="SYS_STR" veid="EFReportingNodeType">
                                  <key>
                                    <s>415A495F453031-4E-414E303030303030---</s>
                                  </key>
                                  <val>
                                    <ref refId="39"/>
                                  </val>
                                  <key>
                                    <s>415A495F453031-4E-414E353030303030---</s>
                                  </key>
                                  <val>
                                    <ref refId="39"/>
                                  </val>
                                </m>
                                <b key="multiSelection">N</b>
                              </be>
                              <cust key="id" clsId="FilterOid">15</cust>
                              <s key="cod"/>
                              <s key="desc"/>
                              <i key="index">4</i>
                              <l key="children" refId="3186" ln="2" eid="Framework.com.tagetik.trees.INode,framework">
                                <be refId="3187" clsId="FilterNode">
                                  <l key="dimensionOids" refId="3188" ln="1" eid="DimensionOid">
                                    <cust clsId="DimensionOid">5343455F24-45-41432D323032332D434F4E53-24434F4E534F4C49444154494F4E--</cust>
                                  </l>
                                  <l key="AdHocParamDimensionOids" refId="3189" ln="0" eid="DimensionOid"/>
                                  <be key="data" refId="3190" clsId="FilterNodeData">
                                    <ref key="filterNode" refId="3187"/>
                                    <s key="dim">SCE_$</s>
                                    <i key="segmentLevel">0</i>
                                    <ref key="segment" refId="2107"/>
                                    <b key="placeHolder">N</b>
                                    <ref key="weight" refId="24"/>
                                    <be key="textMatchingCondition" refId="3191" clsId="TextMatchingCondition">
                                      <ref key="op" refId="26"/>
                                      <s key="val"/>
                                    </be>
                                    <ref key="change" refId="27"/>
                                    <ref key="dataType" refId="28"/>
                                    <b key="prevailingDataType">N</b>
                                    <ref key="editability" refId="29"/>
                                    <s key="originalID">16</s>
                                    <b key="signChange">N</b>
                                    <b key="nativeSignChange">N</b>
                                    <l key="nav" refId="3192" ln="0" eid="ScenarioModifierValue"/>
                                    <i key="sco">0</i>
                                    <b key="applyFiltersForForcedScenarioPeriodoMap">N</b>
                                    <b key="lineSplit">N</b>
                                    <b key="addRCRow">N</b>
                                    <b key="complementary">N</b>
                                    <ref key="periodicCalculation" refId="30"/>
                                    <b key="breakLevelSubtotal">N</b>
                                    <b key="alreadyDrilled">N</b>
                                    <b key="multiSelection">N</b>
                                  </be>
                                  <cust key="id" clsId="FilterOid">16</cust>
                                  <s key="cod"/>
                                  <s key="desc"/>
                                  <i key="index">0</i>
                                  <l key="children" refId="3193" ln="1" eid="Framework.com.tagetik.trees.INode,framework">
                                    <be refId="3194" clsId="FilterNode">
                                      <l key="dimensionOids" refId="3195" ln="1" eid="DimensionOid">
                                        <cust clsId="DimensionOid">504552-45-3132---</cust>
                                      </l>
                                      <l key="AdHocParamDimensionOids" refId="3196" ln="0" eid="DimensionOid"/>
                                      <be key="data" refId="3197" clsId="FilterNodeData">
                                        <ref key="filterNode" refId="3194"/>
                                        <s key="dim">PER</s>
                                        <i key="segmentLevel">0</i>
                                        <ref key="segment" refId="2107"/>
                                        <b key="placeHolder">N</b>
                                        <ref key="weight" refId="24"/>
                                        <be key="textMatchingCondition" refId="3198" clsId="TextMatchingCondition">
                                          <ref key="op" refId="26"/>
                                          <s key="val"/>
                                        </be>
                                        <ref key="change" refId="27"/>
                                        <ref key="dataType" refId="28"/>
                                        <b key="prevailingDataType">N</b>
                                        <ref key="editability" refId="29"/>
                                        <s key="originalID">29</s>
                                        <b key="signChange">N</b>
                                        <b key="nativeSignChange">N</b>
                                        <l key="nav" refId="3199" ln="0" eid="ScenarioModifierValue"/>
                                        <i key="sco">0</i>
                                        <b key="applyFiltersForForcedScenarioPeriodoMap">N</b>
                                        <b key="lineSplit">N</b>
                                        <b key="addRCRow">N</b>
                                        <b key="complementary">N</b>
                                        <ref key="periodicCalculation" refId="30"/>
                                        <b key="breakLevelSubtotal">N</b>
                                        <b key="alreadyDrilled">N</b>
                                        <b key="multiSelection">N</b>
                                      </be>
                                      <cust key="id" clsId="FilterOid">29</cust>
                                      <s key="cod"/>
                                      <s key="desc"/>
                                      <i key="index">0</i>
                                      <l key="children" refId="3200" ln="0" eid="Framework.com.tagetik.trees.INode,framework"/>
                                      <ref key="parent" refId="3187"/>
                                    </be>
                                  </l>
                                  <ref key="parent" refId="3179"/>
                                </be>
                                <be refId="3201" clsId="FilterNode">
                                  <l key="dimensionOids" refId="3202" ln="1" eid="DimensionOid">
                                    <cust clsId="DimensionOid">5343455F24-45-41432D323032322D434F4E53-24434F4E534F4C49444154494F4E--</cust>
                                  </l>
                                  <l key="AdHocParamDimensionOids" refId="3203" ln="0" eid="DimensionOid"/>
                                  <be key="data" refId="3204" clsId="FilterNodeData">
                                    <ref key="filterNode" refId="3201"/>
                                    <s key="dim">SCE_$</s>
                                    <i key="segmentLevel">0</i>
                                    <ref key="segment" refId="2107"/>
                                    <b key="placeHolder">N</b>
                                    <ref key="weight" refId="24"/>
                                    <be key="textMatchingCondition" refId="3205" clsId="TextMatchingCondition">
                                      <ref key="op" refId="26"/>
                                      <s key="val"/>
                                    </be>
                                    <ref key="change" refId="27"/>
                                    <ref key="dataType" refId="28"/>
                                    <b key="prevailingDataType">N</b>
                                    <ref key="editability" refId="29"/>
                                    <s key="originalID">17</s>
                                    <b key="signChange">N</b>
                                    <b key="nativeSignChange">N</b>
                                    <l key="nav" refId="3206" ln="0" eid="ScenarioModifierValue"/>
                                    <i key="sco">0</i>
                                    <b key="applyFiltersForForcedScenarioPeriodoMap">N</b>
                                    <b key="lineSplit">N</b>
                                    <b key="addRCRow">N</b>
                                    <b key="complementary">N</b>
                                    <ref key="periodicCalculation" refId="30"/>
                                    <b key="breakLevelSubtotal">N</b>
                                    <b key="alreadyDrilled">N</b>
                                    <b key="multiSelection">N</b>
                                  </be>
                                  <cust key="id" clsId="FilterOid">17</cust>
                                  <s key="cod"/>
                                  <s key="desc"/>
                                  <i key="index">1</i>
                                  <l key="children" refId="3207" ln="1" eid="Framework.com.tagetik.trees.INode,framework">
                                    <be refId="3208" clsId="FilterNode">
                                      <l key="dimensionOids" refId="3209" ln="1" eid="DimensionOid">
                                        <cust clsId="DimensionOid">504552-45-3132---</cust>
                                      </l>
                                      <l key="AdHocParamDimensionOids" refId="3210" ln="0" eid="DimensionOid"/>
                                      <be key="data" refId="3211" clsId="FilterNodeData">
                                        <ref key="filterNode" refId="3208"/>
                                        <s key="dim">PER</s>
                                        <i key="segmentLevel">0</i>
                                        <ref key="segment" refId="2107"/>
                                        <b key="placeHolder">N</b>
                                        <ref key="weight" refId="24"/>
                                        <be key="textMatchingCondition" refId="3212" clsId="TextMatchingCondition">
                                          <ref key="op" refId="26"/>
                                          <s key="val"/>
                                        </be>
                                        <ref key="change" refId="27"/>
                                        <ref key="dataType" refId="28"/>
                                        <b key="prevailingDataType">N</b>
                                        <ref key="editability" refId="29"/>
                                        <s key="originalID">30</s>
                                        <b key="signChange">N</b>
                                        <b key="nativeSignChange">N</b>
                                        <l key="nav" refId="3213" ln="0" eid="ScenarioModifierValue"/>
                                        <i key="sco">0</i>
                                        <b key="applyFiltersForForcedScenarioPeriodoMap">N</b>
                                        <b key="lineSplit">N</b>
                                        <b key="addRCRow">N</b>
                                        <b key="complementary">N</b>
                                        <ref key="periodicCalculation" refId="30"/>
                                        <b key="breakLevelSubtotal">N</b>
                                        <b key="alreadyDrilled">N</b>
                                        <b key="multiSelection">N</b>
                                      </be>
                                      <cust key="id" clsId="FilterOid">30</cust>
                                      <s key="cod"/>
                                      <s key="desc"/>
                                      <i key="index">0</i>
                                      <l key="children" refId="3214" ln="0" eid="Framework.com.tagetik.trees.INode,framework"/>
                                      <ref key="parent" refId="3201"/>
                                    </be>
                                  </l>
                                  <ref key="parent" refId="3179"/>
                                </be>
                              </l>
                              <ref key="parent" refId="3023"/>
                            </be>
                            <be refId="3215" clsId="FilterNode">
                              <l key="dimensionOids" refId="3216" ln="0" eid="DimensionOid"/>
                              <l key="AdHocParamDimensionOids" refId="3217" ln="0" eid="DimensionOid"/>
                              <be key="data" refId="3218" clsId="FilterNodeData">
                                <ref key="filterNode" refId="3215"/>
                                <s key="dim">AZI_E01</s>
                                <i key="segmentLevel">0</i>
                                <ref key="segment" refId="23"/>
                                <be key="dictionaryHeader" refId="3219" clsId="MultiDesc">
                                  <a key="desc" refId="3220" ln="4" eid="SYS_STR">
                                    <s>Admin/Consolidation</s>
                                    <s>Administration/Konsolidierung</s>
                                    <nl/>
                                    <nl/>
                                  </a>
                                </be>
                                <b key="placeHolder">S</b>
                                <ref key="weight" refId="24"/>
                                <be key="textMatchingCondition" refId="3221" clsId="TextMatchingCondition">
                                  <ref key="op" refId="26"/>
                                  <s key="val"/>
                                </be>
                                <ref key="change" refId="27"/>
                                <ref key="dataType" refId="28"/>
                                <b key="prevailingDataType">N</b>
                                <ref key="editability" refId="29"/>
                                <s key="originalID">33</s>
                                <b key="signChange">N</b>
                                <b key="nativeSignChange">N</b>
                                <l key="nav" refId="3222" ln="0" eid="ScenarioModifierValue"/>
                                <i key="sco">0</i>
                                <b key="applyFiltersForForcedScenarioPeriodoMap">N</b>
                                <b key="lineSplit">N</b>
                                <b key="addRCRow">N</b>
                                <b key="complementary">N</b>
                                <ref key="periodicCalculation" refId="30"/>
                                <b key="breakLevelSubtotal">N</b>
                                <b key="alreadyDrilled">N</b>
                                <m key="nodeTypes" refId="3223" keid="SYS_STR" veid="EFReportingNodeType">
                                  <key>
                                    <s>1</s>
                                  </key>
                                  <val>
                                    <ref refId="39"/>
                                  </val>
                                </m>
                                <b key="multiSelection">N</b>
                              </be>
                              <cust key="id" clsId="FilterOid">33</cust>
                              <s key="cod"/>
                              <s key="desc"/>
                              <i key="index">5</i>
                              <l key="children" refId="3224" ln="1" eid="Framework.com.tagetik.trees.INode,framework">
                                <be refId="3225" clsId="FilterNode">
                                  <l key="dimensionOids" refId="3226" ln="0" eid="DimensionOid"/>
                                  <l key="AdHocParamDimensionOids" refId="3227" ln="0" eid="DimensionOid"/>
                                  <be key="data" refId="3228" clsId="FilterNodeData">
                                    <ref key="filterNode" refId="3225"/>
                                    <s key="dim">SCE_$</s>
                                    <i key="segmentLevel">0</i>
                                    <ref key="segment" refId="23"/>
                                    <b key="placeHolder">S</b>
                                    <ref key="weight" refId="24"/>
                                    <be key="textMatchingCondition" refId="3229" clsId="TextMatchingCondition">
                                      <ref key="op" refId="26"/>
                                      <s key="val"/>
                                    </be>
                                    <ref key="change" refId="27"/>
                                    <ref key="dataType" refId="28"/>
                                    <b key="prevailingDataType">N</b>
                                    <ref key="editability" refId="29"/>
                                    <s key="originalID">34</s>
                                    <b key="signChange">N</b>
                                    <b key="nativeSignChange">N</b>
                                    <l key="nav" refId="3230" ln="0" eid="ScenarioModifierValue"/>
                                    <i key="sco">0</i>
                                    <b key="applyFiltersForForcedScenarioPeriodoMap">N</b>
                                    <b key="lineSplit">N</b>
                                    <b key="addRCRow">N</b>
                                    <b key="complementary">N</b>
                                    <ref key="periodicCalculation" refId="30"/>
                                    <b key="breakLevelSubtotal">N</b>
                                    <b key="alreadyDrilled">N</b>
                                    <m key="nodeTypes" refId="3231" keid="SYS_STR" veid="EFReportingNodeType">
                                      <key>
                                        <s>33</s>
                                      </key>
                                      <val>
                                        <ref refId="39"/>
                                      </val>
                                    </m>
                                    <b key="multiSelection">N</b>
                                  </be>
                                  <cust key="id" clsId="FilterOid">34</cust>
                                  <s key="cod"/>
                                  <s key="desc"/>
                                  <i key="index">0</i>
                                  <l key="children" refId="3232" ln="2" eid="Framework.com.tagetik.trees.INode,framework">
                                    <be refId="3233" clsId="FilterNode">
                                      <l key="dimensionOids" refId="3234" ln="0" eid="DimensionOid"/>
                                      <l key="AdHocParamDimensionOids" refId="3235" ln="0" eid="DimensionOid"/>
                                      <be key="data" refId="3236" clsId="FilterNodeData">
                                        <ref key="filterNode" refId="3233"/>
                                        <s key="dim">PER</s>
                                        <i key="segmentLevel">0</i>
                                        <ref key="segment" refId="23"/>
                                        <be key="reportingFormula" refId="3237" clsId="ReportingFormula">
                                          <b key="serverFormula">N</b>
                                          <b key="formulaRule">N</b>
                                          <s key="formula">{27}+{29}</s>
                                        </be>
                                        <b key="placeHolder">S</b>
                                        <ref key="weight" refId="24"/>
                                        <be key="textMatchingCondition" refId="3238" clsId="TextMatchingCondition">
                                          <ref key="op" refId="26"/>
                                          <s key="val"/>
                                        </be>
                                        <ref key="change" refId="27"/>
                                        <ref key="dataType" refId="28"/>
                                        <b key="prevailingDataType">N</b>
                                        <ref key="editability" refId="29"/>
                                        <s key="originalID">35</s>
                                        <b key="signChange">N</b>
                                        <b key="nativeSignChange">N</b>
                                        <l key="nav" refId="3239" ln="0" eid="ScenarioModifierValue"/>
                                        <i key="sco">0</i>
                                        <b key="applyFiltersForForcedScenarioPeriodoMap">N</b>
                                        <b key="lineSplit">N</b>
                                        <b key="addRCRow">N</b>
                                        <b key="complementary">N</b>
                                        <ref key="periodicCalculation" refId="30"/>
                                        <b key="breakLevelSubtotal">N</b>
                                        <b key="alreadyDrilled">N</b>
                                        <m key="nodeTypes" refId="3240" keid="SYS_STR" veid="EFReportingNodeType">
                                          <key>
                                            <s>34</s>
                                          </key>
                                          <val>
                                            <ref refId="39"/>
                                          </val>
                                        </m>
                                        <b key="multiSelection">N</b>
                                      </be>
                                      <cust key="id" clsId="FilterOid">35</cust>
                                      <s key="cod"/>
                                      <s key="desc"/>
                                      <i key="index">0</i>
                                      <l key="children" refId="3241" ln="0" eid="Framework.com.tagetik.trees.INode,framework"/>
                                      <ref key="parent" refId="3225"/>
                                    </be>
                                    <be refId="3242" clsId="FilterNode">
                                      <l key="dimensionOids" refId="3243" ln="0" eid="DimensionOid"/>
                                      <l key="AdHocParamDimensionOids" refId="3244" ln="0" eid="DimensionOid"/>
                                      <be key="data" refId="3245" clsId="FilterNodeData">
                                        <ref key="filterNode" refId="3242"/>
                                        <s key="dim">PER</s>
                                        <i key="segmentLevel">0</i>
                                        <ref key="segment" refId="23"/>
                                        <be key="reportingFormula" refId="3246" clsId="ReportingFormula">
                                          <b key="serverFormula">N</b>
                                          <b key="formulaRule">N</b>
                                          <s key="formula">{28}+{30}</s>
                                        </be>
                                        <b key="placeHolder">S</b>
                                        <ref key="weight" refId="24"/>
                                        <be key="textMatchingCondition" refId="3247" clsId="TextMatchingCondition">
                                          <ref key="op" refId="26"/>
                                          <s key="val"/>
                                        </be>
                                        <ref key="change" refId="27"/>
                                        <ref key="dataType" refId="28"/>
                                        <b key="prevailingDataType">N</b>
                                        <ref key="editability" refId="29"/>
                                        <s key="originalID">36</s>
                                        <b key="signChange">N</b>
                                        <b key="nativeSignChange">N</b>
                                        <l key="nav" refId="3248" ln="0" eid="ScenarioModifierValue"/>
                                        <i key="sco">0</i>
                                        <b key="applyFiltersForForcedScenarioPeriodoMap">N</b>
                                        <b key="lineSplit">N</b>
                                        <b key="addRCRow">N</b>
                                        <b key="complementary">N</b>
                                        <ref key="periodicCalculation" refId="30"/>
                                        <b key="breakLevelSubtotal">N</b>
                                        <b key="alreadyDrilled">N</b>
                                        <m key="nodeTypes" refId="3249" keid="SYS_STR" veid="EFReportingNodeType">
                                          <key>
                                            <s>34</s>
                                          </key>
                                          <val>
                                            <ref refId="39"/>
                                          </val>
                                        </m>
                                        <b key="multiSelection">N</b>
                                      </be>
                                      <cust key="id" clsId="FilterOid">36</cust>
                                      <s key="cod"/>
                                      <s key="desc"/>
                                      <i key="index">1</i>
                                      <l key="children" refId="3250" ln="0" eid="Framework.com.tagetik.trees.INode,framework"/>
                                      <ref key="parent" refId="3225"/>
                                    </be>
                                  </l>
                                  <ref key="parent" refId="3215"/>
                                </be>
                              </l>
                              <ref key="parent" refId="3023"/>
                            </be>
                            <be refId="3251" clsId="FilterNode">
                              <l key="dimensionOids" refId="3252" ln="1" eid="DimensionOid">
                                <cust clsId="DimensionOid">415A495F453031-4E-414E303030303030---</cust>
                              </l>
                              <l key="AdHocParamDimensionOids" refId="3253" ln="0" eid="DimensionOid"/>
                              <be key="data" refId="3254" clsId="FilterNodeData">
                                <ref key="filterNode" refId="3251"/>
                                <s key="dim">AZI_E01</s>
                                <i key="segmentLevel">0</i>
                                <ref key="segment" refId="36"/>
                                <be key="dictionaryHeader" refId="3255" clsId="MultiDesc">
                                  <a key="desc" refId="3256" ln="4" eid="SYS_STR">
                                    <s>Uniper-Group</s>
                                    <s>Uniper-Konzern</s>
                                    <nl/>
                                    <nl/>
                                  </a>
                                </be>
                                <b key="placeHolder">N</b>
                                <ref key="weight" refId="24"/>
                                <be key="textMatchingCondition" refId="3257" clsId="TextMatchingCondition">
                                  <ref key="op" refId="26"/>
                                  <s key="val"/>
                                </be>
                                <ref key="change" refId="27"/>
                                <ref key="dataType" refId="28"/>
                                <b key="prevailingDataType">N</b>
                                <ref key="editability" refId="29"/>
                                <s key="originalID">18</s>
                                <b key="signChange">N</b>
                                <b key="nativeSignChange">N</b>
                                <l key="nav" refId="3258" ln="0" eid="ScenarioModifierValue"/>
                                <i key="sco">0</i>
                                <b key="applyFiltersForForcedScenarioPeriodoMap">N</b>
                                <b key="lineSplit">N</b>
                                <b key="addRCRow">N</b>
                                <b key="complementary">N</b>
                                <ref key="periodicCalculation" refId="118"/>
                                <b key="breakLevelSubtotal">N</b>
                                <b key="alreadyDrilled">N</b>
                                <m key="nodeTypes" refId="3259" keid="SYS_STR" veid="EFReportingNodeType">
                                  <key>
                                    <s>415A495F453031-4E-414E303030303030---</s>
                                  </key>
                                  <val>
                                    <ref refId="39"/>
                                  </val>
                                </m>
                                <b key="multiSelection">N</b>
                              </be>
                              <cust key="id" clsId="FilterOid">18</cust>
                              <s key="cod"/>
                              <s key="desc"/>
                              <i key="index">6</i>
                              <l key="children" refId="3260" ln="2" eid="Framework.com.tagetik.trees.INode,framework">
                                <be refId="3261" clsId="FilterNode">
                                  <l key="dimensionOids" refId="3262" ln="1" eid="DimensionOid">
                                    <cust clsId="DimensionOid">5343455F24-45-41432D323032332D434F4E53-24434F4E534F4C49444154494F4E--</cust>
                                  </l>
                                  <l key="AdHocParamDimensionOids" refId="3263" ln="0" eid="DimensionOid"/>
                                  <be key="data" refId="3264" clsId="FilterNodeData">
                                    <ref key="filterNode" refId="3261"/>
                                    <s key="dim">SCE_$</s>
                                    <i key="segmentLevel">0</i>
                                    <ref key="segment" refId="2107"/>
                                    <b key="placeHolder">N</b>
                                    <ref key="weight" refId="24"/>
                                    <be key="textMatchingCondition" refId="3265" clsId="TextMatchingCondition">
                                      <ref key="op" refId="26"/>
                                      <s key="val"/>
                                    </be>
                                    <ref key="change" refId="27"/>
                                    <ref key="dataType" refId="28"/>
                                    <b key="prevailingDataType">N</b>
                                    <ref key="editability" refId="29"/>
                                    <s key="originalID">19</s>
                                    <b key="signChange">N</b>
                                    <b key="nativeSignChange">N</b>
                                    <l key="nav" refId="3266" ln="0" eid="ScenarioModifierValue"/>
                                    <i key="sco">0</i>
                                    <b key="applyFiltersForForcedScenarioPeriodoMap">N</b>
                                    <b key="lineSplit">N</b>
                                    <b key="addRCRow">N</b>
                                    <b key="complementary">N</b>
                                    <ref key="periodicCalculation" refId="30"/>
                                    <b key="breakLevelSubtotal">N</b>
                                    <b key="alreadyDrilled">N</b>
                                    <b key="multiSelection">N</b>
                                  </be>
                                  <cust key="id" clsId="FilterOid">19</cust>
                                  <s key="cod"/>
                                  <s key="desc"/>
                                  <i key="index">0</i>
                                  <l key="children" refId="3267" ln="1" eid="Framework.com.tagetik.trees.INode,framework">
                                    <be refId="3268" clsId="FilterNode">
                                      <l key="dimensionOids" refId="3269" ln="1" eid="DimensionOid">
                                        <cust clsId="DimensionOid">504552-45-3132---</cust>
                                      </l>
                                      <l key="AdHocParamDimensionOids" refId="3270" ln="0" eid="DimensionOid"/>
                                      <be key="data" refId="3271" clsId="FilterNodeData">
                                        <ref key="filterNode" refId="3268"/>
                                        <s key="dim">PER</s>
                                        <i key="segmentLevel">0</i>
                                        <ref key="segment" refId="2107"/>
                                        <b key="placeHolder">N</b>
                                        <ref key="weight" refId="24"/>
                                        <be key="textMatchingCondition" refId="3272" clsId="TextMatchingCondition">
                                          <ref key="op" refId="26"/>
                                          <s key="val"/>
                                        </be>
                                        <ref key="change" refId="27"/>
                                        <ref key="dataType" refId="28"/>
                                        <b key="prevailingDataType">N</b>
                                        <ref key="editability" refId="29"/>
                                        <s key="originalID">31</s>
                                        <b key="signChange">N</b>
                                        <b key="nativeSignChange">N</b>
                                        <l key="nav" refId="3273" ln="0" eid="ScenarioModifierValue"/>
                                        <i key="sco">0</i>
                                        <b key="applyFiltersForForcedScenarioPeriodoMap">N</b>
                                        <b key="lineSplit">N</b>
                                        <b key="addRCRow">N</b>
                                        <b key="complementary">N</b>
                                        <ref key="periodicCalculation" refId="30"/>
                                        <b key="breakLevelSubtotal">N</b>
                                        <b key="alreadyDrilled">N</b>
                                        <b key="multiSelection">N</b>
                                      </be>
                                      <cust key="id" clsId="FilterOid">31</cust>
                                      <s key="cod"/>
                                      <s key="desc"/>
                                      <i key="index">0</i>
                                      <l key="children" refId="3274" ln="0" eid="Framework.com.tagetik.trees.INode,framework"/>
                                      <ref key="parent" refId="3261"/>
                                    </be>
                                  </l>
                                  <ref key="parent" refId="3251"/>
                                </be>
                                <be refId="3275" clsId="FilterNode">
                                  <l key="dimensionOids" refId="3276" ln="1" eid="DimensionOid">
                                    <cust clsId="DimensionOid">5343455F24-45-41432D323032322D434F4E53-24434F4E534F4C49444154494F4E--</cust>
                                  </l>
                                  <l key="AdHocParamDimensionOids" refId="3277" ln="0" eid="DimensionOid"/>
                                  <be key="data" refId="3278" clsId="FilterNodeData">
                                    <ref key="filterNode" refId="3275"/>
                                    <s key="dim">SCE_$</s>
                                    <i key="segmentLevel">0</i>
                                    <ref key="segment" refId="2107"/>
                                    <b key="placeHolder">N</b>
                                    <ref key="weight" refId="24"/>
                                    <be key="textMatchingCondition" refId="3279" clsId="TextMatchingCondition">
                                      <ref key="op" refId="26"/>
                                      <s key="val"/>
                                    </be>
                                    <ref key="change" refId="27"/>
                                    <ref key="dataType" refId="28"/>
                                    <b key="prevailingDataType">N</b>
                                    <ref key="editability" refId="29"/>
                                    <s key="originalID">20</s>
                                    <b key="signChange">N</b>
                                    <b key="nativeSignChange">N</b>
                                    <l key="nav" refId="3280" ln="0" eid="ScenarioModifierValue"/>
                                    <i key="sco">0</i>
                                    <b key="applyFiltersForForcedScenarioPeriodoMap">N</b>
                                    <b key="lineSplit">N</b>
                                    <b key="addRCRow">N</b>
                                    <b key="complementary">N</b>
                                    <ref key="periodicCalculation" refId="30"/>
                                    <b key="breakLevelSubtotal">N</b>
                                    <b key="alreadyDrilled">N</b>
                                    <b key="multiSelection">N</b>
                                  </be>
                                  <cust key="id" clsId="FilterOid">20</cust>
                                  <s key="cod"/>
                                  <s key="desc"/>
                                  <i key="index">1</i>
                                  <l key="children" refId="3281" ln="1" eid="Framework.com.tagetik.trees.INode,framework">
                                    <be refId="3282" clsId="FilterNode">
                                      <l key="dimensionOids" refId="3283" ln="1" eid="DimensionOid">
                                        <cust clsId="DimensionOid">504552-45-3132---</cust>
                                      </l>
                                      <l key="AdHocParamDimensionOids" refId="3284" ln="0" eid="DimensionOid"/>
                                      <be key="data" refId="3285" clsId="FilterNodeData">
                                        <ref key="filterNode" refId="3282"/>
                                        <s key="dim">PER</s>
                                        <i key="segmentLevel">0</i>
                                        <ref key="segment" refId="2107"/>
                                        <b key="placeHolder">N</b>
                                        <ref key="weight" refId="24"/>
                                        <be key="textMatchingCondition" refId="3286" clsId="TextMatchingCondition">
                                          <ref key="op" refId="26"/>
                                          <s key="val"/>
                                        </be>
                                        <ref key="change" refId="27"/>
                                        <ref key="dataType" refId="28"/>
                                        <b key="prevailingDataType">N</b>
                                        <ref key="editability" refId="29"/>
                                        <s key="originalID">32</s>
                                        <b key="signChange">N</b>
                                        <b key="nativeSignChange">N</b>
                                        <l key="nav" refId="3287" ln="0" eid="ScenarioModifierValue"/>
                                        <i key="sco">0</i>
                                        <b key="applyFiltersForForcedScenarioPeriodoMap">N</b>
                                        <b key="lineSplit">N</b>
                                        <b key="addRCRow">N</b>
                                        <b key="complementary">N</b>
                                        <ref key="periodicCalculation" refId="30"/>
                                        <b key="breakLevelSubtotal">N</b>
                                        <b key="alreadyDrilled">N</b>
                                        <b key="multiSelection">N</b>
                                      </be>
                                      <cust key="id" clsId="FilterOid">32</cust>
                                      <s key="cod"/>
                                      <s key="desc"/>
                                      <i key="index">0</i>
                                      <l key="children" refId="3288" ln="0" eid="Framework.com.tagetik.trees.INode,framework"/>
                                      <ref key="parent" refId="3275"/>
                                    </be>
                                  </l>
                                  <ref key="parent" refId="3251"/>
                                </be>
                              </l>
                              <ref key="parent" refId="3023"/>
                            </be>
                          </l>
                        </be>
                        <be key="matrixFilters" refId="3289" clsId="FilterNode">
                          <l key="dimensionOids" refId="3290" ln="0" eid="DimensionOid"/>
                          <l key="AdHocParamDimensionOids" refId="3291" ln="0" eid="DimensionOid"/>
                          <be key="data" refId="3292" clsId="FilterNodeData">
                            <ref key="filterNode" refId="3289"/>
                            <i key="segmentLevel">0</i>
                            <ref key="segment" refId="23"/>
                            <b key="placeHolder">N</b>
                            <ref key="weight" refId="24"/>
                            <be key="textMatchingCondition" refId="329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Matrix</s>
                          <i key="index">0</i>
                          <l key="children" refId="3294" ln="1" eid="Framework.com.tagetik.trees.INode,framework">
                            <be refId="3295" clsId="FilterNode">
                              <l key="dimensionOids" refId="3296" ln="1" eid="DimensionOid">
                                <cust clsId="DimensionOid">544950-45-5449505F4356---</cust>
                              </l>
                              <l key="AdHocParamDimensionOids" refId="3297" ln="0" eid="DimensionOid"/>
                              <be key="data" refId="3298" clsId="FilterNodeData">
                                <ref key="filterNode" refId="3295"/>
                                <s key="dim">TIP</s>
                                <i key="segmentLevel">0</i>
                                <ref key="segment" refId="23"/>
                                <b key="placeHolder">N</b>
                                <ref key="weight" refId="24"/>
                                <be key="textMatchingCondition" refId="3299" clsId="TextMatchingCondition">
                                  <ref key="op" refId="26"/>
                                  <s key="val"/>
                                </be>
                                <ref key="change" refId="27"/>
                                <ref key="dataType" refId="28"/>
                                <b key="prevailingDataType">N</b>
                                <ref key="editability" refId="29"/>
                                <s key="originalID">4</s>
                                <b key="signChange">N</b>
                                <b key="nativeSignChange">N</b>
                                <l key="nav" refId="3300" ln="0" eid="ScenarioModifierValue"/>
                                <i key="sco">0</i>
                                <b key="applyFiltersForForcedScenarioPeriodoMap">N</b>
                                <b key="lineSplit">N</b>
                                <b key="addRCRow">N</b>
                                <b key="complementary">N</b>
                                <ref key="periodicCalculation" refId="30"/>
                                <b key="breakLevelSubtotal">N</b>
                                <b key="alreadyDrilled">N</b>
                                <b key="multiSelection">N</b>
                              </be>
                              <cust key="id" clsId="FilterOid">4</cust>
                              <s key="cod"/>
                              <s key="desc"/>
                              <i key="index">0</i>
                              <l key="children" refId="3301" ln="0" eid="Framework.com.tagetik.trees.INode,framework"/>
                              <ref key="parent" refId="3289"/>
                            </be>
                          </l>
                        </be>
                        <be key="rowHeaders" refId="3302" clsId="ReportingHeaders">
                          <m key="headers" refId="3303" keid="SYS_PR_I" veid="System.Collections.IList">
                            <key>
                              <i>-1</i>
                            </key>
                            <val>
                              <l refId="3304" ln="1">
                                <s>$Account.desc</s>
                              </l>
                            </val>
                            <key>
                              <i>-2</i>
                            </key>
                            <val>
                              <l refId="3305" ln="1">
                                <s>$Account.code</s>
                              </l>
                            </val>
                          </m>
                          <m key="headersDims" refId="3306" keid="SYS_PR_I" veid="SYS_STR">
                            <key>
                              <i>-1</i>
                            </key>
                            <val>
                              <s>VOC</s>
                            </val>
                            <key>
                              <i>-2</i>
                            </key>
                            <val>
                              <s>VOC</s>
                            </val>
                          </m>
                        </be>
                        <be key="columnHeaders" refId="3307" clsId="ReportingHeaders">
                          <m key="headers" refId="3308" keid="SYS_PR_I" veid="System.Collections.IList">
                            <key>
                              <i>-1</i>
                            </key>
                            <val>
                              <l refId="3309" ln="1">
                                <s>$Scenario.year</s>
                              </l>
                            </val>
                            <key>
                              <i>-2</i>
                            </key>
                            <val>
                              <l refId="3310" ln="1">
                                <s>$Entity(HIERARCHY("E01")).desc</s>
                              </l>
                            </val>
                          </m>
                          <m key="headersDims" refId="3311" keid="SYS_PR_I" veid="SYS_STR">
                            <key>
                              <i>-1</i>
                            </key>
                            <val>
                              <s>SCE_$</s>
                            </val>
                            <key>
                              <i>-2</i>
                            </key>
                            <val>
                              <s>AZI_E01</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set key="forcedDimensions" refId="3312"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3313" ln="6" eid="Reporting.com.tagetik.tables.IMatixCellLeafPositions,Reporting">
                          <be refId="3314" clsId="CornerHeaderMatrixCellLeafPositions">
                            <i key="colHeader">-1</i>
                            <i key="rowHeader">-1</i>
                          </be>
                          <be refId="3315" clsId="ColHeaderMatrixCellLeafPositions">
                            <i key="colHeader">-1</i>
                            <cust key="row" clsId="FilterOid">95</cust>
                          </be>
                          <be refId="3316" clsId="CornerHeaderMatrixCellLeafPositions">
                            <i key="colHeader">-1</i>
                            <i key="rowHeader">-2</i>
                          </be>
                          <be refId="3317" clsId="ColHeaderMatrixCellLeafPositions">
                            <i key="colHeader">-1</i>
                            <cust key="row" clsId="FilterOid">94</cust>
                          </be>
                          <be refId="3318" clsId="RowHeaderMatrixCellLeafPositions">
                            <i key="rowHeader">-1</i>
                            <cust key="col" clsId="FilterOid">36</cust>
                          </be>
                          <be refId="3319" clsId="RowHeaderMatrixCellLeafPositions">
                            <i key="rowHeader">-1</i>
                            <cust key="col" clsId="FilterOid">35</cust>
                          </be>
                        </set>
                        <m key="forcedEditModes" refId="3320" keid="Reporting.com.tagetik.tables.IMatixCellLeafPositions,Reporting" veid="SYS_STR"/>
                        <b key="UseTxlDeFormEditor">N</b>
                        <be key="TxDeFormsEditorDescriptor" refId="3321" clsId="TxDeFormsEditorDescriptor">
                          <l key="Tabs" refId="3322" ln="0" eid="TxDeFormsEditorGridDescriptor"/>
                          <i key="Height">400</i>
                          <i key="Width">430</i>
                          <b key="editButton">S</b>
                          <b key="newButton">S</b>
                          <b key="deleteButton">S</b>
                        </be>
                        <be key="workspaceTableInfo" refId="3323" clsId="matrixWSInfo">
                          <b key="isT">N</b>
                          <s key="wsCode">$CPM</s>
                        </be>
                      </be>
                    </val>
                    <key>
                      <s>Matrix01</s>
                    </key>
                    <val>
                      <be refId="3324" clsId="MatrixPositionBlockVO">
                        <s key="positionID">Matrix01</s>
                        <be key="rows" refId="3325" clsId="FilterNode">
                          <l key="dimensionOids" refId="3326" ln="0" eid="DimensionOid"/>
                          <l key="AdHocParamDimensionOids" refId="3327" ln="0" eid="DimensionOid"/>
                          <be key="data" refId="3328" clsId="FilterNodeData">
                            <ref key="filterNode" refId="3325"/>
                            <i key="segmentLevel">0</i>
                            <ref key="segment" refId="23"/>
                            <b key="placeHolder">N</b>
                            <ref key="weight" refId="24"/>
                            <be key="textMatchingCondition" refId="332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Rows</s>
                          <i key="index">0</i>
                          <l key="children" refId="3330" ln="6" eid="Framework.com.tagetik.trees.INode,framework">
                            <be refId="3331" clsId="FilterNode">
                              <l key="dimensionOids" refId="3332" ln="0" eid="DimensionOid"/>
                              <l key="AdHocParamDimensionOids" refId="3333" ln="0" eid="DimensionOid"/>
                              <be key="data" refId="3334" clsId="FilterNodeData">
                                <ref key="filterNode" refId="3331"/>
                                <s key="dim">VOC_A01</s>
                                <i key="segmentLevel">0</i>
                                <ref key="segment" refId="23"/>
                                <be key="dictionaryHeader" refId="3335" clsId="MultiDesc">
                                  <a key="desc" refId="3336" ln="4" eid="SYS_STR">
                                    <s>External sales</s>
                                    <s>
                                      Au
                                      <ch cod="df"/>
                                      enumsatz
                                    </s>
                                    <nl/>
                                    <nl/>
                                  </a>
                                </be>
                                <b key="placeHolder">S</b>
                                <ref key="weight" refId="24"/>
                                <be key="textMatchingCondition" refId="3337" clsId="TextMatchingCondition">
                                  <ref key="op" refId="26"/>
                                  <s key="val"/>
                                </be>
                                <ref key="change" refId="27"/>
                                <ref key="dataType" refId="28"/>
                                <b key="prevailingDataType">N</b>
                                <ref key="editability" refId="29"/>
                                <s key="originalID">91</s>
                                <b key="signChange">N</b>
                                <b key="nativeSignChange">N</b>
                                <l key="nav" refId="3338" ln="0" eid="ScenarioModifierValue"/>
                                <i key="sco">0</i>
                                <b key="applyFiltersForForcedScenarioPeriodoMap">N</b>
                                <b key="lineSplit">N</b>
                                <b key="addRCRow">N</b>
                                <b key="complementary">N</b>
                                <ref key="periodicCalculation" refId="30"/>
                                <b key="breakLevelSubtotal">N</b>
                                <b key="alreadyDrilled">N</b>
                                <m key="nodeTypes" refId="3339" keid="SYS_STR" veid="EFReportingNodeType">
                                  <key>
                                    <s>1</s>
                                  </key>
                                  <val>
                                    <ref refId="39"/>
                                  </val>
                                </m>
                                <b key="multiSelection">N</b>
                              </be>
                              <cust key="id" clsId="FilterOid">91</cust>
                              <s key="cod"/>
                              <s key="desc"/>
                              <i key="index">0</i>
                              <l key="children" refId="3340" ln="0" eid="Framework.com.tagetik.trees.INode,framework"/>
                              <ref key="parent" refId="3325"/>
                            </be>
                            <be refId="3341" clsId="FilterNode">
                              <l key="dimensionOids" refId="3342" ln="0" eid="DimensionOid"/>
                              <l key="AdHocParamDimensionOids" refId="3343" ln="0" eid="DimensionOid"/>
                              <be key="data" refId="3344" clsId="FilterNodeData">
                                <ref key="filterNode" refId="3341"/>
                                <s key="dim">VOC_A01</s>
                                <i key="segmentLevel">0</i>
                                <ref key="segment" refId="23"/>
                                <be key="dictionaryHeader" refId="3345" clsId="MultiDesc">
                                  <a key="desc" refId="3346" ln="4" eid="SYS_STR">
                                    <s>Intersegment sales</s>
                                    <s>Innenumsatz</s>
                                    <nl/>
                                    <nl/>
                                  </a>
                                </be>
                                <b key="placeHolder">S</b>
                                <ref key="weight" refId="24"/>
                                <be key="textMatchingCondition" refId="3347" clsId="TextMatchingCondition">
                                  <ref key="op" refId="26"/>
                                  <s key="val"/>
                                </be>
                                <ref key="change" refId="27"/>
                                <ref key="dataType" refId="28"/>
                                <b key="prevailingDataType">N</b>
                                <ref key="editability" refId="29"/>
                                <s key="originalID">92</s>
                                <b key="signChange">N</b>
                                <b key="nativeSignChange">N</b>
                                <l key="nav" refId="3348" ln="0" eid="ScenarioModifierValue"/>
                                <i key="sco">0</i>
                                <b key="applyFiltersForForcedScenarioPeriodoMap">N</b>
                                <b key="lineSplit">N</b>
                                <b key="addRCRow">N</b>
                                <b key="complementary">N</b>
                                <ref key="periodicCalculation" refId="30"/>
                                <b key="breakLevelSubtotal">N</b>
                                <b key="alreadyDrilled">N</b>
                                <m key="nodeTypes" refId="3349" keid="SYS_STR" veid="EFReportingNodeType">
                                  <key>
                                    <s>91</s>
                                  </key>
                                  <val>
                                    <ref refId="39"/>
                                  </val>
                                </m>
                                <b key="multiSelection">N</b>
                              </be>
                              <cust key="id" clsId="FilterOid">92</cust>
                              <s key="cod"/>
                              <s key="desc"/>
                              <i key="index">1</i>
                              <l key="children" refId="3350" ln="0" eid="Framework.com.tagetik.trees.INode,framework"/>
                              <ref key="parent" refId="3325"/>
                            </be>
                            <be refId="3351" clsId="FilterNode">
                              <l key="dimensionOids" refId="3352" ln="1" eid="DimensionOid">
                                <cust clsId="DimensionOid">564F435F413031-4E-33303031303030303030---</cust>
                              </l>
                              <l key="AdHocParamDimensionOids" refId="3353" ln="0" eid="DimensionOid"/>
                              <be key="data" refId="3354" clsId="FilterNodeData">
                                <ref key="filterNode" refId="3351"/>
                                <s key="dim">VOC_A01</s>
                                <i key="segmentLevel">0</i>
                                <ref key="segment" refId="23"/>
                                <be key="dictionaryHeader" refId="3355" clsId="MultiDesc">
                                  <a key="desc" refId="3356" ln="4" eid="SYS_STR">
                                    <s>Sales</s>
                                    <s>
                                      Umsatzerl
                                      <ch cod="f6"/>
                                      se
                                    </s>
                                    <nl/>
                                    <nl/>
                                  </a>
                                </be>
                                <b key="placeHolder">N</b>
                                <ref key="weight" refId="24"/>
                                <be key="textMatchingCondition" refId="3357" clsId="TextMatchingCondition">
                                  <ref key="op" refId="26"/>
                                  <s key="val"/>
                                </be>
                                <ref key="change" refId="27"/>
                                <ref key="dataType" refId="28"/>
                                <b key="prevailingDataType">N</b>
                                <ref key="editability" refId="29"/>
                                <s key="originalID">90</s>
                                <b key="signChange">S</b>
                                <b key="nativeSignChange">N</b>
                                <l key="nav" refId="3358" ln="0" eid="ScenarioModifierValue"/>
                                <i key="sco">0</i>
                                <b key="applyFiltersForForcedScenarioPeriodoMap">N</b>
                                <b key="lineSplit">N</b>
                                <b key="addRCRow">N</b>
                                <b key="complementary">N</b>
                                <ref key="periodicCalculation" refId="118"/>
                                <b key="breakLevelSubtotal">N</b>
                                <b key="alreadyDrilled">N</b>
                                <m key="nodeTypes" refId="3359" keid="SYS_STR" veid="EFReportingNodeType">
                                  <key>
                                    <s>564F435F413031-4E-33303031303030303030---</s>
                                  </key>
                                  <val>
                                    <ref refId="39"/>
                                  </val>
                                </m>
                                <b key="multiSelection">N</b>
                              </be>
                              <cust key="id" clsId="FilterOid">90</cust>
                              <s key="cod"/>
                              <s key="desc"/>
                              <i key="index">2</i>
                              <l key="children" refId="3360" ln="0" eid="Framework.com.tagetik.trees.INode,framework"/>
                              <ref key="parent" refId="3325"/>
                            </be>
                            <be refId="3361" clsId="FilterNode">
                              <l key="dimensionOids" refId="3362" ln="1" eid="DimensionOid">
                                <cust clsId="DimensionOid">564F435F413031-4E-33303830313030303030---</cust>
                              </l>
                              <l key="AdHocParamDimensionOids" refId="3363" ln="0" eid="DimensionOid"/>
                              <be key="data" refId="3364" clsId="FilterNodeData">
                                <ref key="filterNode" refId="3361"/>
                                <s key="dim">VOC_A01</s>
                                <i key="segmentLevel">0</i>
                                <ref key="segment" refId="23"/>
                                <be key="reportingFormula" refId="3365" clsId="ReportingFormula">
                                  <b key="serverFormula">N</b>
                                  <b key="formulaRule">N</b>
                                  <s key="formula">-({94}+{95})</s>
                                </be>
                                <be key="dictionaryHeader" refId="3366" clsId="MultiDesc">
                                  <a key="desc" refId="3367" ln="4" eid="SYS_STR">
                                    <s>Equity-method earnings</s>
                                    <s>darin at equity-Ergebnis</s>
                                    <nl/>
                                    <nl/>
                                  </a>
                                </be>
                                <b key="placeHolder">N</b>
                                <ref key="weight" refId="24"/>
                                <be key="textMatchingCondition" refId="3368" clsId="TextMatchingCondition">
                                  <ref key="op" refId="26"/>
                                  <s key="val"/>
                                </be>
                                <ref key="change" refId="27"/>
                                <ref key="dataType" refId="28"/>
                                <b key="prevailingDataType">N</b>
                                <ref key="editability" refId="29"/>
                                <s key="originalID">93</s>
                                <b key="signChange">S</b>
                                <b key="nativeSignChange">N</b>
                                <l key="nav" refId="3369" ln="0" eid="ScenarioModifierValue"/>
                                <i key="sco">0</i>
                                <b key="applyFiltersForForcedScenarioPeriodoMap">N</b>
                                <b key="lineSplit">N</b>
                                <b key="addRCRow">N</b>
                                <b key="complementary">N</b>
                                <ref key="periodicCalculation" refId="118"/>
                                <b key="breakLevelSubtotal">N</b>
                                <b key="alreadyDrilled">N</b>
                                <m key="nodeTypes" refId="3370" keid="SYS_STR" veid="EFReportingNodeType">
                                  <key>
                                    <s>564F435F413031-4E-33303830313030303030---</s>
                                  </key>
                                  <val>
                                    <ref refId="39"/>
                                  </val>
                                </m>
                                <b key="multiSelection">N</b>
                              </be>
                              <cust key="id" clsId="FilterOid">93</cust>
                              <s key="cod"/>
                              <s key="desc"/>
                              <i key="index">3</i>
                              <l key="children" refId="3371" ln="0" eid="Framework.com.tagetik.trees.INode,framework"/>
                              <ref key="parent" refId="3325"/>
                            </be>
                            <be refId="3372" clsId="FilterNode">
                              <l key="dimensionOids" refId="3373" ln="1" eid="DimensionOid">
                                <cust clsId="DimensionOid">564F435F413031-45-33303830313130303030---</cust>
                              </l>
                              <l key="AdHocParamDimensionOids" refId="3374" ln="0" eid="DimensionOid"/>
                              <be key="data" refId="3375" clsId="FilterNodeData">
                                <ref key="filterNode" refId="3372"/>
                                <s key="dim">VOC_A01</s>
                                <i key="segmentLevel">0</i>
                                <ref key="segment" refId="23"/>
                                <b key="placeHolder">N</b>
                                <ref key="weight" refId="24"/>
                                <be key="textMatchingCondition" refId="3376" clsId="TextMatchingCondition">
                                  <ref key="op" refId="26"/>
                                  <s key="val"/>
                                </be>
                                <ref key="change" refId="27"/>
                                <ref key="dataType" refId="28"/>
                                <b key="prevailingDataType">N</b>
                                <ref key="editability" refId="29"/>
                                <s key="originalID">94</s>
                                <b key="signChange">S</b>
                                <b key="nativeSignChange">N</b>
                                <l key="nav" refId="3377" ln="0" eid="ScenarioModifierValue"/>
                                <i key="sco">0</i>
                                <b key="applyFiltersForForcedScenarioPeriodoMap">N</b>
                                <b key="lineSplit">N</b>
                                <b key="addRCRow">N</b>
                                <b key="complementary">N</b>
                                <ref key="periodicCalculation" refId="118"/>
                                <b key="breakLevelSubtotal">N</b>
                                <b key="alreadyDrilled">N</b>
                                <m key="nodeTypes" refId="3378" keid="SYS_STR" veid="EFReportingNodeType">
                                  <key>
                                    <s>564F435F413031-45-33303830313130303030---</s>
                                  </key>
                                  <val>
                                    <ref refId="39"/>
                                  </val>
                                </m>
                                <b key="multiSelection">N</b>
                              </be>
                              <cust key="id" clsId="FilterOid">94</cust>
                              <s key="cod"/>
                              <s key="desc"/>
                              <i key="index">4</i>
                              <l key="children" refId="3379" ln="0" eid="Framework.com.tagetik.trees.INode,framework"/>
                              <ref key="parent" refId="3325"/>
                            </be>
                            <be refId="3380" clsId="FilterNode">
                              <l key="dimensionOids" refId="3381" ln="1" eid="DimensionOid">
                                <cust clsId="DimensionOid">564F435F413031-45-33303830313230303030---</cust>
                              </l>
                              <l key="AdHocParamDimensionOids" refId="3382" ln="0" eid="DimensionOid"/>
                              <be key="data" refId="3383" clsId="FilterNodeData">
                                <ref key="filterNode" refId="3380"/>
                                <s key="dim">VOC_A01</s>
                                <i key="segmentLevel">0</i>
                                <ref key="segment" refId="23"/>
                                <b key="placeHolder">N</b>
                                <ref key="weight" refId="24"/>
                                <be key="textMatchingCondition" refId="3384" clsId="TextMatchingCondition">
                                  <ref key="op" refId="26"/>
                                  <s key="val"/>
                                </be>
                                <ref key="change" refId="27"/>
                                <ref key="dataType" refId="28"/>
                                <b key="prevailingDataType">N</b>
                                <ref key="editability" refId="29"/>
                                <s key="originalID">95</s>
                                <b key="signChange">S</b>
                                <b key="nativeSignChange">N</b>
                                <l key="nav" refId="3385" ln="0" eid="ScenarioModifierValue"/>
                                <i key="sco">0</i>
                                <b key="applyFiltersForForcedScenarioPeriodoMap">N</b>
                                <b key="lineSplit">N</b>
                                <b key="addRCRow">N</b>
                                <b key="complementary">N</b>
                                <ref key="periodicCalculation" refId="118"/>
                                <b key="breakLevelSubtotal">N</b>
                                <b key="alreadyDrilled">N</b>
                                <m key="nodeTypes" refId="3386" keid="SYS_STR" veid="EFReportingNodeType">
                                  <key>
                                    <s>564F435F413031-45-33303830313230303030---</s>
                                  </key>
                                  <val>
                                    <ref refId="39"/>
                                  </val>
                                </m>
                                <b key="multiSelection">N</b>
                              </be>
                              <cust key="id" clsId="FilterOid">95</cust>
                              <s key="cod"/>
                              <s key="desc"/>
                              <i key="index">5</i>
                              <l key="children" refId="3387" ln="0" eid="Framework.com.tagetik.trees.INode,framework"/>
                              <ref key="parent" refId="3325"/>
                            </be>
                          </l>
                        </be>
                        <be key="columns" refId="3388" clsId="FilterNode">
                          <l key="dimensionOids" refId="3389" ln="0" eid="DimensionOid"/>
                          <l key="AdHocParamDimensionOids" refId="3390" ln="0" eid="DimensionOid"/>
                          <be key="data" refId="3391" clsId="FilterNodeData">
                            <ref key="filterNode" refId="3388"/>
                            <i key="segmentLevel">0</i>
                            <ref key="segment" refId="23"/>
                            <b key="placeHolder">N</b>
                            <ref key="weight" refId="24"/>
                            <be key="textMatchingCondition" refId="339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Columns</s>
                          <i key="index">0</i>
                          <l key="children" refId="3393" ln="7" eid="Framework.com.tagetik.trees.INode,framework">
                            <be refId="3394" clsId="FilterNode">
                              <l key="dimensionOids" refId="3395" ln="1" eid="DimensionOid">
                                <cust clsId="DimensionOid">415A495F453031-4E-414E313030303030---</cust>
                              </l>
                              <l key="AdHocParamDimensionOids" refId="3396" ln="0" eid="DimensionOid"/>
                              <be key="data" refId="3397" clsId="FilterNodeData">
                                <ref key="filterNode" refId="3394"/>
                                <s key="dim">AZI_E01</s>
                                <i key="segmentLevel">0</i>
                                <ref key="segment" refId="36"/>
                                <be key="dictionaryHeader" refId="3398" clsId="MultiDesc">
                                  <a key="desc" refId="3399" ln="4" eid="SYS_STR">
                                    <s>European Generation</s>
                                    <s>
                                      Europ
                                      <ch cod="e4"/>
                                      ische Erzeugung
                                    </s>
                                    <nl/>
                                    <nl/>
                                  </a>
                                </be>
                                <b key="placeHolder">N</b>
                                <ref key="weight" refId="24"/>
                                <be key="textMatchingCondition" refId="3400" clsId="TextMatchingCondition">
                                  <ref key="op" refId="26"/>
                                  <s key="val"/>
                                </be>
                                <ref key="change" refId="27"/>
                                <ref key="dataType" refId="28"/>
                                <b key="prevailingDataType">N</b>
                                <ref key="editability" refId="29"/>
                                <s key="originalID">5</s>
                                <b key="signChange">N</b>
                                <b key="nativeSignChange">N</b>
                                <l key="nav" refId="3401" ln="0" eid="ScenarioModifierValue"/>
                                <i key="sco">0</i>
                                <b key="applyFiltersForForcedScenarioPeriodoMap">N</b>
                                <b key="lineSplit">N</b>
                                <b key="addRCRow">N</b>
                                <b key="complementary">N</b>
                                <ref key="periodicCalculation" refId="118"/>
                                <b key="breakLevelSubtotal">N</b>
                                <b key="alreadyDrilled">N</b>
                                <m key="nodeTypes" refId="3402" keid="SYS_STR" veid="EFReportingNodeType">
                                  <key>
                                    <s>415A495F453031-4E-414E313030303030---</s>
                                  </key>
                                  <val>
                                    <ref refId="39"/>
                                  </val>
                                </m>
                                <b key="multiSelection">N</b>
                              </be>
                              <cust key="id" clsId="FilterOid">5</cust>
                              <s key="cod"/>
                              <s key="desc"/>
                              <i key="index">0</i>
                              <l key="children" refId="3403" ln="2" eid="Framework.com.tagetik.trees.INode,framework">
                                <be refId="3404" clsId="FilterNode">
                                  <l key="dimensionOids" refId="3405" ln="1" eid="DimensionOid">
                                    <cust clsId="DimensionOid">5343455F24-45-41432D323032332D434F4E53-24434F4E534F4C49444154494F4E--</cust>
                                  </l>
                                  <l key="AdHocParamDimensionOids" refId="3406" ln="0" eid="DimensionOid"/>
                                  <be key="data" refId="3407" clsId="FilterNodeData">
                                    <ref key="filterNode" refId="3404"/>
                                    <s key="dim">SCE_$</s>
                                    <i key="segmentLevel">0</i>
                                    <ref key="segment" refId="2107"/>
                                    <b key="placeHolder">N</b>
                                    <ref key="weight" refId="24"/>
                                    <be key="textMatchingCondition" refId="3408" clsId="TextMatchingCondition">
                                      <ref key="op" refId="26"/>
                                      <s key="val"/>
                                    </be>
                                    <ref key="change" refId="27"/>
                                    <ref key="dataType" refId="28"/>
                                    <b key="prevailingDataType">N</b>
                                    <ref key="editability" refId="29"/>
                                    <s key="originalID">2</s>
                                    <b key="signChange">N</b>
                                    <b key="nativeSignChange">N</b>
                                    <l key="nav" refId="3409" ln="0" eid="ScenarioModifierValue"/>
                                    <i key="sco">0</i>
                                    <b key="applyFiltersForForcedScenarioPeriodoMap">N</b>
                                    <b key="lineSplit">N</b>
                                    <b key="addRCRow">N</b>
                                    <b key="complementary">N</b>
                                    <ref key="periodicCalculation" refId="30"/>
                                    <b key="breakLevelSubtotal">N</b>
                                    <b key="alreadyDrilled">N</b>
                                    <b key="multiSelection">N</b>
                                  </be>
                                  <cust key="id" clsId="FilterOid">2</cust>
                                  <s key="cod"/>
                                  <s key="desc"/>
                                  <i key="index">0</i>
                                  <l key="children" refId="3410" ln="1" eid="Framework.com.tagetik.trees.INode,framework">
                                    <be refId="3411" clsId="FilterNode">
                                      <l key="dimensionOids" refId="3412" ln="1" eid="DimensionOid">
                                        <cust clsId="DimensionOid">504552-45-3132---</cust>
                                      </l>
                                      <l key="AdHocParamDimensionOids" refId="3413" ln="0" eid="DimensionOid"/>
                                      <be key="data" refId="3414" clsId="FilterNodeData">
                                        <ref key="filterNode" refId="3411"/>
                                        <s key="dim">PER</s>
                                        <i key="segmentLevel">0</i>
                                        <ref key="segment" refId="2107"/>
                                        <b key="placeHolder">N</b>
                                        <ref key="weight" refId="24"/>
                                        <be key="textMatchingCondition" refId="3415" clsId="TextMatchingCondition">
                                          <ref key="op" refId="26"/>
                                          <s key="val"/>
                                        </be>
                                        <ref key="change" refId="27"/>
                                        <ref key="dataType" refId="28"/>
                                        <b key="prevailingDataType">N</b>
                                        <ref key="editability" refId="29"/>
                                        <s key="originalID">21</s>
                                        <b key="signChange">N</b>
                                        <b key="nativeSignChange">N</b>
                                        <l key="nav" refId="3416" ln="0" eid="ScenarioModifierValue"/>
                                        <i key="sco">0</i>
                                        <b key="applyFiltersForForcedScenarioPeriodoMap">N</b>
                                        <b key="lineSplit">N</b>
                                        <b key="addRCRow">N</b>
                                        <b key="complementary">N</b>
                                        <ref key="periodicCalculation" refId="30"/>
                                        <b key="breakLevelSubtotal">N</b>
                                        <b key="alreadyDrilled">N</b>
                                        <b key="multiSelection">N</b>
                                      </be>
                                      <cust key="id" clsId="FilterOid">21</cust>
                                      <s key="cod"/>
                                      <s key="desc"/>
                                      <i key="index">0</i>
                                      <l key="children" refId="3417" ln="0" eid="Framework.com.tagetik.trees.INode,framework"/>
                                      <ref key="parent" refId="3404"/>
                                    </be>
                                  </l>
                                  <ref key="parent" refId="3394"/>
                                </be>
                                <be refId="3418" clsId="FilterNode">
                                  <l key="dimensionOids" refId="3419" ln="1" eid="DimensionOid">
                                    <cust clsId="DimensionOid">5343455F24-45-41432D323032322D434F4E53-24434F4E534F4C49444154494F4E--</cust>
                                  </l>
                                  <l key="AdHocParamDimensionOids" refId="3420" ln="0" eid="DimensionOid"/>
                                  <be key="data" refId="3421" clsId="FilterNodeData">
                                    <ref key="filterNode" refId="3418"/>
                                    <s key="dim">SCE_$</s>
                                    <i key="segmentLevel">0</i>
                                    <ref key="segment" refId="2107"/>
                                    <b key="placeHolder">N</b>
                                    <ref key="weight" refId="24"/>
                                    <be key="textMatchingCondition" refId="3422" clsId="TextMatchingCondition">
                                      <ref key="op" refId="26"/>
                                      <s key="val"/>
                                    </be>
                                    <ref key="change" refId="27"/>
                                    <ref key="dataType" refId="28"/>
                                    <b key="prevailingDataType">N</b>
                                    <ref key="editability" refId="29"/>
                                    <s key="originalID">3</s>
                                    <b key="signChange">N</b>
                                    <b key="nativeSignChange">N</b>
                                    <l key="nav" refId="3423" ln="0" eid="ScenarioModifierValue"/>
                                    <i key="sco">0</i>
                                    <b key="applyFiltersForForcedScenarioPeriodoMap">N</b>
                                    <b key="lineSplit">N</b>
                                    <b key="addRCRow">N</b>
                                    <b key="complementary">N</b>
                                    <ref key="periodicCalculation" refId="30"/>
                                    <b key="breakLevelSubtotal">N</b>
                                    <b key="alreadyDrilled">N</b>
                                    <b key="multiSelection">N</b>
                                  </be>
                                  <cust key="id" clsId="FilterOid">3</cust>
                                  <s key="cod"/>
                                  <s key="desc"/>
                                  <i key="index">1</i>
                                  <l key="children" refId="3424" ln="1" eid="Framework.com.tagetik.trees.INode,framework">
                                    <be refId="3425" clsId="FilterNode">
                                      <l key="dimensionOids" refId="3426" ln="1" eid="DimensionOid">
                                        <cust clsId="DimensionOid">504552-45-3132---</cust>
                                      </l>
                                      <l key="AdHocParamDimensionOids" refId="3427" ln="0" eid="DimensionOid"/>
                                      <be key="data" refId="3428" clsId="FilterNodeData">
                                        <ref key="filterNode" refId="3425"/>
                                        <s key="dim">PER</s>
                                        <i key="segmentLevel">0</i>
                                        <ref key="segment" refId="2107"/>
                                        <b key="placeHolder">N</b>
                                        <ref key="weight" refId="24"/>
                                        <be key="textMatchingCondition" refId="3429" clsId="TextMatchingCondition">
                                          <ref key="op" refId="26"/>
                                          <s key="val"/>
                                        </be>
                                        <ref key="change" refId="27"/>
                                        <ref key="dataType" refId="28"/>
                                        <b key="prevailingDataType">N</b>
                                        <ref key="editability" refId="29"/>
                                        <s key="originalID">22</s>
                                        <b key="signChange">N</b>
                                        <b key="nativeSignChange">N</b>
                                        <l key="nav" refId="3430" ln="0" eid="ScenarioModifierValue"/>
                                        <i key="sco">0</i>
                                        <b key="applyFiltersForForcedScenarioPeriodoMap">N</b>
                                        <b key="lineSplit">N</b>
                                        <b key="addRCRow">N</b>
                                        <b key="complementary">N</b>
                                        <ref key="periodicCalculation" refId="30"/>
                                        <b key="breakLevelSubtotal">N</b>
                                        <b key="alreadyDrilled">N</b>
                                        <b key="multiSelection">N</b>
                                      </be>
                                      <cust key="id" clsId="FilterOid">22</cust>
                                      <s key="cod"/>
                                      <s key="desc"/>
                                      <i key="index">0</i>
                                      <l key="children" refId="3431" ln="0" eid="Framework.com.tagetik.trees.INode,framework"/>
                                      <ref key="parent" refId="3418"/>
                                    </be>
                                  </l>
                                  <ref key="parent" refId="3394"/>
                                </be>
                              </l>
                              <ref key="parent" refId="3388"/>
                            </be>
                            <be refId="3432" clsId="FilterNode">
                              <l key="dimensionOids" refId="3433" ln="1" eid="DimensionOid">
                                <cust clsId="DimensionOid">415A495F453031-4E-414E323030303030---</cust>
                              </l>
                              <l key="AdHocParamDimensionOids" refId="3434" ln="0" eid="DimensionOid"/>
                              <be key="data" refId="3435" clsId="FilterNodeData">
                                <ref key="filterNode" refId="3432"/>
                                <s key="dim">AZI_E01</s>
                                <i key="segmentLevel">0</i>
                                <ref key="segment" refId="36"/>
                                <be key="dictionaryHeader" refId="3436" clsId="MultiDesc">
                                  <a key="desc" refId="3437" ln="4" eid="SYS_STR">
                                    <s>Global Commodities</s>
                                    <s>Globaler Handel</s>
                                    <nl/>
                                    <nl/>
                                  </a>
                                </be>
                                <b key="placeHolder">N</b>
                                <ref key="weight" refId="24"/>
                                <be key="textMatchingCondition" refId="3438" clsId="TextMatchingCondition">
                                  <ref key="op" refId="26"/>
                                  <s key="val"/>
                                </be>
                                <ref key="change" refId="27"/>
                                <ref key="dataType" refId="28"/>
                                <b key="prevailingDataType">N</b>
                                <ref key="editability" refId="29"/>
                                <s key="originalID">6</s>
                                <b key="signChange">N</b>
                                <b key="nativeSignChange">N</b>
                                <l key="nav" refId="3439" ln="0" eid="ScenarioModifierValue"/>
                                <i key="sco">0</i>
                                <b key="applyFiltersForForcedScenarioPeriodoMap">N</b>
                                <b key="lineSplit">N</b>
                                <b key="addRCRow">N</b>
                                <b key="complementary">N</b>
                                <ref key="periodicCalculation" refId="118"/>
                                <b key="breakLevelSubtotal">N</b>
                                <b key="alreadyDrilled">N</b>
                                <m key="nodeTypes" refId="3440" keid="SYS_STR" veid="EFReportingNodeType">
                                  <key>
                                    <s>415A495F453031-4E-414E323030303030---</s>
                                  </key>
                                  <val>
                                    <ref refId="39"/>
                                  </val>
                                </m>
                                <b key="multiSelection">N</b>
                              </be>
                              <cust key="id" clsId="FilterOid">6</cust>
                              <s key="cod"/>
                              <s key="desc"/>
                              <i key="index">1</i>
                              <l key="children" refId="3441" ln="2" eid="Framework.com.tagetik.trees.INode,framework">
                                <be refId="3442" clsId="FilterNode">
                                  <l key="dimensionOids" refId="3443" ln="1" eid="DimensionOid">
                                    <cust clsId="DimensionOid">5343455F24-45-41432D323032332D434F4E53-24434F4E534F4C49444154494F4E--</cust>
                                  </l>
                                  <l key="AdHocParamDimensionOids" refId="3444" ln="0" eid="DimensionOid"/>
                                  <be key="data" refId="3445" clsId="FilterNodeData">
                                    <ref key="filterNode" refId="3442"/>
                                    <s key="dim">SCE_$</s>
                                    <i key="segmentLevel">0</i>
                                    <ref key="segment" refId="2107"/>
                                    <b key="placeHolder">N</b>
                                    <ref key="weight" refId="24"/>
                                    <be key="textMatchingCondition" refId="3446" clsId="TextMatchingCondition">
                                      <ref key="op" refId="26"/>
                                      <s key="val"/>
                                    </be>
                                    <ref key="change" refId="27"/>
                                    <ref key="dataType" refId="28"/>
                                    <b key="prevailingDataType">N</b>
                                    <ref key="editability" refId="29"/>
                                    <s key="originalID">7</s>
                                    <b key="signChange">N</b>
                                    <b key="nativeSignChange">N</b>
                                    <l key="nav" refId="3447" ln="0" eid="ScenarioModifierValue"/>
                                    <i key="sco">0</i>
                                    <b key="applyFiltersForForcedScenarioPeriodoMap">N</b>
                                    <b key="lineSplit">N</b>
                                    <b key="addRCRow">N</b>
                                    <b key="complementary">N</b>
                                    <ref key="periodicCalculation" refId="30"/>
                                    <b key="breakLevelSubtotal">N</b>
                                    <b key="alreadyDrilled">N</b>
                                    <b key="multiSelection">N</b>
                                  </be>
                                  <cust key="id" clsId="FilterOid">7</cust>
                                  <s key="cod"/>
                                  <s key="desc"/>
                                  <i key="index">0</i>
                                  <l key="children" refId="3448" ln="1" eid="Framework.com.tagetik.trees.INode,framework">
                                    <be refId="3449" clsId="FilterNode">
                                      <l key="dimensionOids" refId="3450" ln="1" eid="DimensionOid">
                                        <cust clsId="DimensionOid">504552-45-3132---</cust>
                                      </l>
                                      <l key="AdHocParamDimensionOids" refId="3451" ln="0" eid="DimensionOid"/>
                                      <be key="data" refId="3452" clsId="FilterNodeData">
                                        <ref key="filterNode" refId="3449"/>
                                        <s key="dim">PER</s>
                                        <i key="segmentLevel">0</i>
                                        <ref key="segment" refId="2107"/>
                                        <b key="placeHolder">N</b>
                                        <ref key="weight" refId="24"/>
                                        <be key="textMatchingCondition" refId="3453" clsId="TextMatchingCondition">
                                          <ref key="op" refId="26"/>
                                          <s key="val"/>
                                        </be>
                                        <ref key="change" refId="27"/>
                                        <ref key="dataType" refId="28"/>
                                        <b key="prevailingDataType">N</b>
                                        <ref key="editability" refId="29"/>
                                        <s key="originalID">23</s>
                                        <b key="signChange">N</b>
                                        <b key="nativeSignChange">N</b>
                                        <l key="nav" refId="3454" ln="0" eid="ScenarioModifierValue"/>
                                        <i key="sco">0</i>
                                        <b key="applyFiltersForForcedScenarioPeriodoMap">N</b>
                                        <b key="lineSplit">N</b>
                                        <b key="addRCRow">N</b>
                                        <b key="complementary">N</b>
                                        <ref key="periodicCalculation" refId="30"/>
                                        <b key="breakLevelSubtotal">N</b>
                                        <b key="alreadyDrilled">N</b>
                                        <b key="multiSelection">N</b>
                                      </be>
                                      <cust key="id" clsId="FilterOid">23</cust>
                                      <s key="cod"/>
                                      <s key="desc"/>
                                      <i key="index">0</i>
                                      <l key="children" refId="3455" ln="0" eid="Framework.com.tagetik.trees.INode,framework"/>
                                      <ref key="parent" refId="3442"/>
                                    </be>
                                  </l>
                                  <ref key="parent" refId="3432"/>
                                </be>
                                <be refId="3456" clsId="FilterNode">
                                  <l key="dimensionOids" refId="3457" ln="1" eid="DimensionOid">
                                    <cust clsId="DimensionOid">5343455F24-45-41432D323032322D434F4E53-24434F4E534F4C49444154494F4E--</cust>
                                  </l>
                                  <l key="AdHocParamDimensionOids" refId="3458" ln="0" eid="DimensionOid"/>
                                  <be key="data" refId="3459" clsId="FilterNodeData">
                                    <ref key="filterNode" refId="3456"/>
                                    <s key="dim">SCE_$</s>
                                    <i key="segmentLevel">0</i>
                                    <ref key="segment" refId="2107"/>
                                    <b key="placeHolder">N</b>
                                    <ref key="weight" refId="24"/>
                                    <be key="textMatchingCondition" refId="3460" clsId="TextMatchingCondition">
                                      <ref key="op" refId="26"/>
                                      <s key="val"/>
                                    </be>
                                    <ref key="change" refId="27"/>
                                    <ref key="dataType" refId="28"/>
                                    <b key="prevailingDataType">N</b>
                                    <ref key="editability" refId="29"/>
                                    <s key="originalID">8</s>
                                    <b key="signChange">N</b>
                                    <b key="nativeSignChange">N</b>
                                    <l key="nav" refId="3461" ln="0" eid="ScenarioModifierValue"/>
                                    <i key="sco">0</i>
                                    <b key="applyFiltersForForcedScenarioPeriodoMap">N</b>
                                    <b key="lineSplit">N</b>
                                    <b key="addRCRow">N</b>
                                    <b key="complementary">N</b>
                                    <ref key="periodicCalculation" refId="30"/>
                                    <b key="breakLevelSubtotal">N</b>
                                    <b key="alreadyDrilled">N</b>
                                    <b key="multiSelection">N</b>
                                  </be>
                                  <cust key="id" clsId="FilterOid">8</cust>
                                  <s key="cod"/>
                                  <s key="desc"/>
                                  <i key="index">1</i>
                                  <l key="children" refId="3462" ln="1" eid="Framework.com.tagetik.trees.INode,framework">
                                    <be refId="3463" clsId="FilterNode">
                                      <l key="dimensionOids" refId="3464" ln="1" eid="DimensionOid">
                                        <cust clsId="DimensionOid">504552-45-3132---</cust>
                                      </l>
                                      <l key="AdHocParamDimensionOids" refId="3465" ln="0" eid="DimensionOid"/>
                                      <be key="data" refId="3466" clsId="FilterNodeData">
                                        <ref key="filterNode" refId="3463"/>
                                        <s key="dim">PER</s>
                                        <i key="segmentLevel">0</i>
                                        <ref key="segment" refId="2107"/>
                                        <b key="placeHolder">N</b>
                                        <ref key="weight" refId="24"/>
                                        <be key="textMatchingCondition" refId="3467" clsId="TextMatchingCondition">
                                          <ref key="op" refId="26"/>
                                          <s key="val"/>
                                        </be>
                                        <ref key="change" refId="27"/>
                                        <ref key="dataType" refId="28"/>
                                        <b key="prevailingDataType">N</b>
                                        <ref key="editability" refId="29"/>
                                        <s key="originalID">24</s>
                                        <b key="signChange">N</b>
                                        <b key="nativeSignChange">N</b>
                                        <l key="nav" refId="3468" ln="0" eid="ScenarioModifierValue"/>
                                        <i key="sco">0</i>
                                        <b key="applyFiltersForForcedScenarioPeriodoMap">N</b>
                                        <b key="lineSplit">N</b>
                                        <b key="addRCRow">N</b>
                                        <b key="complementary">N</b>
                                        <ref key="periodicCalculation" refId="30"/>
                                        <b key="breakLevelSubtotal">N</b>
                                        <b key="alreadyDrilled">N</b>
                                        <b key="multiSelection">N</b>
                                      </be>
                                      <cust key="id" clsId="FilterOid">24</cust>
                                      <s key="cod"/>
                                      <s key="desc"/>
                                      <i key="index">0</i>
                                      <l key="children" refId="3469" ln="0" eid="Framework.com.tagetik.trees.INode,framework"/>
                                      <ref key="parent" refId="3456"/>
                                    </be>
                                  </l>
                                  <ref key="parent" refId="3432"/>
                                </be>
                              </l>
                              <ref key="parent" refId="3388"/>
                            </be>
                            <be refId="3470" clsId="FilterNode">
                              <l key="dimensionOids" refId="3471" ln="1" eid="DimensionOid">
                                <cust clsId="DimensionOid">415A495F453031-4E-414E333030303030---</cust>
                              </l>
                              <l key="AdHocParamDimensionOids" refId="3472" ln="0" eid="DimensionOid"/>
                              <be key="data" refId="3473" clsId="FilterNodeData">
                                <ref key="filterNode" refId="3470"/>
                                <s key="dim">AZI_E01</s>
                                <i key="segmentLevel">0</i>
                                <ref key="segment" refId="36"/>
                                <be key="dictionaryHeader" refId="3474" clsId="MultiDesc">
                                  <a key="desc" refId="3475" ln="4" eid="SYS_STR">
                                    <s>Russian Power Generation</s>
                                    <s>Russische Stromerzeugung</s>
                                    <nl/>
                                    <nl/>
                                  </a>
                                </be>
                                <b key="placeHolder">N</b>
                                <ref key="weight" refId="24"/>
                                <be key="textMatchingCondition" refId="3476" clsId="TextMatchingCondition">
                                  <ref key="op" refId="26"/>
                                  <s key="val"/>
                                </be>
                                <ref key="change" refId="27"/>
                                <ref key="dataType" refId="28"/>
                                <b key="prevailingDataType">N</b>
                                <ref key="editability" refId="29"/>
                                <s key="originalID">9</s>
                                <b key="signChange">N</b>
                                <b key="nativeSignChange">N</b>
                                <l key="nav" refId="3477" ln="0" eid="ScenarioModifierValue"/>
                                <i key="sco">0</i>
                                <b key="applyFiltersForForcedScenarioPeriodoMap">N</b>
                                <b key="lineSplit">N</b>
                                <b key="addRCRow">N</b>
                                <b key="complementary">N</b>
                                <ref key="periodicCalculation" refId="118"/>
                                <b key="breakLevelSubtotal">N</b>
                                <b key="alreadyDrilled">N</b>
                                <m key="nodeTypes" refId="3478" keid="SYS_STR" veid="EFReportingNodeType">
                                  <key>
                                    <s>415A495F453031-4E-414E333030303030---</s>
                                  </key>
                                  <val>
                                    <ref refId="39"/>
                                  </val>
                                </m>
                                <b key="multiSelection">N</b>
                              </be>
                              <cust key="id" clsId="FilterOid">9</cust>
                              <s key="cod"/>
                              <s key="desc"/>
                              <i key="index">2</i>
                              <l key="children" refId="3479" ln="2" eid="Framework.com.tagetik.trees.INode,framework">
                                <be refId="3480" clsId="FilterNode">
                                  <l key="dimensionOids" refId="3481" ln="1" eid="DimensionOid">
                                    <cust clsId="DimensionOid">5343455F24-45-41432D323032332D434F4E53-24434F4E534F4C49444154494F4E--</cust>
                                  </l>
                                  <l key="AdHocParamDimensionOids" refId="3482" ln="0" eid="DimensionOid"/>
                                  <be key="data" refId="3483" clsId="FilterNodeData">
                                    <ref key="filterNode" refId="3480"/>
                                    <s key="dim">SCE_$</s>
                                    <i key="segmentLevel">0</i>
                                    <ref key="segment" refId="2107"/>
                                    <b key="placeHolder">N</b>
                                    <ref key="weight" refId="24"/>
                                    <be key="textMatchingCondition" refId="3484" clsId="TextMatchingCondition">
                                      <ref key="op" refId="26"/>
                                      <s key="val"/>
                                    </be>
                                    <ref key="change" refId="27"/>
                                    <ref key="dataType" refId="28"/>
                                    <b key="prevailingDataType">N</b>
                                    <ref key="editability" refId="29"/>
                                    <s key="originalID">10</s>
                                    <b key="signChange">N</b>
                                    <b key="nativeSignChange">N</b>
                                    <l key="nav" refId="3485" ln="0" eid="ScenarioModifierValue"/>
                                    <i key="sco">0</i>
                                    <b key="applyFiltersForForcedScenarioPeriodoMap">N</b>
                                    <b key="lineSplit">N</b>
                                    <b key="addRCRow">N</b>
                                    <b key="complementary">N</b>
                                    <ref key="periodicCalculation" refId="30"/>
                                    <b key="breakLevelSubtotal">N</b>
                                    <b key="alreadyDrilled">N</b>
                                    <b key="multiSelection">N</b>
                                  </be>
                                  <cust key="id" clsId="FilterOid">10</cust>
                                  <s key="cod"/>
                                  <s key="desc"/>
                                  <i key="index">0</i>
                                  <l key="children" refId="3486" ln="1" eid="Framework.com.tagetik.trees.INode,framework">
                                    <be refId="3487" clsId="FilterNode">
                                      <l key="dimensionOids" refId="3488" ln="1" eid="DimensionOid">
                                        <cust clsId="DimensionOid">504552-45-3132---</cust>
                                      </l>
                                      <l key="AdHocParamDimensionOids" refId="3489" ln="0" eid="DimensionOid"/>
                                      <be key="data" refId="3490" clsId="FilterNodeData">
                                        <ref key="filterNode" refId="3487"/>
                                        <s key="dim">PER</s>
                                        <i key="segmentLevel">0</i>
                                        <ref key="segment" refId="2107"/>
                                        <b key="placeHolder">N</b>
                                        <ref key="weight" refId="24"/>
                                        <be key="textMatchingCondition" refId="3491" clsId="TextMatchingCondition">
                                          <ref key="op" refId="26"/>
                                          <s key="val"/>
                                        </be>
                                        <ref key="change" refId="27"/>
                                        <ref key="dataType" refId="28"/>
                                        <b key="prevailingDataType">N</b>
                                        <ref key="editability" refId="29"/>
                                        <s key="originalID">25</s>
                                        <b key="signChange">N</b>
                                        <b key="nativeSignChange">N</b>
                                        <l key="nav" refId="3492" ln="0" eid="ScenarioModifierValue"/>
                                        <i key="sco">0</i>
                                        <b key="applyFiltersForForcedScenarioPeriodoMap">N</b>
                                        <b key="lineSplit">N</b>
                                        <b key="addRCRow">N</b>
                                        <b key="complementary">N</b>
                                        <ref key="periodicCalculation" refId="30"/>
                                        <b key="breakLevelSubtotal">N</b>
                                        <b key="alreadyDrilled">N</b>
                                        <b key="multiSelection">N</b>
                                      </be>
                                      <cust key="id" clsId="FilterOid">25</cust>
                                      <s key="cod"/>
                                      <s key="desc"/>
                                      <i key="index">0</i>
                                      <l key="children" refId="3493" ln="0" eid="Framework.com.tagetik.trees.INode,framework"/>
                                      <ref key="parent" refId="3480"/>
                                    </be>
                                  </l>
                                  <ref key="parent" refId="3470"/>
                                </be>
                                <be refId="3494" clsId="FilterNode">
                                  <l key="dimensionOids" refId="3495" ln="1" eid="DimensionOid">
                                    <cust clsId="DimensionOid">5343455F24-45-41432D323032322D434F4E53-24434F4E534F4C49444154494F4E--</cust>
                                  </l>
                                  <l key="AdHocParamDimensionOids" refId="3496" ln="0" eid="DimensionOid"/>
                                  <be key="data" refId="3497" clsId="FilterNodeData">
                                    <ref key="filterNode" refId="3494"/>
                                    <s key="dim">SCE_$</s>
                                    <i key="segmentLevel">0</i>
                                    <ref key="segment" refId="2107"/>
                                    <b key="placeHolder">N</b>
                                    <ref key="weight" refId="24"/>
                                    <be key="textMatchingCondition" refId="3498" clsId="TextMatchingCondition">
                                      <ref key="op" refId="26"/>
                                      <s key="val"/>
                                    </be>
                                    <ref key="change" refId="27"/>
                                    <ref key="dataType" refId="28"/>
                                    <b key="prevailingDataType">N</b>
                                    <ref key="editability" refId="29"/>
                                    <s key="originalID">11</s>
                                    <b key="signChange">N</b>
                                    <b key="nativeSignChange">N</b>
                                    <l key="nav" refId="3499" ln="0" eid="ScenarioModifierValue"/>
                                    <i key="sco">0</i>
                                    <b key="applyFiltersForForcedScenarioPeriodoMap">N</b>
                                    <b key="lineSplit">N</b>
                                    <b key="addRCRow">N</b>
                                    <b key="complementary">N</b>
                                    <ref key="periodicCalculation" refId="30"/>
                                    <b key="breakLevelSubtotal">N</b>
                                    <b key="alreadyDrilled">N</b>
                                    <b key="multiSelection">N</b>
                                  </be>
                                  <cust key="id" clsId="FilterOid">11</cust>
                                  <s key="cod"/>
                                  <s key="desc"/>
                                  <i key="index">1</i>
                                  <l key="children" refId="3500" ln="1" eid="Framework.com.tagetik.trees.INode,framework">
                                    <be refId="3501" clsId="FilterNode">
                                      <l key="dimensionOids" refId="3502" ln="1" eid="DimensionOid">
                                        <cust clsId="DimensionOid">504552-45-3132---</cust>
                                      </l>
                                      <l key="AdHocParamDimensionOids" refId="3503" ln="0" eid="DimensionOid"/>
                                      <be key="data" refId="3504" clsId="FilterNodeData">
                                        <ref key="filterNode" refId="3501"/>
                                        <s key="dim">PER</s>
                                        <i key="segmentLevel">0</i>
                                        <ref key="segment" refId="2107"/>
                                        <b key="placeHolder">N</b>
                                        <ref key="weight" refId="24"/>
                                        <be key="textMatchingCondition" refId="3505" clsId="TextMatchingCondition">
                                          <ref key="op" refId="26"/>
                                          <s key="val"/>
                                        </be>
                                        <ref key="change" refId="27"/>
                                        <ref key="dataType" refId="28"/>
                                        <b key="prevailingDataType">N</b>
                                        <ref key="editability" refId="29"/>
                                        <s key="originalID">26</s>
                                        <b key="signChange">N</b>
                                        <b key="nativeSignChange">N</b>
                                        <l key="nav" refId="3506" ln="0" eid="ScenarioModifierValue"/>
                                        <i key="sco">0</i>
                                        <b key="applyFiltersForForcedScenarioPeriodoMap">N</b>
                                        <b key="lineSplit">N</b>
                                        <b key="addRCRow">N</b>
                                        <b key="complementary">N</b>
                                        <ref key="periodicCalculation" refId="30"/>
                                        <b key="breakLevelSubtotal">N</b>
                                        <b key="alreadyDrilled">N</b>
                                        <b key="multiSelection">N</b>
                                      </be>
                                      <cust key="id" clsId="FilterOid">26</cust>
                                      <s key="cod"/>
                                      <s key="desc"/>
                                      <i key="index">0</i>
                                      <l key="children" refId="3507" ln="0" eid="Framework.com.tagetik.trees.INode,framework"/>
                                      <ref key="parent" refId="3494"/>
                                    </be>
                                  </l>
                                  <ref key="parent" refId="3470"/>
                                </be>
                              </l>
                              <ref key="parent" refId="3388"/>
                            </be>
                            <be refId="3508" clsId="FilterNode">
                              <l key="dimensionOids" refId="3509" ln="1" eid="DimensionOid">
                                <cust clsId="DimensionOid">415A495F453031-4E-414E343030303030---</cust>
                              </l>
                              <l key="AdHocParamDimensionOids" refId="3510" ln="0" eid="DimensionOid"/>
                              <be key="data" refId="3511" clsId="FilterNodeData">
                                <ref key="filterNode" refId="3508"/>
                                <s key="dim">AZI_E01</s>
                                <i key="segmentLevel">0</i>
                                <ref key="segment" refId="36"/>
                                <b key="placeHolder">N</b>
                                <ref key="weight" refId="24"/>
                                <be key="textMatchingCondition" refId="3512" clsId="TextMatchingCondition">
                                  <ref key="op" refId="26"/>
                                  <s key="val"/>
                                </be>
                                <ref key="change" refId="27"/>
                                <ref key="dataType" refId="28"/>
                                <b key="prevailingDataType">N</b>
                                <ref key="editability" refId="29"/>
                                <s key="originalID">12</s>
                                <b key="signChange">N</b>
                                <b key="nativeSignChange">N</b>
                                <l key="nav" refId="3513" ln="0" eid="ScenarioModifierValue"/>
                                <i key="sco">0</i>
                                <b key="applyFiltersForForcedScenarioPeriodoMap">N</b>
                                <b key="lineSplit">N</b>
                                <b key="addRCRow">N</b>
                                <b key="complementary">N</b>
                                <ref key="periodicCalculation" refId="118"/>
                                <b key="breakLevelSubtotal">N</b>
                                <b key="alreadyDrilled">N</b>
                                <m key="nodeTypes" refId="3514" keid="SYS_STR" veid="EFReportingNodeType">
                                  <key>
                                    <s>415A495F453031-4E-414E343030303030---</s>
                                  </key>
                                  <val>
                                    <ref refId="39"/>
                                  </val>
                                </m>
                                <b key="multiSelection">N</b>
                              </be>
                              <cust key="id" clsId="FilterOid">12</cust>
                              <s key="cod"/>
                              <s key="desc"/>
                              <i key="index">3</i>
                              <l key="children" refId="3515" ln="2" eid="Framework.com.tagetik.trees.INode,framework">
                                <be refId="3516" clsId="FilterNode">
                                  <l key="dimensionOids" refId="3517" ln="1" eid="DimensionOid">
                                    <cust clsId="DimensionOid">5343455F24-45-41432D323032332D434F4E53-24434F4E534F4C49444154494F4E--</cust>
                                  </l>
                                  <l key="AdHocParamDimensionOids" refId="3518" ln="0" eid="DimensionOid"/>
                                  <be key="data" refId="3519" clsId="FilterNodeData">
                                    <ref key="filterNode" refId="3516"/>
                                    <s key="dim">SCE_$</s>
                                    <i key="segmentLevel">0</i>
                                    <ref key="segment" refId="2107"/>
                                    <b key="placeHolder">N</b>
                                    <ref key="weight" refId="24"/>
                                    <be key="textMatchingCondition" refId="3520" clsId="TextMatchingCondition">
                                      <ref key="op" refId="26"/>
                                      <s key="val"/>
                                    </be>
                                    <ref key="change" refId="27"/>
                                    <ref key="dataType" refId="28"/>
                                    <b key="prevailingDataType">N</b>
                                    <ref key="editability" refId="29"/>
                                    <s key="originalID">13</s>
                                    <b key="signChange">N</b>
                                    <b key="nativeSignChange">N</b>
                                    <l key="nav" refId="3521" ln="0" eid="ScenarioModifierValue"/>
                                    <i key="sco">0</i>
                                    <b key="applyFiltersForForcedScenarioPeriodoMap">N</b>
                                    <b key="lineSplit">N</b>
                                    <b key="addRCRow">N</b>
                                    <b key="complementary">N</b>
                                    <ref key="periodicCalculation" refId="30"/>
                                    <b key="breakLevelSubtotal">N</b>
                                    <b key="alreadyDrilled">N</b>
                                    <b key="multiSelection">N</b>
                                  </be>
                                  <cust key="id" clsId="FilterOid">13</cust>
                                  <s key="cod"/>
                                  <s key="desc"/>
                                  <i key="index">0</i>
                                  <l key="children" refId="3522" ln="1" eid="Framework.com.tagetik.trees.INode,framework">
                                    <be refId="3523" clsId="FilterNode">
                                      <l key="dimensionOids" refId="3524" ln="1" eid="DimensionOid">
                                        <cust clsId="DimensionOid">504552-45-3132---</cust>
                                      </l>
                                      <l key="AdHocParamDimensionOids" refId="3525" ln="0" eid="DimensionOid"/>
                                      <be key="data" refId="3526" clsId="FilterNodeData">
                                        <ref key="filterNode" refId="3523"/>
                                        <s key="dim">PER</s>
                                        <i key="segmentLevel">0</i>
                                        <ref key="segment" refId="2107"/>
                                        <b key="placeHolder">N</b>
                                        <ref key="weight" refId="24"/>
                                        <be key="textMatchingCondition" refId="3527" clsId="TextMatchingCondition">
                                          <ref key="op" refId="26"/>
                                          <s key="val"/>
                                        </be>
                                        <ref key="change" refId="27"/>
                                        <ref key="dataType" refId="28"/>
                                        <b key="prevailingDataType">N</b>
                                        <ref key="editability" refId="29"/>
                                        <s key="originalID">27</s>
                                        <b key="signChange">N</b>
                                        <b key="nativeSignChange">N</b>
                                        <l key="nav" refId="3528" ln="0" eid="ScenarioModifierValue"/>
                                        <i key="sco">0</i>
                                        <b key="applyFiltersForForcedScenarioPeriodoMap">N</b>
                                        <b key="lineSplit">N</b>
                                        <b key="addRCRow">N</b>
                                        <b key="complementary">N</b>
                                        <ref key="periodicCalculation" refId="30"/>
                                        <b key="breakLevelSubtotal">N</b>
                                        <b key="alreadyDrilled">N</b>
                                        <b key="multiSelection">N</b>
                                      </be>
                                      <cust key="id" clsId="FilterOid">27</cust>
                                      <s key="cod"/>
                                      <s key="desc"/>
                                      <i key="index">0</i>
                                      <l key="children" refId="3529" ln="0" eid="Framework.com.tagetik.trees.INode,framework"/>
                                      <ref key="parent" refId="3516"/>
                                    </be>
                                  </l>
                                  <ref key="parent" refId="3508"/>
                                </be>
                                <be refId="3530" clsId="FilterNode">
                                  <l key="dimensionOids" refId="3531" ln="1" eid="DimensionOid">
                                    <cust clsId="DimensionOid">5343455F24-45-41432D323032322D434F4E53-24434F4E534F4C49444154494F4E--</cust>
                                  </l>
                                  <l key="AdHocParamDimensionOids" refId="3532" ln="0" eid="DimensionOid"/>
                                  <be key="data" refId="3533" clsId="FilterNodeData">
                                    <ref key="filterNode" refId="3530"/>
                                    <s key="dim">SCE_$</s>
                                    <i key="segmentLevel">0</i>
                                    <ref key="segment" refId="2107"/>
                                    <b key="placeHolder">N</b>
                                    <ref key="weight" refId="24"/>
                                    <be key="textMatchingCondition" refId="3534" clsId="TextMatchingCondition">
                                      <ref key="op" refId="26"/>
                                      <s key="val"/>
                                    </be>
                                    <ref key="change" refId="27"/>
                                    <ref key="dataType" refId="28"/>
                                    <b key="prevailingDataType">N</b>
                                    <ref key="editability" refId="29"/>
                                    <s key="originalID">14</s>
                                    <b key="signChange">N</b>
                                    <b key="nativeSignChange">N</b>
                                    <l key="nav" refId="3535" ln="0" eid="ScenarioModifierValue"/>
                                    <i key="sco">0</i>
                                    <b key="applyFiltersForForcedScenarioPeriodoMap">N</b>
                                    <b key="lineSplit">N</b>
                                    <b key="addRCRow">N</b>
                                    <b key="complementary">N</b>
                                    <ref key="periodicCalculation" refId="30"/>
                                    <b key="breakLevelSubtotal">N</b>
                                    <b key="alreadyDrilled">N</b>
                                    <b key="multiSelection">N</b>
                                  </be>
                                  <cust key="id" clsId="FilterOid">14</cust>
                                  <s key="cod"/>
                                  <s key="desc"/>
                                  <i key="index">1</i>
                                  <l key="children" refId="3536" ln="1" eid="Framework.com.tagetik.trees.INode,framework">
                                    <be refId="3537" clsId="FilterNode">
                                      <l key="dimensionOids" refId="3538" ln="1" eid="DimensionOid">
                                        <cust clsId="DimensionOid">504552-45-3132---</cust>
                                      </l>
                                      <l key="AdHocParamDimensionOids" refId="3539" ln="0" eid="DimensionOid"/>
                                      <be key="data" refId="3540" clsId="FilterNodeData">
                                        <ref key="filterNode" refId="3537"/>
                                        <s key="dim">PER</s>
                                        <i key="segmentLevel">0</i>
                                        <ref key="segment" refId="2107"/>
                                        <b key="placeHolder">N</b>
                                        <ref key="weight" refId="24"/>
                                        <be key="textMatchingCondition" refId="3541" clsId="TextMatchingCondition">
                                          <ref key="op" refId="26"/>
                                          <s key="val"/>
                                        </be>
                                        <ref key="change" refId="27"/>
                                        <ref key="dataType" refId="28"/>
                                        <b key="prevailingDataType">N</b>
                                        <ref key="editability" refId="29"/>
                                        <s key="originalID">28</s>
                                        <b key="signChange">N</b>
                                        <b key="nativeSignChange">N</b>
                                        <l key="nav" refId="3542" ln="0" eid="ScenarioModifierValue"/>
                                        <i key="sco">0</i>
                                        <b key="applyFiltersForForcedScenarioPeriodoMap">N</b>
                                        <b key="lineSplit">N</b>
                                        <b key="addRCRow">N</b>
                                        <b key="complementary">N</b>
                                        <ref key="periodicCalculation" refId="30"/>
                                        <b key="breakLevelSubtotal">N</b>
                                        <b key="alreadyDrilled">N</b>
                                        <b key="multiSelection">N</b>
                                      </be>
                                      <cust key="id" clsId="FilterOid">28</cust>
                                      <s key="cod"/>
                                      <s key="desc"/>
                                      <i key="index">0</i>
                                      <l key="children" refId="3543" ln="0" eid="Framework.com.tagetik.trees.INode,framework"/>
                                      <ref key="parent" refId="3530"/>
                                    </be>
                                  </l>
                                  <ref key="parent" refId="3508"/>
                                </be>
                              </l>
                              <ref key="parent" refId="3388"/>
                            </be>
                            <be refId="3544" clsId="FilterNode">
                              <l key="dimensionOids" refId="3545" ln="1" eid="DimensionOid">
                                <cust clsId="DimensionOid">415A495F453031-4E-414E303030303030---</cust>
                              </l>
                              <l key="AdHocParamDimensionOids" refId="3546" ln="0" eid="DimensionOid"/>
                              <be key="data" refId="3547" clsId="FilterNodeData">
                                <ref key="filterNode" refId="3544"/>
                                <s key="dim">AZI_E01</s>
                                <i key="segmentLevel">0</i>
                                <ref key="segment" refId="68"/>
                                <b key="placeHolder">N</b>
                                <ref key="weight" refId="24"/>
                                <be key="textMatchingCondition" refId="3548" clsId="TextMatchingCondition">
                                  <ref key="op" refId="26"/>
                                  <s key="val"/>
                                </be>
                                <ref key="change" refId="27"/>
                                <ref key="dataType" refId="28"/>
                                <b key="prevailingDataType">N</b>
                                <ref key="editability" refId="29"/>
                                <s key="originalID">15</s>
                                <b key="signChange">N</b>
                                <b key="nativeSignChange">N</b>
                                <l key="nav" refId="3549" ln="0" eid="ScenarioModifierValue"/>
                                <i key="sco">0</i>
                                <b key="applyFiltersForForcedScenarioPeriodoMap">N</b>
                                <b key="lineSplit">N</b>
                                <b key="addRCRow">N</b>
                                <b key="complementary">N</b>
                                <ref key="periodicCalculation" refId="118"/>
                                <b key="breakLevelSubtotal">N</b>
                                <b key="alreadyDrilled">N</b>
                                <m key="nodeTypes" refId="3550" keid="SYS_STR" veid="EFReportingNodeType">
                                  <key>
                                    <s>415A495F453031-4E-414E303030303030---</s>
                                  </key>
                                  <val>
                                    <ref refId="39"/>
                                  </val>
                                  <key>
                                    <s>415A495F453031-4E-414E353030303030---</s>
                                  </key>
                                  <val>
                                    <ref refId="39"/>
                                  </val>
                                </m>
                                <b key="multiSelection">N</b>
                              </be>
                              <cust key="id" clsId="FilterOid">15</cust>
                              <s key="cod"/>
                              <s key="desc"/>
                              <i key="index">4</i>
                              <l key="children" refId="3551" ln="2" eid="Framework.com.tagetik.trees.INode,framework">
                                <be refId="3552" clsId="FilterNode">
                                  <l key="dimensionOids" refId="3553" ln="1" eid="DimensionOid">
                                    <cust clsId="DimensionOid">5343455F24-45-41432D323032332D434F4E53-24434F4E534F4C49444154494F4E--</cust>
                                  </l>
                                  <l key="AdHocParamDimensionOids" refId="3554" ln="0" eid="DimensionOid"/>
                                  <be key="data" refId="3555" clsId="FilterNodeData">
                                    <ref key="filterNode" refId="3552"/>
                                    <s key="dim">SCE_$</s>
                                    <i key="segmentLevel">0</i>
                                    <ref key="segment" refId="2107"/>
                                    <b key="placeHolder">N</b>
                                    <ref key="weight" refId="24"/>
                                    <be key="textMatchingCondition" refId="3556" clsId="TextMatchingCondition">
                                      <ref key="op" refId="26"/>
                                      <s key="val"/>
                                    </be>
                                    <ref key="change" refId="27"/>
                                    <ref key="dataType" refId="28"/>
                                    <b key="prevailingDataType">N</b>
                                    <ref key="editability" refId="29"/>
                                    <s key="originalID">16</s>
                                    <b key="signChange">N</b>
                                    <b key="nativeSignChange">N</b>
                                    <l key="nav" refId="3557" ln="0" eid="ScenarioModifierValue"/>
                                    <i key="sco">0</i>
                                    <b key="applyFiltersForForcedScenarioPeriodoMap">N</b>
                                    <b key="lineSplit">N</b>
                                    <b key="addRCRow">N</b>
                                    <b key="complementary">N</b>
                                    <ref key="periodicCalculation" refId="30"/>
                                    <b key="breakLevelSubtotal">N</b>
                                    <b key="alreadyDrilled">N</b>
                                    <b key="multiSelection">N</b>
                                  </be>
                                  <cust key="id" clsId="FilterOid">16</cust>
                                  <s key="cod"/>
                                  <s key="desc"/>
                                  <i key="index">0</i>
                                  <l key="children" refId="3558" ln="1" eid="Framework.com.tagetik.trees.INode,framework">
                                    <be refId="3559" clsId="FilterNode">
                                      <l key="dimensionOids" refId="3560" ln="1" eid="DimensionOid">
                                        <cust clsId="DimensionOid">504552-45-3132---</cust>
                                      </l>
                                      <l key="AdHocParamDimensionOids" refId="3561" ln="0" eid="DimensionOid"/>
                                      <be key="data" refId="3562" clsId="FilterNodeData">
                                        <ref key="filterNode" refId="3559"/>
                                        <s key="dim">PER</s>
                                        <i key="segmentLevel">0</i>
                                        <ref key="segment" refId="2107"/>
                                        <b key="placeHolder">N</b>
                                        <ref key="weight" refId="24"/>
                                        <be key="textMatchingCondition" refId="3563" clsId="TextMatchingCondition">
                                          <ref key="op" refId="26"/>
                                          <s key="val"/>
                                        </be>
                                        <ref key="change" refId="27"/>
                                        <ref key="dataType" refId="28"/>
                                        <b key="prevailingDataType">N</b>
                                        <ref key="editability" refId="29"/>
                                        <s key="originalID">29</s>
                                        <b key="signChange">N</b>
                                        <b key="nativeSignChange">N</b>
                                        <l key="nav" refId="3564" ln="0" eid="ScenarioModifierValue"/>
                                        <i key="sco">0</i>
                                        <b key="applyFiltersForForcedScenarioPeriodoMap">N</b>
                                        <b key="lineSplit">N</b>
                                        <b key="addRCRow">N</b>
                                        <b key="complementary">N</b>
                                        <ref key="periodicCalculation" refId="30"/>
                                        <b key="breakLevelSubtotal">N</b>
                                        <b key="alreadyDrilled">N</b>
                                        <b key="multiSelection">N</b>
                                      </be>
                                      <cust key="id" clsId="FilterOid">29</cust>
                                      <s key="cod"/>
                                      <s key="desc"/>
                                      <i key="index">0</i>
                                      <l key="children" refId="3565" ln="0" eid="Framework.com.tagetik.trees.INode,framework"/>
                                      <ref key="parent" refId="3552"/>
                                    </be>
                                  </l>
                                  <ref key="parent" refId="3544"/>
                                </be>
                                <be refId="3566" clsId="FilterNode">
                                  <l key="dimensionOids" refId="3567" ln="1" eid="DimensionOid">
                                    <cust clsId="DimensionOid">5343455F24-45-41432D323032322D434F4E53-24434F4E534F4C49444154494F4E--</cust>
                                  </l>
                                  <l key="AdHocParamDimensionOids" refId="3568" ln="0" eid="DimensionOid"/>
                                  <be key="data" refId="3569" clsId="FilterNodeData">
                                    <ref key="filterNode" refId="3566"/>
                                    <s key="dim">SCE_$</s>
                                    <i key="segmentLevel">0</i>
                                    <ref key="segment" refId="2107"/>
                                    <b key="placeHolder">N</b>
                                    <ref key="weight" refId="24"/>
                                    <be key="textMatchingCondition" refId="3570" clsId="TextMatchingCondition">
                                      <ref key="op" refId="26"/>
                                      <s key="val"/>
                                    </be>
                                    <ref key="change" refId="27"/>
                                    <ref key="dataType" refId="28"/>
                                    <b key="prevailingDataType">N</b>
                                    <ref key="editability" refId="29"/>
                                    <s key="originalID">17</s>
                                    <b key="signChange">N</b>
                                    <b key="nativeSignChange">N</b>
                                    <l key="nav" refId="3571" ln="0" eid="ScenarioModifierValue"/>
                                    <i key="sco">0</i>
                                    <b key="applyFiltersForForcedScenarioPeriodoMap">N</b>
                                    <b key="lineSplit">N</b>
                                    <b key="addRCRow">N</b>
                                    <b key="complementary">N</b>
                                    <ref key="periodicCalculation" refId="30"/>
                                    <b key="breakLevelSubtotal">N</b>
                                    <b key="alreadyDrilled">N</b>
                                    <b key="multiSelection">N</b>
                                  </be>
                                  <cust key="id" clsId="FilterOid">17</cust>
                                  <s key="cod"/>
                                  <s key="desc"/>
                                  <i key="index">1</i>
                                  <l key="children" refId="3572" ln="1" eid="Framework.com.tagetik.trees.INode,framework">
                                    <be refId="3573" clsId="FilterNode">
                                      <l key="dimensionOids" refId="3574" ln="1" eid="DimensionOid">
                                        <cust clsId="DimensionOid">504552-45-3132---</cust>
                                      </l>
                                      <l key="AdHocParamDimensionOids" refId="3575" ln="0" eid="DimensionOid"/>
                                      <be key="data" refId="3576" clsId="FilterNodeData">
                                        <ref key="filterNode" refId="3573"/>
                                        <s key="dim">PER</s>
                                        <i key="segmentLevel">0</i>
                                        <ref key="segment" refId="2107"/>
                                        <b key="placeHolder">N</b>
                                        <ref key="weight" refId="24"/>
                                        <be key="textMatchingCondition" refId="3577" clsId="TextMatchingCondition">
                                          <ref key="op" refId="26"/>
                                          <s key="val"/>
                                        </be>
                                        <ref key="change" refId="27"/>
                                        <ref key="dataType" refId="28"/>
                                        <b key="prevailingDataType">N</b>
                                        <ref key="editability" refId="29"/>
                                        <s key="originalID">30</s>
                                        <b key="signChange">N</b>
                                        <b key="nativeSignChange">N</b>
                                        <l key="nav" refId="3578" ln="0" eid="ScenarioModifierValue"/>
                                        <i key="sco">0</i>
                                        <b key="applyFiltersForForcedScenarioPeriodoMap">N</b>
                                        <b key="lineSplit">N</b>
                                        <b key="addRCRow">N</b>
                                        <b key="complementary">N</b>
                                        <ref key="periodicCalculation" refId="30"/>
                                        <b key="breakLevelSubtotal">N</b>
                                        <b key="alreadyDrilled">N</b>
                                        <b key="multiSelection">N</b>
                                      </be>
                                      <cust key="id" clsId="FilterOid">30</cust>
                                      <s key="cod"/>
                                      <s key="desc"/>
                                      <i key="index">0</i>
                                      <l key="children" refId="3579" ln="0" eid="Framework.com.tagetik.trees.INode,framework"/>
                                      <ref key="parent" refId="3566"/>
                                    </be>
                                  </l>
                                  <ref key="parent" refId="3544"/>
                                </be>
                              </l>
                              <ref key="parent" refId="3388"/>
                            </be>
                            <be refId="3580" clsId="FilterNode">
                              <l key="dimensionOids" refId="3581" ln="0" eid="DimensionOid"/>
                              <l key="AdHocParamDimensionOids" refId="3582" ln="0" eid="DimensionOid"/>
                              <be key="data" refId="3583" clsId="FilterNodeData">
                                <ref key="filterNode" refId="3580"/>
                                <s key="dim">AZI_E01</s>
                                <i key="segmentLevel">0</i>
                                <ref key="segment" refId="23"/>
                                <be key="dictionaryHeader" refId="3584" clsId="MultiDesc">
                                  <a key="desc" refId="3585" ln="4" eid="SYS_STR">
                                    <s>Admin/Consolidation</s>
                                    <s>Administration/Konsolidierung</s>
                                    <nl/>
                                    <nl/>
                                  </a>
                                </be>
                                <b key="placeHolder">S</b>
                                <ref key="weight" refId="24"/>
                                <be key="textMatchingCondition" refId="3586" clsId="TextMatchingCondition">
                                  <ref key="op" refId="26"/>
                                  <s key="val"/>
                                </be>
                                <ref key="change" refId="27"/>
                                <ref key="dataType" refId="28"/>
                                <b key="prevailingDataType">N</b>
                                <ref key="editability" refId="29"/>
                                <s key="originalID">33</s>
                                <b key="signChange">N</b>
                                <b key="nativeSignChange">N</b>
                                <l key="nav" refId="3587" ln="0" eid="ScenarioModifierValue"/>
                                <i key="sco">0</i>
                                <b key="applyFiltersForForcedScenarioPeriodoMap">N</b>
                                <b key="lineSplit">N</b>
                                <b key="addRCRow">N</b>
                                <b key="complementary">N</b>
                                <ref key="periodicCalculation" refId="30"/>
                                <b key="breakLevelSubtotal">N</b>
                                <b key="alreadyDrilled">N</b>
                                <m key="nodeTypes" refId="3588" keid="SYS_STR" veid="EFReportingNodeType">
                                  <key>
                                    <s>1</s>
                                  </key>
                                  <val>
                                    <ref refId="39"/>
                                  </val>
                                </m>
                                <b key="multiSelection">N</b>
                              </be>
                              <cust key="id" clsId="FilterOid">33</cust>
                              <s key="cod"/>
                              <s key="desc"/>
                              <i key="index">5</i>
                              <l key="children" refId="3589" ln="1" eid="Framework.com.tagetik.trees.INode,framework">
                                <be refId="3590" clsId="FilterNode">
                                  <l key="dimensionOids" refId="3591" ln="0" eid="DimensionOid"/>
                                  <l key="AdHocParamDimensionOids" refId="3592" ln="0" eid="DimensionOid"/>
                                  <be key="data" refId="3593" clsId="FilterNodeData">
                                    <ref key="filterNode" refId="3590"/>
                                    <s key="dim">SCE_$</s>
                                    <i key="segmentLevel">0</i>
                                    <ref key="segment" refId="23"/>
                                    <b key="placeHolder">S</b>
                                    <ref key="weight" refId="24"/>
                                    <be key="textMatchingCondition" refId="3594" clsId="TextMatchingCondition">
                                      <ref key="op" refId="26"/>
                                      <s key="val"/>
                                    </be>
                                    <ref key="change" refId="27"/>
                                    <ref key="dataType" refId="28"/>
                                    <b key="prevailingDataType">N</b>
                                    <ref key="editability" refId="29"/>
                                    <s key="originalID">34</s>
                                    <b key="signChange">N</b>
                                    <b key="nativeSignChange">N</b>
                                    <l key="nav" refId="3595" ln="0" eid="ScenarioModifierValue"/>
                                    <i key="sco">0</i>
                                    <b key="applyFiltersForForcedScenarioPeriodoMap">N</b>
                                    <b key="lineSplit">N</b>
                                    <b key="addRCRow">N</b>
                                    <b key="complementary">N</b>
                                    <ref key="periodicCalculation" refId="30"/>
                                    <b key="breakLevelSubtotal">N</b>
                                    <b key="alreadyDrilled">N</b>
                                    <m key="nodeTypes" refId="3596" keid="SYS_STR" veid="EFReportingNodeType">
                                      <key>
                                        <s>33</s>
                                      </key>
                                      <val>
                                        <ref refId="39"/>
                                      </val>
                                    </m>
                                    <b key="multiSelection">N</b>
                                  </be>
                                  <cust key="id" clsId="FilterOid">34</cust>
                                  <s key="cod"/>
                                  <s key="desc"/>
                                  <i key="index">0</i>
                                  <l key="children" refId="3597" ln="2" eid="Framework.com.tagetik.trees.INode,framework">
                                    <be refId="3598" clsId="FilterNode">
                                      <l key="dimensionOids" refId="3599" ln="0" eid="DimensionOid"/>
                                      <l key="AdHocParamDimensionOids" refId="3600" ln="0" eid="DimensionOid"/>
                                      <be key="data" refId="3601" clsId="FilterNodeData">
                                        <ref key="filterNode" refId="3598"/>
                                        <s key="dim">PER</s>
                                        <i key="segmentLevel">0</i>
                                        <ref key="segment" refId="23"/>
                                        <be key="reportingFormula" refId="3602" clsId="ReportingFormula">
                                          <b key="serverFormula">N</b>
                                          <b key="formulaRule">N</b>
                                          <s key="formula">{27}+{29}</s>
                                        </be>
                                        <b key="placeHolder">S</b>
                                        <ref key="weight" refId="24"/>
                                        <be key="textMatchingCondition" refId="3603" clsId="TextMatchingCondition">
                                          <ref key="op" refId="26"/>
                                          <s key="val"/>
                                        </be>
                                        <ref key="change" refId="27"/>
                                        <ref key="dataType" refId="28"/>
                                        <b key="prevailingDataType">N</b>
                                        <ref key="editability" refId="29"/>
                                        <s key="originalID">35</s>
                                        <b key="signChange">N</b>
                                        <b key="nativeSignChange">N</b>
                                        <l key="nav" refId="3604" ln="0" eid="ScenarioModifierValue"/>
                                        <i key="sco">0</i>
                                        <b key="applyFiltersForForcedScenarioPeriodoMap">N</b>
                                        <b key="lineSplit">N</b>
                                        <b key="addRCRow">N</b>
                                        <b key="complementary">N</b>
                                        <ref key="periodicCalculation" refId="30"/>
                                        <b key="breakLevelSubtotal">N</b>
                                        <b key="alreadyDrilled">N</b>
                                        <m key="nodeTypes" refId="3605" keid="SYS_STR" veid="EFReportingNodeType">
                                          <key>
                                            <s>34</s>
                                          </key>
                                          <val>
                                            <ref refId="39"/>
                                          </val>
                                        </m>
                                        <b key="multiSelection">N</b>
                                      </be>
                                      <cust key="id" clsId="FilterOid">35</cust>
                                      <s key="cod"/>
                                      <s key="desc"/>
                                      <i key="index">0</i>
                                      <l key="children" refId="3606" ln="0" eid="Framework.com.tagetik.trees.INode,framework"/>
                                      <ref key="parent" refId="3590"/>
                                    </be>
                                    <be refId="3607" clsId="FilterNode">
                                      <l key="dimensionOids" refId="3608" ln="0" eid="DimensionOid"/>
                                      <l key="AdHocParamDimensionOids" refId="3609" ln="0" eid="DimensionOid"/>
                                      <be key="data" refId="3610" clsId="FilterNodeData">
                                        <ref key="filterNode" refId="3607"/>
                                        <s key="dim">PER</s>
                                        <i key="segmentLevel">0</i>
                                        <ref key="segment" refId="23"/>
                                        <be key="reportingFormula" refId="3611" clsId="ReportingFormula">
                                          <b key="serverFormula">N</b>
                                          <b key="formulaRule">N</b>
                                          <s key="formula">{28}+{30}</s>
                                        </be>
                                        <b key="placeHolder">S</b>
                                        <ref key="weight" refId="24"/>
                                        <be key="textMatchingCondition" refId="3612" clsId="TextMatchingCondition">
                                          <ref key="op" refId="26"/>
                                          <s key="val"/>
                                        </be>
                                        <ref key="change" refId="27"/>
                                        <ref key="dataType" refId="28"/>
                                        <b key="prevailingDataType">N</b>
                                        <ref key="editability" refId="29"/>
                                        <s key="originalID">36</s>
                                        <b key="signChange">N</b>
                                        <b key="nativeSignChange">N</b>
                                        <l key="nav" refId="3613" ln="0" eid="ScenarioModifierValue"/>
                                        <i key="sco">0</i>
                                        <b key="applyFiltersForForcedScenarioPeriodoMap">N</b>
                                        <b key="lineSplit">N</b>
                                        <b key="addRCRow">N</b>
                                        <b key="complementary">N</b>
                                        <ref key="periodicCalculation" refId="30"/>
                                        <b key="breakLevelSubtotal">N</b>
                                        <b key="alreadyDrilled">N</b>
                                        <m key="nodeTypes" refId="3614" keid="SYS_STR" veid="EFReportingNodeType">
                                          <key>
                                            <s>34</s>
                                          </key>
                                          <val>
                                            <ref refId="39"/>
                                          </val>
                                        </m>
                                        <b key="multiSelection">N</b>
                                      </be>
                                      <cust key="id" clsId="FilterOid">36</cust>
                                      <s key="cod"/>
                                      <s key="desc"/>
                                      <i key="index">1</i>
                                      <l key="children" refId="3615" ln="0" eid="Framework.com.tagetik.trees.INode,framework"/>
                                      <ref key="parent" refId="3590"/>
                                    </be>
                                  </l>
                                  <ref key="parent" refId="3580"/>
                                </be>
                              </l>
                              <ref key="parent" refId="3388"/>
                            </be>
                            <be refId="3616" clsId="FilterNode">
                              <l key="dimensionOids" refId="3617" ln="1" eid="DimensionOid">
                                <cust clsId="DimensionOid">415A495F453031-4E-414E303030303030---</cust>
                              </l>
                              <l key="AdHocParamDimensionOids" refId="3618" ln="0" eid="DimensionOid"/>
                              <be key="data" refId="3619" clsId="FilterNodeData">
                                <ref key="filterNode" refId="3616"/>
                                <s key="dim">AZI_E01</s>
                                <i key="segmentLevel">0</i>
                                <ref key="segment" refId="36"/>
                                <be key="dictionaryHeader" refId="3620" clsId="MultiDesc">
                                  <a key="desc" refId="3621" ln="4" eid="SYS_STR">
                                    <s>Uniper-Group</s>
                                    <s>Uniper-Konzern</s>
                                    <nl/>
                                    <nl/>
                                  </a>
                                </be>
                                <b key="placeHolder">N</b>
                                <ref key="weight" refId="24"/>
                                <be key="textMatchingCondition" refId="3622" clsId="TextMatchingCondition">
                                  <ref key="op" refId="26"/>
                                  <s key="val"/>
                                </be>
                                <ref key="change" refId="27"/>
                                <ref key="dataType" refId="28"/>
                                <b key="prevailingDataType">N</b>
                                <ref key="editability" refId="29"/>
                                <s key="originalID">18</s>
                                <b key="signChange">N</b>
                                <b key="nativeSignChange">N</b>
                                <l key="nav" refId="3623" ln="0" eid="ScenarioModifierValue"/>
                                <i key="sco">0</i>
                                <b key="applyFiltersForForcedScenarioPeriodoMap">N</b>
                                <b key="lineSplit">N</b>
                                <b key="addRCRow">N</b>
                                <b key="complementary">N</b>
                                <ref key="periodicCalculation" refId="118"/>
                                <b key="breakLevelSubtotal">N</b>
                                <b key="alreadyDrilled">N</b>
                                <m key="nodeTypes" refId="3624" keid="SYS_STR" veid="EFReportingNodeType">
                                  <key>
                                    <s>415A495F453031-4E-414E303030303030---</s>
                                  </key>
                                  <val>
                                    <ref refId="39"/>
                                  </val>
                                </m>
                                <b key="multiSelection">N</b>
                              </be>
                              <cust key="id" clsId="FilterOid">18</cust>
                              <s key="cod"/>
                              <s key="desc"/>
                              <i key="index">6</i>
                              <l key="children" refId="3625" ln="2" eid="Framework.com.tagetik.trees.INode,framework">
                                <be refId="3626" clsId="FilterNode">
                                  <l key="dimensionOids" refId="3627" ln="1" eid="DimensionOid">
                                    <cust clsId="DimensionOid">5343455F24-45-41432D323032332D434F4E53-24434F4E534F4C49444154494F4E--</cust>
                                  </l>
                                  <l key="AdHocParamDimensionOids" refId="3628" ln="0" eid="DimensionOid"/>
                                  <be key="data" refId="3629" clsId="FilterNodeData">
                                    <ref key="filterNode" refId="3626"/>
                                    <s key="dim">SCE_$</s>
                                    <i key="segmentLevel">0</i>
                                    <ref key="segment" refId="2107"/>
                                    <b key="placeHolder">N</b>
                                    <ref key="weight" refId="24"/>
                                    <be key="textMatchingCondition" refId="3630" clsId="TextMatchingCondition">
                                      <ref key="op" refId="26"/>
                                      <s key="val"/>
                                    </be>
                                    <ref key="change" refId="27"/>
                                    <ref key="dataType" refId="28"/>
                                    <b key="prevailingDataType">N</b>
                                    <ref key="editability" refId="29"/>
                                    <s key="originalID">19</s>
                                    <b key="signChange">N</b>
                                    <b key="nativeSignChange">N</b>
                                    <l key="nav" refId="3631" ln="0" eid="ScenarioModifierValue"/>
                                    <i key="sco">0</i>
                                    <b key="applyFiltersForForcedScenarioPeriodoMap">N</b>
                                    <b key="lineSplit">N</b>
                                    <b key="addRCRow">N</b>
                                    <b key="complementary">N</b>
                                    <ref key="periodicCalculation" refId="30"/>
                                    <b key="breakLevelSubtotal">N</b>
                                    <b key="alreadyDrilled">N</b>
                                    <b key="multiSelection">N</b>
                                  </be>
                                  <cust key="id" clsId="FilterOid">19</cust>
                                  <s key="cod"/>
                                  <s key="desc"/>
                                  <i key="index">0</i>
                                  <l key="children" refId="3632" ln="1" eid="Framework.com.tagetik.trees.INode,framework">
                                    <be refId="3633" clsId="FilterNode">
                                      <l key="dimensionOids" refId="3634" ln="1" eid="DimensionOid">
                                        <cust clsId="DimensionOid">504552-45-3132---</cust>
                                      </l>
                                      <l key="AdHocParamDimensionOids" refId="3635" ln="0" eid="DimensionOid"/>
                                      <be key="data" refId="3636" clsId="FilterNodeData">
                                        <ref key="filterNode" refId="3633"/>
                                        <s key="dim">PER</s>
                                        <i key="segmentLevel">0</i>
                                        <ref key="segment" refId="2107"/>
                                        <b key="placeHolder">N</b>
                                        <ref key="weight" refId="24"/>
                                        <be key="textMatchingCondition" refId="3637" clsId="TextMatchingCondition">
                                          <ref key="op" refId="26"/>
                                          <s key="val"/>
                                        </be>
                                        <ref key="change" refId="27"/>
                                        <ref key="dataType" refId="28"/>
                                        <b key="prevailingDataType">N</b>
                                        <ref key="editability" refId="29"/>
                                        <s key="originalID">31</s>
                                        <b key="signChange">N</b>
                                        <b key="nativeSignChange">N</b>
                                        <l key="nav" refId="3638" ln="0" eid="ScenarioModifierValue"/>
                                        <i key="sco">0</i>
                                        <b key="applyFiltersForForcedScenarioPeriodoMap">N</b>
                                        <b key="lineSplit">N</b>
                                        <b key="addRCRow">N</b>
                                        <b key="complementary">N</b>
                                        <ref key="periodicCalculation" refId="30"/>
                                        <b key="breakLevelSubtotal">N</b>
                                        <b key="alreadyDrilled">N</b>
                                        <b key="multiSelection">N</b>
                                      </be>
                                      <cust key="id" clsId="FilterOid">31</cust>
                                      <s key="cod"/>
                                      <s key="desc"/>
                                      <i key="index">0</i>
                                      <l key="children" refId="3639" ln="0" eid="Framework.com.tagetik.trees.INode,framework"/>
                                      <ref key="parent" refId="3626"/>
                                    </be>
                                  </l>
                                  <ref key="parent" refId="3616"/>
                                </be>
                                <be refId="3640" clsId="FilterNode">
                                  <l key="dimensionOids" refId="3641" ln="1" eid="DimensionOid">
                                    <cust clsId="DimensionOid">5343455F24-45-41432D323032322D434F4E53-24434F4E534F4C49444154494F4E--</cust>
                                  </l>
                                  <l key="AdHocParamDimensionOids" refId="3642" ln="0" eid="DimensionOid"/>
                                  <be key="data" refId="3643" clsId="FilterNodeData">
                                    <ref key="filterNode" refId="3640"/>
                                    <s key="dim">SCE_$</s>
                                    <i key="segmentLevel">0</i>
                                    <ref key="segment" refId="2107"/>
                                    <b key="placeHolder">N</b>
                                    <ref key="weight" refId="24"/>
                                    <be key="textMatchingCondition" refId="3644" clsId="TextMatchingCondition">
                                      <ref key="op" refId="26"/>
                                      <s key="val"/>
                                    </be>
                                    <ref key="change" refId="27"/>
                                    <ref key="dataType" refId="28"/>
                                    <b key="prevailingDataType">N</b>
                                    <ref key="editability" refId="29"/>
                                    <s key="originalID">20</s>
                                    <b key="signChange">N</b>
                                    <b key="nativeSignChange">N</b>
                                    <l key="nav" refId="3645" ln="0" eid="ScenarioModifierValue"/>
                                    <i key="sco">0</i>
                                    <b key="applyFiltersForForcedScenarioPeriodoMap">N</b>
                                    <b key="lineSplit">N</b>
                                    <b key="addRCRow">N</b>
                                    <b key="complementary">N</b>
                                    <ref key="periodicCalculation" refId="30"/>
                                    <b key="breakLevelSubtotal">N</b>
                                    <b key="alreadyDrilled">N</b>
                                    <b key="multiSelection">N</b>
                                  </be>
                                  <cust key="id" clsId="FilterOid">20</cust>
                                  <s key="cod"/>
                                  <s key="desc"/>
                                  <i key="index">1</i>
                                  <l key="children" refId="3646" ln="1" eid="Framework.com.tagetik.trees.INode,framework">
                                    <be refId="3647" clsId="FilterNode">
                                      <l key="dimensionOids" refId="3648" ln="1" eid="DimensionOid">
                                        <cust clsId="DimensionOid">504552-45-3132---</cust>
                                      </l>
                                      <l key="AdHocParamDimensionOids" refId="3649" ln="0" eid="DimensionOid"/>
                                      <be key="data" refId="3650" clsId="FilterNodeData">
                                        <ref key="filterNode" refId="3647"/>
                                        <s key="dim">PER</s>
                                        <i key="segmentLevel">0</i>
                                        <ref key="segment" refId="2107"/>
                                        <b key="placeHolder">N</b>
                                        <ref key="weight" refId="24"/>
                                        <be key="textMatchingCondition" refId="3651" clsId="TextMatchingCondition">
                                          <ref key="op" refId="26"/>
                                          <s key="val"/>
                                        </be>
                                        <ref key="change" refId="27"/>
                                        <ref key="dataType" refId="28"/>
                                        <b key="prevailingDataType">N</b>
                                        <ref key="editability" refId="29"/>
                                        <s key="originalID">32</s>
                                        <b key="signChange">N</b>
                                        <b key="nativeSignChange">N</b>
                                        <l key="nav" refId="3652" ln="0" eid="ScenarioModifierValue"/>
                                        <i key="sco">0</i>
                                        <b key="applyFiltersForForcedScenarioPeriodoMap">N</b>
                                        <b key="lineSplit">N</b>
                                        <b key="addRCRow">N</b>
                                        <b key="complementary">N</b>
                                        <ref key="periodicCalculation" refId="30"/>
                                        <b key="breakLevelSubtotal">N</b>
                                        <b key="alreadyDrilled">N</b>
                                        <b key="multiSelection">N</b>
                                      </be>
                                      <cust key="id" clsId="FilterOid">32</cust>
                                      <s key="cod"/>
                                      <s key="desc"/>
                                      <i key="index">0</i>
                                      <l key="children" refId="3653" ln="0" eid="Framework.com.tagetik.trees.INode,framework"/>
                                      <ref key="parent" refId="3640"/>
                                    </be>
                                  </l>
                                  <ref key="parent" refId="3616"/>
                                </be>
                              </l>
                              <ref key="parent" refId="3388"/>
                            </be>
                          </l>
                        </be>
                        <be key="matrixFilters" refId="3654" clsId="FilterNode">
                          <l key="dimensionOids" refId="3655" ln="0" eid="DimensionOid"/>
                          <l key="AdHocParamDimensionOids" refId="3656" ln="0" eid="DimensionOid"/>
                          <be key="data" refId="3657" clsId="FilterNodeData">
                            <ref key="filterNode" refId="3654"/>
                            <i key="segmentLevel">0</i>
                            <ref key="segment" refId="23"/>
                            <b key="placeHolder">N</b>
                            <ref key="weight" refId="24"/>
                            <be key="textMatchingCondition" refId="365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Matrix</s>
                          <i key="index">0</i>
                          <l key="children" refId="3659" ln="1" eid="Framework.com.tagetik.trees.INode,framework">
                            <be refId="3660" clsId="FilterNode">
                              <l key="dimensionOids" refId="3661" ln="1" eid="DimensionOid">
                                <cust clsId="DimensionOid">544950-45-5449505F4356---</cust>
                              </l>
                              <l key="AdHocParamDimensionOids" refId="3662" ln="0" eid="DimensionOid"/>
                              <be key="data" refId="3663" clsId="FilterNodeData">
                                <ref key="filterNode" refId="3660"/>
                                <s key="dim">TIP</s>
                                <i key="segmentLevel">0</i>
                                <ref key="segment" refId="23"/>
                                <b key="placeHolder">N</b>
                                <ref key="weight" refId="24"/>
                                <be key="textMatchingCondition" refId="3664" clsId="TextMatchingCondition">
                                  <ref key="op" refId="26"/>
                                  <s key="val"/>
                                </be>
                                <ref key="change" refId="27"/>
                                <ref key="dataType" refId="28"/>
                                <b key="prevailingDataType">N</b>
                                <ref key="editability" refId="29"/>
                                <s key="originalID">4</s>
                                <b key="signChange">N</b>
                                <b key="nativeSignChange">N</b>
                                <l key="nav" refId="3665" ln="0" eid="ScenarioModifierValue"/>
                                <i key="sco">0</i>
                                <b key="applyFiltersForForcedScenarioPeriodoMap">N</b>
                                <b key="lineSplit">N</b>
                                <b key="addRCRow">N</b>
                                <b key="complementary">N</b>
                                <ref key="periodicCalculation" refId="30"/>
                                <b key="breakLevelSubtotal">N</b>
                                <b key="alreadyDrilled">N</b>
                                <b key="multiSelection">N</b>
                              </be>
                              <cust key="id" clsId="FilterOid">4</cust>
                              <s key="cod"/>
                              <s key="desc"/>
                              <i key="index">0</i>
                              <l key="children" refId="3666" ln="0" eid="Framework.com.tagetik.trees.INode,framework"/>
                              <ref key="parent" refId="3654"/>
                            </be>
                          </l>
                        </be>
                        <be key="rowHeaders" refId="3667" clsId="ReportingHeaders">
                          <m key="headers" refId="3668" keid="SYS_PR_I" veid="System.Collections.IList">
                            <key>
                              <i>-1</i>
                            </key>
                            <val>
                              <l refId="3669" ln="1">
                                <s>$Account(HIERARCHY("A01")).desc</s>
                              </l>
                            </val>
                            <key>
                              <i>-2</i>
                            </key>
                            <val>
                              <l refId="3670" ln="1">
                                <s>$Account(HIERARCHY("A01")).code</s>
                              </l>
                            </val>
                          </m>
                          <m key="headersDims" refId="3671" keid="SYS_PR_I" veid="SYS_STR">
                            <key>
                              <i>-1</i>
                            </key>
                            <val>
                              <s>VOC_A01</s>
                            </val>
                            <key>
                              <i>-2</i>
                            </key>
                            <val>
                              <s>VOC_A01</s>
                            </val>
                          </m>
                        </be>
                        <be key="columnHeaders" refId="3672" clsId="ReportingHeaders">
                          <m key="headers" refId="3673" keid="SYS_PR_I" veid="System.Collections.IList">
                            <key>
                              <i>-1</i>
                            </key>
                            <val>
                              <l refId="3674" ln="1">
                                <s>$Scenario.year</s>
                              </l>
                            </val>
                            <key>
                              <i>-2</i>
                            </key>
                            <val>
                              <l refId="3675" ln="1">
                                <s>$Entity(HIERARCHY("E01")).desc</s>
                              </l>
                            </val>
                          </m>
                          <m key="headersDims" refId="3676" keid="SYS_PR_I" veid="SYS_STR">
                            <key>
                              <i>-1</i>
                            </key>
                            <val>
                              <s>SCE_$</s>
                            </val>
                            <key>
                              <i>-2</i>
                            </key>
                            <val>
                              <s>AZI_E01</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set key="forcedDimensions" refId="3677"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3678" ln="9" eid="Reporting.com.tagetik.tables.IMatixCellLeafPositions,Reporting">
                          <be refId="3679" clsId="CornerHeaderMatrixCellLeafPositions">
                            <i key="colHeader">-1</i>
                            <i key="rowHeader">-1</i>
                          </be>
                          <be refId="3680" clsId="CornerHeaderMatrixCellLeafPositions">
                            <i key="colHeader">-1</i>
                            <i key="rowHeader">-2</i>
                          </be>
                          <be refId="3681" clsId="ColHeaderMatrixCellLeafPositions">
                            <i key="colHeader">-1</i>
                            <cust key="row" clsId="FilterOid">93</cust>
                          </be>
                          <be refId="3682" clsId="ColHeaderMatrixCellLeafPositions">
                            <i key="colHeader">-1</i>
                            <cust key="row" clsId="FilterOid">92</cust>
                          </be>
                          <be refId="3683" clsId="ColHeaderMatrixCellLeafPositions">
                            <i key="colHeader">-1</i>
                            <cust key="row" clsId="FilterOid">91</cust>
                          </be>
                          <be refId="3684" clsId="ColHeaderMatrixCellLeafPositions">
                            <i key="colHeader">-1</i>
                            <cust key="row" clsId="FilterOid">90</cust>
                          </be>
                          <be refId="3685" clsId="MatrixCellLeafOids">
                            <cust key="row" clsId="FilterOid">93</cust>
                            <cust key="col" clsId="FilterOid">22</cust>
                          </be>
                          <be refId="3686" clsId="RowHeaderMatrixCellLeafPositions">
                            <i key="rowHeader">-1</i>
                            <cust key="col" clsId="FilterOid">36</cust>
                          </be>
                          <be refId="3687" clsId="RowHeaderMatrixCellLeafPositions">
                            <i key="rowHeader">-1</i>
                            <cust key="col" clsId="FilterOid">35</cust>
                          </be>
                        </set>
                        <m key="forcedEditModes" refId="3688" keid="Reporting.com.tagetik.tables.IMatixCellLeafPositions,Reporting" veid="SYS_STR"/>
                        <b key="UseTxlDeFormEditor">N</b>
                        <be key="TxDeFormsEditorDescriptor" refId="3689" clsId="TxDeFormsEditorDescriptor">
                          <l key="Tabs" refId="3690" ln="0" eid="TxDeFormsEditorGridDescriptor"/>
                          <i key="Height">400</i>
                          <i key="Width">430</i>
                          <b key="editButton">S</b>
                          <b key="newButton">S</b>
                          <b key="deleteButton">S</b>
                        </be>
                        <be key="workspaceTableInfo" refId="3691" clsId="matrixWSInfo">
                          <b key="isT">N</b>
                          <s key="wsCode">$CPM</s>
                        </be>
                        <be key="customFilters" refId="3692" clsId="ExpCustomFiltersProspetto"/>
                      </be>
                    </val>
                  </m>
                  <m key="cellFields" refId="3693" keid="SYS_STR" veid="CodeCellField">
                    <key>
                      <s>CellField00</s>
                    </key>
                    <val>
                      <be refId="3694" clsId="CodeCellField">
                        <s key="code">CellField00</s>
                        <s key="cellField">$Period.code</s>
                      </be>
                    </val>
                  </m>
                  <m key="dictionary" refId="3695" keid="SYS_STR" veid="CodeMultiDescVO">
                    <key>
                      <s>Dict01</s>
                    </key>
                    <val>
                      <be refId="3696" clsId="CodeMultiDescVO">
                        <s key="code">Dict01</s>
                        <be key="multiDescVO" refId="3697" clsId="MultiDesc">
                          <a key="desc" refId="3698" ln="4" eid="SYS_STR">
                            <s>US</s>
                            <s>DE</s>
                            <nl/>
                            <nl/>
                          </a>
                        </be>
                      </be>
                    </val>
                    <key>
                      <s>Dict06</s>
                    </key>
                    <val>
                      <be refId="3699" clsId="CodeMultiDescVO">
                        <s key="code">Dict06</s>
                        <be key="multiDescVO" refId="3700" clsId="MultiDesc">
                          <a key="desc" refId="3701" ln="4" eid="SYS_STR">
                            <s>Validation</s>
                            <s>Validierung</s>
                            <nl/>
                            <nl/>
                          </a>
                        </be>
                      </be>
                    </val>
                    <key>
                      <s>Dict08</s>
                    </key>
                    <val>
                      <be refId="3702" clsId="CodeMultiDescVO">
                        <s key="code">Dict08</s>
                        <be key="multiDescVO" refId="3703" clsId="MultiDesc">
                          <a key="desc" refId="3704" ln="4" eid="SYS_STR">
                            <s>
                              <ch cod="b2"/>
                            </s>
                            <s>
                              <ch cod="b2"/>
                              <ch cod="207e"/>
                            </s>
                            <nl/>
                            <nl/>
                          </a>
                        </be>
                      </be>
                    </val>
                    <key>
                      <s>Dict04</s>
                    </key>
                    <val>
                      <be refId="3705" clsId="CodeMultiDescVO">
                        <s key="code">Dict04</s>
                        <be key="multiDescVO" refId="3706" clsId="MultiDesc">
                          <a key="desc" refId="3707" ln="4" eid="SYS_STR">
                            <s>
                              Financial Information by Segment
                              <ch cod="b9"/>
                            </s>
                            <s>
                              Segmentinformationen
                              <ch cod="b9"/>
                              <ch cod="207e"/>
                            </s>
                            <nl/>
                            <nl/>
                          </a>
                        </be>
                      </be>
                    </val>
                    <key>
                      <s>Dict11</s>
                    </key>
                    <val>
                      <be refId="3708" clsId="CodeMultiDescVO">
                        <s key="code">Dict11</s>
                        <be key="multiDescVO" refId="3709" clsId="MultiDesc">
                          <a key="desc" refId="3710" ln="4" eid="SYS_STR">
                            <s>
                              <ch cod="b2"/>
                              Regarding the change in sales in the Global Commodities segment, see also 5 to the 2022 Consolidated Financial Statements.
                            </s>
                            <s>
                              2) Zur Ver
                              <ch cod="e4"/>
                              nderung der Umsatzerl
                              <ch cod="f6"/>
                              se des Segments Globaler Handel vergleiche Textziffer 5 des Anhangs 2022.
                            </s>
                            <nl/>
                            <nl/>
                          </a>
                        </be>
                      </be>
                    </val>
                    <key>
                      <s>Dict10</s>
                    </key>
                    <val>
                      <be refId="3711" clsId="CodeMultiDescVO">
                        <s key="code">Dict10</s>
                        <be key="multiDescVO" refId="3712" clsId="MultiDesc">
                          <a key="desc" refId="3713" ln="4" eid="SYS_STR">
                            <s>
                              <ch cod="b3"/>
                            </s>
                            <s>
                              <ch cod="b3"/>
                              <ch cod="207e"/>
                            </s>
                            <nl/>
                            <nl/>
                          </a>
                        </be>
                      </be>
                    </val>
                    <key>
                      <s>Dict12</s>
                    </key>
                    <val>
                      <be refId="3714" clsId="CodeMultiDescVO">
                        <s key="code">Dict12</s>
                        <be key="multiDescVO" refId="3715" clsId="MultiDesc">
                          <a key="desc" refId="3716" ln="4" eid="SYS_STR">
                            <s>
                              <ch cod="b3"/>
                              See also Additional Information in Note 4.
                            </s>
                            <s>
                              3) Siehe auch erg
                              <ch cod="e4"/>
                              nzende Angaben in der Textziffer 4.
                            </s>
                            <nl/>
                            <nl/>
                          </a>
                        </be>
                      </be>
                    </val>
                    <key>
                      <s>Dict02</s>
                    </key>
                    <val>
                      <be refId="3717" clsId="CodeMultiDescVO">
                        <s key="code">Dict02</s>
                        <be key="multiDescVO" refId="3718" clsId="MultiDesc">
                          <a key="desc" refId="3719" ln="4" eid="SYS_STR">
                            <s>Data Import FSTs</s>
                            <s>Datenimport FST's</s>
                            <nl/>
                            <nl/>
                          </a>
                        </be>
                      </be>
                    </val>
                    <key>
                      <s>Dict05</s>
                    </key>
                    <val>
                      <be refId="3720" clsId="CodeMultiDescVO">
                        <s key="code">Dict05</s>
                        <be key="multiDescVO" refId="3721" clsId="MultiDesc">
                          <a key="desc" refId="3722" ln="4" eid="SYS_STR">
                            <s>Operating cash flow before interest and taxes</s>
                            <s>Operativer Cashflow vor Zinsen und Steuern</s>
                            <nl/>
                            <nl/>
                          </a>
                        </be>
                      </be>
                    </val>
                    <key>
                      <s>Dict07</s>
                    </key>
                    <val>
                      <be refId="3723" clsId="CodeMultiDescVO">
                        <s key="code">Dict07</s>
                        <be key="multiDescVO" refId="3724" clsId="MultiDesc">
                          <a key="desc" refId="3725" ln="4" eid="SYS_STR">
                            <s>Sales</s>
                            <s>
                              Umsatzerl
                              <ch cod="f6"/>
                              se
                            </s>
                            <nl/>
                            <nl/>
                          </a>
                        </be>
                      </be>
                    </val>
                    <key>
                      <s>Dict00</s>
                    </key>
                    <val>
                      <be refId="3726" clsId="CodeMultiDescVO">
                        <s key="code">Dict00</s>
                        <be key="multiDescVO" refId="3727" clsId="MultiDesc">
                          <a key="desc" refId="3728" ln="4" eid="SYS_STR">
                            <s>Data Import Accounts</s>
                            <s>Datenimport Konten</s>
                            <nl/>
                            <nl/>
                          </a>
                        </be>
                      </be>
                    </val>
                    <key>
                      <s>Dict09</s>
                    </key>
                    <val>
                      <be refId="3729" clsId="CodeMultiDescVO">
                        <s key="code">Dict09</s>
                        <be key="multiDescVO" refId="3730" clsId="MultiDesc">
                          <a key="desc" refId="3731" ln="4" eid="SYS_STR">
                            <s>
                              <ch cod="b9"/>
                            </s>
                            <s>
                              <ch cod="b9"/>
                              <ch cod="207e"/>
                            </s>
                            <nl/>
                            <nl/>
                          </a>
                        </be>
                      </be>
                    </val>
                    <key>
                      <s>Dict03</s>
                    </key>
                    <val>
                      <be refId="3732" clsId="CodeMultiDescVO">
                        <s key="code">Dict03</s>
                        <be key="multiDescVO" refId="3733" clsId="MultiDesc">
                          <a key="desc" refId="3734" ln="4" eid="SYS_STR">
                            <s>Data Impot Controlling Hierarchy</s>
                            <s>Datenimport Controlling-Hierarchie</s>
                            <nl/>
                            <nl/>
                          </a>
                        </be>
                      </be>
                    </val>
                  </m>
                  <m key="controlExpressions" refId="3735" keid="SYS_STR" veid="CodedExpControlloProspetto"/>
                  <m key="inlineParameters" refId="3736" keid="SYS_STR" veid="CodedInlineParameter"/>
                  <m key="queries" refId="3737" keid="SYS_STR" veid="Reporting.com.tagetik.query.IUserDefinedQueryVO,Reporting"/>
                  <m key="launchers" refId="3738" keid="SYS_STR" veid="ElaborationsLauncher"/>
                  <m key="actionLists" refId="3739" keid="SYS_STR" veid="Reporting.com.tagetik.actionlist.ISnapshotActionList,Reporting"/>
                  <l key="areas" refId="3740" ln="0" eid="SYS_STR"/>
                  <l key="charts" refId="3741" ln="0" eid="SYS_STR"/>
                  <l key="pivots" refId="3742" ln="0" eid="SYS_STR"/>
                </be>
                <b key="forceRebuild">N</b>
                <b key="forceReopen">N</b>
                <rs key="tempiElaborazione" refId="3743" rowCount="11" fieldNames="MATRICE,TIPO,TEMPO">
                  <field name="MATRICE">
                    <s>Matrix00</s>
                    <s/>
                    <s/>
                    <s>Matrix01</s>
                    <s/>
                    <s>Zinszahlungen Erstattungen</s>
                    <s>Tax Payments</s>
                    <s>Matrix02</s>
                    <s/>
                    <s>Matrix03</s>
                    <s/>
                  </field>
                  <field name="TIPO">
                    <s>HEADERS</s>
                    <s>PRE_EXPLOSION</s>
                    <s>CELL_FIELDS</s>
                    <s>HEADERS</s>
                    <s>QUEUING TIME</s>
                    <s>HEADERS</s>
                    <s>HEADERS</s>
                    <s>HEADERS</s>
                    <s>OTHER</s>
                    <s>HEADERS</s>
                    <s>POST_EXPLOSION</s>
                  </field>
                  <field name="TEMPO">
                    <s>1255</s>
                    <s>3</s>
                    <s>1</s>
                    <s>502</s>
                    <s>0</s>
                    <s>296</s>
                    <s>262</s>
                    <s>2684</s>
                    <s>0</s>
                    <s>944</s>
                    <s>0</s>
                  </field>
                </rs>
                <be key="styleSheet" refId="3744" clsId="StyleSheetResult"/>
                <a key="sheetNames" refId="3745" ln="1" eid="SYS_STR">
                  <s>Segmentinformationen</s>
                </a>
                <s key="scripts"/>
                <l key="sheetsToHide" refId="3746" ln="0" eid="SYS_STR"/>
                <be key="reportFilters" refId="3747" clsId="FilterNode">
                  <l key="dimensionOids" refId="3748" ln="0" eid="DimensionOid"/>
                  <l key="AdHocParamDimensionOids" refId="3749" ln="0" eid="DimensionOid"/>
                  <be key="data" refId="3750" clsId="FilterNodeData">
                    <ref key="filterNode" refId="3747"/>
                    <i key="segmentLevel">0</i>
                    <ref key="segment" refId="23"/>
                    <b key="placeHolder">N</b>
                    <ref key="weight" refId="24"/>
                    <be key="textMatchingCondition" refId="375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i key="index">0</i>
                  <l key="children" refId="3752" ln="0" eid="Framework.com.tagetik.trees.INode,framework"/>
                </be>
                <m key="dataTypes" refId="3753" keid="SYS_STR" veid="DataTypesMap"/>
                <l key="hideRCResults" refId="3754" ln="0" eid="HideRCSResult"/>
                <m key="queries" refId="3755" keid="SYS_STR" veid="MultiSheetQueryResultVO"/>
                <m key="validationQueries" refId="3756" keid="SYS_STR" veid="ValidationQueryResult"/>
              </be>
              <be key="logger" refId="3757" clsId="ReportLogger">
                <be key="sheetLogger" refId="3758" clsId="ReportingElementLogger">
                  <set key="errors" refId="3759" ln="0" eid="SYS_STR"/>
                  <set key="warnings" refId="3760" ln="0" eid="SYS_STR"/>
                </be>
                <be key="fgdLogger" refId="3761" clsId="ReportingElementLogger">
                  <set key="errors" refId="3762" ln="0" eid="SYS_STR"/>
                  <set key="warnings" refId="3763" ln="0" eid="SYS_STR"/>
                </be>
                <be key="tmplLogger" refId="3764" clsId="ReportingElementLogger">
                  <set key="errors" refId="3765" ln="0" eid="SYS_STR"/>
                  <set key="warnings" refId="3766" ln="0" eid="SYS_STR"/>
                </be>
                <m key="matrixLoggers" refId="3767" keid="SYS_STR" veid="MatrixLogger">
                  <key>
                    <s>Zinszahlungen Erstattungen</s>
                  </key>
                  <val>
                    <be refId="3768" clsId="MatrixLogger">
                      <s key="code">Zinszahlungen Erstattungen</s>
                      <be key="rowsLogger" refId="3769" clsId="ReportingElementLogger">
                        <set key="errors" refId="3770" ln="0" eid="SYS_STR"/>
                        <set key="warnings" refId="3771" ln="0" eid="SYS_STR"/>
                      </be>
                      <be key="colsLogger" refId="3772" clsId="ReportingElementLogger">
                        <set key="errors" refId="3773" ln="0" eid="SYS_STR"/>
                        <set key="warnings" refId="3774" ln="0" eid="SYS_STR"/>
                      </be>
                      <set key="errors" refId="3775" ln="0" eid="SYS_STR"/>
                      <set key="warnings" refId="3776" ln="0" eid="SYS_STR"/>
                    </be>
                  </val>
                  <key>
                    <s>Matrix00</s>
                  </key>
                  <val>
                    <be refId="3777" clsId="MatrixLogger">
                      <s key="code">Matrix00</s>
                      <be key="rowsLogger" refId="3778" clsId="ReportingElementLogger">
                        <set key="errors" refId="3779" ln="0" eid="SYS_STR"/>
                        <set key="warnings" refId="3780" ln="0" eid="SYS_STR"/>
                      </be>
                      <be key="colsLogger" refId="3781" clsId="ReportingElementLogger">
                        <set key="errors" refId="3782" ln="0" eid="SYS_STR"/>
                        <set key="warnings" refId="3783" ln="0" eid="SYS_STR"/>
                      </be>
                      <set key="errors" refId="3784" ln="0" eid="SYS_STR"/>
                      <set key="warnings" refId="3785" ln="0" eid="SYS_STR"/>
                    </be>
                  </val>
                  <key>
                    <s>Matrix02</s>
                  </key>
                  <val>
                    <be refId="3786" clsId="MatrixLogger">
                      <s key="code">Matrix02</s>
                      <be key="rowsLogger" refId="3787" clsId="ReportingElementLogger">
                        <set key="errors" refId="3788" ln="0" eid="SYS_STR"/>
                        <set key="warnings" refId="3789" ln="0" eid="SYS_STR"/>
                      </be>
                      <be key="colsLogger" refId="3790" clsId="ReportingElementLogger">
                        <set key="errors" refId="3791" ln="0" eid="SYS_STR"/>
                        <set key="warnings" refId="3792" ln="0" eid="SYS_STR"/>
                      </be>
                      <set key="errors" refId="3793" ln="0" eid="SYS_STR"/>
                      <set key="warnings" refId="3794" ln="0" eid="SYS_STR"/>
                    </be>
                  </val>
                  <key>
                    <s>Matrix03</s>
                  </key>
                  <val>
                    <be refId="3795" clsId="MatrixLogger">
                      <s key="code">Matrix03</s>
                      <be key="rowsLogger" refId="3796" clsId="ReportingElementLogger">
                        <set key="errors" refId="3797" ln="0" eid="SYS_STR"/>
                        <set key="warnings" refId="3798" ln="0" eid="SYS_STR"/>
                      </be>
                      <be key="colsLogger" refId="3799" clsId="ReportingElementLogger">
                        <set key="errors" refId="3800" ln="0" eid="SYS_STR"/>
                        <set key="warnings" refId="3801" ln="0" eid="SYS_STR"/>
                      </be>
                      <set key="errors" refId="3802" ln="0" eid="SYS_STR"/>
                      <set key="warnings" refId="3803" ln="0" eid="SYS_STR"/>
                    </be>
                  </val>
                  <key>
                    <s>Tax Payments</s>
                  </key>
                  <val>
                    <be refId="3804" clsId="MatrixLogger">
                      <s key="code">Tax Payments</s>
                      <be key="rowsLogger" refId="3805" clsId="ReportingElementLogger">
                        <set key="errors" refId="3806" ln="0" eid="SYS_STR"/>
                        <set key="warnings" refId="3807" ln="0" eid="SYS_STR"/>
                      </be>
                      <be key="colsLogger" refId="3808" clsId="ReportingElementLogger">
                        <set key="errors" refId="3809" ln="0" eid="SYS_STR"/>
                        <set key="warnings" refId="3810" ln="0" eid="SYS_STR"/>
                      </be>
                      <set key="errors" refId="3811" ln="0" eid="SYS_STR"/>
                      <set key="warnings" refId="3812" ln="0" eid="SYS_STR"/>
                    </be>
                  </val>
                  <key>
                    <s>Matrix01</s>
                  </key>
                  <val>
                    <be refId="3813" clsId="MatrixLogger">
                      <s key="code">Matrix01</s>
                      <be key="rowsLogger" refId="3814" clsId="ReportingElementLogger">
                        <set key="errors" refId="3815" ln="0" eid="SYS_STR"/>
                        <set key="warnings" refId="3816" ln="0" eid="SYS_STR"/>
                      </be>
                      <be key="colsLogger" refId="3817" clsId="ReportingElementLogger">
                        <set key="errors" refId="3818" ln="0" eid="SYS_STR"/>
                        <set key="warnings" refId="3819" ln="0" eid="SYS_STR"/>
                      </be>
                      <set key="errors" refId="3820" ln="0" eid="SYS_STR"/>
                      <set key="warnings" refId="3821" ln="0" eid="SYS_STR"/>
                    </be>
                  </val>
                </m>
                <set key="errors" refId="3822" ln="0" eid="SYS_STR"/>
                <set key="warnings" refId="3823" ln="0" eid="SYS_STR"/>
              </be>
            </be>
          </val>
          <key>
            <s>Template01</s>
          </key>
          <val>
            <be refId="3824" clsId="ProspElaborationTaskResult">
              <be key="prospElaborazioneResult" refId="3825" clsId="ProspElaborationResult">
                <s key="dbId">PROD_TGK_UNIPER_001</s>
                <ref key="endInsertionStatus" refId="1923"/>
                <m key="valori" refId="3826" keid="SYS_STR" veid="Framework.com.tagetik.datatypes.IRecordset,framework"/>
                <d key="runDate">1708529345887</d>
                <m key="tableNameOfRow" refId="3827" keid="SYS_STR" veid="TableNameInfo"/>
                <m key="intestazioni" refId="3828" keid="SYS_STR" veid="Framework.com.tagetik.datatypes.IRecordset,framework"/>
                <m key="intestazioniLink" refId="3829" keid="SYS_STR" veid="Framework.com.tagetik.datatypes.IRecordset,framework"/>
                <m key="celleEditabili" refId="3830" keid="SYS_STR" veid="Reporting.com.tagetik.launchedreport.ReportingCell[],Reporting"/>
                <m key="dictionaryTerms" refId="3831" keid="SYS_STR" veid="SYS_STR"/>
                <rs key="cellFields" refId="3832" rowCount="0" fieldNames=""/>
                <be key="reportTemplate" refId="3833" clsId="ReportTemplateVO">
                  <s key="code">Template01</s>
                  <s key="desc">Information by Segment</s>
                  <m key="matrices" refId="3834" keid="SYS_STR" veid="Reporting.com.tagetik.tables.IMatrixPositionBlockVO,Reporting"/>
                  <m key="cellFields" refId="3835" keid="SYS_STR" veid="CodeCellField"/>
                  <m key="dictionary" refId="3836" keid="SYS_STR" veid="CodeMultiDescVO"/>
                  <m key="controlExpressions" refId="3837" keid="SYS_STR" veid="CodedExpControlloProspetto"/>
                  <m key="inlineParameters" refId="3838" keid="SYS_STR" veid="CodedInlineParameter"/>
                  <m key="queries" refId="3839" keid="SYS_STR" veid="Reporting.com.tagetik.query.IUserDefinedQueryVO,Reporting"/>
                  <m key="launchers" refId="3840" keid="SYS_STR" veid="ElaborationsLauncher"/>
                  <m key="actionLists" refId="3841" keid="SYS_STR" veid="Reporting.com.tagetik.actionlist.ISnapshotActionList,Reporting"/>
                  <l key="areas" refId="3842" ln="0" eid="SYS_STR"/>
                  <l key="charts" refId="3843" ln="0" eid="SYS_STR"/>
                  <l key="pivots" refId="3844" ln="0" eid="SYS_STR"/>
                </be>
                <b key="forceRebuild">N</b>
                <b key="forceReopen">N</b>
                <rs key="tempiElaborazione" refId="3845" rowCount="5" fieldNames="MATRICE,TIPO,TEMPO">
                  <field name="MATRICE">
                    <s/>
                    <s/>
                    <s/>
                    <s/>
                    <s/>
                  </field>
                  <field name="TIPO">
                    <s>PRE_EXPLOSION</s>
                    <s>CELL_FIELDS</s>
                    <s>QUEUING TIME</s>
                    <s>OTHER</s>
                    <s>POST_EXPLOSION</s>
                  </field>
                  <field name="TEMPO">
                    <s>0</s>
                    <s>0</s>
                    <s>0</s>
                    <s>0</s>
                    <s>0</s>
                  </field>
                </rs>
                <be key="styleSheet" refId="3846" clsId="StyleSheetResult"/>
                <a key="sheetNames" refId="3847" ln="1" eid="SYS_STR">
                  <s>Information by Segment</s>
                </a>
                <s key="scripts"/>
                <l key="sheetsToHide" refId="3848" ln="0" eid="SYS_STR"/>
                <be key="reportFilters" refId="3849" clsId="FilterNode">
                  <l key="dimensionOids" refId="3850" ln="0" eid="DimensionOid"/>
                  <l key="AdHocParamDimensionOids" refId="3851" ln="0" eid="DimensionOid"/>
                  <be key="data" refId="3852" clsId="FilterNodeData">
                    <ref key="filterNode" refId="3849"/>
                    <i key="segmentLevel">0</i>
                    <ref key="segment" refId="23"/>
                    <b key="placeHolder">N</b>
                    <ref key="weight" refId="24"/>
                    <be key="textMatchingCondition" refId="385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i key="index">0</i>
                  <l key="children" refId="3854" ln="0" eid="Framework.com.tagetik.trees.INode,framework"/>
                </be>
                <m key="dataTypes" refId="3855" keid="SYS_STR" veid="DataTypesMap"/>
                <m key="queries" refId="3856" keid="SYS_STR" veid="MultiSheetQueryResultVO"/>
                <m key="validationQueries" refId="3857" keid="SYS_STR" veid="ValidationQueryResult"/>
              </be>
              <be key="logger" refId="3858" clsId="ReportLogger">
                <be key="sheetLogger" refId="3859" clsId="ReportingElementLogger">
                  <set key="errors" refId="3860" ln="0" eid="SYS_STR"/>
                  <set key="warnings" refId="3861" ln="0" eid="SYS_STR"/>
                </be>
                <be key="fgdLogger" refId="3862" clsId="ReportingElementLogger">
                  <set key="errors" refId="3863" ln="0" eid="SYS_STR"/>
                  <set key="warnings" refId="3864" ln="0" eid="SYS_STR"/>
                </be>
                <be key="tmplLogger" refId="3865" clsId="ReportingElementLogger">
                  <set key="errors" refId="3866" ln="0" eid="SYS_STR"/>
                  <set key="warnings" refId="3867" ln="0" eid="SYS_STR"/>
                </be>
                <m key="matrixLoggers" refId="3868" keid="SYS_STR" veid="MatrixLogger"/>
                <set key="errors" refId="3869" ln="0" eid="SYS_STR"/>
                <set key="warnings" refId="3870" ln="0" eid="SYS_STR"/>
              </be>
            </be>
          </val>
        </m>
        <m key="exportedType" refId="3871" keid="SYS_STR" veid="SYS_STR"/>
        <m key="exportedResult" refId="3872" keid="SYS_STR" veid="System.Byte[]"/>
        <b key="flagValidation">N</b>
      </be>
      <be key="parameters" refId="3873" clsId="LaunchParameters">
        <be key="parameterBlock" refId="3874" clsId="ParameterBlock">
          <m key="ParameterValues" refId="3875" keid="SYS_STR" veid="Reporting.com.tagetik.report.parametersValue.IParameterValue,Reporting">
            <key>
              <s>5343455F24-45-41435F5343455F434F4E535F504152545F30303031--50-</s>
            </key>
            <val>
              <be refId="3876" clsId="FilterNodeParameterValue">
                <e key="ParamSetType" refId="3877" id="ParamSetType">ESPLICITA_SELEZIONA</e>
                <be key="Value" refId="3878" clsId="FilterNode">
                  <l key="dimensionOids" refId="3879" ln="1" eid="DimensionOid">
                    <cust clsId="DimensionOid">5343455F24-45-41432D323032332D434F4E53-554E495045522D47524F5550--</cust>
                  </l>
                  <l key="AdHocParamDimensionOids" refId="3880" ln="0" eid="DimensionOid"/>
                  <be key="data" refId="3881" clsId="FilterNodeData">
                    <ref key="filterNode" refId="3878"/>
                    <s key="dim">SCE_$</s>
                    <i key="segmentLevel">0</i>
                    <ref key="segment" refId="23"/>
                    <b key="placeHolder">N</b>
                    <ref key="weight" refId="24"/>
                    <be key="textMatchingCondition" refId="3882" clsId="TextMatchingCondition">
                      <ref key="op" refId="26"/>
                      <s key="val"/>
                    </be>
                    <ref key="change" refId="27"/>
                    <ref key="dataType" refId="28"/>
                    <b key="prevailingDataType">N</b>
                    <ref key="editability" refId="29"/>
                    <b key="signChange">N</b>
                    <b key="nativeSignChange">N</b>
                    <l key="nav" refId="3883" ln="0" eid="ScenarioModifierValue"/>
                    <i key="sco">0</i>
                    <b key="applyFiltersForForcedScenarioPeriodoMap">N</b>
                    <b key="lineSplit">N</b>
                    <b key="addRCRow">N</b>
                    <b key="complementary">N</b>
                    <ref key="periodicCalculation" refId="118"/>
                    <b key="breakLevelSubtotal">N</b>
                    <b key="alreadyDrilled">N</b>
                    <b key="multiSelection">N</b>
                  </be>
                  <cust key="id" clsId="FilterOid">2</cust>
                  <s key="cod"/>
                  <s key="desc"/>
                  <i key="index">0</i>
                  <l key="children" refId="3884" ln="0" eid="Framework.com.tagetik.trees.INode,framework"/>
                </be>
              </be>
            </val>
            <key>
              <s>504552-45-41435F5045525F414C4C5F504152545F30303031--50-</s>
            </key>
            <val>
              <be refId="3885" clsId="FilterNodeParameterValue">
                <ref key="ParamSetType" refId="3877"/>
                <be key="Value" refId="3886" clsId="FilterNode">
                  <l key="dimensionOids" refId="3887" ln="1" eid="DimensionOid">
                    <cust clsId="DimensionOid">504552-45-3132---</cust>
                  </l>
                  <l key="AdHocParamDimensionOids" refId="3888" ln="0" eid="DimensionOid"/>
                  <be key="data" refId="3889" clsId="FilterNodeData">
                    <ref key="filterNode" refId="3886"/>
                    <s key="dim">PER</s>
                    <i key="segmentLevel">0</i>
                    <ref key="segment" refId="23"/>
                    <b key="placeHolder">N</b>
                    <ref key="weight" refId="24"/>
                    <be key="textMatchingCondition" refId="389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18"/>
                    <b key="breakLevelSubtotal">N</b>
                    <b key="alreadyDrilled">N</b>
                    <b key="multiSelection">N</b>
                  </be>
                  <cust key="id" clsId="FilterOid">2</cust>
                  <i key="index">0</i>
                </be>
              </be>
            </val>
          </m>
          <m key="ParameterAdHocValues" refId="3891" keid="SYS_STR" veid="Reporting.com.tagetik.report.parametersValue.IParameterValue,Reporting"/>
        </be>
        <i key="descLanguage">1</i>
        <b key="dataEntry">N</b>
        <b key="checkEdit">S</b>
        <s key="adHocFileName"/>
        <s key="containerReportListFileName"/>
        <s key="containerReportListCode">CD_TABLES_EXT</s>
        <b key="createMatrixAreas">N</b>
      </be>
      <be key="launchInfo" refId="3892" clsId="LaunchInfo">
        <d key="launchTime">1708529345970</d>
        <s key="handlerId">37eba7f0-a897-40ec-9468-e440b759eb6d</s>
      </be>
      <s key="code">CD_A31040</s>
      <ref key="desc" refId="2"/>
      <d key="dateStyleApplied">1560512369983</d>
      <be key="options" refId="389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Degree" refId="4"/>
        <ref key="parallelizeWhat" refId="5"/>
        <s key="styleSheetCode">U01</s>
        <b key="sheetNamesWithCode">N</b>
        <b key="eventsWithUnlockedSheets">N</b>
        <ref key="includeTemplateInSheetName" refId="6"/>
        <b key="enableDrillDown">S</b>
        <u key="expControlloThreshold">1E-09</u>
        <b key="disableTGKFunctions">N</b>
        <ref key="validateTransactional" refId="7"/>
        <ref key="disableLock" refId="8"/>
        <ref key="headManipPosition" refId="9"/>
        <ref key="repEngine" refId="10"/>
        <i key="grainSize">1000</i>
        <i key="dataLoadPSize">4</i>
        <i key="dataProcPSize">6</i>
        <b key="disableDataSaving">N</b>
      </be>
      <m key="templates" refId="3894" keid="SYS_STR" veid="Reporting.com.tagetik.report.IReportTemplateVO,Reporting">
        <key>
          <s>Template00</s>
        </key>
        <val>
          <be refId="3895" clsId="ReportTemplateVO">
            <s key="code">Template00</s>
            <s key="desc">Segmentinformationen</s>
            <m key="matrices" refId="3896" keid="SYS_STR" veid="Reporting.com.tagetik.tables.IMatrixPositionBlockVO,Reporting">
              <key>
                <s>Matrix01</s>
              </key>
              <val>
                <be refId="3897" clsId="MatrixPositionBlockVO">
                  <s key="positionID">Matrix01</s>
                  <ref key="rows" refId="3325"/>
                  <ref key="columns" refId="3388"/>
                  <ref key="matrixFilters" refId="3654"/>
                  <be key="rowHeaders" refId="3898" clsId="ReportingHeaders">
                    <m key="headers" refId="3899" keid="SYS_PR_I" veid="System.Collections.IList">
                      <key>
                        <i>-2</i>
                      </key>
                      <val>
                        <l refId="3900" ln="1">
                          <s>$Account(HIERARCHY("A01")).code</s>
                        </l>
                      </val>
                      <key>
                        <i>-1</i>
                      </key>
                      <val>
                        <l refId="3901" ln="1">
                          <s>$Account(HIERARCHY("A01")).desc</s>
                        </l>
                      </val>
                    </m>
                    <m key="headersDims" refId="3902" keid="SYS_PR_I" veid="SYS_STR">
                      <key>
                        <i>-2</i>
                      </key>
                      <val>
                        <s>VOC_A01</s>
                      </val>
                      <key>
                        <i>-1</i>
                      </key>
                      <val>
                        <s>VOC_A01</s>
                      </val>
                    </m>
                  </be>
                  <be key="columnHeaders" refId="3903" clsId="ReportingHeaders">
                    <m key="headers" refId="3904" keid="SYS_PR_I" veid="System.Collections.IList">
                      <key>
                        <i>-2</i>
                      </key>
                      <val>
                        <l refId="3905" ln="1">
                          <s>$Entity(HIERARCHY("E01")).desc</s>
                        </l>
                      </val>
                      <key>
                        <i>-1</i>
                      </key>
                      <val>
                        <l refId="3906" ln="1">
                          <s>$Scenario.year</s>
                        </l>
                      </val>
                    </m>
                    <m key="headersDims" refId="3907" keid="SYS_PR_I" veid="SYS_STR">
                      <key>
                        <i>-2</i>
                      </key>
                      <val>
                        <s>AZI_E01</s>
                      </val>
                      <key>
                        <i>-1</i>
                      </key>
                      <val>
                        <s>SCE_$</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ref key="forcedDimensions" refId="3677"/>
                  <b key="bindOriginalAmountOnSave">N</b>
                  <b key="showLink">N</b>
                  <i key="index">1</i>
                  <b key="excludeValuatingSheetsWithZeroValues">N</b>
                  <m key="addictionalStyleSheets" refId="3908" keid="SYS_STR" veid="StyleSheet"/>
                  <b key="allowOpenNewElements">N</b>
                  <s key="forcedBreakBackType">X</s>
                  <s key="forcedBreakBackRefLeaf">X</s>
                  <b key="autoOpenNewElements">N</b>
                  <b key="askNumRows">N</b>
                  <set key="forcedContentCells" refId="3909" ln="9" eid="Reporting.com.tagetik.tables.IMatixCellLeafPositions,Reporting">
                    <ref refId="3679"/>
                    <ref refId="3680"/>
                    <ref refId="3681"/>
                    <ref refId="3682"/>
                    <ref refId="3683"/>
                    <ref refId="3684"/>
                    <ref refId="3685"/>
                    <ref refId="3686"/>
                    <ref refId="3687"/>
                  </set>
                  <m key="forcedEditModes" refId="3910" keid="Reporting.com.tagetik.tables.IMatixCellLeafPositions,Reporting" veid="SYS_STR"/>
                  <b key="UseTxlDeFormEditor">N</b>
                  <ref key="TxDeFormsEditorDescriptor" refId="3689"/>
                  <ref key="workspaceTableInfo" refId="3691"/>
                  <ref key="customFilters" refId="3692"/>
                </be>
              </val>
              <key>
                <s>Matrix02</s>
              </key>
              <val>
                <be refId="3911" clsId="MatrixPositionBlockVO">
                  <s key="positionID">Matrix02</s>
                  <ref key="rows" refId="2989"/>
                  <ref key="columns" refId="3023"/>
                  <ref key="matrixFilters" refId="3289"/>
                  <be key="rowHeaders" refId="3912" clsId="ReportingHeaders">
                    <m key="headers" refId="3913" keid="SYS_PR_I" veid="System.Collections.IList">
                      <key>
                        <i>-2</i>
                      </key>
                      <val>
                        <l refId="3914" ln="1">
                          <s>$Account.code</s>
                        </l>
                      </val>
                      <key>
                        <i>-1</i>
                      </key>
                      <val>
                        <l refId="3915" ln="1">
                          <s>$Account.desc</s>
                        </l>
                      </val>
                    </m>
                    <m key="headersDims" refId="3916" keid="SYS_PR_I" veid="SYS_STR">
                      <key>
                        <i>-2</i>
                      </key>
                      <val>
                        <s>VOC</s>
                      </val>
                      <key>
                        <i>-1</i>
                      </key>
                      <val>
                        <s>VOC</s>
                      </val>
                    </m>
                  </be>
                  <be key="columnHeaders" refId="3917" clsId="ReportingHeaders">
                    <m key="headers" refId="3918" keid="SYS_PR_I" veid="System.Collections.IList">
                      <key>
                        <i>-2</i>
                      </key>
                      <val>
                        <l refId="3919" ln="1">
                          <s>$Entity(HIERARCHY("E01")).desc</s>
                        </l>
                      </val>
                      <key>
                        <i>-1</i>
                      </key>
                      <val>
                        <l refId="3920" ln="1">
                          <s>$Scenario.year</s>
                        </l>
                      </val>
                    </m>
                    <m key="headersDims" refId="3921" keid="SYS_PR_I" veid="SYS_STR">
                      <key>
                        <i>-2</i>
                      </key>
                      <val>
                        <s>AZI_E01</s>
                      </val>
                      <key>
                        <i>-1</i>
                      </key>
                      <val>
                        <s>SCE_$</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ref key="forcedDimensions" refId="3312"/>
                  <b key="bindOriginalAmountOnSave">N</b>
                  <b key="showLink">N</b>
                  <i key="index">2</i>
                  <b key="excludeValuatingSheetsWithZeroValues">N</b>
                  <m key="addictionalStyleSheets" refId="3922" keid="SYS_STR" veid="StyleSheet"/>
                  <b key="allowOpenNewElements">N</b>
                  <s key="forcedBreakBackType">X</s>
                  <s key="forcedBreakBackRefLeaf">X</s>
                  <b key="autoOpenNewElements">N</b>
                  <b key="askNumRows">N</b>
                  <set key="forcedContentCells" refId="3923" ln="6" eid="Reporting.com.tagetik.tables.IMatixCellLeafPositions,Reporting">
                    <ref refId="3314"/>
                    <ref refId="3315"/>
                    <ref refId="3316"/>
                    <ref refId="3317"/>
                    <ref refId="3318"/>
                    <ref refId="3319"/>
                  </set>
                  <m key="forcedEditModes" refId="3924" keid="Reporting.com.tagetik.tables.IMatixCellLeafPositions,Reporting" veid="SYS_STR"/>
                  <b key="UseTxlDeFormEditor">N</b>
                  <ref key="TxDeFormsEditorDescriptor" refId="3321"/>
                  <ref key="workspaceTableInfo" refId="3323"/>
                </be>
              </val>
              <key>
                <s>Matrix03</s>
              </key>
              <val>
                <be refId="3925" clsId="MatrixPositionBlockVO">
                  <s key="positionID">Matrix03</s>
                  <ref key="rows" refId="2504"/>
                  <ref key="columns" refId="2520"/>
                  <ref key="matrixFilters" refId="2786"/>
                  <be key="rowHeaders" refId="3926" clsId="ReportingHeaders">
                    <m key="headers" refId="3927" keid="SYS_PR_I" veid="System.Collections.IList">
                      <key>
                        <i>-2</i>
                      </key>
                      <val>
                        <l refId="3928" ln="1">
                          <s>$Account(HIERARCHY("A03")).desc</s>
                        </l>
                      </val>
                      <key>
                        <i>-1</i>
                      </key>
                      <val>
                        <l refId="3929" ln="1">
                          <s>$Account(HIERARCHY("A03")).code</s>
                        </l>
                      </val>
                    </m>
                    <m key="headersDims" refId="3930" keid="SYS_PR_I" veid="SYS_STR">
                      <key>
                        <i>-2</i>
                      </key>
                      <val>
                        <s>VOC_A03</s>
                      </val>
                      <key>
                        <i>-1</i>
                      </key>
                      <val>
                        <s>VOC_A03</s>
                      </val>
                    </m>
                  </be>
                  <be key="columnHeaders" refId="3931" clsId="ReportingHeaders">
                    <m key="headers" refId="3932" keid="SYS_PR_I" veid="System.Collections.IList">
                      <key>
                        <i>-2</i>
                      </key>
                      <val>
                        <l refId="3933" ln="1">
                          <s>$Entity(HIERARCHY("E01")).desc</s>
                        </l>
                      </val>
                      <key>
                        <i>-1</i>
                      </key>
                      <val>
                        <l refId="3934" ln="1">
                          <s>$Scenario.year</s>
                        </l>
                      </val>
                    </m>
                    <m key="headersDims" refId="3935" keid="SYS_PR_I" veid="SYS_STR">
                      <key>
                        <i>-2</i>
                      </key>
                      <val>
                        <s>AZI_E01</s>
                      </val>
                      <key>
                        <i>-1</i>
                      </key>
                      <val>
                        <s>SCE_$</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ref key="forcedDimensions" refId="2809"/>
                  <b key="bindOriginalAmountOnSave">N</b>
                  <b key="showLink">N</b>
                  <i key="index">3</i>
                  <b key="excludeValuatingSheetsWithZeroValues">N</b>
                  <m key="addictionalStyleSheets" refId="3936" keid="SYS_STR" veid="StyleSheet"/>
                  <b key="allowOpenNewElements">N</b>
                  <s key="forcedBreakBackType">X</s>
                  <s key="forcedBreakBackRefLeaf">X</s>
                  <b key="autoOpenNewElements">N</b>
                  <b key="askNumRows">N</b>
                  <set key="forcedContentCells" refId="3937" ln="5" eid="Reporting.com.tagetik.tables.IMatixCellLeafPositions,Reporting">
                    <ref refId="2811"/>
                    <ref refId="2812"/>
                    <ref refId="2813"/>
                    <ref refId="2814"/>
                    <ref refId="2815"/>
                  </set>
                  <m key="forcedEditModes" refId="3938" keid="Reporting.com.tagetik.tables.IMatixCellLeafPositions,Reporting" veid="SYS_STR"/>
                  <b key="UseTxlDeFormEditor">N</b>
                  <ref key="TxDeFormsEditorDescriptor" refId="2817"/>
                  <ref key="workspaceTableInfo" refId="2819"/>
                  <ref key="customFilters" refId="2820"/>
                </be>
              </val>
              <key>
                <s>Matrix00</s>
              </key>
              <val>
                <be refId="3939" clsId="MatrixPositionBlockVO">
                  <s key="positionID">Matrix00</s>
                  <ref key="rows" refId="1946"/>
                  <ref key="columns" refId="2097"/>
                  <ref key="matrixFilters" refId="2118"/>
                  <be key="rowHeaders" refId="3940" clsId="ReportingHeaders">
                    <m key="headers" refId="3941" keid="SYS_PR_I" veid="System.Collections.IList">
                      <key>
                        <i>-1</i>
                      </key>
                      <val>
                        <l refId="3942" ln="1">
                          <s>$Entity(HIERARCHY("E01")).desc</s>
                        </l>
                      </val>
                    </m>
                    <m key="headersDims" refId="3943" keid="SYS_PR_I" veid="SYS_STR">
                      <key>
                        <i>-1</i>
                      </key>
                      <val>
                        <s>AZI_E01</s>
                      </val>
                    </m>
                  </be>
                  <be key="columnHeaders" refId="3944" clsId="ReportingHeaders">
                    <m key="headers" refId="3945" keid="SYS_PR_I" veid="System.Collections.IList">
                      <key>
                        <i>-1</i>
                      </key>
                      <val>
                        <l refId="3946" ln="1">
                          <s>$Scenario.year</s>
                        </l>
                      </val>
                    </m>
                    <m key="headersDims" refId="3947" keid="SYS_PR_I" veid="SYS_STR">
                      <key>
                        <i>-1</i>
                      </key>
                      <val>
                        <s>SCE_$</s>
                      </val>
                    </m>
                  </be>
                  <ref key="styleType" refId="395"/>
                  <b key="subtotalOnTop">N</b>
                  <b key="leavesFirst">N</b>
                  <b key="groupSubtotal">N</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ref key="forcedDimensions" refId="2160"/>
                  <b key="bindOriginalAmountOnSave">N</b>
                  <b key="showLink">N</b>
                  <i key="index">4</i>
                  <b key="excludeValuatingSheetsWithZeroValues">N</b>
                  <m key="addictionalStyleSheets" refId="3948" keid="SYS_STR" veid="StyleSheet"/>
                  <b key="allowOpenNewElements">N</b>
                  <s key="forcedBreakBackType">X</s>
                  <s key="forcedBreakBackRefLeaf">X</s>
                  <b key="autoOpenNewElements">N</b>
                  <b key="askNumRows">N</b>
                  <set key="forcedContentCells" refId="3949" ln="1" eid="Reporting.com.tagetik.tables.IMatixCellLeafPositions,Reporting">
                    <ref refId="2162"/>
                  </set>
                  <m key="forcedEditModes" refId="3950" keid="Reporting.com.tagetik.tables.IMatixCellLeafPositions,Reporting" veid="SYS_STR"/>
                  <b key="UseTxlDeFormEditor">N</b>
                  <ref key="TxDeFormsEditorDescriptor" refId="2164"/>
                  <ref key="workspaceTableInfo" refId="2166"/>
                  <ref key="customFilters" refId="2167"/>
                </be>
              </val>
              <key>
                <s>Tax Payments</s>
              </key>
              <val>
                <be refId="3951" clsId="MatrixPositionBlockVO">
                  <s key="positionID">Tax Payments</s>
                  <ref key="rows" refId="2822"/>
                  <ref key="columns" refId="2926"/>
                  <ref key="matrixFilters" refId="2946"/>
                  <be key="rowHeaders" refId="3952" clsId="ReportingHeaders">
                    <m key="headers" refId="3953" keid="SYS_PR_I" veid="System.Collections.IList">
                      <key>
                        <i>-2</i>
                      </key>
                      <val>
                        <l refId="3954" ln="1">
                          <s>$Account.code</s>
                        </l>
                      </val>
                      <key>
                        <i>-1</i>
                      </key>
                      <val>
                        <l refId="3955" ln="1">
                          <s>$Account.desc</s>
                        </l>
                      </val>
                    </m>
                    <m key="headersDims" refId="3956" keid="SYS_PR_I" veid="SYS_STR">
                      <key>
                        <i>-2</i>
                      </key>
                      <val>
                        <s>VOC</s>
                      </val>
                      <key>
                        <i>-1</i>
                      </key>
                      <val>
                        <s>VOC</s>
                      </val>
                    </m>
                  </be>
                  <be key="columnHeaders" refId="3957" clsId="ReportingHeaders">
                    <m key="headers" refId="3958" keid="SYS_PR_I" veid="System.Collections.IList">
                      <key>
                        <i>-1</i>
                      </key>
                      <val>
                        <l refId="3959" ln="1">
                          <s>$Scenario.code</s>
                        </l>
                      </val>
                    </m>
                    <m key="headersDims" refId="3960" keid="SYS_PR_I" veid="SYS_STR">
                      <key>
                        <i>-1</i>
                      </key>
                      <val>
                        <s>SCE_$</s>
                      </val>
                    </m>
                  </be>
                  <ref key="styleType" refId="395"/>
                  <b key="subtotalOnTop">S</b>
                  <b key="leavesFirst">N</b>
                  <b key="groupSubtotal">S</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ref key="forcedDimensions" refId="2982"/>
                  <b key="bindOriginalAmountOnSave">N</b>
                  <b key="showLink">N</b>
                  <i key="index">5</i>
                  <b key="excludeValuatingSheetsWithZeroValues">N</b>
                  <m key="addictionalStyleSheets" refId="3961" keid="SYS_STR" veid="StyleSheet"/>
                  <b key="allowOpenNewElements">N</b>
                  <s key="forcedBreakBackType">X</s>
                  <s key="forcedBreakBackRefLeaf">X</s>
                  <b key="autoOpenNewElements">N</b>
                  <b key="askNumRows">N</b>
                  <set key="forcedContentCells" refId="3962" ln="0" eid="Reporting.com.tagetik.tables.IMatixCellLeafPositions,Reporting"/>
                  <m key="forcedEditModes" refId="3963" keid="Reporting.com.tagetik.tables.IMatixCellLeafPositions,Reporting" veid="SYS_STR"/>
                  <b key="UseTxlDeFormEditor">N</b>
                  <ref key="TxDeFormsEditorDescriptor" refId="2985"/>
                  <ref key="customFilters" refId="2987"/>
                </be>
              </val>
              <key>
                <s>Zinszahlungen Erstattungen</s>
              </key>
              <val>
                <be refId="3964" clsId="MatrixPositionBlockVO">
                  <s key="positionID">Zinszahlungen Erstattungen</s>
                  <ref key="rows" refId="2169"/>
                  <ref key="columns" refId="2442"/>
                  <ref key="matrixFilters" refId="2462"/>
                  <be key="rowHeaders" refId="3965" clsId="ReportingHeaders">
                    <m key="headers" refId="3966" keid="SYS_PR_I" veid="System.Collections.IList">
                      <key>
                        <i>-2</i>
                      </key>
                      <val>
                        <l refId="3967" ln="1">
                          <s>$Account(HIERARCHY("A01")).code</s>
                        </l>
                      </val>
                      <key>
                        <i>-1</i>
                      </key>
                      <val>
                        <l refId="3968" ln="1">
                          <s>$Account(HIERARCHY("A01")).desc</s>
                        </l>
                      </val>
                    </m>
                    <m key="headersDims" refId="3969" keid="SYS_PR_I" veid="SYS_STR">
                      <key>
                        <i>-2</i>
                      </key>
                      <val>
                        <s>VOC_A01</s>
                      </val>
                      <key>
                        <i>-1</i>
                      </key>
                      <val>
                        <s>VOC_A01</s>
                      </val>
                    </m>
                  </be>
                  <be key="columnHeaders" refId="3970" clsId="ReportingHeaders">
                    <m key="headers" refId="3971" keid="SYS_PR_I" veid="System.Collections.IList">
                      <key>
                        <i>-1</i>
                      </key>
                      <val>
                        <l refId="3972" ln="1">
                          <s>$Scenario.code</s>
                        </l>
                      </val>
                    </m>
                    <m key="headersDims" refId="3973" keid="SYS_PR_I" veid="SYS_STR">
                      <key>
                        <i>-1</i>
                      </key>
                      <val>
                        <s>SCE_$</s>
                      </val>
                    </m>
                  </be>
                  <ref key="styleType" refId="395"/>
                  <b key="subtotalOnTop">S</b>
                  <b key="leavesFirst">N</b>
                  <b key="groupSubtotal">S</b>
                  <b key="replaceWithPlaceholder">N</b>
                  <b key="onlyFirstHeader">N</b>
                  <b key="allowRangeBreak">N</b>
                  <b key="showZeros">N</b>
                  <i key="maxRows">0</i>
                  <ref key="rowsExpansionMode" refId="396"/>
                  <i key="maxCols">0</i>
                  <ref key="colsExpansionMode" refId="396"/>
                  <ref key="columnsAutofitMode" refId="397"/>
                  <b key="isEditabilityOnDemand">N</b>
                  <b key="useForcedBoundDims">N</b>
                  <ref key="disableHints" refId="398"/>
                  <ref key="tipoAllineamentoLordiIC" refId="399"/>
                  <ref key="forcedDimensions" refId="2498"/>
                  <b key="bindOriginalAmountOnSave">N</b>
                  <b key="showLink">N</b>
                  <i key="index">6</i>
                  <b key="excludeValuatingSheetsWithZeroValues">N</b>
                  <m key="addictionalStyleSheets" refId="3974" keid="SYS_STR" veid="StyleSheet"/>
                  <b key="allowOpenNewElements">N</b>
                  <s key="forcedBreakBackType">X</s>
                  <s key="forcedBreakBackRefLeaf">X</s>
                  <b key="autoOpenNewElements">N</b>
                  <b key="askNumRows">N</b>
                  <set key="forcedContentCells" refId="3975" ln="0" eid="Reporting.com.tagetik.tables.IMatixCellLeafPositions,Reporting"/>
                  <m key="forcedEditModes" refId="3976" keid="Reporting.com.tagetik.tables.IMatixCellLeafPositions,Reporting" veid="SYS_STR"/>
                  <b key="UseTxlDeFormEditor">N</b>
                  <ref key="TxDeFormsEditorDescriptor" refId="2501"/>
                </be>
              </val>
            </m>
            <m key="cellFields" refId="3977" keid="SYS_STR" veid="CodeCellField">
              <key>
                <s>CellField00</s>
              </key>
              <val>
                <be refId="3978" clsId="CodeCellField">
                  <s key="code">CellField00</s>
                  <s key="cellField">$Period.code</s>
                </be>
              </val>
            </m>
            <m key="dictionary" refId="3979" keid="SYS_STR" veid="CodeMultiDescVO">
              <key>
                <s>Dict01</s>
              </key>
              <val>
                <be refId="3980" clsId="CodeMultiDescVO">
                  <s key="code">Dict01</s>
                  <ref key="multiDescVO" refId="3697"/>
                </be>
              </val>
              <key>
                <s>Dict06</s>
              </key>
              <val>
                <be refId="3981" clsId="CodeMultiDescVO">
                  <s key="code">Dict06</s>
                  <ref key="multiDescVO" refId="3700"/>
                </be>
              </val>
              <key>
                <s>Dict08</s>
              </key>
              <val>
                <be refId="3982" clsId="CodeMultiDescVO">
                  <s key="code">Dict08</s>
                  <ref key="multiDescVO" refId="3703"/>
                </be>
              </val>
              <key>
                <s>Dict04</s>
              </key>
              <val>
                <be refId="3983" clsId="CodeMultiDescVO">
                  <s key="code">Dict04</s>
                  <ref key="multiDescVO" refId="3706"/>
                </be>
              </val>
              <key>
                <s>Dict11</s>
              </key>
              <val>
                <be refId="3984" clsId="CodeMultiDescVO">
                  <s key="code">Dict11</s>
                  <ref key="multiDescVO" refId="3709"/>
                </be>
              </val>
              <key>
                <s>Dict10</s>
              </key>
              <val>
                <be refId="3985" clsId="CodeMultiDescVO">
                  <s key="code">Dict10</s>
                  <ref key="multiDescVO" refId="3712"/>
                </be>
              </val>
              <key>
                <s>Dict12</s>
              </key>
              <val>
                <be refId="3986" clsId="CodeMultiDescVO">
                  <s key="code">Dict12</s>
                  <ref key="multiDescVO" refId="3715"/>
                </be>
              </val>
              <key>
                <s>Dict02</s>
              </key>
              <val>
                <be refId="3987" clsId="CodeMultiDescVO">
                  <s key="code">Dict02</s>
                  <ref key="multiDescVO" refId="3718"/>
                </be>
              </val>
              <key>
                <s>Dict05</s>
              </key>
              <val>
                <be refId="3988" clsId="CodeMultiDescVO">
                  <s key="code">Dict05</s>
                  <ref key="multiDescVO" refId="3721"/>
                </be>
              </val>
              <key>
                <s>Dict07</s>
              </key>
              <val>
                <be refId="3989" clsId="CodeMultiDescVO">
                  <s key="code">Dict07</s>
                  <ref key="multiDescVO" refId="3724"/>
                </be>
              </val>
              <key>
                <s>Dict00</s>
              </key>
              <val>
                <be refId="3990" clsId="CodeMultiDescVO">
                  <s key="code">Dict00</s>
                  <ref key="multiDescVO" refId="3727"/>
                </be>
              </val>
              <key>
                <s>Dict09</s>
              </key>
              <val>
                <be refId="3991" clsId="CodeMultiDescVO">
                  <s key="code">Dict09</s>
                  <ref key="multiDescVO" refId="3730"/>
                </be>
              </val>
              <key>
                <s>Dict03</s>
              </key>
              <val>
                <be refId="3992" clsId="CodeMultiDescVO">
                  <s key="code">Dict03</s>
                  <ref key="multiDescVO" refId="3733"/>
                </be>
              </val>
            </m>
            <m key="controlExpressions" refId="3993" keid="SYS_STR" veid="CodedExpControlloProspetto"/>
            <m key="inlineParameters" refId="3994" keid="SYS_STR" veid="CodedInlineParameter"/>
            <m key="queries" refId="3995" keid="SYS_STR" veid="Reporting.com.tagetik.query.IUserDefinedQueryVO,Reporting"/>
            <be key="sheets" refId="3996" clsId="FilterNode">
              <l key="dimensionOids" refId="3997" ln="0" eid="DimensionOid"/>
              <l key="AdHocParamDimensionOids" refId="3998" ln="0" eid="DimensionOid"/>
              <be key="data" refId="3999" clsId="FilterNodeData">
                <ref key="filterNode" refId="3996"/>
                <i key="segmentLevel">0</i>
                <ref key="segment" refId="23"/>
                <b key="placeHolder">N</b>
                <ref key="weight" refId="24"/>
                <be key="textMatchingCondition" refId="400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4001" keid="SYS_STR" veid="ElaborationsLauncher"/>
            <m key="actionLists" refId="4002" keid="SYS_STR" veid="Reporting.com.tagetik.actionlist.ISnapshotActionList,Reporting"/>
            <l key="areas" refId="4003" ln="0" eid="SYS_STR"/>
            <l key="charts" refId="4004" ln="0" eid="SYS_STR"/>
            <l key="pivots" refId="4005" ln="0" eid="SYS_STR"/>
          </be>
        </val>
        <key>
          <s>Template01</s>
        </key>
        <val>
          <be refId="4006" clsId="ReportTemplateVO">
            <s key="code">Template01</s>
            <s key="desc">Information by Segment</s>
            <m key="matrices" refId="4007" keid="SYS_STR" veid="Reporting.com.tagetik.tables.IMatrixPositionBlockVO,Reporting"/>
            <m key="cellFields" refId="4008" keid="SYS_STR" veid="CodeCellField"/>
            <m key="dictionary" refId="4009" keid="SYS_STR" veid="CodeMultiDescVO"/>
            <m key="controlExpressions" refId="4010" keid="SYS_STR" veid="CodedExpControlloProspetto"/>
            <m key="inlineParameters" refId="4011" keid="SYS_STR" veid="CodedInlineParameter"/>
            <m key="queries" refId="4012" keid="SYS_STR" veid="Reporting.com.tagetik.query.IUserDefinedQueryVO,Reporting"/>
            <be key="sheets" refId="4013" clsId="FilterNode">
              <l key="dimensionOids" refId="4014" ln="0" eid="DimensionOid"/>
              <l key="AdHocParamDimensionOids" refId="4015" ln="0" eid="DimensionOid"/>
              <be key="data" refId="4016" clsId="FilterNodeData">
                <ref key="filterNode" refId="4013"/>
                <i key="segmentLevel">0</i>
                <ref key="segment" refId="23"/>
                <b key="placeHolder">N</b>
                <ref key="weight" refId="24"/>
                <be key="textMatchingCondition" refId="401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4018" keid="SYS_STR" veid="ElaborationsLauncher"/>
            <m key="actionLists" refId="4019" keid="SYS_STR" veid="Reporting.com.tagetik.actionlist.ISnapshotActionList,Reporting"/>
            <l key="areas" refId="4020" ln="0" eid="SYS_STR"/>
            <l key="charts" refId="4021" ln="0" eid="SYS_STR"/>
            <l key="pivots" refId="4022" ln="0" eid="SYS_STR"/>
          </be>
        </val>
      </m>
      <m key="templateLayouts" refId="4023" keid="SYS_STR" veid="Reporting.com.tagetik.report.IReportTemplateLayoutVO,Reporting">
        <key>
          <s>Template00</s>
        </key>
        <val>
          <be refId="4024" clsId="ReportTemplateLayoutVO">
            <i key="index">0</i>
            <s key="code">Template00</s>
            <m key="cellFieldAddresses" refId="4025" keid="SYS_STR" veid="Reporting.com.tagetik.spreadsheet.gridwrappers.IGridReaderVO,Reporting">
              <key>
                <s>CellField00</s>
              </key>
              <val>
                <be refId="4026" clsId="ExcelCompactGridReaderVO">
                  <be key="element" refId="4027" clsId="BasicLogicalElement">
                    <i key="columnHeadersCount">0</i>
                    <i key="rowHeadersCount">0</i>
                    <i key="valueColumns">1</i>
                    <i key="valueRows">1</i>
                  </be>
                  <s key="firstCell">AD3</s>
                </be>
              </val>
            </m>
            <m key="controlExpressionsAddresses" refId="4028" keid="SYS_STR" veid="Reporting.com.tagetik.spreadsheet.gridwrappers.IGridReaderVO,Reporting"/>
            <m key="inlineParameterAddresses" refId="4029" keid="SYS_STR" veid="Reporting.com.tagetik.spreadsheet.gridwrappers.IGridReaderVO,Reporting"/>
            <m key="dictionaryAddresses" refId="4030" keid="SYS_STR" veid="Reporting.com.tagetik.spreadsheet.gridwrappers.IGridReaderVO,Reporting">
              <key>
                <s>Dict04</s>
              </key>
              <val>
                <be refId="4031" clsId="ExcelCompactGridReaderVO">
                  <be key="element" refId="4032" clsId="BasicLogicalElement">
                    <i key="columnHeadersCount">0</i>
                    <i key="rowHeadersCount">0</i>
                    <i key="valueColumns">1</i>
                    <i key="valueRows">1</i>
                  </be>
                  <s key="firstCell">C30</s>
                </be>
              </val>
              <key>
                <s>Dict00</s>
              </key>
              <val>
                <be refId="4033" clsId="ExcelCompactGridReaderVO">
                  <be key="element" refId="4034" clsId="BasicLogicalElement">
                    <i key="columnHeadersCount">0</i>
                    <i key="rowHeadersCount">0</i>
                    <i key="valueColumns">1</i>
                    <i key="valueRows">1</i>
                  </be>
                  <s key="firstCell">C2</s>
                </be>
              </val>
              <key>
                <s>Dict10</s>
              </key>
              <val>
                <be refId="4035" clsId="ExcelCompactGridReaderVO">
                  <be key="element" refId="4036" clsId="BasicLogicalElement">
                    <i key="columnHeadersCount">0</i>
                    <i key="rowHeadersCount">0</i>
                    <i key="valueColumns">1</i>
                    <i key="valueRows">1</i>
                  </be>
                  <s key="firstCell">T28</s>
                </be>
              </val>
              <key>
                <s>Dict08</s>
              </key>
              <val>
                <be refId="4037" clsId="ExcelCompactGridReaderVO">
                  <be key="element" refId="4038" clsId="BasicLogicalElement">
                    <i key="columnHeadersCount">0</i>
                    <i key="rowHeadersCount">0</i>
                    <i key="valueColumns">1</i>
                    <i key="valueRows">1</i>
                  </be>
                  <s key="firstCell">T29</s>
                </be>
              </val>
              <key>
                <s>Dict05</s>
              </key>
              <val>
                <be refId="4039" clsId="ExcelCompactGridReaderVO">
                  <be key="element" refId="4040" clsId="BasicLogicalElement">
                    <i key="columnHeadersCount">0</i>
                    <i key="rowHeadersCount">0</i>
                    <i key="valueColumns">1</i>
                    <i key="valueRows">1</i>
                  </be>
                  <s key="firstCell">C38</s>
                </be>
              </val>
              <key>
                <s>Dict01</s>
              </key>
              <val>
                <be refId="4041" clsId="ExcelCompactGridReaderVO">
                  <be key="element" refId="4042" clsId="BasicLogicalElement">
                    <i key="columnHeadersCount">0</i>
                    <i key="rowHeadersCount">0</i>
                    <i key="valueColumns">1</i>
                    <i key="valueRows">1</i>
                  </be>
                  <s key="firstCell">AD7</s>
                </be>
              </val>
              <key>
                <s>Dict11</s>
              </key>
              <val>
                <be refId="4043" clsId="ExcelCompactGridReaderVO">
                  <be key="element" refId="4044" clsId="BasicLogicalElement">
                    <i key="columnHeadersCount">0</i>
                    <i key="rowHeadersCount">0</i>
                    <i key="valueColumns">1</i>
                    <i key="valueRows">1</i>
                  </be>
                  <s key="firstCell">AD20</s>
                </be>
              </val>
              <key>
                <s>Dict09</s>
              </key>
              <val>
                <be refId="4045" clsId="ExcelCompactGridReaderVO">
                  <be key="element" refId="4046" clsId="BasicLogicalElement">
                    <i key="columnHeadersCount">0</i>
                    <i key="rowHeadersCount">0</i>
                    <i key="valueColumns">1</i>
                    <i key="valueRows">1</i>
                  </be>
                  <s key="firstCell">T27</s>
                </be>
              </val>
              <key>
                <s>Dict06</s>
              </key>
              <val>
                <be refId="4047" clsId="ExcelCompactGridReaderVO">
                  <be key="element" refId="4048" clsId="BasicLogicalElement">
                    <i key="columnHeadersCount">0</i>
                    <i key="rowHeadersCount">0</i>
                    <i key="valueColumns">1</i>
                    <i key="valueRows">1</i>
                  </be>
                  <s key="firstCell">C51</s>
                </be>
              </val>
              <key>
                <s>Dict02</s>
              </key>
              <val>
                <be refId="4049" clsId="ExcelCompactGridReaderVO">
                  <be key="element" refId="4050" clsId="BasicLogicalElement">
                    <i key="columnHeadersCount">0</i>
                    <i key="rowHeadersCount">0</i>
                    <i key="valueColumns">1</i>
                    <i key="valueRows">1</i>
                  </be>
                  <s key="firstCell">C14</s>
                </be>
              </val>
              <key>
                <s>Dict12</s>
              </key>
              <val>
                <be refId="4051" clsId="ExcelCompactGridReaderVO">
                  <be key="element" refId="4052" clsId="BasicLogicalElement">
                    <i key="columnHeadersCount">0</i>
                    <i key="rowHeadersCount">0</i>
                    <i key="valueColumns">1</i>
                    <i key="valueRows">1</i>
                  </be>
                  <s key="firstCell">AD21</s>
                </be>
              </val>
              <key>
                <s>Dict07</s>
              </key>
              <val>
                <be refId="4053" clsId="ExcelCompactGridReaderVO">
                  <be key="element" refId="4054" clsId="BasicLogicalElement">
                    <i key="columnHeadersCount">0</i>
                    <i key="rowHeadersCount">0</i>
                    <i key="valueColumns">1</i>
                    <i key="valueRows">1</i>
                  </be>
                  <s key="firstCell">C52</s>
                </be>
              </val>
              <key>
                <s>Dict03</s>
              </key>
              <val>
                <be refId="4055" clsId="ExcelCompactGridReaderVO">
                  <be key="element" refId="4056" clsId="BasicLogicalElement">
                    <i key="columnHeadersCount">0</i>
                    <i key="rowHeadersCount">0</i>
                    <i key="valueColumns">1</i>
                    <i key="valueRows">1</i>
                  </be>
                  <s key="firstCell">C23</s>
                </be>
              </val>
            </m>
            <m key="hyperlinkAddresses" refId="4057" keid="SYS_STR" veid="Reporting.com.tagetik.spreadsheet.gridwrappers.IGridReaderVO,Reporting"/>
            <m key="matrixGridReaders" refId="4058" keid="SYS_STR" veid="Reporting.com.tagetik.spreadsheet.gridwrappers.IGridReaderVO,Reporting">
              <key>
                <s>Matrix02</s>
              </key>
              <val>
                <be refId="4059" clsId="ExcelCompactGridReaderVO">
                  <be key="element" refId="4060" clsId="BasicLogicalElement">
                    <i key="columnHeadersCount">2</i>
                    <i key="rowHeadersCount">2</i>
                    <i key="valueColumns">14</i>
                    <i key="valueRows">3</i>
                  </be>
                  <s key="firstCell">B15</s>
                </be>
              </val>
              <key>
                <s>Matrix00</s>
              </key>
              <val>
                <be refId="4061" clsId="ExcelCompactGridReaderVO">
                  <be key="element" refId="4062" clsId="BasicLogicalElement">
                    <i key="columnHeadersCount">1</i>
                    <i key="rowHeadersCount">1</i>
                    <i key="valueColumns">2</i>
                    <i key="valueRows">16</i>
                  </be>
                  <s key="firstCell">T3</s>
                </be>
              </val>
              <key>
                <s>Tax Payments</s>
              </key>
              <val>
                <be refId="4063" clsId="ExcelCompactGridReaderVO">
                  <be key="element" refId="4064" clsId="BasicLogicalElement">
                    <i key="columnHeadersCount">1</i>
                    <i key="rowHeadersCount">2</i>
                    <i key="valueColumns">2</i>
                    <i key="valueRows">12</i>
                  </be>
                  <s key="firstCell">X3</s>
                </be>
              </val>
              <key>
                <s>Zinszahlungen Erstattungen</s>
              </key>
              <val>
                <be refId="4065" clsId="ExcelCompactGridReaderVO">
                  <be key="element" refId="4066" clsId="BasicLogicalElement">
                    <i key="columnHeadersCount">1</i>
                    <i key="rowHeadersCount">2</i>
                    <i key="valueColumns">2</i>
                    <i key="valueRows">33</i>
                  </be>
                  <s key="firstCell">X20</s>
                </be>
              </val>
              <key>
                <s>Matrix03</s>
              </key>
              <val>
                <be refId="4067" clsId="ExcelCompactGridReaderVO">
                  <be key="element" refId="4068" clsId="BasicLogicalElement">
                    <i key="columnHeadersCount">2</i>
                    <i key="rowHeadersCount">2</i>
                    <i key="valueColumns">14</i>
                    <i key="valueRows">1</i>
                  </be>
                  <s key="firstCell">B24</s>
                </be>
              </val>
              <key>
                <s>Matrix01</s>
              </key>
              <val>
                <be refId="4069" clsId="ExcelCompactGridReaderVO">
                  <be key="element" refId="4070" clsId="BasicLogicalElement">
                    <i key="columnHeadersCount">2</i>
                    <i key="rowHeadersCount">2</i>
                    <i key="valueColumns">14</i>
                    <i key="valueRows">6</i>
                  </be>
                  <s key="firstCell">B3</s>
                </be>
              </val>
            </m>
            <m key="queryGridReaders" refId="4071" keid="SYS_STR" veid="Reporting.com.tagetik.spreadsheet.gridwrappers.IGridReaderVO,Reporting"/>
          </be>
        </val>
        <key>
          <s>Template01</s>
        </key>
        <val>
          <be refId="4072" clsId="ReportTemplateLayoutVO">
            <i key="index">1</i>
            <s key="code">Template01</s>
            <m key="cellFieldAddresses" refId="4073" keid="SYS_STR" veid="Reporting.com.tagetik.spreadsheet.gridwrappers.IGridReaderVO,Reporting"/>
            <m key="controlExpressionsAddresses" refId="4074" keid="SYS_STR" veid="Reporting.com.tagetik.spreadsheet.gridwrappers.IGridReaderVO,Reporting"/>
            <m key="inlineParameterAddresses" refId="4075" keid="SYS_STR" veid="Reporting.com.tagetik.spreadsheet.gridwrappers.IGridReaderVO,Reporting"/>
            <m key="dictionaryAddresses" refId="4076" keid="SYS_STR" veid="Reporting.com.tagetik.spreadsheet.gridwrappers.IGridReaderVO,Reporting"/>
            <m key="hyperlinkAddresses" refId="4077" keid="SYS_STR" veid="Reporting.com.tagetik.spreadsheet.gridwrappers.IGridReaderVO,Reporting"/>
            <m key="matrixGridReaders" refId="4078" keid="SYS_STR" veid="Reporting.com.tagetik.spreadsheet.gridwrappers.IGridReaderVO,Reporting"/>
            <m key="queryGridReaders" refId="4079" keid="SYS_STR" veid="Reporting.com.tagetik.spreadsheet.gridwrappers.IGridReaderVO,Reporting"/>
          </be>
        </val>
      </m>
      <m key="adHocParameters" refId="4080" keid="SYS_STR" veid="ProspParametro"/>
      <l key="parametersToBeRequested" refId="4081" ln="2" eid="ParameterInfo">
        <ref refId="1914"/>
        <ref refId="1915"/>
      </l>
    </be>
  </data>
</easyPacket>
</file>

<file path=customXml/item5.xml><?xml version="1.0" encoding="utf-8"?>
<easyPacket version="1.0">
  <header version="25.0.0.17.tgk.20231012103953"/>
  <data>
    <be refId="0" clsId="LaunchedMultiTemplateReportVO">
      <be key="multiTemplateReport" refId="1" clsId="MultiTemplateReportVO">
        <s key="code">CD_LA0080_QY</s>
        <a key="desc" refId="2" ln="4" eid="SYS_STR">
          <s>Economic Net Debt</s>
          <s>Wirtschaftliche Nettoverschuldung</s>
          <nl/>
          <nl/>
        </a>
        <d key="dateStyleApplied">1530012689727</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Template00</s>
          </key>
          <val>
            <be refId="11" clsId="ReportTemplateVO">
              <s key="code">Template00</s>
              <s key="desc">END</s>
              <m key="matrices" refId="12" keid="SYS_STR" veid="Reporting.com.tagetik.tables.IMatrixPositionBlockVO,Reporting">
                <key>
                  <s>Matrix02</s>
                </key>
                <val>
                  <be refId="13" clsId="MatrixPositionBlockVO">
                    <s key="positionID">Matrix02</s>
                    <be key="rows" refId="14" clsId="FilterNode">
                      <l key="dimensionOids" refId="15" ln="0" eid="DimensionOid"/>
                      <l key="AdHocParamDimensionOids" refId="16" ln="0" eid="DimensionOid"/>
                      <be key="data" refId="17" clsId="FilterNodeData">
                        <be key="filterNode" refId="18" clsId="FilterNode">
                          <l key="dimensionOids" refId="19" ln="0" eid="DimensionOid"/>
                          <l key="AdHocParamDimensionOids" refId="20" ln="0" eid="DimensionOid"/>
                          <be key="data" refId="21" clsId="FilterNodeData">
                            <ref key="filterNode" refId="18"/>
                            <i key="segmentLevel">0</i>
                            <e key="segment" refId="22" id="SegmentEnum">CF</e>
                            <b key="placeHolder">N</b>
                            <e key="weight" refId="23" id="WeightEnum">S</e>
                            <be key="textMatchingCondition" refId="24" clsId="TextMatchingCondition">
                              <e key="op" refId="25" id="ComparisonOperatorEnum">=</e>
                              <s key="val"/>
                            </be>
                            <e key="change" refId="26" id="ChangeEnum">CHG_CF</e>
                            <e key="dataType" refId="27" id="DataType">TYPE_U</e>
                            <b key="prevailingDataType">N</b>
                            <e key="editability" refId="28" id="EditableEnum">X</e>
                            <b key="signChange">N</b>
                            <b key="nativeSignChange">N</b>
                            <i key="sco">0</i>
                            <b key="applyFiltersForForcedScenarioPeriodoMap">N</b>
                            <b key="lineSplit">N</b>
                            <b key="addRCRow">N</b>
                            <b key="complementary">N</b>
                            <e key="periodicCalculation" refId="29" id="PeriodicCalculationEnum">Y</e>
                            <b key="breakLevelSubtotal">N</b>
                            <b key="alreadyDrilled">N</b>
                            <b key="multiSelection">N</b>
                          </be>
                          <cust key="id" clsId="FilterOid">1</cust>
                          <s key="cod">ROOT</s>
                          <s key="desc">Rows</s>
                          <i key="index">0</i>
                          <l key="children" refId="30" ln="4" eid="Framework.com.tagetik.trees.INode,framework">
                            <be refId="31" clsId="FilterNode">
                              <l key="dimensionOids" refId="32" ln="1" eid="DimensionOid">
                                <cust clsId="DimensionOid">564F43-4E-43444D30317C43444D5F3030303741----53-45</cust>
                              </l>
                              <l key="AdHocParamDimensionOids" refId="33" ln="0" eid="DimensionOid"/>
                              <be key="data" refId="34" clsId="FilterNodeData">
                                <ref key="filterNode" refId="31"/>
                                <s key="dim">VOC</s>
                                <i key="segmentLevel">0</i>
                                <ref key="segment" refId="22"/>
                                <b key="placeHolder">N</b>
                                <ref key="weight" refId="23"/>
                                <be key="dinamico" refId="35" clsId="ReportingDinamicita">
                                  <e key="dynamicType" refId="36" id="DynamicEnum">LL</e>
                                  <b key="withSubtotal">S</b>
                                  <b key="isPartecipatedCompany">N</b>
                                  <b key="withSubtotalUntilStartingNode">N</b>
                                  <b key="detailSubtotal">S</b>
                                  <e key="pruning" refId="37" id="PruningEnum">N</e>
                                  <i key="addictionalRowsToOpen">100</i>
                                  <b key="allowOpenNewElements">N</b>
                                </be>
                                <be key="textMatchingCondition" refId="3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9" keid="SYS_STR" veid="EFReportingNodeType">
                                  <key>
                                    <s>564F43-4E-43444D30317C43444D5F3030303741----53-45</s>
                                  </key>
                                  <val>
                                    <e refId="40" id="EFReportingNodeType">VR</e>
                                  </val>
                                </m>
                                <b key="multiSelection">N</b>
                              </be>
                              <cust key="id" clsId="FilterOid">41</cust>
                              <i key="index">0</i>
                              <ref key="parent" refId="18"/>
                            </be>
                            <be refId="41" clsId="FilterNode">
                              <l key="dimensionOids" refId="42" ln="1" eid="DimensionOid">
                                <cust clsId="DimensionOid">564F43-4E-43444D30317C43444D5F3030303742----53-45</cust>
                              </l>
                              <l key="AdHocParamDimensionOids" refId="43" ln="0" eid="DimensionOid"/>
                              <be key="data" refId="44" clsId="FilterNodeData">
                                <ref key="filterNode" refId="41"/>
                                <s key="dim">VOC</s>
                                <i key="segmentLevel">0</i>
                                <ref key="segment" refId="22"/>
                                <b key="placeHolder">N</b>
                                <ref key="weight" refId="23"/>
                                <be key="dinamico" refId="45" clsId="ReportingDinamicita">
                                  <ref key="dynamicType" refId="36"/>
                                  <b key="withSubtotal">S</b>
                                  <b key="isPartecipatedCompany">N</b>
                                  <b key="withSubtotalUntilStartingNode">N</b>
                                  <b key="detailSubtotal">S</b>
                                  <ref key="pruning" refId="37"/>
                                  <i key="addictionalRowsToOpen">100</i>
                                  <b key="allowOpenNewElements">N</b>
                                </be>
                                <be key="textMatchingCondition" refId="4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7" keid="SYS_STR" veid="EFReportingNodeType">
                                  <key>
                                    <s>564F43-4E-43444D30317C43444D5F3030303742----53-45</s>
                                  </key>
                                  <val>
                                    <ref refId="40"/>
                                  </val>
                                </m>
                                <b key="multiSelection">N</b>
                              </be>
                              <cust key="id" clsId="FilterOid">42</cust>
                              <i key="index">0</i>
                              <ref key="parent" refId="18"/>
                            </be>
                            <be refId="48" clsId="FilterNode">
                              <l key="dimensionOids" refId="49" ln="1" eid="DimensionOid">
                                <cust clsId="DimensionOid">564F43-4E-43444D30317C43444D5F3030303743----53-45</cust>
                              </l>
                              <l key="AdHocParamDimensionOids" refId="50" ln="0" eid="DimensionOid"/>
                              <be key="data" refId="51" clsId="FilterNodeData">
                                <ref key="filterNode" refId="48"/>
                                <s key="dim">VOC</s>
                                <i key="segmentLevel">0</i>
                                <ref key="segment" refId="22"/>
                                <b key="placeHolder">N</b>
                                <ref key="weight" refId="23"/>
                                <be key="textMatchingCondition" refId="5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53" keid="SYS_STR" veid="EFReportingNodeType">
                                  <key>
                                    <s>564F43-4E-43444D30317C43444D5F3030303743----53-45</s>
                                  </key>
                                  <val>
                                    <e refId="54" id="EFReportingNodeType">VF</e>
                                  </val>
                                </m>
                                <b key="multiSelection">N</b>
                              </be>
                              <cust key="id" clsId="FilterOid">43</cust>
                              <i key="index">0</i>
                              <ref key="parent" refId="18"/>
                            </be>
                            <be refId="55" clsId="FilterNode">
                              <l key="dimensionOids" refId="56" ln="1" eid="DimensionOid">
                                <cust clsId="DimensionOid">564F43-4E-43444D30317C43444D5F30303037----53-45</cust>
                              </l>
                              <l key="AdHocParamDimensionOids" refId="57" ln="0" eid="DimensionOid"/>
                              <be key="data" refId="58" clsId="FilterNodeData">
                                <ref key="filterNode" refId="55"/>
                                <s key="dim">VOC</s>
                                <i key="segmentLevel">0</i>
                                <ref key="segment" refId="22"/>
                                <b key="placeHolder">N</b>
                                <ref key="weight" refId="23"/>
                                <be key="textMatchingCondition" refId="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60" keid="SYS_STR" veid="EFReportingNodeType">
                                  <key>
                                    <s>564F43-4E-43444D30317C43444D5F30303037----53-45</s>
                                  </key>
                                  <val>
                                    <ref refId="54"/>
                                  </val>
                                </m>
                                <b key="multiSelection">N</b>
                              </be>
                              <cust key="id" clsId="FilterOid">44</cust>
                              <i key="index">0</i>
                              <ref key="parent" refId="18"/>
                            </be>
                          </l>
                        </be>
                        <i key="segmentLevel">0</i>
                        <ref key="segment" refId="22"/>
                        <b key="placeHolder">N</b>
                        <ref key="weight" refId="23"/>
                        <be key="textMatchingCondition" refId="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62" ln="1" eid="Framework.com.tagetik.trees.INode,framework">
                        <be refId="63" clsId="FilterNode">
                          <l key="dimensionOids" refId="64" ln="1" eid="DimensionOid">
                            <cust clsId="DimensionOid">564F435F413031-45-34303931303030303031---</cust>
                          </l>
                          <l key="AdHocParamDimensionOids" refId="65" ln="0" eid="DimensionOid"/>
                          <be key="data" refId="66" clsId="FilterNodeData">
                            <ref key="filterNode" refId="63"/>
                            <s key="dim">VOC_A01</s>
                            <i key="segmentLevel">0</i>
                            <ref key="segment" refId="22"/>
                            <be key="dictionaryHeader" refId="67" clsId="MultiDesc">
                              <a key="desc" refId="68" ln="4" eid="SYS_STR">
                                <s>
                                  Receivables from the Swedish Nuclear Waste Fund (KAF) ineligible for capitalization
                                  <ch cod="b2"/>
                                </s>
                                <s>
                                  In der Bilanz nicht aktivierbare Forderungen gegen den schwedischen Nuklearfonds (KAF)
                                  <ch cod="b2"/>
                                  <ch cod="207e"/>
                                </s>
                                <nl/>
                                <nl/>
                              </a>
                            </be>
                            <b key="placeHolder">N</b>
                            <ref key="weight" refId="23"/>
                            <be key="textMatchingCondition" refId="6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260</cust>
                          <s key="cod">PH</s>
                          <s key="desc"/>
                          <i key="index">0</i>
                          <ref key="parent" refId="14"/>
                        </be>
                      </l>
                    </be>
                    <be key="columns" refId="70" clsId="FilterNode">
                      <l key="dimensionOids" refId="71" ln="0" eid="DimensionOid"/>
                      <l key="AdHocParamDimensionOids" refId="72" ln="0" eid="DimensionOid"/>
                      <be key="data" refId="73" clsId="FilterNodeData">
                        <ref key="filterNode" refId="70"/>
                        <i key="segmentLevel">0</i>
                        <ref key="segment" refId="22"/>
                        <b key="placeHolder">N</b>
                        <ref key="weight" refId="23"/>
                        <be key="textMatchingCondition" refId="7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75" ln="2" eid="Framework.com.tagetik.trees.INode,framework">
                        <be refId="76" clsId="FilterNode">
                          <l key="dimensionOids" refId="77" ln="1" eid="DimensionOid">
                            <cust clsId="DimensionOid">5343455F24-45-41435F5343455F434F4E535F504152545F30303031--50-</cust>
                          </l>
                          <l key="AdHocParamDimensionOids" refId="78" ln="0" eid="DimensionOid"/>
                          <be key="data" refId="79" clsId="FilterNodeData">
                            <ref key="filterNode" refId="76"/>
                            <s key="dim">SCE_$</s>
                            <i key="segmentLevel">0</i>
                            <ref key="segment" refId="22"/>
                            <b key="placeHolder">N</b>
                            <ref key="weight" refId="23"/>
                            <be key="textMatchingCondition" refId="8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l key="children" refId="81" ln="1" eid="Framework.com.tagetik.trees.INode,framework">
                            <be refId="82" clsId="FilterNode">
                              <l key="dimensionOids" refId="83" ln="1" eid="DimensionOid">
                                <cust clsId="DimensionOid">504552-45-41435F5045525F414C4C5F504152545F30303031--50-</cust>
                              </l>
                              <l key="AdHocParamDimensionOids" refId="84" ln="0" eid="DimensionOid"/>
                              <be key="data" refId="85" clsId="FilterNodeData">
                                <ref key="filterNode" refId="82"/>
                                <s key="dim">PER</s>
                                <i key="segmentLevel">0</i>
                                <ref key="segment" refId="22"/>
                                <b key="placeHolder">N</b>
                                <ref key="weight" refId="23"/>
                                <be key="textMatchingCondition" refId="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5</cust>
                              <i key="index">0</i>
                              <l key="children" refId="87" ln="1" eid="Framework.com.tagetik.trees.INode,framework">
                                <be refId="88" clsId="FilterNode">
                                  <l key="dimensionOids" refId="89" ln="1" eid="DimensionOid">
                                    <cust clsId="DimensionOid">44455354315F4D30-4E-4E2E412E---</cust>
                                  </l>
                                  <l key="AdHocParamDimensionOids" refId="90" ln="0" eid="DimensionOid"/>
                                  <be key="data" refId="91" clsId="FilterNodeData">
                                    <ref key="filterNode" refId="88"/>
                                    <s key="dim">DEST1_M0</s>
                                    <i key="segmentLevel">0</i>
                                    <ref key="segment" refId="22"/>
                                    <b key="placeHolder">N</b>
                                    <ref key="weight" refId="23"/>
                                    <be key="textMatchingCondition" refId="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e key="periodicCalculation" refId="93" id="PeriodicCalculationEnum">A</e>
                                    <b key="breakLevelSubtotal">N</b>
                                    <b key="alreadyDrilled">N</b>
                                    <m key="nodeTypes" refId="94" keid="SYS_STR" veid="EFReportingNodeType">
                                      <key>
                                        <s>44455354315F4D30-4E-4E2E412E---</s>
                                      </key>
                                      <val>
                                        <e refId="95" id="EFReportingNodeType">N</e>
                                      </val>
                                    </m>
                                    <b key="multiSelection">N</b>
                                  </be>
                                  <cust key="id" clsId="FilterOid">19</cust>
                                  <i key="index">0</i>
                                  <ref key="parent" refId="82"/>
                                </be>
                              </l>
                              <ref key="parent" refId="76"/>
                            </be>
                          </l>
                          <ref key="parent" refId="70"/>
                        </be>
                        <be refId="96" clsId="FilterNode">
                          <l key="dimensionOids" refId="97" ln="1" eid="DimensionOid">
                            <cust clsId="DimensionOid">5343455F24-45-41435F5343455F434F4E535F504152545F30303031--50-</cust>
                          </l>
                          <l key="AdHocParamDimensionOids" refId="98" ln="0" eid="DimensionOid"/>
                          <be key="data" refId="99" clsId="FilterNodeData">
                            <ref key="filterNode" refId="96"/>
                            <s key="dim">SCE_$</s>
                            <i key="segmentLevel">0</i>
                            <ref key="segment" refId="22"/>
                            <b key="placeHolder">N</b>
                            <ref key="weight" refId="23"/>
                            <be key="textMatchingCondition" refId="100" clsId="TextMatchingCondition">
                              <ref key="op" refId="25"/>
                              <s key="val"/>
                            </be>
                            <ref key="change" refId="26"/>
                            <ref key="dataType" refId="27"/>
                            <b key="prevailingDataType">N</b>
                            <ref key="editability" refId="28"/>
                            <b key="signChange">N</b>
                            <b key="nativeSignChange">N</b>
                            <l key="nav" refId="101" ln="1" eid="ScenarioModifierValue">
                              <e refId="102" id="ScenarioModifierValue">PREC</e>
                            </l>
                            <i key="sco">0</i>
                            <b key="applyFiltersForForcedScenarioPeriodoMap">N</b>
                            <b key="lineSplit">N</b>
                            <b key="addRCRow">N</b>
                            <b key="complementary">N</b>
                            <ref key="periodicCalculation" refId="29"/>
                            <b key="breakLevelSubtotal">N</b>
                            <b key="alreadyDrilled">N</b>
                            <b key="multiSelection">N</b>
                          </be>
                          <cust key="id" clsId="FilterOid">3</cust>
                          <i key="index">0</i>
                          <l key="children" refId="103" ln="1" eid="Framework.com.tagetik.trees.INode,framework">
                            <be refId="104" clsId="FilterNode">
                              <l key="dimensionOids" refId="105" ln="1" eid="DimensionOid">
                                <cust clsId="DimensionOid">504552-45-3132---</cust>
                              </l>
                              <l key="AdHocParamDimensionOids" refId="106" ln="0" eid="DimensionOid"/>
                              <be key="data" refId="107" clsId="FilterNodeData">
                                <ref key="filterNode" refId="104"/>
                                <s key="dim">PER</s>
                                <i key="segmentLevel">0</i>
                                <ref key="segment" refId="22"/>
                                <b key="placeHolder">N</b>
                                <ref key="weight" refId="23"/>
                                <be key="textMatchingCondition" refId="10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6</cust>
                              <i key="index">0</i>
                              <l key="children" refId="109" ln="1" eid="Framework.com.tagetik.trees.INode,framework">
                                <be refId="110" clsId="FilterNode">
                                  <l key="dimensionOids" refId="111" ln="1" eid="DimensionOid">
                                    <cust clsId="DimensionOid">44455354315F4D30-4E-4E2E412E---</cust>
                                  </l>
                                  <l key="AdHocParamDimensionOids" refId="112" ln="0" eid="DimensionOid"/>
                                  <be key="data" refId="113" clsId="FilterNodeData">
                                    <ref key="filterNode" refId="110"/>
                                    <s key="dim">DEST1_M0</s>
                                    <i key="segmentLevel">0</i>
                                    <ref key="segment" refId="22"/>
                                    <b key="placeHolder">N</b>
                                    <ref key="weight" refId="23"/>
                                    <be key="textMatchingCondition" refId="11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93"/>
                                    <b key="breakLevelSubtotal">N</b>
                                    <b key="alreadyDrilled">N</b>
                                    <m key="nodeTypes" refId="115" keid="SYS_STR" veid="EFReportingNodeType">
                                      <key>
                                        <s>44455354315F4D30-4E-4E2E412E---</s>
                                      </key>
                                      <val>
                                        <ref refId="95"/>
                                      </val>
                                    </m>
                                    <b key="multiSelection">N</b>
                                  </be>
                                  <cust key="id" clsId="FilterOid">20</cust>
                                  <i key="index">0</i>
                                  <ref key="parent" refId="104"/>
                                </be>
                              </l>
                              <ref key="parent" refId="96"/>
                            </be>
                          </l>
                          <ref key="parent" refId="70"/>
                        </be>
                      </l>
                    </be>
                    <be key="matrixFilters" refId="116" clsId="FilterNode">
                      <l key="dimensionOids" refId="117" ln="0" eid="DimensionOid"/>
                      <l key="AdHocParamDimensionOids" refId="118" ln="0" eid="DimensionOid"/>
                      <be key="data" refId="119" clsId="FilterNodeData">
                        <ref key="filterNode" refId="116"/>
                        <i key="segmentLevel">0</i>
                        <ref key="segment" refId="22"/>
                        <b key="placeHolder">N</b>
                        <ref key="weight" refId="23"/>
                        <be key="textMatchingCondition" refId="12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121" ln="1" eid="Framework.com.tagetik.trees.INode,framework">
                        <be refId="122" clsId="FilterNode">
                          <l key="dimensionOids" refId="123" ln="1" eid="DimensionOid">
                            <cust clsId="DimensionOid">544950-45-5449505F4356---</cust>
                          </l>
                          <l key="AdHocParamDimensionOids" refId="124" ln="0" eid="DimensionOid"/>
                          <be key="data" refId="125" clsId="FilterNodeData">
                            <ref key="filterNode" refId="122"/>
                            <s key="dim">TIP</s>
                            <i key="segmentLevel">0</i>
                            <ref key="segment" refId="22"/>
                            <b key="placeHolder">N</b>
                            <ref key="weight" refId="23"/>
                            <be key="textMatchingCondition" refId="12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4</cust>
                          <i key="index">0</i>
                          <l key="children" refId="127" ln="1" eid="Framework.com.tagetik.trees.INode,framework">
                            <be refId="128" clsId="FilterNode">
                              <l key="dimensionOids" refId="129" ln="1" eid="DimensionOid">
                                <cust clsId="DimensionOid">415A495F453031-4E-414E303030303030---</cust>
                              </l>
                              <l key="AdHocParamDimensionOids" refId="130" ln="0" eid="DimensionOid"/>
                              <be key="data" refId="131" clsId="FilterNodeData">
                                <ref key="filterNode" refId="128"/>
                                <s key="dim">AZI_E01</s>
                                <i key="segmentLevel">0</i>
                                <ref key="segment" refId="22"/>
                                <b key="placeHolder">N</b>
                                <ref key="weight" refId="23"/>
                                <be key="textMatchingCondition" refId="13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93"/>
                                <b key="breakLevelSubtotal">N</b>
                                <b key="alreadyDrilled">N</b>
                                <b key="multiSelection">N</b>
                              </be>
                              <cust key="id" clsId="FilterOid">5</cust>
                              <i key="index">0</i>
                              <ref key="parent" refId="122"/>
                            </be>
                          </l>
                          <ref key="parent" refId="116"/>
                        </be>
                      </l>
                    </be>
                    <be key="rowHeaders" refId="133" clsId="ReportingHeaders">
                      <m key="headers" refId="134" keid="SYS_PR_I" veid="System.Collections.IList">
                        <key>
                          <i>-1</i>
                        </key>
                        <val>
                          <l refId="135" ln="1">
                            <s>$Account(HIERARCHY("A01")).desc</s>
                          </l>
                        </val>
                      </m>
                      <m key="headersDims" refId="136" keid="SYS_PR_I" veid="SYS_STR">
                        <key>
                          <i>-1</i>
                        </key>
                        <val>
                          <s>VOC_A01</s>
                        </val>
                      </m>
                    </be>
                    <be key="columnHeaders" refId="137" clsId="ReportingHeaders">
                      <m key="headers" refId="138" keid="SYS_PR_I" veid="System.Collections.IList">
                        <key>
                          <i>-2</i>
                        </key>
                        <val>
                          <l refId="139" ln="1">
                            <s>value($Scenario.year)</s>
                          </l>
                        </val>
                        <key>
                          <i>-1</i>
                        </key>
                        <val>
                          <l refId="140" ln="1">
                            <s>$Cust_Dim1(HIERARCHY("M0")).code</s>
                          </l>
                        </val>
                      </m>
                      <m key="headersDims" refId="141" keid="SYS_PR_I" veid="SYS_STR">
                        <key>
                          <i>-2</i>
                        </key>
                        <val>
                          <s>SCE_$</s>
                        </val>
                        <key>
                          <i>-1</i>
                        </key>
                        <val>
                          <s>DEST1_M0</s>
                        </val>
                      </m>
                    </be>
                    <e key="styleType" refId="142" id="MatrixStyleType">0</e>
                    <b key="subtotalOnTop">N</b>
                    <b key="leavesFirst">N</b>
                    <b key="groupSubtotal">N</b>
                    <b key="replaceWithPlaceholder">N</b>
                    <b key="onlyFirstHeader">N</b>
                    <b key="allowRangeBreak">N</b>
                    <b key="showZeros">N</b>
                    <i key="maxRows">0</i>
                    <e key="rowsExpansionMode" refId="143" id="RowColExpansionMode">1</e>
                    <i key="maxCols">0</i>
                    <ref key="colsExpansionMode" refId="143"/>
                    <e key="columnsAutofitMode" refId="144" id="ColumnsAutofitMode">0</e>
                    <b key="isEditabilityOnDemand">N</b>
                    <b key="useForcedBoundDims">N</b>
                    <e key="disableHints" refId="145" id="MatrixHintsPolicy">C</e>
                    <e key="tipoAllineamentoLordiIC" refId="146" id="TipoAllineamentoLordiIC">X</e>
                    <b key="bindOriginalAmountOnSave">N</b>
                    <b key="showLink">N</b>
                    <i key="index">0</i>
                    <b key="excludeValuatingSheetsWithZeroValues">N</b>
                    <m key="addictionalStyleSheets" refId="147" keid="SYS_STR" veid="StyleSheet"/>
                    <b key="allowOpenNewElements">N</b>
                    <s key="forcedBreakBackType">X</s>
                    <s key="forcedBreakBackRefLeaf">X</s>
                    <b key="autoOpenNewElements">N</b>
                    <b key="askNumRows">N</b>
                    <set key="forcedContentCells" refId="148" ln="2" eid="Reporting.com.tagetik.tables.IMatixCellLeafPositions,Reporting">
                      <be refId="149" clsId="CornerHeaderMatrixCellLeafPositions">
                        <i key="colHeader">-2</i>
                        <i key="rowHeader">-1</i>
                      </be>
                      <be refId="150" clsId="CornerHeaderMatrixCellLeafPositions">
                        <i key="colHeader">-1</i>
                        <i key="rowHeader">-1</i>
                      </be>
                    </set>
                    <m key="forcedEditModes" refId="151" keid="Reporting.com.tagetik.tables.IMatixCellLeafPositions,Reporting" veid="SYS_STR"/>
                    <b key="UseTxlDeFormEditor">N</b>
                    <be key="TxDeFormsEditorDescriptor" refId="152" clsId="TxDeFormsEditorDescriptor">
                      <l key="Tabs" refId="153" ln="0" eid="TxDeFormsEditorGridDescriptor"/>
                      <i key="Height">400</i>
                      <i key="Width">430</i>
                      <b key="editButton">S</b>
                      <b key="newButton">S</b>
                      <b key="deleteButton">S</b>
                    </be>
                    <be key="workspaceTableInfo" refId="154" clsId="matrixWSInfo">
                      <b key="isT">N</b>
                      <s key="wsCode">$CPM</s>
                    </be>
                  </be>
                </val>
                <key>
                  <s>Matrix01</s>
                </key>
                <val>
                  <be refId="155" clsId="MatrixPositionBlockVO">
                    <s key="positionID">Matrix01</s>
                    <be key="rows" refId="156" clsId="FilterNode">
                      <l key="dimensionOids" refId="157" ln="0" eid="DimensionOid"/>
                      <l key="AdHocParamDimensionOids" refId="158" ln="0" eid="DimensionOid"/>
                      <be key="data" refId="159" clsId="FilterNodeData">
                        <be key="filterNode" refId="160" clsId="FilterNode">
                          <l key="dimensionOids" refId="161" ln="0" eid="DimensionOid"/>
                          <l key="AdHocParamDimensionOids" refId="162" ln="0" eid="DimensionOid"/>
                          <be key="data" refId="163" clsId="FilterNodeData">
                            <ref key="filterNode" refId="160"/>
                            <i key="segmentLevel">0</i>
                            <ref key="segment" refId="22"/>
                            <b key="placeHolder">N</b>
                            <ref key="weight" refId="23"/>
                            <be key="textMatchingCondition" refId="16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165" ln="4" eid="Framework.com.tagetik.trees.INode,framework">
                            <be refId="166" clsId="FilterNode">
                              <l key="dimensionOids" refId="167" ln="1" eid="DimensionOid">
                                <cust clsId="DimensionOid">564F43-4E-43444D30317C43444D5F3030303741----53-45</cust>
                              </l>
                              <l key="AdHocParamDimensionOids" refId="168" ln="0" eid="DimensionOid"/>
                              <be key="data" refId="169" clsId="FilterNodeData">
                                <ref key="filterNode" refId="166"/>
                                <s key="dim">VOC</s>
                                <i key="segmentLevel">0</i>
                                <ref key="segment" refId="22"/>
                                <b key="placeHolder">N</b>
                                <ref key="weight" refId="23"/>
                                <be key="dinamico" refId="170" clsId="ReportingDinamicita">
                                  <ref key="dynamicType" refId="36"/>
                                  <b key="withSubtotal">S</b>
                                  <b key="isPartecipatedCompany">N</b>
                                  <b key="withSubtotalUntilStartingNode">N</b>
                                  <b key="detailSubtotal">S</b>
                                  <ref key="pruning" refId="37"/>
                                  <i key="addictionalRowsToOpen">100</i>
                                  <b key="allowOpenNewElements">N</b>
                                </be>
                                <be key="textMatchingCondition" refId="1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72" keid="SYS_STR" veid="EFReportingNodeType">
                                  <key>
                                    <s>564F43-4E-43444D30317C43444D5F3030303741----53-45</s>
                                  </key>
                                  <val>
                                    <ref refId="40"/>
                                  </val>
                                </m>
                                <b key="multiSelection">N</b>
                              </be>
                              <cust key="id" clsId="FilterOid">41</cust>
                              <i key="index">0</i>
                              <ref key="parent" refId="160"/>
                            </be>
                            <be refId="173" clsId="FilterNode">
                              <l key="dimensionOids" refId="174" ln="1" eid="DimensionOid">
                                <cust clsId="DimensionOid">564F43-4E-43444D30317C43444D5F3030303742----53-45</cust>
                              </l>
                              <l key="AdHocParamDimensionOids" refId="175" ln="0" eid="DimensionOid"/>
                              <be key="data" refId="176" clsId="FilterNodeData">
                                <ref key="filterNode" refId="173"/>
                                <s key="dim">VOC</s>
                                <i key="segmentLevel">0</i>
                                <ref key="segment" refId="22"/>
                                <b key="placeHolder">N</b>
                                <ref key="weight" refId="23"/>
                                <be key="dinamico" refId="177" clsId="ReportingDinamicita">
                                  <ref key="dynamicType" refId="36"/>
                                  <b key="withSubtotal">S</b>
                                  <b key="isPartecipatedCompany">N</b>
                                  <b key="withSubtotalUntilStartingNode">N</b>
                                  <b key="detailSubtotal">S</b>
                                  <ref key="pruning" refId="37"/>
                                  <i key="addictionalRowsToOpen">100</i>
                                  <b key="allowOpenNewElements">N</b>
                                </be>
                                <be key="textMatchingCondition" refId="17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79" keid="SYS_STR" veid="EFReportingNodeType">
                                  <key>
                                    <s>564F43-4E-43444D30317C43444D5F3030303742----53-45</s>
                                  </key>
                                  <val>
                                    <ref refId="40"/>
                                  </val>
                                </m>
                                <b key="multiSelection">N</b>
                              </be>
                              <cust key="id" clsId="FilterOid">42</cust>
                              <i key="index">0</i>
                              <ref key="parent" refId="160"/>
                            </be>
                            <be refId="180" clsId="FilterNode">
                              <l key="dimensionOids" refId="181" ln="1" eid="DimensionOid">
                                <cust clsId="DimensionOid">564F43-4E-43444D30317C43444D5F3030303743----53-45</cust>
                              </l>
                              <l key="AdHocParamDimensionOids" refId="182" ln="0" eid="DimensionOid"/>
                              <be key="data" refId="183" clsId="FilterNodeData">
                                <ref key="filterNode" refId="180"/>
                                <s key="dim">VOC</s>
                                <i key="segmentLevel">0</i>
                                <ref key="segment" refId="22"/>
                                <b key="placeHolder">N</b>
                                <ref key="weight" refId="23"/>
                                <be key="textMatchingCondition" refId="18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85" keid="SYS_STR" veid="EFReportingNodeType">
                                  <key>
                                    <s>564F43-4E-43444D30317C43444D5F3030303743----53-45</s>
                                  </key>
                                  <val>
                                    <ref refId="54"/>
                                  </val>
                                </m>
                                <b key="multiSelection">N</b>
                              </be>
                              <cust key="id" clsId="FilterOid">43</cust>
                              <i key="index">0</i>
                              <ref key="parent" refId="160"/>
                            </be>
                            <be refId="186" clsId="FilterNode">
                              <l key="dimensionOids" refId="187" ln="1" eid="DimensionOid">
                                <cust clsId="DimensionOid">564F43-4E-43444D30317C43444D5F30303037----53-45</cust>
                              </l>
                              <l key="AdHocParamDimensionOids" refId="188" ln="0" eid="DimensionOid"/>
                              <be key="data" refId="189" clsId="FilterNodeData">
                                <ref key="filterNode" refId="186"/>
                                <s key="dim">VOC</s>
                                <i key="segmentLevel">0</i>
                                <ref key="segment" refId="22"/>
                                <b key="placeHolder">N</b>
                                <ref key="weight" refId="23"/>
                                <be key="textMatchingCondition" refId="19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91" keid="SYS_STR" veid="EFReportingNodeType">
                                  <key>
                                    <s>564F43-4E-43444D30317C43444D5F30303037----53-45</s>
                                  </key>
                                  <val>
                                    <ref refId="54"/>
                                  </val>
                                </m>
                                <b key="multiSelection">N</b>
                              </be>
                              <cust key="id" clsId="FilterOid">44</cust>
                              <i key="index">0</i>
                              <ref key="parent" refId="160"/>
                            </be>
                          </l>
                        </be>
                        <i key="segmentLevel">0</i>
                        <ref key="segment" refId="22"/>
                        <b key="placeHolder">N</b>
                        <ref key="weight" refId="23"/>
                        <be key="textMatchingCondition" refId="1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193" ln="62" eid="Framework.com.tagetik.trees.INode,framework">
                        <be refId="194" clsId="FilterNode">
                          <l key="dimensionOids" refId="195" ln="1" eid="DimensionOid">
                            <cust clsId="DimensionOid">564F435F413031-4E-31323331313030303030---</cust>
                          </l>
                          <l key="AdHocParamDimensionOids" refId="196" ln="0" eid="DimensionOid"/>
                          <be key="data" refId="197" clsId="FilterNodeData">
                            <ref key="filterNode" refId="194"/>
                            <s key="dim">VOC_A01</s>
                            <i key="segmentLevel">0</i>
                            <ref key="segment" refId="22"/>
                            <b key="placeHolder">N</b>
                            <ref key="weight" refId="23"/>
                            <be key="textMatchingCondition" refId="198" clsId="TextMatchingCondition">
                              <ref key="op" refId="25"/>
                              <s key="val"/>
                            </be>
                            <ref key="change" refId="26"/>
                            <ref key="dataType" refId="27"/>
                            <b key="prevailingDataType">N</b>
                            <ref key="editability" refId="28"/>
                            <b key="signChange">N</b>
                            <b key="nativeSignChange">N</b>
                            <l key="nav" refId="199" ln="0" eid="ScenarioModifierValue"/>
                            <i key="sco">0</i>
                            <b key="applyFiltersForForcedScenarioPeriodoMap">N</b>
                            <b key="lineSplit">N</b>
                            <b key="addRCRow">N</b>
                            <b key="complementary">N</b>
                            <ref key="periodicCalculation" refId="93"/>
                            <b key="breakLevelSubtotal">N</b>
                            <b key="alreadyDrilled">N</b>
                            <m key="nodeTypes" refId="200" keid="SYS_STR" veid="EFReportingNodeType">
                              <key>
                                <s>564F435F413031-4E-31323331313030303030---</s>
                              </key>
                              <val>
                                <ref refId="95"/>
                              </val>
                            </m>
                            <b key="multiSelection">N</b>
                          </be>
                          <cust key="id" clsId="FilterOid">212</cust>
                          <s key="cod"/>
                          <s key="desc"/>
                          <i key="index">0</i>
                          <l key="children" refId="201" ln="0" eid="Framework.com.tagetik.trees.INode,framework"/>
                          <ref key="parent" refId="156"/>
                        </be>
                        <be refId="202" clsId="FilterNode">
                          <l key="dimensionOids" refId="203" ln="1" eid="DimensionOid">
                            <cust clsId="DimensionOid">564F435F413031-4E-31323332313230303030---</cust>
                          </l>
                          <l key="AdHocParamDimensionOids" refId="204" ln="0" eid="DimensionOid"/>
                          <be key="data" refId="205" clsId="FilterNodeData">
                            <ref key="filterNode" refId="202"/>
                            <s key="dim">VOC_A01</s>
                            <i key="segmentLevel">0</i>
                            <ref key="segment" refId="22"/>
                            <b key="placeHolder">N</b>
                            <ref key="weight" refId="23"/>
                            <be key="textMatchingCondition" refId="206" clsId="TextMatchingCondition">
                              <ref key="op" refId="25"/>
                              <s key="val"/>
                            </be>
                            <ref key="change" refId="26"/>
                            <ref key="dataType" refId="27"/>
                            <b key="prevailingDataType">N</b>
                            <ref key="editability" refId="28"/>
                            <b key="signChange">N</b>
                            <b key="nativeSignChange">N</b>
                            <l key="nav" refId="207" ln="0" eid="ScenarioModifierValue"/>
                            <i key="sco">0</i>
                            <b key="applyFiltersForForcedScenarioPeriodoMap">N</b>
                            <b key="lineSplit">N</b>
                            <b key="addRCRow">N</b>
                            <b key="complementary">N</b>
                            <ref key="periodicCalculation" refId="29"/>
                            <b key="breakLevelSubtotal">N</b>
                            <b key="alreadyDrilled">N</b>
                            <b key="multiSelection">N</b>
                          </be>
                          <cust key="id" clsId="FilterOid">213</cust>
                          <s key="cod"/>
                          <s key="desc"/>
                          <i key="index">1</i>
                          <l key="children" refId="208" ln="0" eid="Framework.com.tagetik.trees.INode,framework"/>
                          <ref key="parent" refId="156"/>
                        </be>
                        <be refId="209" clsId="FilterNode">
                          <l key="dimensionOids" refId="210" ln="1" eid="DimensionOid">
                            <cust clsId="DimensionOid">564F435F413031-4E-31323332323230303030---</cust>
                          </l>
                          <l key="AdHocParamDimensionOids" refId="211" ln="0" eid="DimensionOid"/>
                          <be key="data" refId="212" clsId="FilterNodeData">
                            <ref key="filterNode" refId="209"/>
                            <s key="dim">VOC_A01</s>
                            <i key="segmentLevel">0</i>
                            <ref key="segment" refId="22"/>
                            <b key="placeHolder">N</b>
                            <ref key="weight" refId="23"/>
                            <be key="textMatchingCondition" refId="213" clsId="TextMatchingCondition">
                              <ref key="op" refId="25"/>
                              <s key="val"/>
                            </be>
                            <ref key="change" refId="26"/>
                            <ref key="dataType" refId="27"/>
                            <b key="prevailingDataType">N</b>
                            <ref key="editability" refId="28"/>
                            <b key="signChange">N</b>
                            <b key="nativeSignChange">N</b>
                            <l key="nav" refId="214" ln="0" eid="ScenarioModifierValue"/>
                            <i key="sco">0</i>
                            <b key="applyFiltersForForcedScenarioPeriodoMap">N</b>
                            <b key="lineSplit">N</b>
                            <b key="addRCRow">N</b>
                            <b key="complementary">N</b>
                            <ref key="periodicCalculation" refId="93"/>
                            <b key="breakLevelSubtotal">N</b>
                            <b key="alreadyDrilled">N</b>
                            <m key="nodeTypes" refId="215" keid="SYS_STR" veid="EFReportingNodeType">
                              <key>
                                <s>564F435F413031-4E-31323332323230303030---</s>
                              </key>
                              <val>
                                <ref refId="95"/>
                              </val>
                            </m>
                            <b key="multiSelection">N</b>
                          </be>
                          <cust key="id" clsId="FilterOid">214</cust>
                          <s key="cod"/>
                          <s key="desc"/>
                          <i key="index">2</i>
                          <l key="children" refId="216" ln="0" eid="Framework.com.tagetik.trees.INode,framework"/>
                          <ref key="parent" refId="156"/>
                        </be>
                        <be refId="217" clsId="FilterNode">
                          <l key="dimensionOids" refId="218" ln="1" eid="DimensionOid">
                            <cust clsId="DimensionOid">564F435F413031-4E-31323332333230303030---</cust>
                          </l>
                          <l key="AdHocParamDimensionOids" refId="219" ln="0" eid="DimensionOid"/>
                          <be key="data" refId="220" clsId="FilterNodeData">
                            <ref key="filterNode" refId="217"/>
                            <s key="dim">VOC_A01</s>
                            <i key="segmentLevel">0</i>
                            <ref key="segment" refId="22"/>
                            <b key="placeHolder">N</b>
                            <ref key="weight" refId="23"/>
                            <be key="textMatchingCondition" refId="221" clsId="TextMatchingCondition">
                              <ref key="op" refId="25"/>
                              <s key="val"/>
                            </be>
                            <ref key="change" refId="26"/>
                            <ref key="dataType" refId="27"/>
                            <b key="prevailingDataType">N</b>
                            <ref key="editability" refId="28"/>
                            <b key="signChange">N</b>
                            <b key="nativeSignChange">N</b>
                            <l key="nav" refId="222" ln="0" eid="ScenarioModifierValue"/>
                            <i key="sco">0</i>
                            <b key="applyFiltersForForcedScenarioPeriodoMap">N</b>
                            <b key="lineSplit">N</b>
                            <b key="addRCRow">N</b>
                            <b key="complementary">N</b>
                            <ref key="periodicCalculation" refId="93"/>
                            <b key="breakLevelSubtotal">N</b>
                            <b key="alreadyDrilled">N</b>
                            <m key="nodeTypes" refId="223" keid="SYS_STR" veid="EFReportingNodeType">
                              <key>
                                <s>564F435F413031-4E-31323332333230303030---</s>
                              </key>
                              <val>
                                <ref refId="95"/>
                              </val>
                            </m>
                            <b key="multiSelection">N</b>
                          </be>
                          <cust key="id" clsId="FilterOid">215</cust>
                          <s key="cod"/>
                          <s key="desc"/>
                          <i key="index">3</i>
                          <l key="children" refId="224" ln="0" eid="Framework.com.tagetik.trees.INode,framework"/>
                          <ref key="parent" refId="156"/>
                        </be>
                        <be refId="225" clsId="FilterNode">
                          <l key="dimensionOids" refId="226" ln="1" eid="DimensionOid">
                            <cust clsId="DimensionOid">564F435F413031-45-31323433303030303030---</cust>
                          </l>
                          <l key="AdHocParamDimensionOids" refId="227" ln="0" eid="DimensionOid"/>
                          <be key="data" refId="228" clsId="FilterNodeData">
                            <ref key="filterNode" refId="225"/>
                            <s key="dim">VOC_A01</s>
                            <i key="segmentLevel">0</i>
                            <ref key="segment" refId="22"/>
                            <b key="placeHolder">N</b>
                            <ref key="weight" refId="23"/>
                            <be key="textMatchingCondition" refId="229" clsId="TextMatchingCondition">
                              <ref key="op" refId="25"/>
                              <s key="val"/>
                            </be>
                            <ref key="change" refId="26"/>
                            <ref key="dataType" refId="27"/>
                            <b key="prevailingDataType">N</b>
                            <ref key="editability" refId="28"/>
                            <b key="signChange">N</b>
                            <b key="nativeSignChange">N</b>
                            <l key="nav" refId="230" ln="0" eid="ScenarioModifierValue"/>
                            <i key="sco">0</i>
                            <b key="applyFiltersForForcedScenarioPeriodoMap">N</b>
                            <b key="lineSplit">N</b>
                            <b key="addRCRow">N</b>
                            <b key="complementary">N</b>
                            <ref key="periodicCalculation" refId="93"/>
                            <b key="breakLevelSubtotal">N</b>
                            <b key="alreadyDrilled">N</b>
                            <m key="nodeTypes" refId="231" keid="SYS_STR" veid="EFReportingNodeType">
                              <key>
                                <s>564F435F413031-45-31323433303030303030---</s>
                              </key>
                              <val>
                                <ref refId="95"/>
                              </val>
                            </m>
                            <b key="multiSelection">N</b>
                          </be>
                          <cust key="id" clsId="FilterOid">216</cust>
                          <s key="cod"/>
                          <s key="desc"/>
                          <i key="index">4</i>
                          <l key="children" refId="232" ln="0" eid="Framework.com.tagetik.trees.INode,framework"/>
                          <ref key="parent" refId="156"/>
                        </be>
                        <be refId="233" clsId="FilterNode">
                          <l key="dimensionOids" refId="234" ln="1" eid="DimensionOid">
                            <cust clsId="DimensionOid">564F435F413031-4E-31313432303030303030---</cust>
                          </l>
                          <l key="AdHocParamDimensionOids" refId="235" ln="0" eid="DimensionOid"/>
                          <be key="data" refId="236" clsId="FilterNodeData">
                            <ref key="filterNode" refId="233"/>
                            <s key="dim">VOC_A01</s>
                            <i key="segmentLevel">0</i>
                            <ref key="segment" refId="22"/>
                            <b key="placeHolder">N</b>
                            <ref key="weight" refId="23"/>
                            <be key="textMatchingCondition" refId="237" clsId="TextMatchingCondition">
                              <ref key="op" refId="25"/>
                              <s key="val"/>
                            </be>
                            <ref key="change" refId="26"/>
                            <ref key="dataType" refId="27"/>
                            <b key="prevailingDataType">N</b>
                            <ref key="editability" refId="28"/>
                            <b key="signChange">N</b>
                            <b key="nativeSignChange">N</b>
                            <l key="nav" refId="238" ln="0" eid="ScenarioModifierValue"/>
                            <i key="sco">0</i>
                            <b key="applyFiltersForForcedScenarioPeriodoMap">N</b>
                            <b key="lineSplit">N</b>
                            <b key="addRCRow">N</b>
                            <b key="complementary">N</b>
                            <ref key="periodicCalculation" refId="93"/>
                            <b key="breakLevelSubtotal">N</b>
                            <b key="alreadyDrilled">N</b>
                            <m key="nodeTypes" refId="239" keid="SYS_STR" veid="EFReportingNodeType">
                              <key>
                                <s>564F435F413031-4E-31313432303030303030---</s>
                              </key>
                              <val>
                                <ref refId="95"/>
                              </val>
                            </m>
                            <b key="multiSelection">N</b>
                          </be>
                          <cust key="id" clsId="FilterOid">217</cust>
                          <s key="cod"/>
                          <s key="desc"/>
                          <i key="index">5</i>
                          <l key="children" refId="240" ln="0" eid="Framework.com.tagetik.trees.INode,framework"/>
                          <ref key="parent" refId="156"/>
                        </be>
                        <be refId="241" clsId="FilterNode">
                          <l key="dimensionOids" refId="242" ln="1" eid="DimensionOid">
                            <cust clsId="DimensionOid">564F435F413031-4E-31323332343230303030---</cust>
                          </l>
                          <l key="AdHocParamDimensionOids" refId="243" ln="0" eid="DimensionOid"/>
                          <be key="data" refId="244" clsId="FilterNodeData">
                            <ref key="filterNode" refId="241"/>
                            <s key="dim">VOC_A01</s>
                            <i key="segmentLevel">0</i>
                            <ref key="segment" refId="22"/>
                            <b key="placeHolder">N</b>
                            <ref key="weight" refId="23"/>
                            <be key="textMatchingCondition" refId="245" clsId="TextMatchingCondition">
                              <ref key="op" refId="25"/>
                              <s key="val"/>
                            </be>
                            <ref key="change" refId="26"/>
                            <ref key="dataType" refId="27"/>
                            <b key="prevailingDataType">N</b>
                            <ref key="editability" refId="28"/>
                            <b key="signChange">N</b>
                            <b key="nativeSignChange">N</b>
                            <l key="nav" refId="246" ln="0" eid="ScenarioModifierValue"/>
                            <i key="sco">0</i>
                            <b key="applyFiltersForForcedScenarioPeriodoMap">N</b>
                            <b key="lineSplit">N</b>
                            <b key="addRCRow">N</b>
                            <b key="complementary">N</b>
                            <ref key="periodicCalculation" refId="93"/>
                            <b key="breakLevelSubtotal">N</b>
                            <b key="alreadyDrilled">N</b>
                            <m key="nodeTypes" refId="247" keid="SYS_STR" veid="EFReportingNodeType">
                              <key>
                                <s>564F435F413031-4E-31323332343230303030---</s>
                              </key>
                              <val>
                                <ref refId="95"/>
                              </val>
                            </m>
                            <b key="multiSelection">N</b>
                          </be>
                          <cust key="id" clsId="FilterOid">218</cust>
                          <s key="cod"/>
                          <s key="desc"/>
                          <i key="index">6</i>
                          <l key="children" refId="248" ln="0" eid="Framework.com.tagetik.trees.INode,framework"/>
                          <ref key="parent" refId="156"/>
                        </be>
                        <be refId="249" clsId="FilterNode">
                          <l key="dimensionOids" refId="250" ln="0" eid="DimensionOid"/>
                          <l key="AdHocParamDimensionOids" refId="251" ln="0" eid="DimensionOid"/>
                          <be key="data" refId="252" clsId="FilterNodeData">
                            <ref key="filterNode" refId="249"/>
                            <s key="dim">VOC_A01</s>
                            <i key="segmentLevel">0</i>
                            <ref key="segment" refId="22"/>
                            <be key="reportingFormula" refId="253" clsId="ReportingFormula">
                              <b key="serverFormula">N</b>
                              <b key="formulaRule">N</b>
                              <s key="formula">SUM({212}:{218})</s>
                            </be>
                            <be key="dictionaryHeader" refId="254" clsId="MultiDesc">
                              <a key="desc" refId="255" ln="4" eid="SYS_STR">
                                <s>Current securities</s>
                                <s>Kurzfristige Wertpapiere</s>
                                <nl/>
                                <nl/>
                              </a>
                            </be>
                            <b key="placeHolder">S</b>
                            <ref key="weight" refId="23"/>
                            <be key="textMatchingCondition" refId="256" clsId="TextMatchingCondition">
                              <ref key="op" refId="25"/>
                              <s key="val"/>
                            </be>
                            <ref key="change" refId="26"/>
                            <ref key="dataType" refId="27"/>
                            <b key="prevailingDataType">N</b>
                            <ref key="editability" refId="28"/>
                            <b key="signChange">N</b>
                            <b key="nativeSignChange">N</b>
                            <l key="nav" refId="257" ln="0" eid="ScenarioModifierValue"/>
                            <i key="sco">0</i>
                            <b key="applyFiltersForForcedScenarioPeriodoMap">N</b>
                            <b key="lineSplit">N</b>
                            <b key="addRCRow">N</b>
                            <b key="complementary">N</b>
                            <ref key="periodicCalculation" refId="29"/>
                            <b key="breakLevelSubtotal">N</b>
                            <b key="alreadyDrilled">N</b>
                            <m key="nodeTypes" refId="258" keid="SYS_STR" veid="EFReportingNodeType">
                              <key>
                                <s>1</s>
                              </key>
                              <val>
                                <ref refId="95"/>
                              </val>
                            </m>
                            <b key="multiSelection">N</b>
                          </be>
                          <cust key="id" clsId="FilterOid">219</cust>
                          <s key="cod"/>
                          <s key="desc"/>
                          <i key="index">7</i>
                          <l key="children" refId="259" ln="0" eid="Framework.com.tagetik.trees.INode,framework"/>
                          <ref key="parent" refId="156"/>
                        </be>
                        <be refId="260" clsId="FilterNode">
                          <l key="dimensionOids" refId="261" ln="1" eid="DimensionOid">
                            <cust clsId="DimensionOid">564F435F413031-4E-31323332353030303030---</cust>
                          </l>
                          <l key="AdHocParamDimensionOids" refId="262" ln="0" eid="DimensionOid"/>
                          <be key="data" refId="263" clsId="FilterNodeData">
                            <ref key="filterNode" refId="260"/>
                            <s key="dim">VOC_A01</s>
                            <i key="segmentLevel">0</i>
                            <ref key="segment" refId="22"/>
                            <b key="placeHolder">N</b>
                            <ref key="weight" refId="23"/>
                            <be key="textMatchingCondition" refId="264" clsId="TextMatchingCondition">
                              <ref key="op" refId="25"/>
                              <s key="val"/>
                            </be>
                            <ref key="change" refId="26"/>
                            <ref key="dataType" refId="27"/>
                            <b key="prevailingDataType">N</b>
                            <ref key="editability" refId="28"/>
                            <b key="signChange">N</b>
                            <b key="nativeSignChange">N</b>
                            <l key="nav" refId="265" ln="0" eid="ScenarioModifierValue"/>
                            <i key="sco">0</i>
                            <b key="applyFiltersForForcedScenarioPeriodoMap">N</b>
                            <b key="lineSplit">N</b>
                            <b key="addRCRow">N</b>
                            <b key="complementary">N</b>
                            <ref key="periodicCalculation" refId="93"/>
                            <b key="breakLevelSubtotal">N</b>
                            <b key="alreadyDrilled">N</b>
                            <m key="nodeTypes" refId="266" keid="SYS_STR" veid="EFReportingNodeType">
                              <key>
                                <s>564F435F413031-4E-31323332353030303030---</s>
                              </key>
                              <val>
                                <ref refId="95"/>
                              </val>
                            </m>
                            <b key="multiSelection">N</b>
                          </be>
                          <cust key="id" clsId="FilterOid">220</cust>
                          <s key="cod"/>
                          <s key="desc"/>
                          <i key="index">8</i>
                          <l key="children" refId="267" ln="0" eid="Framework.com.tagetik.trees.INode,framework"/>
                          <ref key="parent" refId="156"/>
                        </be>
                        <be refId="268" clsId="FilterNode">
                          <l key="dimensionOids" refId="269" ln="1" eid="DimensionOid">
                            <cust clsId="DimensionOid">564F435F413031-45-31323432303030303030---</cust>
                          </l>
                          <l key="AdHocParamDimensionOids" refId="270" ln="0" eid="DimensionOid"/>
                          <be key="data" refId="271" clsId="FilterNodeData">
                            <ref key="filterNode" refId="268"/>
                            <s key="dim">VOC_A01</s>
                            <i key="segmentLevel">0</i>
                            <ref key="segment" refId="22"/>
                            <b key="placeHolder">N</b>
                            <ref key="weight" refId="23"/>
                            <be key="textMatchingCondition" refId="272" clsId="TextMatchingCondition">
                              <ref key="op" refId="25"/>
                              <s key="val"/>
                            </be>
                            <ref key="change" refId="26"/>
                            <ref key="dataType" refId="27"/>
                            <b key="prevailingDataType">N</b>
                            <ref key="editability" refId="28"/>
                            <b key="signChange">N</b>
                            <b key="nativeSignChange">N</b>
                            <l key="nav" refId="273" ln="0" eid="ScenarioModifierValue"/>
                            <i key="sco">0</i>
                            <b key="applyFiltersForForcedScenarioPeriodoMap">N</b>
                            <b key="lineSplit">N</b>
                            <b key="addRCRow">N</b>
                            <b key="complementary">N</b>
                            <ref key="periodicCalculation" refId="93"/>
                            <b key="breakLevelSubtotal">N</b>
                            <b key="alreadyDrilled">N</b>
                            <m key="nodeTypes" refId="274" keid="SYS_STR" veid="EFReportingNodeType">
                              <key>
                                <s>564F435F413031-45-31323432303030303030---</s>
                              </key>
                              <val>
                                <ref refId="95"/>
                              </val>
                            </m>
                            <b key="multiSelection">N</b>
                          </be>
                          <cust key="id" clsId="FilterOid">221</cust>
                          <s key="cod"/>
                          <s key="desc"/>
                          <i key="index">9</i>
                          <l key="children" refId="275" ln="0" eid="Framework.com.tagetik.trees.INode,framework"/>
                          <ref key="parent" refId="156"/>
                        </be>
                        <be refId="276" clsId="FilterNode">
                          <l key="dimensionOids" refId="277" ln="1" eid="DimensionOid">
                            <cust clsId="DimensionOid">564F435F413031-45-31323434303030303030---</cust>
                          </l>
                          <l key="AdHocParamDimensionOids" refId="278" ln="0" eid="DimensionOid"/>
                          <be key="data" refId="279" clsId="FilterNodeData">
                            <ref key="filterNode" refId="276"/>
                            <s key="dim">VOC_A01</s>
                            <i key="segmentLevel">0</i>
                            <ref key="segment" refId="22"/>
                            <b key="placeHolder">N</b>
                            <ref key="weight" refId="23"/>
                            <be key="textMatchingCondition" refId="280" clsId="TextMatchingCondition">
                              <ref key="op" refId="25"/>
                              <s key="val"/>
                            </be>
                            <ref key="change" refId="26"/>
                            <ref key="dataType" refId="27"/>
                            <b key="prevailingDataType">N</b>
                            <ref key="editability" refId="28"/>
                            <b key="signChange">N</b>
                            <b key="nativeSignChange">N</b>
                            <l key="nav" refId="281" ln="0" eid="ScenarioModifierValue"/>
                            <i key="sco">0</i>
                            <b key="applyFiltersForForcedScenarioPeriodoMap">N</b>
                            <b key="lineSplit">N</b>
                            <b key="addRCRow">N</b>
                            <b key="complementary">N</b>
                            <ref key="periodicCalculation" refId="93"/>
                            <b key="breakLevelSubtotal">N</b>
                            <b key="alreadyDrilled">N</b>
                            <m key="nodeTypes" refId="282" keid="SYS_STR" veid="EFReportingNodeType">
                              <key>
                                <s>564F435F413031-45-31323434303030303030---</s>
                              </key>
                              <val>
                                <ref refId="95"/>
                              </val>
                            </m>
                            <b key="multiSelection">N</b>
                          </be>
                          <cust key="id" clsId="FilterOid">222</cust>
                          <s key="cod"/>
                          <s key="desc"/>
                          <i key="index">10</i>
                          <l key="children" refId="283" ln="0" eid="Framework.com.tagetik.trees.INode,framework"/>
                          <ref key="parent" refId="156"/>
                        </be>
                        <be refId="284" clsId="FilterNode">
                          <l key="dimensionOids" refId="285" ln="0" eid="DimensionOid"/>
                          <l key="AdHocParamDimensionOids" refId="286" ln="0" eid="DimensionOid"/>
                          <be key="data" refId="287" clsId="FilterNodeData">
                            <ref key="filterNode" refId="284"/>
                            <s key="dim">VOC_A01</s>
                            <i key="segmentLevel">0</i>
                            <ref key="segment" refId="22"/>
                            <be key="reportingFormula" refId="288" clsId="ReportingFormula">
                              <b key="serverFormula">N</b>
                              <b key="formulaRule">N</b>
                              <s key="formula">{220}+{221}+{222}</s>
                            </be>
                            <be key="dictionaryHeader" refId="289" clsId="MultiDesc">
                              <a key="desc" refId="290" ln="4" eid="SYS_STR">
                                <s>Restricted cash and cash equivalents</s>
                                <s>
                                  Zahlungsmittel und zahlungsmittel
                                  <ch cod="e4"/>
                                  quivalente, die einer Verf
                                  <ch cod="fc"/>
                                  gungsbeschr
                                  <ch cod="e4"/>
                                  nkung unterliegen
                                </s>
                                <nl/>
                                <nl/>
                              </a>
                            </be>
                            <b key="placeHolder">S</b>
                            <ref key="weight" refId="23"/>
                            <be key="textMatchingCondition" refId="291" clsId="TextMatchingCondition">
                              <ref key="op" refId="25"/>
                              <s key="val"/>
                            </be>
                            <ref key="change" refId="26"/>
                            <ref key="dataType" refId="27"/>
                            <b key="prevailingDataType">N</b>
                            <ref key="editability" refId="28"/>
                            <b key="signChange">N</b>
                            <b key="nativeSignChange">N</b>
                            <l key="nav" refId="292" ln="0" eid="ScenarioModifierValue"/>
                            <i key="sco">0</i>
                            <b key="applyFiltersForForcedScenarioPeriodoMap">N</b>
                            <b key="lineSplit">N</b>
                            <b key="addRCRow">N</b>
                            <b key="complementary">N</b>
                            <ref key="periodicCalculation" refId="29"/>
                            <b key="breakLevelSubtotal">N</b>
                            <b key="alreadyDrilled">N</b>
                            <m key="nodeTypes" refId="293" keid="SYS_STR" veid="EFReportingNodeType">
                              <key>
                                <s>1</s>
                              </key>
                              <val>
                                <ref refId="95"/>
                              </val>
                            </m>
                            <b key="multiSelection">N</b>
                          </be>
                          <cust key="id" clsId="FilterOid">223</cust>
                          <s key="cod"/>
                          <s key="desc"/>
                          <i key="index">11</i>
                          <l key="children" refId="294" ln="0" eid="Framework.com.tagetik.trees.INode,framework"/>
                          <ref key="parent" refId="156"/>
                        </be>
                        <be refId="295" clsId="FilterNode">
                          <l key="dimensionOids" refId="296" ln="1" eid="DimensionOid">
                            <cust clsId="DimensionOid">564F435F413031-4E-31323332313130303030---</cust>
                          </l>
                          <l key="AdHocParamDimensionOids" refId="297" ln="0" eid="DimensionOid"/>
                          <be key="data" refId="298" clsId="FilterNodeData">
                            <ref key="filterNode" refId="295"/>
                            <s key="dim">VOC_A01</s>
                            <i key="segmentLevel">0</i>
                            <ref key="segment" refId="22"/>
                            <b key="placeHolder">N</b>
                            <ref key="weight" refId="23"/>
                            <be key="textMatchingCondition" refId="299" clsId="TextMatchingCondition">
                              <ref key="op" refId="25"/>
                              <s key="val"/>
                            </be>
                            <ref key="change" refId="26"/>
                            <ref key="dataType" refId="27"/>
                            <b key="prevailingDataType">N</b>
                            <ref key="editability" refId="28"/>
                            <b key="signChange">N</b>
                            <b key="nativeSignChange">N</b>
                            <l key="nav" refId="300" ln="0" eid="ScenarioModifierValue"/>
                            <i key="sco">0</i>
                            <b key="applyFiltersForForcedScenarioPeriodoMap">N</b>
                            <b key="lineSplit">N</b>
                            <b key="addRCRow">N</b>
                            <b key="complementary">N</b>
                            <ref key="periodicCalculation" refId="93"/>
                            <b key="breakLevelSubtotal">N</b>
                            <b key="alreadyDrilled">N</b>
                            <m key="nodeTypes" refId="301" keid="SYS_STR" veid="EFReportingNodeType">
                              <key>
                                <s>564F435F413031-4E-31323332313130303030---</s>
                              </key>
                              <val>
                                <ref refId="95"/>
                              </val>
                            </m>
                            <b key="multiSelection">N</b>
                          </be>
                          <cust key="id" clsId="FilterOid">224</cust>
                          <s key="cod"/>
                          <s key="desc"/>
                          <i key="index">12</i>
                          <l key="children" refId="302" ln="0" eid="Framework.com.tagetik.trees.INode,framework"/>
                          <ref key="parent" refId="156"/>
                        </be>
                        <be refId="303" clsId="FilterNode">
                          <l key="dimensionOids" refId="304" ln="1" eid="DimensionOid">
                            <cust clsId="DimensionOid">564F435F413031-4E-31323332323130303030---</cust>
                          </l>
                          <l key="AdHocParamDimensionOids" refId="305" ln="0" eid="DimensionOid"/>
                          <be key="data" refId="306" clsId="FilterNodeData">
                            <ref key="filterNode" refId="303"/>
                            <s key="dim">VOC_A01</s>
                            <i key="segmentLevel">0</i>
                            <ref key="segment" refId="22"/>
                            <b key="placeHolder">N</b>
                            <ref key="weight" refId="23"/>
                            <be key="textMatchingCondition" refId="307" clsId="TextMatchingCondition">
                              <ref key="op" refId="25"/>
                              <s key="val"/>
                            </be>
                            <ref key="change" refId="26"/>
                            <ref key="dataType" refId="27"/>
                            <b key="prevailingDataType">N</b>
                            <ref key="editability" refId="28"/>
                            <b key="signChange">N</b>
                            <b key="nativeSignChange">N</b>
                            <l key="nav" refId="308" ln="0" eid="ScenarioModifierValue"/>
                            <i key="sco">0</i>
                            <b key="applyFiltersForForcedScenarioPeriodoMap">N</b>
                            <b key="lineSplit">N</b>
                            <b key="addRCRow">N</b>
                            <b key="complementary">N</b>
                            <ref key="periodicCalculation" refId="93"/>
                            <b key="breakLevelSubtotal">N</b>
                            <b key="alreadyDrilled">N</b>
                            <m key="nodeTypes" refId="309" keid="SYS_STR" veid="EFReportingNodeType">
                              <key>
                                <s>564F435F413031-4E-31323332323130303030---</s>
                              </key>
                              <val>
                                <ref refId="95"/>
                              </val>
                            </m>
                            <b key="multiSelection">N</b>
                          </be>
                          <cust key="id" clsId="FilterOid">225</cust>
                          <s key="cod"/>
                          <s key="desc"/>
                          <i key="index">13</i>
                          <l key="children" refId="310" ln="0" eid="Framework.com.tagetik.trees.INode,framework"/>
                          <ref key="parent" refId="156"/>
                        </be>
                        <be refId="311" clsId="FilterNode">
                          <l key="dimensionOids" refId="312" ln="1" eid="DimensionOid">
                            <cust clsId="DimensionOid">564F435F413031-4E-31323332333130303030---</cust>
                          </l>
                          <l key="AdHocParamDimensionOids" refId="313" ln="0" eid="DimensionOid"/>
                          <be key="data" refId="314" clsId="FilterNodeData">
                            <ref key="filterNode" refId="311"/>
                            <s key="dim">VOC_A01</s>
                            <i key="segmentLevel">0</i>
                            <ref key="segment" refId="22"/>
                            <b key="placeHolder">N</b>
                            <ref key="weight" refId="23"/>
                            <be key="textMatchingCondition" refId="315" clsId="TextMatchingCondition">
                              <ref key="op" refId="25"/>
                              <s key="val"/>
                            </be>
                            <ref key="change" refId="26"/>
                            <ref key="dataType" refId="27"/>
                            <b key="prevailingDataType">N</b>
                            <ref key="editability" refId="28"/>
                            <b key="signChange">N</b>
                            <b key="nativeSignChange">N</b>
                            <l key="nav" refId="316" ln="0" eid="ScenarioModifierValue"/>
                            <i key="sco">0</i>
                            <b key="applyFiltersForForcedScenarioPeriodoMap">N</b>
                            <b key="lineSplit">N</b>
                            <b key="addRCRow">N</b>
                            <b key="complementary">N</b>
                            <ref key="periodicCalculation" refId="93"/>
                            <b key="breakLevelSubtotal">N</b>
                            <b key="alreadyDrilled">N</b>
                            <m key="nodeTypes" refId="317" keid="SYS_STR" veid="EFReportingNodeType">
                              <key>
                                <s>564F435F413031-4E-31323332333130303030---</s>
                              </key>
                              <val>
                                <ref refId="95"/>
                              </val>
                            </m>
                            <b key="multiSelection">N</b>
                          </be>
                          <cust key="id" clsId="FilterOid">226</cust>
                          <s key="cod"/>
                          <s key="desc"/>
                          <i key="index">14</i>
                          <l key="children" refId="318" ln="0" eid="Framework.com.tagetik.trees.INode,framework"/>
                          <ref key="parent" refId="156"/>
                        </be>
                        <be refId="319" clsId="FilterNode">
                          <l key="dimensionOids" refId="320" ln="1" eid="DimensionOid">
                            <cust clsId="DimensionOid">564F435F413031-45-31323431303030303030---</cust>
                          </l>
                          <l key="AdHocParamDimensionOids" refId="321" ln="0" eid="DimensionOid"/>
                          <be key="data" refId="322" clsId="FilterNodeData">
                            <ref key="filterNode" refId="319"/>
                            <s key="dim">VOC_A01</s>
                            <i key="segmentLevel">0</i>
                            <ref key="segment" refId="22"/>
                            <b key="placeHolder">N</b>
                            <ref key="weight" refId="23"/>
                            <be key="textMatchingCondition" refId="323" clsId="TextMatchingCondition">
                              <ref key="op" refId="25"/>
                              <s key="val"/>
                            </be>
                            <ref key="change" refId="26"/>
                            <ref key="dataType" refId="27"/>
                            <b key="prevailingDataType">N</b>
                            <ref key="editability" refId="28"/>
                            <b key="signChange">N</b>
                            <b key="nativeSignChange">N</b>
                            <l key="nav" refId="324" ln="0" eid="ScenarioModifierValue"/>
                            <i key="sco">0</i>
                            <b key="applyFiltersForForcedScenarioPeriodoMap">N</b>
                            <b key="lineSplit">N</b>
                            <b key="addRCRow">N</b>
                            <b key="complementary">N</b>
                            <ref key="periodicCalculation" refId="93"/>
                            <b key="breakLevelSubtotal">N</b>
                            <b key="alreadyDrilled">N</b>
                            <m key="nodeTypes" refId="325" keid="SYS_STR" veid="EFReportingNodeType">
                              <key>
                                <s>564F435F413031-45-31323431303030303030---</s>
                              </key>
                              <val>
                                <ref refId="95"/>
                              </val>
                            </m>
                            <b key="multiSelection">N</b>
                          </be>
                          <cust key="id" clsId="FilterOid">227</cust>
                          <s key="cod"/>
                          <s key="desc"/>
                          <i key="index">15</i>
                          <l key="children" refId="326" ln="0" eid="Framework.com.tagetik.trees.INode,framework"/>
                          <ref key="parent" refId="156"/>
                        </be>
                        <be refId="327" clsId="FilterNode">
                          <l key="dimensionOids" refId="328" ln="1" eid="DimensionOid">
                            <cust clsId="DimensionOid">564F435F413031-4E-31323332343130303030---</cust>
                          </l>
                          <l key="AdHocParamDimensionOids" refId="329" ln="0" eid="DimensionOid"/>
                          <be key="data" refId="330" clsId="FilterNodeData">
                            <ref key="filterNode" refId="327"/>
                            <s key="dim">VOC_A01</s>
                            <i key="segmentLevel">0</i>
                            <ref key="segment" refId="22"/>
                            <b key="placeHolder">N</b>
                            <ref key="weight" refId="23"/>
                            <be key="textMatchingCondition" refId="331" clsId="TextMatchingCondition">
                              <ref key="op" refId="25"/>
                              <s key="val"/>
                            </be>
                            <ref key="change" refId="26"/>
                            <ref key="dataType" refId="27"/>
                            <b key="prevailingDataType">N</b>
                            <ref key="editability" refId="28"/>
                            <b key="signChange">N</b>
                            <b key="nativeSignChange">N</b>
                            <l key="nav" refId="332" ln="0" eid="ScenarioModifierValue"/>
                            <i key="sco">0</i>
                            <b key="applyFiltersForForcedScenarioPeriodoMap">N</b>
                            <b key="lineSplit">N</b>
                            <b key="addRCRow">N</b>
                            <b key="complementary">N</b>
                            <ref key="periodicCalculation" refId="93"/>
                            <b key="breakLevelSubtotal">N</b>
                            <b key="alreadyDrilled">N</b>
                            <m key="nodeTypes" refId="333" keid="SYS_STR" veid="EFReportingNodeType">
                              <key>
                                <s>564F435F413031-4E-31323332343130303030---</s>
                              </key>
                              <val>
                                <ref refId="95"/>
                              </val>
                            </m>
                            <b key="multiSelection">N</b>
                          </be>
                          <cust key="id" clsId="FilterOid">228</cust>
                          <s key="cod"/>
                          <s key="desc"/>
                          <i key="index">16</i>
                          <l key="children" refId="334" ln="0" eid="Framework.com.tagetik.trees.INode,framework"/>
                          <ref key="parent" refId="156"/>
                        </be>
                        <be refId="335" clsId="FilterNode">
                          <l key="dimensionOids" refId="336" ln="0" eid="DimensionOid"/>
                          <l key="AdHocParamDimensionOids" refId="337" ln="0" eid="DimensionOid"/>
                          <be key="data" refId="338" clsId="FilterNodeData">
                            <ref key="filterNode" refId="335"/>
                            <s key="dim">VOC_A01</s>
                            <i key="segmentLevel">0</i>
                            <ref key="segment" refId="22"/>
                            <be key="reportingFormula" refId="339" clsId="ReportingFormula">
                              <b key="serverFormula">N</b>
                              <b key="formulaRule">N</b>
                              <s key="formula">SUM({224}:{228})</s>
                            </be>
                            <be key="dictionaryHeader" refId="340" clsId="MultiDesc">
                              <a key="desc" refId="341" ln="4" eid="SYS_STR">
                                <s>Cash and cash equivalents</s>
                                <s>
                                  Zahlungsmittel und Zahlungsmittel
                                  <ch cod="e4"/>
                                  quivalente
                                </s>
                                <nl/>
                                <nl/>
                              </a>
                            </be>
                            <b key="placeHolder">S</b>
                            <ref key="weight" refId="23"/>
                            <be key="textMatchingCondition" refId="342" clsId="TextMatchingCondition">
                              <ref key="op" refId="25"/>
                              <s key="val"/>
                            </be>
                            <ref key="change" refId="26"/>
                            <ref key="dataType" refId="27"/>
                            <b key="prevailingDataType">N</b>
                            <ref key="editability" refId="28"/>
                            <b key="signChange">N</b>
                            <b key="nativeSignChange">N</b>
                            <l key="nav" refId="343" ln="0" eid="ScenarioModifierValue"/>
                            <i key="sco">0</i>
                            <b key="applyFiltersForForcedScenarioPeriodoMap">N</b>
                            <b key="lineSplit">N</b>
                            <b key="addRCRow">N</b>
                            <b key="complementary">N</b>
                            <ref key="periodicCalculation" refId="29"/>
                            <b key="breakLevelSubtotal">N</b>
                            <b key="alreadyDrilled">N</b>
                            <m key="nodeTypes" refId="344" keid="SYS_STR" veid="EFReportingNodeType">
                              <key>
                                <s>228</s>
                              </key>
                              <val>
                                <ref refId="95"/>
                              </val>
                            </m>
                            <b key="multiSelection">N</b>
                          </be>
                          <cust key="id" clsId="FilterOid">229</cust>
                          <s key="cod"/>
                          <s key="desc"/>
                          <i key="index">17</i>
                          <l key="children" refId="345" ln="0" eid="Framework.com.tagetik.trees.INode,framework"/>
                          <ref key="parent" refId="156"/>
                        </be>
                        <be refId="346" clsId="FilterNode">
                          <l key="dimensionOids" refId="347" ln="0" eid="DimensionOid"/>
                          <l key="AdHocParamDimensionOids" refId="348" ln="0" eid="DimensionOid"/>
                          <be key="data" refId="349" clsId="FilterNodeData">
                            <ref key="filterNode" refId="346"/>
                            <s key="dim">VOC_A01</s>
                            <i key="segmentLevel">0</i>
                            <ref key="segment" refId="22"/>
                            <be key="reportingFormula" refId="350" clsId="ReportingFormula">
                              <b key="serverFormula">N</b>
                              <b key="formulaRule">N</b>
                              <s key="formula">{219}+{223}+{229}</s>
                            </be>
                            <be key="dictionaryHeader" refId="351" clsId="MultiDesc">
                              <a key="desc" refId="352" ln="4" eid="SYS_STR">
                                <s>Liquid funds and current securities</s>
                                <s>Liquide Mittel und kurzfristige Wertpapiere</s>
                                <nl/>
                                <nl/>
                              </a>
                            </be>
                            <b key="placeHolder">S</b>
                            <ref key="weight" refId="23"/>
                            <be key="textMatchingCondition" refId="353" clsId="TextMatchingCondition">
                              <ref key="op" refId="25"/>
                              <s key="val"/>
                            </be>
                            <ref key="change" refId="26"/>
                            <ref key="dataType" refId="27"/>
                            <b key="prevailingDataType">N</b>
                            <ref key="editability" refId="28"/>
                            <b key="signChange">N</b>
                            <b key="nativeSignChange">N</b>
                            <l key="nav" refId="354" ln="0" eid="ScenarioModifierValue"/>
                            <i key="sco">0</i>
                            <b key="applyFiltersForForcedScenarioPeriodoMap">N</b>
                            <b key="lineSplit">N</b>
                            <b key="addRCRow">N</b>
                            <b key="complementary">N</b>
                            <ref key="periodicCalculation" refId="29"/>
                            <b key="breakLevelSubtotal">N</b>
                            <b key="alreadyDrilled">N</b>
                            <m key="nodeTypes" refId="355" keid="SYS_STR" veid="EFReportingNodeType">
                              <key>
                                <s>229</s>
                              </key>
                              <val>
                                <ref refId="95"/>
                              </val>
                            </m>
                            <b key="multiSelection">N</b>
                          </be>
                          <cust key="id" clsId="FilterOid">230</cust>
                          <s key="cod"/>
                          <s key="desc"/>
                          <i key="index">18</i>
                          <l key="children" refId="356" ln="0" eid="Framework.com.tagetik.trees.INode,framework"/>
                          <ref key="parent" refId="156"/>
                        </be>
                        <be refId="357" clsId="FilterNode">
                          <l key="dimensionOids" refId="358" ln="1" eid="DimensionOid">
                            <cust clsId="DimensionOid">564F435F413031-4E-31323231333036303030---</cust>
                          </l>
                          <l key="AdHocParamDimensionOids" refId="359" ln="0" eid="DimensionOid"/>
                          <be key="data" refId="360" clsId="FilterNodeData">
                            <ref key="filterNode" refId="357"/>
                            <s key="dim">VOC_A01</s>
                            <i key="segmentLevel">0</i>
                            <ref key="segment" refId="22"/>
                            <b key="placeHolder">N</b>
                            <ref key="weight" refId="23"/>
                            <be key="textMatchingCondition" refId="361" clsId="TextMatchingCondition">
                              <ref key="op" refId="25"/>
                              <s key="val"/>
                            </be>
                            <ref key="change" refId="26"/>
                            <ref key="dataType" refId="27"/>
                            <b key="prevailingDataType">N</b>
                            <ref key="editability" refId="28"/>
                            <b key="signChange">N</b>
                            <b key="nativeSignChange">N</b>
                            <l key="nav" refId="362" ln="0" eid="ScenarioModifierValue"/>
                            <i key="sco">0</i>
                            <b key="applyFiltersForForcedScenarioPeriodoMap">N</b>
                            <b key="lineSplit">N</b>
                            <b key="addRCRow">N</b>
                            <b key="complementary">N</b>
                            <ref key="periodicCalculation" refId="93"/>
                            <b key="breakLevelSubtotal">N</b>
                            <b key="alreadyDrilled">N</b>
                            <m key="nodeTypes" refId="363" keid="SYS_STR" veid="EFReportingNodeType">
                              <key>
                                <s>564F435F413031-4E-31323231333036303030---</s>
                              </key>
                              <val>
                                <ref refId="95"/>
                              </val>
                            </m>
                            <b key="multiSelection">N</b>
                          </be>
                          <cust key="id" clsId="FilterOid">231</cust>
                          <s key="cod"/>
                          <s key="desc"/>
                          <i key="index">19</i>
                          <l key="children" refId="364" ln="0" eid="Framework.com.tagetik.trees.INode,framework"/>
                          <ref key="parent" refId="156"/>
                        </be>
                        <be refId="365" clsId="FilterNode">
                          <l key="dimensionOids" refId="366" ln="1" eid="DimensionOid">
                            <cust clsId="DimensionOid">564F435F413031-4E-31323231333037303030---</cust>
                          </l>
                          <l key="AdHocParamDimensionOids" refId="367" ln="0" eid="DimensionOid"/>
                          <be key="data" refId="368" clsId="FilterNodeData">
                            <ref key="filterNode" refId="365"/>
                            <s key="dim">VOC_A01</s>
                            <i key="segmentLevel">0</i>
                            <ref key="segment" refId="22"/>
                            <b key="placeHolder">N</b>
                            <ref key="weight" refId="23"/>
                            <be key="textMatchingCondition" refId="369" clsId="TextMatchingCondition">
                              <ref key="op" refId="25"/>
                              <s key="val"/>
                            </be>
                            <ref key="change" refId="26"/>
                            <ref key="dataType" refId="27"/>
                            <b key="prevailingDataType">N</b>
                            <ref key="editability" refId="28"/>
                            <b key="signChange">N</b>
                            <b key="nativeSignChange">N</b>
                            <l key="nav" refId="370" ln="0" eid="ScenarioModifierValue"/>
                            <i key="sco">0</i>
                            <b key="applyFiltersForForcedScenarioPeriodoMap">N</b>
                            <b key="lineSplit">N</b>
                            <b key="addRCRow">N</b>
                            <b key="complementary">N</b>
                            <ref key="periodicCalculation" refId="93"/>
                            <b key="breakLevelSubtotal">N</b>
                            <b key="alreadyDrilled">N</b>
                            <m key="nodeTypes" refId="371" keid="SYS_STR" veid="EFReportingNodeType">
                              <key>
                                <s>564F435F413031-4E-31323231333037303030---</s>
                              </key>
                              <val>
                                <ref refId="95"/>
                              </val>
                            </m>
                            <b key="multiSelection">N</b>
                          </be>
                          <cust key="id" clsId="FilterOid">232</cust>
                          <s key="cod"/>
                          <s key="desc"/>
                          <i key="index">20</i>
                          <l key="children" refId="372" ln="0" eid="Framework.com.tagetik.trees.INode,framework"/>
                          <ref key="parent" refId="156"/>
                        </be>
                        <be refId="373" clsId="FilterNode">
                          <l key="dimensionOids" refId="374" ln="0" eid="DimensionOid"/>
                          <l key="AdHocParamDimensionOids" refId="375" ln="0" eid="DimensionOid"/>
                          <be key="data" refId="376" clsId="FilterNodeData">
                            <ref key="filterNode" refId="373"/>
                            <s key="dim">VOC_A01</s>
                            <i key="segmentLevel">0</i>
                            <ref key="segment" refId="22"/>
                            <be key="reportingFormula" refId="377" clsId="ReportingFormula">
                              <b key="serverFormula">N</b>
                              <b key="formulaRule">N</b>
                              <s key="formula">{231}+{232}</s>
                            </be>
                            <be key="dictionaryHeader" refId="378" clsId="MultiDesc">
                              <a key="desc" refId="379" ln="4" eid="SYS_STR">
                                <s>Financial receivables with affiliated companies</s>
                                <s>Finanzielle Forderungen gegen verbundene Unternehmen</s>
                                <nl/>
                                <nl/>
                              </a>
                            </be>
                            <b key="placeHolder">S</b>
                            <ref key="weight" refId="23"/>
                            <be key="textMatchingCondition" refId="380" clsId="TextMatchingCondition">
                              <ref key="op" refId="25"/>
                              <s key="val"/>
                            </be>
                            <ref key="change" refId="26"/>
                            <ref key="dataType" refId="27"/>
                            <b key="prevailingDataType">N</b>
                            <ref key="editability" refId="28"/>
                            <b key="signChange">N</b>
                            <b key="nativeSignChange">N</b>
                            <l key="nav" refId="381" ln="0" eid="ScenarioModifierValue"/>
                            <i key="sco">0</i>
                            <b key="applyFiltersForForcedScenarioPeriodoMap">N</b>
                            <b key="lineSplit">N</b>
                            <b key="addRCRow">N</b>
                            <b key="complementary">N</b>
                            <ref key="periodicCalculation" refId="29"/>
                            <b key="breakLevelSubtotal">N</b>
                            <b key="alreadyDrilled">N</b>
                            <m key="nodeTypes" refId="382" keid="SYS_STR" veid="EFReportingNodeType">
                              <key>
                                <s>1</s>
                              </key>
                              <val>
                                <ref refId="95"/>
                              </val>
                            </m>
                            <b key="multiSelection">N</b>
                          </be>
                          <cust key="id" clsId="FilterOid">233</cust>
                          <s key="cod"/>
                          <s key="desc"/>
                          <i key="index">21</i>
                          <l key="children" refId="383" ln="0" eid="Framework.com.tagetik.trees.INode,framework"/>
                          <ref key="parent" refId="156"/>
                        </be>
                        <be refId="384" clsId="FilterNode">
                          <l key="dimensionOids" refId="385" ln="1" eid="DimensionOid">
                            <cust clsId="DimensionOid">564F435F413031-4E-31313432303030303030---</cust>
                          </l>
                          <l key="AdHocParamDimensionOids" refId="386" ln="0" eid="DimensionOid"/>
                          <be key="data" refId="387" clsId="FilterNodeData">
                            <ref key="filterNode" refId="384"/>
                            <s key="dim">VOC_A01</s>
                            <i key="segmentLevel">0</i>
                            <ref key="segment" refId="22"/>
                            <be key="dictionaryHeader" refId="388" clsId="MultiDesc">
                              <a key="desc" refId="389" ln="4" eid="SYS_STR">
                                <s>Non-current securities</s>
                                <s>Langfristige Wertpapiere</s>
                                <nl/>
                                <nl/>
                              </a>
                            </be>
                            <b key="placeHolder">N</b>
                            <ref key="weight" refId="23"/>
                            <be key="textMatchingCondition" refId="390" clsId="TextMatchingCondition">
                              <ref key="op" refId="25"/>
                              <s key="val"/>
                            </be>
                            <ref key="change" refId="26"/>
                            <ref key="dataType" refId="27"/>
                            <b key="prevailingDataType">N</b>
                            <ref key="editability" refId="28"/>
                            <b key="signChange">N</b>
                            <b key="nativeSignChange">N</b>
                            <l key="nav" refId="391" ln="0" eid="ScenarioModifierValue"/>
                            <i key="sco">0</i>
                            <b key="applyFiltersForForcedScenarioPeriodoMap">N</b>
                            <b key="lineSplit">N</b>
                            <b key="addRCRow">N</b>
                            <b key="complementary">N</b>
                            <ref key="periodicCalculation" refId="93"/>
                            <b key="breakLevelSubtotal">N</b>
                            <b key="alreadyDrilled">N</b>
                            <m key="nodeTypes" refId="392" keid="SYS_STR" veid="EFReportingNodeType">
                              <key>
                                <s>564F435F413031-4E-31313432303030303030---</s>
                              </key>
                              <val>
                                <ref refId="95"/>
                              </val>
                            </m>
                            <b key="multiSelection">N</b>
                          </be>
                          <cust key="id" clsId="FilterOid">234</cust>
                          <s key="cod"/>
                          <s key="desc"/>
                          <i key="index">22</i>
                          <l key="children" refId="393" ln="0" eid="Framework.com.tagetik.trees.INode,framework"/>
                          <ref key="parent" refId="156"/>
                        </be>
                        <be refId="394" clsId="FilterNode">
                          <l key="dimensionOids" refId="395" ln="1" eid="DimensionOid">
                            <cust clsId="DimensionOid">564F435F413031-45-32333131313030303030---</cust>
                          </l>
                          <l key="AdHocParamDimensionOids" refId="396" ln="0" eid="DimensionOid"/>
                          <be key="data" refId="397" clsId="FilterNodeData">
                            <ref key="filterNode" refId="394"/>
                            <s key="dim">VOC_A01</s>
                            <i key="segmentLevel">0</i>
                            <ref key="segment" refId="22"/>
                            <b key="placeHolder">N</b>
                            <ref key="weight" refId="23"/>
                            <be key="textMatchingCondition" refId="398" clsId="TextMatchingCondition">
                              <ref key="op" refId="25"/>
                              <s key="val"/>
                            </be>
                            <ref key="change" refId="26"/>
                            <ref key="dataType" refId="27"/>
                            <b key="prevailingDataType">N</b>
                            <ref key="editability" refId="28"/>
                            <b key="signChange">N</b>
                            <b key="nativeSignChange">N</b>
                            <l key="nav" refId="399" ln="0" eid="ScenarioModifierValue"/>
                            <i key="sco">0</i>
                            <b key="applyFiltersForForcedScenarioPeriodoMap">N</b>
                            <b key="lineSplit">N</b>
                            <b key="addRCRow">N</b>
                            <b key="complementary">N</b>
                            <ref key="periodicCalculation" refId="93"/>
                            <b key="breakLevelSubtotal">N</b>
                            <b key="alreadyDrilled">N</b>
                            <m key="nodeTypes" refId="400" keid="SYS_STR" veid="EFReportingNodeType">
                              <key>
                                <s>564F435F413031-45-32333131313030303030---</s>
                              </key>
                              <val>
                                <ref refId="95"/>
                              </val>
                            </m>
                            <b key="multiSelection">N</b>
                          </be>
                          <cust key="id" clsId="FilterOid">235</cust>
                          <s key="cod"/>
                          <s key="desc"/>
                          <i key="index">23</i>
                          <l key="children" refId="401" ln="0" eid="Framework.com.tagetik.trees.INode,framework"/>
                          <ref key="parent" refId="156"/>
                        </be>
                        <be refId="402" clsId="FilterNode">
                          <l key="dimensionOids" refId="403" ln="1" eid="DimensionOid">
                            <cust clsId="DimensionOid">564F435F413031-45-32333131323030303030---</cust>
                          </l>
                          <l key="AdHocParamDimensionOids" refId="404" ln="0" eid="DimensionOid"/>
                          <be key="data" refId="405" clsId="FilterNodeData">
                            <ref key="filterNode" refId="402"/>
                            <s key="dim">VOC_A01</s>
                            <i key="segmentLevel">0</i>
                            <ref key="segment" refId="22"/>
                            <b key="placeHolder">N</b>
                            <ref key="weight" refId="23"/>
                            <be key="textMatchingCondition" refId="406" clsId="TextMatchingCondition">
                              <ref key="op" refId="25"/>
                              <s key="val"/>
                            </be>
                            <ref key="change" refId="26"/>
                            <ref key="dataType" refId="27"/>
                            <b key="prevailingDataType">N</b>
                            <ref key="editability" refId="28"/>
                            <b key="signChange">N</b>
                            <b key="nativeSignChange">N</b>
                            <l key="nav" refId="407" ln="0" eid="ScenarioModifierValue"/>
                            <i key="sco">0</i>
                            <b key="applyFiltersForForcedScenarioPeriodoMap">N</b>
                            <b key="lineSplit">N</b>
                            <b key="addRCRow">N</b>
                            <b key="complementary">N</b>
                            <ref key="periodicCalculation" refId="93"/>
                            <b key="breakLevelSubtotal">N</b>
                            <b key="alreadyDrilled">N</b>
                            <m key="nodeTypes" refId="408" keid="SYS_STR" veid="EFReportingNodeType">
                              <key>
                                <s>564F435F413031-45-32333131323030303030---</s>
                              </key>
                              <val>
                                <ref refId="95"/>
                              </val>
                            </m>
                            <b key="multiSelection">N</b>
                          </be>
                          <cust key="id" clsId="FilterOid">236</cust>
                          <s key="cod"/>
                          <s key="desc"/>
                          <i key="index">24</i>
                          <l key="children" refId="409" ln="0" eid="Framework.com.tagetik.trees.INode,framework"/>
                          <ref key="parent" refId="156"/>
                        </be>
                        <be refId="410" clsId="FilterNode">
                          <l key="dimensionOids" refId="411" ln="1" eid="DimensionOid">
                            <cust clsId="DimensionOid">564F435F413031-45-32333131333030303030---</cust>
                          </l>
                          <l key="AdHocParamDimensionOids" refId="412" ln="0" eid="DimensionOid"/>
                          <be key="data" refId="413" clsId="FilterNodeData">
                            <ref key="filterNode" refId="410"/>
                            <s key="dim">VOC_A01</s>
                            <i key="segmentLevel">0</i>
                            <ref key="segment" refId="22"/>
                            <b key="placeHolder">N</b>
                            <ref key="weight" refId="23"/>
                            <be key="textMatchingCondition" refId="414" clsId="TextMatchingCondition">
                              <ref key="op" refId="25"/>
                              <s key="val"/>
                            </be>
                            <ref key="change" refId="26"/>
                            <ref key="dataType" refId="27"/>
                            <b key="prevailingDataType">N</b>
                            <ref key="editability" refId="28"/>
                            <b key="signChange">N</b>
                            <b key="nativeSignChange">N</b>
                            <l key="nav" refId="415" ln="0" eid="ScenarioModifierValue"/>
                            <i key="sco">0</i>
                            <b key="applyFiltersForForcedScenarioPeriodoMap">N</b>
                            <b key="lineSplit">N</b>
                            <b key="addRCRow">N</b>
                            <b key="complementary">N</b>
                            <ref key="periodicCalculation" refId="93"/>
                            <b key="breakLevelSubtotal">N</b>
                            <b key="alreadyDrilled">N</b>
                            <m key="nodeTypes" refId="416" keid="SYS_STR" veid="EFReportingNodeType">
                              <key>
                                <s>564F435F413031-45-32333131333030303030---</s>
                              </key>
                              <val>
                                <ref refId="95"/>
                              </val>
                            </m>
                            <b key="multiSelection">N</b>
                          </be>
                          <cust key="id" clsId="FilterOid">237</cust>
                          <s key="cod"/>
                          <s key="desc"/>
                          <i key="index">25</i>
                          <l key="children" refId="417" ln="0" eid="Framework.com.tagetik.trees.INode,framework"/>
                          <ref key="parent" refId="156"/>
                        </be>
                        <be refId="418" clsId="FilterNode">
                          <l key="dimensionOids" refId="419" ln="1" eid="DimensionOid">
                            <cust clsId="DimensionOid">564F435F413031-45-32333131343030303030---</cust>
                          </l>
                          <l key="AdHocParamDimensionOids" refId="420" ln="0" eid="DimensionOid"/>
                          <be key="data" refId="421" clsId="FilterNodeData">
                            <ref key="filterNode" refId="418"/>
                            <s key="dim">VOC_A01</s>
                            <i key="segmentLevel">0</i>
                            <ref key="segment" refId="22"/>
                            <b key="placeHolder">N</b>
                            <ref key="weight" refId="23"/>
                            <be key="textMatchingCondition" refId="422" clsId="TextMatchingCondition">
                              <ref key="op" refId="25"/>
                              <s key="val"/>
                            </be>
                            <ref key="change" refId="26"/>
                            <ref key="dataType" refId="27"/>
                            <b key="prevailingDataType">N</b>
                            <ref key="editability" refId="28"/>
                            <b key="signChange">N</b>
                            <b key="nativeSignChange">N</b>
                            <l key="nav" refId="423" ln="0" eid="ScenarioModifierValue"/>
                            <i key="sco">0</i>
                            <b key="applyFiltersForForcedScenarioPeriodoMap">N</b>
                            <b key="lineSplit">N</b>
                            <b key="addRCRow">N</b>
                            <b key="complementary">N</b>
                            <ref key="periodicCalculation" refId="93"/>
                            <b key="breakLevelSubtotal">N</b>
                            <b key="alreadyDrilled">N</b>
                            <m key="nodeTypes" refId="424" keid="SYS_STR" veid="EFReportingNodeType">
                              <key>
                                <s>564F435F413031-45-32333131343030303030---</s>
                              </key>
                              <val>
                                <ref refId="95"/>
                              </val>
                            </m>
                            <b key="multiSelection">N</b>
                          </be>
                          <cust key="id" clsId="FilterOid">238</cust>
                          <s key="cod"/>
                          <s key="desc"/>
                          <i key="index">26</i>
                          <l key="children" refId="425" ln="0" eid="Framework.com.tagetik.trees.INode,framework"/>
                          <ref key="parent" refId="156"/>
                        </be>
                        <be refId="426" clsId="FilterNode">
                          <l key="dimensionOids" refId="427" ln="1" eid="DimensionOid">
                            <cust clsId="DimensionOid">564F435F413031-45-32333131353030303030---</cust>
                          </l>
                          <l key="AdHocParamDimensionOids" refId="428" ln="0" eid="DimensionOid"/>
                          <be key="data" refId="429" clsId="FilterNodeData">
                            <ref key="filterNode" refId="426"/>
                            <s key="dim">VOC_A01</s>
                            <i key="segmentLevel">0</i>
                            <ref key="segment" refId="22"/>
                            <b key="placeHolder">N</b>
                            <ref key="weight" refId="23"/>
                            <be key="textMatchingCondition" refId="430" clsId="TextMatchingCondition">
                              <ref key="op" refId="25"/>
                              <s key="val"/>
                            </be>
                            <ref key="change" refId="26"/>
                            <ref key="dataType" refId="27"/>
                            <b key="prevailingDataType">N</b>
                            <ref key="editability" refId="28"/>
                            <b key="signChange">N</b>
                            <b key="nativeSignChange">N</b>
                            <l key="nav" refId="431" ln="0" eid="ScenarioModifierValue"/>
                            <i key="sco">0</i>
                            <b key="applyFiltersForForcedScenarioPeriodoMap">N</b>
                            <b key="lineSplit">N</b>
                            <b key="addRCRow">N</b>
                            <b key="complementary">N</b>
                            <ref key="periodicCalculation" refId="93"/>
                            <b key="breakLevelSubtotal">N</b>
                            <b key="alreadyDrilled">N</b>
                            <m key="nodeTypes" refId="432" keid="SYS_STR" veid="EFReportingNodeType">
                              <key>
                                <s>564F435F413031-45-32333131353030303030---</s>
                              </key>
                              <val>
                                <ref refId="95"/>
                              </val>
                            </m>
                            <b key="multiSelection">N</b>
                          </be>
                          <cust key="id" clsId="FilterOid">239</cust>
                          <s key="cod"/>
                          <s key="desc"/>
                          <i key="index">27</i>
                          <l key="children" refId="433" ln="0" eid="Framework.com.tagetik.trees.INode,framework"/>
                          <ref key="parent" refId="156"/>
                        </be>
                        <be refId="434" clsId="FilterNode">
                          <l key="dimensionOids" refId="435" ln="1" eid="DimensionOid">
                            <cust clsId="DimensionOid">564F435F413031-4E-32333131363030303030---</cust>
                          </l>
                          <l key="AdHocParamDimensionOids" refId="436" ln="0" eid="DimensionOid"/>
                          <be key="data" refId="437" clsId="FilterNodeData">
                            <ref key="filterNode" refId="434"/>
                            <s key="dim">VOC_A01</s>
                            <i key="segmentLevel">0</i>
                            <ref key="segment" refId="22"/>
                            <b key="placeHolder">N</b>
                            <ref key="weight" refId="23"/>
                            <be key="textMatchingCondition" refId="438" clsId="TextMatchingCondition">
                              <ref key="op" refId="25"/>
                              <s key="val"/>
                            </be>
                            <ref key="change" refId="26"/>
                            <ref key="dataType" refId="27"/>
                            <b key="prevailingDataType">N</b>
                            <ref key="editability" refId="28"/>
                            <b key="signChange">N</b>
                            <b key="nativeSignChange">N</b>
                            <l key="nav" refId="439" ln="0" eid="ScenarioModifierValue"/>
                            <i key="sco">0</i>
                            <b key="applyFiltersForForcedScenarioPeriodoMap">N</b>
                            <b key="lineSplit">N</b>
                            <b key="addRCRow">N</b>
                            <b key="complementary">N</b>
                            <ref key="periodicCalculation" refId="93"/>
                            <b key="breakLevelSubtotal">N</b>
                            <b key="alreadyDrilled">N</b>
                            <m key="nodeTypes" refId="440" keid="SYS_STR" veid="EFReportingNodeType">
                              <key>
                                <s>564F435F413031-4E-32333131363030303030---</s>
                              </key>
                              <val>
                                <ref refId="95"/>
                              </val>
                            </m>
                            <b key="multiSelection">N</b>
                          </be>
                          <cust key="id" clsId="FilterOid">240</cust>
                          <s key="cod"/>
                          <s key="desc"/>
                          <i key="index">28</i>
                          <l key="children" refId="441" ln="0" eid="Framework.com.tagetik.trees.INode,framework"/>
                          <ref key="parent" refId="156"/>
                        </be>
                        <be refId="442" clsId="FilterNode">
                          <l key="dimensionOids" refId="443" ln="1" eid="DimensionOid">
                            <cust clsId="DimensionOid">564F435F413031-45-32333132313030303030---</cust>
                          </l>
                          <l key="AdHocParamDimensionOids" refId="444" ln="0" eid="DimensionOid"/>
                          <be key="data" refId="445" clsId="FilterNodeData">
                            <ref key="filterNode" refId="442"/>
                            <s key="dim">VOC_A01</s>
                            <i key="segmentLevel">0</i>
                            <ref key="segment" refId="22"/>
                            <b key="placeHolder">N</b>
                            <ref key="weight" refId="23"/>
                            <be key="textMatchingCondition" refId="446" clsId="TextMatchingCondition">
                              <ref key="op" refId="25"/>
                              <s key="val"/>
                            </be>
                            <ref key="change" refId="26"/>
                            <ref key="dataType" refId="27"/>
                            <b key="prevailingDataType">N</b>
                            <ref key="editability" refId="28"/>
                            <b key="signChange">N</b>
                            <b key="nativeSignChange">N</b>
                            <l key="nav" refId="447" ln="0" eid="ScenarioModifierValue"/>
                            <i key="sco">0</i>
                            <b key="applyFiltersForForcedScenarioPeriodoMap">N</b>
                            <b key="lineSplit">N</b>
                            <b key="addRCRow">N</b>
                            <b key="complementary">N</b>
                            <ref key="periodicCalculation" refId="93"/>
                            <b key="breakLevelSubtotal">N</b>
                            <b key="alreadyDrilled">N</b>
                            <m key="nodeTypes" refId="448" keid="SYS_STR" veid="EFReportingNodeType">
                              <key>
                                <s>564F435F413031-45-32333132313030303030---</s>
                              </key>
                              <val>
                                <ref refId="95"/>
                              </val>
                            </m>
                            <b key="multiSelection">N</b>
                          </be>
                          <cust key="id" clsId="FilterOid">242</cust>
                          <s key="cod"/>
                          <s key="desc"/>
                          <i key="index">29</i>
                          <l key="children" refId="449" ln="0" eid="Framework.com.tagetik.trees.INode,framework"/>
                          <ref key="parent" refId="156"/>
                        </be>
                        <be refId="450" clsId="FilterNode">
                          <l key="dimensionOids" refId="451" ln="0" eid="DimensionOid"/>
                          <l key="AdHocParamDimensionOids" refId="452" ln="0" eid="DimensionOid"/>
                          <be key="data" refId="453" clsId="FilterNodeData">
                            <ref key="filterNode" refId="450"/>
                            <s key="dim">VOC_A01</s>
                            <i key="segmentLevel">0</i>
                            <ref key="segment" refId="22"/>
                            <be key="reportingFormula" refId="454" clsId="ReportingFormula">
                              <b key="serverFormula">N</b>
                              <b key="formulaRule">N</b>
                              <s key="formula">Sum({235}:{242})</s>
                            </be>
                            <be key="dictionaryHeader" refId="455" clsId="MultiDesc">
                              <a key="desc" refId="456" ln="4" eid="SYS_STR">
                                <s>Financial liabilities and liabilities from leases</s>
                                <s>Finanzverbindlichkeiten und Verbindlichkeiten aus Leasing</s>
                                <nl/>
                                <nl/>
                              </a>
                            </be>
                            <b key="placeHolder">S</b>
                            <ref key="weight" refId="23"/>
                            <be key="textMatchingCondition" refId="457" clsId="TextMatchingCondition">
                              <ref key="op" refId="25"/>
                              <s key="val"/>
                            </be>
                            <ref key="change" refId="26"/>
                            <ref key="dataType" refId="27"/>
                            <b key="prevailingDataType">N</b>
                            <ref key="editability" refId="28"/>
                            <b key="signChange">N</b>
                            <b key="nativeSignChange">N</b>
                            <l key="nav" refId="458" ln="0" eid="ScenarioModifierValue"/>
                            <i key="sco">0</i>
                            <b key="applyFiltersForForcedScenarioPeriodoMap">N</b>
                            <b key="lineSplit">N</b>
                            <b key="addRCRow">N</b>
                            <b key="complementary">N</b>
                            <ref key="periodicCalculation" refId="29"/>
                            <b key="breakLevelSubtotal">N</b>
                            <b key="alreadyDrilled">N</b>
                            <m key="nodeTypes" refId="459" keid="SYS_STR" veid="EFReportingNodeType">
                              <key>
                                <s>240</s>
                              </key>
                              <val>
                                <ref refId="95"/>
                              </val>
                            </m>
                            <b key="multiSelection">N</b>
                          </be>
                          <cust key="id" clsId="FilterOid">241</cust>
                          <s key="cod"/>
                          <s key="desc"/>
                          <i key="index">30</i>
                          <l key="children" refId="460" ln="0" eid="Framework.com.tagetik.trees.INode,framework"/>
                          <ref key="parent" refId="156"/>
                        </be>
                        <be refId="461" clsId="FilterNode">
                          <l key="dimensionOids" refId="462" ln="1" eid="DimensionOid">
                            <cust clsId="DimensionOid">564F435F413031-45-32333131353030303030---</cust>
                          </l>
                          <l key="AdHocParamDimensionOids" refId="463" ln="0" eid="DimensionOid"/>
                          <be key="data" refId="464" clsId="FilterNodeData">
                            <ref key="filterNode" refId="461"/>
                            <s key="dim">VOC_A01</s>
                            <i key="segmentLevel">0</i>
                            <ref key="segment" refId="22"/>
                            <be key="dictionaryHeader" refId="465" clsId="MultiDesc">
                              <a key="desc" refId="466" ln="4" eid="SYS_STR">
                                <s>Lease liabilities</s>
                                <s>Verbindlichkeiten aus Leasing</s>
                                <nl/>
                                <nl/>
                              </a>
                            </be>
                            <b key="placeHolder">N</b>
                            <ref key="weight" refId="23"/>
                            <be key="textMatchingCondition" refId="467" clsId="TextMatchingCondition">
                              <ref key="op" refId="25"/>
                              <s key="val"/>
                            </be>
                            <ref key="change" refId="26"/>
                            <ref key="dataType" refId="27"/>
                            <b key="prevailingDataType">N</b>
                            <ref key="editability" refId="28"/>
                            <b key="signChange">N</b>
                            <b key="nativeSignChange">N</b>
                            <l key="nav" refId="468" ln="0" eid="ScenarioModifierValue"/>
                            <i key="sco">0</i>
                            <b key="applyFiltersForForcedScenarioPeriodoMap">N</b>
                            <b key="lineSplit">N</b>
                            <b key="addRCRow">N</b>
                            <b key="complementary">N</b>
                            <ref key="periodicCalculation" refId="29"/>
                            <b key="breakLevelSubtotal">N</b>
                            <b key="alreadyDrilled">N</b>
                            <b key="multiSelection">N</b>
                          </be>
                          <cust key="id" clsId="FilterOid">255</cust>
                          <s key="cod"/>
                          <s key="desc"/>
                          <i key="index">31</i>
                          <l key="children" refId="469" ln="0" eid="Framework.com.tagetik.trees.INode,framework"/>
                          <ref key="parent" refId="156"/>
                        </be>
                        <be refId="470" clsId="FilterNode">
                          <l key="dimensionOids" refId="471" ln="1" eid="DimensionOid">
                            <cust clsId="DimensionOid">564F435F413031-45-32333131363530303030---</cust>
                          </l>
                          <l key="AdHocParamDimensionOids" refId="472" ln="0" eid="DimensionOid"/>
                          <be key="data" refId="473" clsId="FilterNodeData">
                            <ref key="filterNode" refId="470"/>
                            <s key="dim">VOC_A01</s>
                            <i key="segmentLevel">0</i>
                            <ref key="segment" refId="22"/>
                            <be key="dictionaryHeader" refId="474" clsId="MultiDesc">
                              <a key="desc" refId="475" ln="4" eid="SYS_STR">
                                <s>Margining liabilities</s>
                                <s>Verbindlichkeiten aus Margining</s>
                                <nl/>
                                <nl/>
                              </a>
                            </be>
                            <b key="placeHolder">N</b>
                            <ref key="weight" refId="23"/>
                            <be key="textMatchingCondition" refId="476" clsId="TextMatchingCondition">
                              <ref key="op" refId="25"/>
                              <s key="val"/>
                            </be>
                            <ref key="change" refId="26"/>
                            <ref key="dataType" refId="27"/>
                            <b key="prevailingDataType">N</b>
                            <ref key="editability" refId="28"/>
                            <b key="signChange">N</b>
                            <b key="nativeSignChange">N</b>
                            <l key="nav" refId="477" ln="0" eid="ScenarioModifierValue"/>
                            <i key="sco">0</i>
                            <b key="applyFiltersForForcedScenarioPeriodoMap">N</b>
                            <b key="lineSplit">N</b>
                            <b key="addRCRow">N</b>
                            <b key="complementary">N</b>
                            <ref key="periodicCalculation" refId="29"/>
                            <b key="breakLevelSubtotal">N</b>
                            <b key="alreadyDrilled">N</b>
                            <b key="multiSelection">N</b>
                          </be>
                          <cust key="id" clsId="FilterOid">254</cust>
                          <s key="cod"/>
                          <s key="desc"/>
                          <i key="index">32</i>
                          <l key="children" refId="478" ln="0" eid="Framework.com.tagetik.trees.INode,framework"/>
                          <ref key="parent" refId="156"/>
                        </be>
                        <be refId="479" clsId="FilterNode">
                          <l key="dimensionOids" refId="480" ln="0" eid="DimensionOid"/>
                          <l key="AdHocParamDimensionOids" refId="481" ln="0" eid="DimensionOid"/>
                          <be key="data" refId="482" clsId="FilterNodeData">
                            <ref key="filterNode" refId="479"/>
                            <s key="dim">VOC_A01</s>
                            <i key="segmentLevel">0</i>
                            <ref key="segment" refId="22"/>
                            <be key="reportingFormula" refId="483" clsId="ReportingFormula">
                              <b key="serverFormula">N</b>
                              <b key="formulaRule">N</b>
                              <s key="formula">{241}-{255}-{254}</s>
                            </be>
                            <be key="dictionaryHeader" refId="484" clsId="MultiDesc">
                              <a key="desc" refId="485" ln="4" eid="SYS_STR">
                                <s>Other financial liabilities</s>
                                <s>Sonstige Finanzverbindlichkeiten</s>
                                <nl/>
                                <nl/>
                              </a>
                            </be>
                            <b key="placeHolder">S</b>
                            <ref key="weight" refId="23"/>
                            <be key="textMatchingCondition" refId="486" clsId="TextMatchingCondition">
                              <ref key="op" refId="25"/>
                              <s key="val"/>
                            </be>
                            <ref key="change" refId="26"/>
                            <ref key="dataType" refId="27"/>
                            <b key="prevailingDataType">N</b>
                            <ref key="editability" refId="28"/>
                            <b key="signChange">N</b>
                            <b key="nativeSignChange">N</b>
                            <l key="nav" refId="487" ln="0" eid="ScenarioModifierValue"/>
                            <i key="sco">0</i>
                            <b key="applyFiltersForForcedScenarioPeriodoMap">N</b>
                            <b key="lineSplit">N</b>
                            <b key="addRCRow">N</b>
                            <b key="complementary">N</b>
                            <ref key="periodicCalculation" refId="29"/>
                            <b key="breakLevelSubtotal">N</b>
                            <b key="alreadyDrilled">N</b>
                            <m key="nodeTypes" refId="488" keid="SYS_STR" veid="EFReportingNodeType">
                              <key>
                                <s>241</s>
                              </key>
                              <val>
                                <ref refId="95"/>
                              </val>
                            </m>
                            <b key="multiSelection">N</b>
                          </be>
                          <cust key="id" clsId="FilterOid">253</cust>
                          <s key="cod"/>
                          <s key="desc"/>
                          <i key="index">33</i>
                          <l key="children" refId="489" ln="0" eid="Framework.com.tagetik.trees.INode,framework"/>
                          <ref key="parent" refId="156"/>
                        </be>
                        <be refId="490" clsId="FilterNode">
                          <l key="dimensionOids" refId="491" ln="0" eid="DimensionOid"/>
                          <l key="AdHocParamDimensionOids" refId="492" ln="0" eid="DimensionOid"/>
                          <be key="data" refId="493" clsId="FilterNodeData">
                            <ref key="filterNode" refId="490"/>
                            <s key="dim">VOC_A01</s>
                            <i key="segmentLevel">0</i>
                            <ref key="segment" refId="22"/>
                            <be key="reportingFormula" refId="494" clsId="ReportingFormula">
                              <b key="serverFormula">N</b>
                              <b key="formulaRule">N</b>
                              <s key="formula">{230}+{233}+{234}+{241}</s>
                            </be>
                            <be key="dictionaryHeader" refId="495" clsId="MultiDesc">
                              <a key="desc" refId="496" ln="4" eid="SYS_STR">
                                <s>Net financial position</s>
                                <s>Nettofinanzposition</s>
                                <nl/>
                                <nl/>
                              </a>
                            </be>
                            <b key="placeHolder">S</b>
                            <ref key="weight" refId="23"/>
                            <be key="textMatchingCondition" refId="497" clsId="TextMatchingCondition">
                              <ref key="op" refId="25"/>
                              <s key="val"/>
                            </be>
                            <ref key="change" refId="26"/>
                            <ref key="dataType" refId="27"/>
                            <b key="prevailingDataType">N</b>
                            <ref key="editability" refId="28"/>
                            <b key="signChange">N</b>
                            <b key="nativeSignChange">N</b>
                            <l key="nav" refId="498" ln="0" eid="ScenarioModifierValue"/>
                            <i key="sco">0</i>
                            <b key="applyFiltersForForcedScenarioPeriodoMap">N</b>
                            <b key="lineSplit">N</b>
                            <b key="addRCRow">N</b>
                            <b key="complementary">N</b>
                            <ref key="periodicCalculation" refId="29"/>
                            <b key="breakLevelSubtotal">N</b>
                            <b key="alreadyDrilled">N</b>
                            <m key="nodeTypes" refId="499" keid="SYS_STR" veid="EFReportingNodeType">
                              <key>
                                <s>241</s>
                              </key>
                              <val>
                                <ref refId="95"/>
                              </val>
                            </m>
                            <b key="multiSelection">N</b>
                          </be>
                          <cust key="id" clsId="FilterOid">243</cust>
                          <s key="cod"/>
                          <s key="desc"/>
                          <i key="index">34</i>
                          <l key="children" refId="500" ln="0" eid="Framework.com.tagetik.trees.INode,framework"/>
                          <ref key="parent" refId="156"/>
                        </be>
                        <be refId="501" clsId="FilterNode">
                          <l key="dimensionOids" refId="502" ln="1" eid="DimensionOid">
                            <cust clsId="DimensionOid">564F435F413031-4E-32323035303030303030---</cust>
                          </l>
                          <l key="AdHocParamDimensionOids" refId="503" ln="0" eid="DimensionOid"/>
                          <be key="data" refId="504" clsId="FilterNodeData">
                            <ref key="filterNode" refId="501"/>
                            <s key="dim">VOC_A01</s>
                            <i key="segmentLevel">0</i>
                            <ref key="segment" refId="22"/>
                            <b key="placeHolder">N</b>
                            <ref key="weight" refId="23"/>
                            <be key="textMatchingCondition" refId="505" clsId="TextMatchingCondition">
                              <ref key="op" refId="25"/>
                              <s key="val"/>
                            </be>
                            <ref key="change" refId="26"/>
                            <ref key="dataType" refId="27"/>
                            <b key="prevailingDataType">N</b>
                            <ref key="editability" refId="28"/>
                            <b key="signChange">N</b>
                            <b key="nativeSignChange">N</b>
                            <l key="nav" refId="506" ln="0" eid="ScenarioModifierValue"/>
                            <i key="sco">0</i>
                            <b key="applyFiltersForForcedScenarioPeriodoMap">N</b>
                            <b key="lineSplit">N</b>
                            <b key="addRCRow">N</b>
                            <b key="complementary">N</b>
                            <ref key="periodicCalculation" refId="93"/>
                            <b key="breakLevelSubtotal">N</b>
                            <b key="alreadyDrilled">N</b>
                            <m key="nodeTypes" refId="507" keid="SYS_STR" veid="EFReportingNodeType">
                              <key>
                                <s>564F435F413031-4E-32323035303030303030---</s>
                              </key>
                              <val>
                                <ref refId="95"/>
                              </val>
                            </m>
                            <b key="multiSelection">N</b>
                          </be>
                          <cust key="id" clsId="FilterOid">244</cust>
                          <s key="cod"/>
                          <s key="desc"/>
                          <i key="index">35</i>
                          <l key="children" refId="508" ln="0" eid="Framework.com.tagetik.trees.INode,framework"/>
                          <ref key="parent" refId="156"/>
                        </be>
                        <be refId="509" clsId="FilterNode">
                          <l key="dimensionOids" refId="510" ln="1" eid="DimensionOid">
                            <cust clsId="DimensionOid">564F435F413031-45-32323035313030303030---</cust>
                          </l>
                          <l key="AdHocParamDimensionOids" refId="511" ln="0" eid="DimensionOid"/>
                          <be key="data" refId="512" clsId="FilterNodeData">
                            <ref key="filterNode" refId="509"/>
                            <s key="dim">VOC_A01</s>
                            <i key="segmentLevel">0</i>
                            <ref key="segment" refId="22"/>
                            <be key="dictionaryHeader" refId="513" clsId="MultiDesc">
                              <a key="desc" refId="514" ln="4" eid="SYS_STR">
                                <s>Net pension liabilities</s>
                                <s>Nettoverbindlichkeiten</s>
                                <nl/>
                                <nl/>
                              </a>
                            </be>
                            <b key="placeHolder">N</b>
                            <ref key="weight" refId="23"/>
                            <be key="textMatchingCondition" refId="51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283</cust>
                          <s key="cod">PH</s>
                          <s key="desc"/>
                          <i key="index">0</i>
                          <ref key="parent" refId="156"/>
                        </be>
                        <be refId="516" clsId="FilterNode">
                          <l key="dimensionOids" refId="517" ln="1" eid="DimensionOid">
                            <cust clsId="DimensionOid">564F435F413031-45-31323232313730303030---</cust>
                          </l>
                          <l key="AdHocParamDimensionOids" refId="518" ln="0" eid="DimensionOid"/>
                          <be key="data" refId="519" clsId="FilterNodeData">
                            <ref key="filterNode" refId="516"/>
                            <s key="dim">VOC_A01</s>
                            <i key="segmentLevel">0</i>
                            <ref key="segment" refId="22"/>
                            <be key="dictionaryHeader" refId="520" clsId="MultiDesc">
                              <a key="desc" refId="521" ln="4" eid="SYS_STR">
                                <s>Net pension assets</s>
                                <s>
                                  Nettoverm
                                  <ch cod="f6"/>
                                  genswerte
                                </s>
                                <nl/>
                                <nl/>
                              </a>
                            </be>
                            <b key="placeHolder">N</b>
                            <ref key="weight" refId="23"/>
                            <be key="textMatchingCondition" refId="52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282</cust>
                          <s key="cod">PH</s>
                          <s key="desc"/>
                          <i key="index">0</i>
                          <ref key="parent" refId="156"/>
                        </be>
                        <be refId="523" clsId="FilterNode">
                          <l key="dimensionOids" refId="524" ln="1" eid="DimensionOid">
                            <cust clsId="DimensionOid">564F435F413031-45-32323331353030303030---</cust>
                          </l>
                          <l key="AdHocParamDimensionOids" refId="525" ln="0" eid="DimensionOid"/>
                          <be key="data" refId="526" clsId="FilterNodeData">
                            <ref key="filterNode" refId="523"/>
                            <s key="dim">VOC_A01</s>
                            <i key="segmentLevel">0</i>
                            <ref key="segment" refId="22"/>
                            <b key="placeHolder">N</b>
                            <ref key="weight" refId="23"/>
                            <be key="textMatchingCondition" refId="527" clsId="TextMatchingCondition">
                              <ref key="op" refId="25"/>
                              <s key="val"/>
                            </be>
                            <ref key="change" refId="26"/>
                            <ref key="dataType" refId="27"/>
                            <b key="prevailingDataType">N</b>
                            <ref key="editability" refId="28"/>
                            <b key="signChange">N</b>
                            <b key="nativeSignChange">N</b>
                            <l key="nav" refId="528" ln="0" eid="ScenarioModifierValue"/>
                            <i key="sco">0</i>
                            <b key="applyFiltersForForcedScenarioPeriodoMap">N</b>
                            <b key="lineSplit">N</b>
                            <b key="addRCRow">N</b>
                            <b key="complementary">N</b>
                            <ref key="periodicCalculation" refId="93"/>
                            <b key="breakLevelSubtotal">N</b>
                            <b key="alreadyDrilled">N</b>
                            <m key="nodeTypes" refId="529" keid="SYS_STR" veid="EFReportingNodeType">
                              <key>
                                <s>564F435F413031-45-32323331353030303030---</s>
                              </key>
                              <val>
                                <ref refId="95"/>
                              </val>
                            </m>
                            <b key="multiSelection">N</b>
                          </be>
                          <cust key="id" clsId="FilterOid">245</cust>
                          <s key="cod"/>
                          <s key="desc"/>
                          <i key="index">36</i>
                          <l key="children" refId="530" ln="0" eid="Framework.com.tagetik.trees.INode,framework"/>
                          <ref key="parent" refId="156"/>
                        </be>
                        <be refId="531" clsId="FilterNode">
                          <l key="dimensionOids" refId="532" ln="1" eid="DimensionOid">
                            <cust clsId="DimensionOid">564F435F413031-45-32323331363030303030---</cust>
                          </l>
                          <l key="AdHocParamDimensionOids" refId="533" ln="0" eid="DimensionOid"/>
                          <be key="data" refId="534" clsId="FilterNodeData">
                            <ref key="filterNode" refId="531"/>
                            <s key="dim">VOC_A01</s>
                            <i key="segmentLevel">0</i>
                            <ref key="segment" refId="22"/>
                            <b key="placeHolder">N</b>
                            <ref key="weight" refId="23"/>
                            <be key="textMatchingCondition" refId="535" clsId="TextMatchingCondition">
                              <ref key="op" refId="25"/>
                              <s key="val"/>
                            </be>
                            <ref key="change" refId="26"/>
                            <ref key="dataType" refId="27"/>
                            <b key="prevailingDataType">N</b>
                            <ref key="editability" refId="28"/>
                            <b key="signChange">N</b>
                            <b key="nativeSignChange">N</b>
                            <l key="nav" refId="536" ln="0" eid="ScenarioModifierValue"/>
                            <i key="sco">0</i>
                            <b key="applyFiltersForForcedScenarioPeriodoMap">N</b>
                            <b key="lineSplit">N</b>
                            <b key="addRCRow">N</b>
                            <b key="complementary">N</b>
                            <ref key="periodicCalculation" refId="93"/>
                            <b key="breakLevelSubtotal">N</b>
                            <b key="alreadyDrilled">N</b>
                            <m key="nodeTypes" refId="537" keid="SYS_STR" veid="EFReportingNodeType">
                              <key>
                                <s>564F435F413031-45-32323331363030303030---</s>
                              </key>
                              <val>
                                <ref refId="95"/>
                              </val>
                            </m>
                            <b key="multiSelection">N</b>
                          </be>
                          <cust key="id" clsId="FilterOid">246</cust>
                          <s key="cod"/>
                          <s key="desc"/>
                          <i key="index">37</i>
                          <l key="children" refId="538" ln="0" eid="Framework.com.tagetik.trees.INode,framework"/>
                          <ref key="parent" refId="156"/>
                        </be>
                        <be refId="539" clsId="FilterNode">
                          <l key="dimensionOids" refId="540" ln="1" eid="DimensionOid">
                            <cust clsId="DimensionOid">564F435F413031-45-32323536313030303030---</cust>
                          </l>
                          <l key="AdHocParamDimensionOids" refId="541" ln="0" eid="DimensionOid"/>
                          <be key="data" refId="542" clsId="FilterNodeData">
                            <ref key="filterNode" refId="539"/>
                            <s key="dim">VOC_A01</s>
                            <i key="segmentLevel">0</i>
                            <ref key="segment" refId="22"/>
                            <b key="placeHolder">N</b>
                            <ref key="weight" refId="23"/>
                            <be key="textMatchingCondition" refId="543" clsId="TextMatchingCondition">
                              <ref key="op" refId="25"/>
                              <s key="val"/>
                            </be>
                            <ref key="change" refId="26"/>
                            <ref key="dataType" refId="27"/>
                            <b key="prevailingDataType">N</b>
                            <ref key="editability" refId="28"/>
                            <b key="signChange">N</b>
                            <b key="nativeSignChange">N</b>
                            <l key="nav" refId="544" ln="0" eid="ScenarioModifierValue"/>
                            <i key="sco">0</i>
                            <b key="applyFiltersForForcedScenarioPeriodoMap">N</b>
                            <b key="lineSplit">N</b>
                            <b key="addRCRow">N</b>
                            <b key="complementary">N</b>
                            <ref key="periodicCalculation" refId="93"/>
                            <b key="breakLevelSubtotal">N</b>
                            <b key="alreadyDrilled">N</b>
                            <m key="nodeTypes" refId="545" keid="SYS_STR" veid="EFReportingNodeType">
                              <key>
                                <s>564F435F413031-45-32323536313030303030---</s>
                              </key>
                              <val>
                                <ref refId="95"/>
                              </val>
                            </m>
                            <b key="multiSelection">N</b>
                          </be>
                          <cust key="id" clsId="FilterOid">248</cust>
                          <s key="cod"/>
                          <s key="desc"/>
                          <i key="index">38</i>
                          <l key="children" refId="546" ln="0" eid="Framework.com.tagetik.trees.INode,framework"/>
                          <ref key="parent" refId="156"/>
                        </be>
                        <be refId="547" clsId="FilterNode">
                          <l key="dimensionOids" refId="548" ln="1" eid="DimensionOid">
                            <cust clsId="DimensionOid">564F435F413031-4E-32323135303030303030---</cust>
                          </l>
                          <l key="AdHocParamDimensionOids" refId="549" ln="0" eid="DimensionOid"/>
                          <be key="data" refId="550" clsId="FilterNodeData">
                            <ref key="filterNode" refId="547"/>
                            <s key="dim">VOC_A01</s>
                            <i key="segmentLevel">0</i>
                            <ref key="segment" refId="22"/>
                            <b key="placeHolder">N</b>
                            <ref key="weight" refId="23"/>
                            <be key="textMatchingCondition" refId="551" clsId="TextMatchingCondition">
                              <ref key="op" refId="25"/>
                              <s key="val"/>
                            </be>
                            <ref key="change" refId="26"/>
                            <ref key="dataType" refId="27"/>
                            <b key="prevailingDataType">N</b>
                            <ref key="editability" refId="28"/>
                            <b key="signChange">N</b>
                            <b key="nativeSignChange">N</b>
                            <l key="nav" refId="552" ln="0" eid="ScenarioModifierValue"/>
                            <i key="sco">0</i>
                            <b key="applyFiltersForForcedScenarioPeriodoMap">N</b>
                            <b key="lineSplit">N</b>
                            <b key="addRCRow">N</b>
                            <b key="complementary">N</b>
                            <ref key="periodicCalculation" refId="93"/>
                            <b key="breakLevelSubtotal">N</b>
                            <b key="alreadyDrilled">N</b>
                            <m key="nodeTypes" refId="553" keid="SYS_STR" veid="EFReportingNodeType">
                              <key>
                                <s>564F435F413031-4E-32323135303030303030---</s>
                              </key>
                              <val>
                                <ref refId="95"/>
                              </val>
                            </m>
                            <b key="multiSelection">N</b>
                          </be>
                          <cust key="id" clsId="FilterOid">249</cust>
                          <s key="cod"/>
                          <s key="desc"/>
                          <i key="index">39</i>
                          <l key="children" refId="554" ln="0" eid="Framework.com.tagetik.trees.INode,framework"/>
                          <ref key="parent" refId="156"/>
                        </be>
                        <be refId="555" clsId="FilterNode">
                          <l key="dimensionOids" refId="556" ln="1" eid="DimensionOid">
                            <cust clsId="DimensionOid">564F435F413031-4E-31323231313030303030---</cust>
                          </l>
                          <l key="AdHocParamDimensionOids" refId="557" ln="0" eid="DimensionOid"/>
                          <be key="data" refId="558" clsId="FilterNodeData">
                            <ref key="filterNode" refId="555"/>
                            <s key="dim">VOC_A01</s>
                            <i key="segmentLevel">0</i>
                            <ref key="segment" refId="22"/>
                            <b key="placeHolder">N</b>
                            <ref key="weight" refId="23"/>
                            <be key="textMatchingCondition" refId="559" clsId="TextMatchingCondition">
                              <ref key="op" refId="25"/>
                              <s key="val"/>
                            </be>
                            <ref key="change" refId="26"/>
                            <ref key="dataType" refId="27"/>
                            <b key="prevailingDataType">N</b>
                            <ref key="editability" refId="28"/>
                            <b key="signChange">N</b>
                            <b key="nativeSignChange">N</b>
                            <l key="nav" refId="560" ln="0" eid="ScenarioModifierValue"/>
                            <i key="sco">0</i>
                            <b key="applyFiltersForForcedScenarioPeriodoMap">N</b>
                            <b key="lineSplit">N</b>
                            <b key="addRCRow">N</b>
                            <b key="complementary">N</b>
                            <ref key="periodicCalculation" refId="93"/>
                            <b key="breakLevelSubtotal">N</b>
                            <b key="alreadyDrilled">N</b>
                            <m key="nodeTypes" refId="561" keid="SYS_STR" veid="EFReportingNodeType">
                              <key>
                                <s>564F435F413031-4E-31323231313030303030---</s>
                              </key>
                              <val>
                                <ref refId="95"/>
                              </val>
                            </m>
                            <b key="multiSelection">N</b>
                          </be>
                          <cust key="id" clsId="FilterOid">250</cust>
                          <s key="cod"/>
                          <s key="desc"/>
                          <i key="index">40</i>
                          <l key="children" refId="562" ln="0" eid="Framework.com.tagetik.trees.INode,framework"/>
                          <ref key="parent" refId="156"/>
                        </be>
                        <be refId="563" clsId="FilterNode">
                          <l key="dimensionOids" refId="564" ln="0" eid="DimensionOid"/>
                          <l key="AdHocParamDimensionOids" refId="565" ln="0" eid="DimensionOid"/>
                          <be key="data" refId="566" clsId="FilterNodeData">
                            <ref key="filterNode" refId="563"/>
                            <s key="dim">VOC_A01</s>
                            <i key="segmentLevel">0</i>
                            <ref key="segment" refId="22"/>
                            <be key="reportingFormula" refId="567" clsId="ReportingFormula">
                              <b key="serverFormula">N</b>
                              <b key="formulaRule">N</b>
                              <s key="formula">SUM({245}:{250})</s>
                            </be>
                            <be key="dictionaryHeader" refId="568" clsId="MultiDesc">
                              <a key="desc" refId="569" ln="4" eid="SYS_STR">
                                <s>Provisions for asset retirement obligations</s>
                                <s>
                                  R
                                  <ch cod="fc"/>
                                  ckstellungen f
                                  <ch cod="fc"/>
                                  r Entsorgungs- und R
                                  <ch cod="fc"/>
                                  ckbauverpflichtungen
                                </s>
                                <nl/>
                                <nl/>
                              </a>
                            </be>
                            <b key="placeHolder">S</b>
                            <ref key="weight" refId="23"/>
                            <be key="textMatchingCondition" refId="570" clsId="TextMatchingCondition">
                              <ref key="op" refId="25"/>
                              <s key="val"/>
                            </be>
                            <ref key="change" refId="26"/>
                            <ref key="dataType" refId="27"/>
                            <b key="prevailingDataType">N</b>
                            <ref key="editability" refId="28"/>
                            <b key="signChange">N</b>
                            <b key="nativeSignChange">N</b>
                            <l key="nav" refId="571" ln="0" eid="ScenarioModifierValue"/>
                            <i key="sco">0</i>
                            <b key="applyFiltersForForcedScenarioPeriodoMap">N</b>
                            <b key="lineSplit">N</b>
                            <b key="addRCRow">N</b>
                            <b key="complementary">N</b>
                            <ref key="periodicCalculation" refId="29"/>
                            <b key="breakLevelSubtotal">N</b>
                            <b key="alreadyDrilled">N</b>
                            <m key="nodeTypes" refId="572" keid="SYS_STR" veid="EFReportingNodeType">
                              <key>
                                <s>250</s>
                              </key>
                              <val>
                                <ref refId="95"/>
                              </val>
                            </m>
                            <b key="multiSelection">N</b>
                          </be>
                          <cust key="id" clsId="FilterOid">251</cust>
                          <s key="cod"/>
                          <s key="desc"/>
                          <i key="index">41</i>
                          <l key="children" refId="573" ln="0" eid="Framework.com.tagetik.trees.INode,framework"/>
                          <ref key="parent" refId="156"/>
                        </be>
                        <be refId="574" clsId="FilterNode">
                          <l key="dimensionOids" refId="575" ln="1" eid="DimensionOid">
                            <cust clsId="DimensionOid">564F435F413031-45-32323536313030303030---</cust>
                          </l>
                          <l key="AdHocParamDimensionOids" refId="576" ln="0" eid="DimensionOid"/>
                          <be key="data" refId="577" clsId="FilterNodeData">
                            <ref key="filterNode" refId="574"/>
                            <s key="dim">VOC_A01</s>
                            <i key="segmentLevel">0</i>
                            <ref key="segment" refId="22"/>
                            <be key="dictionaryHeader" refId="578" clsId="MultiDesc">
                              <a key="desc" refId="579" ln="4" eid="SYS_STR">
                                <s>Other asset retirement obligations</s>
                                <s>
                                  Sonstige R
                                  <ch cod="fc"/>
                                  ckbauverpflichtungen
                                </s>
                                <nl/>
                                <nl/>
                              </a>
                            </be>
                            <b key="placeHolder">N</b>
                            <ref key="weight" refId="23"/>
                            <be key="textMatchingCondition" refId="580" clsId="TextMatchingCondition">
                              <ref key="op" refId="25"/>
                              <s key="val"/>
                            </be>
                            <ref key="change" refId="26"/>
                            <ref key="dataType" refId="27"/>
                            <b key="prevailingDataType">N</b>
                            <ref key="editability" refId="28"/>
                            <b key="signChange">N</b>
                            <b key="nativeSignChange">N</b>
                            <l key="nav" refId="581" ln="0" eid="ScenarioModifierValue"/>
                            <i key="sco">0</i>
                            <b key="applyFiltersForForcedScenarioPeriodoMap">N</b>
                            <b key="lineSplit">N</b>
                            <b key="addRCRow">N</b>
                            <b key="complementary">N</b>
                            <ref key="periodicCalculation" refId="29"/>
                            <b key="breakLevelSubtotal">N</b>
                            <b key="alreadyDrilled">N</b>
                            <b key="multiSelection">N</b>
                          </be>
                          <cust key="id" clsId="FilterOid">258</cust>
                          <s key="cod"/>
                          <s key="desc"/>
                          <i key="index">42</i>
                          <l key="children" refId="582" ln="0" eid="Framework.com.tagetik.trees.INode,framework"/>
                          <ref key="parent" refId="156"/>
                        </be>
                        <be refId="583" clsId="FilterNode">
                          <l key="dimensionOids" refId="584" ln="1" eid="DimensionOid">
                            <cust clsId="DimensionOid">564F435F413031-4E-32323135303030303030---</cust>
                          </l>
                          <l key="AdHocParamDimensionOids" refId="585" ln="0" eid="DimensionOid"/>
                          <be key="data" refId="586" clsId="FilterNodeData">
                            <ref key="filterNode" refId="583"/>
                            <s key="dim">VOC_A01</s>
                            <i key="segmentLevel">0</i>
                            <ref key="segment" refId="22"/>
                            <be key="dictionaryHeader" refId="587" clsId="MultiDesc">
                              <a key="desc" refId="588" ln="4" eid="SYS_STR">
                                <s>Asset retirement obligations for Swedish nuclear power plants</s>
                                <s>
                                  R
                                  <ch cod="fc"/>
                                  ckbauverpflichtungen f
                                  <ch cod="fc"/>
                                  r schwedische Nuklearkraftwerke
                                </s>
                                <nl/>
                                <nl/>
                              </a>
                            </be>
                            <b key="placeHolder">N</b>
                            <ref key="weight" refId="23"/>
                            <be key="textMatchingCondition" refId="589" clsId="TextMatchingCondition">
                              <ref key="op" refId="25"/>
                              <s key="val"/>
                            </be>
                            <ref key="change" refId="26"/>
                            <ref key="dataType" refId="27"/>
                            <b key="prevailingDataType">N</b>
                            <ref key="editability" refId="28"/>
                            <b key="signChange">N</b>
                            <b key="nativeSignChange">N</b>
                            <l key="nav" refId="590" ln="0" eid="ScenarioModifierValue"/>
                            <i key="sco">0</i>
                            <b key="applyFiltersForForcedScenarioPeriodoMap">N</b>
                            <b key="lineSplit">N</b>
                            <b key="addRCRow">N</b>
                            <b key="complementary">N</b>
                            <ref key="periodicCalculation" refId="29"/>
                            <b key="breakLevelSubtotal">N</b>
                            <b key="alreadyDrilled">N</b>
                            <b key="multiSelection">N</b>
                          </be>
                          <cust key="id" clsId="FilterOid">257</cust>
                          <s key="cod"/>
                          <s key="desc"/>
                          <i key="index">43</i>
                          <l key="children" refId="591" ln="0" eid="Framework.com.tagetik.trees.INode,framework"/>
                          <ref key="parent" refId="156"/>
                        </be>
                        <be refId="592" clsId="FilterNode">
                          <l key="dimensionOids" refId="593" ln="1" eid="DimensionOid">
                            <cust clsId="DimensionOid">564F435F413031-4E-31323231313030303030---</cust>
                          </l>
                          <l key="AdHocParamDimensionOids" refId="594" ln="0" eid="DimensionOid"/>
                          <be key="data" refId="595" clsId="FilterNodeData">
                            <ref key="filterNode" refId="592"/>
                            <s key="dim">VOC_A01</s>
                            <i key="segmentLevel">0</i>
                            <ref key="segment" refId="22"/>
                            <be key="dictionaryHeader" refId="596" clsId="MultiDesc">
                              <a key="desc" refId="597" ln="4" eid="SYS_STR">
                                <s>Receivables from the Swedish Nuclear Waste Fund recognized on the balance sheet</s>
                                <s>In der Bilanz angesetzte Forderungen gegen den schwedischen Nuklearfonds</s>
                                <nl/>
                                <nl/>
                              </a>
                            </be>
                            <b key="placeHolder">N</b>
                            <ref key="weight" refId="23"/>
                            <be key="textMatchingCondition" refId="598" clsId="TextMatchingCondition">
                              <ref key="op" refId="25"/>
                              <s key="val"/>
                            </be>
                            <ref key="change" refId="26"/>
                            <ref key="dataType" refId="27"/>
                            <b key="prevailingDataType">N</b>
                            <ref key="editability" refId="28"/>
                            <b key="signChange">N</b>
                            <b key="nativeSignChange">N</b>
                            <l key="nav" refId="599" ln="0" eid="ScenarioModifierValue"/>
                            <i key="sco">0</i>
                            <b key="applyFiltersForForcedScenarioPeriodoMap">N</b>
                            <b key="lineSplit">N</b>
                            <b key="addRCRow">N</b>
                            <b key="complementary">N</b>
                            <ref key="periodicCalculation" refId="29"/>
                            <b key="breakLevelSubtotal">N</b>
                            <b key="alreadyDrilled">N</b>
                            <b key="multiSelection">N</b>
                          </be>
                          <cust key="id" clsId="FilterOid">256</cust>
                          <s key="cod"/>
                          <s key="desc"/>
                          <i key="index">44</i>
                          <l key="children" refId="600" ln="0" eid="Framework.com.tagetik.trees.INode,framework"/>
                          <ref key="parent" refId="156"/>
                        </be>
                        <be refId="601" clsId="FilterNode">
                          <l key="dimensionOids" refId="602" ln="0" eid="DimensionOid"/>
                          <l key="AdHocParamDimensionOids" refId="603" ln="0" eid="DimensionOid"/>
                          <be key="data" refId="604" clsId="FilterNodeData">
                            <ref key="filterNode" refId="601"/>
                            <s key="dim">VOC_A01</s>
                            <i key="segmentLevel">0</i>
                            <ref key="segment" refId="22"/>
                            <be key="reportingFormula" refId="605" clsId="ReportingFormula">
                              <b key="serverFormula">N</b>
                              <b key="formulaRule">N</b>
                              <s key="formula">{243}+{244}+{251}</s>
                            </be>
                            <be key="dictionaryHeader" refId="606" clsId="MultiDesc">
                              <a key="desc" refId="607" ln="4" eid="SYS_STR">
                                <s>Economic net debt</s>
                                <s>Wirtschaftliche Nettoverschuldung</s>
                                <nl/>
                                <nl/>
                              </a>
                            </be>
                            <b key="placeHolder">S</b>
                            <ref key="weight" refId="23"/>
                            <be key="textMatchingCondition" refId="608" clsId="TextMatchingCondition">
                              <ref key="op" refId="25"/>
                              <s key="val"/>
                            </be>
                            <ref key="change" refId="26"/>
                            <ref key="dataType" refId="27"/>
                            <b key="prevailingDataType">N</b>
                            <ref key="editability" refId="28"/>
                            <b key="signChange">N</b>
                            <b key="nativeSignChange">N</b>
                            <l key="nav" refId="609" ln="0" eid="ScenarioModifierValue"/>
                            <i key="sco">0</i>
                            <b key="applyFiltersForForcedScenarioPeriodoMap">N</b>
                            <b key="lineSplit">N</b>
                            <b key="addRCRow">N</b>
                            <b key="complementary">N</b>
                            <ref key="periodicCalculation" refId="29"/>
                            <b key="breakLevelSubtotal">N</b>
                            <b key="alreadyDrilled">N</b>
                            <m key="nodeTypes" refId="610" keid="SYS_STR" veid="EFReportingNodeType">
                              <key>
                                <s>251</s>
                              </key>
                              <val>
                                <ref refId="95"/>
                              </val>
                            </m>
                            <b key="multiSelection">N</b>
                          </be>
                          <cust key="id" clsId="FilterOid">252</cust>
                          <s key="cod"/>
                          <s key="desc"/>
                          <i key="index">45</i>
                          <l key="children" refId="611" ln="0" eid="Framework.com.tagetik.trees.INode,framework"/>
                          <ref key="parent" refId="156"/>
                        </be>
                        <be refId="612" clsId="FilterNode">
                          <l key="dimensionOids" refId="613" ln="1" eid="DimensionOid">
                            <cust clsId="DimensionOid">564F435F413031-4E-31323231333235303030---</cust>
                          </l>
                          <l key="AdHocParamDimensionOids" refId="614" ln="0" eid="DimensionOid"/>
                          <be key="data" refId="615" clsId="FilterNodeData">
                            <ref key="filterNode" refId="612"/>
                            <s key="dim">VOC_A01</s>
                            <i key="segmentLevel">0</i>
                            <ref key="segment" refId="22"/>
                            <be key="dictionaryHeader" refId="616" clsId="MultiDesc">
                              <a key="desc" refId="617" ln="4" eid="SYS_STR">
                                <s>Margining receivables</s>
                                <s>Forderungen aus Margining</s>
                                <nl/>
                                <nl/>
                              </a>
                            </be>
                            <b key="placeHolder">N</b>
                            <ref key="weight" refId="23"/>
                            <be key="textMatchingCondition" refId="618" clsId="TextMatchingCondition">
                              <ref key="op" refId="25"/>
                              <s key="val"/>
                            </be>
                            <ref key="change" refId="26"/>
                            <ref key="dataType" refId="27"/>
                            <b key="prevailingDataType">N</b>
                            <ref key="editability" refId="28"/>
                            <b key="signChange">N</b>
                            <b key="nativeSignChange">N</b>
                            <l key="nav" refId="619" ln="0" eid="ScenarioModifierValue"/>
                            <i key="sco">0</i>
                            <b key="applyFiltersForForcedScenarioPeriodoMap">N</b>
                            <b key="lineSplit">N</b>
                            <b key="addRCRow">N</b>
                            <b key="complementary">N</b>
                            <ref key="periodicCalculation" refId="29"/>
                            <b key="breakLevelSubtotal">N</b>
                            <b key="alreadyDrilled">N</b>
                            <b key="multiSelection">N</b>
                          </be>
                          <cust key="id" clsId="FilterOid">261</cust>
                          <s key="cod"/>
                          <s key="desc"/>
                          <i key="index">46</i>
                          <l key="children" refId="620" ln="0" eid="Framework.com.tagetik.trees.INode,framework"/>
                          <ref key="parent" refId="156"/>
                        </be>
                        <be refId="621" clsId="FilterNode">
                          <l key="dimensionOids" refId="622" ln="1" eid="DimensionOid">
                            <cust clsId="DimensionOid">564F435F413031-45-34303931303030303031---</cust>
                          </l>
                          <l key="AdHocParamDimensionOids" refId="623" ln="0" eid="DimensionOid"/>
                          <be key="data" refId="624" clsId="FilterNodeData">
                            <ref key="filterNode" refId="621"/>
                            <s key="dim">VOC_A01</s>
                            <i key="segmentLevel">0</i>
                            <ref key="segment" refId="22"/>
                            <be key="dictionaryHeader" refId="625" clsId="MultiDesc">
                              <a key="desc" refId="626" ln="4" eid="SYS_STR">
                                <s>
                                  For informational purposes: Receivables from the Swedish Nuclear Waste Fund (KAF) ineligible for capitalization
                                  <ch cod="b2"/>
                                </s>
                                <s>
                                  nachrichtlich: in der Bilanz nicht aktivierbare Forderungen gegen den schwedischen Nuklearfonds (KAF)
                                  <ch cod="b2"/>
                                  <ch cod="207e"/>
                                </s>
                                <nl/>
                                <nl/>
                              </a>
                            </be>
                            <b key="placeHolder">N</b>
                            <ref key="weight" refId="23"/>
                            <be key="textMatchingCondition" refId="627" clsId="TextMatchingCondition">
                              <ref key="op" refId="25"/>
                              <s key="val"/>
                            </be>
                            <ref key="change" refId="26"/>
                            <ref key="dataType" refId="27"/>
                            <b key="prevailingDataType">N</b>
                            <ref key="editability" refId="28"/>
                            <b key="signChange">N</b>
                            <b key="nativeSignChange">N</b>
                            <l key="nav" refId="628" ln="0" eid="ScenarioModifierValue"/>
                            <i key="sco">0</i>
                            <b key="applyFiltersForForcedScenarioPeriodoMap">N</b>
                            <b key="lineSplit">N</b>
                            <b key="addRCRow">N</b>
                            <b key="complementary">N</b>
                            <ref key="periodicCalculation" refId="29"/>
                            <b key="breakLevelSubtotal">N</b>
                            <b key="alreadyDrilled">N</b>
                            <b key="multiSelection">N</b>
                          </be>
                          <cust key="id" clsId="FilterOid">260</cust>
                          <s key="cod"/>
                          <s key="desc"/>
                          <i key="index">47</i>
                          <l key="children" refId="629" ln="0" eid="Framework.com.tagetik.trees.INode,framework"/>
                          <ref key="parent" refId="156"/>
                        </be>
                        <be refId="630" clsId="FilterNode">
                          <l key="dimensionOids" refId="631" ln="0" eid="DimensionOid"/>
                          <l key="AdHocParamDimensionOids" refId="632" ln="0" eid="DimensionOid"/>
                          <be key="data" refId="633" clsId="FilterNodeData">
                            <ref key="filterNode" refId="630"/>
                            <s key="dim">VOC_A01</s>
                            <i key="segmentLevel">0</i>
                            <ref key="segment" refId="22"/>
                            <be key="reportingFormula" refId="634" clsId="ReportingFormula">
                              <b key="serverFormula">N</b>
                              <b key="formulaRule">N</b>
                              <s key="formula">{252}+{261}+{260}</s>
                            </be>
                            <be key="dictionaryHeader" refId="635" clsId="MultiDesc">
                              <a key="desc" refId="636" ln="4" eid="SYS_STR">
                                <s>For informational purposes: Fundamental economic net debt</s>
                                <s>nachrichtlich: Fundamentale wirtschaftliche Nettoverschuldung</s>
                                <nl/>
                                <nl/>
                              </a>
                            </be>
                            <b key="placeHolder">S</b>
                            <ref key="weight" refId="23"/>
                            <be key="textMatchingCondition" refId="637" clsId="TextMatchingCondition">
                              <ref key="op" refId="25"/>
                              <s key="val"/>
                            </be>
                            <ref key="change" refId="26"/>
                            <ref key="dataType" refId="27"/>
                            <b key="prevailingDataType">N</b>
                            <ref key="editability" refId="28"/>
                            <b key="signChange">N</b>
                            <b key="nativeSignChange">N</b>
                            <l key="nav" refId="638" ln="0" eid="ScenarioModifierValue"/>
                            <i key="sco">0</i>
                            <b key="applyFiltersForForcedScenarioPeriodoMap">N</b>
                            <b key="lineSplit">N</b>
                            <b key="addRCRow">N</b>
                            <b key="complementary">N</b>
                            <ref key="periodicCalculation" refId="29"/>
                            <b key="breakLevelSubtotal">N</b>
                            <b key="alreadyDrilled">N</b>
                            <m key="nodeTypes" refId="639" keid="SYS_STR" veid="EFReportingNodeType">
                              <key>
                                <s>252</s>
                              </key>
                              <val>
                                <ref refId="95"/>
                              </val>
                            </m>
                            <b key="multiSelection">N</b>
                          </be>
                          <cust key="id" clsId="FilterOid">259</cust>
                          <s key="cod"/>
                          <s key="desc"/>
                          <i key="index">48</i>
                          <l key="children" refId="640" ln="0" eid="Framework.com.tagetik.trees.INode,framework"/>
                          <ref key="parent" refId="156"/>
                        </be>
                        <be refId="641" clsId="FilterNode">
                          <l key="dimensionOids" refId="642" ln="0" eid="DimensionOid"/>
                          <l key="AdHocParamDimensionOids" refId="643" ln="0" eid="DimensionOid"/>
                          <be key="data" refId="644" clsId="FilterNodeData">
                            <ref key="filterNode" refId="641"/>
                            <s key="dim">VOC_A01</s>
                            <i key="segmentLevel">0</i>
                            <ref key="segment" refId="22"/>
                            <b key="placeHolder">S</b>
                            <ref key="weight" refId="23"/>
                            <be key="textMatchingCondition" refId="645" clsId="TextMatchingCondition">
                              <ref key="op" refId="25"/>
                              <s key="val"/>
                            </be>
                            <ref key="change" refId="26"/>
                            <ref key="dataType" refId="27"/>
                            <b key="prevailingDataType">N</b>
                            <ref key="editability" refId="28"/>
                            <b key="signChange">N</b>
                            <b key="nativeSignChange">N</b>
                            <l key="nav" refId="646" ln="0" eid="ScenarioModifierValue"/>
                            <i key="sco">0</i>
                            <b key="applyFiltersForForcedScenarioPeriodoMap">N</b>
                            <b key="lineSplit">N</b>
                            <b key="addRCRow">N</b>
                            <b key="complementary">N</b>
                            <ref key="periodicCalculation" refId="29"/>
                            <b key="breakLevelSubtotal">N</b>
                            <b key="alreadyDrilled">N</b>
                            <m key="nodeTypes" refId="647" keid="SYS_STR" veid="EFReportingNodeType">
                              <key>
                                <s>259</s>
                              </key>
                              <val>
                                <ref refId="95"/>
                              </val>
                            </m>
                            <b key="multiSelection">N</b>
                          </be>
                          <cust key="id" clsId="FilterOid">262</cust>
                          <s key="cod"/>
                          <s key="desc"/>
                          <i key="index">49</i>
                          <l key="children" refId="648" ln="0" eid="Framework.com.tagetik.trees.INode,framework"/>
                          <ref key="parent" refId="156"/>
                        </be>
                        <be refId="649" clsId="FilterNode">
                          <l key="dimensionOids" refId="650" ln="0" eid="DimensionOid"/>
                          <l key="AdHocParamDimensionOids" refId="651" ln="0" eid="DimensionOid"/>
                          <be key="data" refId="652" clsId="FilterNodeData">
                            <ref key="filterNode" refId="649"/>
                            <s key="dim">VOC_A01</s>
                            <i key="segmentLevel">0</i>
                            <ref key="segment" refId="22"/>
                            <be key="dictionaryHeader" refId="653" clsId="MultiDesc">
                              <a key="desc" refId="654" ln="4" eid="SYS_STR">
                                <s>Financial liabilities table</s>
                                <s>Finanzverbindlichkeitentabelle</s>
                                <nl/>
                                <nl/>
                              </a>
                            </be>
                            <b key="placeHolder">S</b>
                            <ref key="weight" refId="23"/>
                            <be key="textMatchingCondition" refId="6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656" keid="SYS_STR" veid="EFReportingNodeType">
                              <key>
                                <s>262</s>
                              </key>
                              <val>
                                <ref refId="95"/>
                              </val>
                            </m>
                            <b key="multiSelection">N</b>
                          </be>
                          <cust key="id" clsId="FilterOid">281</cust>
                          <s key="cod">PH</s>
                          <s key="desc"/>
                          <i key="index">0</i>
                          <ref key="parent" refId="156"/>
                        </be>
                        <be refId="657" clsId="FilterNode">
                          <l key="dimensionOids" refId="658" ln="1" eid="DimensionOid">
                            <cust clsId="DimensionOid">564F435F413031-45-32333131313030303030---</cust>
                          </l>
                          <l key="AdHocParamDimensionOids" refId="659" ln="0" eid="DimensionOid"/>
                          <be key="data" refId="660" clsId="FilterNodeData">
                            <ref key="filterNode" refId="657"/>
                            <s key="dim">VOC_A01</s>
                            <i key="segmentLevel">0</i>
                            <ref key="segment" refId="22"/>
                            <be key="dictionaryHeader" refId="661" clsId="MultiDesc">
                              <a key="desc" refId="662" ln="4" eid="SYS_STR">
                                <s>Bonds</s>
                                <s>Anleihen</s>
                                <nl/>
                                <nl/>
                              </a>
                            </be>
                            <b key="placeHolder">N</b>
                            <ref key="weight" refId="23"/>
                            <be key="textMatchingCondition" refId="663" clsId="TextMatchingCondition">
                              <ref key="op" refId="25"/>
                              <s key="val"/>
                            </be>
                            <ref key="change" refId="26"/>
                            <ref key="dataType" refId="27"/>
                            <b key="prevailingDataType">N</b>
                            <ref key="editability" refId="28"/>
                            <b key="signChange">S</b>
                            <b key="nativeSignChange">N</b>
                            <l key="nav" refId="664" ln="0" eid="ScenarioModifierValue"/>
                            <i key="sco">0</i>
                            <b key="applyFiltersForForcedScenarioPeriodoMap">N</b>
                            <b key="lineSplit">N</b>
                            <b key="addRCRow">N</b>
                            <b key="complementary">N</b>
                            <ref key="periodicCalculation" refId="93"/>
                            <b key="breakLevelSubtotal">N</b>
                            <b key="alreadyDrilled">N</b>
                            <m key="nodeTypes" refId="665" keid="SYS_STR" veid="EFReportingNodeType">
                              <key>
                                <s>564F435F413031-45-32333131313030303030---</s>
                              </key>
                              <val>
                                <ref refId="95"/>
                              </val>
                            </m>
                            <b key="multiSelection">N</b>
                          </be>
                          <cust key="id" clsId="FilterOid">264</cust>
                          <s key="cod"/>
                          <s key="desc"/>
                          <i key="index">50</i>
                          <l key="children" refId="666" ln="0" eid="Framework.com.tagetik.trees.INode,framework"/>
                          <ref key="parent" refId="156"/>
                        </be>
                        <be refId="667" clsId="FilterNode">
                          <l key="dimensionOids" refId="668" ln="1" eid="DimensionOid">
                            <cust clsId="DimensionOid">564F435F413031-45-32333131323030303030---</cust>
                          </l>
                          <l key="AdHocParamDimensionOids" refId="669" ln="0" eid="DimensionOid"/>
                          <be key="data" refId="670" clsId="FilterNodeData">
                            <ref key="filterNode" refId="667"/>
                            <s key="dim">VOC_A01</s>
                            <i key="segmentLevel">0</i>
                            <ref key="segment" refId="22"/>
                            <be key="dictionaryHeader" refId="671" clsId="MultiDesc">
                              <a key="desc" refId="672" ln="4" eid="SYS_STR">
                                <s>Commercial paper</s>
                                <s>Commercial Paper</s>
                                <nl/>
                                <nl/>
                              </a>
                            </be>
                            <b key="placeHolder">N</b>
                            <ref key="weight" refId="23"/>
                            <be key="textMatchingCondition" refId="673" clsId="TextMatchingCondition">
                              <ref key="op" refId="25"/>
                              <s key="val"/>
                            </be>
                            <ref key="change" refId="26"/>
                            <ref key="dataType" refId="27"/>
                            <b key="prevailingDataType">N</b>
                            <ref key="editability" refId="28"/>
                            <b key="signChange">S</b>
                            <b key="nativeSignChange">N</b>
                            <l key="nav" refId="674" ln="0" eid="ScenarioModifierValue"/>
                            <i key="sco">0</i>
                            <b key="applyFiltersForForcedScenarioPeriodoMap">N</b>
                            <b key="lineSplit">N</b>
                            <b key="addRCRow">N</b>
                            <b key="complementary">N</b>
                            <ref key="periodicCalculation" refId="93"/>
                            <b key="breakLevelSubtotal">N</b>
                            <b key="alreadyDrilled">N</b>
                            <m key="nodeTypes" refId="675" keid="SYS_STR" veid="EFReportingNodeType">
                              <key>
                                <s>564F435F413031-45-32333131323030303030---</s>
                              </key>
                              <val>
                                <ref refId="95"/>
                              </val>
                            </m>
                            <b key="multiSelection">N</b>
                          </be>
                          <cust key="id" clsId="FilterOid">266</cust>
                          <s key="cod"/>
                          <s key="desc"/>
                          <i key="index">51</i>
                          <l key="children" refId="676" ln="0" eid="Framework.com.tagetik.trees.INode,framework"/>
                          <ref key="parent" refId="156"/>
                        </be>
                        <be refId="677" clsId="FilterNode">
                          <l key="dimensionOids" refId="678" ln="1" eid="DimensionOid">
                            <cust clsId="DimensionOid">564F435F413031-45-32333131333030303030---</cust>
                          </l>
                          <l key="AdHocParamDimensionOids" refId="679" ln="0" eid="DimensionOid"/>
                          <be key="data" refId="680" clsId="FilterNodeData">
                            <ref key="filterNode" refId="677"/>
                            <s key="dim">VOC_A01</s>
                            <i key="segmentLevel">0</i>
                            <ref key="segment" refId="22"/>
                            <be key="dictionaryHeader" refId="681" clsId="MultiDesc">
                              <a key="desc" refId="682" ln="4" eid="SYS_STR">
                                <s>Liabilities to banks</s>
                                <s>
                                  Verbindlichkeiten gegen
                                  <ch cod="fc"/>
                                  ber Banken
                                </s>
                                <nl/>
                                <nl/>
                              </a>
                            </be>
                            <b key="placeHolder">N</b>
                            <ref key="weight" refId="23"/>
                            <be key="textMatchingCondition" refId="683" clsId="TextMatchingCondition">
                              <ref key="op" refId="25"/>
                              <s key="val"/>
                            </be>
                            <ref key="change" refId="26"/>
                            <ref key="dataType" refId="27"/>
                            <b key="prevailingDataType">N</b>
                            <ref key="editability" refId="28"/>
                            <b key="signChange">S</b>
                            <b key="nativeSignChange">N</b>
                            <l key="nav" refId="684" ln="0" eid="ScenarioModifierValue"/>
                            <i key="sco">0</i>
                            <b key="applyFiltersForForcedScenarioPeriodoMap">N</b>
                            <b key="lineSplit">N</b>
                            <b key="addRCRow">N</b>
                            <b key="complementary">N</b>
                            <ref key="periodicCalculation" refId="93"/>
                            <b key="breakLevelSubtotal">N</b>
                            <b key="alreadyDrilled">N</b>
                            <m key="nodeTypes" refId="685" keid="SYS_STR" veid="EFReportingNodeType">
                              <key>
                                <s>564F435F413031-45-32333131333030303030---</s>
                              </key>
                              <val>
                                <ref refId="95"/>
                              </val>
                            </m>
                            <b key="multiSelection">N</b>
                          </be>
                          <cust key="id" clsId="FilterOid">268</cust>
                          <s key="cod"/>
                          <s key="desc"/>
                          <i key="index">52</i>
                          <l key="children" refId="686" ln="0" eid="Framework.com.tagetik.trees.INode,framework"/>
                          <ref key="parent" refId="156"/>
                        </be>
                        <be refId="687" clsId="FilterNode">
                          <l key="dimensionOids" refId="688" ln="0" eid="DimensionOid"/>
                          <l key="AdHocParamDimensionOids" refId="689" ln="0" eid="DimensionOid"/>
                          <be key="data" refId="690" clsId="FilterNodeData">
                            <ref key="filterNode" refId="687"/>
                            <s key="dim">VOC_A01</s>
                            <i key="segmentLevel">0</i>
                            <ref key="segment" refId="22"/>
                            <be key="reportingFormula" refId="691" clsId="ReportingFormula">
                              <b key="serverFormula">N</b>
                              <b key="formulaRule">N</b>
                              <s key="formula">{264}+{280}-{266}-{268}</s>
                            </be>
                            <be key="dictionaryHeader" refId="692" clsId="MultiDesc">
                              <a key="desc" refId="693" ln="4" eid="SYS_STR">
                                <s>Other financial liabilities (including liabilities to affiliated companies)</s>
                                <s>
                                  Sonstige Finanzverbindlichkeiten (inklusive Verbindlichkeiten gegen
                                  <ch cod="fc"/>
                                  ber verbundenen Unternehmen)
                                </s>
                                <nl/>
                                <nl/>
                              </a>
                            </be>
                            <b key="placeHolder">S</b>
                            <ref key="weight" refId="23"/>
                            <be key="textMatchingCondition" refId="694" clsId="TextMatchingCondition">
                              <ref key="op" refId="25"/>
                              <s key="val"/>
                            </be>
                            <ref key="change" refId="26"/>
                            <ref key="dataType" refId="27"/>
                            <b key="prevailingDataType">N</b>
                            <ref key="editability" refId="28"/>
                            <b key="signChange">N</b>
                            <b key="nativeSignChange">N</b>
                            <l key="nav" refId="695" ln="0" eid="ScenarioModifierValue"/>
                            <i key="sco">0</i>
                            <b key="applyFiltersForForcedScenarioPeriodoMap">N</b>
                            <b key="lineSplit">N</b>
                            <b key="addRCRow">N</b>
                            <b key="complementary">N</b>
                            <ref key="periodicCalculation" refId="29"/>
                            <b key="breakLevelSubtotal">N</b>
                            <b key="alreadyDrilled">N</b>
                            <m key="nodeTypes" refId="696" keid="SYS_STR" veid="EFReportingNodeType">
                              <key>
                                <s>188</s>
                              </key>
                              <val>
                                <ref refId="95"/>
                              </val>
                            </m>
                            <b key="multiSelection">N</b>
                          </be>
                          <cust key="id" clsId="FilterOid">270</cust>
                          <s key="cod"/>
                          <s key="desc"/>
                          <i key="index">53</i>
                          <l key="children" refId="697" ln="0" eid="Framework.com.tagetik.trees.INode,framework"/>
                          <ref key="parent" refId="156"/>
                        </be>
                        <be refId="698" clsId="FilterNode">
                          <l key="dimensionOids" refId="699" ln="1" eid="DimensionOid">
                            <cust clsId="DimensionOid">564F435F413031-45-32333131353030303030---</cust>
                          </l>
                          <l key="AdHocParamDimensionOids" refId="700" ln="0" eid="DimensionOid"/>
                          <be key="data" refId="701" clsId="FilterNodeData">
                            <ref key="filterNode" refId="698"/>
                            <s key="dim">VOC_A01</s>
                            <i key="segmentLevel">0</i>
                            <ref key="segment" refId="22"/>
                            <be key="dictionaryHeader" refId="702" clsId="MultiDesc">
                              <a key="desc" refId="703" ln="4" eid="SYS_STR">
                                <s>Lease liabilities</s>
                                <s>Verbindlichkeiten aus Leasing</s>
                                <nl/>
                                <nl/>
                              </a>
                            </be>
                            <b key="placeHolder">N</b>
                            <ref key="weight" refId="23"/>
                            <be key="textMatchingCondition" refId="704" clsId="TextMatchingCondition">
                              <ref key="op" refId="25"/>
                              <s key="val"/>
                            </be>
                            <ref key="change" refId="26"/>
                            <ref key="dataType" refId="27"/>
                            <b key="prevailingDataType">N</b>
                            <ref key="editability" refId="28"/>
                            <b key="signChange">S</b>
                            <b key="nativeSignChange">N</b>
                            <l key="nav" refId="705" ln="0" eid="ScenarioModifierValue"/>
                            <i key="sco">0</i>
                            <b key="applyFiltersForForcedScenarioPeriodoMap">N</b>
                            <b key="lineSplit">N</b>
                            <b key="addRCRow">N</b>
                            <b key="complementary">N</b>
                            <ref key="periodicCalculation" refId="93"/>
                            <b key="breakLevelSubtotal">N</b>
                            <b key="alreadyDrilled">N</b>
                            <m key="nodeTypes" refId="706" keid="SYS_STR" veid="EFReportingNodeType">
                              <key>
                                <s>564F435F413031-45-32333131353030303030---</s>
                              </key>
                              <val>
                                <ref refId="95"/>
                              </val>
                            </m>
                            <b key="multiSelection">N</b>
                          </be>
                          <cust key="id" clsId="FilterOid">272</cust>
                          <s key="cod"/>
                          <s key="desc"/>
                          <i key="index">54</i>
                          <l key="children" refId="707" ln="0" eid="Framework.com.tagetik.trees.INode,framework"/>
                          <ref key="parent" refId="156"/>
                        </be>
                        <be refId="708" clsId="FilterNode">
                          <l key="dimensionOids" refId="709" ln="1" eid="DimensionOid">
                            <cust clsId="DimensionOid">564F435F413031-45-32333131363530303030---</cust>
                          </l>
                          <l key="AdHocParamDimensionOids" refId="710" ln="0" eid="DimensionOid"/>
                          <be key="data" refId="711" clsId="FilterNodeData">
                            <ref key="filterNode" refId="708"/>
                            <s key="dim">VOC_A01</s>
                            <i key="segmentLevel">0</i>
                            <ref key="segment" refId="22"/>
                            <be key="dictionaryHeader" refId="712" clsId="MultiDesc">
                              <a key="desc" refId="713" ln="4" eid="SYS_STR">
                                <s>Margining liabilities</s>
                                <s>Verbindlichkeiten aus Margining</s>
                                <nl/>
                                <nl/>
                              </a>
                            </be>
                            <b key="placeHolder">N</b>
                            <ref key="weight" refId="23"/>
                            <be key="textMatchingCondition" refId="714" clsId="TextMatchingCondition">
                              <ref key="op" refId="25"/>
                              <s key="val"/>
                            </be>
                            <ref key="change" refId="26"/>
                            <ref key="dataType" refId="27"/>
                            <b key="prevailingDataType">N</b>
                            <ref key="editability" refId="28"/>
                            <b key="signChange">S</b>
                            <b key="nativeSignChange">N</b>
                            <l key="nav" refId="715" ln="0" eid="ScenarioModifierValue"/>
                            <i key="sco">0</i>
                            <b key="applyFiltersForForcedScenarioPeriodoMap">N</b>
                            <b key="lineSplit">N</b>
                            <b key="addRCRow">N</b>
                            <b key="complementary">N</b>
                            <ref key="periodicCalculation" refId="93"/>
                            <b key="breakLevelSubtotal">N</b>
                            <b key="alreadyDrilled">N</b>
                            <m key="nodeTypes" refId="716" keid="SYS_STR" veid="EFReportingNodeType">
                              <key>
                                <s>564F435F413031-45-32333131363530303030---</s>
                              </key>
                              <val>
                                <ref refId="95"/>
                              </val>
                            </m>
                            <b key="multiSelection">N</b>
                          </be>
                          <cust key="id" clsId="FilterOid">274</cust>
                          <s key="cod"/>
                          <s key="desc"/>
                          <i key="index">55</i>
                          <l key="children" refId="717" ln="0" eid="Framework.com.tagetik.trees.INode,framework"/>
                          <ref key="parent" refId="156"/>
                        </be>
                        <be refId="718" clsId="FilterNode">
                          <l key="dimensionOids" refId="719" ln="1" eid="DimensionOid">
                            <cust clsId="DimensionOid">564F435F413031-45-32333131363230303030---</cust>
                          </l>
                          <l key="AdHocParamDimensionOids" refId="720" ln="0" eid="DimensionOid"/>
                          <be key="data" refId="721" clsId="FilterNodeData">
                            <ref key="filterNode" refId="718"/>
                            <s key="dim">VOC_A01</s>
                            <i key="segmentLevel">0</i>
                            <ref key="segment" refId="22"/>
                            <be key="dictionaryHeader" refId="722" clsId="MultiDesc">
                              <a key="desc" refId="723" ln="4" eid="SYS_STR">
                                <s>Liabilities from shareholder loans towards co-shareholders</s>
                                <s>
                                  Verbindlichkeiten aus Gesellschafterdarlehen gegen
                                  <ch cod="fc"/>
                                  ber Mitgesellschaftern
                                </s>
                                <nl/>
                                <nl/>
                              </a>
                            </be>
                            <b key="placeHolder">N</b>
                            <ref key="weight" refId="23"/>
                            <be key="textMatchingCondition" refId="724" clsId="TextMatchingCondition">
                              <ref key="op" refId="25"/>
                              <s key="val"/>
                            </be>
                            <ref key="change" refId="26"/>
                            <ref key="dataType" refId="27"/>
                            <b key="prevailingDataType">N</b>
                            <ref key="editability" refId="28"/>
                            <b key="signChange">S</b>
                            <b key="nativeSignChange">N</b>
                            <l key="nav" refId="725" ln="0" eid="ScenarioModifierValue"/>
                            <i key="sco">0</i>
                            <b key="applyFiltersForForcedScenarioPeriodoMap">N</b>
                            <b key="lineSplit">N</b>
                            <b key="addRCRow">N</b>
                            <b key="complementary">N</b>
                            <ref key="periodicCalculation" refId="29"/>
                            <b key="breakLevelSubtotal">N</b>
                            <b key="alreadyDrilled">N</b>
                            <b key="multiSelection">N</b>
                          </be>
                          <cust key="id" clsId="FilterOid">276</cust>
                          <s key="cod"/>
                          <s key="desc"/>
                          <i key="index">56</i>
                          <l key="children" refId="726" ln="0" eid="Framework.com.tagetik.trees.INode,framework"/>
                          <ref key="parent" refId="156"/>
                        </be>
                        <be refId="727" clsId="FilterNode">
                          <l key="dimensionOids" refId="728" ln="0" eid="DimensionOid"/>
                          <l key="AdHocParamDimensionOids" refId="729" ln="0" eid="DimensionOid"/>
                          <be key="data" refId="730" clsId="FilterNodeData">
                            <ref key="filterNode" refId="727"/>
                            <s key="dim">VOC_A01</s>
                            <i key="segmentLevel">0</i>
                            <ref key="segment" refId="22"/>
                            <be key="reportingFormula" refId="731" clsId="ReportingFormula">
                              <b key="serverFormula">N</b>
                              <b key="formulaRule">N</b>
                              <s key="formula">{270}-{272}-{274}-{276}</s>
                            </be>
                            <be key="dictionaryHeader" refId="732" clsId="MultiDesc">
                              <a key="desc" refId="733" ln="4" eid="SYS_STR">
                                <s>Other financing</s>
                                <s>Sonstige Finanzierung</s>
                                <nl/>
                                <nl/>
                              </a>
                            </be>
                            <b key="placeHolder">S</b>
                            <ref key="weight" refId="23"/>
                            <be key="textMatchingCondition" refId="734" clsId="TextMatchingCondition">
                              <ref key="op" refId="25"/>
                              <s key="val"/>
                            </be>
                            <ref key="change" refId="26"/>
                            <ref key="dataType" refId="27"/>
                            <b key="prevailingDataType">N</b>
                            <ref key="editability" refId="28"/>
                            <b key="signChange">N</b>
                            <b key="nativeSignChange">N</b>
                            <l key="nav" refId="735" ln="0" eid="ScenarioModifierValue"/>
                            <i key="sco">0</i>
                            <b key="applyFiltersForForcedScenarioPeriodoMap">N</b>
                            <b key="lineSplit">N</b>
                            <b key="addRCRow">N</b>
                            <b key="complementary">N</b>
                            <ref key="periodicCalculation" refId="29"/>
                            <b key="breakLevelSubtotal">N</b>
                            <b key="alreadyDrilled">N</b>
                            <m key="nodeTypes" refId="736" keid="SYS_STR" veid="EFReportingNodeType">
                              <key>
                                <s>192</s>
                              </key>
                              <val>
                                <ref refId="95"/>
                              </val>
                            </m>
                            <b key="multiSelection">N</b>
                          </be>
                          <cust key="id" clsId="FilterOid">278</cust>
                          <s key="cod"/>
                          <s key="desc"/>
                          <i key="index">57</i>
                          <l key="children" refId="737" ln="0" eid="Framework.com.tagetik.trees.INode,framework"/>
                          <ref key="parent" refId="156"/>
                        </be>
                        <be refId="738" clsId="FilterNode">
                          <l key="dimensionOids" refId="739" ln="1" eid="DimensionOid">
                            <cust clsId="DimensionOid">564F435F413031-4E-32333130303030303030---</cust>
                          </l>
                          <l key="AdHocParamDimensionOids" refId="740" ln="0" eid="DimensionOid"/>
                          <be key="data" refId="741" clsId="FilterNodeData">
                            <ref key="filterNode" refId="738"/>
                            <s key="dim">VOC_A01</s>
                            <i key="segmentLevel">0</i>
                            <ref key="segment" refId="22"/>
                            <be key="dictionaryHeader" refId="742" clsId="MultiDesc">
                              <a key="desc" refId="743" ln="4" eid="SYS_STR">
                                <s>Total</s>
                                <s>Summe</s>
                                <nl/>
                                <nl/>
                              </a>
                            </be>
                            <b key="placeHolder">N</b>
                            <ref key="weight" refId="23"/>
                            <be key="textMatchingCondition" refId="744" clsId="TextMatchingCondition">
                              <ref key="op" refId="25"/>
                              <s key="val"/>
                            </be>
                            <ref key="change" refId="26"/>
                            <ref key="dataType" refId="27"/>
                            <b key="prevailingDataType">N</b>
                            <ref key="editability" refId="28"/>
                            <b key="signChange">S</b>
                            <b key="nativeSignChange">N</b>
                            <l key="nav" refId="745" ln="0" eid="ScenarioModifierValue"/>
                            <i key="sco">0</i>
                            <b key="applyFiltersForForcedScenarioPeriodoMap">N</b>
                            <b key="lineSplit">N</b>
                            <b key="addRCRow">N</b>
                            <b key="complementary">N</b>
                            <ref key="periodicCalculation" refId="93"/>
                            <b key="breakLevelSubtotal">N</b>
                            <b key="alreadyDrilled">N</b>
                            <m key="nodeTypes" refId="746" keid="SYS_STR" veid="EFReportingNodeType">
                              <key>
                                <s>564F435F413031-4E-32333130303030303030---</s>
                              </key>
                              <val>
                                <ref refId="95"/>
                              </val>
                            </m>
                            <b key="multiSelection">N</b>
                          </be>
                          <cust key="id" clsId="FilterOid">280</cust>
                          <s key="cod"/>
                          <s key="desc"/>
                          <i key="index">58</i>
                          <l key="children" refId="747" ln="0" eid="Framework.com.tagetik.trees.INode,framework"/>
                          <ref key="parent" refId="156"/>
                        </be>
                      </l>
                    </be>
                    <be key="columns" refId="748" clsId="FilterNode">
                      <l key="dimensionOids" refId="749" ln="0" eid="DimensionOid"/>
                      <l key="AdHocParamDimensionOids" refId="750" ln="0" eid="DimensionOid"/>
                      <be key="data" refId="751" clsId="FilterNodeData">
                        <ref key="filterNode" refId="748"/>
                        <i key="segmentLevel">0</i>
                        <ref key="segment" refId="22"/>
                        <b key="placeHolder">N</b>
                        <ref key="weight" refId="23"/>
                        <be key="textMatchingCondition" refId="75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753" ln="3" eid="Framework.com.tagetik.trees.INode,framework">
                        <be refId="754" clsId="FilterNode">
                          <l key="dimensionOids" refId="755" ln="1" eid="DimensionOid">
                            <cust clsId="DimensionOid">5343455F24-45-41435F5343455F434F4E535F504152545F30303031--50-</cust>
                          </l>
                          <l key="AdHocParamDimensionOids" refId="756" ln="0" eid="DimensionOid"/>
                          <be key="data" refId="757" clsId="FilterNodeData">
                            <ref key="filterNode" refId="754"/>
                            <s key="dim">SCE_$</s>
                            <i key="segmentLevel">0</i>
                            <ref key="segment" refId="22"/>
                            <b key="placeHolder">N</b>
                            <ref key="weight" refId="23"/>
                            <be key="textMatchingCondition" refId="75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l key="children" refId="759" ln="1" eid="Framework.com.tagetik.trees.INode,framework">
                            <be refId="760" clsId="FilterNode">
                              <l key="dimensionOids" refId="761" ln="1" eid="DimensionOid">
                                <cust clsId="DimensionOid">504552-45-41435F5045525F414C4C5F504152545F30303031--50-</cust>
                              </l>
                              <l key="AdHocParamDimensionOids" refId="762" ln="0" eid="DimensionOid"/>
                              <be key="data" refId="763" clsId="FilterNodeData">
                                <ref key="filterNode" refId="760"/>
                                <s key="dim">PER</s>
                                <i key="segmentLevel">0</i>
                                <ref key="segment" refId="22"/>
                                <b key="placeHolder">N</b>
                                <ref key="weight" refId="23"/>
                                <be key="textMatchingCondition" refId="76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5</cust>
                              <i key="index">0</i>
                              <l key="children" refId="765" ln="1" eid="Framework.com.tagetik.trees.INode,framework">
                                <be refId="766" clsId="FilterNode">
                                  <l key="dimensionOids" refId="767" ln="1" eid="DimensionOid">
                                    <cust clsId="DimensionOid">4C554E504552-45-4C554E5F33---</cust>
                                  </l>
                                  <l key="AdHocParamDimensionOids" refId="768" ln="0" eid="DimensionOid"/>
                                  <be key="data" refId="769" clsId="FilterNodeData">
                                    <ref key="filterNode" refId="766"/>
                                    <s key="dim">LUNPER</s>
                                    <i key="segmentLevel">0</i>
                                    <ref key="segment" refId="22"/>
                                    <b key="placeHolder">N</b>
                                    <ref key="weight" refId="23"/>
                                    <be key="textMatchingCondition" refId="77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8</cust>
                                  <i key="index">0</i>
                                  <l key="children" refId="771" ln="3" eid="Framework.com.tagetik.trees.INode,framework">
                                    <be refId="772" clsId="FilterNode">
                                      <l key="dimensionOids" refId="773" ln="1" eid="DimensionOid">
                                        <cust clsId="DimensionOid">44455354315F4D30-45-3130---</cust>
                                      </l>
                                      <l key="AdHocParamDimensionOids" refId="774" ln="0" eid="DimensionOid"/>
                                      <be key="data" refId="775" clsId="FilterNodeData">
                                        <ref key="filterNode" refId="772"/>
                                        <s key="dim">DEST1_M0</s>
                                        <i key="segmentLevel">0</i>
                                        <ref key="segment" refId="22"/>
                                        <b key="placeHolder">N</b>
                                        <ref key="weight" refId="23"/>
                                        <be key="textMatchingCondition" refId="77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93"/>
                                        <b key="breakLevelSubtotal">N</b>
                                        <b key="alreadyDrilled">N</b>
                                        <m key="nodeTypes" refId="777" keid="SYS_STR" veid="EFReportingNodeType">
                                          <key>
                                            <s>44455354315F4D30-45-3130---</s>
                                          </key>
                                          <val>
                                            <ref refId="95"/>
                                          </val>
                                        </m>
                                        <b key="multiSelection">N</b>
                                      </be>
                                      <cust key="id" clsId="FilterOid">11</cust>
                                      <i key="index">0</i>
                                      <ref key="parent" refId="766"/>
                                    </be>
                                    <be refId="778" clsId="FilterNode">
                                      <l key="dimensionOids" refId="779" ln="1" eid="DimensionOid">
                                        <cust clsId="DimensionOid">44455354315F4D30-45-3230---</cust>
                                      </l>
                                      <l key="AdHocParamDimensionOids" refId="780" ln="0" eid="DimensionOid"/>
                                      <be key="data" refId="781" clsId="FilterNodeData">
                                        <ref key="filterNode" refId="778"/>
                                        <s key="dim">DEST1_M0</s>
                                        <i key="segmentLevel">0</i>
                                        <ref key="segment" refId="22"/>
                                        <b key="placeHolder">N</b>
                                        <ref key="weight" refId="23"/>
                                        <be key="textMatchingCondition" refId="78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93"/>
                                        <b key="breakLevelSubtotal">N</b>
                                        <b key="alreadyDrilled">N</b>
                                        <m key="nodeTypes" refId="783" keid="SYS_STR" veid="EFReportingNodeType">
                                          <key>
                                            <s>44455354315F4D30-45-3230---</s>
                                          </key>
                                          <val>
                                            <ref refId="95"/>
                                          </val>
                                        </m>
                                        <b key="multiSelection">N</b>
                                      </be>
                                      <cust key="id" clsId="FilterOid">14</cust>
                                      <i key="index">0</i>
                                      <ref key="parent" refId="766"/>
                                    </be>
                                    <be refId="784" clsId="FilterNode">
                                      <l key="dimensionOids" refId="785" ln="0" eid="DimensionOid"/>
                                      <l key="AdHocParamDimensionOids" refId="786" ln="0" eid="DimensionOid"/>
                                      <be key="data" refId="787" clsId="FilterNodeData">
                                        <ref key="filterNode" refId="784"/>
                                        <s key="dim">DEST1_M0</s>
                                        <i key="segmentLevel">0</i>
                                        <ref key="segment" refId="22"/>
                                        <be key="reportingFormula" refId="788" clsId="ReportingFormula">
                                          <b key="serverFormula">N</b>
                                          <b key="formulaRule">N</b>
                                          <s key="formula">={11}+{14}</s>
                                        </be>
                                        <be key="dictionaryHeader" refId="789" clsId="MultiDesc">
                                          <a key="desc" refId="790" ln="4" eid="SYS_STR">
                                            <s>Total</s>
                                            <s>Gesamt</s>
                                            <nl/>
                                            <nl/>
                                          </a>
                                        </be>
                                        <b key="placeHolder">S</b>
                                        <ref key="weight" refId="23"/>
                                        <be key="textMatchingCondition" refId="79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792" keid="SYS_STR" veid="EFReportingNodeType">
                                          <key>
                                            <s>14</s>
                                          </key>
                                          <val>
                                            <ref refId="95"/>
                                          </val>
                                        </m>
                                        <b key="multiSelection">N</b>
                                      </be>
                                      <cust key="id" clsId="FilterOid">18</cust>
                                      <s key="cod">PH</s>
                                      <s key="desc"/>
                                      <i key="index">0</i>
                                      <ref key="parent" refId="766"/>
                                    </be>
                                  </l>
                                  <ref key="parent" refId="760"/>
                                </be>
                              </l>
                              <ref key="parent" refId="754"/>
                            </be>
                          </l>
                          <ref key="parent" refId="748"/>
                        </be>
                        <be refId="793" clsId="FilterNode">
                          <l key="dimensionOids" refId="794" ln="1" eid="DimensionOid">
                            <cust clsId="DimensionOid">5343455F24-45-41435F5343455F434F4E535F504152545F30303031--50-</cust>
                          </l>
                          <l key="AdHocParamDimensionOids" refId="795" ln="0" eid="DimensionOid"/>
                          <be key="data" refId="796" clsId="FilterNodeData">
                            <ref key="filterNode" refId="793"/>
                            <s key="dim">SCE_$</s>
                            <i key="segmentLevel">0</i>
                            <ref key="segment" refId="22"/>
                            <b key="placeHolder">N</b>
                            <ref key="weight" refId="23"/>
                            <be key="textMatchingCondition" refId="797" clsId="TextMatchingCondition">
                              <ref key="op" refId="25"/>
                              <s key="val"/>
                            </be>
                            <ref key="change" refId="26"/>
                            <ref key="dataType" refId="27"/>
                            <b key="prevailingDataType">N</b>
                            <ref key="editability" refId="28"/>
                            <b key="signChange">N</b>
                            <b key="nativeSignChange">N</b>
                            <l key="nav" refId="798" ln="1" eid="ScenarioModifierValue">
                              <ref refId="102"/>
                            </l>
                            <i key="sco">0</i>
                            <b key="applyFiltersForForcedScenarioPeriodoMap">N</b>
                            <b key="lineSplit">N</b>
                            <b key="addRCRow">N</b>
                            <b key="complementary">N</b>
                            <ref key="periodicCalculation" refId="29"/>
                            <b key="breakLevelSubtotal">N</b>
                            <b key="alreadyDrilled">N</b>
                            <b key="multiSelection">N</b>
                          </be>
                          <cust key="id" clsId="FilterOid">3</cust>
                          <i key="index">0</i>
                          <l key="children" refId="799" ln="1" eid="Framework.com.tagetik.trees.INode,framework">
                            <be refId="800" clsId="FilterNode">
                              <l key="dimensionOids" refId="801" ln="1" eid="DimensionOid">
                                <cust clsId="DimensionOid">504552-45-3132---</cust>
                              </l>
                              <l key="AdHocParamDimensionOids" refId="802" ln="0" eid="DimensionOid"/>
                              <be key="data" refId="803" clsId="FilterNodeData">
                                <ref key="filterNode" refId="800"/>
                                <s key="dim">PER</s>
                                <i key="segmentLevel">0</i>
                                <ref key="segment" refId="22"/>
                                <b key="placeHolder">N</b>
                                <ref key="weight" refId="23"/>
                                <be key="textMatchingCondition" refId="80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6</cust>
                              <i key="index">0</i>
                              <l key="children" refId="805" ln="1" eid="Framework.com.tagetik.trees.INode,framework">
                                <be refId="806" clsId="FilterNode">
                                  <l key="dimensionOids" refId="807" ln="1" eid="DimensionOid">
                                    <cust clsId="DimensionOid">4C554E504552-45-4C554E5F30---</cust>
                                  </l>
                                  <l key="AdHocParamDimensionOids" refId="808" ln="0" eid="DimensionOid"/>
                                  <be key="data" refId="809" clsId="FilterNodeData">
                                    <ref key="filterNode" refId="806"/>
                                    <s key="dim">LUNPER</s>
                                    <i key="segmentLevel">0</i>
                                    <ref key="segment" refId="22"/>
                                    <b key="placeHolder">N</b>
                                    <ref key="weight" refId="23"/>
                                    <be key="textMatchingCondition" refId="81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11" keid="SYS_STR" veid="EFReportingNodeType">
                                      <key>
                                        <s>4C554E504552-45-4C554E5F30---</s>
                                      </key>
                                      <val>
                                        <ref refId="95"/>
                                      </val>
                                    </m>
                                    <b key="multiSelection">N</b>
                                  </be>
                                  <cust key="id" clsId="FilterOid">9</cust>
                                  <i key="index">0</i>
                                  <l key="children" refId="812" ln="3" eid="Framework.com.tagetik.trees.INode,framework">
                                    <be refId="813" clsId="FilterNode">
                                      <l key="dimensionOids" refId="814" ln="1" eid="DimensionOid">
                                        <cust clsId="DimensionOid">44455354315F4D30-45-3130---</cust>
                                      </l>
                                      <l key="AdHocParamDimensionOids" refId="815" ln="0" eid="DimensionOid"/>
                                      <be key="data" refId="816" clsId="FilterNodeData">
                                        <ref key="filterNode" refId="813"/>
                                        <s key="dim">DEST1_M0</s>
                                        <i key="segmentLevel">0</i>
                                        <ref key="segment" refId="22"/>
                                        <b key="placeHolder">N</b>
                                        <ref key="weight" refId="23"/>
                                        <be key="textMatchingCondition" refId="81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93"/>
                                        <b key="breakLevelSubtotal">N</b>
                                        <b key="alreadyDrilled">N</b>
                                        <m key="nodeTypes" refId="818" keid="SYS_STR" veid="EFReportingNodeType">
                                          <key>
                                            <s>44455354315F4D30-45-3130---</s>
                                          </key>
                                          <val>
                                            <ref refId="95"/>
                                          </val>
                                        </m>
                                        <b key="multiSelection">N</b>
                                      </be>
                                      <cust key="id" clsId="FilterOid">12</cust>
                                      <i key="index">0</i>
                                      <ref key="parent" refId="806"/>
                                    </be>
                                    <be refId="819" clsId="FilterNode">
                                      <l key="dimensionOids" refId="820" ln="1" eid="DimensionOid">
                                        <cust clsId="DimensionOid">44455354315F4D30-45-3230---</cust>
                                      </l>
                                      <l key="AdHocParamDimensionOids" refId="821" ln="0" eid="DimensionOid"/>
                                      <be key="data" refId="822" clsId="FilterNodeData">
                                        <ref key="filterNode" refId="819"/>
                                        <s key="dim">DEST1_M0</s>
                                        <i key="segmentLevel">0</i>
                                        <ref key="segment" refId="22"/>
                                        <b key="placeHolder">N</b>
                                        <ref key="weight" refId="23"/>
                                        <be key="textMatchingCondition" refId="82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93"/>
                                        <b key="breakLevelSubtotal">N</b>
                                        <b key="alreadyDrilled">N</b>
                                        <m key="nodeTypes" refId="824" keid="SYS_STR" veid="EFReportingNodeType">
                                          <key>
                                            <s>44455354315F4D30-45-3230---</s>
                                          </key>
                                          <val>
                                            <ref refId="95"/>
                                          </val>
                                        </m>
                                        <b key="multiSelection">N</b>
                                      </be>
                                      <cust key="id" clsId="FilterOid">15</cust>
                                      <i key="index">0</i>
                                      <ref key="parent" refId="806"/>
                                    </be>
                                    <be refId="825" clsId="FilterNode">
                                      <l key="dimensionOids" refId="826" ln="0" eid="DimensionOid"/>
                                      <l key="AdHocParamDimensionOids" refId="827" ln="0" eid="DimensionOid"/>
                                      <be key="data" refId="828" clsId="FilterNodeData">
                                        <ref key="filterNode" refId="825"/>
                                        <s key="dim">DEST1_M0</s>
                                        <i key="segmentLevel">0</i>
                                        <ref key="segment" refId="22"/>
                                        <be key="reportingFormula" refId="829" clsId="ReportingFormula">
                                          <b key="serverFormula">N</b>
                                          <b key="formulaRule">N</b>
                                          <s key="formula">={12}+{15}</s>
                                        </be>
                                        <be key="dictionaryHeader" refId="830" clsId="MultiDesc">
                                          <a key="desc" refId="831" ln="4" eid="SYS_STR">
                                            <s>Total</s>
                                            <s>Gesamt</s>
                                            <nl/>
                                            <nl/>
                                          </a>
                                        </be>
                                        <b key="placeHolder">S</b>
                                        <ref key="weight" refId="23"/>
                                        <be key="textMatchingCondition" refId="83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33" keid="SYS_STR" veid="EFReportingNodeType">
                                          <key>
                                            <s>15</s>
                                          </key>
                                          <val>
                                            <ref refId="95"/>
                                          </val>
                                        </m>
                                        <b key="multiSelection">N</b>
                                      </be>
                                      <cust key="id" clsId="FilterOid">17</cust>
                                      <s key="cod">PH</s>
                                      <s key="desc"/>
                                      <i key="index">0</i>
                                      <ref key="parent" refId="806"/>
                                    </be>
                                  </l>
                                  <ref key="parent" refId="800"/>
                                </be>
                              </l>
                              <ref key="parent" refId="793"/>
                            </be>
                          </l>
                          <ref key="parent" refId="748"/>
                        </be>
                        <be refId="834" clsId="FilterNode">
                          <l key="dimensionOids" refId="835" ln="0" eid="DimensionOid"/>
                          <l key="AdHocParamDimensionOids" refId="836" ln="0" eid="DimensionOid"/>
                          <be key="data" refId="837" clsId="FilterNodeData">
                            <ref key="filterNode" refId="834"/>
                            <s key="dim">SCE_$</s>
                            <i key="segmentLevel">0</i>
                            <ref key="segment" refId="22"/>
                            <be key="dictionaryHeader" refId="838" clsId="MultiDesc">
                              <a key="desc" refId="839" ln="4" eid="SYS_STR">
                                <s>+/- %</s>
                                <s>+/- %</s>
                                <nl/>
                                <nl/>
                              </a>
                            </be>
                            <b key="placeHolder">S</b>
                            <ref key="weight" refId="23"/>
                            <be key="textMatchingCondition" refId="84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41" keid="SYS_STR" veid="EFReportingNodeType">
                              <key>
                                <s>3</s>
                              </key>
                              <val>
                                <ref refId="95"/>
                              </val>
                            </m>
                            <b key="multiSelection">N</b>
                          </be>
                          <cust key="id" clsId="FilterOid">4</cust>
                          <s key="cod">PH</s>
                          <s key="desc"/>
                          <i key="index">0</i>
                          <l key="children" refId="842" ln="1" eid="Framework.com.tagetik.trees.INode,framework">
                            <be refId="843" clsId="FilterNode">
                              <l key="dimensionOids" refId="844" ln="0" eid="DimensionOid"/>
                              <l key="AdHocParamDimensionOids" refId="845" ln="0" eid="DimensionOid"/>
                              <be key="data" refId="846" clsId="FilterNodeData">
                                <ref key="filterNode" refId="843"/>
                                <s key="dim">PER</s>
                                <i key="segmentLevel">0</i>
                                <ref key="segment" refId="22"/>
                                <b key="placeHolder">S</b>
                                <ref key="weight" refId="23"/>
                                <be key="textMatchingCondition" refId="8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48" keid="SYS_STR" veid="EFReportingNodeType">
                                  <key>
                                    <s>504552-45-41432D5045522D414C4C2D46554C4C2D30303031--50-</s>
                                  </key>
                                  <val>
                                    <ref refId="95"/>
                                  </val>
                                </m>
                                <b key="multiSelection">N</b>
                              </be>
                              <cust key="id" clsId="FilterOid">7</cust>
                              <s key="cod">PH</s>
                              <s key="desc"/>
                              <i key="index">0</i>
                              <l key="children" refId="849" ln="1" eid="Framework.com.tagetik.trees.INode,framework">
                                <be refId="850" clsId="FilterNode">
                                  <l key="dimensionOids" refId="851" ln="0" eid="DimensionOid"/>
                                  <l key="AdHocParamDimensionOids" refId="852" ln="0" eid="DimensionOid"/>
                                  <be key="data" refId="853" clsId="FilterNodeData">
                                    <ref key="filterNode" refId="850"/>
                                    <s key="dim">LUNPER</s>
                                    <i key="segmentLevel">0</i>
                                    <ref key="segment" refId="22"/>
                                    <b key="placeHolder">S</b>
                                    <ref key="weight" refId="23"/>
                                    <be key="textMatchingCondition" refId="85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55" keid="SYS_STR" veid="EFReportingNodeType">
                                      <key>
                                        <s>4C554E504552-45-4C554E5F30---</s>
                                      </key>
                                      <val>
                                        <ref refId="95"/>
                                      </val>
                                    </m>
                                    <b key="multiSelection">N</b>
                                  </be>
                                  <cust key="id" clsId="FilterOid">10</cust>
                                  <s key="cod">PH</s>
                                  <s key="desc"/>
                                  <i key="index">0</i>
                                  <l key="children" refId="856" ln="2" eid="Framework.com.tagetik.trees.INode,framework">
                                    <be refId="857" clsId="FilterNode">
                                      <l key="dimensionOids" refId="858" ln="0" eid="DimensionOid"/>
                                      <l key="AdHocParamDimensionOids" refId="859" ln="0" eid="DimensionOid"/>
                                      <be key="data" refId="860" clsId="FilterNodeData">
                                        <ref key="filterNode" refId="857"/>
                                        <s key="dim">DEST1_M0</s>
                                        <i key="segmentLevel">0</i>
                                        <ref key="segment" refId="22"/>
                                        <be key="reportingFormula" refId="861" clsId="ReportingFormula">
                                          <b key="serverFormula">N</b>
                                          <b key="formulaRule">S</b>
                                          <s key="formula">IFERROR((({11}-{12})/{12}),"-")</s>
                                        </be>
                                        <b key="placeHolder">S</b>
                                        <ref key="weight" refId="23"/>
                                        <be key="textMatchingCondition" refId="86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63" keid="SYS_STR" veid="EFReportingNodeType">
                                          <key>
                                            <s>44455354315F4D30-45-3130---</s>
                                          </key>
                                          <val>
                                            <ref refId="95"/>
                                          </val>
                                        </m>
                                        <b key="multiSelection">N</b>
                                      </be>
                                      <cust key="id" clsId="FilterOid">13</cust>
                                      <s key="cod">PH</s>
                                      <s key="desc"/>
                                      <i key="index">0</i>
                                      <ref key="parent" refId="850"/>
                                    </be>
                                    <be refId="864" clsId="FilterNode">
                                      <l key="dimensionOids" refId="865" ln="0" eid="DimensionOid"/>
                                      <l key="AdHocParamDimensionOids" refId="866" ln="0" eid="DimensionOid"/>
                                      <be key="data" refId="867" clsId="FilterNodeData">
                                        <ref key="filterNode" refId="864"/>
                                        <s key="dim">DEST1_M0</s>
                                        <i key="segmentLevel">0</i>
                                        <ref key="segment" refId="22"/>
                                        <b key="placeHolder">S</b>
                                        <ref key="weight" refId="23"/>
                                        <be key="textMatchingCondition" refId="86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69" keid="SYS_STR" veid="EFReportingNodeType">
                                          <key>
                                            <s>44455354315F4D30-45-3230---</s>
                                          </key>
                                          <val>
                                            <ref refId="95"/>
                                          </val>
                                        </m>
                                        <b key="multiSelection">N</b>
                                      </be>
                                      <cust key="id" clsId="FilterOid">16</cust>
                                      <s key="cod">PH</s>
                                      <s key="desc"/>
                                      <i key="index">0</i>
                                      <ref key="parent" refId="850"/>
                                    </be>
                                  </l>
                                  <ref key="parent" refId="843"/>
                                </be>
                              </l>
                              <ref key="parent" refId="834"/>
                            </be>
                          </l>
                          <ref key="parent" refId="748"/>
                        </be>
                      </l>
                    </be>
                    <be key="matrixFilters" refId="870" clsId="FilterNode">
                      <l key="dimensionOids" refId="871" ln="0" eid="DimensionOid"/>
                      <l key="AdHocParamDimensionOids" refId="872" ln="0" eid="DimensionOid"/>
                      <be key="data" refId="873" clsId="FilterNodeData">
                        <ref key="filterNode" refId="870"/>
                        <i key="segmentLevel">0</i>
                        <ref key="segment" refId="22"/>
                        <b key="placeHolder">N</b>
                        <ref key="weight" refId="23"/>
                        <be key="textMatchingCondition" refId="87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875" ln="1" eid="Framework.com.tagetik.trees.INode,framework">
                        <be refId="876" clsId="FilterNode">
                          <l key="dimensionOids" refId="877" ln="1" eid="DimensionOid">
                            <cust clsId="DimensionOid">544950-45-5449505F4356---</cust>
                          </l>
                          <l key="AdHocParamDimensionOids" refId="878" ln="0" eid="DimensionOid"/>
                          <be key="data" refId="879" clsId="FilterNodeData">
                            <ref key="filterNode" refId="876"/>
                            <s key="dim">TIP</s>
                            <i key="segmentLevel">0</i>
                            <ref key="segment" refId="22"/>
                            <b key="placeHolder">N</b>
                            <ref key="weight" refId="23"/>
                            <be key="textMatchingCondition" refId="88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4</cust>
                          <i key="index">0</i>
                          <l key="children" refId="881" ln="1" eid="Framework.com.tagetik.trees.INode,framework">
                            <be refId="882" clsId="FilterNode">
                              <l key="dimensionOids" refId="883" ln="1" eid="DimensionOid">
                                <cust clsId="DimensionOid">415A495F453031-4E-414E303030303030---</cust>
                              </l>
                              <l key="AdHocParamDimensionOids" refId="884" ln="0" eid="DimensionOid"/>
                              <be key="data" refId="885" clsId="FilterNodeData">
                                <ref key="filterNode" refId="882"/>
                                <s key="dim">AZI_E01</s>
                                <i key="segmentLevel">0</i>
                                <ref key="segment" refId="22"/>
                                <b key="placeHolder">N</b>
                                <ref key="weight" refId="23"/>
                                <be key="textMatchingCondition" refId="8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93"/>
                                <b key="breakLevelSubtotal">N</b>
                                <b key="alreadyDrilled">N</b>
                                <b key="multiSelection">N</b>
                              </be>
                              <cust key="id" clsId="FilterOid">5</cust>
                              <i key="index">0</i>
                              <l key="children" refId="887" ln="1" eid="Framework.com.tagetik.trees.INode,framework">
                                <be refId="888" clsId="FilterNode">
                                  <l key="dimensionOids" refId="889" ln="1" eid="DimensionOid">
                                    <cust clsId="DimensionOid">4341545F24-4E-41435455414C53---</cust>
                                  </l>
                                  <l key="AdHocParamDimensionOids" refId="890" ln="0" eid="DimensionOid"/>
                                  <be key="data" refId="891" clsId="FilterNodeData">
                                    <ref key="filterNode" refId="888"/>
                                    <s key="dim">CAT_$</s>
                                    <i key="segmentLevel">0</i>
                                    <ref key="segment" refId="22"/>
                                    <b key="placeHolder">N</b>
                                    <ref key="weight" refId="23"/>
                                    <be key="textMatchingCondition" refId="8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93"/>
                                    <b key="breakLevelSubtotal">N</b>
                                    <b key="alreadyDrilled">N</b>
                                    <b key="multiSelection">N</b>
                                  </be>
                                  <cust key="id" clsId="FilterOid">6</cust>
                                  <i key="index">0</i>
                                  <ref key="parent" refId="882"/>
                                </be>
                              </l>
                              <ref key="parent" refId="876"/>
                            </be>
                          </l>
                          <ref key="parent" refId="870"/>
                        </be>
                      </l>
                    </be>
                    <be key="rowHeaders" refId="893" clsId="ReportingHeaders">
                      <m key="headers" refId="894" keid="SYS_PR_I" veid="System.Collections.IList">
                        <key>
                          <i>-1</i>
                        </key>
                        <val>
                          <l refId="895" ln="1">
                            <s>$Account(HIERARCHY("A01")).desc</s>
                          </l>
                        </val>
                      </m>
                      <m key="headersDims" refId="896" keid="SYS_PR_I" veid="SYS_STR">
                        <key>
                          <i>-1</i>
                        </key>
                        <val>
                          <s>VOC_A01</s>
                        </val>
                      </m>
                    </be>
                    <be key="columnHeaders" refId="897" clsId="ReportingHeaders">
                      <m key="headers" refId="898" keid="SYS_PR_I" veid="System.Collections.IList">
                        <key>
                          <i>-2</i>
                        </key>
                        <val>
                          <l refId="899" ln="1">
                            <s>value($Scenario.year)</s>
                          </l>
                        </val>
                        <key>
                          <i>-1</i>
                        </key>
                        <val>
                          <l refId="900" ln="1">
                            <s>$Cust_Dim1(HIERARCHY("M0")).code</s>
                          </l>
                        </val>
                      </m>
                      <m key="headersDims" refId="901" keid="SYS_PR_I" veid="SYS_STR">
                        <key>
                          <i>-2</i>
                        </key>
                        <val>
                          <s>SCE_$</s>
                        </val>
                        <key>
                          <i>-1</i>
                        </key>
                        <val>
                          <s>DEST1_M0</s>
                        </val>
                      </m>
                    </be>
                    <ref key="styleType" refId="142"/>
                    <b key="subtotalOnTop">N</b>
                    <b key="leavesFirst">N</b>
                    <b key="groupSubtotal">N</b>
                    <b key="replaceWithPlaceholder">N</b>
                    <b key="onlyFirstHeader">N</b>
                    <b key="allowRangeBreak">N</b>
                    <b key="showZeros">N</b>
                    <i key="maxRows">0</i>
                    <ref key="rowsExpansionMode" refId="143"/>
                    <i key="maxCols">0</i>
                    <ref key="colsExpansionMode" refId="143"/>
                    <ref key="columnsAutofitMode" refId="144"/>
                    <b key="isEditabilityOnDemand">N</b>
                    <b key="useForcedBoundDims">N</b>
                    <ref key="disableHints" refId="145"/>
                    <ref key="tipoAllineamentoLordiIC" refId="146"/>
                    <b key="bindOriginalAmountOnSave">N</b>
                    <b key="showLink">N</b>
                    <i key="index">1</i>
                    <b key="excludeValuatingSheetsWithZeroValues">N</b>
                    <m key="addictionalStyleSheets" refId="902" keid="SYS_STR" veid="StyleSheet"/>
                    <b key="allowOpenNewElements">N</b>
                    <s key="forcedBreakBackType">X</s>
                    <s key="forcedBreakBackRefLeaf">X</s>
                    <b key="autoOpenNewElements">N</b>
                    <b key="askNumRows">N</b>
                    <set key="forcedContentCells" refId="903" ln="2" eid="Reporting.com.tagetik.tables.IMatixCellLeafPositions,Reporting">
                      <be refId="904" clsId="CornerHeaderMatrixCellLeafPositions">
                        <i key="colHeader">-2</i>
                        <i key="rowHeader">-1</i>
                      </be>
                      <be refId="905" clsId="CornerHeaderMatrixCellLeafPositions">
                        <i key="colHeader">-1</i>
                        <i key="rowHeader">-1</i>
                      </be>
                    </set>
                    <m key="forcedEditModes" refId="906" keid="Reporting.com.tagetik.tables.IMatixCellLeafPositions,Reporting" veid="SYS_STR"/>
                    <b key="UseTxlDeFormEditor">N</b>
                    <be key="TxDeFormsEditorDescriptor" refId="907" clsId="TxDeFormsEditorDescriptor">
                      <l key="Tabs" refId="908" ln="0" eid="TxDeFormsEditorGridDescriptor"/>
                      <i key="Height">400</i>
                      <i key="Width">430</i>
                      <b key="editButton">S</b>
                      <b key="newButton">S</b>
                      <b key="deleteButton">S</b>
                    </be>
                    <be key="workspaceTableInfo" refId="909" clsId="matrixWSInfo">
                      <b key="isT">N</b>
                      <s key="wsCode">$CPM</s>
                    </be>
                    <be key="customFilters" refId="910" clsId="ExpCustomFiltersProspetto"/>
                  </be>
                </val>
                <key>
                  <s>OCF </s>
                </key>
                <val>
                  <be refId="911" clsId="MatrixPositionBlockVO">
                    <s key="positionID">OCF </s>
                    <be key="rows" refId="912" clsId="FilterNode">
                      <l key="dimensionOids" refId="913" ln="0" eid="DimensionOid"/>
                      <l key="AdHocParamDimensionOids" refId="914" ln="0" eid="DimensionOid"/>
                      <be key="data" refId="915" clsId="FilterNodeData">
                        <be key="filterNode" refId="916" clsId="FilterNode">
                          <l key="dimensionOids" refId="917" ln="0" eid="DimensionOid"/>
                          <l key="AdHocParamDimensionOids" refId="918" ln="0" eid="DimensionOid"/>
                          <be key="data" refId="919" clsId="FilterNodeData">
                            <ref key="filterNode" refId="916"/>
                            <i key="segmentLevel">0</i>
                            <ref key="segment" refId="22"/>
                            <b key="placeHolder">N</b>
                            <ref key="weight" refId="23"/>
                            <be key="textMatchingCondition" refId="92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921" ln="4" eid="Framework.com.tagetik.trees.INode,framework">
                            <be refId="922" clsId="FilterNode">
                              <l key="dimensionOids" refId="923" ln="1" eid="DimensionOid">
                                <cust clsId="DimensionOid">564F43-4E-43444D30317C43444D5F3030303741----53-45</cust>
                              </l>
                              <l key="AdHocParamDimensionOids" refId="924" ln="0" eid="DimensionOid"/>
                              <be key="data" refId="925" clsId="FilterNodeData">
                                <ref key="filterNode" refId="922"/>
                                <s key="dim">VOC</s>
                                <i key="segmentLevel">0</i>
                                <ref key="segment" refId="22"/>
                                <b key="placeHolder">N</b>
                                <ref key="weight" refId="23"/>
                                <be key="dinamico" refId="926" clsId="ReportingDinamicita">
                                  <ref key="dynamicType" refId="36"/>
                                  <b key="withSubtotal">S</b>
                                  <b key="isPartecipatedCompany">N</b>
                                  <b key="withSubtotalUntilStartingNode">N</b>
                                  <b key="detailSubtotal">S</b>
                                  <ref key="pruning" refId="37"/>
                                  <i key="addictionalRowsToOpen">100</i>
                                  <b key="allowOpenNewElements">N</b>
                                </be>
                                <be key="textMatchingCondition" refId="92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28" keid="SYS_STR" veid="EFReportingNodeType">
                                  <key>
                                    <s>564F43-4E-43444D30317C43444D5F3030303741----53-45</s>
                                  </key>
                                  <val>
                                    <ref refId="40"/>
                                  </val>
                                </m>
                                <b key="multiSelection">N</b>
                              </be>
                              <cust key="id" clsId="FilterOid">41</cust>
                              <i key="index">0</i>
                              <ref key="parent" refId="916"/>
                            </be>
                            <be refId="929" clsId="FilterNode">
                              <l key="dimensionOids" refId="930" ln="1" eid="DimensionOid">
                                <cust clsId="DimensionOid">564F43-4E-43444D30317C43444D5F3030303742----53-45</cust>
                              </l>
                              <l key="AdHocParamDimensionOids" refId="931" ln="0" eid="DimensionOid"/>
                              <be key="data" refId="932" clsId="FilterNodeData">
                                <ref key="filterNode" refId="929"/>
                                <s key="dim">VOC</s>
                                <i key="segmentLevel">0</i>
                                <ref key="segment" refId="22"/>
                                <b key="placeHolder">N</b>
                                <ref key="weight" refId="23"/>
                                <be key="dinamico" refId="933" clsId="ReportingDinamicita">
                                  <ref key="dynamicType" refId="36"/>
                                  <b key="withSubtotal">S</b>
                                  <b key="isPartecipatedCompany">N</b>
                                  <b key="withSubtotalUntilStartingNode">N</b>
                                  <b key="detailSubtotal">S</b>
                                  <ref key="pruning" refId="37"/>
                                  <i key="addictionalRowsToOpen">100</i>
                                  <b key="allowOpenNewElements">N</b>
                                </be>
                                <be key="textMatchingCondition" refId="93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35" keid="SYS_STR" veid="EFReportingNodeType">
                                  <key>
                                    <s>564F43-4E-43444D30317C43444D5F3030303742----53-45</s>
                                  </key>
                                  <val>
                                    <ref refId="40"/>
                                  </val>
                                </m>
                                <b key="multiSelection">N</b>
                              </be>
                              <cust key="id" clsId="FilterOid">42</cust>
                              <i key="index">0</i>
                              <ref key="parent" refId="916"/>
                            </be>
                            <be refId="936" clsId="FilterNode">
                              <l key="dimensionOids" refId="937" ln="1" eid="DimensionOid">
                                <cust clsId="DimensionOid">564F43-4E-43444D30317C43444D5F3030303743----53-45</cust>
                              </l>
                              <l key="AdHocParamDimensionOids" refId="938" ln="0" eid="DimensionOid"/>
                              <be key="data" refId="939" clsId="FilterNodeData">
                                <ref key="filterNode" refId="936"/>
                                <s key="dim">VOC</s>
                                <i key="segmentLevel">0</i>
                                <ref key="segment" refId="22"/>
                                <b key="placeHolder">N</b>
                                <ref key="weight" refId="23"/>
                                <be key="textMatchingCondition" refId="94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41" keid="SYS_STR" veid="EFReportingNodeType">
                                  <key>
                                    <s>564F43-4E-43444D30317C43444D5F3030303743----53-45</s>
                                  </key>
                                  <val>
                                    <ref refId="54"/>
                                  </val>
                                </m>
                                <b key="multiSelection">N</b>
                              </be>
                              <cust key="id" clsId="FilterOid">43</cust>
                              <i key="index">0</i>
                              <ref key="parent" refId="916"/>
                            </be>
                            <be refId="942" clsId="FilterNode">
                              <l key="dimensionOids" refId="943" ln="1" eid="DimensionOid">
                                <cust clsId="DimensionOid">564F43-4E-43444D30317C43444D5F30303037----53-45</cust>
                              </l>
                              <l key="AdHocParamDimensionOids" refId="944" ln="0" eid="DimensionOid"/>
                              <be key="data" refId="945" clsId="FilterNodeData">
                                <ref key="filterNode" refId="942"/>
                                <s key="dim">VOC</s>
                                <i key="segmentLevel">0</i>
                                <ref key="segment" refId="22"/>
                                <b key="placeHolder">N</b>
                                <ref key="weight" refId="23"/>
                                <be key="textMatchingCondition" refId="94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47" keid="SYS_STR" veid="EFReportingNodeType">
                                  <key>
                                    <s>564F43-4E-43444D30317C43444D5F30303037----53-45</s>
                                  </key>
                                  <val>
                                    <ref refId="54"/>
                                  </val>
                                </m>
                                <b key="multiSelection">N</b>
                              </be>
                              <cust key="id" clsId="FilterOid">44</cust>
                              <i key="index">0</i>
                              <ref key="parent" refId="916"/>
                            </be>
                          </l>
                        </be>
                        <i key="segmentLevel">0</i>
                        <ref key="segment" refId="22"/>
                        <b key="placeHolder">N</b>
                        <ref key="weight" refId="23"/>
                        <be key="textMatchingCondition" refId="9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949" ln="1" eid="Framework.com.tagetik.trees.INode,framework">
                        <be refId="950" clsId="FilterNode">
                          <l key="dimensionOids" refId="951" ln="1" eid="DimensionOid">
                            <cust clsId="DimensionOid">564F43-4E-41303230307C43465F4F505F41435F434F4E545F4F50----53-45</cust>
                          </l>
                          <l key="AdHocParamDimensionOids" refId="952" ln="0" eid="DimensionOid"/>
                          <be key="data" refId="953" clsId="FilterNodeData">
                            <ref key="filterNode" refId="950"/>
                            <s key="dim">VOC</s>
                            <i key="segmentLevel">0</i>
                            <ref key="segment" refId="22"/>
                            <be key="dictionaryHeader" refId="954" clsId="MultiDesc">
                              <a key="desc" refId="955" ln="4" eid="SYS_STR">
                                <s>Operating cash flow</s>
                                <s>Operativer Cashflow</s>
                                <nl/>
                                <nl/>
                              </a>
                            </be>
                            <b key="placeHolder">N</b>
                            <ref key="weight" refId="23"/>
                            <be key="textMatchingCondition" refId="956" clsId="TextMatchingCondition">
                              <ref key="op" refId="25"/>
                              <s key="val"/>
                            </be>
                            <ref key="change" refId="26"/>
                            <ref key="dataType" refId="27"/>
                            <b key="prevailingDataType">N</b>
                            <ref key="editability" refId="28"/>
                            <b key="signChange">N</b>
                            <b key="nativeSignChange">S</b>
                            <l key="nav" refId="957" ln="0" eid="ScenarioModifierValue"/>
                            <i key="sco">0</i>
                            <b key="applyFiltersForForcedScenarioPeriodoMap">N</b>
                            <b key="lineSplit">N</b>
                            <b key="addRCRow">N</b>
                            <b key="complementary">N</b>
                            <ref key="periodicCalculation" refId="29"/>
                            <b key="breakLevelSubtotal">N</b>
                            <b key="alreadyDrilled">N</b>
                            <b key="multiSelection">N</b>
                          </be>
                          <cust key="id" clsId="FilterOid">41</cust>
                          <s key="cod"/>
                          <s key="desc"/>
                          <i key="index">0</i>
                          <l key="children" refId="958" ln="0" eid="Framework.com.tagetik.trees.INode,framework"/>
                          <ref key="parent" refId="912"/>
                        </be>
                      </l>
                    </be>
                    <be key="columns" refId="959" clsId="FilterNode">
                      <l key="dimensionOids" refId="960" ln="0" eid="DimensionOid"/>
                      <l key="AdHocParamDimensionOids" refId="961" ln="0" eid="DimensionOid"/>
                      <be key="data" refId="962" clsId="FilterNodeData">
                        <ref key="filterNode" refId="959"/>
                        <i key="segmentLevel">0</i>
                        <ref key="segment" refId="22"/>
                        <b key="placeHolder">N</b>
                        <ref key="weight" refId="23"/>
                        <be key="textMatchingCondition" refId="96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964" ln="4" eid="Framework.com.tagetik.trees.INode,framework">
                        <be refId="965" clsId="FilterNode">
                          <l key="dimensionOids" refId="966" ln="1" eid="DimensionOid">
                            <cust clsId="DimensionOid">5343455F24-45-41435F5343455F434F4E535F504152545F30303031--50-</cust>
                          </l>
                          <l key="AdHocParamDimensionOids" refId="967" ln="0" eid="DimensionOid"/>
                          <be key="data" refId="968" clsId="FilterNodeData">
                            <ref key="filterNode" refId="965"/>
                            <s key="dim">SCE_$</s>
                            <i key="segmentLevel">0</i>
                            <ref key="segment" refId="22"/>
                            <b key="placeHolder">N</b>
                            <ref key="weight" refId="23"/>
                            <be key="textMatchingCondition" refId="96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l key="children" refId="970" ln="1" eid="Framework.com.tagetik.trees.INode,framework">
                            <be refId="971" clsId="FilterNode">
                              <l key="dimensionOids" refId="972" ln="1" eid="DimensionOid">
                                <cust clsId="DimensionOid">504552-45-41435F5045525F414C4C5F504152545F30303031--50-</cust>
                              </l>
                              <l key="AdHocParamDimensionOids" refId="973" ln="0" eid="DimensionOid"/>
                              <be key="data" refId="974" clsId="FilterNodeData">
                                <ref key="filterNode" refId="971"/>
                                <s key="dim">PER</s>
                                <i key="segmentLevel">0</i>
                                <ref key="segment" refId="22"/>
                                <b key="placeHolder">N</b>
                                <ref key="weight" refId="23"/>
                                <be key="textMatchingCondition" refId="9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6</cust>
                              <i key="index">0</i>
                              <ref key="parent" refId="965"/>
                            </be>
                          </l>
                          <ref key="parent" refId="959"/>
                        </be>
                        <be refId="976" clsId="FilterNode">
                          <l key="dimensionOids" refId="977" ln="1" eid="DimensionOid">
                            <cust clsId="DimensionOid">5343455F24-45-41435F5343455F434F4E535F504152545F30303031--50-</cust>
                          </l>
                          <l key="AdHocParamDimensionOids" refId="978" ln="0" eid="DimensionOid"/>
                          <be key="data" refId="979" clsId="FilterNodeData">
                            <ref key="filterNode" refId="976"/>
                            <s key="dim">SCE_$</s>
                            <i key="segmentLevel">0</i>
                            <ref key="segment" refId="22"/>
                            <b key="placeHolder">N</b>
                            <ref key="weight" refId="23"/>
                            <be key="textMatchingCondition" refId="980" clsId="TextMatchingCondition">
                              <ref key="op" refId="25"/>
                              <s key="val"/>
                            </be>
                            <ref key="change" refId="26"/>
                            <ref key="dataType" refId="27"/>
                            <b key="prevailingDataType">N</b>
                            <ref key="editability" refId="28"/>
                            <b key="signChange">N</b>
                            <b key="nativeSignChange">N</b>
                            <l key="nav" refId="981" ln="1" eid="ScenarioModifierValue">
                              <ref refId="102"/>
                            </l>
                            <i key="sco">0</i>
                            <b key="applyFiltersForForcedScenarioPeriodoMap">N</b>
                            <b key="lineSplit">N</b>
                            <b key="addRCRow">N</b>
                            <b key="complementary">N</b>
                            <ref key="periodicCalculation" refId="29"/>
                            <b key="breakLevelSubtotal">N</b>
                            <b key="alreadyDrilled">N</b>
                            <b key="multiSelection">N</b>
                          </be>
                          <cust key="id" clsId="FilterOid">3</cust>
                          <i key="index">0</i>
                          <l key="children" refId="982" ln="1" eid="Framework.com.tagetik.trees.INode,framework">
                            <be refId="983" clsId="FilterNode">
                              <l key="dimensionOids" refId="984" ln="1" eid="DimensionOid">
                                <cust clsId="DimensionOid">504552-45-41435F5045525F414C4C5F504152545F30303031--50-</cust>
                              </l>
                              <l key="AdHocParamDimensionOids" refId="985" ln="0" eid="DimensionOid"/>
                              <be key="data" refId="986" clsId="FilterNodeData">
                                <ref key="filterNode" refId="983"/>
                                <s key="dim">PER</s>
                                <i key="segmentLevel">0</i>
                                <ref key="segment" refId="22"/>
                                <b key="placeHolder">N</b>
                                <ref key="weight" refId="23"/>
                                <be key="textMatchingCondition" refId="98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7</cust>
                              <i key="index">0</i>
                              <ref key="parent" refId="976"/>
                            </be>
                          </l>
                          <ref key="parent" refId="959"/>
                        </be>
                        <be refId="988" clsId="FilterNode">
                          <l key="dimensionOids" refId="989" ln="0" eid="DimensionOid"/>
                          <l key="AdHocParamDimensionOids" refId="990" ln="0" eid="DimensionOid"/>
                          <be key="data" refId="991" clsId="FilterNodeData">
                            <ref key="filterNode" refId="988"/>
                            <s key="dim">SCE_$</s>
                            <i key="segmentLevel">0</i>
                            <ref key="segment" refId="22"/>
                            <be key="dictionaryHeader" refId="992" clsId="MultiDesc">
                              <a key="desc" refId="993" ln="4" eid="SYS_STR">
                                <s>Difference</s>
                                <s>Differenz</s>
                                <nl/>
                                <nl/>
                              </a>
                            </be>
                            <b key="placeHolder">S</b>
                            <ref key="weight" refId="23"/>
                            <be key="textMatchingCondition" refId="99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95" keid="SYS_STR" veid="EFReportingNodeType">
                              <key>
                                <s>3</s>
                              </key>
                              <val>
                                <ref refId="95"/>
                              </val>
                            </m>
                            <b key="multiSelection">N</b>
                          </be>
                          <cust key="id" clsId="FilterOid">4</cust>
                          <s key="cod">PH</s>
                          <s key="desc"/>
                          <i key="index">0</i>
                          <l key="children" refId="996" ln="1" eid="Framework.com.tagetik.trees.INode,framework">
                            <be refId="997" clsId="FilterNode">
                              <l key="dimensionOids" refId="998" ln="0" eid="DimensionOid"/>
                              <l key="AdHocParamDimensionOids" refId="999" ln="0" eid="DimensionOid"/>
                              <be key="data" refId="1000" clsId="FilterNodeData">
                                <ref key="filterNode" refId="997"/>
                                <s key="dim">PER</s>
                                <i key="segmentLevel">0</i>
                                <ref key="segment" refId="22"/>
                                <be key="reportingFormula" refId="1001" clsId="ReportingFormula">
                                  <b key="serverFormula">N</b>
                                  <b key="formulaRule">S</b>
                                  <s key="formula">IFERROR((({6}-{7})),"-")</s>
                                </be>
                                <b key="placeHolder">S</b>
                                <ref key="weight" refId="23"/>
                                <be key="textMatchingCondition" refId="100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003" keid="SYS_STR" veid="EFReportingNodeType">
                                  <key>
                                    <s>504552-45-41432D5045522D414C4C2D504152542D30303031--50-</s>
                                  </key>
                                  <val>
                                    <ref refId="95"/>
                                  </val>
                                </m>
                                <b key="multiSelection">N</b>
                              </be>
                              <cust key="id" clsId="FilterOid">8</cust>
                              <s key="cod">PH</s>
                              <s key="desc"/>
                              <i key="index">0</i>
                              <ref key="parent" refId="988"/>
                            </be>
                          </l>
                          <ref key="parent" refId="959"/>
                        </be>
                        <be refId="1004" clsId="FilterNode">
                          <l key="dimensionOids" refId="1005" ln="0" eid="DimensionOid"/>
                          <l key="AdHocParamDimensionOids" refId="1006" ln="0" eid="DimensionOid"/>
                          <be key="data" refId="1007" clsId="FilterNodeData">
                            <ref key="filterNode" refId="1004"/>
                            <s key="dim">SCE_$</s>
                            <i key="segmentLevel">0</i>
                            <ref key="segment" refId="22"/>
                            <b key="placeHolder">S</b>
                            <ref key="weight" refId="23"/>
                            <be key="textMatchingCondition" refId="100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009" keid="SYS_STR" veid="EFReportingNodeType">
                              <key>
                                <s>4</s>
                              </key>
                              <val>
                                <ref refId="95"/>
                              </val>
                            </m>
                            <b key="multiSelection">N</b>
                          </be>
                          <cust key="id" clsId="FilterOid">5</cust>
                          <s key="cod">PH</s>
                          <s key="desc"/>
                          <i key="index">0</i>
                          <l key="children" refId="1010" ln="1" eid="Framework.com.tagetik.trees.INode,framework">
                            <be refId="1011" clsId="FilterNode">
                              <l key="dimensionOids" refId="1012" ln="0" eid="DimensionOid"/>
                              <l key="AdHocParamDimensionOids" refId="1013" ln="0" eid="DimensionOid"/>
                              <be key="data" refId="1014" clsId="FilterNodeData">
                                <ref key="filterNode" refId="1011"/>
                                <s key="dim">PER</s>
                                <i key="segmentLevel">0</i>
                                <ref key="segment" refId="22"/>
                                <be key="reportingFormula" refId="1015" clsId="ReportingFormula">
                                  <b key="serverFormula">N</b>
                                  <b key="formulaRule">S</b>
                                  <s key="formula">IFERROR(({8}/{7}),"-")</s>
                                </be>
                                <b key="placeHolder">S</b>
                                <ref key="weight" refId="23"/>
                                <be key="textMatchingCondition" refId="101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017" keid="SYS_STR" veid="EFReportingNodeType">
                                  <key>
                                    <s>504552-45-41432D5045522D414C4C2D504152542D30303031--50-</s>
                                  </key>
                                  <val>
                                    <ref refId="95"/>
                                  </val>
                                </m>
                                <b key="multiSelection">N</b>
                              </be>
                              <cust key="id" clsId="FilterOid">9</cust>
                              <s key="cod">PH</s>
                              <s key="desc"/>
                              <i key="index">0</i>
                              <ref key="parent" refId="1004"/>
                            </be>
                          </l>
                          <ref key="parent" refId="959"/>
                        </be>
                      </l>
                    </be>
                    <be key="matrixFilters" refId="1018" clsId="FilterNode">
                      <l key="dimensionOids" refId="1019" ln="0" eid="DimensionOid"/>
                      <l key="AdHocParamDimensionOids" refId="1020" ln="0" eid="DimensionOid"/>
                      <be key="data" refId="1021" clsId="FilterNodeData">
                        <ref key="filterNode" refId="1018"/>
                        <i key="segmentLevel">0</i>
                        <ref key="segment" refId="22"/>
                        <b key="placeHolder">N</b>
                        <ref key="weight" refId="23"/>
                        <be key="textMatchingCondition" refId="102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1023" ln="1" eid="Framework.com.tagetik.trees.INode,framework">
                        <be refId="1024" clsId="FilterNode">
                          <l key="dimensionOids" refId="1025" ln="1" eid="DimensionOid">
                            <cust clsId="DimensionOid">544950-45-5449505F4356---</cust>
                          </l>
                          <l key="AdHocParamDimensionOids" refId="1026" ln="0" eid="DimensionOid"/>
                          <be key="data" refId="1027" clsId="FilterNodeData">
                            <ref key="filterNode" refId="1024"/>
                            <s key="dim">TIP</s>
                            <i key="segmentLevel">0</i>
                            <ref key="segment" refId="22"/>
                            <b key="placeHolder">N</b>
                            <ref key="weight" refId="23"/>
                            <be key="textMatchingCondition" refId="102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4</cust>
                          <i key="index">0</i>
                          <l key="children" refId="1029" ln="1" eid="Framework.com.tagetik.trees.INode,framework">
                            <be refId="1030" clsId="FilterNode">
                              <l key="dimensionOids" refId="1031" ln="1" eid="DimensionOid">
                                <cust clsId="DimensionOid">415A495F453032-4E-414E303030303030---</cust>
                              </l>
                              <l key="AdHocParamDimensionOids" refId="1032" ln="0" eid="DimensionOid"/>
                              <be key="data" refId="1033" clsId="FilterNodeData">
                                <ref key="filterNode" refId="1030"/>
                                <s key="dim">AZI_E02</s>
                                <i key="segmentLevel">0</i>
                                <ref key="segment" refId="22"/>
                                <b key="placeHolder">N</b>
                                <ref key="weight" refId="23"/>
                                <be key="textMatchingCondition" refId="103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93"/>
                                <b key="breakLevelSubtotal">N</b>
                                <b key="alreadyDrilled">N</b>
                                <b key="multiSelection">N</b>
                              </be>
                              <cust key="id" clsId="FilterOid">6</cust>
                              <i key="index">0</i>
                              <ref key="parent" refId="1024"/>
                            </be>
                          </l>
                          <ref key="parent" refId="1018"/>
                        </be>
                      </l>
                    </be>
                    <be key="rowHeaders" refId="1035" clsId="ReportingHeaders">
                      <m key="headers" refId="1036" keid="SYS_PR_I" veid="System.Collections.IList">
                        <key>
                          <i>-1</i>
                        </key>
                        <val>
                          <l refId="1037" ln="1">
                            <s>$Account.desc</s>
                          </l>
                        </val>
                      </m>
                      <m key="headersDims" refId="1038" keid="SYS_PR_I" veid="SYS_STR">
                        <key>
                          <i>-1</i>
                        </key>
                        <val>
                          <s>VOC</s>
                        </val>
                      </m>
                    </be>
                    <be key="columnHeaders" refId="1039" clsId="ReportingHeaders">
                      <m key="headers" refId="1040" keid="SYS_PR_I" veid="System.Collections.IList">
                        <key>
                          <i>-1</i>
                        </key>
                        <val>
                          <l refId="1041" ln="1">
                            <s>$Period.desc</s>
                          </l>
                        </val>
                      </m>
                      <m key="headersDims" refId="1042" keid="SYS_PR_I" veid="SYS_STR">
                        <key>
                          <i>-1</i>
                        </key>
                        <val>
                          <s>PER</s>
                        </val>
                      </m>
                    </be>
                    <ref key="styleType" refId="142"/>
                    <b key="subtotalOnTop">N</b>
                    <b key="leavesFirst">N</b>
                    <b key="groupSubtotal">N</b>
                    <b key="replaceWithPlaceholder">N</b>
                    <b key="onlyFirstHeader">N</b>
                    <b key="allowRangeBreak">N</b>
                    <b key="showZeros">N</b>
                    <i key="maxRows">0</i>
                    <ref key="rowsExpansionMode" refId="143"/>
                    <i key="maxCols">0</i>
                    <ref key="colsExpansionMode" refId="143"/>
                    <ref key="columnsAutofitMode" refId="144"/>
                    <b key="isEditabilityOnDemand">N</b>
                    <b key="useForcedBoundDims">N</b>
                    <ref key="disableHints" refId="145"/>
                    <ref key="tipoAllineamentoLordiIC" refId="146"/>
                    <b key="bindOriginalAmountOnSave">N</b>
                    <b key="showLink">N</b>
                    <i key="index">2</i>
                    <b key="excludeValuatingSheetsWithZeroValues">N</b>
                    <m key="addictionalStyleSheets" refId="1043" keid="SYS_STR" veid="StyleSheet"/>
                    <b key="allowOpenNewElements">N</b>
                    <s key="forcedBreakBackType">X</s>
                    <s key="forcedBreakBackRefLeaf">X</s>
                    <b key="autoOpenNewElements">N</b>
                    <b key="askNumRows">N</b>
                    <set key="forcedContentCells" refId="1044" ln="1" eid="Reporting.com.tagetik.tables.IMatixCellLeafPositions,Reporting">
                      <be refId="1045" clsId="CornerHeaderMatrixCellLeafPositions">
                        <i key="colHeader">-1</i>
                        <i key="rowHeader">-1</i>
                      </be>
                    </set>
                    <m key="forcedEditModes" refId="1046" keid="Reporting.com.tagetik.tables.IMatixCellLeafPositions,Reporting" veid="SYS_STR"/>
                    <b key="UseTxlDeFormEditor">N</b>
                    <be key="TxDeFormsEditorDescriptor" refId="1047" clsId="TxDeFormsEditorDescriptor">
                      <l key="Tabs" refId="1048" ln="0" eid="TxDeFormsEditorGridDescriptor"/>
                      <i key="Height">400</i>
                      <i key="Width">430</i>
                      <b key="editButton">S</b>
                      <b key="newButton">S</b>
                      <b key="deleteButton">S</b>
                    </be>
                    <be key="workspaceTableInfo" refId="1049" clsId="matrixWSInfo">
                      <b key="isT">N</b>
                      <s key="wsCode">$CPM</s>
                    </be>
                    <be key="customFilters" refId="1050" clsId="ExpCustomFiltersProspetto"/>
                  </be>
                </val>
              </m>
              <m key="cellFields" refId="1051" keid="SYS_STR" veid="CodeCellField">
                <key>
                  <s>CellField00</s>
                </key>
                <val>
                  <be refId="1052" clsId="CodeCellField">
                    <s key="code">CellField00</s>
                    <s key="cellField">$Period.code</s>
                  </be>
                </val>
                <key>
                  <s>CellField01</s>
                </key>
                <val>
                  <be refId="1053" clsId="CodeCellField">
                    <s key="code">CellField01</s>
                    <s key="cellField">$Scenario.year</s>
                  </be>
                </val>
              </m>
              <m key="dictionary" refId="1054" keid="SYS_STR" veid="CodeMultiDescVO">
                <key>
                  <s>Dict06</s>
                </key>
                <val>
                  <be refId="1055" clsId="CodeMultiDescVO">
                    <s key="code">Dict06</s>
                    <be key="multiDescVO" refId="1056" clsId="MultiDesc">
                      <a key="desc" refId="1057" ln="4" eid="SYS_STR">
                        <s>US</s>
                        <s>DE</s>
                        <nl/>
                        <nl/>
                      </a>
                    </be>
                  </be>
                </val>
                <key>
                  <s>Dict18</s>
                </key>
                <val>
                  <be refId="1058" clsId="CodeMultiDescVO">
                    <s key="code">Dict18</s>
                    <be key="multiDescVO" refId="1059" clsId="MultiDesc">
                      <a key="desc" refId="1060" ln="4" eid="SYS_STR">
                        <s>+/-</s>
                        <s>+/-</s>
                        <nl/>
                        <nl/>
                      </a>
                    </be>
                  </be>
                </val>
                <key>
                  <s>Dict04</s>
                </key>
                <val>
                  <be refId="1061" clsId="CodeMultiDescVO">
                    <s key="code">Dict04</s>
                    <be key="multiDescVO" refId="1062" clsId="MultiDesc">
                      <a key="desc" refId="1063" ln="4" eid="SYS_STR">
                        <s>Sept. 30, </s>
                        <s>30.9.</s>
                        <nl/>
                        <nl/>
                      </a>
                    </be>
                  </be>
                </val>
                <key>
                  <s>Dict02</s>
                </key>
                <val>
                  <be refId="1064" clsId="CodeMultiDescVO">
                    <s key="code">Dict02</s>
                    <be key="multiDescVO" refId="1065" clsId="MultiDesc">
                      <a key="desc" refId="1066" ln="4" eid="SYS_STR">
                        <s>Mar. 31, </s>
                        <s>31.3.</s>
                        <nl/>
                        <nl/>
                      </a>
                    </be>
                  </be>
                </val>
                <key>
                  <s>Dict01</s>
                </key>
                <val>
                  <be refId="1067" clsId="CodeMultiDescVO">
                    <s key="code">Dict01</s>
                    <be key="multiDescVO" refId="1068" clsId="MultiDesc">
                      <a key="desc" refId="1069" ln="4" eid="SYS_STR">
                        <s>
                          <ch cod="20ac"/>
                           in millions
                        </s>
                        <s>
                          in Mio 
                          <ch cod="20ac"/>
                        </s>
                        <nl/>
                        <nl/>
                      </a>
                    </be>
                  </be>
                </val>
                <key>
                  <s>Dict05</s>
                </key>
                <val>
                  <be refId="1070" clsId="CodeMultiDescVO">
                    <s key="code">Dict05</s>
                    <be key="multiDescVO" refId="1071" clsId="MultiDesc">
                      <a key="desc" refId="1072" ln="4" eid="SYS_STR">
                        <s>Dec. 31, </s>
                        <s>31.12.</s>
                        <nl/>
                        <nl/>
                      </a>
                    </be>
                  </be>
                </val>
                <key>
                  <s>Dict20</s>
                </key>
                <val>
                  <be refId="1073" clsId="CodeMultiDescVO">
                    <s key="code">Dict20</s>
                    <be key="multiDescVO" refId="1074" clsId="MultiDesc">
                      <a key="desc" refId="1075" ln="4" eid="SYS_STR">
                        <s>+/-</s>
                        <s>+/-</s>
                        <nl/>
                        <nl/>
                      </a>
                    </be>
                  </be>
                </val>
                <key>
                  <s>Dict19</s>
                </key>
                <val>
                  <be refId="1076" clsId="CodeMultiDescVO">
                    <s key="code">Dict19</s>
                    <be key="multiDescVO" refId="1077" clsId="MultiDesc">
                      <a key="desc" refId="1078" ln="4" eid="SYS_STR">
                        <s>+/- %</s>
                        <s>+/- %</s>
                        <nl/>
                        <nl/>
                      </a>
                    </be>
                  </be>
                </val>
                <key>
                  <s>Dict21</s>
                </key>
                <val>
                  <be refId="1079" clsId="CodeMultiDescVO">
                    <s key="code">Dict21</s>
                    <be key="multiDescVO" refId="1080" clsId="MultiDesc">
                      <a key="desc" refId="1081" ln="4" eid="SYS_STR">
                        <s>+/- %</s>
                        <s>+/- %</s>
                        <nl/>
                        <nl/>
                      </a>
                    </be>
                  </be>
                </val>
                <key>
                  <s>Dict00</s>
                </key>
                <val>
                  <be refId="1082" clsId="CodeMultiDescVO">
                    <s key="code">Dict00</s>
                    <be key="multiDescVO" refId="1083" clsId="MultiDesc">
                      <a key="desc" refId="1084" ln="4" eid="SYS_STR">
                        <s>
                          Economic Net Debt
                          <ch cod="b9"/>
                        </s>
                        <s>
                          Wirtschaftliche Nettoverschuldung
                          <ch cod="b9"/>
                          <ch cod="207e"/>
                        </s>
                        <nl/>
                        <nl/>
                      </a>
                    </be>
                  </be>
                </val>
                <key>
                  <s>Dict13</s>
                </key>
                <val>
                  <be refId="1085" clsId="CodeMultiDescVO">
                    <s key="code">Dict13</s>
                    <be key="multiDescVO" refId="1086" clsId="MultiDesc">
                      <a key="desc" refId="1087" ln="4" eid="SYS_STR">
                        <s>
                          <ch cod="20ac"/>
                           in millions
                        </s>
                        <s>
                          in Mio 
                          <ch cod="20ac"/>
                        </s>
                        <nl/>
                        <nl/>
                      </a>
                    </be>
                  </be>
                </val>
                <key>
                  <s>Dict03</s>
                </key>
                <val>
                  <be refId="1088" clsId="CodeMultiDescVO">
                    <s key="code">Dict03</s>
                    <be key="multiDescVO" refId="1089" clsId="MultiDesc">
                      <a key="desc" refId="1090" ln="4" eid="SYS_STR">
                        <s>Jun. 30, </s>
                        <s>30.6.</s>
                        <nl/>
                        <nl/>
                      </a>
                    </be>
                  </be>
                </val>
              </m>
              <m key="controlExpressions" refId="1091" keid="SYS_STR" veid="CodedExpControlloProspetto"/>
              <m key="inlineParameters" refId="1092" keid="SYS_STR" veid="CodedInlineParameter"/>
              <m key="queries" refId="1093" keid="SYS_STR" veid="Reporting.com.tagetik.query.IUserDefinedQueryVO,Reporting"/>
              <be key="sheets" refId="1094" clsId="FilterNode">
                <l key="dimensionOids" refId="1095" ln="0" eid="DimensionOid"/>
                <l key="AdHocParamDimensionOids" refId="1096" ln="0" eid="DimensionOid"/>
                <be key="data" refId="1097" clsId="FilterNodeData">
                  <ref key="filterNode" refId="1094"/>
                  <i key="segmentLevel">0</i>
                  <ref key="segment" refId="22"/>
                  <b key="placeHolder">N</b>
                  <ref key="weight" refId="23"/>
                  <be key="textMatchingCondition" refId="10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099" keid="SYS_STR" veid="ElaborationsLauncher"/>
              <m key="actionLists" refId="1100" keid="SYS_STR" veid="Reporting.com.tagetik.actionlist.ISnapshotActionList,Reporting"/>
              <l key="areas" refId="1101" ln="4" eid="SYS_STR">
                <s>Economic_Net_Debt</s>
                <s>
                  ENDPr
                  <ch cod="e4"/>
                  si
                </s>
                <s>FLALFL_TEXT</s>
                <s>PFP_TEXT</s>
              </l>
              <l key="charts" refId="1102" ln="0" eid="SYS_STR"/>
              <l key="pivots" refId="1103" ln="0" eid="SYS_STR"/>
            </be>
          </val>
          <key>
            <s>Template01</s>
          </key>
          <val>
            <be refId="1104" clsId="ReportTemplateVO">
              <s key="code">Template01</s>
              <s key="desc">Net Debt</s>
              <m key="matrices" refId="1105" keid="SYS_STR" veid="Reporting.com.tagetik.tables.IMatrixPositionBlockVO,Reporting"/>
              <m key="cellFields" refId="1106" keid="SYS_STR" veid="CodeCellField"/>
              <m key="dictionary" refId="1107" keid="SYS_STR" veid="CodeMultiDescVO">
                <key>
                  <s>Dict00</s>
                </key>
                <val>
                  <be refId="1108" clsId="CodeMultiDescVO">
                    <s key="code">Dict00</s>
                    <be key="multiDescVO" refId="1109" clsId="MultiDesc">
                      <a key="desc" refId="1110"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1111" keid="SYS_STR" veid="CodedExpControlloProspetto"/>
              <m key="inlineParameters" refId="1112" keid="SYS_STR" veid="CodedInlineParameter"/>
              <m key="queries" refId="1113" keid="SYS_STR" veid="Reporting.com.tagetik.query.IUserDefinedQueryVO,Reporting"/>
              <be key="sheets" refId="1114" clsId="FilterNode">
                <l key="dimensionOids" refId="1115" ln="0" eid="DimensionOid"/>
                <l key="AdHocParamDimensionOids" refId="1116" ln="0" eid="DimensionOid"/>
                <be key="data" refId="1117" clsId="FilterNodeData">
                  <ref key="filterNode" refId="1114"/>
                  <i key="segmentLevel">0</i>
                  <ref key="segment" refId="22"/>
                  <b key="placeHolder">N</b>
                  <ref key="weight" refId="23"/>
                  <be key="textMatchingCondition" refId="111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119" keid="SYS_STR" veid="ElaborationsLauncher"/>
              <m key="actionLists" refId="1120" keid="SYS_STR" veid="Reporting.com.tagetik.actionlist.ISnapshotActionList,Reporting"/>
              <l key="areas" refId="1121" ln="0" eid="SYS_STR"/>
              <l key="charts" refId="1122" ln="0" eid="SYS_STR"/>
              <l key="pivots" refId="1123" ln="0" eid="SYS_STR"/>
            </be>
          </val>
        </m>
        <m key="templateLayouts" refId="1124" keid="SYS_STR" veid="Reporting.com.tagetik.report.IReportTemplateLayoutVO,Reporting">
          <key>
            <s>Template00</s>
          </key>
          <val>
            <be refId="1125" clsId="ReportTemplateLayoutVO">
              <i key="index">0</i>
              <s key="code">Template00</s>
              <m key="cellFieldAddresses" refId="1126" keid="SYS_STR" veid="Reporting.com.tagetik.spreadsheet.gridwrappers.IGridReaderVO,Reporting">
                <key>
                  <s>CellField00</s>
                </key>
                <val>
                  <be refId="1127" clsId="ExcelCompactGridReaderVO">
                    <be key="element" refId="1128" clsId="BasicLogicalElement">
                      <i key="columnHeadersCount">0</i>
                      <i key="rowHeadersCount">0</i>
                      <i key="valueColumns">1</i>
                      <i key="valueRows">1</i>
                    </be>
                    <s key="firstCell">O3</s>
                  </be>
                </val>
                <key>
                  <s>CellField01</s>
                </key>
                <val>
                  <be refId="1129" clsId="ExcelCompactGridReaderVO">
                    <be key="element" refId="1130" clsId="BasicLogicalElement">
                      <i key="columnHeadersCount">0</i>
                      <i key="rowHeadersCount">0</i>
                      <i key="valueColumns">1</i>
                      <i key="valueRows">1</i>
                    </be>
                    <s key="firstCell">O5</s>
                  </be>
                </val>
              </m>
              <m key="controlExpressionsAddresses" refId="1131" keid="SYS_STR" veid="Reporting.com.tagetik.spreadsheet.gridwrappers.IGridReaderVO,Reporting"/>
              <m key="inlineParameterAddresses" refId="1132" keid="SYS_STR" veid="Reporting.com.tagetik.spreadsheet.gridwrappers.IGridReaderVO,Reporting"/>
              <m key="dictionaryAddresses" refId="1133" keid="SYS_STR" veid="Reporting.com.tagetik.spreadsheet.gridwrappers.IGridReaderVO,Reporting">
                <key>
                  <s>Dict06</s>
                </key>
                <val>
                  <be refId="1134" clsId="ExcelCompactGridReaderVO">
                    <be key="element" refId="1135" clsId="BasicLogicalElement">
                      <i key="columnHeadersCount">0</i>
                      <i key="rowHeadersCount">0</i>
                      <i key="valueColumns">1</i>
                      <i key="valueRows">1</i>
                    </be>
                    <s key="firstCell">O9</s>
                  </be>
                </val>
                <key>
                  <s>Dict18</s>
                </key>
                <val>
                  <be refId="1136" clsId="ExcelCompactGridReaderVO">
                    <be key="element" refId="1137" clsId="BasicLogicalElement">
                      <i key="columnHeadersCount">0</i>
                      <i key="rowHeadersCount">0</i>
                      <i key="valueColumns">1</i>
                      <i key="valueRows">1</i>
                    </be>
                    <s key="firstCell">E74</s>
                  </be>
                </val>
                <key>
                  <s>Dict04</s>
                </key>
                <val>
                  <be refId="1138" clsId="ExcelCompactGridReaderVO">
                    <be key="element" refId="1139" clsId="BasicLogicalElement">
                      <i key="columnHeadersCount">0</i>
                      <i key="rowHeadersCount">0</i>
                      <i key="valueColumns">1</i>
                      <i key="valueRows">1</i>
                    </be>
                    <s key="firstCell">Q6</s>
                  </be>
                </val>
                <key>
                  <s>Dict02</s>
                </key>
                <val>
                  <be refId="1140" clsId="ExcelCompactGridReaderVO">
                    <be key="element" refId="1141" clsId="BasicLogicalElement">
                      <i key="columnHeadersCount">0</i>
                      <i key="rowHeadersCount">0</i>
                      <i key="valueColumns">1</i>
                      <i key="valueRows">1</i>
                    </be>
                    <s key="firstCell">Q4</s>
                  </be>
                </val>
                <key>
                  <s>Dict01</s>
                </key>
                <val>
                  <be refId="1142" clsId="ExcelCompactGridReaderVO">
                    <be key="element" refId="1143" clsId="BasicLogicalElement">
                      <i key="columnHeadersCount">0</i>
                      <i key="rowHeadersCount">0</i>
                      <i key="valueColumns">1</i>
                      <i key="valueRows">1</i>
                    </be>
                    <s key="firstCell">O4</s>
                  </be>
                </val>
                <key>
                  <s>Dict05</s>
                </key>
                <val>
                  <be refId="1144" clsId="ExcelCompactGridReaderVO">
                    <be key="element" refId="1145" clsId="BasicLogicalElement">
                      <i key="columnHeadersCount">0</i>
                      <i key="rowHeadersCount">0</i>
                      <i key="valueColumns">1</i>
                      <i key="valueRows">1</i>
                    </be>
                    <s key="firstCell">Q7</s>
                  </be>
                </val>
                <key>
                  <s>Dict20</s>
                </key>
                <val>
                  <be refId="1146" clsId="ExcelCompactGridReaderVO">
                    <be key="element" refId="1147" clsId="BasicLogicalElement">
                      <i key="columnHeadersCount">0</i>
                      <i key="rowHeadersCount">0</i>
                      <i key="valueColumns">1</i>
                      <i key="valueRows">1</i>
                    </be>
                    <s key="firstCell">E81</s>
                  </be>
                </val>
                <key>
                  <s>Dict19</s>
                </key>
                <val>
                  <be refId="1148" clsId="ExcelCompactGridReaderVO">
                    <be key="element" refId="1149" clsId="BasicLogicalElement">
                      <i key="columnHeadersCount">0</i>
                      <i key="rowHeadersCount">0</i>
                      <i key="valueColumns">1</i>
                      <i key="valueRows">1</i>
                    </be>
                    <s key="firstCell">F74</s>
                  </be>
                </val>
                <key>
                  <s>Dict21</s>
                </key>
                <val>
                  <be refId="1150" clsId="ExcelCompactGridReaderVO">
                    <be key="element" refId="1151" clsId="BasicLogicalElement">
                      <i key="columnHeadersCount">0</i>
                      <i key="rowHeadersCount">0</i>
                      <i key="valueColumns">1</i>
                      <i key="valueRows">1</i>
                    </be>
                    <s key="firstCell">F81</s>
                  </be>
                </val>
                <key>
                  <s>Dict00</s>
                </key>
                <val>
                  <be refId="1152" clsId="ExcelCompactGridReaderVO">
                    <be key="element" refId="1153" clsId="BasicLogicalElement">
                      <i key="columnHeadersCount">0</i>
                      <i key="rowHeadersCount">0</i>
                      <i key="valueColumns">1</i>
                      <i key="valueRows">1</i>
                    </be>
                    <s key="firstCell">B2</s>
                  </be>
                </val>
                <key>
                  <s>Dict13</s>
                </key>
                <val>
                  <be refId="1154" clsId="ExcelCompactGridReaderVO">
                    <be key="element" refId="1155" clsId="BasicLogicalElement">
                      <i key="columnHeadersCount">0</i>
                      <i key="rowHeadersCount">0</i>
                      <i key="valueColumns">1</i>
                      <i key="valueRows">1</i>
                    </be>
                    <s key="firstCell">B74</s>
                  </be>
                </val>
                <key>
                  <s>Dict03</s>
                </key>
                <val>
                  <be refId="1156" clsId="ExcelCompactGridReaderVO">
                    <be key="element" refId="1157" clsId="BasicLogicalElement">
                      <i key="columnHeadersCount">0</i>
                      <i key="rowHeadersCount">0</i>
                      <i key="valueColumns">1</i>
                      <i key="valueRows">1</i>
                    </be>
                    <s key="firstCell">Q5</s>
                  </be>
                </val>
              </m>
              <m key="hyperlinkAddresses" refId="1158" keid="SYS_STR" veid="Reporting.com.tagetik.spreadsheet.gridwrappers.IGridReaderVO,Reporting"/>
              <m key="matrixGridReaders" refId="1159" keid="SYS_STR" veid="Reporting.com.tagetik.spreadsheet.gridwrappers.IGridReaderVO,Reporting">
                <key>
                  <s>OCF </s>
                </key>
                <val>
                  <be refId="1160" clsId="ExcelCompactGridReaderVO">
                    <be key="element" refId="1161" clsId="BasicLogicalElement">
                      <i key="columnHeadersCount">1</i>
                      <i key="rowHeadersCount">1</i>
                      <i key="valueColumns">4</i>
                      <i key="valueRows">1</i>
                    </be>
                    <s key="firstCell">B75</s>
                  </be>
                </val>
                <key>
                  <s>Matrix02</s>
                </key>
                <val>
                  <be refId="1162" clsId="ExcelCompactGridReaderVO">
                    <be key="element" refId="1163" clsId="BasicLogicalElement">
                      <i key="columnHeadersCount">2</i>
                      <i key="rowHeadersCount">1</i>
                      <i key="valueColumns">2</i>
                      <i key="valueRows">1</i>
                    </be>
                    <s key="firstCell">B68</s>
                  </be>
                </val>
                <key>
                  <s>Matrix01</s>
                </key>
                <val>
                  <be refId="1164" clsId="ExcelCompactGridReaderVO">
                    <be key="element" refId="1165" clsId="BasicLogicalElement">
                      <i key="columnHeadersCount">2</i>
                      <i key="rowHeadersCount">1</i>
                      <i key="valueColumns">8</i>
                      <i key="valueRows">62</i>
                    </be>
                    <s key="firstCell">B3</s>
                  </be>
                </val>
              </m>
              <m key="queryGridReaders" refId="1166" keid="SYS_STR" veid="Reporting.com.tagetik.spreadsheet.gridwrappers.IGridReaderVO,Reporting"/>
            </be>
          </val>
          <key>
            <s>Template01</s>
          </key>
          <val>
            <be refId="1167" clsId="ReportTemplateLayoutVO">
              <i key="index">1</i>
              <s key="code">Template01</s>
              <m key="cellFieldAddresses" refId="1168" keid="SYS_STR" veid="Reporting.com.tagetik.spreadsheet.gridwrappers.IGridReaderVO,Reporting"/>
              <m key="controlExpressionsAddresses" refId="1169" keid="SYS_STR" veid="Reporting.com.tagetik.spreadsheet.gridwrappers.IGridReaderVO,Reporting"/>
              <m key="inlineParameterAddresses" refId="1170" keid="SYS_STR" veid="Reporting.com.tagetik.spreadsheet.gridwrappers.IGridReaderVO,Reporting"/>
              <m key="dictionaryAddresses" refId="1171" keid="SYS_STR" veid="Reporting.com.tagetik.spreadsheet.gridwrappers.IGridReaderVO,Reporting">
                <key>
                  <s>Dict00</s>
                </key>
                <val>
                  <be refId="1172" clsId="ExcelCompactGridReaderVO">
                    <be key="element" refId="1173" clsId="BasicLogicalElement">
                      <i key="columnHeadersCount">0</i>
                      <i key="rowHeadersCount">0</i>
                      <i key="valueColumns">1</i>
                      <i key="valueRows">1</i>
                    </be>
                    <s key="firstCell">B25</s>
                  </be>
                </val>
              </m>
              <m key="hyperlinkAddresses" refId="1174" keid="SYS_STR" veid="Reporting.com.tagetik.spreadsheet.gridwrappers.IGridReaderVO,Reporting"/>
              <m key="matrixGridReaders" refId="1175" keid="SYS_STR" veid="Reporting.com.tagetik.spreadsheet.gridwrappers.IGridReaderVO,Reporting"/>
              <m key="queryGridReaders" refId="1176" keid="SYS_STR" veid="Reporting.com.tagetik.spreadsheet.gridwrappers.IGridReaderVO,Reporting"/>
            </be>
          </val>
        </m>
        <m key="adHocParameters" refId="1177" keid="SYS_STR" veid="ProspParametro"/>
        <l key="parametersToBeRequested" refId="1178" ln="2" eid="ParameterInfo">
          <be refId="1179" clsId="ParameterInfo">
            <cust key="oid" clsId="DimensionOid">5343455F24-45-41435F5343455F434F4E535F504152545F30303031--50-</cust>
            <b key="explicitlyUsed">S</b>
            <b key="forced">N</b>
            <b key="advanced">N</b>
          </be>
          <be refId="1180" clsId="ParameterInfo">
            <cust key="oid" clsId="DimensionOid">504552-45-41435F5045525F414C4C5F504152545F30303031--50-</cust>
            <b key="explicitlyUsed">S</b>
            <b key="forced">N</b>
            <b key="advanced">N</b>
          </be>
        </l>
      </be>
      <be key="launchResult" refId="1181" clsId="MultiRepLaunchResult">
        <be key="elabResult" refId="1182" clsId="ElabResult">
          <s key="id">FF8080818C342DC5018DCC48AABA38BC</s>
          <m key="properties" refId="1183" keid="SYS_STR" veid="SYS_STR"/>
          <e key="status" refId="1184" id="ElabStatusEnum">C</e>
        </be>
        <m key="valori" refId="1185" keid="SYS_STR" veid="ProspElaborationTaskResult">
          <key>
            <s>Template00</s>
          </key>
          <val>
            <be refId="1186" clsId="ProspElaborationTaskResult">
              <be key="prospElaborazioneResult" refId="1187" clsId="ProspElaborationResult">
                <s key="dbId">PROD_TGK_UNIPER_001</s>
                <e key="endInsertionStatus" refId="1188" id="EndInsertionNotifierResult">CANNOT_MANAGE</e>
                <m key="valori" refId="1189" keid="SYS_STR" veid="Framework.com.tagetik.datatypes.IRecordset,framework"/>
                <d key="runDate">1708529330927</d>
                <m key="tableNameOfRow" refId="1190" keid="SYS_STR" veid="TableNameInfo">
                  <key>
                    <s>OCF </s>
                  </key>
                  <val>
                    <be refId="1191" clsId="TableNameInfo">
                      <m key="tableNameAndOids" refId="1192" keid="SYS_STR" veid="OidsWrapper"/>
                    </be>
                  </val>
                  <key>
                    <s>Matrix02</s>
                  </key>
                  <val>
                    <be refId="1193" clsId="TableNameInfo">
                      <m key="tableNameAndOids" refId="1194" keid="SYS_STR" veid="OidsWrapper"/>
                    </be>
                  </val>
                  <key>
                    <s>Matrix01</s>
                  </key>
                  <val>
                    <be refId="1195" clsId="TableNameInfo">
                      <m key="tableNameAndOids" refId="1196" keid="SYS_STR" veid="OidsWrapper"/>
                    </be>
                  </val>
                </m>
                <m key="intestazioni" refId="1197" keid="SYS_STR" veid="Framework.com.tagetik.datatypes.IRecordset,framework"/>
                <m key="intestazioniLink" refId="1198" keid="SYS_STR" veid="Framework.com.tagetik.datatypes.IRecordset,framework"/>
                <m key="celleEditabili" refId="1199" keid="SYS_STR" veid="Reporting.com.tagetik.launchedreport.ReportingCell[],Reporting"/>
                <m key="dictionaryTerms" refId="1200" keid="SYS_STR" veid="SYS_STR"/>
                <rs key="cellFields" refId="1201" rowCount="0" fieldNames=""/>
                <be key="reportTemplate" refId="1202" clsId="ReportTemplateVO">
                  <s key="code">Template00</s>
                  <s key="desc">END</s>
                  <m key="matrices" refId="1203" keid="SYS_STR" veid="Reporting.com.tagetik.tables.IMatrixPositionBlockVO,Reporting">
                    <key>
                      <s>OCF </s>
                    </key>
                    <val>
                      <be refId="1204" clsId="MatrixPositionBlockVO">
                        <s key="positionID">OCF </s>
                        <be key="rows" refId="1205" clsId="FilterNode">
                          <l key="dimensionOids" refId="1206" ln="0" eid="DimensionOid"/>
                          <l key="AdHocParamDimensionOids" refId="1207" ln="0" eid="DimensionOid"/>
                          <be key="data" refId="1208" clsId="FilterNodeData">
                            <ref key="filterNode" refId="1205"/>
                            <i key="segmentLevel">0</i>
                            <ref key="segment" refId="22"/>
                            <b key="placeHolder">N</b>
                            <ref key="weight" refId="23"/>
                            <be key="textMatchingCondition" refId="120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210" ln="1" eid="Framework.com.tagetik.trees.INode,framework">
                            <be refId="1211" clsId="FilterNode">
                              <l key="dimensionOids" refId="1212" ln="1" eid="DimensionOid">
                                <cust clsId="DimensionOid">564F43-4E-41303230307C43465F4F505F41435F434F4E545F4F50----53-45</cust>
                              </l>
                              <l key="AdHocParamDimensionOids" refId="1213" ln="0" eid="DimensionOid"/>
                              <be key="data" refId="1214" clsId="FilterNodeData">
                                <ref key="filterNode" refId="1211"/>
                                <s key="dim">VOC</s>
                                <i key="segmentLevel">0</i>
                                <ref key="segment" refId="22"/>
                                <be key="dictionaryHeader" refId="1215" clsId="MultiDesc">
                                  <a key="desc" refId="1216" ln="4" eid="SYS_STR">
                                    <s>Operating cash flow</s>
                                    <s>Operativer Cashflow</s>
                                    <nl/>
                                    <nl/>
                                  </a>
                                </be>
                                <b key="placeHolder">N</b>
                                <ref key="weight" refId="23"/>
                                <be key="textMatchingCondition" refId="1217" clsId="TextMatchingCondition">
                                  <ref key="op" refId="25"/>
                                  <s key="val"/>
                                </be>
                                <ref key="change" refId="26"/>
                                <ref key="dataType" refId="27"/>
                                <b key="prevailingDataType">N</b>
                                <ref key="editability" refId="28"/>
                                <s key="originalID">41</s>
                                <b key="signChange">N</b>
                                <b key="nativeSignChange">S</b>
                                <l key="nav" refId="1218" ln="0" eid="ScenarioModifierValue"/>
                                <i key="sco">0</i>
                                <b key="applyFiltersForForcedScenarioPeriodoMap">N</b>
                                <b key="lineSplit">N</b>
                                <b key="addRCRow">N</b>
                                <b key="complementary">N</b>
                                <ref key="periodicCalculation" refId="29"/>
                                <b key="breakLevelSubtotal">N</b>
                                <b key="alreadyDrilled">N</b>
                                <b key="multiSelection">N</b>
                              </be>
                              <cust key="id" clsId="FilterOid">41</cust>
                              <s key="cod"/>
                              <s key="desc"/>
                              <i key="index">0</i>
                              <l key="children" refId="1219" ln="0" eid="Framework.com.tagetik.trees.INode,framework"/>
                              <ref key="parent" refId="1205"/>
                            </be>
                          </l>
                        </be>
                        <be key="columns" refId="1220" clsId="FilterNode">
                          <l key="dimensionOids" refId="1221" ln="0" eid="DimensionOid"/>
                          <l key="AdHocParamDimensionOids" refId="1222" ln="0" eid="DimensionOid"/>
                          <be key="data" refId="1223" clsId="FilterNodeData">
                            <ref key="filterNode" refId="1220"/>
                            <i key="segmentLevel">0</i>
                            <ref key="segment" refId="22"/>
                            <b key="placeHolder">N</b>
                            <ref key="weight" refId="23"/>
                            <be key="textMatchingCondition" refId="122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225" ln="4" eid="Framework.com.tagetik.trees.INode,framework">
                            <be refId="1226" clsId="FilterNode">
                              <l key="dimensionOids" refId="1227" ln="1" eid="DimensionOid">
                                <cust clsId="DimensionOid">5343455F24-45-41432D323032332D434F4E53-24434F4E534F4C49444154494F4E--</cust>
                              </l>
                              <l key="AdHocParamDimensionOids" refId="1228" ln="0" eid="DimensionOid"/>
                              <be key="data" refId="1229" clsId="FilterNodeData">
                                <ref key="filterNode" refId="1226"/>
                                <s key="dim">SCE_$</s>
                                <i key="segmentLevel">0</i>
                                <e key="segment" refId="1230" id="SegmentEnum">N</e>
                                <b key="placeHolder">N</b>
                                <ref key="weight" refId="23"/>
                                <be key="textMatchingCondition" refId="1231" clsId="TextMatchingCondition">
                                  <ref key="op" refId="25"/>
                                  <s key="val"/>
                                </be>
                                <ref key="change" refId="26"/>
                                <ref key="dataType" refId="27"/>
                                <b key="prevailingDataType">N</b>
                                <ref key="editability" refId="28"/>
                                <s key="originalID">2</s>
                                <b key="signChange">N</b>
                                <b key="nativeSignChange">N</b>
                                <l key="nav" refId="1232"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0</i>
                              <l key="children" refId="1233" ln="1" eid="Framework.com.tagetik.trees.INode,framework">
                                <be refId="1234" clsId="FilterNode">
                                  <l key="dimensionOids" refId="1235" ln="1" eid="DimensionOid">
                                    <cust clsId="DimensionOid">504552-45-3132---</cust>
                                  </l>
                                  <l key="AdHocParamDimensionOids" refId="1236" ln="0" eid="DimensionOid"/>
                                  <be key="data" refId="1237" clsId="FilterNodeData">
                                    <ref key="filterNode" refId="1234"/>
                                    <s key="dim">PER</s>
                                    <i key="segmentLevel">0</i>
                                    <ref key="segment" refId="1230"/>
                                    <b key="placeHolder">N</b>
                                    <ref key="weight" refId="23"/>
                                    <be key="textMatchingCondition" refId="1238" clsId="TextMatchingCondition">
                                      <ref key="op" refId="25"/>
                                      <s key="val"/>
                                    </be>
                                    <ref key="change" refId="26"/>
                                    <ref key="dataType" refId="27"/>
                                    <b key="prevailingDataType">N</b>
                                    <ref key="editability" refId="28"/>
                                    <s key="originalID">6</s>
                                    <b key="signChange">N</b>
                                    <b key="nativeSignChange">N</b>
                                    <l key="nav" refId="1239" ln="0" eid="ScenarioModifierValue"/>
                                    <i key="sco">0</i>
                                    <b key="applyFiltersForForcedScenarioPeriodoMap">N</b>
                                    <b key="lineSplit">N</b>
                                    <b key="addRCRow">N</b>
                                    <b key="complementary">N</b>
                                    <ref key="periodicCalculation" refId="29"/>
                                    <b key="breakLevelSubtotal">N</b>
                                    <b key="alreadyDrilled">N</b>
                                    <b key="multiSelection">N</b>
                                  </be>
                                  <cust key="id" clsId="FilterOid">6</cust>
                                  <s key="cod"/>
                                  <s key="desc"/>
                                  <i key="index">0</i>
                                  <l key="children" refId="1240" ln="0" eid="Framework.com.tagetik.trees.INode,framework"/>
                                  <ref key="parent" refId="1226"/>
                                </be>
                              </l>
                              <ref key="parent" refId="1220"/>
                            </be>
                            <be refId="1241" clsId="FilterNode">
                              <l key="dimensionOids" refId="1242" ln="1" eid="DimensionOid">
                                <cust clsId="DimensionOid">5343455F24-45-41432D323032322D434F4E53-24434F4E534F4C49444154494F4E--</cust>
                              </l>
                              <l key="AdHocParamDimensionOids" refId="1243" ln="0" eid="DimensionOid"/>
                              <be key="data" refId="1244" clsId="FilterNodeData">
                                <ref key="filterNode" refId="1241"/>
                                <s key="dim">SCE_$</s>
                                <i key="segmentLevel">0</i>
                                <ref key="segment" refId="1230"/>
                                <b key="placeHolder">N</b>
                                <ref key="weight" refId="23"/>
                                <be key="textMatchingCondition" refId="1245" clsId="TextMatchingCondition">
                                  <ref key="op" refId="25"/>
                                  <s key="val"/>
                                </be>
                                <ref key="change" refId="26"/>
                                <ref key="dataType" refId="27"/>
                                <b key="prevailingDataType">N</b>
                                <ref key="editability" refId="28"/>
                                <s key="originalID">3</s>
                                <b key="signChange">N</b>
                                <b key="nativeSignChange">N</b>
                                <l key="nav" refId="1246"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1</i>
                              <l key="children" refId="1247" ln="1" eid="Framework.com.tagetik.trees.INode,framework">
                                <be refId="1248" clsId="FilterNode">
                                  <l key="dimensionOids" refId="1249" ln="1" eid="DimensionOid">
                                    <cust clsId="DimensionOid">504552-45-3132---</cust>
                                  </l>
                                  <l key="AdHocParamDimensionOids" refId="1250" ln="0" eid="DimensionOid"/>
                                  <be key="data" refId="1251" clsId="FilterNodeData">
                                    <ref key="filterNode" refId="1248"/>
                                    <s key="dim">PER</s>
                                    <i key="segmentLevel">0</i>
                                    <ref key="segment" refId="1230"/>
                                    <b key="placeHolder">N</b>
                                    <ref key="weight" refId="23"/>
                                    <be key="textMatchingCondition" refId="1252" clsId="TextMatchingCondition">
                                      <ref key="op" refId="25"/>
                                      <s key="val"/>
                                    </be>
                                    <ref key="change" refId="26"/>
                                    <ref key="dataType" refId="27"/>
                                    <b key="prevailingDataType">N</b>
                                    <ref key="editability" refId="28"/>
                                    <s key="originalID">7</s>
                                    <b key="signChange">N</b>
                                    <b key="nativeSignChange">N</b>
                                    <l key="nav" refId="1253" ln="0" eid="ScenarioModifierValue"/>
                                    <i key="sco">0</i>
                                    <b key="applyFiltersForForcedScenarioPeriodoMap">N</b>
                                    <b key="lineSplit">N</b>
                                    <b key="addRCRow">N</b>
                                    <b key="complementary">N</b>
                                    <ref key="periodicCalculation" refId="29"/>
                                    <b key="breakLevelSubtotal">N</b>
                                    <b key="alreadyDrilled">N</b>
                                    <b key="multiSelection">N</b>
                                  </be>
                                  <cust key="id" clsId="FilterOid">7</cust>
                                  <s key="cod"/>
                                  <s key="desc"/>
                                  <i key="index">0</i>
                                  <l key="children" refId="1254" ln="0" eid="Framework.com.tagetik.trees.INode,framework"/>
                                  <ref key="parent" refId="1241"/>
                                </be>
                              </l>
                              <ref key="parent" refId="1220"/>
                            </be>
                            <be refId="1255" clsId="FilterNode">
                              <l key="dimensionOids" refId="1256" ln="0" eid="DimensionOid"/>
                              <l key="AdHocParamDimensionOids" refId="1257" ln="0" eid="DimensionOid"/>
                              <be key="data" refId="1258" clsId="FilterNodeData">
                                <ref key="filterNode" refId="1255"/>
                                <s key="dim">SCE_$</s>
                                <i key="segmentLevel">0</i>
                                <ref key="segment" refId="22"/>
                                <be key="dictionaryHeader" refId="1259" clsId="MultiDesc">
                                  <a key="desc" refId="1260" ln="4" eid="SYS_STR">
                                    <s>Difference</s>
                                    <s>Differenz</s>
                                    <nl/>
                                    <nl/>
                                  </a>
                                </be>
                                <b key="placeHolder">S</b>
                                <ref key="weight" refId="23"/>
                                <be key="textMatchingCondition" refId="1261" clsId="TextMatchingCondition">
                                  <ref key="op" refId="25"/>
                                  <s key="val"/>
                                </be>
                                <ref key="change" refId="26"/>
                                <ref key="dataType" refId="27"/>
                                <b key="prevailingDataType">N</b>
                                <ref key="editability" refId="28"/>
                                <s key="originalID">4</s>
                                <b key="signChange">N</b>
                                <b key="nativeSignChange">N</b>
                                <l key="nav" refId="1262" ln="0" eid="ScenarioModifierValue"/>
                                <i key="sco">0</i>
                                <b key="applyFiltersForForcedScenarioPeriodoMap">N</b>
                                <b key="lineSplit">N</b>
                                <b key="addRCRow">N</b>
                                <b key="complementary">N</b>
                                <ref key="periodicCalculation" refId="29"/>
                                <b key="breakLevelSubtotal">N</b>
                                <b key="alreadyDrilled">N</b>
                                <m key="nodeTypes" refId="1263" keid="SYS_STR" veid="EFReportingNodeType">
                                  <key>
                                    <s>3</s>
                                  </key>
                                  <val>
                                    <ref refId="95"/>
                                  </val>
                                </m>
                                <b key="multiSelection">N</b>
                              </be>
                              <cust key="id" clsId="FilterOid">4</cust>
                              <s key="cod"/>
                              <s key="desc"/>
                              <i key="index">2</i>
                              <l key="children" refId="1264" ln="1" eid="Framework.com.tagetik.trees.INode,framework">
                                <be refId="1265" clsId="FilterNode">
                                  <l key="dimensionOids" refId="1266" ln="0" eid="DimensionOid"/>
                                  <l key="AdHocParamDimensionOids" refId="1267" ln="0" eid="DimensionOid"/>
                                  <be key="data" refId="1268" clsId="FilterNodeData">
                                    <ref key="filterNode" refId="1265"/>
                                    <s key="dim">PER</s>
                                    <i key="segmentLevel">0</i>
                                    <ref key="segment" refId="22"/>
                                    <be key="reportingFormula" refId="1269" clsId="ReportingFormula">
                                      <b key="serverFormula">N</b>
                                      <b key="formulaRule">S</b>
                                      <s key="formula">IFERROR((({6}-{7})),"-")</s>
                                    </be>
                                    <b key="placeHolder">S</b>
                                    <ref key="weight" refId="23"/>
                                    <be key="textMatchingCondition" refId="1270" clsId="TextMatchingCondition">
                                      <ref key="op" refId="25"/>
                                      <s key="val"/>
                                    </be>
                                    <ref key="change" refId="26"/>
                                    <ref key="dataType" refId="27"/>
                                    <b key="prevailingDataType">N</b>
                                    <ref key="editability" refId="28"/>
                                    <s key="originalID">8</s>
                                    <b key="signChange">N</b>
                                    <b key="nativeSignChange">N</b>
                                    <l key="nav" refId="1271" ln="0" eid="ScenarioModifierValue"/>
                                    <i key="sco">0</i>
                                    <b key="applyFiltersForForcedScenarioPeriodoMap">N</b>
                                    <b key="lineSplit">N</b>
                                    <b key="addRCRow">N</b>
                                    <b key="complementary">N</b>
                                    <ref key="periodicCalculation" refId="29"/>
                                    <b key="breakLevelSubtotal">N</b>
                                    <b key="alreadyDrilled">N</b>
                                    <m key="nodeTypes" refId="1272" keid="SYS_STR" veid="EFReportingNodeType">
                                      <key>
                                        <s>504552-45-41432D5045522D414C4C2D504152542D30303031--50-</s>
                                      </key>
                                      <val>
                                        <ref refId="95"/>
                                      </val>
                                    </m>
                                    <b key="multiSelection">N</b>
                                  </be>
                                  <cust key="id" clsId="FilterOid">8</cust>
                                  <s key="cod"/>
                                  <s key="desc"/>
                                  <i key="index">0</i>
                                  <l key="children" refId="1273" ln="0" eid="Framework.com.tagetik.trees.INode,framework"/>
                                  <ref key="parent" refId="1255"/>
                                </be>
                              </l>
                              <ref key="parent" refId="1220"/>
                            </be>
                            <be refId="1274" clsId="FilterNode">
                              <l key="dimensionOids" refId="1275" ln="0" eid="DimensionOid"/>
                              <l key="AdHocParamDimensionOids" refId="1276" ln="0" eid="DimensionOid"/>
                              <be key="data" refId="1277" clsId="FilterNodeData">
                                <ref key="filterNode" refId="1274"/>
                                <s key="dim">SCE_$</s>
                                <i key="segmentLevel">0</i>
                                <ref key="segment" refId="22"/>
                                <b key="placeHolder">S</b>
                                <ref key="weight" refId="23"/>
                                <be key="textMatchingCondition" refId="1278" clsId="TextMatchingCondition">
                                  <ref key="op" refId="25"/>
                                  <s key="val"/>
                                </be>
                                <ref key="change" refId="26"/>
                                <ref key="dataType" refId="27"/>
                                <b key="prevailingDataType">N</b>
                                <ref key="editability" refId="28"/>
                                <s key="originalID">5</s>
                                <b key="signChange">N</b>
                                <b key="nativeSignChange">N</b>
                                <l key="nav" refId="1279" ln="0" eid="ScenarioModifierValue"/>
                                <i key="sco">0</i>
                                <b key="applyFiltersForForcedScenarioPeriodoMap">N</b>
                                <b key="lineSplit">N</b>
                                <b key="addRCRow">N</b>
                                <b key="complementary">N</b>
                                <ref key="periodicCalculation" refId="29"/>
                                <b key="breakLevelSubtotal">N</b>
                                <b key="alreadyDrilled">N</b>
                                <m key="nodeTypes" refId="1280" keid="SYS_STR" veid="EFReportingNodeType">
                                  <key>
                                    <s>4</s>
                                  </key>
                                  <val>
                                    <ref refId="95"/>
                                  </val>
                                </m>
                                <b key="multiSelection">N</b>
                              </be>
                              <cust key="id" clsId="FilterOid">5</cust>
                              <s key="cod"/>
                              <s key="desc"/>
                              <i key="index">3</i>
                              <l key="children" refId="1281" ln="1" eid="Framework.com.tagetik.trees.INode,framework">
                                <be refId="1282" clsId="FilterNode">
                                  <l key="dimensionOids" refId="1283" ln="0" eid="DimensionOid"/>
                                  <l key="AdHocParamDimensionOids" refId="1284" ln="0" eid="DimensionOid"/>
                                  <be key="data" refId="1285" clsId="FilterNodeData">
                                    <ref key="filterNode" refId="1282"/>
                                    <s key="dim">PER</s>
                                    <i key="segmentLevel">0</i>
                                    <ref key="segment" refId="22"/>
                                    <be key="reportingFormula" refId="1286" clsId="ReportingFormula">
                                      <b key="serverFormula">N</b>
                                      <b key="formulaRule">S</b>
                                      <s key="formula">IFERROR(({8}/{7}),"-")</s>
                                    </be>
                                    <b key="placeHolder">S</b>
                                    <ref key="weight" refId="23"/>
                                    <be key="textMatchingCondition" refId="1287" clsId="TextMatchingCondition">
                                      <ref key="op" refId="25"/>
                                      <s key="val"/>
                                    </be>
                                    <ref key="change" refId="26"/>
                                    <ref key="dataType" refId="27"/>
                                    <b key="prevailingDataType">N</b>
                                    <ref key="editability" refId="28"/>
                                    <s key="originalID">9</s>
                                    <b key="signChange">N</b>
                                    <b key="nativeSignChange">N</b>
                                    <l key="nav" refId="1288" ln="0" eid="ScenarioModifierValue"/>
                                    <i key="sco">0</i>
                                    <b key="applyFiltersForForcedScenarioPeriodoMap">N</b>
                                    <b key="lineSplit">N</b>
                                    <b key="addRCRow">N</b>
                                    <b key="complementary">N</b>
                                    <ref key="periodicCalculation" refId="29"/>
                                    <b key="breakLevelSubtotal">N</b>
                                    <b key="alreadyDrilled">N</b>
                                    <m key="nodeTypes" refId="1289" keid="SYS_STR" veid="EFReportingNodeType">
                                      <key>
                                        <s>504552-45-41432D5045522D414C4C2D504152542D30303031--50-</s>
                                      </key>
                                      <val>
                                        <ref refId="95"/>
                                      </val>
                                    </m>
                                    <b key="multiSelection">N</b>
                                  </be>
                                  <cust key="id" clsId="FilterOid">9</cust>
                                  <s key="cod"/>
                                  <s key="desc"/>
                                  <i key="index">0</i>
                                  <l key="children" refId="1290" ln="0" eid="Framework.com.tagetik.trees.INode,framework"/>
                                  <ref key="parent" refId="1274"/>
                                </be>
                              </l>
                              <ref key="parent" refId="1220"/>
                            </be>
                          </l>
                        </be>
                        <be key="matrixFilters" refId="1291" clsId="FilterNode">
                          <l key="dimensionOids" refId="1292" ln="0" eid="DimensionOid"/>
                          <l key="AdHocParamDimensionOids" refId="1293" ln="0" eid="DimensionOid"/>
                          <be key="data" refId="1294" clsId="FilterNodeData">
                            <ref key="filterNode" refId="1291"/>
                            <i key="segmentLevel">0</i>
                            <ref key="segment" refId="22"/>
                            <b key="placeHolder">N</b>
                            <ref key="weight" refId="23"/>
                            <be key="textMatchingCondition" refId="12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296" ln="1" eid="Framework.com.tagetik.trees.INode,framework">
                            <be refId="1297" clsId="FilterNode">
                              <l key="dimensionOids" refId="1298" ln="1" eid="DimensionOid">
                                <cust clsId="DimensionOid">544950-45-5449505F4356---</cust>
                              </l>
                              <l key="AdHocParamDimensionOids" refId="1299" ln="0" eid="DimensionOid"/>
                              <be key="data" refId="1300" clsId="FilterNodeData">
                                <ref key="filterNode" refId="1297"/>
                                <s key="dim">TIP</s>
                                <i key="segmentLevel">0</i>
                                <ref key="segment" refId="22"/>
                                <b key="placeHolder">N</b>
                                <ref key="weight" refId="23"/>
                                <be key="textMatchingCondition" refId="1301" clsId="TextMatchingCondition">
                                  <ref key="op" refId="25"/>
                                  <s key="val"/>
                                </be>
                                <ref key="change" refId="26"/>
                                <ref key="dataType" refId="27"/>
                                <b key="prevailingDataType">N</b>
                                <ref key="editability" refId="28"/>
                                <s key="originalID">4</s>
                                <b key="signChange">N</b>
                                <b key="nativeSignChange">N</b>
                                <l key="nav" refId="1302"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1303" ln="1" eid="Framework.com.tagetik.trees.INode,framework">
                                <be refId="1304" clsId="FilterNode">
                                  <l key="dimensionOids" refId="1305" ln="1" eid="DimensionOid">
                                    <cust clsId="DimensionOid">415A495F453032-4E-414E303030303030---</cust>
                                  </l>
                                  <l key="AdHocParamDimensionOids" refId="1306" ln="0" eid="DimensionOid"/>
                                  <be key="data" refId="1307" clsId="FilterNodeData">
                                    <ref key="filterNode" refId="1304"/>
                                    <s key="dim">AZI_E02</s>
                                    <i key="segmentLevel">0</i>
                                    <ref key="segment" refId="22"/>
                                    <b key="placeHolder">N</b>
                                    <ref key="weight" refId="23"/>
                                    <be key="textMatchingCondition" refId="1308" clsId="TextMatchingCondition">
                                      <ref key="op" refId="25"/>
                                      <s key="val"/>
                                    </be>
                                    <ref key="change" refId="26"/>
                                    <ref key="dataType" refId="27"/>
                                    <b key="prevailingDataType">N</b>
                                    <ref key="editability" refId="28"/>
                                    <s key="originalID">6</s>
                                    <b key="signChange">N</b>
                                    <b key="nativeSignChange">N</b>
                                    <l key="nav" refId="1309" ln="0" eid="ScenarioModifierValue"/>
                                    <i key="sco">0</i>
                                    <b key="applyFiltersForForcedScenarioPeriodoMap">N</b>
                                    <b key="lineSplit">N</b>
                                    <b key="addRCRow">N</b>
                                    <b key="complementary">N</b>
                                    <ref key="periodicCalculation" refId="93"/>
                                    <b key="breakLevelSubtotal">N</b>
                                    <b key="alreadyDrilled">N</b>
                                    <b key="multiSelection">N</b>
                                  </be>
                                  <cust key="id" clsId="FilterOid">6</cust>
                                  <s key="cod"/>
                                  <s key="desc"/>
                                  <i key="index">0</i>
                                  <l key="children" refId="1310" ln="0" eid="Framework.com.tagetik.trees.INode,framework"/>
                                  <ref key="parent" refId="1297"/>
                                </be>
                              </l>
                              <ref key="parent" refId="1291"/>
                            </be>
                          </l>
                        </be>
                        <be key="rowHeaders" refId="1311" clsId="ReportingHeaders">
                          <m key="headers" refId="1312" keid="SYS_PR_I" veid="System.Collections.IList">
                            <key>
                              <i>-1</i>
                            </key>
                            <val>
                              <l refId="1313" ln="1">
                                <s>$Account.desc</s>
                              </l>
                            </val>
                          </m>
                          <m key="headersDims" refId="1314" keid="SYS_PR_I" veid="SYS_STR">
                            <key>
                              <i>-1</i>
                            </key>
                            <val>
                              <s>VOC</s>
                            </val>
                          </m>
                        </be>
                        <be key="columnHeaders" refId="1315" clsId="ReportingHeaders">
                          <m key="headers" refId="1316" keid="SYS_PR_I" veid="System.Collections.IList">
                            <key>
                              <i>-1</i>
                            </key>
                            <val>
                              <l refId="1317" ln="1">
                                <s>$Period.desc</s>
                              </l>
                            </val>
                          </m>
                          <m key="headersDims" refId="1318" keid="SYS_PR_I" veid="SYS_STR">
                            <key>
                              <i>-1</i>
                            </key>
                            <val>
                              <s>PER</s>
                            </val>
                          </m>
                        </be>
                        <ref key="styleType" refId="142"/>
                        <b key="subtotalOnTop">N</b>
                        <b key="leavesFirst">N</b>
                        <b key="groupSubtotal">N</b>
                        <b key="replaceWithPlaceholder">N</b>
                        <b key="onlyFirstHeader">N</b>
                        <b key="allowRangeBreak">N</b>
                        <b key="showZeros">N</b>
                        <i key="maxRows">0</i>
                        <ref key="rowsExpansionMode" refId="143"/>
                        <i key="maxCols">0</i>
                        <ref key="colsExpansionMode" refId="143"/>
                        <ref key="columnsAutofitMode" refId="144"/>
                        <b key="isEditabilityOnDemand">N</b>
                        <b key="useForcedBoundDims">N</b>
                        <ref key="disableHints" refId="145"/>
                        <ref key="tipoAllineamentoLordiIC" refId="146"/>
                        <set key="forcedDimensions" refId="1319" ln="0" eid="SYS_STR"/>
                        <b key="bindOriginalAmountOnSave">N</b>
                        <b key="showLink">N</b>
                        <i key="index">3</i>
                        <b key="excludeValuatingSheetsWithZeroValues">N</b>
                        <b key="allowOpenNewElements">N</b>
                        <s key="forcedBreakBackType">X</s>
                        <s key="forcedBreakBackRefLeaf">X</s>
                        <b key="autoOpenNewElements">N</b>
                        <b key="askNumRows">N</b>
                        <set key="forcedContentCells" refId="1320" ln="1" eid="Reporting.com.tagetik.tables.IMatixCellLeafPositions,Reporting">
                          <be refId="1321" clsId="CornerHeaderMatrixCellLeafPositions">
                            <i key="colHeader">-1</i>
                            <i key="rowHeader">-1</i>
                          </be>
                        </set>
                        <m key="forcedEditModes" refId="1322" keid="Reporting.com.tagetik.tables.IMatixCellLeafPositions,Reporting" veid="SYS_STR"/>
                        <b key="UseTxlDeFormEditor">N</b>
                        <be key="TxDeFormsEditorDescriptor" refId="1323" clsId="TxDeFormsEditorDescriptor">
                          <l key="Tabs" refId="1324" ln="0" eid="TxDeFormsEditorGridDescriptor"/>
                          <i key="Height">400</i>
                          <i key="Width">430</i>
                          <b key="editButton">S</b>
                          <b key="newButton">S</b>
                          <b key="deleteButton">S</b>
                        </be>
                        <be key="workspaceTableInfo" refId="1325" clsId="matrixWSInfo">
                          <b key="isT">N</b>
                          <s key="wsCode">$CPM</s>
                        </be>
                        <be key="customFilters" refId="1326" clsId="ExpCustomFiltersProspetto"/>
                      </be>
                    </val>
                    <key>
                      <s>Matrix02</s>
                    </key>
                    <val>
                      <be refId="1327" clsId="MatrixPositionBlockVO">
                        <s key="positionID">Matrix02</s>
                        <be key="rows" refId="1328" clsId="FilterNode">
                          <l key="dimensionOids" refId="1329" ln="0" eid="DimensionOid"/>
                          <l key="AdHocParamDimensionOids" refId="1330" ln="0" eid="DimensionOid"/>
                          <be key="data" refId="1331" clsId="FilterNodeData">
                            <ref key="filterNode" refId="1328"/>
                            <i key="segmentLevel">0</i>
                            <ref key="segment" refId="22"/>
                            <b key="placeHolder">N</b>
                            <ref key="weight" refId="23"/>
                            <be key="textMatchingCondition" refId="133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333" ln="1" eid="Framework.com.tagetik.trees.INode,framework">
                            <be refId="1334" clsId="FilterNode">
                              <l key="dimensionOids" refId="1335" ln="1" eid="DimensionOid">
                                <cust clsId="DimensionOid">564F435F413031-45-34303931303030303031---</cust>
                              </l>
                              <l key="AdHocParamDimensionOids" refId="1336" ln="0" eid="DimensionOid"/>
                              <be key="data" refId="1337" clsId="FilterNodeData">
                                <ref key="filterNode" refId="1334"/>
                                <s key="dim">VOC_A01</s>
                                <i key="segmentLevel">0</i>
                                <ref key="segment" refId="22"/>
                                <be key="dictionaryHeader" refId="1338" clsId="MultiDesc">
                                  <a key="desc" refId="1339" ln="4" eid="SYS_STR">
                                    <s>
                                      Receivables from the Swedish Nuclear Waste Fund (KAF) ineligible for capitalization
                                      <ch cod="b2"/>
                                    </s>
                                    <s>
                                      In der Bilanz nicht aktivierbare Forderungen gegen den schwedischen Nuklearfonds (KAF)
                                      <ch cod="b2"/>
                                      <ch cod="207e"/>
                                    </s>
                                    <nl/>
                                    <nl/>
                                  </a>
                                </be>
                                <b key="placeHolder">N</b>
                                <ref key="weight" refId="23"/>
                                <be key="textMatchingCondition" refId="1340" clsId="TextMatchingCondition">
                                  <ref key="op" refId="25"/>
                                  <s key="val"/>
                                </be>
                                <ref key="change" refId="26"/>
                                <ref key="dataType" refId="27"/>
                                <b key="prevailingDataType">N</b>
                                <ref key="editability" refId="28"/>
                                <s key="originalID">260</s>
                                <b key="signChange">N</b>
                                <b key="nativeSignChange">N</b>
                                <l key="nav" refId="1341" ln="0" eid="ScenarioModifierValue"/>
                                <i key="sco">0</i>
                                <b key="applyFiltersForForcedScenarioPeriodoMap">N</b>
                                <b key="lineSplit">N</b>
                                <b key="addRCRow">N</b>
                                <b key="complementary">N</b>
                                <ref key="periodicCalculation" refId="29"/>
                                <b key="breakLevelSubtotal">N</b>
                                <b key="alreadyDrilled">N</b>
                                <b key="multiSelection">N</b>
                              </be>
                              <cust key="id" clsId="FilterOid">260</cust>
                              <s key="cod"/>
                              <s key="desc"/>
                              <i key="index">0</i>
                              <l key="children" refId="1342" ln="0" eid="Framework.com.tagetik.trees.INode,framework"/>
                              <ref key="parent" refId="1328"/>
                            </be>
                          </l>
                        </be>
                        <be key="columns" refId="1343" clsId="FilterNode">
                          <l key="dimensionOids" refId="1344" ln="0" eid="DimensionOid"/>
                          <l key="AdHocParamDimensionOids" refId="1345" ln="0" eid="DimensionOid"/>
                          <be key="data" refId="1346" clsId="FilterNodeData">
                            <ref key="filterNode" refId="1343"/>
                            <i key="segmentLevel">0</i>
                            <ref key="segment" refId="22"/>
                            <b key="placeHolder">N</b>
                            <ref key="weight" refId="23"/>
                            <be key="textMatchingCondition" refId="13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348" ln="2" eid="Framework.com.tagetik.trees.INode,framework">
                            <be refId="1349" clsId="FilterNode">
                              <l key="dimensionOids" refId="1350" ln="1" eid="DimensionOid">
                                <cust clsId="DimensionOid">5343455F24-45-41432D323032332D434F4E53-24434F4E534F4C49444154494F4E--</cust>
                              </l>
                              <l key="AdHocParamDimensionOids" refId="1351" ln="0" eid="DimensionOid"/>
                              <be key="data" refId="1352" clsId="FilterNodeData">
                                <ref key="filterNode" refId="1349"/>
                                <s key="dim">SCE_$</s>
                                <i key="segmentLevel">0</i>
                                <ref key="segment" refId="1230"/>
                                <b key="placeHolder">N</b>
                                <ref key="weight" refId="23"/>
                                <be key="textMatchingCondition" refId="1353" clsId="TextMatchingCondition">
                                  <ref key="op" refId="25"/>
                                  <s key="val"/>
                                </be>
                                <ref key="change" refId="26"/>
                                <ref key="dataType" refId="27"/>
                                <b key="prevailingDataType">N</b>
                                <ref key="editability" refId="28"/>
                                <s key="originalID">2</s>
                                <b key="signChange">N</b>
                                <b key="nativeSignChange">N</b>
                                <l key="nav" refId="1354"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0</i>
                              <l key="children" refId="1355" ln="1" eid="Framework.com.tagetik.trees.INode,framework">
                                <be refId="1356" clsId="FilterNode">
                                  <l key="dimensionOids" refId="1357" ln="1" eid="DimensionOid">
                                    <cust clsId="DimensionOid">504552-45-3132---</cust>
                                  </l>
                                  <l key="AdHocParamDimensionOids" refId="1358" ln="0" eid="DimensionOid"/>
                                  <be key="data" refId="1359" clsId="FilterNodeData">
                                    <ref key="filterNode" refId="1356"/>
                                    <s key="dim">PER</s>
                                    <i key="segmentLevel">0</i>
                                    <ref key="segment" refId="1230"/>
                                    <b key="placeHolder">N</b>
                                    <ref key="weight" refId="23"/>
                                    <be key="textMatchingCondition" refId="1360" clsId="TextMatchingCondition">
                                      <ref key="op" refId="25"/>
                                      <s key="val"/>
                                    </be>
                                    <ref key="change" refId="26"/>
                                    <ref key="dataType" refId="27"/>
                                    <b key="prevailingDataType">N</b>
                                    <ref key="editability" refId="28"/>
                                    <s key="originalID">5</s>
                                    <b key="signChange">N</b>
                                    <b key="nativeSignChange">N</b>
                                    <l key="nav" refId="1361" ln="0" eid="ScenarioModifierValue"/>
                                    <i key="sco">0</i>
                                    <b key="applyFiltersForForcedScenarioPeriodoMap">N</b>
                                    <b key="lineSplit">N</b>
                                    <b key="addRCRow">N</b>
                                    <b key="complementary">N</b>
                                    <ref key="periodicCalculation" refId="29"/>
                                    <b key="breakLevelSubtotal">N</b>
                                    <b key="alreadyDrilled">N</b>
                                    <b key="multiSelection">N</b>
                                  </be>
                                  <cust key="id" clsId="FilterOid">5</cust>
                                  <s key="cod"/>
                                  <s key="desc"/>
                                  <i key="index">0</i>
                                  <l key="children" refId="1362" ln="1" eid="Framework.com.tagetik.trees.INode,framework">
                                    <be refId="1363" clsId="FilterNode">
                                      <l key="dimensionOids" refId="1364" ln="1" eid="DimensionOid">
                                        <cust clsId="DimensionOid">44455354315F4D30-4E-4E2E412E---</cust>
                                      </l>
                                      <l key="AdHocParamDimensionOids" refId="1365" ln="0" eid="DimensionOid"/>
                                      <be key="data" refId="1366" clsId="FilterNodeData">
                                        <ref key="filterNode" refId="1363"/>
                                        <s key="dim">DEST1_M0</s>
                                        <i key="segmentLevel">0</i>
                                        <ref key="segment" refId="22"/>
                                        <b key="placeHolder">N</b>
                                        <ref key="weight" refId="23"/>
                                        <be key="textMatchingCondition" refId="1367" clsId="TextMatchingCondition">
                                          <ref key="op" refId="25"/>
                                          <s key="val"/>
                                        </be>
                                        <ref key="change" refId="26"/>
                                        <ref key="dataType" refId="27"/>
                                        <b key="prevailingDataType">N</b>
                                        <ref key="editability" refId="28"/>
                                        <s key="originalID">19</s>
                                        <b key="signChange">N</b>
                                        <b key="nativeSignChange">N</b>
                                        <l key="nav" refId="1368" ln="0" eid="ScenarioModifierValue"/>
                                        <i key="sco">0</i>
                                        <b key="applyFiltersForForcedScenarioPeriodoMap">N</b>
                                        <b key="lineSplit">N</b>
                                        <b key="addRCRow">N</b>
                                        <b key="complementary">N</b>
                                        <ref key="periodicCalculation" refId="93"/>
                                        <b key="breakLevelSubtotal">N</b>
                                        <b key="alreadyDrilled">N</b>
                                        <m key="nodeTypes" refId="1369" keid="SYS_STR" veid="EFReportingNodeType">
                                          <key>
                                            <s>44455354315F4D30-4E-4E2E412E---</s>
                                          </key>
                                          <val>
                                            <ref refId="95"/>
                                          </val>
                                        </m>
                                        <b key="multiSelection">N</b>
                                      </be>
                                      <cust key="id" clsId="FilterOid">19</cust>
                                      <s key="cod"/>
                                      <s key="desc"/>
                                      <i key="index">0</i>
                                      <l key="children" refId="1370" ln="0" eid="Framework.com.tagetik.trees.INode,framework"/>
                                      <ref key="parent" refId="1356"/>
                                    </be>
                                  </l>
                                  <ref key="parent" refId="1349"/>
                                </be>
                              </l>
                              <ref key="parent" refId="1343"/>
                            </be>
                            <be refId="1371" clsId="FilterNode">
                              <l key="dimensionOids" refId="1372" ln="1" eid="DimensionOid">
                                <cust clsId="DimensionOid">5343455F24-45-41432D323032322D434F4E53-24434F4E534F4C49444154494F4E--</cust>
                              </l>
                              <l key="AdHocParamDimensionOids" refId="1373" ln="0" eid="DimensionOid"/>
                              <be key="data" refId="1374" clsId="FilterNodeData">
                                <ref key="filterNode" refId="1371"/>
                                <s key="dim">SCE_$</s>
                                <i key="segmentLevel">0</i>
                                <ref key="segment" refId="1230"/>
                                <b key="placeHolder">N</b>
                                <ref key="weight" refId="23"/>
                                <be key="textMatchingCondition" refId="1375" clsId="TextMatchingCondition">
                                  <ref key="op" refId="25"/>
                                  <s key="val"/>
                                </be>
                                <ref key="change" refId="26"/>
                                <ref key="dataType" refId="27"/>
                                <b key="prevailingDataType">N</b>
                                <ref key="editability" refId="28"/>
                                <s key="originalID">3</s>
                                <b key="signChange">N</b>
                                <b key="nativeSignChange">N</b>
                                <l key="nav" refId="1376"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1</i>
                              <l key="children" refId="1377" ln="1" eid="Framework.com.tagetik.trees.INode,framework">
                                <be refId="1378" clsId="FilterNode">
                                  <l key="dimensionOids" refId="1379" ln="1" eid="DimensionOid">
                                    <cust clsId="DimensionOid">504552-45-3132---</cust>
                                  </l>
                                  <l key="AdHocParamDimensionOids" refId="1380" ln="0" eid="DimensionOid"/>
                                  <be key="data" refId="1381" clsId="FilterNodeData">
                                    <ref key="filterNode" refId="1378"/>
                                    <s key="dim">PER</s>
                                    <i key="segmentLevel">0</i>
                                    <ref key="segment" refId="22"/>
                                    <b key="placeHolder">N</b>
                                    <ref key="weight" refId="23"/>
                                    <be key="textMatchingCondition" refId="1382" clsId="TextMatchingCondition">
                                      <ref key="op" refId="25"/>
                                      <s key="val"/>
                                    </be>
                                    <ref key="change" refId="26"/>
                                    <ref key="dataType" refId="27"/>
                                    <b key="prevailingDataType">N</b>
                                    <ref key="editability" refId="28"/>
                                    <s key="originalID">6</s>
                                    <b key="signChange">N</b>
                                    <b key="nativeSignChange">N</b>
                                    <l key="nav" refId="1383" ln="0" eid="ScenarioModifierValue"/>
                                    <i key="sco">0</i>
                                    <b key="applyFiltersForForcedScenarioPeriodoMap">N</b>
                                    <b key="lineSplit">N</b>
                                    <b key="addRCRow">N</b>
                                    <b key="complementary">N</b>
                                    <ref key="periodicCalculation" refId="29"/>
                                    <b key="breakLevelSubtotal">N</b>
                                    <b key="alreadyDrilled">N</b>
                                    <b key="multiSelection">N</b>
                                  </be>
                                  <cust key="id" clsId="FilterOid">6</cust>
                                  <s key="cod"/>
                                  <s key="desc"/>
                                  <i key="index">0</i>
                                  <l key="children" refId="1384" ln="1" eid="Framework.com.tagetik.trees.INode,framework">
                                    <be refId="1385" clsId="FilterNode">
                                      <l key="dimensionOids" refId="1386" ln="1" eid="DimensionOid">
                                        <cust clsId="DimensionOid">44455354315F4D30-4E-4E2E412E---</cust>
                                      </l>
                                      <l key="AdHocParamDimensionOids" refId="1387" ln="0" eid="DimensionOid"/>
                                      <be key="data" refId="1388" clsId="FilterNodeData">
                                        <ref key="filterNode" refId="1385"/>
                                        <s key="dim">DEST1_M0</s>
                                        <i key="segmentLevel">0</i>
                                        <ref key="segment" refId="22"/>
                                        <b key="placeHolder">N</b>
                                        <ref key="weight" refId="23"/>
                                        <be key="textMatchingCondition" refId="1389" clsId="TextMatchingCondition">
                                          <ref key="op" refId="25"/>
                                          <s key="val"/>
                                        </be>
                                        <ref key="change" refId="26"/>
                                        <ref key="dataType" refId="27"/>
                                        <b key="prevailingDataType">N</b>
                                        <ref key="editability" refId="28"/>
                                        <s key="originalID">20</s>
                                        <b key="signChange">N</b>
                                        <b key="nativeSignChange">N</b>
                                        <l key="nav" refId="1390" ln="0" eid="ScenarioModifierValue"/>
                                        <i key="sco">0</i>
                                        <b key="applyFiltersForForcedScenarioPeriodoMap">N</b>
                                        <b key="lineSplit">N</b>
                                        <b key="addRCRow">N</b>
                                        <b key="complementary">N</b>
                                        <ref key="periodicCalculation" refId="93"/>
                                        <b key="breakLevelSubtotal">N</b>
                                        <b key="alreadyDrilled">N</b>
                                        <m key="nodeTypes" refId="1391" keid="SYS_STR" veid="EFReportingNodeType">
                                          <key>
                                            <s>44455354315F4D30-4E-4E2E412E---</s>
                                          </key>
                                          <val>
                                            <ref refId="95"/>
                                          </val>
                                        </m>
                                        <b key="multiSelection">N</b>
                                      </be>
                                      <cust key="id" clsId="FilterOid">20</cust>
                                      <s key="cod"/>
                                      <s key="desc"/>
                                      <i key="index">0</i>
                                      <l key="children" refId="1392" ln="0" eid="Framework.com.tagetik.trees.INode,framework"/>
                                      <ref key="parent" refId="1378"/>
                                    </be>
                                  </l>
                                  <ref key="parent" refId="1371"/>
                                </be>
                              </l>
                              <ref key="parent" refId="1343"/>
                            </be>
                          </l>
                        </be>
                        <be key="matrixFilters" refId="1393" clsId="FilterNode">
                          <l key="dimensionOids" refId="1394" ln="0" eid="DimensionOid"/>
                          <l key="AdHocParamDimensionOids" refId="1395" ln="0" eid="DimensionOid"/>
                          <be key="data" refId="1396" clsId="FilterNodeData">
                            <ref key="filterNode" refId="1393"/>
                            <i key="segmentLevel">0</i>
                            <ref key="segment" refId="22"/>
                            <b key="placeHolder">N</b>
                            <ref key="weight" refId="23"/>
                            <be key="textMatchingCondition" refId="139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398" ln="1" eid="Framework.com.tagetik.trees.INode,framework">
                            <be refId="1399" clsId="FilterNode">
                              <l key="dimensionOids" refId="1400" ln="1" eid="DimensionOid">
                                <cust clsId="DimensionOid">544950-45-5449505F4356---</cust>
                              </l>
                              <l key="AdHocParamDimensionOids" refId="1401" ln="0" eid="DimensionOid"/>
                              <be key="data" refId="1402" clsId="FilterNodeData">
                                <ref key="filterNode" refId="1399"/>
                                <s key="dim">TIP</s>
                                <i key="segmentLevel">0</i>
                                <ref key="segment" refId="22"/>
                                <b key="placeHolder">N</b>
                                <ref key="weight" refId="23"/>
                                <be key="textMatchingCondition" refId="1403" clsId="TextMatchingCondition">
                                  <ref key="op" refId="25"/>
                                  <s key="val"/>
                                </be>
                                <ref key="change" refId="26"/>
                                <ref key="dataType" refId="27"/>
                                <b key="prevailingDataType">N</b>
                                <ref key="editability" refId="28"/>
                                <s key="originalID">4</s>
                                <b key="signChange">N</b>
                                <b key="nativeSignChange">N</b>
                                <l key="nav" refId="1404"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1405" ln="1" eid="Framework.com.tagetik.trees.INode,framework">
                                <be refId="1406" clsId="FilterNode">
                                  <l key="dimensionOids" refId="1407" ln="1" eid="DimensionOid">
                                    <cust clsId="DimensionOid">415A495F453031-4E-414E303030303030---</cust>
                                  </l>
                                  <l key="AdHocParamDimensionOids" refId="1408" ln="0" eid="DimensionOid"/>
                                  <be key="data" refId="1409" clsId="FilterNodeData">
                                    <ref key="filterNode" refId="1406"/>
                                    <s key="dim">AZI_E01</s>
                                    <i key="segmentLevel">0</i>
                                    <ref key="segment" refId="22"/>
                                    <b key="placeHolder">N</b>
                                    <ref key="weight" refId="23"/>
                                    <be key="textMatchingCondition" refId="1410" clsId="TextMatchingCondition">
                                      <ref key="op" refId="25"/>
                                      <s key="val"/>
                                    </be>
                                    <ref key="change" refId="26"/>
                                    <ref key="dataType" refId="27"/>
                                    <b key="prevailingDataType">N</b>
                                    <ref key="editability" refId="28"/>
                                    <s key="originalID">5</s>
                                    <b key="signChange">N</b>
                                    <b key="nativeSignChange">N</b>
                                    <l key="nav" refId="1411" ln="0" eid="ScenarioModifierValue"/>
                                    <i key="sco">0</i>
                                    <b key="applyFiltersForForcedScenarioPeriodoMap">N</b>
                                    <b key="lineSplit">N</b>
                                    <b key="addRCRow">N</b>
                                    <b key="complementary">N</b>
                                    <ref key="periodicCalculation" refId="93"/>
                                    <b key="breakLevelSubtotal">N</b>
                                    <b key="alreadyDrilled">N</b>
                                    <b key="multiSelection">N</b>
                                  </be>
                                  <cust key="id" clsId="FilterOid">5</cust>
                                  <s key="cod"/>
                                  <s key="desc"/>
                                  <i key="index">0</i>
                                  <l key="children" refId="1412" ln="0" eid="Framework.com.tagetik.trees.INode,framework"/>
                                  <ref key="parent" refId="1399"/>
                                </be>
                              </l>
                              <ref key="parent" refId="1393"/>
                            </be>
                          </l>
                        </be>
                        <be key="rowHeaders" refId="1413" clsId="ReportingHeaders">
                          <m key="headers" refId="1414" keid="SYS_PR_I" veid="System.Collections.IList">
                            <key>
                              <i>-1</i>
                            </key>
                            <val>
                              <l refId="1415" ln="1">
                                <s>$Account(HIERARCHY("A01")).desc</s>
                              </l>
                            </val>
                          </m>
                          <m key="headersDims" refId="1416" keid="SYS_PR_I" veid="SYS_STR">
                            <key>
                              <i>-1</i>
                            </key>
                            <val>
                              <s>VOC_A01</s>
                            </val>
                          </m>
                        </be>
                        <be key="columnHeaders" refId="1417" clsId="ReportingHeaders">
                          <m key="headers" refId="1418" keid="SYS_PR_I" veid="System.Collections.IList">
                            <key>
                              <i>-1</i>
                            </key>
                            <val>
                              <l refId="1419" ln="1">
                                <s>$Cust_Dim1(HIERARCHY("M0")).code</s>
                              </l>
                            </val>
                            <key>
                              <i>-2</i>
                            </key>
                            <val>
                              <l refId="1420" ln="1">
                                <s>value($Scenario.year)</s>
                              </l>
                            </val>
                          </m>
                          <m key="headersDims" refId="1421" keid="SYS_PR_I" veid="SYS_STR">
                            <key>
                              <i>-1</i>
                            </key>
                            <val>
                              <s>DEST1_M0</s>
                            </val>
                            <key>
                              <i>-2</i>
                            </key>
                            <val>
                              <s>SCE_$</s>
                            </val>
                          </m>
                        </be>
                        <ref key="styleType" refId="142"/>
                        <b key="subtotalOnTop">N</b>
                        <b key="leavesFirst">N</b>
                        <b key="groupSubtotal">N</b>
                        <b key="replaceWithPlaceholder">N</b>
                        <b key="onlyFirstHeader">N</b>
                        <b key="allowRangeBreak">N</b>
                        <b key="showZeros">N</b>
                        <i key="maxRows">0</i>
                        <ref key="rowsExpansionMode" refId="143"/>
                        <i key="maxCols">0</i>
                        <ref key="colsExpansionMode" refId="143"/>
                        <ref key="columnsAutofitMode" refId="144"/>
                        <b key="isEditabilityOnDemand">N</b>
                        <b key="useForcedBoundDims">N</b>
                        <ref key="disableHints" refId="145"/>
                        <ref key="tipoAllineamentoLordiIC" refId="146"/>
                        <set key="forcedDimensions" refId="1422"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1423" ln="2" eid="Reporting.com.tagetik.tables.IMatixCellLeafPositions,Reporting">
                          <be refId="1424" clsId="CornerHeaderMatrixCellLeafPositions">
                            <i key="colHeader">-2</i>
                            <i key="rowHeader">-1</i>
                          </be>
                          <be refId="1425" clsId="CornerHeaderMatrixCellLeafPositions">
                            <i key="colHeader">-1</i>
                            <i key="rowHeader">-1</i>
                          </be>
                        </set>
                        <m key="forcedEditModes" refId="1426" keid="Reporting.com.tagetik.tables.IMatixCellLeafPositions,Reporting" veid="SYS_STR"/>
                        <b key="UseTxlDeFormEditor">N</b>
                        <be key="TxDeFormsEditorDescriptor" refId="1427" clsId="TxDeFormsEditorDescriptor">
                          <l key="Tabs" refId="1428" ln="0" eid="TxDeFormsEditorGridDescriptor"/>
                          <i key="Height">400</i>
                          <i key="Width">430</i>
                          <b key="editButton">S</b>
                          <b key="newButton">S</b>
                          <b key="deleteButton">S</b>
                        </be>
                        <be key="workspaceTableInfo" refId="1429" clsId="matrixWSInfo">
                          <b key="isT">N</b>
                          <s key="wsCode">$CPM</s>
                        </be>
                      </be>
                    </val>
                    <key>
                      <s>Matrix01</s>
                    </key>
                    <val>
                      <be refId="1430" clsId="MatrixPositionBlockVO">
                        <s key="positionID">Matrix01</s>
                        <be key="rows" refId="1431" clsId="FilterNode">
                          <l key="dimensionOids" refId="1432" ln="0" eid="DimensionOid"/>
                          <l key="AdHocParamDimensionOids" refId="1433" ln="0" eid="DimensionOid"/>
                          <be key="data" refId="1434" clsId="FilterNodeData">
                            <ref key="filterNode" refId="1431"/>
                            <i key="segmentLevel">0</i>
                            <ref key="segment" refId="22"/>
                            <b key="placeHolder">N</b>
                            <ref key="weight" refId="23"/>
                            <be key="textMatchingCondition" refId="143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436" ln="62" eid="Framework.com.tagetik.trees.INode,framework">
                            <be refId="1437" clsId="FilterNode">
                              <l key="dimensionOids" refId="1438" ln="1" eid="DimensionOid">
                                <cust clsId="DimensionOid">564F435F413031-4E-31323331313030303030---</cust>
                              </l>
                              <l key="AdHocParamDimensionOids" refId="1439" ln="0" eid="DimensionOid"/>
                              <be key="data" refId="1440" clsId="FilterNodeData">
                                <ref key="filterNode" refId="1437"/>
                                <s key="dim">VOC_A01</s>
                                <i key="segmentLevel">0</i>
                                <ref key="segment" refId="22"/>
                                <b key="placeHolder">N</b>
                                <ref key="weight" refId="23"/>
                                <be key="textMatchingCondition" refId="1441" clsId="TextMatchingCondition">
                                  <ref key="op" refId="25"/>
                                  <s key="val"/>
                                </be>
                                <ref key="change" refId="26"/>
                                <ref key="dataType" refId="27"/>
                                <b key="prevailingDataType">N</b>
                                <ref key="editability" refId="28"/>
                                <s key="originalID">212</s>
                                <b key="signChange">N</b>
                                <b key="nativeSignChange">N</b>
                                <l key="nav" refId="1442" ln="0" eid="ScenarioModifierValue"/>
                                <i key="sco">0</i>
                                <b key="applyFiltersForForcedScenarioPeriodoMap">N</b>
                                <b key="lineSplit">N</b>
                                <b key="addRCRow">N</b>
                                <b key="complementary">N</b>
                                <ref key="periodicCalculation" refId="93"/>
                                <b key="breakLevelSubtotal">N</b>
                                <b key="alreadyDrilled">N</b>
                                <m key="nodeTypes" refId="1443" keid="SYS_STR" veid="EFReportingNodeType">
                                  <key>
                                    <s>564F435F413031-4E-31323331313030303030---</s>
                                  </key>
                                  <val>
                                    <ref refId="95"/>
                                  </val>
                                </m>
                                <b key="multiSelection">N</b>
                              </be>
                              <cust key="id" clsId="FilterOid">212</cust>
                              <s key="cod"/>
                              <s key="desc"/>
                              <i key="index">0</i>
                              <l key="children" refId="1444" ln="0" eid="Framework.com.tagetik.trees.INode,framework"/>
                              <ref key="parent" refId="1431"/>
                            </be>
                            <be refId="1445" clsId="FilterNode">
                              <l key="dimensionOids" refId="1446" ln="1" eid="DimensionOid">
                                <cust clsId="DimensionOid">564F435F413031-4E-31323332313230303030---</cust>
                              </l>
                              <l key="AdHocParamDimensionOids" refId="1447" ln="0" eid="DimensionOid"/>
                              <be key="data" refId="1448" clsId="FilterNodeData">
                                <ref key="filterNode" refId="1445"/>
                                <s key="dim">VOC_A01</s>
                                <i key="segmentLevel">0</i>
                                <ref key="segment" refId="22"/>
                                <b key="placeHolder">N</b>
                                <ref key="weight" refId="23"/>
                                <be key="textMatchingCondition" refId="1449" clsId="TextMatchingCondition">
                                  <ref key="op" refId="25"/>
                                  <s key="val"/>
                                </be>
                                <ref key="change" refId="26"/>
                                <ref key="dataType" refId="27"/>
                                <b key="prevailingDataType">N</b>
                                <ref key="editability" refId="28"/>
                                <s key="originalID">213</s>
                                <b key="signChange">N</b>
                                <b key="nativeSignChange">N</b>
                                <l key="nav" refId="1450" ln="0" eid="ScenarioModifierValue"/>
                                <i key="sco">0</i>
                                <b key="applyFiltersForForcedScenarioPeriodoMap">N</b>
                                <b key="lineSplit">N</b>
                                <b key="addRCRow">N</b>
                                <b key="complementary">N</b>
                                <ref key="periodicCalculation" refId="29"/>
                                <b key="breakLevelSubtotal">N</b>
                                <b key="alreadyDrilled">N</b>
                                <b key="multiSelection">N</b>
                              </be>
                              <cust key="id" clsId="FilterOid">213</cust>
                              <s key="cod"/>
                              <s key="desc"/>
                              <i key="index">1</i>
                              <l key="children" refId="1451" ln="0" eid="Framework.com.tagetik.trees.INode,framework"/>
                              <ref key="parent" refId="1431"/>
                            </be>
                            <be refId="1452" clsId="FilterNode">
                              <l key="dimensionOids" refId="1453" ln="1" eid="DimensionOid">
                                <cust clsId="DimensionOid">564F435F413031-4E-31323332323230303030---</cust>
                              </l>
                              <l key="AdHocParamDimensionOids" refId="1454" ln="0" eid="DimensionOid"/>
                              <be key="data" refId="1455" clsId="FilterNodeData">
                                <ref key="filterNode" refId="1452"/>
                                <s key="dim">VOC_A01</s>
                                <i key="segmentLevel">0</i>
                                <ref key="segment" refId="22"/>
                                <b key="placeHolder">N</b>
                                <ref key="weight" refId="23"/>
                                <be key="textMatchingCondition" refId="1456" clsId="TextMatchingCondition">
                                  <ref key="op" refId="25"/>
                                  <s key="val"/>
                                </be>
                                <ref key="change" refId="26"/>
                                <ref key="dataType" refId="27"/>
                                <b key="prevailingDataType">N</b>
                                <ref key="editability" refId="28"/>
                                <s key="originalID">214</s>
                                <b key="signChange">N</b>
                                <b key="nativeSignChange">N</b>
                                <l key="nav" refId="1457" ln="0" eid="ScenarioModifierValue"/>
                                <i key="sco">0</i>
                                <b key="applyFiltersForForcedScenarioPeriodoMap">N</b>
                                <b key="lineSplit">N</b>
                                <b key="addRCRow">N</b>
                                <b key="complementary">N</b>
                                <ref key="periodicCalculation" refId="93"/>
                                <b key="breakLevelSubtotal">N</b>
                                <b key="alreadyDrilled">N</b>
                                <m key="nodeTypes" refId="1458" keid="SYS_STR" veid="EFReportingNodeType">
                                  <key>
                                    <s>564F435F413031-4E-31323332323230303030---</s>
                                  </key>
                                  <val>
                                    <ref refId="95"/>
                                  </val>
                                </m>
                                <b key="multiSelection">N</b>
                              </be>
                              <cust key="id" clsId="FilterOid">214</cust>
                              <s key="cod"/>
                              <s key="desc"/>
                              <i key="index">2</i>
                              <l key="children" refId="1459" ln="0" eid="Framework.com.tagetik.trees.INode,framework"/>
                              <ref key="parent" refId="1431"/>
                            </be>
                            <be refId="1460" clsId="FilterNode">
                              <l key="dimensionOids" refId="1461" ln="1" eid="DimensionOid">
                                <cust clsId="DimensionOid">564F435F413031-4E-31323332333230303030---</cust>
                              </l>
                              <l key="AdHocParamDimensionOids" refId="1462" ln="0" eid="DimensionOid"/>
                              <be key="data" refId="1463" clsId="FilterNodeData">
                                <ref key="filterNode" refId="1460"/>
                                <s key="dim">VOC_A01</s>
                                <i key="segmentLevel">0</i>
                                <ref key="segment" refId="22"/>
                                <b key="placeHolder">N</b>
                                <ref key="weight" refId="23"/>
                                <be key="textMatchingCondition" refId="1464" clsId="TextMatchingCondition">
                                  <ref key="op" refId="25"/>
                                  <s key="val"/>
                                </be>
                                <ref key="change" refId="26"/>
                                <ref key="dataType" refId="27"/>
                                <b key="prevailingDataType">N</b>
                                <ref key="editability" refId="28"/>
                                <s key="originalID">215</s>
                                <b key="signChange">N</b>
                                <b key="nativeSignChange">N</b>
                                <l key="nav" refId="1465" ln="0" eid="ScenarioModifierValue"/>
                                <i key="sco">0</i>
                                <b key="applyFiltersForForcedScenarioPeriodoMap">N</b>
                                <b key="lineSplit">N</b>
                                <b key="addRCRow">N</b>
                                <b key="complementary">N</b>
                                <ref key="periodicCalculation" refId="93"/>
                                <b key="breakLevelSubtotal">N</b>
                                <b key="alreadyDrilled">N</b>
                                <m key="nodeTypes" refId="1466" keid="SYS_STR" veid="EFReportingNodeType">
                                  <key>
                                    <s>564F435F413031-4E-31323332333230303030---</s>
                                  </key>
                                  <val>
                                    <ref refId="95"/>
                                  </val>
                                </m>
                                <b key="multiSelection">N</b>
                              </be>
                              <cust key="id" clsId="FilterOid">215</cust>
                              <s key="cod"/>
                              <s key="desc"/>
                              <i key="index">3</i>
                              <l key="children" refId="1467" ln="0" eid="Framework.com.tagetik.trees.INode,framework"/>
                              <ref key="parent" refId="1431"/>
                            </be>
                            <be refId="1468" clsId="FilterNode">
                              <l key="dimensionOids" refId="1469" ln="1" eid="DimensionOid">
                                <cust clsId="DimensionOid">564F435F413031-45-31323433303030303030---</cust>
                              </l>
                              <l key="AdHocParamDimensionOids" refId="1470" ln="0" eid="DimensionOid"/>
                              <be key="data" refId="1471" clsId="FilterNodeData">
                                <ref key="filterNode" refId="1468"/>
                                <s key="dim">VOC_A01</s>
                                <i key="segmentLevel">0</i>
                                <ref key="segment" refId="22"/>
                                <b key="placeHolder">N</b>
                                <ref key="weight" refId="23"/>
                                <be key="textMatchingCondition" refId="1472" clsId="TextMatchingCondition">
                                  <ref key="op" refId="25"/>
                                  <s key="val"/>
                                </be>
                                <ref key="change" refId="26"/>
                                <ref key="dataType" refId="27"/>
                                <b key="prevailingDataType">N</b>
                                <ref key="editability" refId="28"/>
                                <s key="originalID">216</s>
                                <b key="signChange">N</b>
                                <b key="nativeSignChange">N</b>
                                <l key="nav" refId="1473" ln="0" eid="ScenarioModifierValue"/>
                                <i key="sco">0</i>
                                <b key="applyFiltersForForcedScenarioPeriodoMap">N</b>
                                <b key="lineSplit">N</b>
                                <b key="addRCRow">N</b>
                                <b key="complementary">N</b>
                                <ref key="periodicCalculation" refId="93"/>
                                <b key="breakLevelSubtotal">N</b>
                                <b key="alreadyDrilled">N</b>
                                <m key="nodeTypes" refId="1474" keid="SYS_STR" veid="EFReportingNodeType">
                                  <key>
                                    <s>564F435F413031-45-31323433303030303030---</s>
                                  </key>
                                  <val>
                                    <ref refId="95"/>
                                  </val>
                                </m>
                                <b key="multiSelection">N</b>
                              </be>
                              <cust key="id" clsId="FilterOid">216</cust>
                              <s key="cod"/>
                              <s key="desc"/>
                              <i key="index">4</i>
                              <l key="children" refId="1475" ln="0" eid="Framework.com.tagetik.trees.INode,framework"/>
                              <ref key="parent" refId="1431"/>
                            </be>
                            <be refId="1476" clsId="FilterNode">
                              <l key="dimensionOids" refId="1477" ln="1" eid="DimensionOid">
                                <cust clsId="DimensionOid">564F435F413031-4E-31313432303030303030---</cust>
                              </l>
                              <l key="AdHocParamDimensionOids" refId="1478" ln="0" eid="DimensionOid"/>
                              <be key="data" refId="1479" clsId="FilterNodeData">
                                <ref key="filterNode" refId="1476"/>
                                <s key="dim">VOC_A01</s>
                                <i key="segmentLevel">0</i>
                                <ref key="segment" refId="22"/>
                                <b key="placeHolder">N</b>
                                <ref key="weight" refId="23"/>
                                <be key="textMatchingCondition" refId="1480" clsId="TextMatchingCondition">
                                  <ref key="op" refId="25"/>
                                  <s key="val"/>
                                </be>
                                <ref key="change" refId="26"/>
                                <ref key="dataType" refId="27"/>
                                <b key="prevailingDataType">N</b>
                                <ref key="editability" refId="28"/>
                                <s key="originalID">217</s>
                                <b key="signChange">N</b>
                                <b key="nativeSignChange">N</b>
                                <l key="nav" refId="1481" ln="0" eid="ScenarioModifierValue"/>
                                <i key="sco">0</i>
                                <b key="applyFiltersForForcedScenarioPeriodoMap">N</b>
                                <b key="lineSplit">N</b>
                                <b key="addRCRow">N</b>
                                <b key="complementary">N</b>
                                <ref key="periodicCalculation" refId="93"/>
                                <b key="breakLevelSubtotal">N</b>
                                <b key="alreadyDrilled">N</b>
                                <m key="nodeTypes" refId="1482" keid="SYS_STR" veid="EFReportingNodeType">
                                  <key>
                                    <s>564F435F413031-4E-31313432303030303030---</s>
                                  </key>
                                  <val>
                                    <ref refId="95"/>
                                  </val>
                                </m>
                                <b key="multiSelection">N</b>
                              </be>
                              <cust key="id" clsId="FilterOid">217</cust>
                              <s key="cod"/>
                              <s key="desc"/>
                              <i key="index">5</i>
                              <l key="children" refId="1483" ln="0" eid="Framework.com.tagetik.trees.INode,framework"/>
                              <ref key="parent" refId="1431"/>
                            </be>
                            <be refId="1484" clsId="FilterNode">
                              <l key="dimensionOids" refId="1485" ln="1" eid="DimensionOid">
                                <cust clsId="DimensionOid">564F435F413031-4E-31323332343230303030---</cust>
                              </l>
                              <l key="AdHocParamDimensionOids" refId="1486" ln="0" eid="DimensionOid"/>
                              <be key="data" refId="1487" clsId="FilterNodeData">
                                <ref key="filterNode" refId="1484"/>
                                <s key="dim">VOC_A01</s>
                                <i key="segmentLevel">0</i>
                                <ref key="segment" refId="22"/>
                                <b key="placeHolder">N</b>
                                <ref key="weight" refId="23"/>
                                <be key="textMatchingCondition" refId="1488" clsId="TextMatchingCondition">
                                  <ref key="op" refId="25"/>
                                  <s key="val"/>
                                </be>
                                <ref key="change" refId="26"/>
                                <ref key="dataType" refId="27"/>
                                <b key="prevailingDataType">N</b>
                                <ref key="editability" refId="28"/>
                                <s key="originalID">218</s>
                                <b key="signChange">N</b>
                                <b key="nativeSignChange">N</b>
                                <l key="nav" refId="1489" ln="0" eid="ScenarioModifierValue"/>
                                <i key="sco">0</i>
                                <b key="applyFiltersForForcedScenarioPeriodoMap">N</b>
                                <b key="lineSplit">N</b>
                                <b key="addRCRow">N</b>
                                <b key="complementary">N</b>
                                <ref key="periodicCalculation" refId="93"/>
                                <b key="breakLevelSubtotal">N</b>
                                <b key="alreadyDrilled">N</b>
                                <m key="nodeTypes" refId="1490" keid="SYS_STR" veid="EFReportingNodeType">
                                  <key>
                                    <s>564F435F413031-4E-31323332343230303030---</s>
                                  </key>
                                  <val>
                                    <ref refId="95"/>
                                  </val>
                                </m>
                                <b key="multiSelection">N</b>
                              </be>
                              <cust key="id" clsId="FilterOid">218</cust>
                              <s key="cod"/>
                              <s key="desc"/>
                              <i key="index">6</i>
                              <l key="children" refId="1491" ln="0" eid="Framework.com.tagetik.trees.INode,framework"/>
                              <ref key="parent" refId="1431"/>
                            </be>
                            <be refId="1492" clsId="FilterNode">
                              <l key="dimensionOids" refId="1493" ln="0" eid="DimensionOid"/>
                              <l key="AdHocParamDimensionOids" refId="1494" ln="0" eid="DimensionOid"/>
                              <be key="data" refId="1495" clsId="FilterNodeData">
                                <ref key="filterNode" refId="1492"/>
                                <s key="dim">VOC_A01</s>
                                <i key="segmentLevel">0</i>
                                <ref key="segment" refId="22"/>
                                <be key="reportingFormula" refId="1496" clsId="ReportingFormula">
                                  <b key="serverFormula">N</b>
                                  <b key="formulaRule">N</b>
                                  <s key="formula">SUM({212}:{218})</s>
                                </be>
                                <be key="dictionaryHeader" refId="1497" clsId="MultiDesc">
                                  <a key="desc" refId="1498" ln="4" eid="SYS_STR">
                                    <s>Current securities</s>
                                    <s>Kurzfristige Wertpapiere</s>
                                    <nl/>
                                    <nl/>
                                  </a>
                                </be>
                                <b key="placeHolder">S</b>
                                <ref key="weight" refId="23"/>
                                <be key="textMatchingCondition" refId="1499" clsId="TextMatchingCondition">
                                  <ref key="op" refId="25"/>
                                  <s key="val"/>
                                </be>
                                <ref key="change" refId="26"/>
                                <ref key="dataType" refId="27"/>
                                <b key="prevailingDataType">N</b>
                                <ref key="editability" refId="28"/>
                                <s key="originalID">219</s>
                                <b key="signChange">N</b>
                                <b key="nativeSignChange">N</b>
                                <l key="nav" refId="1500" ln="0" eid="ScenarioModifierValue"/>
                                <i key="sco">0</i>
                                <b key="applyFiltersForForcedScenarioPeriodoMap">N</b>
                                <b key="lineSplit">N</b>
                                <b key="addRCRow">N</b>
                                <b key="complementary">N</b>
                                <ref key="periodicCalculation" refId="29"/>
                                <b key="breakLevelSubtotal">N</b>
                                <b key="alreadyDrilled">N</b>
                                <m key="nodeTypes" refId="1501" keid="SYS_STR" veid="EFReportingNodeType">
                                  <key>
                                    <s>1</s>
                                  </key>
                                  <val>
                                    <ref refId="95"/>
                                  </val>
                                </m>
                                <b key="multiSelection">N</b>
                              </be>
                              <cust key="id" clsId="FilterOid">219</cust>
                              <s key="cod"/>
                              <s key="desc"/>
                              <i key="index">7</i>
                              <l key="children" refId="1502" ln="0" eid="Framework.com.tagetik.trees.INode,framework"/>
                              <ref key="parent" refId="1431"/>
                            </be>
                            <be refId="1503" clsId="FilterNode">
                              <l key="dimensionOids" refId="1504" ln="1" eid="DimensionOid">
                                <cust clsId="DimensionOid">564F435F413031-4E-31323332353030303030---</cust>
                              </l>
                              <l key="AdHocParamDimensionOids" refId="1505" ln="0" eid="DimensionOid"/>
                              <be key="data" refId="1506" clsId="FilterNodeData">
                                <ref key="filterNode" refId="1503"/>
                                <s key="dim">VOC_A01</s>
                                <i key="segmentLevel">0</i>
                                <ref key="segment" refId="22"/>
                                <b key="placeHolder">N</b>
                                <ref key="weight" refId="23"/>
                                <be key="textMatchingCondition" refId="1507" clsId="TextMatchingCondition">
                                  <ref key="op" refId="25"/>
                                  <s key="val"/>
                                </be>
                                <ref key="change" refId="26"/>
                                <ref key="dataType" refId="27"/>
                                <b key="prevailingDataType">N</b>
                                <ref key="editability" refId="28"/>
                                <s key="originalID">220</s>
                                <b key="signChange">N</b>
                                <b key="nativeSignChange">N</b>
                                <l key="nav" refId="1508" ln="0" eid="ScenarioModifierValue"/>
                                <i key="sco">0</i>
                                <b key="applyFiltersForForcedScenarioPeriodoMap">N</b>
                                <b key="lineSplit">N</b>
                                <b key="addRCRow">N</b>
                                <b key="complementary">N</b>
                                <ref key="periodicCalculation" refId="93"/>
                                <b key="breakLevelSubtotal">N</b>
                                <b key="alreadyDrilled">N</b>
                                <m key="nodeTypes" refId="1509" keid="SYS_STR" veid="EFReportingNodeType">
                                  <key>
                                    <s>564F435F413031-4E-31323332353030303030---</s>
                                  </key>
                                  <val>
                                    <ref refId="95"/>
                                  </val>
                                </m>
                                <b key="multiSelection">N</b>
                              </be>
                              <cust key="id" clsId="FilterOid">220</cust>
                              <s key="cod"/>
                              <s key="desc"/>
                              <i key="index">8</i>
                              <l key="children" refId="1510" ln="0" eid="Framework.com.tagetik.trees.INode,framework"/>
                              <ref key="parent" refId="1431"/>
                            </be>
                            <be refId="1511" clsId="FilterNode">
                              <l key="dimensionOids" refId="1512" ln="1" eid="DimensionOid">
                                <cust clsId="DimensionOid">564F435F413031-45-31323432303030303030---</cust>
                              </l>
                              <l key="AdHocParamDimensionOids" refId="1513" ln="0" eid="DimensionOid"/>
                              <be key="data" refId="1514" clsId="FilterNodeData">
                                <ref key="filterNode" refId="1511"/>
                                <s key="dim">VOC_A01</s>
                                <i key="segmentLevel">0</i>
                                <ref key="segment" refId="22"/>
                                <b key="placeHolder">N</b>
                                <ref key="weight" refId="23"/>
                                <be key="textMatchingCondition" refId="1515" clsId="TextMatchingCondition">
                                  <ref key="op" refId="25"/>
                                  <s key="val"/>
                                </be>
                                <ref key="change" refId="26"/>
                                <ref key="dataType" refId="27"/>
                                <b key="prevailingDataType">N</b>
                                <ref key="editability" refId="28"/>
                                <s key="originalID">221</s>
                                <b key="signChange">N</b>
                                <b key="nativeSignChange">N</b>
                                <l key="nav" refId="1516" ln="0" eid="ScenarioModifierValue"/>
                                <i key="sco">0</i>
                                <b key="applyFiltersForForcedScenarioPeriodoMap">N</b>
                                <b key="lineSplit">N</b>
                                <b key="addRCRow">N</b>
                                <b key="complementary">N</b>
                                <ref key="periodicCalculation" refId="93"/>
                                <b key="breakLevelSubtotal">N</b>
                                <b key="alreadyDrilled">N</b>
                                <m key="nodeTypes" refId="1517" keid="SYS_STR" veid="EFReportingNodeType">
                                  <key>
                                    <s>564F435F413031-45-31323432303030303030---</s>
                                  </key>
                                  <val>
                                    <ref refId="95"/>
                                  </val>
                                </m>
                                <b key="multiSelection">N</b>
                              </be>
                              <cust key="id" clsId="FilterOid">221</cust>
                              <s key="cod"/>
                              <s key="desc"/>
                              <i key="index">9</i>
                              <l key="children" refId="1518" ln="0" eid="Framework.com.tagetik.trees.INode,framework"/>
                              <ref key="parent" refId="1431"/>
                            </be>
                            <be refId="1519" clsId="FilterNode">
                              <l key="dimensionOids" refId="1520" ln="1" eid="DimensionOid">
                                <cust clsId="DimensionOid">564F435F413031-45-31323434303030303030---</cust>
                              </l>
                              <l key="AdHocParamDimensionOids" refId="1521" ln="0" eid="DimensionOid"/>
                              <be key="data" refId="1522" clsId="FilterNodeData">
                                <ref key="filterNode" refId="1519"/>
                                <s key="dim">VOC_A01</s>
                                <i key="segmentLevel">0</i>
                                <ref key="segment" refId="22"/>
                                <b key="placeHolder">N</b>
                                <ref key="weight" refId="23"/>
                                <be key="textMatchingCondition" refId="1523" clsId="TextMatchingCondition">
                                  <ref key="op" refId="25"/>
                                  <s key="val"/>
                                </be>
                                <ref key="change" refId="26"/>
                                <ref key="dataType" refId="27"/>
                                <b key="prevailingDataType">N</b>
                                <ref key="editability" refId="28"/>
                                <s key="originalID">222</s>
                                <b key="signChange">N</b>
                                <b key="nativeSignChange">N</b>
                                <l key="nav" refId="1524" ln="0" eid="ScenarioModifierValue"/>
                                <i key="sco">0</i>
                                <b key="applyFiltersForForcedScenarioPeriodoMap">N</b>
                                <b key="lineSplit">N</b>
                                <b key="addRCRow">N</b>
                                <b key="complementary">N</b>
                                <ref key="periodicCalculation" refId="93"/>
                                <b key="breakLevelSubtotal">N</b>
                                <b key="alreadyDrilled">N</b>
                                <m key="nodeTypes" refId="1525" keid="SYS_STR" veid="EFReportingNodeType">
                                  <key>
                                    <s>564F435F413031-45-31323434303030303030---</s>
                                  </key>
                                  <val>
                                    <ref refId="95"/>
                                  </val>
                                </m>
                                <b key="multiSelection">N</b>
                              </be>
                              <cust key="id" clsId="FilterOid">222</cust>
                              <s key="cod"/>
                              <s key="desc"/>
                              <i key="index">10</i>
                              <l key="children" refId="1526" ln="0" eid="Framework.com.tagetik.trees.INode,framework"/>
                              <ref key="parent" refId="1431"/>
                            </be>
                            <be refId="1527" clsId="FilterNode">
                              <l key="dimensionOids" refId="1528" ln="0" eid="DimensionOid"/>
                              <l key="AdHocParamDimensionOids" refId="1529" ln="0" eid="DimensionOid"/>
                              <be key="data" refId="1530" clsId="FilterNodeData">
                                <ref key="filterNode" refId="1527"/>
                                <s key="dim">VOC_A01</s>
                                <i key="segmentLevel">0</i>
                                <ref key="segment" refId="22"/>
                                <be key="reportingFormula" refId="1531" clsId="ReportingFormula">
                                  <b key="serverFormula">N</b>
                                  <b key="formulaRule">N</b>
                                  <s key="formula">{220}+{221}+{222}</s>
                                </be>
                                <be key="dictionaryHeader" refId="1532" clsId="MultiDesc">
                                  <a key="desc" refId="1533" ln="4" eid="SYS_STR">
                                    <s>Restricted cash and cash equivalents</s>
                                    <s>
                                      Zahlungsmittel und zahlungsmittel
                                      <ch cod="e4"/>
                                      quivalente, die einer Verf
                                      <ch cod="fc"/>
                                      gungsbeschr
                                      <ch cod="e4"/>
                                      nkung unterliegen
                                    </s>
                                    <nl/>
                                    <nl/>
                                  </a>
                                </be>
                                <b key="placeHolder">S</b>
                                <ref key="weight" refId="23"/>
                                <be key="textMatchingCondition" refId="1534" clsId="TextMatchingCondition">
                                  <ref key="op" refId="25"/>
                                  <s key="val"/>
                                </be>
                                <ref key="change" refId="26"/>
                                <ref key="dataType" refId="27"/>
                                <b key="prevailingDataType">N</b>
                                <ref key="editability" refId="28"/>
                                <s key="originalID">223</s>
                                <b key="signChange">N</b>
                                <b key="nativeSignChange">N</b>
                                <l key="nav" refId="1535" ln="0" eid="ScenarioModifierValue"/>
                                <i key="sco">0</i>
                                <b key="applyFiltersForForcedScenarioPeriodoMap">N</b>
                                <b key="lineSplit">N</b>
                                <b key="addRCRow">N</b>
                                <b key="complementary">N</b>
                                <ref key="periodicCalculation" refId="29"/>
                                <b key="breakLevelSubtotal">N</b>
                                <b key="alreadyDrilled">N</b>
                                <m key="nodeTypes" refId="1536" keid="SYS_STR" veid="EFReportingNodeType">
                                  <key>
                                    <s>1</s>
                                  </key>
                                  <val>
                                    <ref refId="95"/>
                                  </val>
                                </m>
                                <b key="multiSelection">N</b>
                              </be>
                              <cust key="id" clsId="FilterOid">223</cust>
                              <s key="cod"/>
                              <s key="desc"/>
                              <i key="index">11</i>
                              <l key="children" refId="1537" ln="0" eid="Framework.com.tagetik.trees.INode,framework"/>
                              <ref key="parent" refId="1431"/>
                            </be>
                            <be refId="1538" clsId="FilterNode">
                              <l key="dimensionOids" refId="1539" ln="1" eid="DimensionOid">
                                <cust clsId="DimensionOid">564F435F413031-4E-31323332313130303030---</cust>
                              </l>
                              <l key="AdHocParamDimensionOids" refId="1540" ln="0" eid="DimensionOid"/>
                              <be key="data" refId="1541" clsId="FilterNodeData">
                                <ref key="filterNode" refId="1538"/>
                                <s key="dim">VOC_A01</s>
                                <i key="segmentLevel">0</i>
                                <ref key="segment" refId="22"/>
                                <b key="placeHolder">N</b>
                                <ref key="weight" refId="23"/>
                                <be key="textMatchingCondition" refId="1542" clsId="TextMatchingCondition">
                                  <ref key="op" refId="25"/>
                                  <s key="val"/>
                                </be>
                                <ref key="change" refId="26"/>
                                <ref key="dataType" refId="27"/>
                                <b key="prevailingDataType">N</b>
                                <ref key="editability" refId="28"/>
                                <s key="originalID">224</s>
                                <b key="signChange">N</b>
                                <b key="nativeSignChange">N</b>
                                <l key="nav" refId="1543" ln="0" eid="ScenarioModifierValue"/>
                                <i key="sco">0</i>
                                <b key="applyFiltersForForcedScenarioPeriodoMap">N</b>
                                <b key="lineSplit">N</b>
                                <b key="addRCRow">N</b>
                                <b key="complementary">N</b>
                                <ref key="periodicCalculation" refId="93"/>
                                <b key="breakLevelSubtotal">N</b>
                                <b key="alreadyDrilled">N</b>
                                <m key="nodeTypes" refId="1544" keid="SYS_STR" veid="EFReportingNodeType">
                                  <key>
                                    <s>564F435F413031-4E-31323332313130303030---</s>
                                  </key>
                                  <val>
                                    <ref refId="95"/>
                                  </val>
                                </m>
                                <b key="multiSelection">N</b>
                              </be>
                              <cust key="id" clsId="FilterOid">224</cust>
                              <s key="cod"/>
                              <s key="desc"/>
                              <i key="index">12</i>
                              <l key="children" refId="1545" ln="0" eid="Framework.com.tagetik.trees.INode,framework"/>
                              <ref key="parent" refId="1431"/>
                            </be>
                            <be refId="1546" clsId="FilterNode">
                              <l key="dimensionOids" refId="1547" ln="1" eid="DimensionOid">
                                <cust clsId="DimensionOid">564F435F413031-4E-31323332323130303030---</cust>
                              </l>
                              <l key="AdHocParamDimensionOids" refId="1548" ln="0" eid="DimensionOid"/>
                              <be key="data" refId="1549" clsId="FilterNodeData">
                                <ref key="filterNode" refId="1546"/>
                                <s key="dim">VOC_A01</s>
                                <i key="segmentLevel">0</i>
                                <ref key="segment" refId="22"/>
                                <b key="placeHolder">N</b>
                                <ref key="weight" refId="23"/>
                                <be key="textMatchingCondition" refId="1550" clsId="TextMatchingCondition">
                                  <ref key="op" refId="25"/>
                                  <s key="val"/>
                                </be>
                                <ref key="change" refId="26"/>
                                <ref key="dataType" refId="27"/>
                                <b key="prevailingDataType">N</b>
                                <ref key="editability" refId="28"/>
                                <s key="originalID">225</s>
                                <b key="signChange">N</b>
                                <b key="nativeSignChange">N</b>
                                <l key="nav" refId="1551" ln="0" eid="ScenarioModifierValue"/>
                                <i key="sco">0</i>
                                <b key="applyFiltersForForcedScenarioPeriodoMap">N</b>
                                <b key="lineSplit">N</b>
                                <b key="addRCRow">N</b>
                                <b key="complementary">N</b>
                                <ref key="periodicCalculation" refId="93"/>
                                <b key="breakLevelSubtotal">N</b>
                                <b key="alreadyDrilled">N</b>
                                <m key="nodeTypes" refId="1552" keid="SYS_STR" veid="EFReportingNodeType">
                                  <key>
                                    <s>564F435F413031-4E-31323332323130303030---</s>
                                  </key>
                                  <val>
                                    <ref refId="95"/>
                                  </val>
                                </m>
                                <b key="multiSelection">N</b>
                              </be>
                              <cust key="id" clsId="FilterOid">225</cust>
                              <s key="cod"/>
                              <s key="desc"/>
                              <i key="index">13</i>
                              <l key="children" refId="1553" ln="0" eid="Framework.com.tagetik.trees.INode,framework"/>
                              <ref key="parent" refId="1431"/>
                            </be>
                            <be refId="1554" clsId="FilterNode">
                              <l key="dimensionOids" refId="1555" ln="1" eid="DimensionOid">
                                <cust clsId="DimensionOid">564F435F413031-4E-31323332333130303030---</cust>
                              </l>
                              <l key="AdHocParamDimensionOids" refId="1556" ln="0" eid="DimensionOid"/>
                              <be key="data" refId="1557" clsId="FilterNodeData">
                                <ref key="filterNode" refId="1554"/>
                                <s key="dim">VOC_A01</s>
                                <i key="segmentLevel">0</i>
                                <ref key="segment" refId="22"/>
                                <b key="placeHolder">N</b>
                                <ref key="weight" refId="23"/>
                                <be key="textMatchingCondition" refId="1558" clsId="TextMatchingCondition">
                                  <ref key="op" refId="25"/>
                                  <s key="val"/>
                                </be>
                                <ref key="change" refId="26"/>
                                <ref key="dataType" refId="27"/>
                                <b key="prevailingDataType">N</b>
                                <ref key="editability" refId="28"/>
                                <s key="originalID">226</s>
                                <b key="signChange">N</b>
                                <b key="nativeSignChange">N</b>
                                <l key="nav" refId="1559" ln="0" eid="ScenarioModifierValue"/>
                                <i key="sco">0</i>
                                <b key="applyFiltersForForcedScenarioPeriodoMap">N</b>
                                <b key="lineSplit">N</b>
                                <b key="addRCRow">N</b>
                                <b key="complementary">N</b>
                                <ref key="periodicCalculation" refId="93"/>
                                <b key="breakLevelSubtotal">N</b>
                                <b key="alreadyDrilled">N</b>
                                <m key="nodeTypes" refId="1560" keid="SYS_STR" veid="EFReportingNodeType">
                                  <key>
                                    <s>564F435F413031-4E-31323332333130303030---</s>
                                  </key>
                                  <val>
                                    <ref refId="95"/>
                                  </val>
                                </m>
                                <b key="multiSelection">N</b>
                              </be>
                              <cust key="id" clsId="FilterOid">226</cust>
                              <s key="cod"/>
                              <s key="desc"/>
                              <i key="index">14</i>
                              <l key="children" refId="1561" ln="0" eid="Framework.com.tagetik.trees.INode,framework"/>
                              <ref key="parent" refId="1431"/>
                            </be>
                            <be refId="1562" clsId="FilterNode">
                              <l key="dimensionOids" refId="1563" ln="1" eid="DimensionOid">
                                <cust clsId="DimensionOid">564F435F413031-45-31323431303030303030---</cust>
                              </l>
                              <l key="AdHocParamDimensionOids" refId="1564" ln="0" eid="DimensionOid"/>
                              <be key="data" refId="1565" clsId="FilterNodeData">
                                <ref key="filterNode" refId="1562"/>
                                <s key="dim">VOC_A01</s>
                                <i key="segmentLevel">0</i>
                                <ref key="segment" refId="22"/>
                                <b key="placeHolder">N</b>
                                <ref key="weight" refId="23"/>
                                <be key="textMatchingCondition" refId="1566" clsId="TextMatchingCondition">
                                  <ref key="op" refId="25"/>
                                  <s key="val"/>
                                </be>
                                <ref key="change" refId="26"/>
                                <ref key="dataType" refId="27"/>
                                <b key="prevailingDataType">N</b>
                                <ref key="editability" refId="28"/>
                                <s key="originalID">227</s>
                                <b key="signChange">N</b>
                                <b key="nativeSignChange">N</b>
                                <l key="nav" refId="1567" ln="0" eid="ScenarioModifierValue"/>
                                <i key="sco">0</i>
                                <b key="applyFiltersForForcedScenarioPeriodoMap">N</b>
                                <b key="lineSplit">N</b>
                                <b key="addRCRow">N</b>
                                <b key="complementary">N</b>
                                <ref key="periodicCalculation" refId="93"/>
                                <b key="breakLevelSubtotal">N</b>
                                <b key="alreadyDrilled">N</b>
                                <m key="nodeTypes" refId="1568" keid="SYS_STR" veid="EFReportingNodeType">
                                  <key>
                                    <s>564F435F413031-45-31323431303030303030---</s>
                                  </key>
                                  <val>
                                    <ref refId="95"/>
                                  </val>
                                </m>
                                <b key="multiSelection">N</b>
                              </be>
                              <cust key="id" clsId="FilterOid">227</cust>
                              <s key="cod"/>
                              <s key="desc"/>
                              <i key="index">15</i>
                              <l key="children" refId="1569" ln="0" eid="Framework.com.tagetik.trees.INode,framework"/>
                              <ref key="parent" refId="1431"/>
                            </be>
                            <be refId="1570" clsId="FilterNode">
                              <l key="dimensionOids" refId="1571" ln="1" eid="DimensionOid">
                                <cust clsId="DimensionOid">564F435F413031-4E-31323332343130303030---</cust>
                              </l>
                              <l key="AdHocParamDimensionOids" refId="1572" ln="0" eid="DimensionOid"/>
                              <be key="data" refId="1573" clsId="FilterNodeData">
                                <ref key="filterNode" refId="1570"/>
                                <s key="dim">VOC_A01</s>
                                <i key="segmentLevel">0</i>
                                <ref key="segment" refId="22"/>
                                <b key="placeHolder">N</b>
                                <ref key="weight" refId="23"/>
                                <be key="textMatchingCondition" refId="1574" clsId="TextMatchingCondition">
                                  <ref key="op" refId="25"/>
                                  <s key="val"/>
                                </be>
                                <ref key="change" refId="26"/>
                                <ref key="dataType" refId="27"/>
                                <b key="prevailingDataType">N</b>
                                <ref key="editability" refId="28"/>
                                <s key="originalID">228</s>
                                <b key="signChange">N</b>
                                <b key="nativeSignChange">N</b>
                                <l key="nav" refId="1575" ln="0" eid="ScenarioModifierValue"/>
                                <i key="sco">0</i>
                                <b key="applyFiltersForForcedScenarioPeriodoMap">N</b>
                                <b key="lineSplit">N</b>
                                <b key="addRCRow">N</b>
                                <b key="complementary">N</b>
                                <ref key="periodicCalculation" refId="93"/>
                                <b key="breakLevelSubtotal">N</b>
                                <b key="alreadyDrilled">N</b>
                                <m key="nodeTypes" refId="1576" keid="SYS_STR" veid="EFReportingNodeType">
                                  <key>
                                    <s>564F435F413031-4E-31323332343130303030---</s>
                                  </key>
                                  <val>
                                    <ref refId="95"/>
                                  </val>
                                </m>
                                <b key="multiSelection">N</b>
                              </be>
                              <cust key="id" clsId="FilterOid">228</cust>
                              <s key="cod"/>
                              <s key="desc"/>
                              <i key="index">16</i>
                              <l key="children" refId="1577" ln="0" eid="Framework.com.tagetik.trees.INode,framework"/>
                              <ref key="parent" refId="1431"/>
                            </be>
                            <be refId="1578" clsId="FilterNode">
                              <l key="dimensionOids" refId="1579" ln="0" eid="DimensionOid"/>
                              <l key="AdHocParamDimensionOids" refId="1580" ln="0" eid="DimensionOid"/>
                              <be key="data" refId="1581" clsId="FilterNodeData">
                                <ref key="filterNode" refId="1578"/>
                                <s key="dim">VOC_A01</s>
                                <i key="segmentLevel">0</i>
                                <ref key="segment" refId="22"/>
                                <be key="reportingFormula" refId="1582" clsId="ReportingFormula">
                                  <b key="serverFormula">N</b>
                                  <b key="formulaRule">N</b>
                                  <s key="formula">SUM({224}:{228})</s>
                                </be>
                                <be key="dictionaryHeader" refId="1583" clsId="MultiDesc">
                                  <a key="desc" refId="1584" ln="4" eid="SYS_STR">
                                    <s>Cash and cash equivalents</s>
                                    <s>
                                      Zahlungsmittel und Zahlungsmittel
                                      <ch cod="e4"/>
                                      quivalente
                                    </s>
                                    <nl/>
                                    <nl/>
                                  </a>
                                </be>
                                <b key="placeHolder">S</b>
                                <ref key="weight" refId="23"/>
                                <be key="textMatchingCondition" refId="1585" clsId="TextMatchingCondition">
                                  <ref key="op" refId="25"/>
                                  <s key="val"/>
                                </be>
                                <ref key="change" refId="26"/>
                                <ref key="dataType" refId="27"/>
                                <b key="prevailingDataType">N</b>
                                <ref key="editability" refId="28"/>
                                <s key="originalID">229</s>
                                <b key="signChange">N</b>
                                <b key="nativeSignChange">N</b>
                                <l key="nav" refId="1586" ln="0" eid="ScenarioModifierValue"/>
                                <i key="sco">0</i>
                                <b key="applyFiltersForForcedScenarioPeriodoMap">N</b>
                                <b key="lineSplit">N</b>
                                <b key="addRCRow">N</b>
                                <b key="complementary">N</b>
                                <ref key="periodicCalculation" refId="29"/>
                                <b key="breakLevelSubtotal">N</b>
                                <b key="alreadyDrilled">N</b>
                                <m key="nodeTypes" refId="1587" keid="SYS_STR" veid="EFReportingNodeType">
                                  <key>
                                    <s>228</s>
                                  </key>
                                  <val>
                                    <ref refId="95"/>
                                  </val>
                                </m>
                                <b key="multiSelection">N</b>
                              </be>
                              <cust key="id" clsId="FilterOid">229</cust>
                              <s key="cod"/>
                              <s key="desc"/>
                              <i key="index">17</i>
                              <l key="children" refId="1588" ln="0" eid="Framework.com.tagetik.trees.INode,framework"/>
                              <ref key="parent" refId="1431"/>
                            </be>
                            <be refId="1589" clsId="FilterNode">
                              <l key="dimensionOids" refId="1590" ln="0" eid="DimensionOid"/>
                              <l key="AdHocParamDimensionOids" refId="1591" ln="0" eid="DimensionOid"/>
                              <be key="data" refId="1592" clsId="FilterNodeData">
                                <ref key="filterNode" refId="1589"/>
                                <s key="dim">VOC_A01</s>
                                <i key="segmentLevel">0</i>
                                <ref key="segment" refId="22"/>
                                <be key="reportingFormula" refId="1593" clsId="ReportingFormula">
                                  <b key="serverFormula">N</b>
                                  <b key="formulaRule">N</b>
                                  <s key="formula">{219}+{223}+{229}</s>
                                </be>
                                <be key="dictionaryHeader" refId="1594" clsId="MultiDesc">
                                  <a key="desc" refId="1595" ln="4" eid="SYS_STR">
                                    <s>Liquid funds and current securities</s>
                                    <s>Liquide Mittel und kurzfristige Wertpapiere</s>
                                    <nl/>
                                    <nl/>
                                  </a>
                                </be>
                                <b key="placeHolder">S</b>
                                <ref key="weight" refId="23"/>
                                <be key="textMatchingCondition" refId="1596" clsId="TextMatchingCondition">
                                  <ref key="op" refId="25"/>
                                  <s key="val"/>
                                </be>
                                <ref key="change" refId="26"/>
                                <ref key="dataType" refId="27"/>
                                <b key="prevailingDataType">N</b>
                                <ref key="editability" refId="28"/>
                                <s key="originalID">230</s>
                                <b key="signChange">N</b>
                                <b key="nativeSignChange">N</b>
                                <l key="nav" refId="1597" ln="0" eid="ScenarioModifierValue"/>
                                <i key="sco">0</i>
                                <b key="applyFiltersForForcedScenarioPeriodoMap">N</b>
                                <b key="lineSplit">N</b>
                                <b key="addRCRow">N</b>
                                <b key="complementary">N</b>
                                <ref key="periodicCalculation" refId="29"/>
                                <b key="breakLevelSubtotal">N</b>
                                <b key="alreadyDrilled">N</b>
                                <m key="nodeTypes" refId="1598" keid="SYS_STR" veid="EFReportingNodeType">
                                  <key>
                                    <s>229</s>
                                  </key>
                                  <val>
                                    <ref refId="95"/>
                                  </val>
                                </m>
                                <b key="multiSelection">N</b>
                              </be>
                              <cust key="id" clsId="FilterOid">230</cust>
                              <s key="cod"/>
                              <s key="desc"/>
                              <i key="index">18</i>
                              <l key="children" refId="1599" ln="0" eid="Framework.com.tagetik.trees.INode,framework"/>
                              <ref key="parent" refId="1431"/>
                            </be>
                            <be refId="1600" clsId="FilterNode">
                              <l key="dimensionOids" refId="1601" ln="1" eid="DimensionOid">
                                <cust clsId="DimensionOid">564F435F413031-4E-31323231333036303030---</cust>
                              </l>
                              <l key="AdHocParamDimensionOids" refId="1602" ln="0" eid="DimensionOid"/>
                              <be key="data" refId="1603" clsId="FilterNodeData">
                                <ref key="filterNode" refId="1600"/>
                                <s key="dim">VOC_A01</s>
                                <i key="segmentLevel">0</i>
                                <ref key="segment" refId="22"/>
                                <b key="placeHolder">N</b>
                                <ref key="weight" refId="23"/>
                                <be key="textMatchingCondition" refId="1604" clsId="TextMatchingCondition">
                                  <ref key="op" refId="25"/>
                                  <s key="val"/>
                                </be>
                                <ref key="change" refId="26"/>
                                <ref key="dataType" refId="27"/>
                                <b key="prevailingDataType">N</b>
                                <ref key="editability" refId="28"/>
                                <s key="originalID">231</s>
                                <b key="signChange">N</b>
                                <b key="nativeSignChange">N</b>
                                <l key="nav" refId="1605" ln="0" eid="ScenarioModifierValue"/>
                                <i key="sco">0</i>
                                <b key="applyFiltersForForcedScenarioPeriodoMap">N</b>
                                <b key="lineSplit">N</b>
                                <b key="addRCRow">N</b>
                                <b key="complementary">N</b>
                                <ref key="periodicCalculation" refId="93"/>
                                <b key="breakLevelSubtotal">N</b>
                                <b key="alreadyDrilled">N</b>
                                <m key="nodeTypes" refId="1606" keid="SYS_STR" veid="EFReportingNodeType">
                                  <key>
                                    <s>564F435F413031-4E-31323231333036303030---</s>
                                  </key>
                                  <val>
                                    <ref refId="95"/>
                                  </val>
                                </m>
                                <b key="multiSelection">N</b>
                              </be>
                              <cust key="id" clsId="FilterOid">231</cust>
                              <s key="cod"/>
                              <s key="desc"/>
                              <i key="index">19</i>
                              <l key="children" refId="1607" ln="0" eid="Framework.com.tagetik.trees.INode,framework"/>
                              <ref key="parent" refId="1431"/>
                            </be>
                            <be refId="1608" clsId="FilterNode">
                              <l key="dimensionOids" refId="1609" ln="1" eid="DimensionOid">
                                <cust clsId="DimensionOid">564F435F413031-4E-31323231333037303030---</cust>
                              </l>
                              <l key="AdHocParamDimensionOids" refId="1610" ln="0" eid="DimensionOid"/>
                              <be key="data" refId="1611" clsId="FilterNodeData">
                                <ref key="filterNode" refId="1608"/>
                                <s key="dim">VOC_A01</s>
                                <i key="segmentLevel">0</i>
                                <ref key="segment" refId="22"/>
                                <b key="placeHolder">N</b>
                                <ref key="weight" refId="23"/>
                                <be key="textMatchingCondition" refId="1612" clsId="TextMatchingCondition">
                                  <ref key="op" refId="25"/>
                                  <s key="val"/>
                                </be>
                                <ref key="change" refId="26"/>
                                <ref key="dataType" refId="27"/>
                                <b key="prevailingDataType">N</b>
                                <ref key="editability" refId="28"/>
                                <s key="originalID">232</s>
                                <b key="signChange">N</b>
                                <b key="nativeSignChange">N</b>
                                <l key="nav" refId="1613" ln="0" eid="ScenarioModifierValue"/>
                                <i key="sco">0</i>
                                <b key="applyFiltersForForcedScenarioPeriodoMap">N</b>
                                <b key="lineSplit">N</b>
                                <b key="addRCRow">N</b>
                                <b key="complementary">N</b>
                                <ref key="periodicCalculation" refId="93"/>
                                <b key="breakLevelSubtotal">N</b>
                                <b key="alreadyDrilled">N</b>
                                <m key="nodeTypes" refId="1614" keid="SYS_STR" veid="EFReportingNodeType">
                                  <key>
                                    <s>564F435F413031-4E-31323231333037303030---</s>
                                  </key>
                                  <val>
                                    <ref refId="95"/>
                                  </val>
                                </m>
                                <b key="multiSelection">N</b>
                              </be>
                              <cust key="id" clsId="FilterOid">232</cust>
                              <s key="cod"/>
                              <s key="desc"/>
                              <i key="index">20</i>
                              <l key="children" refId="1615" ln="0" eid="Framework.com.tagetik.trees.INode,framework"/>
                              <ref key="parent" refId="1431"/>
                            </be>
                            <be refId="1616" clsId="FilterNode">
                              <l key="dimensionOids" refId="1617" ln="0" eid="DimensionOid"/>
                              <l key="AdHocParamDimensionOids" refId="1618" ln="0" eid="DimensionOid"/>
                              <be key="data" refId="1619" clsId="FilterNodeData">
                                <ref key="filterNode" refId="1616"/>
                                <s key="dim">VOC_A01</s>
                                <i key="segmentLevel">0</i>
                                <ref key="segment" refId="22"/>
                                <be key="reportingFormula" refId="1620" clsId="ReportingFormula">
                                  <b key="serverFormula">N</b>
                                  <b key="formulaRule">N</b>
                                  <s key="formula">{231}+{232}</s>
                                </be>
                                <be key="dictionaryHeader" refId="1621" clsId="MultiDesc">
                                  <a key="desc" refId="1622" ln="4" eid="SYS_STR">
                                    <s>Financial receivables with affiliated companies</s>
                                    <s>Finanzielle Forderungen gegen verbundene Unternehmen</s>
                                    <nl/>
                                    <nl/>
                                  </a>
                                </be>
                                <b key="placeHolder">S</b>
                                <ref key="weight" refId="23"/>
                                <be key="textMatchingCondition" refId="1623" clsId="TextMatchingCondition">
                                  <ref key="op" refId="25"/>
                                  <s key="val"/>
                                </be>
                                <ref key="change" refId="26"/>
                                <ref key="dataType" refId="27"/>
                                <b key="prevailingDataType">N</b>
                                <ref key="editability" refId="28"/>
                                <s key="originalID">233</s>
                                <b key="signChange">N</b>
                                <b key="nativeSignChange">N</b>
                                <l key="nav" refId="1624" ln="0" eid="ScenarioModifierValue"/>
                                <i key="sco">0</i>
                                <b key="applyFiltersForForcedScenarioPeriodoMap">N</b>
                                <b key="lineSplit">N</b>
                                <b key="addRCRow">N</b>
                                <b key="complementary">N</b>
                                <ref key="periodicCalculation" refId="29"/>
                                <b key="breakLevelSubtotal">N</b>
                                <b key="alreadyDrilled">N</b>
                                <m key="nodeTypes" refId="1625" keid="SYS_STR" veid="EFReportingNodeType">
                                  <key>
                                    <s>1</s>
                                  </key>
                                  <val>
                                    <ref refId="95"/>
                                  </val>
                                </m>
                                <b key="multiSelection">N</b>
                              </be>
                              <cust key="id" clsId="FilterOid">233</cust>
                              <s key="cod"/>
                              <s key="desc"/>
                              <i key="index">21</i>
                              <l key="children" refId="1626" ln="0" eid="Framework.com.tagetik.trees.INode,framework"/>
                              <ref key="parent" refId="1431"/>
                            </be>
                            <be refId="1627" clsId="FilterNode">
                              <l key="dimensionOids" refId="1628" ln="1" eid="DimensionOid">
                                <cust clsId="DimensionOid">564F435F413031-4E-31313432303030303030---</cust>
                              </l>
                              <l key="AdHocParamDimensionOids" refId="1629" ln="0" eid="DimensionOid"/>
                              <be key="data" refId="1630" clsId="FilterNodeData">
                                <ref key="filterNode" refId="1627"/>
                                <s key="dim">VOC_A01</s>
                                <i key="segmentLevel">0</i>
                                <ref key="segment" refId="22"/>
                                <be key="dictionaryHeader" refId="1631" clsId="MultiDesc">
                                  <a key="desc" refId="1632" ln="4" eid="SYS_STR">
                                    <s>Non-current securities</s>
                                    <s>Langfristige Wertpapiere</s>
                                    <nl/>
                                    <nl/>
                                  </a>
                                </be>
                                <b key="placeHolder">N</b>
                                <ref key="weight" refId="23"/>
                                <be key="textMatchingCondition" refId="1633" clsId="TextMatchingCondition">
                                  <ref key="op" refId="25"/>
                                  <s key="val"/>
                                </be>
                                <ref key="change" refId="26"/>
                                <ref key="dataType" refId="27"/>
                                <b key="prevailingDataType">N</b>
                                <ref key="editability" refId="28"/>
                                <s key="originalID">234</s>
                                <b key="signChange">N</b>
                                <b key="nativeSignChange">N</b>
                                <l key="nav" refId="1634" ln="0" eid="ScenarioModifierValue"/>
                                <i key="sco">0</i>
                                <b key="applyFiltersForForcedScenarioPeriodoMap">N</b>
                                <b key="lineSplit">N</b>
                                <b key="addRCRow">N</b>
                                <b key="complementary">N</b>
                                <ref key="periodicCalculation" refId="93"/>
                                <b key="breakLevelSubtotal">N</b>
                                <b key="alreadyDrilled">N</b>
                                <m key="nodeTypes" refId="1635" keid="SYS_STR" veid="EFReportingNodeType">
                                  <key>
                                    <s>564F435F413031-4E-31313432303030303030---</s>
                                  </key>
                                  <val>
                                    <ref refId="95"/>
                                  </val>
                                </m>
                                <b key="multiSelection">N</b>
                              </be>
                              <cust key="id" clsId="FilterOid">234</cust>
                              <s key="cod"/>
                              <s key="desc"/>
                              <i key="index">22</i>
                              <l key="children" refId="1636" ln="0" eid="Framework.com.tagetik.trees.INode,framework"/>
                              <ref key="parent" refId="1431"/>
                            </be>
                            <be refId="1637" clsId="FilterNode">
                              <l key="dimensionOids" refId="1638" ln="1" eid="DimensionOid">
                                <cust clsId="DimensionOid">564F435F413031-45-32333131313030303030---</cust>
                              </l>
                              <l key="AdHocParamDimensionOids" refId="1639" ln="0" eid="DimensionOid"/>
                              <be key="data" refId="1640" clsId="FilterNodeData">
                                <ref key="filterNode" refId="1637"/>
                                <s key="dim">VOC_A01</s>
                                <i key="segmentLevel">0</i>
                                <ref key="segment" refId="22"/>
                                <b key="placeHolder">N</b>
                                <ref key="weight" refId="23"/>
                                <be key="textMatchingCondition" refId="1641" clsId="TextMatchingCondition">
                                  <ref key="op" refId="25"/>
                                  <s key="val"/>
                                </be>
                                <ref key="change" refId="26"/>
                                <ref key="dataType" refId="27"/>
                                <b key="prevailingDataType">N</b>
                                <ref key="editability" refId="28"/>
                                <s key="originalID">235</s>
                                <b key="signChange">N</b>
                                <b key="nativeSignChange">N</b>
                                <l key="nav" refId="1642" ln="0" eid="ScenarioModifierValue"/>
                                <i key="sco">0</i>
                                <b key="applyFiltersForForcedScenarioPeriodoMap">N</b>
                                <b key="lineSplit">N</b>
                                <b key="addRCRow">N</b>
                                <b key="complementary">N</b>
                                <ref key="periodicCalculation" refId="93"/>
                                <b key="breakLevelSubtotal">N</b>
                                <b key="alreadyDrilled">N</b>
                                <m key="nodeTypes" refId="1643" keid="SYS_STR" veid="EFReportingNodeType">
                                  <key>
                                    <s>564F435F413031-45-32333131313030303030---</s>
                                  </key>
                                  <val>
                                    <ref refId="95"/>
                                  </val>
                                </m>
                                <b key="multiSelection">N</b>
                              </be>
                              <cust key="id" clsId="FilterOid">235</cust>
                              <s key="cod"/>
                              <s key="desc"/>
                              <i key="index">23</i>
                              <l key="children" refId="1644" ln="0" eid="Framework.com.tagetik.trees.INode,framework"/>
                              <ref key="parent" refId="1431"/>
                            </be>
                            <be refId="1645" clsId="FilterNode">
                              <l key="dimensionOids" refId="1646" ln="1" eid="DimensionOid">
                                <cust clsId="DimensionOid">564F435F413031-45-32333131323030303030---</cust>
                              </l>
                              <l key="AdHocParamDimensionOids" refId="1647" ln="0" eid="DimensionOid"/>
                              <be key="data" refId="1648" clsId="FilterNodeData">
                                <ref key="filterNode" refId="1645"/>
                                <s key="dim">VOC_A01</s>
                                <i key="segmentLevel">0</i>
                                <ref key="segment" refId="22"/>
                                <b key="placeHolder">N</b>
                                <ref key="weight" refId="23"/>
                                <be key="textMatchingCondition" refId="1649" clsId="TextMatchingCondition">
                                  <ref key="op" refId="25"/>
                                  <s key="val"/>
                                </be>
                                <ref key="change" refId="26"/>
                                <ref key="dataType" refId="27"/>
                                <b key="prevailingDataType">N</b>
                                <ref key="editability" refId="28"/>
                                <s key="originalID">236</s>
                                <b key="signChange">N</b>
                                <b key="nativeSignChange">N</b>
                                <l key="nav" refId="1650" ln="0" eid="ScenarioModifierValue"/>
                                <i key="sco">0</i>
                                <b key="applyFiltersForForcedScenarioPeriodoMap">N</b>
                                <b key="lineSplit">N</b>
                                <b key="addRCRow">N</b>
                                <b key="complementary">N</b>
                                <ref key="periodicCalculation" refId="93"/>
                                <b key="breakLevelSubtotal">N</b>
                                <b key="alreadyDrilled">N</b>
                                <m key="nodeTypes" refId="1651" keid="SYS_STR" veid="EFReportingNodeType">
                                  <key>
                                    <s>564F435F413031-45-32333131323030303030---</s>
                                  </key>
                                  <val>
                                    <ref refId="95"/>
                                  </val>
                                </m>
                                <b key="multiSelection">N</b>
                              </be>
                              <cust key="id" clsId="FilterOid">236</cust>
                              <s key="cod"/>
                              <s key="desc"/>
                              <i key="index">24</i>
                              <l key="children" refId="1652" ln="0" eid="Framework.com.tagetik.trees.INode,framework"/>
                              <ref key="parent" refId="1431"/>
                            </be>
                            <be refId="1653" clsId="FilterNode">
                              <l key="dimensionOids" refId="1654" ln="1" eid="DimensionOid">
                                <cust clsId="DimensionOid">564F435F413031-45-32333131333030303030---</cust>
                              </l>
                              <l key="AdHocParamDimensionOids" refId="1655" ln="0" eid="DimensionOid"/>
                              <be key="data" refId="1656" clsId="FilterNodeData">
                                <ref key="filterNode" refId="1653"/>
                                <s key="dim">VOC_A01</s>
                                <i key="segmentLevel">0</i>
                                <ref key="segment" refId="22"/>
                                <b key="placeHolder">N</b>
                                <ref key="weight" refId="23"/>
                                <be key="textMatchingCondition" refId="1657" clsId="TextMatchingCondition">
                                  <ref key="op" refId="25"/>
                                  <s key="val"/>
                                </be>
                                <ref key="change" refId="26"/>
                                <ref key="dataType" refId="27"/>
                                <b key="prevailingDataType">N</b>
                                <ref key="editability" refId="28"/>
                                <s key="originalID">237</s>
                                <b key="signChange">N</b>
                                <b key="nativeSignChange">N</b>
                                <l key="nav" refId="1658" ln="0" eid="ScenarioModifierValue"/>
                                <i key="sco">0</i>
                                <b key="applyFiltersForForcedScenarioPeriodoMap">N</b>
                                <b key="lineSplit">N</b>
                                <b key="addRCRow">N</b>
                                <b key="complementary">N</b>
                                <ref key="periodicCalculation" refId="93"/>
                                <b key="breakLevelSubtotal">N</b>
                                <b key="alreadyDrilled">N</b>
                                <m key="nodeTypes" refId="1659" keid="SYS_STR" veid="EFReportingNodeType">
                                  <key>
                                    <s>564F435F413031-45-32333131333030303030---</s>
                                  </key>
                                  <val>
                                    <ref refId="95"/>
                                  </val>
                                </m>
                                <b key="multiSelection">N</b>
                              </be>
                              <cust key="id" clsId="FilterOid">237</cust>
                              <s key="cod"/>
                              <s key="desc"/>
                              <i key="index">25</i>
                              <l key="children" refId="1660" ln="0" eid="Framework.com.tagetik.trees.INode,framework"/>
                              <ref key="parent" refId="1431"/>
                            </be>
                            <be refId="1661" clsId="FilterNode">
                              <l key="dimensionOids" refId="1662" ln="1" eid="DimensionOid">
                                <cust clsId="DimensionOid">564F435F413031-45-32333131343030303030---</cust>
                              </l>
                              <l key="AdHocParamDimensionOids" refId="1663" ln="0" eid="DimensionOid"/>
                              <be key="data" refId="1664" clsId="FilterNodeData">
                                <ref key="filterNode" refId="1661"/>
                                <s key="dim">VOC_A01</s>
                                <i key="segmentLevel">0</i>
                                <ref key="segment" refId="22"/>
                                <b key="placeHolder">N</b>
                                <ref key="weight" refId="23"/>
                                <be key="textMatchingCondition" refId="1665" clsId="TextMatchingCondition">
                                  <ref key="op" refId="25"/>
                                  <s key="val"/>
                                </be>
                                <ref key="change" refId="26"/>
                                <ref key="dataType" refId="27"/>
                                <b key="prevailingDataType">N</b>
                                <ref key="editability" refId="28"/>
                                <s key="originalID">238</s>
                                <b key="signChange">N</b>
                                <b key="nativeSignChange">N</b>
                                <l key="nav" refId="1666" ln="0" eid="ScenarioModifierValue"/>
                                <i key="sco">0</i>
                                <b key="applyFiltersForForcedScenarioPeriodoMap">N</b>
                                <b key="lineSplit">N</b>
                                <b key="addRCRow">N</b>
                                <b key="complementary">N</b>
                                <ref key="periodicCalculation" refId="93"/>
                                <b key="breakLevelSubtotal">N</b>
                                <b key="alreadyDrilled">N</b>
                                <m key="nodeTypes" refId="1667" keid="SYS_STR" veid="EFReportingNodeType">
                                  <key>
                                    <s>564F435F413031-45-32333131343030303030---</s>
                                  </key>
                                  <val>
                                    <ref refId="95"/>
                                  </val>
                                </m>
                                <b key="multiSelection">N</b>
                              </be>
                              <cust key="id" clsId="FilterOid">238</cust>
                              <s key="cod"/>
                              <s key="desc"/>
                              <i key="index">26</i>
                              <l key="children" refId="1668" ln="0" eid="Framework.com.tagetik.trees.INode,framework"/>
                              <ref key="parent" refId="1431"/>
                            </be>
                            <be refId="1669" clsId="FilterNode">
                              <l key="dimensionOids" refId="1670" ln="1" eid="DimensionOid">
                                <cust clsId="DimensionOid">564F435F413031-45-32333131353030303030---</cust>
                              </l>
                              <l key="AdHocParamDimensionOids" refId="1671" ln="0" eid="DimensionOid"/>
                              <be key="data" refId="1672" clsId="FilterNodeData">
                                <ref key="filterNode" refId="1669"/>
                                <s key="dim">VOC_A01</s>
                                <i key="segmentLevel">0</i>
                                <ref key="segment" refId="22"/>
                                <b key="placeHolder">N</b>
                                <ref key="weight" refId="23"/>
                                <be key="textMatchingCondition" refId="1673" clsId="TextMatchingCondition">
                                  <ref key="op" refId="25"/>
                                  <s key="val"/>
                                </be>
                                <ref key="change" refId="26"/>
                                <ref key="dataType" refId="27"/>
                                <b key="prevailingDataType">N</b>
                                <ref key="editability" refId="28"/>
                                <s key="originalID">239</s>
                                <b key="signChange">N</b>
                                <b key="nativeSignChange">N</b>
                                <l key="nav" refId="1674" ln="0" eid="ScenarioModifierValue"/>
                                <i key="sco">0</i>
                                <b key="applyFiltersForForcedScenarioPeriodoMap">N</b>
                                <b key="lineSplit">N</b>
                                <b key="addRCRow">N</b>
                                <b key="complementary">N</b>
                                <ref key="periodicCalculation" refId="93"/>
                                <b key="breakLevelSubtotal">N</b>
                                <b key="alreadyDrilled">N</b>
                                <m key="nodeTypes" refId="1675" keid="SYS_STR" veid="EFReportingNodeType">
                                  <key>
                                    <s>564F435F413031-45-32333131353030303030---</s>
                                  </key>
                                  <val>
                                    <ref refId="95"/>
                                  </val>
                                </m>
                                <b key="multiSelection">N</b>
                              </be>
                              <cust key="id" clsId="FilterOid">239</cust>
                              <s key="cod"/>
                              <s key="desc"/>
                              <i key="index">27</i>
                              <l key="children" refId="1676" ln="0" eid="Framework.com.tagetik.trees.INode,framework"/>
                              <ref key="parent" refId="1431"/>
                            </be>
                            <be refId="1677" clsId="FilterNode">
                              <l key="dimensionOids" refId="1678" ln="1" eid="DimensionOid">
                                <cust clsId="DimensionOid">564F435F413031-4E-32333131363030303030---</cust>
                              </l>
                              <l key="AdHocParamDimensionOids" refId="1679" ln="0" eid="DimensionOid"/>
                              <be key="data" refId="1680" clsId="FilterNodeData">
                                <ref key="filterNode" refId="1677"/>
                                <s key="dim">VOC_A01</s>
                                <i key="segmentLevel">0</i>
                                <ref key="segment" refId="22"/>
                                <b key="placeHolder">N</b>
                                <ref key="weight" refId="23"/>
                                <be key="textMatchingCondition" refId="1681" clsId="TextMatchingCondition">
                                  <ref key="op" refId="25"/>
                                  <s key="val"/>
                                </be>
                                <ref key="change" refId="26"/>
                                <ref key="dataType" refId="27"/>
                                <b key="prevailingDataType">N</b>
                                <ref key="editability" refId="28"/>
                                <s key="originalID">240</s>
                                <b key="signChange">N</b>
                                <b key="nativeSignChange">N</b>
                                <l key="nav" refId="1682" ln="0" eid="ScenarioModifierValue"/>
                                <i key="sco">0</i>
                                <b key="applyFiltersForForcedScenarioPeriodoMap">N</b>
                                <b key="lineSplit">N</b>
                                <b key="addRCRow">N</b>
                                <b key="complementary">N</b>
                                <ref key="periodicCalculation" refId="93"/>
                                <b key="breakLevelSubtotal">N</b>
                                <b key="alreadyDrilled">N</b>
                                <m key="nodeTypes" refId="1683" keid="SYS_STR" veid="EFReportingNodeType">
                                  <key>
                                    <s>564F435F413031-4E-32333131363030303030---</s>
                                  </key>
                                  <val>
                                    <ref refId="95"/>
                                  </val>
                                </m>
                                <b key="multiSelection">N</b>
                              </be>
                              <cust key="id" clsId="FilterOid">240</cust>
                              <s key="cod"/>
                              <s key="desc"/>
                              <i key="index">28</i>
                              <l key="children" refId="1684" ln="0" eid="Framework.com.tagetik.trees.INode,framework"/>
                              <ref key="parent" refId="1431"/>
                            </be>
                            <be refId="1685" clsId="FilterNode">
                              <l key="dimensionOids" refId="1686" ln="1" eid="DimensionOid">
                                <cust clsId="DimensionOid">564F435F413031-45-32333132313030303030---</cust>
                              </l>
                              <l key="AdHocParamDimensionOids" refId="1687" ln="0" eid="DimensionOid"/>
                              <be key="data" refId="1688" clsId="FilterNodeData">
                                <ref key="filterNode" refId="1685"/>
                                <s key="dim">VOC_A01</s>
                                <i key="segmentLevel">0</i>
                                <ref key="segment" refId="22"/>
                                <b key="placeHolder">N</b>
                                <ref key="weight" refId="23"/>
                                <be key="textMatchingCondition" refId="1689" clsId="TextMatchingCondition">
                                  <ref key="op" refId="25"/>
                                  <s key="val"/>
                                </be>
                                <ref key="change" refId="26"/>
                                <ref key="dataType" refId="27"/>
                                <b key="prevailingDataType">N</b>
                                <ref key="editability" refId="28"/>
                                <s key="originalID">242</s>
                                <b key="signChange">N</b>
                                <b key="nativeSignChange">N</b>
                                <l key="nav" refId="1690" ln="0" eid="ScenarioModifierValue"/>
                                <i key="sco">0</i>
                                <b key="applyFiltersForForcedScenarioPeriodoMap">N</b>
                                <b key="lineSplit">N</b>
                                <b key="addRCRow">N</b>
                                <b key="complementary">N</b>
                                <ref key="periodicCalculation" refId="93"/>
                                <b key="breakLevelSubtotal">N</b>
                                <b key="alreadyDrilled">N</b>
                                <m key="nodeTypes" refId="1691" keid="SYS_STR" veid="EFReportingNodeType">
                                  <key>
                                    <s>564F435F413031-45-32333132313030303030---</s>
                                  </key>
                                  <val>
                                    <ref refId="95"/>
                                  </val>
                                </m>
                                <b key="multiSelection">N</b>
                              </be>
                              <cust key="id" clsId="FilterOid">242</cust>
                              <s key="cod"/>
                              <s key="desc"/>
                              <i key="index">29</i>
                              <l key="children" refId="1692" ln="0" eid="Framework.com.tagetik.trees.INode,framework"/>
                              <ref key="parent" refId="1431"/>
                            </be>
                            <be refId="1693" clsId="FilterNode">
                              <l key="dimensionOids" refId="1694" ln="0" eid="DimensionOid"/>
                              <l key="AdHocParamDimensionOids" refId="1695" ln="0" eid="DimensionOid"/>
                              <be key="data" refId="1696" clsId="FilterNodeData">
                                <ref key="filterNode" refId="1693"/>
                                <s key="dim">VOC_A01</s>
                                <i key="segmentLevel">0</i>
                                <ref key="segment" refId="22"/>
                                <be key="reportingFormula" refId="1697" clsId="ReportingFormula">
                                  <b key="serverFormula">N</b>
                                  <b key="formulaRule">N</b>
                                  <s key="formula">Sum({235}:{242})</s>
                                </be>
                                <be key="dictionaryHeader" refId="1698" clsId="MultiDesc">
                                  <a key="desc" refId="1699" ln="4" eid="SYS_STR">
                                    <s>Financial liabilities and liabilities from leases</s>
                                    <s>Finanzverbindlichkeiten und Verbindlichkeiten aus Leasing</s>
                                    <nl/>
                                    <nl/>
                                  </a>
                                </be>
                                <b key="placeHolder">S</b>
                                <ref key="weight" refId="23"/>
                                <be key="textMatchingCondition" refId="1700" clsId="TextMatchingCondition">
                                  <ref key="op" refId="25"/>
                                  <s key="val"/>
                                </be>
                                <ref key="change" refId="26"/>
                                <ref key="dataType" refId="27"/>
                                <b key="prevailingDataType">N</b>
                                <ref key="editability" refId="28"/>
                                <s key="originalID">241</s>
                                <b key="signChange">N</b>
                                <b key="nativeSignChange">N</b>
                                <l key="nav" refId="1701" ln="0" eid="ScenarioModifierValue"/>
                                <i key="sco">0</i>
                                <b key="applyFiltersForForcedScenarioPeriodoMap">N</b>
                                <b key="lineSplit">N</b>
                                <b key="addRCRow">N</b>
                                <b key="complementary">N</b>
                                <ref key="periodicCalculation" refId="29"/>
                                <b key="breakLevelSubtotal">N</b>
                                <b key="alreadyDrilled">N</b>
                                <m key="nodeTypes" refId="1702" keid="SYS_STR" veid="EFReportingNodeType">
                                  <key>
                                    <s>240</s>
                                  </key>
                                  <val>
                                    <ref refId="95"/>
                                  </val>
                                </m>
                                <b key="multiSelection">N</b>
                              </be>
                              <cust key="id" clsId="FilterOid">241</cust>
                              <s key="cod"/>
                              <s key="desc"/>
                              <i key="index">30</i>
                              <l key="children" refId="1703" ln="0" eid="Framework.com.tagetik.trees.INode,framework"/>
                              <ref key="parent" refId="1431"/>
                            </be>
                            <be refId="1704" clsId="FilterNode">
                              <l key="dimensionOids" refId="1705" ln="1" eid="DimensionOid">
                                <cust clsId="DimensionOid">564F435F413031-45-32333131353030303030---</cust>
                              </l>
                              <l key="AdHocParamDimensionOids" refId="1706" ln="0" eid="DimensionOid"/>
                              <be key="data" refId="1707" clsId="FilterNodeData">
                                <ref key="filterNode" refId="1704"/>
                                <s key="dim">VOC_A01</s>
                                <i key="segmentLevel">0</i>
                                <ref key="segment" refId="22"/>
                                <be key="dictionaryHeader" refId="1708" clsId="MultiDesc">
                                  <a key="desc" refId="1709" ln="4" eid="SYS_STR">
                                    <s>Lease liabilities</s>
                                    <s>Verbindlichkeiten aus Leasing</s>
                                    <nl/>
                                    <nl/>
                                  </a>
                                </be>
                                <b key="placeHolder">N</b>
                                <ref key="weight" refId="23"/>
                                <be key="textMatchingCondition" refId="1710" clsId="TextMatchingCondition">
                                  <ref key="op" refId="25"/>
                                  <s key="val"/>
                                </be>
                                <ref key="change" refId="26"/>
                                <ref key="dataType" refId="27"/>
                                <b key="prevailingDataType">N</b>
                                <ref key="editability" refId="28"/>
                                <s key="originalID">255</s>
                                <b key="signChange">N</b>
                                <b key="nativeSignChange">N</b>
                                <l key="nav" refId="1711" ln="0" eid="ScenarioModifierValue"/>
                                <i key="sco">0</i>
                                <b key="applyFiltersForForcedScenarioPeriodoMap">N</b>
                                <b key="lineSplit">N</b>
                                <b key="addRCRow">N</b>
                                <b key="complementary">N</b>
                                <ref key="periodicCalculation" refId="29"/>
                                <b key="breakLevelSubtotal">N</b>
                                <b key="alreadyDrilled">N</b>
                                <b key="multiSelection">N</b>
                              </be>
                              <cust key="id" clsId="FilterOid">255</cust>
                              <s key="cod"/>
                              <s key="desc"/>
                              <i key="index">31</i>
                              <l key="children" refId="1712" ln="0" eid="Framework.com.tagetik.trees.INode,framework"/>
                              <ref key="parent" refId="1431"/>
                            </be>
                            <be refId="1713" clsId="FilterNode">
                              <l key="dimensionOids" refId="1714" ln="1" eid="DimensionOid">
                                <cust clsId="DimensionOid">564F435F413031-45-32333131363530303030---</cust>
                              </l>
                              <l key="AdHocParamDimensionOids" refId="1715" ln="0" eid="DimensionOid"/>
                              <be key="data" refId="1716" clsId="FilterNodeData">
                                <ref key="filterNode" refId="1713"/>
                                <s key="dim">VOC_A01</s>
                                <i key="segmentLevel">0</i>
                                <ref key="segment" refId="22"/>
                                <be key="dictionaryHeader" refId="1717" clsId="MultiDesc">
                                  <a key="desc" refId="1718" ln="4" eid="SYS_STR">
                                    <s>Margining liabilities</s>
                                    <s>Verbindlichkeiten aus Margining</s>
                                    <nl/>
                                    <nl/>
                                  </a>
                                </be>
                                <b key="placeHolder">N</b>
                                <ref key="weight" refId="23"/>
                                <be key="textMatchingCondition" refId="1719" clsId="TextMatchingCondition">
                                  <ref key="op" refId="25"/>
                                  <s key="val"/>
                                </be>
                                <ref key="change" refId="26"/>
                                <ref key="dataType" refId="27"/>
                                <b key="prevailingDataType">N</b>
                                <ref key="editability" refId="28"/>
                                <s key="originalID">254</s>
                                <b key="signChange">N</b>
                                <b key="nativeSignChange">N</b>
                                <l key="nav" refId="1720" ln="0" eid="ScenarioModifierValue"/>
                                <i key="sco">0</i>
                                <b key="applyFiltersForForcedScenarioPeriodoMap">N</b>
                                <b key="lineSplit">N</b>
                                <b key="addRCRow">N</b>
                                <b key="complementary">N</b>
                                <ref key="periodicCalculation" refId="29"/>
                                <b key="breakLevelSubtotal">N</b>
                                <b key="alreadyDrilled">N</b>
                                <b key="multiSelection">N</b>
                              </be>
                              <cust key="id" clsId="FilterOid">254</cust>
                              <s key="cod"/>
                              <s key="desc"/>
                              <i key="index">32</i>
                              <l key="children" refId="1721" ln="0" eid="Framework.com.tagetik.trees.INode,framework"/>
                              <ref key="parent" refId="1431"/>
                            </be>
                            <be refId="1722" clsId="FilterNode">
                              <l key="dimensionOids" refId="1723" ln="0" eid="DimensionOid"/>
                              <l key="AdHocParamDimensionOids" refId="1724" ln="0" eid="DimensionOid"/>
                              <be key="data" refId="1725" clsId="FilterNodeData">
                                <ref key="filterNode" refId="1722"/>
                                <s key="dim">VOC_A01</s>
                                <i key="segmentLevel">0</i>
                                <ref key="segment" refId="22"/>
                                <be key="reportingFormula" refId="1726" clsId="ReportingFormula">
                                  <b key="serverFormula">N</b>
                                  <b key="formulaRule">N</b>
                                  <s key="formula">{241}-{255}-{254}</s>
                                </be>
                                <be key="dictionaryHeader" refId="1727" clsId="MultiDesc">
                                  <a key="desc" refId="1728" ln="4" eid="SYS_STR">
                                    <s>Other financial liabilities</s>
                                    <s>Sonstige Finanzverbindlichkeiten</s>
                                    <nl/>
                                    <nl/>
                                  </a>
                                </be>
                                <b key="placeHolder">S</b>
                                <ref key="weight" refId="23"/>
                                <be key="textMatchingCondition" refId="1729" clsId="TextMatchingCondition">
                                  <ref key="op" refId="25"/>
                                  <s key="val"/>
                                </be>
                                <ref key="change" refId="26"/>
                                <ref key="dataType" refId="27"/>
                                <b key="prevailingDataType">N</b>
                                <ref key="editability" refId="28"/>
                                <s key="originalID">253</s>
                                <b key="signChange">N</b>
                                <b key="nativeSignChange">N</b>
                                <l key="nav" refId="1730" ln="0" eid="ScenarioModifierValue"/>
                                <i key="sco">0</i>
                                <b key="applyFiltersForForcedScenarioPeriodoMap">N</b>
                                <b key="lineSplit">N</b>
                                <b key="addRCRow">N</b>
                                <b key="complementary">N</b>
                                <ref key="periodicCalculation" refId="29"/>
                                <b key="breakLevelSubtotal">N</b>
                                <b key="alreadyDrilled">N</b>
                                <m key="nodeTypes" refId="1731" keid="SYS_STR" veid="EFReportingNodeType">
                                  <key>
                                    <s>241</s>
                                  </key>
                                  <val>
                                    <ref refId="95"/>
                                  </val>
                                </m>
                                <b key="multiSelection">N</b>
                              </be>
                              <cust key="id" clsId="FilterOid">253</cust>
                              <s key="cod"/>
                              <s key="desc"/>
                              <i key="index">33</i>
                              <l key="children" refId="1732" ln="0" eid="Framework.com.tagetik.trees.INode,framework"/>
                              <ref key="parent" refId="1431"/>
                            </be>
                            <be refId="1733" clsId="FilterNode">
                              <l key="dimensionOids" refId="1734" ln="0" eid="DimensionOid"/>
                              <l key="AdHocParamDimensionOids" refId="1735" ln="0" eid="DimensionOid"/>
                              <be key="data" refId="1736" clsId="FilterNodeData">
                                <ref key="filterNode" refId="1733"/>
                                <s key="dim">VOC_A01</s>
                                <i key="segmentLevel">0</i>
                                <ref key="segment" refId="22"/>
                                <be key="reportingFormula" refId="1737" clsId="ReportingFormula">
                                  <b key="serverFormula">N</b>
                                  <b key="formulaRule">N</b>
                                  <s key="formula">{230}+{233}+{234}+{241}</s>
                                </be>
                                <be key="dictionaryHeader" refId="1738" clsId="MultiDesc">
                                  <a key="desc" refId="1739" ln="4" eid="SYS_STR">
                                    <s>Net financial position</s>
                                    <s>Nettofinanzposition</s>
                                    <nl/>
                                    <nl/>
                                  </a>
                                </be>
                                <b key="placeHolder">S</b>
                                <ref key="weight" refId="23"/>
                                <be key="textMatchingCondition" refId="1740" clsId="TextMatchingCondition">
                                  <ref key="op" refId="25"/>
                                  <s key="val"/>
                                </be>
                                <ref key="change" refId="26"/>
                                <ref key="dataType" refId="27"/>
                                <b key="prevailingDataType">N</b>
                                <ref key="editability" refId="28"/>
                                <s key="originalID">243</s>
                                <b key="signChange">N</b>
                                <b key="nativeSignChange">N</b>
                                <l key="nav" refId="1741" ln="0" eid="ScenarioModifierValue"/>
                                <i key="sco">0</i>
                                <b key="applyFiltersForForcedScenarioPeriodoMap">N</b>
                                <b key="lineSplit">N</b>
                                <b key="addRCRow">N</b>
                                <b key="complementary">N</b>
                                <ref key="periodicCalculation" refId="29"/>
                                <b key="breakLevelSubtotal">N</b>
                                <b key="alreadyDrilled">N</b>
                                <m key="nodeTypes" refId="1742" keid="SYS_STR" veid="EFReportingNodeType">
                                  <key>
                                    <s>241</s>
                                  </key>
                                  <val>
                                    <ref refId="95"/>
                                  </val>
                                </m>
                                <b key="multiSelection">N</b>
                              </be>
                              <cust key="id" clsId="FilterOid">243</cust>
                              <s key="cod"/>
                              <s key="desc"/>
                              <i key="index">34</i>
                              <l key="children" refId="1743" ln="0" eid="Framework.com.tagetik.trees.INode,framework"/>
                              <ref key="parent" refId="1431"/>
                            </be>
                            <be refId="1744" clsId="FilterNode">
                              <l key="dimensionOids" refId="1745" ln="1" eid="DimensionOid">
                                <cust clsId="DimensionOid">564F435F413031-4E-32323035303030303030---</cust>
                              </l>
                              <l key="AdHocParamDimensionOids" refId="1746" ln="0" eid="DimensionOid"/>
                              <be key="data" refId="1747" clsId="FilterNodeData">
                                <ref key="filterNode" refId="1744"/>
                                <s key="dim">VOC_A01</s>
                                <i key="segmentLevel">0</i>
                                <ref key="segment" refId="22"/>
                                <b key="placeHolder">N</b>
                                <ref key="weight" refId="23"/>
                                <be key="textMatchingCondition" refId="1748" clsId="TextMatchingCondition">
                                  <ref key="op" refId="25"/>
                                  <s key="val"/>
                                </be>
                                <ref key="change" refId="26"/>
                                <ref key="dataType" refId="27"/>
                                <b key="prevailingDataType">N</b>
                                <ref key="editability" refId="28"/>
                                <s key="originalID">244</s>
                                <b key="signChange">N</b>
                                <b key="nativeSignChange">N</b>
                                <l key="nav" refId="1749" ln="0" eid="ScenarioModifierValue"/>
                                <i key="sco">0</i>
                                <b key="applyFiltersForForcedScenarioPeriodoMap">N</b>
                                <b key="lineSplit">N</b>
                                <b key="addRCRow">N</b>
                                <b key="complementary">N</b>
                                <ref key="periodicCalculation" refId="93"/>
                                <b key="breakLevelSubtotal">N</b>
                                <b key="alreadyDrilled">N</b>
                                <m key="nodeTypes" refId="1750" keid="SYS_STR" veid="EFReportingNodeType">
                                  <key>
                                    <s>564F435F413031-4E-32323035303030303030---</s>
                                  </key>
                                  <val>
                                    <ref refId="95"/>
                                  </val>
                                </m>
                                <b key="multiSelection">N</b>
                              </be>
                              <cust key="id" clsId="FilterOid">244</cust>
                              <s key="cod"/>
                              <s key="desc"/>
                              <i key="index">35</i>
                              <l key="children" refId="1751" ln="0" eid="Framework.com.tagetik.trees.INode,framework"/>
                              <ref key="parent" refId="1431"/>
                            </be>
                            <be refId="1752" clsId="FilterNode">
                              <l key="dimensionOids" refId="1753" ln="1" eid="DimensionOid">
                                <cust clsId="DimensionOid">564F435F413031-45-32323035313030303030---</cust>
                              </l>
                              <l key="AdHocParamDimensionOids" refId="1754" ln="0" eid="DimensionOid"/>
                              <be key="data" refId="1755" clsId="FilterNodeData">
                                <ref key="filterNode" refId="1752"/>
                                <s key="dim">VOC_A01</s>
                                <i key="segmentLevel">0</i>
                                <ref key="segment" refId="22"/>
                                <be key="dictionaryHeader" refId="1756" clsId="MultiDesc">
                                  <a key="desc" refId="1757" ln="4" eid="SYS_STR">
                                    <s>Net pension liabilities</s>
                                    <s>Nettoverbindlichkeiten</s>
                                    <nl/>
                                    <nl/>
                                  </a>
                                </be>
                                <b key="placeHolder">N</b>
                                <ref key="weight" refId="23"/>
                                <be key="textMatchingCondition" refId="1758" clsId="TextMatchingCondition">
                                  <ref key="op" refId="25"/>
                                  <s key="val"/>
                                </be>
                                <ref key="change" refId="26"/>
                                <ref key="dataType" refId="27"/>
                                <b key="prevailingDataType">N</b>
                                <ref key="editability" refId="28"/>
                                <s key="originalID">283</s>
                                <b key="signChange">N</b>
                                <b key="nativeSignChange">N</b>
                                <l key="nav" refId="1759" ln="0" eid="ScenarioModifierValue"/>
                                <i key="sco">0</i>
                                <b key="applyFiltersForForcedScenarioPeriodoMap">N</b>
                                <b key="lineSplit">N</b>
                                <b key="addRCRow">N</b>
                                <b key="complementary">N</b>
                                <ref key="periodicCalculation" refId="29"/>
                                <b key="breakLevelSubtotal">N</b>
                                <b key="alreadyDrilled">N</b>
                                <b key="multiSelection">N</b>
                              </be>
                              <cust key="id" clsId="FilterOid">283</cust>
                              <s key="cod"/>
                              <s key="desc"/>
                              <i key="index">36</i>
                              <l key="children" refId="1760" ln="0" eid="Framework.com.tagetik.trees.INode,framework"/>
                              <ref key="parent" refId="1431"/>
                            </be>
                            <be refId="1761" clsId="FilterNode">
                              <l key="dimensionOids" refId="1762" ln="1" eid="DimensionOid">
                                <cust clsId="DimensionOid">564F435F413031-45-31323232313730303030---</cust>
                              </l>
                              <l key="AdHocParamDimensionOids" refId="1763" ln="0" eid="DimensionOid"/>
                              <be key="data" refId="1764" clsId="FilterNodeData">
                                <ref key="filterNode" refId="1761"/>
                                <s key="dim">VOC_A01</s>
                                <i key="segmentLevel">0</i>
                                <ref key="segment" refId="22"/>
                                <be key="dictionaryHeader" refId="1765" clsId="MultiDesc">
                                  <a key="desc" refId="1766" ln="4" eid="SYS_STR">
                                    <s>Net pension assets</s>
                                    <s>
                                      Nettoverm
                                      <ch cod="f6"/>
                                      genswerte
                                    </s>
                                    <nl/>
                                    <nl/>
                                  </a>
                                </be>
                                <b key="placeHolder">N</b>
                                <ref key="weight" refId="23"/>
                                <be key="textMatchingCondition" refId="1767" clsId="TextMatchingCondition">
                                  <ref key="op" refId="25"/>
                                  <s key="val"/>
                                </be>
                                <ref key="change" refId="26"/>
                                <ref key="dataType" refId="27"/>
                                <b key="prevailingDataType">N</b>
                                <ref key="editability" refId="28"/>
                                <s key="originalID">282</s>
                                <b key="signChange">N</b>
                                <b key="nativeSignChange">N</b>
                                <l key="nav" refId="1768" ln="0" eid="ScenarioModifierValue"/>
                                <i key="sco">0</i>
                                <b key="applyFiltersForForcedScenarioPeriodoMap">N</b>
                                <b key="lineSplit">N</b>
                                <b key="addRCRow">N</b>
                                <b key="complementary">N</b>
                                <ref key="periodicCalculation" refId="29"/>
                                <b key="breakLevelSubtotal">N</b>
                                <b key="alreadyDrilled">N</b>
                                <b key="multiSelection">N</b>
                              </be>
                              <cust key="id" clsId="FilterOid">282</cust>
                              <s key="cod"/>
                              <s key="desc"/>
                              <i key="index">37</i>
                              <l key="children" refId="1769" ln="0" eid="Framework.com.tagetik.trees.INode,framework"/>
                              <ref key="parent" refId="1431"/>
                            </be>
                            <be refId="1770" clsId="FilterNode">
                              <l key="dimensionOids" refId="1771" ln="1" eid="DimensionOid">
                                <cust clsId="DimensionOid">564F435F413031-45-32323331353030303030---</cust>
                              </l>
                              <l key="AdHocParamDimensionOids" refId="1772" ln="0" eid="DimensionOid"/>
                              <be key="data" refId="1773" clsId="FilterNodeData">
                                <ref key="filterNode" refId="1770"/>
                                <s key="dim">VOC_A01</s>
                                <i key="segmentLevel">0</i>
                                <ref key="segment" refId="22"/>
                                <b key="placeHolder">N</b>
                                <ref key="weight" refId="23"/>
                                <be key="textMatchingCondition" refId="1774" clsId="TextMatchingCondition">
                                  <ref key="op" refId="25"/>
                                  <s key="val"/>
                                </be>
                                <ref key="change" refId="26"/>
                                <ref key="dataType" refId="27"/>
                                <b key="prevailingDataType">N</b>
                                <ref key="editability" refId="28"/>
                                <s key="originalID">245</s>
                                <b key="signChange">N</b>
                                <b key="nativeSignChange">N</b>
                                <l key="nav" refId="1775" ln="0" eid="ScenarioModifierValue"/>
                                <i key="sco">0</i>
                                <b key="applyFiltersForForcedScenarioPeriodoMap">N</b>
                                <b key="lineSplit">N</b>
                                <b key="addRCRow">N</b>
                                <b key="complementary">N</b>
                                <ref key="periodicCalculation" refId="93"/>
                                <b key="breakLevelSubtotal">N</b>
                                <b key="alreadyDrilled">N</b>
                                <m key="nodeTypes" refId="1776" keid="SYS_STR" veid="EFReportingNodeType">
                                  <key>
                                    <s>564F435F413031-45-32323331353030303030---</s>
                                  </key>
                                  <val>
                                    <ref refId="95"/>
                                  </val>
                                </m>
                                <b key="multiSelection">N</b>
                              </be>
                              <cust key="id" clsId="FilterOid">245</cust>
                              <s key="cod"/>
                              <s key="desc"/>
                              <i key="index">38</i>
                              <l key="children" refId="1777" ln="0" eid="Framework.com.tagetik.trees.INode,framework"/>
                              <ref key="parent" refId="1431"/>
                            </be>
                            <be refId="1778" clsId="FilterNode">
                              <l key="dimensionOids" refId="1779" ln="1" eid="DimensionOid">
                                <cust clsId="DimensionOid">564F435F413031-45-32323331363030303030---</cust>
                              </l>
                              <l key="AdHocParamDimensionOids" refId="1780" ln="0" eid="DimensionOid"/>
                              <be key="data" refId="1781" clsId="FilterNodeData">
                                <ref key="filterNode" refId="1778"/>
                                <s key="dim">VOC_A01</s>
                                <i key="segmentLevel">0</i>
                                <ref key="segment" refId="22"/>
                                <b key="placeHolder">N</b>
                                <ref key="weight" refId="23"/>
                                <be key="textMatchingCondition" refId="1782" clsId="TextMatchingCondition">
                                  <ref key="op" refId="25"/>
                                  <s key="val"/>
                                </be>
                                <ref key="change" refId="26"/>
                                <ref key="dataType" refId="27"/>
                                <b key="prevailingDataType">N</b>
                                <ref key="editability" refId="28"/>
                                <s key="originalID">246</s>
                                <b key="signChange">N</b>
                                <b key="nativeSignChange">N</b>
                                <l key="nav" refId="1783" ln="0" eid="ScenarioModifierValue"/>
                                <i key="sco">0</i>
                                <b key="applyFiltersForForcedScenarioPeriodoMap">N</b>
                                <b key="lineSplit">N</b>
                                <b key="addRCRow">N</b>
                                <b key="complementary">N</b>
                                <ref key="periodicCalculation" refId="93"/>
                                <b key="breakLevelSubtotal">N</b>
                                <b key="alreadyDrilled">N</b>
                                <m key="nodeTypes" refId="1784" keid="SYS_STR" veid="EFReportingNodeType">
                                  <key>
                                    <s>564F435F413031-45-32323331363030303030---</s>
                                  </key>
                                  <val>
                                    <ref refId="95"/>
                                  </val>
                                </m>
                                <b key="multiSelection">N</b>
                              </be>
                              <cust key="id" clsId="FilterOid">246</cust>
                              <s key="cod"/>
                              <s key="desc"/>
                              <i key="index">39</i>
                              <l key="children" refId="1785" ln="0" eid="Framework.com.tagetik.trees.INode,framework"/>
                              <ref key="parent" refId="1431"/>
                            </be>
                            <be refId="1786" clsId="FilterNode">
                              <l key="dimensionOids" refId="1787" ln="1" eid="DimensionOid">
                                <cust clsId="DimensionOid">564F435F413031-45-32323536313030303030---</cust>
                              </l>
                              <l key="AdHocParamDimensionOids" refId="1788" ln="0" eid="DimensionOid"/>
                              <be key="data" refId="1789" clsId="FilterNodeData">
                                <ref key="filterNode" refId="1786"/>
                                <s key="dim">VOC_A01</s>
                                <i key="segmentLevel">0</i>
                                <ref key="segment" refId="22"/>
                                <b key="placeHolder">N</b>
                                <ref key="weight" refId="23"/>
                                <be key="textMatchingCondition" refId="1790" clsId="TextMatchingCondition">
                                  <ref key="op" refId="25"/>
                                  <s key="val"/>
                                </be>
                                <ref key="change" refId="26"/>
                                <ref key="dataType" refId="27"/>
                                <b key="prevailingDataType">N</b>
                                <ref key="editability" refId="28"/>
                                <s key="originalID">248</s>
                                <b key="signChange">N</b>
                                <b key="nativeSignChange">N</b>
                                <l key="nav" refId="1791" ln="0" eid="ScenarioModifierValue"/>
                                <i key="sco">0</i>
                                <b key="applyFiltersForForcedScenarioPeriodoMap">N</b>
                                <b key="lineSplit">N</b>
                                <b key="addRCRow">N</b>
                                <b key="complementary">N</b>
                                <ref key="periodicCalculation" refId="93"/>
                                <b key="breakLevelSubtotal">N</b>
                                <b key="alreadyDrilled">N</b>
                                <m key="nodeTypes" refId="1792" keid="SYS_STR" veid="EFReportingNodeType">
                                  <key>
                                    <s>564F435F413031-45-32323536313030303030---</s>
                                  </key>
                                  <val>
                                    <ref refId="95"/>
                                  </val>
                                </m>
                                <b key="multiSelection">N</b>
                              </be>
                              <cust key="id" clsId="FilterOid">248</cust>
                              <s key="cod"/>
                              <s key="desc"/>
                              <i key="index">40</i>
                              <l key="children" refId="1793" ln="0" eid="Framework.com.tagetik.trees.INode,framework"/>
                              <ref key="parent" refId="1431"/>
                            </be>
                            <be refId="1794" clsId="FilterNode">
                              <l key="dimensionOids" refId="1795" ln="1" eid="DimensionOid">
                                <cust clsId="DimensionOid">564F435F413031-4E-32323135303030303030---</cust>
                              </l>
                              <l key="AdHocParamDimensionOids" refId="1796" ln="0" eid="DimensionOid"/>
                              <be key="data" refId="1797" clsId="FilterNodeData">
                                <ref key="filterNode" refId="1794"/>
                                <s key="dim">VOC_A01</s>
                                <i key="segmentLevel">0</i>
                                <ref key="segment" refId="22"/>
                                <b key="placeHolder">N</b>
                                <ref key="weight" refId="23"/>
                                <be key="textMatchingCondition" refId="1798" clsId="TextMatchingCondition">
                                  <ref key="op" refId="25"/>
                                  <s key="val"/>
                                </be>
                                <ref key="change" refId="26"/>
                                <ref key="dataType" refId="27"/>
                                <b key="prevailingDataType">N</b>
                                <ref key="editability" refId="28"/>
                                <s key="originalID">249</s>
                                <b key="signChange">N</b>
                                <b key="nativeSignChange">N</b>
                                <l key="nav" refId="1799" ln="0" eid="ScenarioModifierValue"/>
                                <i key="sco">0</i>
                                <b key="applyFiltersForForcedScenarioPeriodoMap">N</b>
                                <b key="lineSplit">N</b>
                                <b key="addRCRow">N</b>
                                <b key="complementary">N</b>
                                <ref key="periodicCalculation" refId="93"/>
                                <b key="breakLevelSubtotal">N</b>
                                <b key="alreadyDrilled">N</b>
                                <m key="nodeTypes" refId="1800" keid="SYS_STR" veid="EFReportingNodeType">
                                  <key>
                                    <s>564F435F413031-4E-32323135303030303030---</s>
                                  </key>
                                  <val>
                                    <ref refId="95"/>
                                  </val>
                                </m>
                                <b key="multiSelection">N</b>
                              </be>
                              <cust key="id" clsId="FilterOid">249</cust>
                              <s key="cod"/>
                              <s key="desc"/>
                              <i key="index">41</i>
                              <l key="children" refId="1801" ln="0" eid="Framework.com.tagetik.trees.INode,framework"/>
                              <ref key="parent" refId="1431"/>
                            </be>
                            <be refId="1802" clsId="FilterNode">
                              <l key="dimensionOids" refId="1803" ln="1" eid="DimensionOid">
                                <cust clsId="DimensionOid">564F435F413031-4E-31323231313030303030---</cust>
                              </l>
                              <l key="AdHocParamDimensionOids" refId="1804" ln="0" eid="DimensionOid"/>
                              <be key="data" refId="1805" clsId="FilterNodeData">
                                <ref key="filterNode" refId="1802"/>
                                <s key="dim">VOC_A01</s>
                                <i key="segmentLevel">0</i>
                                <ref key="segment" refId="22"/>
                                <b key="placeHolder">N</b>
                                <ref key="weight" refId="23"/>
                                <be key="textMatchingCondition" refId="1806" clsId="TextMatchingCondition">
                                  <ref key="op" refId="25"/>
                                  <s key="val"/>
                                </be>
                                <ref key="change" refId="26"/>
                                <ref key="dataType" refId="27"/>
                                <b key="prevailingDataType">N</b>
                                <ref key="editability" refId="28"/>
                                <s key="originalID">250</s>
                                <b key="signChange">N</b>
                                <b key="nativeSignChange">N</b>
                                <l key="nav" refId="1807" ln="0" eid="ScenarioModifierValue"/>
                                <i key="sco">0</i>
                                <b key="applyFiltersForForcedScenarioPeriodoMap">N</b>
                                <b key="lineSplit">N</b>
                                <b key="addRCRow">N</b>
                                <b key="complementary">N</b>
                                <ref key="periodicCalculation" refId="93"/>
                                <b key="breakLevelSubtotal">N</b>
                                <b key="alreadyDrilled">N</b>
                                <m key="nodeTypes" refId="1808" keid="SYS_STR" veid="EFReportingNodeType">
                                  <key>
                                    <s>564F435F413031-4E-31323231313030303030---</s>
                                  </key>
                                  <val>
                                    <ref refId="95"/>
                                  </val>
                                </m>
                                <b key="multiSelection">N</b>
                              </be>
                              <cust key="id" clsId="FilterOid">250</cust>
                              <s key="cod"/>
                              <s key="desc"/>
                              <i key="index">42</i>
                              <l key="children" refId="1809" ln="0" eid="Framework.com.tagetik.trees.INode,framework"/>
                              <ref key="parent" refId="1431"/>
                            </be>
                            <be refId="1810" clsId="FilterNode">
                              <l key="dimensionOids" refId="1811" ln="0" eid="DimensionOid"/>
                              <l key="AdHocParamDimensionOids" refId="1812" ln="0" eid="DimensionOid"/>
                              <be key="data" refId="1813" clsId="FilterNodeData">
                                <ref key="filterNode" refId="1810"/>
                                <s key="dim">VOC_A01</s>
                                <i key="segmentLevel">0</i>
                                <ref key="segment" refId="22"/>
                                <be key="reportingFormula" refId="1814" clsId="ReportingFormula">
                                  <b key="serverFormula">N</b>
                                  <b key="formulaRule">N</b>
                                  <s key="formula">SUM({245}:{250})</s>
                                </be>
                                <be key="dictionaryHeader" refId="1815" clsId="MultiDesc">
                                  <a key="desc" refId="1816" ln="4" eid="SYS_STR">
                                    <s>Provisions for asset retirement obligations</s>
                                    <s>
                                      R
                                      <ch cod="fc"/>
                                      ckstellungen f
                                      <ch cod="fc"/>
                                      r Entsorgungs- und R
                                      <ch cod="fc"/>
                                      ckbauverpflichtungen
                                    </s>
                                    <nl/>
                                    <nl/>
                                  </a>
                                </be>
                                <b key="placeHolder">S</b>
                                <ref key="weight" refId="23"/>
                                <be key="textMatchingCondition" refId="1817" clsId="TextMatchingCondition">
                                  <ref key="op" refId="25"/>
                                  <s key="val"/>
                                </be>
                                <ref key="change" refId="26"/>
                                <ref key="dataType" refId="27"/>
                                <b key="prevailingDataType">N</b>
                                <ref key="editability" refId="28"/>
                                <s key="originalID">251</s>
                                <b key="signChange">N</b>
                                <b key="nativeSignChange">N</b>
                                <l key="nav" refId="1818" ln="0" eid="ScenarioModifierValue"/>
                                <i key="sco">0</i>
                                <b key="applyFiltersForForcedScenarioPeriodoMap">N</b>
                                <b key="lineSplit">N</b>
                                <b key="addRCRow">N</b>
                                <b key="complementary">N</b>
                                <ref key="periodicCalculation" refId="29"/>
                                <b key="breakLevelSubtotal">N</b>
                                <b key="alreadyDrilled">N</b>
                                <m key="nodeTypes" refId="1819" keid="SYS_STR" veid="EFReportingNodeType">
                                  <key>
                                    <s>250</s>
                                  </key>
                                  <val>
                                    <ref refId="95"/>
                                  </val>
                                </m>
                                <b key="multiSelection">N</b>
                              </be>
                              <cust key="id" clsId="FilterOid">251</cust>
                              <s key="cod"/>
                              <s key="desc"/>
                              <i key="index">43</i>
                              <l key="children" refId="1820" ln="0" eid="Framework.com.tagetik.trees.INode,framework"/>
                              <ref key="parent" refId="1431"/>
                            </be>
                            <be refId="1821" clsId="FilterNode">
                              <l key="dimensionOids" refId="1822" ln="1" eid="DimensionOid">
                                <cust clsId="DimensionOid">564F435F413031-45-32323536313030303030---</cust>
                              </l>
                              <l key="AdHocParamDimensionOids" refId="1823" ln="0" eid="DimensionOid"/>
                              <be key="data" refId="1824" clsId="FilterNodeData">
                                <ref key="filterNode" refId="1821"/>
                                <s key="dim">VOC_A01</s>
                                <i key="segmentLevel">0</i>
                                <ref key="segment" refId="22"/>
                                <be key="dictionaryHeader" refId="1825" clsId="MultiDesc">
                                  <a key="desc" refId="1826" ln="4" eid="SYS_STR">
                                    <s>Other asset retirement obligations</s>
                                    <s>
                                      Sonstige R
                                      <ch cod="fc"/>
                                      ckbauverpflichtungen
                                    </s>
                                    <nl/>
                                    <nl/>
                                  </a>
                                </be>
                                <b key="placeHolder">N</b>
                                <ref key="weight" refId="23"/>
                                <be key="textMatchingCondition" refId="1827" clsId="TextMatchingCondition">
                                  <ref key="op" refId="25"/>
                                  <s key="val"/>
                                </be>
                                <ref key="change" refId="26"/>
                                <ref key="dataType" refId="27"/>
                                <b key="prevailingDataType">N</b>
                                <ref key="editability" refId="28"/>
                                <s key="originalID">258</s>
                                <b key="signChange">N</b>
                                <b key="nativeSignChange">N</b>
                                <l key="nav" refId="1828" ln="0" eid="ScenarioModifierValue"/>
                                <i key="sco">0</i>
                                <b key="applyFiltersForForcedScenarioPeriodoMap">N</b>
                                <b key="lineSplit">N</b>
                                <b key="addRCRow">N</b>
                                <b key="complementary">N</b>
                                <ref key="periodicCalculation" refId="29"/>
                                <b key="breakLevelSubtotal">N</b>
                                <b key="alreadyDrilled">N</b>
                                <b key="multiSelection">N</b>
                              </be>
                              <cust key="id" clsId="FilterOid">258</cust>
                              <s key="cod"/>
                              <s key="desc"/>
                              <i key="index">44</i>
                              <l key="children" refId="1829" ln="0" eid="Framework.com.tagetik.trees.INode,framework"/>
                              <ref key="parent" refId="1431"/>
                            </be>
                            <be refId="1830" clsId="FilterNode">
                              <l key="dimensionOids" refId="1831" ln="1" eid="DimensionOid">
                                <cust clsId="DimensionOid">564F435F413031-4E-32323135303030303030---</cust>
                              </l>
                              <l key="AdHocParamDimensionOids" refId="1832" ln="0" eid="DimensionOid"/>
                              <be key="data" refId="1833" clsId="FilterNodeData">
                                <ref key="filterNode" refId="1830"/>
                                <s key="dim">VOC_A01</s>
                                <i key="segmentLevel">0</i>
                                <ref key="segment" refId="22"/>
                                <be key="dictionaryHeader" refId="1834" clsId="MultiDesc">
                                  <a key="desc" refId="1835" ln="4" eid="SYS_STR">
                                    <s>Asset retirement obligations for Swedish nuclear power plants</s>
                                    <s>
                                      R
                                      <ch cod="fc"/>
                                      ckbauverpflichtungen f
                                      <ch cod="fc"/>
                                      r schwedische Nuklearkraftwerke
                                    </s>
                                    <nl/>
                                    <nl/>
                                  </a>
                                </be>
                                <b key="placeHolder">N</b>
                                <ref key="weight" refId="23"/>
                                <be key="textMatchingCondition" refId="1836" clsId="TextMatchingCondition">
                                  <ref key="op" refId="25"/>
                                  <s key="val"/>
                                </be>
                                <ref key="change" refId="26"/>
                                <ref key="dataType" refId="27"/>
                                <b key="prevailingDataType">N</b>
                                <ref key="editability" refId="28"/>
                                <s key="originalID">257</s>
                                <b key="signChange">N</b>
                                <b key="nativeSignChange">N</b>
                                <l key="nav" refId="1837" ln="0" eid="ScenarioModifierValue"/>
                                <i key="sco">0</i>
                                <b key="applyFiltersForForcedScenarioPeriodoMap">N</b>
                                <b key="lineSplit">N</b>
                                <b key="addRCRow">N</b>
                                <b key="complementary">N</b>
                                <ref key="periodicCalculation" refId="29"/>
                                <b key="breakLevelSubtotal">N</b>
                                <b key="alreadyDrilled">N</b>
                                <b key="multiSelection">N</b>
                              </be>
                              <cust key="id" clsId="FilterOid">257</cust>
                              <s key="cod"/>
                              <s key="desc"/>
                              <i key="index">45</i>
                              <l key="children" refId="1838" ln="0" eid="Framework.com.tagetik.trees.INode,framework"/>
                              <ref key="parent" refId="1431"/>
                            </be>
                            <be refId="1839" clsId="FilterNode">
                              <l key="dimensionOids" refId="1840" ln="1" eid="DimensionOid">
                                <cust clsId="DimensionOid">564F435F413031-4E-31323231313030303030---</cust>
                              </l>
                              <l key="AdHocParamDimensionOids" refId="1841" ln="0" eid="DimensionOid"/>
                              <be key="data" refId="1842" clsId="FilterNodeData">
                                <ref key="filterNode" refId="1839"/>
                                <s key="dim">VOC_A01</s>
                                <i key="segmentLevel">0</i>
                                <ref key="segment" refId="22"/>
                                <be key="dictionaryHeader" refId="1843" clsId="MultiDesc">
                                  <a key="desc" refId="1844" ln="4" eid="SYS_STR">
                                    <s>Receivables from the Swedish Nuclear Waste Fund recognized on the balance sheet</s>
                                    <s>In der Bilanz angesetzte Forderungen gegen den schwedischen Nuklearfonds</s>
                                    <nl/>
                                    <nl/>
                                  </a>
                                </be>
                                <b key="placeHolder">N</b>
                                <ref key="weight" refId="23"/>
                                <be key="textMatchingCondition" refId="1845" clsId="TextMatchingCondition">
                                  <ref key="op" refId="25"/>
                                  <s key="val"/>
                                </be>
                                <ref key="change" refId="26"/>
                                <ref key="dataType" refId="27"/>
                                <b key="prevailingDataType">N</b>
                                <ref key="editability" refId="28"/>
                                <s key="originalID">256</s>
                                <b key="signChange">N</b>
                                <b key="nativeSignChange">N</b>
                                <l key="nav" refId="1846" ln="0" eid="ScenarioModifierValue"/>
                                <i key="sco">0</i>
                                <b key="applyFiltersForForcedScenarioPeriodoMap">N</b>
                                <b key="lineSplit">N</b>
                                <b key="addRCRow">N</b>
                                <b key="complementary">N</b>
                                <ref key="periodicCalculation" refId="29"/>
                                <b key="breakLevelSubtotal">N</b>
                                <b key="alreadyDrilled">N</b>
                                <b key="multiSelection">N</b>
                              </be>
                              <cust key="id" clsId="FilterOid">256</cust>
                              <s key="cod"/>
                              <s key="desc"/>
                              <i key="index">46</i>
                              <l key="children" refId="1847" ln="0" eid="Framework.com.tagetik.trees.INode,framework"/>
                              <ref key="parent" refId="1431"/>
                            </be>
                            <be refId="1848" clsId="FilterNode">
                              <l key="dimensionOids" refId="1849" ln="0" eid="DimensionOid"/>
                              <l key="AdHocParamDimensionOids" refId="1850" ln="0" eid="DimensionOid"/>
                              <be key="data" refId="1851" clsId="FilterNodeData">
                                <ref key="filterNode" refId="1848"/>
                                <s key="dim">VOC_A01</s>
                                <i key="segmentLevel">0</i>
                                <ref key="segment" refId="22"/>
                                <be key="reportingFormula" refId="1852" clsId="ReportingFormula">
                                  <b key="serverFormula">N</b>
                                  <b key="formulaRule">N</b>
                                  <s key="formula">{243}+{244}+{251}</s>
                                </be>
                                <be key="dictionaryHeader" refId="1853" clsId="MultiDesc">
                                  <a key="desc" refId="1854" ln="4" eid="SYS_STR">
                                    <s>Economic net debt</s>
                                    <s>Wirtschaftliche Nettoverschuldung</s>
                                    <nl/>
                                    <nl/>
                                  </a>
                                </be>
                                <b key="placeHolder">S</b>
                                <ref key="weight" refId="23"/>
                                <be key="textMatchingCondition" refId="1855" clsId="TextMatchingCondition">
                                  <ref key="op" refId="25"/>
                                  <s key="val"/>
                                </be>
                                <ref key="change" refId="26"/>
                                <ref key="dataType" refId="27"/>
                                <b key="prevailingDataType">N</b>
                                <ref key="editability" refId="28"/>
                                <s key="originalID">252</s>
                                <b key="signChange">N</b>
                                <b key="nativeSignChange">N</b>
                                <l key="nav" refId="1856" ln="0" eid="ScenarioModifierValue"/>
                                <i key="sco">0</i>
                                <b key="applyFiltersForForcedScenarioPeriodoMap">N</b>
                                <b key="lineSplit">N</b>
                                <b key="addRCRow">N</b>
                                <b key="complementary">N</b>
                                <ref key="periodicCalculation" refId="29"/>
                                <b key="breakLevelSubtotal">N</b>
                                <b key="alreadyDrilled">N</b>
                                <m key="nodeTypes" refId="1857" keid="SYS_STR" veid="EFReportingNodeType">
                                  <key>
                                    <s>251</s>
                                  </key>
                                  <val>
                                    <ref refId="95"/>
                                  </val>
                                </m>
                                <b key="multiSelection">N</b>
                              </be>
                              <cust key="id" clsId="FilterOid">252</cust>
                              <s key="cod"/>
                              <s key="desc"/>
                              <i key="index">47</i>
                              <l key="children" refId="1858" ln="0" eid="Framework.com.tagetik.trees.INode,framework"/>
                              <ref key="parent" refId="1431"/>
                            </be>
                            <be refId="1859" clsId="FilterNode">
                              <l key="dimensionOids" refId="1860" ln="1" eid="DimensionOid">
                                <cust clsId="DimensionOid">564F435F413031-4E-31323231333235303030---</cust>
                              </l>
                              <l key="AdHocParamDimensionOids" refId="1861" ln="0" eid="DimensionOid"/>
                              <be key="data" refId="1862" clsId="FilterNodeData">
                                <ref key="filterNode" refId="1859"/>
                                <s key="dim">VOC_A01</s>
                                <i key="segmentLevel">0</i>
                                <ref key="segment" refId="22"/>
                                <be key="dictionaryHeader" refId="1863" clsId="MultiDesc">
                                  <a key="desc" refId="1864" ln="4" eid="SYS_STR">
                                    <s>Margining receivables</s>
                                    <s>Forderungen aus Margining</s>
                                    <nl/>
                                    <nl/>
                                  </a>
                                </be>
                                <b key="placeHolder">N</b>
                                <ref key="weight" refId="23"/>
                                <be key="textMatchingCondition" refId="1865" clsId="TextMatchingCondition">
                                  <ref key="op" refId="25"/>
                                  <s key="val"/>
                                </be>
                                <ref key="change" refId="26"/>
                                <ref key="dataType" refId="27"/>
                                <b key="prevailingDataType">N</b>
                                <ref key="editability" refId="28"/>
                                <s key="originalID">261</s>
                                <b key="signChange">N</b>
                                <b key="nativeSignChange">N</b>
                                <l key="nav" refId="1866" ln="0" eid="ScenarioModifierValue"/>
                                <i key="sco">0</i>
                                <b key="applyFiltersForForcedScenarioPeriodoMap">N</b>
                                <b key="lineSplit">N</b>
                                <b key="addRCRow">N</b>
                                <b key="complementary">N</b>
                                <ref key="periodicCalculation" refId="29"/>
                                <b key="breakLevelSubtotal">N</b>
                                <b key="alreadyDrilled">N</b>
                                <b key="multiSelection">N</b>
                              </be>
                              <cust key="id" clsId="FilterOid">261</cust>
                              <s key="cod"/>
                              <s key="desc"/>
                              <i key="index">48</i>
                              <l key="children" refId="1867" ln="0" eid="Framework.com.tagetik.trees.INode,framework"/>
                              <ref key="parent" refId="1431"/>
                            </be>
                            <be refId="1868" clsId="FilterNode">
                              <l key="dimensionOids" refId="1869" ln="1" eid="DimensionOid">
                                <cust clsId="DimensionOid">564F435F413031-45-34303931303030303031---</cust>
                              </l>
                              <l key="AdHocParamDimensionOids" refId="1870" ln="0" eid="DimensionOid"/>
                              <be key="data" refId="1871" clsId="FilterNodeData">
                                <ref key="filterNode" refId="1868"/>
                                <s key="dim">VOC_A01</s>
                                <i key="segmentLevel">0</i>
                                <ref key="segment" refId="22"/>
                                <be key="dictionaryHeader" refId="1872" clsId="MultiDesc">
                                  <a key="desc" refId="1873" ln="4" eid="SYS_STR">
                                    <s>
                                      For informational purposes: Receivables from the Swedish Nuclear Waste Fund (KAF) ineligible for capitalization
                                      <ch cod="b2"/>
                                    </s>
                                    <s>
                                      nachrichtlich: in der Bilanz nicht aktivierbare Forderungen gegen den schwedischen Nuklearfonds (KAF)
                                      <ch cod="b2"/>
                                      <ch cod="207e"/>
                                    </s>
                                    <nl/>
                                    <nl/>
                                  </a>
                                </be>
                                <b key="placeHolder">N</b>
                                <ref key="weight" refId="23"/>
                                <be key="textMatchingCondition" refId="1874" clsId="TextMatchingCondition">
                                  <ref key="op" refId="25"/>
                                  <s key="val"/>
                                </be>
                                <ref key="change" refId="26"/>
                                <ref key="dataType" refId="27"/>
                                <b key="prevailingDataType">N</b>
                                <ref key="editability" refId="28"/>
                                <s key="originalID">260</s>
                                <b key="signChange">N</b>
                                <b key="nativeSignChange">N</b>
                                <l key="nav" refId="1875" ln="0" eid="ScenarioModifierValue"/>
                                <i key="sco">0</i>
                                <b key="applyFiltersForForcedScenarioPeriodoMap">N</b>
                                <b key="lineSplit">N</b>
                                <b key="addRCRow">N</b>
                                <b key="complementary">N</b>
                                <ref key="periodicCalculation" refId="29"/>
                                <b key="breakLevelSubtotal">N</b>
                                <b key="alreadyDrilled">N</b>
                                <b key="multiSelection">N</b>
                              </be>
                              <cust key="id" clsId="FilterOid">260</cust>
                              <s key="cod"/>
                              <s key="desc"/>
                              <i key="index">49</i>
                              <l key="children" refId="1876" ln="0" eid="Framework.com.tagetik.trees.INode,framework"/>
                              <ref key="parent" refId="1431"/>
                            </be>
                            <be refId="1877" clsId="FilterNode">
                              <l key="dimensionOids" refId="1878" ln="0" eid="DimensionOid"/>
                              <l key="AdHocParamDimensionOids" refId="1879" ln="0" eid="DimensionOid"/>
                              <be key="data" refId="1880" clsId="FilterNodeData">
                                <ref key="filterNode" refId="1877"/>
                                <s key="dim">VOC_A01</s>
                                <i key="segmentLevel">0</i>
                                <ref key="segment" refId="22"/>
                                <be key="reportingFormula" refId="1881" clsId="ReportingFormula">
                                  <b key="serverFormula">N</b>
                                  <b key="formulaRule">N</b>
                                  <s key="formula">{252}+{261}+{260}</s>
                                </be>
                                <be key="dictionaryHeader" refId="1882" clsId="MultiDesc">
                                  <a key="desc" refId="1883" ln="4" eid="SYS_STR">
                                    <s>For informational purposes: Fundamental economic net debt</s>
                                    <s>nachrichtlich: Fundamentale wirtschaftliche Nettoverschuldung</s>
                                    <nl/>
                                    <nl/>
                                  </a>
                                </be>
                                <b key="placeHolder">S</b>
                                <ref key="weight" refId="23"/>
                                <be key="textMatchingCondition" refId="1884" clsId="TextMatchingCondition">
                                  <ref key="op" refId="25"/>
                                  <s key="val"/>
                                </be>
                                <ref key="change" refId="26"/>
                                <ref key="dataType" refId="27"/>
                                <b key="prevailingDataType">N</b>
                                <ref key="editability" refId="28"/>
                                <s key="originalID">259</s>
                                <b key="signChange">N</b>
                                <b key="nativeSignChange">N</b>
                                <l key="nav" refId="1885" ln="0" eid="ScenarioModifierValue"/>
                                <i key="sco">0</i>
                                <b key="applyFiltersForForcedScenarioPeriodoMap">N</b>
                                <b key="lineSplit">N</b>
                                <b key="addRCRow">N</b>
                                <b key="complementary">N</b>
                                <ref key="periodicCalculation" refId="29"/>
                                <b key="breakLevelSubtotal">N</b>
                                <b key="alreadyDrilled">N</b>
                                <m key="nodeTypes" refId="1886" keid="SYS_STR" veid="EFReportingNodeType">
                                  <key>
                                    <s>252</s>
                                  </key>
                                  <val>
                                    <ref refId="95"/>
                                  </val>
                                </m>
                                <b key="multiSelection">N</b>
                              </be>
                              <cust key="id" clsId="FilterOid">259</cust>
                              <s key="cod"/>
                              <s key="desc"/>
                              <i key="index">50</i>
                              <l key="children" refId="1887" ln="0" eid="Framework.com.tagetik.trees.INode,framework"/>
                              <ref key="parent" refId="1431"/>
                            </be>
                            <be refId="1888" clsId="FilterNode">
                              <l key="dimensionOids" refId="1889" ln="0" eid="DimensionOid"/>
                              <l key="AdHocParamDimensionOids" refId="1890" ln="0" eid="DimensionOid"/>
                              <be key="data" refId="1891" clsId="FilterNodeData">
                                <ref key="filterNode" refId="1888"/>
                                <s key="dim">VOC_A01</s>
                                <i key="segmentLevel">0</i>
                                <ref key="segment" refId="22"/>
                                <b key="placeHolder">S</b>
                                <ref key="weight" refId="23"/>
                                <be key="textMatchingCondition" refId="1892" clsId="TextMatchingCondition">
                                  <ref key="op" refId="25"/>
                                  <s key="val"/>
                                </be>
                                <ref key="change" refId="26"/>
                                <ref key="dataType" refId="27"/>
                                <b key="prevailingDataType">N</b>
                                <ref key="editability" refId="28"/>
                                <s key="originalID">262</s>
                                <b key="signChange">N</b>
                                <b key="nativeSignChange">N</b>
                                <l key="nav" refId="1893" ln="0" eid="ScenarioModifierValue"/>
                                <i key="sco">0</i>
                                <b key="applyFiltersForForcedScenarioPeriodoMap">N</b>
                                <b key="lineSplit">N</b>
                                <b key="addRCRow">N</b>
                                <b key="complementary">N</b>
                                <ref key="periodicCalculation" refId="29"/>
                                <b key="breakLevelSubtotal">N</b>
                                <b key="alreadyDrilled">N</b>
                                <m key="nodeTypes" refId="1894" keid="SYS_STR" veid="EFReportingNodeType">
                                  <key>
                                    <s>259</s>
                                  </key>
                                  <val>
                                    <ref refId="95"/>
                                  </val>
                                </m>
                                <b key="multiSelection">N</b>
                              </be>
                              <cust key="id" clsId="FilterOid">262</cust>
                              <s key="cod"/>
                              <s key="desc"/>
                              <i key="index">51</i>
                              <l key="children" refId="1895" ln="0" eid="Framework.com.tagetik.trees.INode,framework"/>
                              <ref key="parent" refId="1431"/>
                            </be>
                            <be refId="1896" clsId="FilterNode">
                              <l key="dimensionOids" refId="1897" ln="0" eid="DimensionOid"/>
                              <l key="AdHocParamDimensionOids" refId="1898" ln="0" eid="DimensionOid"/>
                              <be key="data" refId="1899" clsId="FilterNodeData">
                                <ref key="filterNode" refId="1896"/>
                                <s key="dim">VOC_A01</s>
                                <i key="segmentLevel">0</i>
                                <ref key="segment" refId="22"/>
                                <be key="dictionaryHeader" refId="1900" clsId="MultiDesc">
                                  <a key="desc" refId="1901" ln="4" eid="SYS_STR">
                                    <s>Financial liabilities table</s>
                                    <s>Finanzverbindlichkeitentabelle</s>
                                    <nl/>
                                    <nl/>
                                  </a>
                                </be>
                                <b key="placeHolder">S</b>
                                <ref key="weight" refId="23"/>
                                <be key="textMatchingCondition" refId="1902" clsId="TextMatchingCondition">
                                  <ref key="op" refId="25"/>
                                  <s key="val"/>
                                </be>
                                <ref key="change" refId="26"/>
                                <ref key="dataType" refId="27"/>
                                <b key="prevailingDataType">N</b>
                                <ref key="editability" refId="28"/>
                                <s key="originalID">281</s>
                                <b key="signChange">N</b>
                                <b key="nativeSignChange">N</b>
                                <l key="nav" refId="1903" ln="0" eid="ScenarioModifierValue"/>
                                <i key="sco">0</i>
                                <b key="applyFiltersForForcedScenarioPeriodoMap">N</b>
                                <b key="lineSplit">N</b>
                                <b key="addRCRow">N</b>
                                <b key="complementary">N</b>
                                <ref key="periodicCalculation" refId="29"/>
                                <b key="breakLevelSubtotal">N</b>
                                <b key="alreadyDrilled">N</b>
                                <m key="nodeTypes" refId="1904" keid="SYS_STR" veid="EFReportingNodeType">
                                  <key>
                                    <s>262</s>
                                  </key>
                                  <val>
                                    <ref refId="95"/>
                                  </val>
                                </m>
                                <b key="multiSelection">N</b>
                              </be>
                              <cust key="id" clsId="FilterOid">281</cust>
                              <s key="cod"/>
                              <s key="desc"/>
                              <i key="index">52</i>
                              <l key="children" refId="1905" ln="0" eid="Framework.com.tagetik.trees.INode,framework"/>
                              <ref key="parent" refId="1431"/>
                            </be>
                            <be refId="1906" clsId="FilterNode">
                              <l key="dimensionOids" refId="1907" ln="1" eid="DimensionOid">
                                <cust clsId="DimensionOid">564F435F413031-45-32333131313030303030---</cust>
                              </l>
                              <l key="AdHocParamDimensionOids" refId="1908" ln="0" eid="DimensionOid"/>
                              <be key="data" refId="1909" clsId="FilterNodeData">
                                <ref key="filterNode" refId="1906"/>
                                <s key="dim">VOC_A01</s>
                                <i key="segmentLevel">0</i>
                                <ref key="segment" refId="22"/>
                                <be key="dictionaryHeader" refId="1910" clsId="MultiDesc">
                                  <a key="desc" refId="1911" ln="4" eid="SYS_STR">
                                    <s>Bonds</s>
                                    <s>Anleihen</s>
                                    <nl/>
                                    <nl/>
                                  </a>
                                </be>
                                <b key="placeHolder">N</b>
                                <ref key="weight" refId="23"/>
                                <be key="textMatchingCondition" refId="1912" clsId="TextMatchingCondition">
                                  <ref key="op" refId="25"/>
                                  <s key="val"/>
                                </be>
                                <ref key="change" refId="26"/>
                                <ref key="dataType" refId="27"/>
                                <b key="prevailingDataType">N</b>
                                <ref key="editability" refId="28"/>
                                <s key="originalID">264</s>
                                <b key="signChange">S</b>
                                <b key="nativeSignChange">N</b>
                                <l key="nav" refId="1913" ln="0" eid="ScenarioModifierValue"/>
                                <i key="sco">0</i>
                                <b key="applyFiltersForForcedScenarioPeriodoMap">N</b>
                                <b key="lineSplit">N</b>
                                <b key="addRCRow">N</b>
                                <b key="complementary">N</b>
                                <ref key="periodicCalculation" refId="93"/>
                                <b key="breakLevelSubtotal">N</b>
                                <b key="alreadyDrilled">N</b>
                                <m key="nodeTypes" refId="1914" keid="SYS_STR" veid="EFReportingNodeType">
                                  <key>
                                    <s>564F435F413031-45-32333131313030303030---</s>
                                  </key>
                                  <val>
                                    <ref refId="95"/>
                                  </val>
                                </m>
                                <b key="multiSelection">N</b>
                              </be>
                              <cust key="id" clsId="FilterOid">264</cust>
                              <s key="cod"/>
                              <s key="desc"/>
                              <i key="index">53</i>
                              <l key="children" refId="1915" ln="0" eid="Framework.com.tagetik.trees.INode,framework"/>
                              <ref key="parent" refId="1431"/>
                            </be>
                            <be refId="1916" clsId="FilterNode">
                              <l key="dimensionOids" refId="1917" ln="1" eid="DimensionOid">
                                <cust clsId="DimensionOid">564F435F413031-45-32333131323030303030---</cust>
                              </l>
                              <l key="AdHocParamDimensionOids" refId="1918" ln="0" eid="DimensionOid"/>
                              <be key="data" refId="1919" clsId="FilterNodeData">
                                <ref key="filterNode" refId="1916"/>
                                <s key="dim">VOC_A01</s>
                                <i key="segmentLevel">0</i>
                                <ref key="segment" refId="22"/>
                                <be key="dictionaryHeader" refId="1920" clsId="MultiDesc">
                                  <a key="desc" refId="1921" ln="4" eid="SYS_STR">
                                    <s>Commercial paper</s>
                                    <s>Commercial Paper</s>
                                    <nl/>
                                    <nl/>
                                  </a>
                                </be>
                                <b key="placeHolder">N</b>
                                <ref key="weight" refId="23"/>
                                <be key="textMatchingCondition" refId="1922" clsId="TextMatchingCondition">
                                  <ref key="op" refId="25"/>
                                  <s key="val"/>
                                </be>
                                <ref key="change" refId="26"/>
                                <ref key="dataType" refId="27"/>
                                <b key="prevailingDataType">N</b>
                                <ref key="editability" refId="28"/>
                                <s key="originalID">266</s>
                                <b key="signChange">S</b>
                                <b key="nativeSignChange">N</b>
                                <l key="nav" refId="1923" ln="0" eid="ScenarioModifierValue"/>
                                <i key="sco">0</i>
                                <b key="applyFiltersForForcedScenarioPeriodoMap">N</b>
                                <b key="lineSplit">N</b>
                                <b key="addRCRow">N</b>
                                <b key="complementary">N</b>
                                <ref key="periodicCalculation" refId="93"/>
                                <b key="breakLevelSubtotal">N</b>
                                <b key="alreadyDrilled">N</b>
                                <m key="nodeTypes" refId="1924" keid="SYS_STR" veid="EFReportingNodeType">
                                  <key>
                                    <s>564F435F413031-45-32333131323030303030---</s>
                                  </key>
                                  <val>
                                    <ref refId="95"/>
                                  </val>
                                </m>
                                <b key="multiSelection">N</b>
                              </be>
                              <cust key="id" clsId="FilterOid">266</cust>
                              <s key="cod"/>
                              <s key="desc"/>
                              <i key="index">54</i>
                              <l key="children" refId="1925" ln="0" eid="Framework.com.tagetik.trees.INode,framework"/>
                              <ref key="parent" refId="1431"/>
                            </be>
                            <be refId="1926" clsId="FilterNode">
                              <l key="dimensionOids" refId="1927" ln="1" eid="DimensionOid">
                                <cust clsId="DimensionOid">564F435F413031-45-32333131333030303030---</cust>
                              </l>
                              <l key="AdHocParamDimensionOids" refId="1928" ln="0" eid="DimensionOid"/>
                              <be key="data" refId="1929" clsId="FilterNodeData">
                                <ref key="filterNode" refId="1926"/>
                                <s key="dim">VOC_A01</s>
                                <i key="segmentLevel">0</i>
                                <ref key="segment" refId="22"/>
                                <be key="dictionaryHeader" refId="1930" clsId="MultiDesc">
                                  <a key="desc" refId="1931" ln="4" eid="SYS_STR">
                                    <s>Liabilities to banks</s>
                                    <s>
                                      Verbindlichkeiten gegen
                                      <ch cod="fc"/>
                                      ber Banken
                                    </s>
                                    <nl/>
                                    <nl/>
                                  </a>
                                </be>
                                <b key="placeHolder">N</b>
                                <ref key="weight" refId="23"/>
                                <be key="textMatchingCondition" refId="1932" clsId="TextMatchingCondition">
                                  <ref key="op" refId="25"/>
                                  <s key="val"/>
                                </be>
                                <ref key="change" refId="26"/>
                                <ref key="dataType" refId="27"/>
                                <b key="prevailingDataType">N</b>
                                <ref key="editability" refId="28"/>
                                <s key="originalID">268</s>
                                <b key="signChange">S</b>
                                <b key="nativeSignChange">N</b>
                                <l key="nav" refId="1933" ln="0" eid="ScenarioModifierValue"/>
                                <i key="sco">0</i>
                                <b key="applyFiltersForForcedScenarioPeriodoMap">N</b>
                                <b key="lineSplit">N</b>
                                <b key="addRCRow">N</b>
                                <b key="complementary">N</b>
                                <ref key="periodicCalculation" refId="93"/>
                                <b key="breakLevelSubtotal">N</b>
                                <b key="alreadyDrilled">N</b>
                                <m key="nodeTypes" refId="1934" keid="SYS_STR" veid="EFReportingNodeType">
                                  <key>
                                    <s>564F435F413031-45-32333131333030303030---</s>
                                  </key>
                                  <val>
                                    <ref refId="95"/>
                                  </val>
                                </m>
                                <b key="multiSelection">N</b>
                              </be>
                              <cust key="id" clsId="FilterOid">268</cust>
                              <s key="cod"/>
                              <s key="desc"/>
                              <i key="index">55</i>
                              <l key="children" refId="1935" ln="0" eid="Framework.com.tagetik.trees.INode,framework"/>
                              <ref key="parent" refId="1431"/>
                            </be>
                            <be refId="1936" clsId="FilterNode">
                              <l key="dimensionOids" refId="1937" ln="0" eid="DimensionOid"/>
                              <l key="AdHocParamDimensionOids" refId="1938" ln="0" eid="DimensionOid"/>
                              <be key="data" refId="1939" clsId="FilterNodeData">
                                <ref key="filterNode" refId="1936"/>
                                <s key="dim">VOC_A01</s>
                                <i key="segmentLevel">0</i>
                                <ref key="segment" refId="22"/>
                                <be key="reportingFormula" refId="1940" clsId="ReportingFormula">
                                  <b key="serverFormula">N</b>
                                  <b key="formulaRule">N</b>
                                  <s key="formula">{264}+{280}-{266}-{268}</s>
                                </be>
                                <be key="dictionaryHeader" refId="1941" clsId="MultiDesc">
                                  <a key="desc" refId="1942" ln="4" eid="SYS_STR">
                                    <s>Other financial liabilities (including liabilities to affiliated companies)</s>
                                    <s>
                                      Sonstige Finanzverbindlichkeiten (inklusive Verbindlichkeiten gegen
                                      <ch cod="fc"/>
                                      ber verbundenen Unternehmen)
                                    </s>
                                    <nl/>
                                    <nl/>
                                  </a>
                                </be>
                                <b key="placeHolder">S</b>
                                <ref key="weight" refId="23"/>
                                <be key="textMatchingCondition" refId="1943" clsId="TextMatchingCondition">
                                  <ref key="op" refId="25"/>
                                  <s key="val"/>
                                </be>
                                <ref key="change" refId="26"/>
                                <ref key="dataType" refId="27"/>
                                <b key="prevailingDataType">N</b>
                                <ref key="editability" refId="28"/>
                                <s key="originalID">270</s>
                                <b key="signChange">N</b>
                                <b key="nativeSignChange">N</b>
                                <l key="nav" refId="1944" ln="0" eid="ScenarioModifierValue"/>
                                <i key="sco">0</i>
                                <b key="applyFiltersForForcedScenarioPeriodoMap">N</b>
                                <b key="lineSplit">N</b>
                                <b key="addRCRow">N</b>
                                <b key="complementary">N</b>
                                <ref key="periodicCalculation" refId="29"/>
                                <b key="breakLevelSubtotal">N</b>
                                <b key="alreadyDrilled">N</b>
                                <m key="nodeTypes" refId="1945" keid="SYS_STR" veid="EFReportingNodeType">
                                  <key>
                                    <s>188</s>
                                  </key>
                                  <val>
                                    <ref refId="95"/>
                                  </val>
                                </m>
                                <b key="multiSelection">N</b>
                              </be>
                              <cust key="id" clsId="FilterOid">270</cust>
                              <s key="cod"/>
                              <s key="desc"/>
                              <i key="index">56</i>
                              <l key="children" refId="1946" ln="0" eid="Framework.com.tagetik.trees.INode,framework"/>
                              <ref key="parent" refId="1431"/>
                            </be>
                            <be refId="1947" clsId="FilterNode">
                              <l key="dimensionOids" refId="1948" ln="1" eid="DimensionOid">
                                <cust clsId="DimensionOid">564F435F413031-45-32333131353030303030---</cust>
                              </l>
                              <l key="AdHocParamDimensionOids" refId="1949" ln="0" eid="DimensionOid"/>
                              <be key="data" refId="1950" clsId="FilterNodeData">
                                <ref key="filterNode" refId="1947"/>
                                <s key="dim">VOC_A01</s>
                                <i key="segmentLevel">0</i>
                                <ref key="segment" refId="22"/>
                                <be key="dictionaryHeader" refId="1951" clsId="MultiDesc">
                                  <a key="desc" refId="1952" ln="4" eid="SYS_STR">
                                    <s>Lease liabilities</s>
                                    <s>Verbindlichkeiten aus Leasing</s>
                                    <nl/>
                                    <nl/>
                                  </a>
                                </be>
                                <b key="placeHolder">N</b>
                                <ref key="weight" refId="23"/>
                                <be key="textMatchingCondition" refId="1953" clsId="TextMatchingCondition">
                                  <ref key="op" refId="25"/>
                                  <s key="val"/>
                                </be>
                                <ref key="change" refId="26"/>
                                <ref key="dataType" refId="27"/>
                                <b key="prevailingDataType">N</b>
                                <ref key="editability" refId="28"/>
                                <s key="originalID">272</s>
                                <b key="signChange">S</b>
                                <b key="nativeSignChange">N</b>
                                <l key="nav" refId="1954" ln="0" eid="ScenarioModifierValue"/>
                                <i key="sco">0</i>
                                <b key="applyFiltersForForcedScenarioPeriodoMap">N</b>
                                <b key="lineSplit">N</b>
                                <b key="addRCRow">N</b>
                                <b key="complementary">N</b>
                                <ref key="periodicCalculation" refId="93"/>
                                <b key="breakLevelSubtotal">N</b>
                                <b key="alreadyDrilled">N</b>
                                <m key="nodeTypes" refId="1955" keid="SYS_STR" veid="EFReportingNodeType">
                                  <key>
                                    <s>564F435F413031-45-32333131353030303030---</s>
                                  </key>
                                  <val>
                                    <ref refId="95"/>
                                  </val>
                                </m>
                                <b key="multiSelection">N</b>
                              </be>
                              <cust key="id" clsId="FilterOid">272</cust>
                              <s key="cod"/>
                              <s key="desc"/>
                              <i key="index">57</i>
                              <l key="children" refId="1956" ln="0" eid="Framework.com.tagetik.trees.INode,framework"/>
                              <ref key="parent" refId="1431"/>
                            </be>
                            <be refId="1957" clsId="FilterNode">
                              <l key="dimensionOids" refId="1958" ln="1" eid="DimensionOid">
                                <cust clsId="DimensionOid">564F435F413031-45-32333131363530303030---</cust>
                              </l>
                              <l key="AdHocParamDimensionOids" refId="1959" ln="0" eid="DimensionOid"/>
                              <be key="data" refId="1960" clsId="FilterNodeData">
                                <ref key="filterNode" refId="1957"/>
                                <s key="dim">VOC_A01</s>
                                <i key="segmentLevel">0</i>
                                <ref key="segment" refId="22"/>
                                <be key="dictionaryHeader" refId="1961" clsId="MultiDesc">
                                  <a key="desc" refId="1962" ln="4" eid="SYS_STR">
                                    <s>Margining liabilities</s>
                                    <s>Verbindlichkeiten aus Margining</s>
                                    <nl/>
                                    <nl/>
                                  </a>
                                </be>
                                <b key="placeHolder">N</b>
                                <ref key="weight" refId="23"/>
                                <be key="textMatchingCondition" refId="1963" clsId="TextMatchingCondition">
                                  <ref key="op" refId="25"/>
                                  <s key="val"/>
                                </be>
                                <ref key="change" refId="26"/>
                                <ref key="dataType" refId="27"/>
                                <b key="prevailingDataType">N</b>
                                <ref key="editability" refId="28"/>
                                <s key="originalID">274</s>
                                <b key="signChange">S</b>
                                <b key="nativeSignChange">N</b>
                                <l key="nav" refId="1964" ln="0" eid="ScenarioModifierValue"/>
                                <i key="sco">0</i>
                                <b key="applyFiltersForForcedScenarioPeriodoMap">N</b>
                                <b key="lineSplit">N</b>
                                <b key="addRCRow">N</b>
                                <b key="complementary">N</b>
                                <ref key="periodicCalculation" refId="93"/>
                                <b key="breakLevelSubtotal">N</b>
                                <b key="alreadyDrilled">N</b>
                                <m key="nodeTypes" refId="1965" keid="SYS_STR" veid="EFReportingNodeType">
                                  <key>
                                    <s>564F435F413031-45-32333131363530303030---</s>
                                  </key>
                                  <val>
                                    <ref refId="95"/>
                                  </val>
                                </m>
                                <b key="multiSelection">N</b>
                              </be>
                              <cust key="id" clsId="FilterOid">274</cust>
                              <s key="cod"/>
                              <s key="desc"/>
                              <i key="index">58</i>
                              <l key="children" refId="1966" ln="0" eid="Framework.com.tagetik.trees.INode,framework"/>
                              <ref key="parent" refId="1431"/>
                            </be>
                            <be refId="1967" clsId="FilterNode">
                              <l key="dimensionOids" refId="1968" ln="1" eid="DimensionOid">
                                <cust clsId="DimensionOid">564F435F413031-45-32333131363230303030---</cust>
                              </l>
                              <l key="AdHocParamDimensionOids" refId="1969" ln="0" eid="DimensionOid"/>
                              <be key="data" refId="1970" clsId="FilterNodeData">
                                <ref key="filterNode" refId="1967"/>
                                <s key="dim">VOC_A01</s>
                                <i key="segmentLevel">0</i>
                                <ref key="segment" refId="22"/>
                                <be key="dictionaryHeader" refId="1971" clsId="MultiDesc">
                                  <a key="desc" refId="1972" ln="4" eid="SYS_STR">
                                    <s>Liabilities from shareholder loans towards co-shareholders</s>
                                    <s>
                                      Verbindlichkeiten aus Gesellschafterdarlehen gegen
                                      <ch cod="fc"/>
                                      ber Mitgesellschaftern
                                    </s>
                                    <nl/>
                                    <nl/>
                                  </a>
                                </be>
                                <b key="placeHolder">N</b>
                                <ref key="weight" refId="23"/>
                                <be key="textMatchingCondition" refId="1973" clsId="TextMatchingCondition">
                                  <ref key="op" refId="25"/>
                                  <s key="val"/>
                                </be>
                                <ref key="change" refId="26"/>
                                <ref key="dataType" refId="27"/>
                                <b key="prevailingDataType">N</b>
                                <ref key="editability" refId="28"/>
                                <s key="originalID">276</s>
                                <b key="signChange">S</b>
                                <b key="nativeSignChange">N</b>
                                <l key="nav" refId="1974" ln="0" eid="ScenarioModifierValue"/>
                                <i key="sco">0</i>
                                <b key="applyFiltersForForcedScenarioPeriodoMap">N</b>
                                <b key="lineSplit">N</b>
                                <b key="addRCRow">N</b>
                                <b key="complementary">N</b>
                                <ref key="periodicCalculation" refId="29"/>
                                <b key="breakLevelSubtotal">N</b>
                                <b key="alreadyDrilled">N</b>
                                <b key="multiSelection">N</b>
                              </be>
                              <cust key="id" clsId="FilterOid">276</cust>
                              <s key="cod"/>
                              <s key="desc"/>
                              <i key="index">59</i>
                              <l key="children" refId="1975" ln="0" eid="Framework.com.tagetik.trees.INode,framework"/>
                              <ref key="parent" refId="1431"/>
                            </be>
                            <be refId="1976" clsId="FilterNode">
                              <l key="dimensionOids" refId="1977" ln="0" eid="DimensionOid"/>
                              <l key="AdHocParamDimensionOids" refId="1978" ln="0" eid="DimensionOid"/>
                              <be key="data" refId="1979" clsId="FilterNodeData">
                                <ref key="filterNode" refId="1976"/>
                                <s key="dim">VOC_A01</s>
                                <i key="segmentLevel">0</i>
                                <ref key="segment" refId="22"/>
                                <be key="reportingFormula" refId="1980" clsId="ReportingFormula">
                                  <b key="serverFormula">N</b>
                                  <b key="formulaRule">N</b>
                                  <s key="formula">{270}-{272}-{274}-{276}</s>
                                </be>
                                <be key="dictionaryHeader" refId="1981" clsId="MultiDesc">
                                  <a key="desc" refId="1982" ln="4" eid="SYS_STR">
                                    <s>Other financing</s>
                                    <s>Sonstige Finanzierung</s>
                                    <nl/>
                                    <nl/>
                                  </a>
                                </be>
                                <b key="placeHolder">S</b>
                                <ref key="weight" refId="23"/>
                                <be key="textMatchingCondition" refId="1983" clsId="TextMatchingCondition">
                                  <ref key="op" refId="25"/>
                                  <s key="val"/>
                                </be>
                                <ref key="change" refId="26"/>
                                <ref key="dataType" refId="27"/>
                                <b key="prevailingDataType">N</b>
                                <ref key="editability" refId="28"/>
                                <s key="originalID">278</s>
                                <b key="signChange">N</b>
                                <b key="nativeSignChange">N</b>
                                <l key="nav" refId="1984" ln="0" eid="ScenarioModifierValue"/>
                                <i key="sco">0</i>
                                <b key="applyFiltersForForcedScenarioPeriodoMap">N</b>
                                <b key="lineSplit">N</b>
                                <b key="addRCRow">N</b>
                                <b key="complementary">N</b>
                                <ref key="periodicCalculation" refId="29"/>
                                <b key="breakLevelSubtotal">N</b>
                                <b key="alreadyDrilled">N</b>
                                <m key="nodeTypes" refId="1985" keid="SYS_STR" veid="EFReportingNodeType">
                                  <key>
                                    <s>192</s>
                                  </key>
                                  <val>
                                    <ref refId="95"/>
                                  </val>
                                </m>
                                <b key="multiSelection">N</b>
                              </be>
                              <cust key="id" clsId="FilterOid">278</cust>
                              <s key="cod"/>
                              <s key="desc"/>
                              <i key="index">60</i>
                              <l key="children" refId="1986" ln="0" eid="Framework.com.tagetik.trees.INode,framework"/>
                              <ref key="parent" refId="1431"/>
                            </be>
                            <be refId="1987" clsId="FilterNode">
                              <l key="dimensionOids" refId="1988" ln="1" eid="DimensionOid">
                                <cust clsId="DimensionOid">564F435F413031-4E-32333130303030303030---</cust>
                              </l>
                              <l key="AdHocParamDimensionOids" refId="1989" ln="0" eid="DimensionOid"/>
                              <be key="data" refId="1990" clsId="FilterNodeData">
                                <ref key="filterNode" refId="1987"/>
                                <s key="dim">VOC_A01</s>
                                <i key="segmentLevel">0</i>
                                <ref key="segment" refId="22"/>
                                <be key="dictionaryHeader" refId="1991" clsId="MultiDesc">
                                  <a key="desc" refId="1992" ln="4" eid="SYS_STR">
                                    <s>Total</s>
                                    <s>Summe</s>
                                    <nl/>
                                    <nl/>
                                  </a>
                                </be>
                                <b key="placeHolder">N</b>
                                <ref key="weight" refId="23"/>
                                <be key="textMatchingCondition" refId="1993" clsId="TextMatchingCondition">
                                  <ref key="op" refId="25"/>
                                  <s key="val"/>
                                </be>
                                <ref key="change" refId="26"/>
                                <ref key="dataType" refId="27"/>
                                <b key="prevailingDataType">N</b>
                                <ref key="editability" refId="28"/>
                                <s key="originalID">280</s>
                                <b key="signChange">S</b>
                                <b key="nativeSignChange">N</b>
                                <l key="nav" refId="1994" ln="0" eid="ScenarioModifierValue"/>
                                <i key="sco">0</i>
                                <b key="applyFiltersForForcedScenarioPeriodoMap">N</b>
                                <b key="lineSplit">N</b>
                                <b key="addRCRow">N</b>
                                <b key="complementary">N</b>
                                <ref key="periodicCalculation" refId="93"/>
                                <b key="breakLevelSubtotal">N</b>
                                <b key="alreadyDrilled">N</b>
                                <m key="nodeTypes" refId="1995" keid="SYS_STR" veid="EFReportingNodeType">
                                  <key>
                                    <s>564F435F413031-4E-32333130303030303030---</s>
                                  </key>
                                  <val>
                                    <ref refId="95"/>
                                  </val>
                                </m>
                                <b key="multiSelection">N</b>
                              </be>
                              <cust key="id" clsId="FilterOid">280</cust>
                              <s key="cod"/>
                              <s key="desc"/>
                              <i key="index">61</i>
                              <l key="children" refId="1996" ln="0" eid="Framework.com.tagetik.trees.INode,framework"/>
                              <ref key="parent" refId="1431"/>
                            </be>
                          </l>
                        </be>
                        <be key="columns" refId="1997" clsId="FilterNode">
                          <l key="dimensionOids" refId="1998" ln="0" eid="DimensionOid"/>
                          <l key="AdHocParamDimensionOids" refId="1999" ln="0" eid="DimensionOid"/>
                          <be key="data" refId="2000" clsId="FilterNodeData">
                            <ref key="filterNode" refId="1997"/>
                            <i key="segmentLevel">0</i>
                            <ref key="segment" refId="22"/>
                            <b key="placeHolder">N</b>
                            <ref key="weight" refId="23"/>
                            <be key="textMatchingCondition" refId="20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2002" ln="3" eid="Framework.com.tagetik.trees.INode,framework">
                            <be refId="2003" clsId="FilterNode">
                              <l key="dimensionOids" refId="2004" ln="1" eid="DimensionOid">
                                <cust clsId="DimensionOid">5343455F24-45-41432D323032332D434F4E53-24434F4E534F4C49444154494F4E--</cust>
                              </l>
                              <l key="AdHocParamDimensionOids" refId="2005" ln="0" eid="DimensionOid"/>
                              <be key="data" refId="2006" clsId="FilterNodeData">
                                <ref key="filterNode" refId="2003"/>
                                <s key="dim">SCE_$</s>
                                <i key="segmentLevel">0</i>
                                <ref key="segment" refId="1230"/>
                                <b key="placeHolder">N</b>
                                <ref key="weight" refId="23"/>
                                <be key="textMatchingCondition" refId="2007" clsId="TextMatchingCondition">
                                  <ref key="op" refId="25"/>
                                  <s key="val"/>
                                </be>
                                <ref key="change" refId="26"/>
                                <ref key="dataType" refId="27"/>
                                <b key="prevailingDataType">N</b>
                                <ref key="editability" refId="28"/>
                                <s key="originalID">2</s>
                                <b key="signChange">N</b>
                                <b key="nativeSignChange">N</b>
                                <l key="nav" refId="2008"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0</i>
                              <l key="children" refId="2009" ln="1" eid="Framework.com.tagetik.trees.INode,framework">
                                <be refId="2010" clsId="FilterNode">
                                  <l key="dimensionOids" refId="2011" ln="1" eid="DimensionOid">
                                    <cust clsId="DimensionOid">504552-45-3132---</cust>
                                  </l>
                                  <l key="AdHocParamDimensionOids" refId="2012" ln="0" eid="DimensionOid"/>
                                  <be key="data" refId="2013" clsId="FilterNodeData">
                                    <ref key="filterNode" refId="2010"/>
                                    <s key="dim">PER</s>
                                    <i key="segmentLevel">0</i>
                                    <ref key="segment" refId="1230"/>
                                    <b key="placeHolder">N</b>
                                    <ref key="weight" refId="23"/>
                                    <be key="textMatchingCondition" refId="2014" clsId="TextMatchingCondition">
                                      <ref key="op" refId="25"/>
                                      <s key="val"/>
                                    </be>
                                    <ref key="change" refId="26"/>
                                    <ref key="dataType" refId="27"/>
                                    <b key="prevailingDataType">N</b>
                                    <ref key="editability" refId="28"/>
                                    <s key="originalID">5</s>
                                    <b key="signChange">N</b>
                                    <b key="nativeSignChange">N</b>
                                    <l key="nav" refId="2015" ln="0" eid="ScenarioModifierValue"/>
                                    <i key="sco">0</i>
                                    <b key="applyFiltersForForcedScenarioPeriodoMap">N</b>
                                    <b key="lineSplit">N</b>
                                    <b key="addRCRow">N</b>
                                    <b key="complementary">N</b>
                                    <ref key="periodicCalculation" refId="29"/>
                                    <b key="breakLevelSubtotal">N</b>
                                    <b key="alreadyDrilled">N</b>
                                    <b key="multiSelection">N</b>
                                  </be>
                                  <cust key="id" clsId="FilterOid">5</cust>
                                  <s key="cod"/>
                                  <s key="desc"/>
                                  <i key="index">0</i>
                                  <l key="children" refId="2016" ln="1" eid="Framework.com.tagetik.trees.INode,framework">
                                    <be refId="2017" clsId="FilterNode">
                                      <l key="dimensionOids" refId="2018" ln="1" eid="DimensionOid">
                                        <cust clsId="DimensionOid">4C554E504552-45-4C554E5F33---</cust>
                                      </l>
                                      <l key="AdHocParamDimensionOids" refId="2019" ln="0" eid="DimensionOid"/>
                                      <be key="data" refId="2020" clsId="FilterNodeData">
                                        <ref key="filterNode" refId="2017"/>
                                        <s key="dim">LUNPER</s>
                                        <i key="segmentLevel">0</i>
                                        <ref key="segment" refId="22"/>
                                        <b key="placeHolder">N</b>
                                        <ref key="weight" refId="23"/>
                                        <be key="textMatchingCondition" refId="2021" clsId="TextMatchingCondition">
                                          <ref key="op" refId="25"/>
                                          <s key="val"/>
                                        </be>
                                        <ref key="change" refId="26"/>
                                        <ref key="dataType" refId="27"/>
                                        <b key="prevailingDataType">N</b>
                                        <ref key="editability" refId="28"/>
                                        <s key="originalID">8</s>
                                        <b key="signChange">N</b>
                                        <b key="nativeSignChange">N</b>
                                        <l key="nav" refId="2022" ln="0" eid="ScenarioModifierValue"/>
                                        <i key="sco">0</i>
                                        <b key="applyFiltersForForcedScenarioPeriodoMap">N</b>
                                        <b key="lineSplit">N</b>
                                        <b key="addRCRow">N</b>
                                        <b key="complementary">N</b>
                                        <ref key="periodicCalculation" refId="29"/>
                                        <b key="breakLevelSubtotal">N</b>
                                        <b key="alreadyDrilled">N</b>
                                        <b key="multiSelection">N</b>
                                      </be>
                                      <cust key="id" clsId="FilterOid">8</cust>
                                      <s key="cod"/>
                                      <s key="desc"/>
                                      <i key="index">0</i>
                                      <l key="children" refId="2023" ln="3" eid="Framework.com.tagetik.trees.INode,framework">
                                        <be refId="2024" clsId="FilterNode">
                                          <l key="dimensionOids" refId="2025" ln="1" eid="DimensionOid">
                                            <cust clsId="DimensionOid">44455354315F4D30-45-3130---</cust>
                                          </l>
                                          <l key="AdHocParamDimensionOids" refId="2026" ln="0" eid="DimensionOid"/>
                                          <be key="data" refId="2027" clsId="FilterNodeData">
                                            <ref key="filterNode" refId="2024"/>
                                            <s key="dim">DEST1_M0</s>
                                            <i key="segmentLevel">0</i>
                                            <ref key="segment" refId="22"/>
                                            <b key="placeHolder">N</b>
                                            <ref key="weight" refId="23"/>
                                            <be key="textMatchingCondition" refId="2028" clsId="TextMatchingCondition">
                                              <ref key="op" refId="25"/>
                                              <s key="val"/>
                                            </be>
                                            <ref key="change" refId="26"/>
                                            <ref key="dataType" refId="27"/>
                                            <b key="prevailingDataType">N</b>
                                            <ref key="editability" refId="28"/>
                                            <s key="originalID">11</s>
                                            <b key="signChange">N</b>
                                            <b key="nativeSignChange">N</b>
                                            <l key="nav" refId="2029" ln="0" eid="ScenarioModifierValue"/>
                                            <i key="sco">0</i>
                                            <b key="applyFiltersForForcedScenarioPeriodoMap">N</b>
                                            <b key="lineSplit">N</b>
                                            <b key="addRCRow">N</b>
                                            <b key="complementary">N</b>
                                            <ref key="periodicCalculation" refId="93"/>
                                            <b key="breakLevelSubtotal">N</b>
                                            <b key="alreadyDrilled">N</b>
                                            <m key="nodeTypes" refId="2030" keid="SYS_STR" veid="EFReportingNodeType">
                                              <key>
                                                <s>44455354315F4D30-45-3130---</s>
                                              </key>
                                              <val>
                                                <ref refId="95"/>
                                              </val>
                                            </m>
                                            <b key="multiSelection">N</b>
                                          </be>
                                          <cust key="id" clsId="FilterOid">11</cust>
                                          <s key="cod"/>
                                          <s key="desc"/>
                                          <i key="index">0</i>
                                          <l key="children" refId="2031" ln="0" eid="Framework.com.tagetik.trees.INode,framework"/>
                                          <ref key="parent" refId="2017"/>
                                        </be>
                                        <be refId="2032" clsId="FilterNode">
                                          <l key="dimensionOids" refId="2033" ln="1" eid="DimensionOid">
                                            <cust clsId="DimensionOid">44455354315F4D30-45-3230---</cust>
                                          </l>
                                          <l key="AdHocParamDimensionOids" refId="2034" ln="0" eid="DimensionOid"/>
                                          <be key="data" refId="2035" clsId="FilterNodeData">
                                            <ref key="filterNode" refId="2032"/>
                                            <s key="dim">DEST1_M0</s>
                                            <i key="segmentLevel">0</i>
                                            <ref key="segment" refId="22"/>
                                            <b key="placeHolder">N</b>
                                            <ref key="weight" refId="23"/>
                                            <be key="textMatchingCondition" refId="2036" clsId="TextMatchingCondition">
                                              <ref key="op" refId="25"/>
                                              <s key="val"/>
                                            </be>
                                            <ref key="change" refId="26"/>
                                            <ref key="dataType" refId="27"/>
                                            <b key="prevailingDataType">N</b>
                                            <ref key="editability" refId="28"/>
                                            <s key="originalID">14</s>
                                            <b key="signChange">N</b>
                                            <b key="nativeSignChange">N</b>
                                            <l key="nav" refId="2037" ln="0" eid="ScenarioModifierValue"/>
                                            <i key="sco">0</i>
                                            <b key="applyFiltersForForcedScenarioPeriodoMap">N</b>
                                            <b key="lineSplit">N</b>
                                            <b key="addRCRow">N</b>
                                            <b key="complementary">N</b>
                                            <ref key="periodicCalculation" refId="93"/>
                                            <b key="breakLevelSubtotal">N</b>
                                            <b key="alreadyDrilled">N</b>
                                            <m key="nodeTypes" refId="2038" keid="SYS_STR" veid="EFReportingNodeType">
                                              <key>
                                                <s>44455354315F4D30-45-3230---</s>
                                              </key>
                                              <val>
                                                <ref refId="95"/>
                                              </val>
                                            </m>
                                            <b key="multiSelection">N</b>
                                          </be>
                                          <cust key="id" clsId="FilterOid">14</cust>
                                          <s key="cod"/>
                                          <s key="desc"/>
                                          <i key="index">1</i>
                                          <l key="children" refId="2039" ln="0" eid="Framework.com.tagetik.trees.INode,framework"/>
                                          <ref key="parent" refId="2017"/>
                                        </be>
                                        <be refId="2040" clsId="FilterNode">
                                          <l key="dimensionOids" refId="2041" ln="0" eid="DimensionOid"/>
                                          <l key="AdHocParamDimensionOids" refId="2042" ln="0" eid="DimensionOid"/>
                                          <be key="data" refId="2043" clsId="FilterNodeData">
                                            <ref key="filterNode" refId="2040"/>
                                            <s key="dim">DEST1_M0</s>
                                            <i key="segmentLevel">0</i>
                                            <ref key="segment" refId="22"/>
                                            <be key="reportingFormula" refId="2044" clsId="ReportingFormula">
                                              <b key="serverFormula">N</b>
                                              <b key="formulaRule">N</b>
                                              <s key="formula">{11}+{14}</s>
                                            </be>
                                            <be key="dictionaryHeader" refId="2045" clsId="MultiDesc">
                                              <a key="desc" refId="2046" ln="4" eid="SYS_STR">
                                                <s>Total</s>
                                                <s>Gesamt</s>
                                                <nl/>
                                                <nl/>
                                              </a>
                                            </be>
                                            <b key="placeHolder">S</b>
                                            <ref key="weight" refId="23"/>
                                            <be key="textMatchingCondition" refId="2047" clsId="TextMatchingCondition">
                                              <ref key="op" refId="25"/>
                                              <s key="val"/>
                                            </be>
                                            <ref key="change" refId="26"/>
                                            <ref key="dataType" refId="27"/>
                                            <b key="prevailingDataType">N</b>
                                            <ref key="editability" refId="28"/>
                                            <s key="originalID">18</s>
                                            <b key="signChange">N</b>
                                            <b key="nativeSignChange">N</b>
                                            <l key="nav" refId="2048" ln="0" eid="ScenarioModifierValue"/>
                                            <i key="sco">0</i>
                                            <b key="applyFiltersForForcedScenarioPeriodoMap">N</b>
                                            <b key="lineSplit">N</b>
                                            <b key="addRCRow">N</b>
                                            <b key="complementary">N</b>
                                            <ref key="periodicCalculation" refId="29"/>
                                            <b key="breakLevelSubtotal">N</b>
                                            <b key="alreadyDrilled">N</b>
                                            <m key="nodeTypes" refId="2049" keid="SYS_STR" veid="EFReportingNodeType">
                                              <key>
                                                <s>14</s>
                                              </key>
                                              <val>
                                                <ref refId="95"/>
                                              </val>
                                            </m>
                                            <b key="multiSelection">N</b>
                                          </be>
                                          <cust key="id" clsId="FilterOid">18</cust>
                                          <s key="cod"/>
                                          <s key="desc"/>
                                          <i key="index">2</i>
                                          <l key="children" refId="2050" ln="0" eid="Framework.com.tagetik.trees.INode,framework"/>
                                          <ref key="parent" refId="2017"/>
                                        </be>
                                      </l>
                                      <ref key="parent" refId="2010"/>
                                    </be>
                                  </l>
                                  <ref key="parent" refId="2003"/>
                                </be>
                              </l>
                              <ref key="parent" refId="1997"/>
                            </be>
                            <be refId="2051" clsId="FilterNode">
                              <l key="dimensionOids" refId="2052" ln="1" eid="DimensionOid">
                                <cust clsId="DimensionOid">5343455F24-45-41432D323032322D434F4E53-24434F4E534F4C49444154494F4E--</cust>
                              </l>
                              <l key="AdHocParamDimensionOids" refId="2053" ln="0" eid="DimensionOid"/>
                              <be key="data" refId="2054" clsId="FilterNodeData">
                                <ref key="filterNode" refId="2051"/>
                                <s key="dim">SCE_$</s>
                                <i key="segmentLevel">0</i>
                                <ref key="segment" refId="1230"/>
                                <b key="placeHolder">N</b>
                                <ref key="weight" refId="23"/>
                                <be key="textMatchingCondition" refId="2055" clsId="TextMatchingCondition">
                                  <ref key="op" refId="25"/>
                                  <s key="val"/>
                                </be>
                                <ref key="change" refId="26"/>
                                <ref key="dataType" refId="27"/>
                                <b key="prevailingDataType">N</b>
                                <ref key="editability" refId="28"/>
                                <s key="originalID">3</s>
                                <b key="signChange">N</b>
                                <b key="nativeSignChange">N</b>
                                <l key="nav" refId="2056"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1</i>
                              <l key="children" refId="2057" ln="1" eid="Framework.com.tagetik.trees.INode,framework">
                                <be refId="2058" clsId="FilterNode">
                                  <l key="dimensionOids" refId="2059" ln="1" eid="DimensionOid">
                                    <cust clsId="DimensionOid">504552-45-3132---</cust>
                                  </l>
                                  <l key="AdHocParamDimensionOids" refId="2060" ln="0" eid="DimensionOid"/>
                                  <be key="data" refId="2061" clsId="FilterNodeData">
                                    <ref key="filterNode" refId="2058"/>
                                    <s key="dim">PER</s>
                                    <i key="segmentLevel">0</i>
                                    <ref key="segment" refId="22"/>
                                    <b key="placeHolder">N</b>
                                    <ref key="weight" refId="23"/>
                                    <be key="textMatchingCondition" refId="2062" clsId="TextMatchingCondition">
                                      <ref key="op" refId="25"/>
                                      <s key="val"/>
                                    </be>
                                    <ref key="change" refId="26"/>
                                    <ref key="dataType" refId="27"/>
                                    <b key="prevailingDataType">N</b>
                                    <ref key="editability" refId="28"/>
                                    <s key="originalID">6</s>
                                    <b key="signChange">N</b>
                                    <b key="nativeSignChange">N</b>
                                    <l key="nav" refId="2063" ln="0" eid="ScenarioModifierValue"/>
                                    <i key="sco">0</i>
                                    <b key="applyFiltersForForcedScenarioPeriodoMap">N</b>
                                    <b key="lineSplit">N</b>
                                    <b key="addRCRow">N</b>
                                    <b key="complementary">N</b>
                                    <ref key="periodicCalculation" refId="29"/>
                                    <b key="breakLevelSubtotal">N</b>
                                    <b key="alreadyDrilled">N</b>
                                    <b key="multiSelection">N</b>
                                  </be>
                                  <cust key="id" clsId="FilterOid">6</cust>
                                  <s key="cod"/>
                                  <s key="desc"/>
                                  <i key="index">0</i>
                                  <l key="children" refId="2064" ln="1" eid="Framework.com.tagetik.trees.INode,framework">
                                    <be refId="2065" clsId="FilterNode">
                                      <l key="dimensionOids" refId="2066" ln="1" eid="DimensionOid">
                                        <cust clsId="DimensionOid">4C554E504552-45-4C554E5F30---</cust>
                                      </l>
                                      <l key="AdHocParamDimensionOids" refId="2067" ln="0" eid="DimensionOid"/>
                                      <be key="data" refId="2068" clsId="FilterNodeData">
                                        <ref key="filterNode" refId="2065"/>
                                        <s key="dim">LUNPER</s>
                                        <i key="segmentLevel">0</i>
                                        <ref key="segment" refId="22"/>
                                        <b key="placeHolder">N</b>
                                        <ref key="weight" refId="23"/>
                                        <be key="textMatchingCondition" refId="2069" clsId="TextMatchingCondition">
                                          <ref key="op" refId="25"/>
                                          <s key="val"/>
                                        </be>
                                        <ref key="change" refId="26"/>
                                        <ref key="dataType" refId="27"/>
                                        <b key="prevailingDataType">N</b>
                                        <ref key="editability" refId="28"/>
                                        <s key="originalID">9</s>
                                        <b key="signChange">N</b>
                                        <b key="nativeSignChange">N</b>
                                        <l key="nav" refId="2070" ln="0" eid="ScenarioModifierValue"/>
                                        <i key="sco">0</i>
                                        <b key="applyFiltersForForcedScenarioPeriodoMap">N</b>
                                        <b key="lineSplit">N</b>
                                        <b key="addRCRow">N</b>
                                        <b key="complementary">N</b>
                                        <ref key="periodicCalculation" refId="29"/>
                                        <b key="breakLevelSubtotal">N</b>
                                        <b key="alreadyDrilled">N</b>
                                        <m key="nodeTypes" refId="2071" keid="SYS_STR" veid="EFReportingNodeType">
                                          <key>
                                            <s>4C554E504552-45-4C554E5F30---</s>
                                          </key>
                                          <val>
                                            <ref refId="95"/>
                                          </val>
                                        </m>
                                        <b key="multiSelection">N</b>
                                      </be>
                                      <cust key="id" clsId="FilterOid">9</cust>
                                      <s key="cod"/>
                                      <s key="desc"/>
                                      <i key="index">0</i>
                                      <l key="children" refId="2072" ln="3" eid="Framework.com.tagetik.trees.INode,framework">
                                        <be refId="2073" clsId="FilterNode">
                                          <l key="dimensionOids" refId="2074" ln="1" eid="DimensionOid">
                                            <cust clsId="DimensionOid">44455354315F4D30-45-3130---</cust>
                                          </l>
                                          <l key="AdHocParamDimensionOids" refId="2075" ln="0" eid="DimensionOid"/>
                                          <be key="data" refId="2076" clsId="FilterNodeData">
                                            <ref key="filterNode" refId="2073"/>
                                            <s key="dim">DEST1_M0</s>
                                            <i key="segmentLevel">0</i>
                                            <ref key="segment" refId="22"/>
                                            <b key="placeHolder">N</b>
                                            <ref key="weight" refId="23"/>
                                            <be key="textMatchingCondition" refId="2077" clsId="TextMatchingCondition">
                                              <ref key="op" refId="25"/>
                                              <s key="val"/>
                                            </be>
                                            <ref key="change" refId="26"/>
                                            <ref key="dataType" refId="27"/>
                                            <b key="prevailingDataType">N</b>
                                            <ref key="editability" refId="28"/>
                                            <s key="originalID">12</s>
                                            <b key="signChange">N</b>
                                            <b key="nativeSignChange">N</b>
                                            <l key="nav" refId="2078" ln="0" eid="ScenarioModifierValue"/>
                                            <i key="sco">0</i>
                                            <b key="applyFiltersForForcedScenarioPeriodoMap">N</b>
                                            <b key="lineSplit">N</b>
                                            <b key="addRCRow">N</b>
                                            <b key="complementary">N</b>
                                            <ref key="periodicCalculation" refId="93"/>
                                            <b key="breakLevelSubtotal">N</b>
                                            <b key="alreadyDrilled">N</b>
                                            <m key="nodeTypes" refId="2079" keid="SYS_STR" veid="EFReportingNodeType">
                                              <key>
                                                <s>44455354315F4D30-45-3130---</s>
                                              </key>
                                              <val>
                                                <ref refId="95"/>
                                              </val>
                                            </m>
                                            <b key="multiSelection">N</b>
                                          </be>
                                          <cust key="id" clsId="FilterOid">12</cust>
                                          <s key="cod"/>
                                          <s key="desc"/>
                                          <i key="index">0</i>
                                          <l key="children" refId="2080" ln="0" eid="Framework.com.tagetik.trees.INode,framework"/>
                                          <ref key="parent" refId="2065"/>
                                        </be>
                                        <be refId="2081" clsId="FilterNode">
                                          <l key="dimensionOids" refId="2082" ln="1" eid="DimensionOid">
                                            <cust clsId="DimensionOid">44455354315F4D30-45-3230---</cust>
                                          </l>
                                          <l key="AdHocParamDimensionOids" refId="2083" ln="0" eid="DimensionOid"/>
                                          <be key="data" refId="2084" clsId="FilterNodeData">
                                            <ref key="filterNode" refId="2081"/>
                                            <s key="dim">DEST1_M0</s>
                                            <i key="segmentLevel">0</i>
                                            <ref key="segment" refId="22"/>
                                            <b key="placeHolder">N</b>
                                            <ref key="weight" refId="23"/>
                                            <be key="textMatchingCondition" refId="2085" clsId="TextMatchingCondition">
                                              <ref key="op" refId="25"/>
                                              <s key="val"/>
                                            </be>
                                            <ref key="change" refId="26"/>
                                            <ref key="dataType" refId="27"/>
                                            <b key="prevailingDataType">N</b>
                                            <ref key="editability" refId="28"/>
                                            <s key="originalID">15</s>
                                            <b key="signChange">N</b>
                                            <b key="nativeSignChange">N</b>
                                            <l key="nav" refId="2086" ln="0" eid="ScenarioModifierValue"/>
                                            <i key="sco">0</i>
                                            <b key="applyFiltersForForcedScenarioPeriodoMap">N</b>
                                            <b key="lineSplit">N</b>
                                            <b key="addRCRow">N</b>
                                            <b key="complementary">N</b>
                                            <ref key="periodicCalculation" refId="93"/>
                                            <b key="breakLevelSubtotal">N</b>
                                            <b key="alreadyDrilled">N</b>
                                            <m key="nodeTypes" refId="2087" keid="SYS_STR" veid="EFReportingNodeType">
                                              <key>
                                                <s>44455354315F4D30-45-3230---</s>
                                              </key>
                                              <val>
                                                <ref refId="95"/>
                                              </val>
                                            </m>
                                            <b key="multiSelection">N</b>
                                          </be>
                                          <cust key="id" clsId="FilterOid">15</cust>
                                          <s key="cod"/>
                                          <s key="desc"/>
                                          <i key="index">1</i>
                                          <l key="children" refId="2088" ln="0" eid="Framework.com.tagetik.trees.INode,framework"/>
                                          <ref key="parent" refId="2065"/>
                                        </be>
                                        <be refId="2089" clsId="FilterNode">
                                          <l key="dimensionOids" refId="2090" ln="0" eid="DimensionOid"/>
                                          <l key="AdHocParamDimensionOids" refId="2091" ln="0" eid="DimensionOid"/>
                                          <be key="data" refId="2092" clsId="FilterNodeData">
                                            <ref key="filterNode" refId="2089"/>
                                            <s key="dim">DEST1_M0</s>
                                            <i key="segmentLevel">0</i>
                                            <ref key="segment" refId="22"/>
                                            <be key="reportingFormula" refId="2093" clsId="ReportingFormula">
                                              <b key="serverFormula">N</b>
                                              <b key="formulaRule">N</b>
                                              <s key="formula">{12}+{15}</s>
                                            </be>
                                            <be key="dictionaryHeader" refId="2094" clsId="MultiDesc">
                                              <a key="desc" refId="2095" ln="4" eid="SYS_STR">
                                                <s>Total</s>
                                                <s>Gesamt</s>
                                                <nl/>
                                                <nl/>
                                              </a>
                                            </be>
                                            <b key="placeHolder">S</b>
                                            <ref key="weight" refId="23"/>
                                            <be key="textMatchingCondition" refId="2096" clsId="TextMatchingCondition">
                                              <ref key="op" refId="25"/>
                                              <s key="val"/>
                                            </be>
                                            <ref key="change" refId="26"/>
                                            <ref key="dataType" refId="27"/>
                                            <b key="prevailingDataType">N</b>
                                            <ref key="editability" refId="28"/>
                                            <s key="originalID">17</s>
                                            <b key="signChange">N</b>
                                            <b key="nativeSignChange">N</b>
                                            <l key="nav" refId="2097" ln="0" eid="ScenarioModifierValue"/>
                                            <i key="sco">0</i>
                                            <b key="applyFiltersForForcedScenarioPeriodoMap">N</b>
                                            <b key="lineSplit">N</b>
                                            <b key="addRCRow">N</b>
                                            <b key="complementary">N</b>
                                            <ref key="periodicCalculation" refId="29"/>
                                            <b key="breakLevelSubtotal">N</b>
                                            <b key="alreadyDrilled">N</b>
                                            <m key="nodeTypes" refId="2098" keid="SYS_STR" veid="EFReportingNodeType">
                                              <key>
                                                <s>15</s>
                                              </key>
                                              <val>
                                                <ref refId="95"/>
                                              </val>
                                            </m>
                                            <b key="multiSelection">N</b>
                                          </be>
                                          <cust key="id" clsId="FilterOid">17</cust>
                                          <s key="cod"/>
                                          <s key="desc"/>
                                          <i key="index">2</i>
                                          <l key="children" refId="2099" ln="0" eid="Framework.com.tagetik.trees.INode,framework"/>
                                          <ref key="parent" refId="2065"/>
                                        </be>
                                      </l>
                                      <ref key="parent" refId="2058"/>
                                    </be>
                                  </l>
                                  <ref key="parent" refId="2051"/>
                                </be>
                              </l>
                              <ref key="parent" refId="1997"/>
                            </be>
                            <be refId="2100" clsId="FilterNode">
                              <l key="dimensionOids" refId="2101" ln="0" eid="DimensionOid"/>
                              <l key="AdHocParamDimensionOids" refId="2102" ln="0" eid="DimensionOid"/>
                              <be key="data" refId="2103" clsId="FilterNodeData">
                                <ref key="filterNode" refId="2100"/>
                                <s key="dim">SCE_$</s>
                                <i key="segmentLevel">0</i>
                                <ref key="segment" refId="22"/>
                                <be key="dictionaryHeader" refId="2104" clsId="MultiDesc">
                                  <a key="desc" refId="2105" ln="4" eid="SYS_STR">
                                    <s>+/- %</s>
                                    <s>+/- %</s>
                                    <nl/>
                                    <nl/>
                                  </a>
                                </be>
                                <b key="placeHolder">S</b>
                                <ref key="weight" refId="23"/>
                                <be key="textMatchingCondition" refId="2106" clsId="TextMatchingCondition">
                                  <ref key="op" refId="25"/>
                                  <s key="val"/>
                                </be>
                                <ref key="change" refId="26"/>
                                <ref key="dataType" refId="27"/>
                                <b key="prevailingDataType">N</b>
                                <ref key="editability" refId="28"/>
                                <s key="originalID">4</s>
                                <b key="signChange">N</b>
                                <b key="nativeSignChange">N</b>
                                <l key="nav" refId="2107" ln="0" eid="ScenarioModifierValue"/>
                                <i key="sco">0</i>
                                <b key="applyFiltersForForcedScenarioPeriodoMap">N</b>
                                <b key="lineSplit">N</b>
                                <b key="addRCRow">N</b>
                                <b key="complementary">N</b>
                                <ref key="periodicCalculation" refId="29"/>
                                <b key="breakLevelSubtotal">N</b>
                                <b key="alreadyDrilled">N</b>
                                <m key="nodeTypes" refId="2108" keid="SYS_STR" veid="EFReportingNodeType">
                                  <key>
                                    <s>3</s>
                                  </key>
                                  <val>
                                    <ref refId="95"/>
                                  </val>
                                </m>
                                <b key="multiSelection">N</b>
                              </be>
                              <cust key="id" clsId="FilterOid">4</cust>
                              <s key="cod"/>
                              <s key="desc"/>
                              <i key="index">2</i>
                              <l key="children" refId="2109" ln="1" eid="Framework.com.tagetik.trees.INode,framework">
                                <be refId="2110" clsId="FilterNode">
                                  <l key="dimensionOids" refId="2111" ln="0" eid="DimensionOid"/>
                                  <l key="AdHocParamDimensionOids" refId="2112" ln="0" eid="DimensionOid"/>
                                  <be key="data" refId="2113" clsId="FilterNodeData">
                                    <ref key="filterNode" refId="2110"/>
                                    <s key="dim">PER</s>
                                    <i key="segmentLevel">0</i>
                                    <ref key="segment" refId="22"/>
                                    <b key="placeHolder">S</b>
                                    <ref key="weight" refId="23"/>
                                    <be key="textMatchingCondition" refId="2114" clsId="TextMatchingCondition">
                                      <ref key="op" refId="25"/>
                                      <s key="val"/>
                                    </be>
                                    <ref key="change" refId="26"/>
                                    <ref key="dataType" refId="27"/>
                                    <b key="prevailingDataType">N</b>
                                    <ref key="editability" refId="28"/>
                                    <s key="originalID">7</s>
                                    <b key="signChange">N</b>
                                    <b key="nativeSignChange">N</b>
                                    <l key="nav" refId="2115" ln="0" eid="ScenarioModifierValue"/>
                                    <i key="sco">0</i>
                                    <b key="applyFiltersForForcedScenarioPeriodoMap">N</b>
                                    <b key="lineSplit">N</b>
                                    <b key="addRCRow">N</b>
                                    <b key="complementary">N</b>
                                    <ref key="periodicCalculation" refId="29"/>
                                    <b key="breakLevelSubtotal">N</b>
                                    <b key="alreadyDrilled">N</b>
                                    <m key="nodeTypes" refId="2116" keid="SYS_STR" veid="EFReportingNodeType">
                                      <key>
                                        <s>504552-45-41432D5045522D414C4C2D46554C4C2D30303031--50-</s>
                                      </key>
                                      <val>
                                        <ref refId="95"/>
                                      </val>
                                    </m>
                                    <b key="multiSelection">N</b>
                                  </be>
                                  <cust key="id" clsId="FilterOid">7</cust>
                                  <s key="cod"/>
                                  <s key="desc"/>
                                  <i key="index">0</i>
                                  <l key="children" refId="2117" ln="1" eid="Framework.com.tagetik.trees.INode,framework">
                                    <be refId="2118" clsId="FilterNode">
                                      <l key="dimensionOids" refId="2119" ln="0" eid="DimensionOid"/>
                                      <l key="AdHocParamDimensionOids" refId="2120" ln="0" eid="DimensionOid"/>
                                      <be key="data" refId="2121" clsId="FilterNodeData">
                                        <ref key="filterNode" refId="2118"/>
                                        <s key="dim">LUNPER</s>
                                        <i key="segmentLevel">0</i>
                                        <ref key="segment" refId="22"/>
                                        <b key="placeHolder">S</b>
                                        <ref key="weight" refId="23"/>
                                        <be key="textMatchingCondition" refId="2122" clsId="TextMatchingCondition">
                                          <ref key="op" refId="25"/>
                                          <s key="val"/>
                                        </be>
                                        <ref key="change" refId="26"/>
                                        <ref key="dataType" refId="27"/>
                                        <b key="prevailingDataType">N</b>
                                        <ref key="editability" refId="28"/>
                                        <s key="originalID">10</s>
                                        <b key="signChange">N</b>
                                        <b key="nativeSignChange">N</b>
                                        <l key="nav" refId="2123" ln="0" eid="ScenarioModifierValue"/>
                                        <i key="sco">0</i>
                                        <b key="applyFiltersForForcedScenarioPeriodoMap">N</b>
                                        <b key="lineSplit">N</b>
                                        <b key="addRCRow">N</b>
                                        <b key="complementary">N</b>
                                        <ref key="periodicCalculation" refId="29"/>
                                        <b key="breakLevelSubtotal">N</b>
                                        <b key="alreadyDrilled">N</b>
                                        <m key="nodeTypes" refId="2124" keid="SYS_STR" veid="EFReportingNodeType">
                                          <key>
                                            <s>4C554E504552-45-4C554E5F30---</s>
                                          </key>
                                          <val>
                                            <ref refId="95"/>
                                          </val>
                                        </m>
                                        <b key="multiSelection">N</b>
                                      </be>
                                      <cust key="id" clsId="FilterOid">10</cust>
                                      <s key="cod"/>
                                      <s key="desc"/>
                                      <i key="index">0</i>
                                      <l key="children" refId="2125" ln="2" eid="Framework.com.tagetik.trees.INode,framework">
                                        <be refId="2126" clsId="FilterNode">
                                          <l key="dimensionOids" refId="2127" ln="0" eid="DimensionOid"/>
                                          <l key="AdHocParamDimensionOids" refId="2128" ln="0" eid="DimensionOid"/>
                                          <be key="data" refId="2129" clsId="FilterNodeData">
                                            <ref key="filterNode" refId="2126"/>
                                            <s key="dim">DEST1_M0</s>
                                            <i key="segmentLevel">0</i>
                                            <ref key="segment" refId="22"/>
                                            <be key="reportingFormula" refId="2130" clsId="ReportingFormula">
                                              <b key="serverFormula">N</b>
                                              <b key="formulaRule">S</b>
                                              <s key="formula">IFERROR((({11}-{12})/{12}),"-")</s>
                                            </be>
                                            <b key="placeHolder">S</b>
                                            <ref key="weight" refId="23"/>
                                            <be key="textMatchingCondition" refId="2131" clsId="TextMatchingCondition">
                                              <ref key="op" refId="25"/>
                                              <s key="val"/>
                                            </be>
                                            <ref key="change" refId="26"/>
                                            <ref key="dataType" refId="27"/>
                                            <b key="prevailingDataType">N</b>
                                            <ref key="editability" refId="28"/>
                                            <s key="originalID">13</s>
                                            <b key="signChange">N</b>
                                            <b key="nativeSignChange">N</b>
                                            <l key="nav" refId="2132" ln="0" eid="ScenarioModifierValue"/>
                                            <i key="sco">0</i>
                                            <b key="applyFiltersForForcedScenarioPeriodoMap">N</b>
                                            <b key="lineSplit">N</b>
                                            <b key="addRCRow">N</b>
                                            <b key="complementary">N</b>
                                            <ref key="periodicCalculation" refId="29"/>
                                            <b key="breakLevelSubtotal">N</b>
                                            <b key="alreadyDrilled">N</b>
                                            <m key="nodeTypes" refId="2133" keid="SYS_STR" veid="EFReportingNodeType">
                                              <key>
                                                <s>44455354315F4D30-45-3130---</s>
                                              </key>
                                              <val>
                                                <ref refId="95"/>
                                              </val>
                                            </m>
                                            <b key="multiSelection">N</b>
                                          </be>
                                          <cust key="id" clsId="FilterOid">13</cust>
                                          <s key="cod"/>
                                          <s key="desc"/>
                                          <i key="index">0</i>
                                          <l key="children" refId="2134" ln="0" eid="Framework.com.tagetik.trees.INode,framework"/>
                                          <ref key="parent" refId="2118"/>
                                        </be>
                                        <be refId="2135" clsId="FilterNode">
                                          <l key="dimensionOids" refId="2136" ln="0" eid="DimensionOid"/>
                                          <l key="AdHocParamDimensionOids" refId="2137" ln="0" eid="DimensionOid"/>
                                          <be key="data" refId="2138" clsId="FilterNodeData">
                                            <ref key="filterNode" refId="2135"/>
                                            <s key="dim">DEST1_M0</s>
                                            <i key="segmentLevel">0</i>
                                            <ref key="segment" refId="22"/>
                                            <b key="placeHolder">S</b>
                                            <ref key="weight" refId="23"/>
                                            <be key="textMatchingCondition" refId="2139" clsId="TextMatchingCondition">
                                              <ref key="op" refId="25"/>
                                              <s key="val"/>
                                            </be>
                                            <ref key="change" refId="26"/>
                                            <ref key="dataType" refId="27"/>
                                            <b key="prevailingDataType">N</b>
                                            <ref key="editability" refId="28"/>
                                            <s key="originalID">16</s>
                                            <b key="signChange">N</b>
                                            <b key="nativeSignChange">N</b>
                                            <l key="nav" refId="2140" ln="0" eid="ScenarioModifierValue"/>
                                            <i key="sco">0</i>
                                            <b key="applyFiltersForForcedScenarioPeriodoMap">N</b>
                                            <b key="lineSplit">N</b>
                                            <b key="addRCRow">N</b>
                                            <b key="complementary">N</b>
                                            <ref key="periodicCalculation" refId="29"/>
                                            <b key="breakLevelSubtotal">N</b>
                                            <b key="alreadyDrilled">N</b>
                                            <m key="nodeTypes" refId="2141" keid="SYS_STR" veid="EFReportingNodeType">
                                              <key>
                                                <s>44455354315F4D30-45-3230---</s>
                                              </key>
                                              <val>
                                                <ref refId="95"/>
                                              </val>
                                            </m>
                                            <b key="multiSelection">N</b>
                                          </be>
                                          <cust key="id" clsId="FilterOid">16</cust>
                                          <s key="cod"/>
                                          <s key="desc"/>
                                          <i key="index">1</i>
                                          <l key="children" refId="2142" ln="0" eid="Framework.com.tagetik.trees.INode,framework"/>
                                          <ref key="parent" refId="2118"/>
                                        </be>
                                      </l>
                                      <ref key="parent" refId="2110"/>
                                    </be>
                                  </l>
                                  <ref key="parent" refId="2100"/>
                                </be>
                              </l>
                              <ref key="parent" refId="1997"/>
                            </be>
                          </l>
                        </be>
                        <be key="matrixFilters" refId="2143" clsId="FilterNode">
                          <l key="dimensionOids" refId="2144" ln="0" eid="DimensionOid"/>
                          <l key="AdHocParamDimensionOids" refId="2145" ln="0" eid="DimensionOid"/>
                          <be key="data" refId="2146" clsId="FilterNodeData">
                            <ref key="filterNode" refId="2143"/>
                            <i key="segmentLevel">0</i>
                            <ref key="segment" refId="22"/>
                            <b key="placeHolder">N</b>
                            <ref key="weight" refId="23"/>
                            <be key="textMatchingCondition" refId="21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2148" ln="1" eid="Framework.com.tagetik.trees.INode,framework">
                            <be refId="2149" clsId="FilterNode">
                              <l key="dimensionOids" refId="2150" ln="1" eid="DimensionOid">
                                <cust clsId="DimensionOid">544950-45-5449505F4356---</cust>
                              </l>
                              <l key="AdHocParamDimensionOids" refId="2151" ln="0" eid="DimensionOid"/>
                              <be key="data" refId="2152" clsId="FilterNodeData">
                                <ref key="filterNode" refId="2149"/>
                                <s key="dim">TIP</s>
                                <i key="segmentLevel">0</i>
                                <ref key="segment" refId="22"/>
                                <b key="placeHolder">N</b>
                                <ref key="weight" refId="23"/>
                                <be key="textMatchingCondition" refId="2153" clsId="TextMatchingCondition">
                                  <ref key="op" refId="25"/>
                                  <s key="val"/>
                                </be>
                                <ref key="change" refId="26"/>
                                <ref key="dataType" refId="27"/>
                                <b key="prevailingDataType">N</b>
                                <ref key="editability" refId="28"/>
                                <s key="originalID">4</s>
                                <b key="signChange">N</b>
                                <b key="nativeSignChange">N</b>
                                <l key="nav" refId="2154"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2155" ln="1" eid="Framework.com.tagetik.trees.INode,framework">
                                <be refId="2156" clsId="FilterNode">
                                  <l key="dimensionOids" refId="2157" ln="1" eid="DimensionOid">
                                    <cust clsId="DimensionOid">415A495F453031-4E-414E303030303030---</cust>
                                  </l>
                                  <l key="AdHocParamDimensionOids" refId="2158" ln="0" eid="DimensionOid"/>
                                  <be key="data" refId="2159" clsId="FilterNodeData">
                                    <ref key="filterNode" refId="2156"/>
                                    <s key="dim">AZI_E01</s>
                                    <i key="segmentLevel">0</i>
                                    <ref key="segment" refId="22"/>
                                    <b key="placeHolder">N</b>
                                    <ref key="weight" refId="23"/>
                                    <be key="textMatchingCondition" refId="2160" clsId="TextMatchingCondition">
                                      <ref key="op" refId="25"/>
                                      <s key="val"/>
                                    </be>
                                    <ref key="change" refId="26"/>
                                    <ref key="dataType" refId="27"/>
                                    <b key="prevailingDataType">N</b>
                                    <ref key="editability" refId="28"/>
                                    <s key="originalID">5</s>
                                    <b key="signChange">N</b>
                                    <b key="nativeSignChange">N</b>
                                    <l key="nav" refId="2161" ln="0" eid="ScenarioModifierValue"/>
                                    <i key="sco">0</i>
                                    <b key="applyFiltersForForcedScenarioPeriodoMap">N</b>
                                    <b key="lineSplit">N</b>
                                    <b key="addRCRow">N</b>
                                    <b key="complementary">N</b>
                                    <ref key="periodicCalculation" refId="93"/>
                                    <b key="breakLevelSubtotal">N</b>
                                    <b key="alreadyDrilled">N</b>
                                    <b key="multiSelection">N</b>
                                  </be>
                                  <cust key="id" clsId="FilterOid">5</cust>
                                  <s key="cod"/>
                                  <s key="desc"/>
                                  <i key="index">0</i>
                                  <l key="children" refId="2162" ln="1" eid="Framework.com.tagetik.trees.INode,framework">
                                    <be refId="2163" clsId="FilterNode">
                                      <l key="dimensionOids" refId="2164" ln="1" eid="DimensionOid">
                                        <cust clsId="DimensionOid">4341545F24-4E-41435455414C53---</cust>
                                      </l>
                                      <l key="AdHocParamDimensionOids" refId="2165" ln="0" eid="DimensionOid"/>
                                      <be key="data" refId="2166" clsId="FilterNodeData">
                                        <ref key="filterNode" refId="2163"/>
                                        <s key="dim">CAT_$</s>
                                        <i key="segmentLevel">0</i>
                                        <ref key="segment" refId="22"/>
                                        <b key="placeHolder">N</b>
                                        <ref key="weight" refId="23"/>
                                        <be key="textMatchingCondition" refId="2167" clsId="TextMatchingCondition">
                                          <ref key="op" refId="25"/>
                                          <s key="val"/>
                                        </be>
                                        <ref key="change" refId="26"/>
                                        <ref key="dataType" refId="27"/>
                                        <b key="prevailingDataType">N</b>
                                        <ref key="editability" refId="28"/>
                                        <s key="originalID">6</s>
                                        <b key="signChange">N</b>
                                        <b key="nativeSignChange">N</b>
                                        <l key="nav" refId="2168" ln="0" eid="ScenarioModifierValue"/>
                                        <i key="sco">0</i>
                                        <b key="applyFiltersForForcedScenarioPeriodoMap">N</b>
                                        <b key="lineSplit">N</b>
                                        <b key="addRCRow">N</b>
                                        <b key="complementary">N</b>
                                        <ref key="periodicCalculation" refId="93"/>
                                        <b key="breakLevelSubtotal">N</b>
                                        <b key="alreadyDrilled">N</b>
                                        <b key="multiSelection">N</b>
                                      </be>
                                      <cust key="id" clsId="FilterOid">6</cust>
                                      <s key="cod"/>
                                      <s key="desc"/>
                                      <i key="index">0</i>
                                      <l key="children" refId="2169" ln="0" eid="Framework.com.tagetik.trees.INode,framework"/>
                                      <ref key="parent" refId="2156"/>
                                    </be>
                                  </l>
                                  <ref key="parent" refId="2149"/>
                                </be>
                              </l>
                              <ref key="parent" refId="2143"/>
                            </be>
                          </l>
                        </be>
                        <be key="rowHeaders" refId="2170" clsId="ReportingHeaders">
                          <m key="headers" refId="2171" keid="SYS_PR_I" veid="System.Collections.IList">
                            <key>
                              <i>-1</i>
                            </key>
                            <val>
                              <l refId="2172" ln="1">
                                <s>$Account(HIERARCHY("A01")).desc</s>
                              </l>
                            </val>
                          </m>
                          <m key="headersDims" refId="2173" keid="SYS_PR_I" veid="SYS_STR">
                            <key>
                              <i>-1</i>
                            </key>
                            <val>
                              <s>VOC_A01</s>
                            </val>
                          </m>
                        </be>
                        <be key="columnHeaders" refId="2174" clsId="ReportingHeaders">
                          <m key="headers" refId="2175" keid="SYS_PR_I" veid="System.Collections.IList">
                            <key>
                              <i>-1</i>
                            </key>
                            <val>
                              <l refId="2176" ln="1">
                                <s>$Cust_Dim1(HIERARCHY("M0")).code</s>
                              </l>
                            </val>
                            <key>
                              <i>-2</i>
                            </key>
                            <val>
                              <l refId="2177" ln="1">
                                <s>value($Scenario.year)</s>
                              </l>
                            </val>
                          </m>
                          <m key="headersDims" refId="2178" keid="SYS_PR_I" veid="SYS_STR">
                            <key>
                              <i>-1</i>
                            </key>
                            <val>
                              <s>DEST1_M0</s>
                            </val>
                            <key>
                              <i>-2</i>
                            </key>
                            <val>
                              <s>SCE_$</s>
                            </val>
                          </m>
                        </be>
                        <ref key="styleType" refId="142"/>
                        <b key="subtotalOnTop">N</b>
                        <b key="leavesFirst">N</b>
                        <b key="groupSubtotal">N</b>
                        <b key="replaceWithPlaceholder">N</b>
                        <b key="onlyFirstHeader">N</b>
                        <b key="allowRangeBreak">N</b>
                        <b key="showZeros">N</b>
                        <i key="maxRows">0</i>
                        <ref key="rowsExpansionMode" refId="143"/>
                        <i key="maxCols">0</i>
                        <ref key="colsExpansionMode" refId="143"/>
                        <ref key="columnsAutofitMode" refId="144"/>
                        <b key="isEditabilityOnDemand">N</b>
                        <b key="useForcedBoundDims">N</b>
                        <ref key="disableHints" refId="145"/>
                        <ref key="tipoAllineamentoLordiIC" refId="146"/>
                        <set key="forcedDimensions" refId="2179"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2180" ln="2" eid="Reporting.com.tagetik.tables.IMatixCellLeafPositions,Reporting">
                          <be refId="2181" clsId="CornerHeaderMatrixCellLeafPositions">
                            <i key="colHeader">-2</i>
                            <i key="rowHeader">-1</i>
                          </be>
                          <be refId="2182" clsId="CornerHeaderMatrixCellLeafPositions">
                            <i key="colHeader">-1</i>
                            <i key="rowHeader">-1</i>
                          </be>
                        </set>
                        <m key="forcedEditModes" refId="2183" keid="Reporting.com.tagetik.tables.IMatixCellLeafPositions,Reporting" veid="SYS_STR"/>
                        <b key="UseTxlDeFormEditor">N</b>
                        <be key="TxDeFormsEditorDescriptor" refId="2184" clsId="TxDeFormsEditorDescriptor">
                          <l key="Tabs" refId="2185" ln="0" eid="TxDeFormsEditorGridDescriptor"/>
                          <i key="Height">400</i>
                          <i key="Width">430</i>
                          <b key="editButton">S</b>
                          <b key="newButton">S</b>
                          <b key="deleteButton">S</b>
                        </be>
                        <be key="workspaceTableInfo" refId="2186" clsId="matrixWSInfo">
                          <b key="isT">N</b>
                          <s key="wsCode">$CPM</s>
                        </be>
                        <be key="customFilters" refId="2187" clsId="ExpCustomFiltersProspetto"/>
                      </be>
                    </val>
                  </m>
                  <m key="cellFields" refId="2188" keid="SYS_STR" veid="CodeCellField">
                    <key>
                      <s>CellField00</s>
                    </key>
                    <val>
                      <be refId="2189" clsId="CodeCellField">
                        <s key="code">CellField00</s>
                        <s key="cellField">$Period.code</s>
                      </be>
                    </val>
                    <key>
                      <s>CellField01</s>
                    </key>
                    <val>
                      <be refId="2190" clsId="CodeCellField">
                        <s key="code">CellField01</s>
                        <s key="cellField">$Scenario.year</s>
                      </be>
                    </val>
                  </m>
                  <m key="dictionary" refId="2191" keid="SYS_STR" veid="CodeMultiDescVO">
                    <key>
                      <s>Dict21</s>
                    </key>
                    <val>
                      <be refId="2192" clsId="CodeMultiDescVO">
                        <s key="code">Dict21</s>
                        <be key="multiDescVO" refId="2193" clsId="MultiDesc">
                          <a key="desc" refId="2194" ln="4" eid="SYS_STR">
                            <s>+/- %</s>
                            <s>+/- %</s>
                            <nl/>
                            <nl/>
                          </a>
                        </be>
                      </be>
                    </val>
                    <key>
                      <s>Dict01</s>
                    </key>
                    <val>
                      <be refId="2195" clsId="CodeMultiDescVO">
                        <s key="code">Dict01</s>
                        <be key="multiDescVO" refId="2196" clsId="MultiDesc">
                          <a key="desc" refId="2197" ln="4" eid="SYS_STR">
                            <s>
                              <ch cod="20ac"/>
                               in millions
                            </s>
                            <s>
                              in Mio 
                              <ch cod="20ac"/>
                            </s>
                            <nl/>
                            <nl/>
                          </a>
                        </be>
                      </be>
                    </val>
                    <key>
                      <s>Dict13</s>
                    </key>
                    <val>
                      <be refId="2198" clsId="CodeMultiDescVO">
                        <s key="code">Dict13</s>
                        <be key="multiDescVO" refId="2199" clsId="MultiDesc">
                          <a key="desc" refId="2200" ln="4" eid="SYS_STR">
                            <s>
                              <ch cod="20ac"/>
                               in millions
                            </s>
                            <s>
                              in Mio 
                              <ch cod="20ac"/>
                            </s>
                            <nl/>
                            <nl/>
                          </a>
                        </be>
                      </be>
                    </val>
                    <key>
                      <s>Dict04</s>
                    </key>
                    <val>
                      <be refId="2201" clsId="CodeMultiDescVO">
                        <s key="code">Dict04</s>
                        <be key="multiDescVO" refId="2202" clsId="MultiDesc">
                          <a key="desc" refId="2203" ln="4" eid="SYS_STR">
                            <s>Sept. 30, </s>
                            <s>30.9.</s>
                            <nl/>
                            <nl/>
                          </a>
                        </be>
                      </be>
                    </val>
                    <key>
                      <s>Dict20</s>
                    </key>
                    <val>
                      <be refId="2204" clsId="CodeMultiDescVO">
                        <s key="code">Dict20</s>
                        <be key="multiDescVO" refId="2205" clsId="MultiDesc">
                          <a key="desc" refId="2206" ln="4" eid="SYS_STR">
                            <s>+/-</s>
                            <s>+/-</s>
                            <nl/>
                            <nl/>
                          </a>
                        </be>
                      </be>
                    </val>
                    <key>
                      <s>Dict19</s>
                    </key>
                    <val>
                      <be refId="2207" clsId="CodeMultiDescVO">
                        <s key="code">Dict19</s>
                        <be key="multiDescVO" refId="2208" clsId="MultiDesc">
                          <a key="desc" refId="2209" ln="4" eid="SYS_STR">
                            <s>+/- %</s>
                            <s>+/- %</s>
                            <nl/>
                            <nl/>
                          </a>
                        </be>
                      </be>
                    </val>
                    <key>
                      <s>Dict02</s>
                    </key>
                    <val>
                      <be refId="2210" clsId="CodeMultiDescVO">
                        <s key="code">Dict02</s>
                        <be key="multiDescVO" refId="2211" clsId="MultiDesc">
                          <a key="desc" refId="2212" ln="4" eid="SYS_STR">
                            <s>Mar. 31, </s>
                            <s>31.3.</s>
                            <nl/>
                            <nl/>
                          </a>
                        </be>
                      </be>
                    </val>
                    <key>
                      <s>Dict05</s>
                    </key>
                    <val>
                      <be refId="2213" clsId="CodeMultiDescVO">
                        <s key="code">Dict05</s>
                        <be key="multiDescVO" refId="2214" clsId="MultiDesc">
                          <a key="desc" refId="2215" ln="4" eid="SYS_STR">
                            <s>Dec. 31, </s>
                            <s>31.12.</s>
                            <nl/>
                            <nl/>
                          </a>
                        </be>
                      </be>
                    </val>
                    <key>
                      <s>Dict00</s>
                    </key>
                    <val>
                      <be refId="2216" clsId="CodeMultiDescVO">
                        <s key="code">Dict00</s>
                        <be key="multiDescVO" refId="2217" clsId="MultiDesc">
                          <a key="desc" refId="2218" ln="4" eid="SYS_STR">
                            <s>
                              Economic Net Debt
                              <ch cod="b9"/>
                            </s>
                            <s>
                              Wirtschaftliche Nettoverschuldung
                              <ch cod="b9"/>
                              <ch cod="207e"/>
                            </s>
                            <nl/>
                            <nl/>
                          </a>
                        </be>
                      </be>
                    </val>
                    <key>
                      <s>Dict18</s>
                    </key>
                    <val>
                      <be refId="2219" clsId="CodeMultiDescVO">
                        <s key="code">Dict18</s>
                        <be key="multiDescVO" refId="2220" clsId="MultiDesc">
                          <a key="desc" refId="2221" ln="4" eid="SYS_STR">
                            <s>+/-</s>
                            <s>+/-</s>
                            <nl/>
                            <nl/>
                          </a>
                        </be>
                      </be>
                    </val>
                    <key>
                      <s>Dict03</s>
                    </key>
                    <val>
                      <be refId="2222" clsId="CodeMultiDescVO">
                        <s key="code">Dict03</s>
                        <be key="multiDescVO" refId="2223" clsId="MultiDesc">
                          <a key="desc" refId="2224" ln="4" eid="SYS_STR">
                            <s>Jun. 30, </s>
                            <s>30.6.</s>
                            <nl/>
                            <nl/>
                          </a>
                        </be>
                      </be>
                    </val>
                    <key>
                      <s>Dict06</s>
                    </key>
                    <val>
                      <be refId="2225" clsId="CodeMultiDescVO">
                        <s key="code">Dict06</s>
                        <be key="multiDescVO" refId="2226" clsId="MultiDesc">
                          <a key="desc" refId="2227" ln="4" eid="SYS_STR">
                            <s>US</s>
                            <s>DE</s>
                            <nl/>
                            <nl/>
                          </a>
                        </be>
                      </be>
                    </val>
                  </m>
                  <m key="controlExpressions" refId="2228" keid="SYS_STR" veid="CodedExpControlloProspetto"/>
                  <m key="inlineParameters" refId="2229" keid="SYS_STR" veid="CodedInlineParameter"/>
                  <m key="queries" refId="2230" keid="SYS_STR" veid="Reporting.com.tagetik.query.IUserDefinedQueryVO,Reporting"/>
                  <m key="launchers" refId="2231" keid="SYS_STR" veid="ElaborationsLauncher"/>
                  <m key="actionLists" refId="2232" keid="SYS_STR" veid="Reporting.com.tagetik.actionlist.ISnapshotActionList,Reporting"/>
                  <l key="areas" refId="2233" ln="0" eid="SYS_STR"/>
                  <l key="charts" refId="2234" ln="0" eid="SYS_STR"/>
                  <l key="pivots" refId="2235" ln="0" eid="SYS_STR"/>
                </be>
                <b key="forceRebuild">N</b>
                <b key="forceReopen">N</b>
                <rs key="tempiElaborazione" refId="2236" rowCount="8" fieldNames="MATRICE,TIPO,TEMPO">
                  <field name="MATRICE">
                    <s/>
                    <s/>
                    <s>Matrix01</s>
                    <s>OCF </s>
                    <s/>
                    <s>Matrix02</s>
                    <s/>
                    <s/>
                  </field>
                  <field name="TIPO">
                    <s>PRE_EXPLOSION</s>
                    <s>CELL_FIELDS</s>
                    <s>HEADERS</s>
                    <s>HEADERS</s>
                    <s>QUEUING TIME</s>
                    <s>HEADERS</s>
                    <s>OTHER</s>
                    <s>POST_EXPLOSION</s>
                  </field>
                  <field name="TEMPO">
                    <s>1</s>
                    <s>1</s>
                    <s>298</s>
                    <s>1374</s>
                    <s>0</s>
                    <s>2067</s>
                    <s>0</s>
                    <s>0</s>
                  </field>
                </rs>
                <be key="styleSheet" refId="2237" clsId="StyleSheetResult"/>
                <a key="sheetNames" refId="2238" ln="1" eid="SYS_STR">
                  <s>END</s>
                </a>
                <s key="scripts"/>
                <l key="sheetsToHide" refId="2239" ln="0" eid="SYS_STR"/>
                <be key="reportFilters" refId="2240" clsId="FilterNode">
                  <l key="dimensionOids" refId="2241" ln="0" eid="DimensionOid"/>
                  <l key="AdHocParamDimensionOids" refId="2242" ln="0" eid="DimensionOid"/>
                  <be key="data" refId="2243" clsId="FilterNodeData">
                    <ref key="filterNode" refId="2240"/>
                    <i key="segmentLevel">0</i>
                    <ref key="segment" refId="22"/>
                    <b key="placeHolder">N</b>
                    <ref key="weight" refId="23"/>
                    <be key="textMatchingCondition" refId="224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2245" ln="0" eid="Framework.com.tagetik.trees.INode,framework"/>
                </be>
                <m key="dataTypes" refId="2246" keid="SYS_STR" veid="DataTypesMap"/>
                <l key="hideRCResults" refId="2247" ln="0" eid="HideRCSResult"/>
                <m key="queries" refId="2248" keid="SYS_STR" veid="MultiSheetQueryResultVO"/>
                <m key="validationQueries" refId="2249" keid="SYS_STR" veid="ValidationQueryResult"/>
              </be>
              <be key="logger" refId="2250" clsId="ReportLogger">
                <be key="sheetLogger" refId="2251" clsId="ReportingElementLogger">
                  <set key="errors" refId="2252" ln="0" eid="SYS_STR"/>
                  <set key="warnings" refId="2253" ln="0" eid="SYS_STR"/>
                </be>
                <be key="fgdLogger" refId="2254" clsId="ReportingElementLogger">
                  <set key="errors" refId="2255" ln="0" eid="SYS_STR"/>
                  <set key="warnings" refId="2256" ln="0" eid="SYS_STR"/>
                </be>
                <be key="tmplLogger" refId="2257" clsId="ReportingElementLogger">
                  <set key="errors" refId="2258" ln="0" eid="SYS_STR"/>
                  <set key="warnings" refId="2259" ln="0" eid="SYS_STR"/>
                </be>
                <m key="matrixLoggers" refId="2260" keid="SYS_STR" veid="MatrixLogger">
                  <key>
                    <s>OCF </s>
                  </key>
                  <val>
                    <be refId="2261" clsId="MatrixLogger">
                      <s key="code">OCF </s>
                      <be key="rowsLogger" refId="2262" clsId="ReportingElementLogger">
                        <set key="errors" refId="2263" ln="0" eid="SYS_STR"/>
                        <set key="warnings" refId="2264" ln="0" eid="SYS_STR"/>
                      </be>
                      <be key="colsLogger" refId="2265" clsId="ReportingElementLogger">
                        <set key="errors" refId="2266" ln="0" eid="SYS_STR"/>
                        <set key="warnings" refId="2267" ln="0" eid="SYS_STR"/>
                      </be>
                      <set key="errors" refId="2268" ln="0" eid="SYS_STR"/>
                      <set key="warnings" refId="2269" ln="0" eid="SYS_STR"/>
                    </be>
                  </val>
                  <key>
                    <s>Matrix02</s>
                  </key>
                  <val>
                    <be refId="2270" clsId="MatrixLogger">
                      <s key="code">Matrix02</s>
                      <be key="rowsLogger" refId="2271" clsId="ReportingElementLogger">
                        <set key="errors" refId="2272" ln="0" eid="SYS_STR"/>
                        <set key="warnings" refId="2273" ln="0" eid="SYS_STR"/>
                      </be>
                      <be key="colsLogger" refId="2274" clsId="ReportingElementLogger">
                        <set key="errors" refId="2275" ln="0" eid="SYS_STR"/>
                        <set key="warnings" refId="2276" ln="0" eid="SYS_STR"/>
                      </be>
                      <set key="errors" refId="2277" ln="0" eid="SYS_STR"/>
                      <set key="warnings" refId="2278" ln="0" eid="SYS_STR"/>
                    </be>
                  </val>
                  <key>
                    <s>Matrix01</s>
                  </key>
                  <val>
                    <be refId="2279" clsId="MatrixLogger">
                      <s key="code">Matrix01</s>
                      <be key="rowsLogger" refId="2280" clsId="ReportingElementLogger">
                        <set key="errors" refId="2281" ln="0" eid="SYS_STR"/>
                        <set key="warnings" refId="2282" ln="0" eid="SYS_STR"/>
                      </be>
                      <be key="colsLogger" refId="2283" clsId="ReportingElementLogger">
                        <set key="errors" refId="2284" ln="0" eid="SYS_STR"/>
                        <set key="warnings" refId="2285" ln="0" eid="SYS_STR"/>
                      </be>
                      <set key="errors" refId="2286" ln="0" eid="SYS_STR"/>
                      <set key="warnings" refId="2287" ln="0" eid="SYS_STR"/>
                    </be>
                  </val>
                </m>
                <set key="errors" refId="2288" ln="0" eid="SYS_STR"/>
                <set key="warnings" refId="2289" ln="0" eid="SYS_STR"/>
              </be>
            </be>
          </val>
          <key>
            <s>Template01</s>
          </key>
          <val>
            <be refId="2290" clsId="ProspElaborationTaskResult">
              <be key="prospElaborazioneResult" refId="2291" clsId="ProspElaborationResult">
                <s key="dbId">PROD_TGK_UNIPER_001</s>
                <ref key="endInsertionStatus" refId="1188"/>
                <m key="valori" refId="2292" keid="SYS_STR" veid="Framework.com.tagetik.datatypes.IRecordset,framework"/>
                <d key="runDate">1708529334673</d>
                <m key="tableNameOfRow" refId="2293" keid="SYS_STR" veid="TableNameInfo"/>
                <m key="intestazioni" refId="2294" keid="SYS_STR" veid="Framework.com.tagetik.datatypes.IRecordset,framework"/>
                <m key="intestazioniLink" refId="2295" keid="SYS_STR" veid="Framework.com.tagetik.datatypes.IRecordset,framework"/>
                <m key="celleEditabili" refId="2296" keid="SYS_STR" veid="Reporting.com.tagetik.launchedreport.ReportingCell[],Reporting"/>
                <m key="dictionaryTerms" refId="2297" keid="SYS_STR" veid="SYS_STR"/>
                <rs key="cellFields" refId="2298" rowCount="0" fieldNames=""/>
                <be key="reportTemplate" refId="2299" clsId="ReportTemplateVO">
                  <s key="code">Template01</s>
                  <s key="desc">Net Debt</s>
                  <m key="matrices" refId="2300" keid="SYS_STR" veid="Reporting.com.tagetik.tables.IMatrixPositionBlockVO,Reporting"/>
                  <m key="cellFields" refId="2301" keid="SYS_STR" veid="CodeCellField"/>
                  <m key="dictionary" refId="2302" keid="SYS_STR" veid="CodeMultiDescVO">
                    <key>
                      <s>Dict00</s>
                    </key>
                    <val>
                      <be refId="2303" clsId="CodeMultiDescVO">
                        <s key="code">Dict00</s>
                        <be key="multiDescVO" refId="2304" clsId="MultiDesc">
                          <a key="desc" refId="2305"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2306" keid="SYS_STR" veid="CodedExpControlloProspetto"/>
                  <m key="inlineParameters" refId="2307" keid="SYS_STR" veid="CodedInlineParameter"/>
                  <m key="queries" refId="2308" keid="SYS_STR" veid="Reporting.com.tagetik.query.IUserDefinedQueryVO,Reporting"/>
                  <m key="launchers" refId="2309" keid="SYS_STR" veid="ElaborationsLauncher"/>
                  <m key="actionLists" refId="2310" keid="SYS_STR" veid="Reporting.com.tagetik.actionlist.ISnapshotActionList,Reporting"/>
                  <l key="areas" refId="2311" ln="0" eid="SYS_STR"/>
                  <l key="charts" refId="2312" ln="0" eid="SYS_STR"/>
                  <l key="pivots" refId="2313" ln="0" eid="SYS_STR"/>
                </be>
                <b key="forceRebuild">N</b>
                <b key="forceReopen">N</b>
                <rs key="tempiElaborazione" refId="2314" rowCount="5" fieldNames="MATRICE,TIPO,TEMPO">
                  <field name="MATRICE">
                    <s/>
                    <s/>
                    <s/>
                    <s/>
                    <s/>
                  </field>
                  <field name="TIPO">
                    <s>PRE_EXPLOSION</s>
                    <s>CELL_FIELDS</s>
                    <s>QUEUING TIME</s>
                    <s>OTHER</s>
                    <s>POST_EXPLOSION</s>
                  </field>
                  <field name="TEMPO">
                    <s>0</s>
                    <s>0</s>
                    <s>0</s>
                    <s>0</s>
                    <s>0</s>
                  </field>
                </rs>
                <be key="styleSheet" refId="2315" clsId="StyleSheetResult"/>
                <a key="sheetNames" refId="2316" ln="1" eid="SYS_STR">
                  <s>Net Debt</s>
                </a>
                <s key="scripts"/>
                <l key="sheetsToHide" refId="2317" ln="0" eid="SYS_STR"/>
                <be key="reportFilters" refId="2318" clsId="FilterNode">
                  <l key="dimensionOids" refId="2319" ln="0" eid="DimensionOid"/>
                  <l key="AdHocParamDimensionOids" refId="2320" ln="0" eid="DimensionOid"/>
                  <be key="data" refId="2321" clsId="FilterNodeData">
                    <ref key="filterNode" refId="2318"/>
                    <i key="segmentLevel">0</i>
                    <ref key="segment" refId="22"/>
                    <b key="placeHolder">N</b>
                    <ref key="weight" refId="23"/>
                    <be key="textMatchingCondition" refId="232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2323" ln="0" eid="Framework.com.tagetik.trees.INode,framework"/>
                </be>
                <m key="dataTypes" refId="2324" keid="SYS_STR" veid="DataTypesMap"/>
                <m key="queries" refId="2325" keid="SYS_STR" veid="MultiSheetQueryResultVO"/>
                <m key="validationQueries" refId="2326" keid="SYS_STR" veid="ValidationQueryResult"/>
              </be>
              <be key="logger" refId="2327" clsId="ReportLogger">
                <be key="sheetLogger" refId="2328" clsId="ReportingElementLogger">
                  <set key="errors" refId="2329" ln="0" eid="SYS_STR"/>
                  <set key="warnings" refId="2330" ln="0" eid="SYS_STR"/>
                </be>
                <be key="fgdLogger" refId="2331" clsId="ReportingElementLogger">
                  <set key="errors" refId="2332" ln="0" eid="SYS_STR"/>
                  <set key="warnings" refId="2333" ln="0" eid="SYS_STR"/>
                </be>
                <be key="tmplLogger" refId="2334" clsId="ReportingElementLogger">
                  <set key="errors" refId="2335" ln="0" eid="SYS_STR"/>
                  <set key="warnings" refId="2336" ln="0" eid="SYS_STR"/>
                </be>
                <m key="matrixLoggers" refId="2337" keid="SYS_STR" veid="MatrixLogger"/>
                <set key="errors" refId="2338" ln="0" eid="SYS_STR"/>
                <set key="warnings" refId="2339" ln="0" eid="SYS_STR"/>
              </be>
            </be>
          </val>
        </m>
        <m key="exportedType" refId="2340" keid="SYS_STR" veid="SYS_STR"/>
        <m key="exportedResult" refId="2341" keid="SYS_STR" veid="System.Byte[]"/>
        <b key="flagValidation">N</b>
      </be>
      <be key="parameters" refId="2342" clsId="LaunchParameters">
        <be key="parameterBlock" refId="2343" clsId="ParameterBlock">
          <m key="ParameterValues" refId="2344" keid="SYS_STR" veid="Reporting.com.tagetik.report.parametersValue.IParameterValue,Reporting">
            <key>
              <s>5343455F24-45-41435F5343455F434F4E535F504152545F30303031--50-</s>
            </key>
            <val>
              <be refId="2345" clsId="FilterNodeParameterValue">
                <e key="ParamSetType" refId="2346" id="ParamSetType">ESPLICITA_SELEZIONA</e>
                <be key="Value" refId="2347" clsId="FilterNode">
                  <l key="dimensionOids" refId="2348" ln="1" eid="DimensionOid">
                    <cust clsId="DimensionOid">5343455F24-45-41432D323032332D434F4E53-554E495045522D47524F5550--</cust>
                  </l>
                  <l key="AdHocParamDimensionOids" refId="2349" ln="0" eid="DimensionOid"/>
                  <be key="data" refId="2350" clsId="FilterNodeData">
                    <ref key="filterNode" refId="2347"/>
                    <s key="dim">SCE_$</s>
                    <i key="segmentLevel">0</i>
                    <ref key="segment" refId="22"/>
                    <b key="placeHolder">N</b>
                    <ref key="weight" refId="23"/>
                    <be key="textMatchingCondition" refId="2351" clsId="TextMatchingCondition">
                      <ref key="op" refId="25"/>
                      <s key="val"/>
                    </be>
                    <ref key="change" refId="26"/>
                    <ref key="dataType" refId="27"/>
                    <b key="prevailingDataType">N</b>
                    <ref key="editability" refId="28"/>
                    <b key="signChange">N</b>
                    <b key="nativeSignChange">N</b>
                    <l key="nav" refId="2352" ln="0" eid="ScenarioModifierValue"/>
                    <i key="sco">0</i>
                    <b key="applyFiltersForForcedScenarioPeriodoMap">N</b>
                    <b key="lineSplit">N</b>
                    <b key="addRCRow">N</b>
                    <b key="complementary">N</b>
                    <ref key="periodicCalculation" refId="93"/>
                    <b key="breakLevelSubtotal">N</b>
                    <b key="alreadyDrilled">N</b>
                    <b key="multiSelection">N</b>
                  </be>
                  <cust key="id" clsId="FilterOid">2</cust>
                  <s key="cod"/>
                  <s key="desc"/>
                  <i key="index">0</i>
                  <l key="children" refId="2353" ln="0" eid="Framework.com.tagetik.trees.INode,framework"/>
                </be>
              </be>
            </val>
            <key>
              <s>504552-45-41435F5045525F414C4C5F504152545F30303031--50-</s>
            </key>
            <val>
              <be refId="2354" clsId="FilterNodeParameterValue">
                <ref key="ParamSetType" refId="2346"/>
                <be key="Value" refId="2355" clsId="FilterNode">
                  <l key="dimensionOids" refId="2356" ln="1" eid="DimensionOid">
                    <cust clsId="DimensionOid">504552-45-3132---</cust>
                  </l>
                  <l key="AdHocParamDimensionOids" refId="2357" ln="0" eid="DimensionOid"/>
                  <be key="data" refId="2358" clsId="FilterNodeData">
                    <ref key="filterNode" refId="2355"/>
                    <s key="dim">PER</s>
                    <i key="segmentLevel">0</i>
                    <ref key="segment" refId="22"/>
                    <b key="placeHolder">N</b>
                    <ref key="weight" refId="23"/>
                    <be key="textMatchingCondition" refId="23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93"/>
                    <b key="breakLevelSubtotal">N</b>
                    <b key="alreadyDrilled">N</b>
                    <b key="multiSelection">N</b>
                  </be>
                  <cust key="id" clsId="FilterOid">2</cust>
                  <i key="index">0</i>
                </be>
              </be>
            </val>
          </m>
          <m key="ParameterAdHocValues" refId="2360" keid="SYS_STR" veid="Reporting.com.tagetik.report.parametersValue.IParameterValue,Reporting"/>
        </be>
        <i key="descLanguage">1</i>
        <b key="dataEntry">N</b>
        <b key="checkEdit">S</b>
        <s key="adHocFileName"/>
        <s key="containerReportListFileName"/>
        <s key="containerReportListCode">CD_TABLES_EXT</s>
        <b key="createMatrixAreas">N</b>
      </be>
      <be key="launchInfo" refId="2361" clsId="LaunchInfo">
        <d key="launchTime">1708529334725</d>
        <s key="handlerId">a808dc83-9885-495d-be07-9ccbc471ec81</s>
      </be>
      <s key="code">CD_LA0080_QY</s>
      <ref key="desc" refId="2"/>
      <d key="dateStyleApplied">1530012689727</d>
      <be key="options" refId="2362"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2363" keid="SYS_STR" veid="Reporting.com.tagetik.report.IReportTemplateVO,Reporting">
        <key>
          <s>Template00</s>
        </key>
        <val>
          <be refId="2364" clsId="ReportTemplateVO">
            <s key="code">Template00</s>
            <s key="desc">END</s>
            <m key="matrices" refId="2365" keid="SYS_STR" veid="Reporting.com.tagetik.tables.IMatrixPositionBlockVO,Reporting">
              <key>
                <s>Matrix02</s>
              </key>
              <val>
                <be refId="2366" clsId="MatrixPositionBlockVO">
                  <s key="positionID">Matrix02</s>
                  <ref key="rows" refId="1328"/>
                  <ref key="columns" refId="1343"/>
                  <ref key="matrixFilters" refId="1393"/>
                  <be key="rowHeaders" refId="2367" clsId="ReportingHeaders">
                    <m key="headers" refId="2368" keid="SYS_PR_I" veid="System.Collections.IList">
                      <key>
                        <i>-1</i>
                      </key>
                      <val>
                        <l refId="2369" ln="1">
                          <s>$Account(HIERARCHY("A01")).desc</s>
                        </l>
                      </val>
                    </m>
                    <m key="headersDims" refId="2370" keid="SYS_PR_I" veid="SYS_STR">
                      <key>
                        <i>-1</i>
                      </key>
                      <val>
                        <s>VOC_A01</s>
                      </val>
                    </m>
                  </be>
                  <be key="columnHeaders" refId="2371" clsId="ReportingHeaders">
                    <m key="headers" refId="2372" keid="SYS_PR_I" veid="System.Collections.IList">
                      <key>
                        <i>-2</i>
                      </key>
                      <val>
                        <l refId="2373" ln="1">
                          <s>value($Scenario.year)</s>
                        </l>
                      </val>
                      <key>
                        <i>-1</i>
                      </key>
                      <val>
                        <l refId="2374" ln="1">
                          <s>$Cust_Dim1(HIERARCHY("M0")).code</s>
                        </l>
                      </val>
                    </m>
                    <m key="headersDims" refId="2375" keid="SYS_PR_I" veid="SYS_STR">
                      <key>
                        <i>-2</i>
                      </key>
                      <val>
                        <s>SCE_$</s>
                      </val>
                      <key>
                        <i>-1</i>
                      </key>
                      <val>
                        <s>DEST1_M0</s>
                      </val>
                    </m>
                  </be>
                  <ref key="styleType" refId="142"/>
                  <b key="subtotalOnTop">N</b>
                  <b key="leavesFirst">N</b>
                  <b key="groupSubtotal">N</b>
                  <b key="replaceWithPlaceholder">N</b>
                  <b key="onlyFirstHeader">N</b>
                  <b key="allowRangeBreak">N</b>
                  <b key="showZeros">N</b>
                  <i key="maxRows">0</i>
                  <ref key="rowsExpansionMode" refId="143"/>
                  <i key="maxCols">0</i>
                  <ref key="colsExpansionMode" refId="143"/>
                  <ref key="columnsAutofitMode" refId="144"/>
                  <b key="isEditabilityOnDemand">N</b>
                  <b key="useForcedBoundDims">N</b>
                  <ref key="disableHints" refId="145"/>
                  <ref key="tipoAllineamentoLordiIC" refId="146"/>
                  <ref key="forcedDimensions" refId="1422"/>
                  <b key="bindOriginalAmountOnSave">N</b>
                  <b key="showLink">N</b>
                  <i key="index">1</i>
                  <b key="excludeValuatingSheetsWithZeroValues">N</b>
                  <m key="addictionalStyleSheets" refId="2376" keid="SYS_STR" veid="StyleSheet"/>
                  <b key="allowOpenNewElements">N</b>
                  <s key="forcedBreakBackType">X</s>
                  <s key="forcedBreakBackRefLeaf">X</s>
                  <b key="autoOpenNewElements">N</b>
                  <b key="askNumRows">N</b>
                  <set key="forcedContentCells" refId="2377" ln="2" eid="Reporting.com.tagetik.tables.IMatixCellLeafPositions,Reporting">
                    <ref refId="1424"/>
                    <ref refId="1425"/>
                  </set>
                  <m key="forcedEditModes" refId="2378" keid="Reporting.com.tagetik.tables.IMatixCellLeafPositions,Reporting" veid="SYS_STR"/>
                  <b key="UseTxlDeFormEditor">N</b>
                  <ref key="TxDeFormsEditorDescriptor" refId="1427"/>
                  <ref key="workspaceTableInfo" refId="1429"/>
                </be>
              </val>
              <key>
                <s>Matrix01</s>
              </key>
              <val>
                <be refId="2379" clsId="MatrixPositionBlockVO">
                  <s key="positionID">Matrix01</s>
                  <ref key="rows" refId="1431"/>
                  <ref key="columns" refId="1997"/>
                  <ref key="matrixFilters" refId="2143"/>
                  <be key="rowHeaders" refId="2380" clsId="ReportingHeaders">
                    <m key="headers" refId="2381" keid="SYS_PR_I" veid="System.Collections.IList">
                      <key>
                        <i>-1</i>
                      </key>
                      <val>
                        <l refId="2382" ln="1">
                          <s>$Account(HIERARCHY("A01")).desc</s>
                        </l>
                      </val>
                    </m>
                    <m key="headersDims" refId="2383" keid="SYS_PR_I" veid="SYS_STR">
                      <key>
                        <i>-1</i>
                      </key>
                      <val>
                        <s>VOC_A01</s>
                      </val>
                    </m>
                  </be>
                  <be key="columnHeaders" refId="2384" clsId="ReportingHeaders">
                    <m key="headers" refId="2385" keid="SYS_PR_I" veid="System.Collections.IList">
                      <key>
                        <i>-2</i>
                      </key>
                      <val>
                        <l refId="2386" ln="1">
                          <s>value($Scenario.year)</s>
                        </l>
                      </val>
                      <key>
                        <i>-1</i>
                      </key>
                      <val>
                        <l refId="2387" ln="1">
                          <s>$Cust_Dim1(HIERARCHY("M0")).code</s>
                        </l>
                      </val>
                    </m>
                    <m key="headersDims" refId="2388" keid="SYS_PR_I" veid="SYS_STR">
                      <key>
                        <i>-2</i>
                      </key>
                      <val>
                        <s>SCE_$</s>
                      </val>
                      <key>
                        <i>-1</i>
                      </key>
                      <val>
                        <s>DEST1_M0</s>
                      </val>
                    </m>
                  </be>
                  <ref key="styleType" refId="142"/>
                  <b key="subtotalOnTop">N</b>
                  <b key="leavesFirst">N</b>
                  <b key="groupSubtotal">N</b>
                  <b key="replaceWithPlaceholder">N</b>
                  <b key="onlyFirstHeader">N</b>
                  <b key="allowRangeBreak">N</b>
                  <b key="showZeros">N</b>
                  <i key="maxRows">0</i>
                  <ref key="rowsExpansionMode" refId="143"/>
                  <i key="maxCols">0</i>
                  <ref key="colsExpansionMode" refId="143"/>
                  <ref key="columnsAutofitMode" refId="144"/>
                  <b key="isEditabilityOnDemand">N</b>
                  <b key="useForcedBoundDims">N</b>
                  <ref key="disableHints" refId="145"/>
                  <ref key="tipoAllineamentoLordiIC" refId="146"/>
                  <ref key="forcedDimensions" refId="2179"/>
                  <b key="bindOriginalAmountOnSave">N</b>
                  <b key="showLink">N</b>
                  <i key="index">2</i>
                  <b key="excludeValuatingSheetsWithZeroValues">N</b>
                  <m key="addictionalStyleSheets" refId="2389" keid="SYS_STR" veid="StyleSheet"/>
                  <b key="allowOpenNewElements">N</b>
                  <s key="forcedBreakBackType">X</s>
                  <s key="forcedBreakBackRefLeaf">X</s>
                  <b key="autoOpenNewElements">N</b>
                  <b key="askNumRows">N</b>
                  <set key="forcedContentCells" refId="2390" ln="2" eid="Reporting.com.tagetik.tables.IMatixCellLeafPositions,Reporting">
                    <ref refId="2181"/>
                    <ref refId="2182"/>
                  </set>
                  <m key="forcedEditModes" refId="2391" keid="Reporting.com.tagetik.tables.IMatixCellLeafPositions,Reporting" veid="SYS_STR"/>
                  <b key="UseTxlDeFormEditor">N</b>
                  <ref key="TxDeFormsEditorDescriptor" refId="2184"/>
                  <ref key="workspaceTableInfo" refId="2186"/>
                  <ref key="customFilters" refId="2187"/>
                </be>
              </val>
              <key>
                <s>OCF </s>
              </key>
              <val>
                <be refId="2392" clsId="MatrixPositionBlockVO">
                  <s key="positionID">OCF </s>
                  <ref key="rows" refId="1205"/>
                  <ref key="columns" refId="1220"/>
                  <ref key="matrixFilters" refId="1291"/>
                  <be key="rowHeaders" refId="2393" clsId="ReportingHeaders">
                    <m key="headers" refId="2394" keid="SYS_PR_I" veid="System.Collections.IList">
                      <key>
                        <i>-1</i>
                      </key>
                      <val>
                        <l refId="2395" ln="1">
                          <s>$Account.desc</s>
                        </l>
                      </val>
                    </m>
                    <m key="headersDims" refId="2396" keid="SYS_PR_I" veid="SYS_STR">
                      <key>
                        <i>-1</i>
                      </key>
                      <val>
                        <s>VOC</s>
                      </val>
                    </m>
                  </be>
                  <be key="columnHeaders" refId="2397" clsId="ReportingHeaders">
                    <m key="headers" refId="2398" keid="SYS_PR_I" veid="System.Collections.IList">
                      <key>
                        <i>-1</i>
                      </key>
                      <val>
                        <l refId="2399" ln="1">
                          <s>$Period.desc</s>
                        </l>
                      </val>
                    </m>
                    <m key="headersDims" refId="2400" keid="SYS_PR_I" veid="SYS_STR">
                      <key>
                        <i>-1</i>
                      </key>
                      <val>
                        <s>PER</s>
                      </val>
                    </m>
                  </be>
                  <ref key="styleType" refId="142"/>
                  <b key="subtotalOnTop">N</b>
                  <b key="leavesFirst">N</b>
                  <b key="groupSubtotal">N</b>
                  <b key="replaceWithPlaceholder">N</b>
                  <b key="onlyFirstHeader">N</b>
                  <b key="allowRangeBreak">N</b>
                  <b key="showZeros">N</b>
                  <i key="maxRows">0</i>
                  <ref key="rowsExpansionMode" refId="143"/>
                  <i key="maxCols">0</i>
                  <ref key="colsExpansionMode" refId="143"/>
                  <ref key="columnsAutofitMode" refId="144"/>
                  <b key="isEditabilityOnDemand">N</b>
                  <b key="useForcedBoundDims">N</b>
                  <ref key="disableHints" refId="145"/>
                  <ref key="tipoAllineamentoLordiIC" refId="146"/>
                  <ref key="forcedDimensions" refId="1319"/>
                  <b key="bindOriginalAmountOnSave">N</b>
                  <b key="showLink">N</b>
                  <i key="index">3</i>
                  <b key="excludeValuatingSheetsWithZeroValues">N</b>
                  <m key="addictionalStyleSheets" refId="2401" keid="SYS_STR" veid="StyleSheet"/>
                  <b key="allowOpenNewElements">N</b>
                  <s key="forcedBreakBackType">X</s>
                  <s key="forcedBreakBackRefLeaf">X</s>
                  <b key="autoOpenNewElements">N</b>
                  <b key="askNumRows">N</b>
                  <set key="forcedContentCells" refId="2402" ln="1" eid="Reporting.com.tagetik.tables.IMatixCellLeafPositions,Reporting">
                    <ref refId="1321"/>
                  </set>
                  <m key="forcedEditModes" refId="2403" keid="Reporting.com.tagetik.tables.IMatixCellLeafPositions,Reporting" veid="SYS_STR"/>
                  <b key="UseTxlDeFormEditor">N</b>
                  <ref key="TxDeFormsEditorDescriptor" refId="1323"/>
                  <ref key="workspaceTableInfo" refId="1325"/>
                  <ref key="customFilters" refId="1326"/>
                </be>
              </val>
            </m>
            <m key="cellFields" refId="2404" keid="SYS_STR" veid="CodeCellField">
              <key>
                <s>CellField00</s>
              </key>
              <val>
                <be refId="2405" clsId="CodeCellField">
                  <s key="code">CellField00</s>
                  <s key="cellField">$Period.code</s>
                </be>
              </val>
              <key>
                <s>CellField01</s>
              </key>
              <val>
                <be refId="2406" clsId="CodeCellField">
                  <s key="code">CellField01</s>
                  <s key="cellField">$Scenario.year</s>
                </be>
              </val>
            </m>
            <m key="dictionary" refId="2407" keid="SYS_STR" veid="CodeMultiDescVO">
              <key>
                <s>Dict21</s>
              </key>
              <val>
                <be refId="2408" clsId="CodeMultiDescVO">
                  <s key="code">Dict21</s>
                  <ref key="multiDescVO" refId="2193"/>
                </be>
              </val>
              <key>
                <s>Dict01</s>
              </key>
              <val>
                <be refId="2409" clsId="CodeMultiDescVO">
                  <s key="code">Dict01</s>
                  <ref key="multiDescVO" refId="2196"/>
                </be>
              </val>
              <key>
                <s>Dict13</s>
              </key>
              <val>
                <be refId="2410" clsId="CodeMultiDescVO">
                  <s key="code">Dict13</s>
                  <ref key="multiDescVO" refId="2199"/>
                </be>
              </val>
              <key>
                <s>Dict04</s>
              </key>
              <val>
                <be refId="2411" clsId="CodeMultiDescVO">
                  <s key="code">Dict04</s>
                  <ref key="multiDescVO" refId="2202"/>
                </be>
              </val>
              <key>
                <s>Dict20</s>
              </key>
              <val>
                <be refId="2412" clsId="CodeMultiDescVO">
                  <s key="code">Dict20</s>
                  <ref key="multiDescVO" refId="2205"/>
                </be>
              </val>
              <key>
                <s>Dict19</s>
              </key>
              <val>
                <be refId="2413" clsId="CodeMultiDescVO">
                  <s key="code">Dict19</s>
                  <ref key="multiDescVO" refId="2208"/>
                </be>
              </val>
              <key>
                <s>Dict02</s>
              </key>
              <val>
                <be refId="2414" clsId="CodeMultiDescVO">
                  <s key="code">Dict02</s>
                  <ref key="multiDescVO" refId="2211"/>
                </be>
              </val>
              <key>
                <s>Dict05</s>
              </key>
              <val>
                <be refId="2415" clsId="CodeMultiDescVO">
                  <s key="code">Dict05</s>
                  <ref key="multiDescVO" refId="2214"/>
                </be>
              </val>
              <key>
                <s>Dict00</s>
              </key>
              <val>
                <be refId="2416" clsId="CodeMultiDescVO">
                  <s key="code">Dict00</s>
                  <ref key="multiDescVO" refId="2217"/>
                </be>
              </val>
              <key>
                <s>Dict18</s>
              </key>
              <val>
                <be refId="2417" clsId="CodeMultiDescVO">
                  <s key="code">Dict18</s>
                  <ref key="multiDescVO" refId="2220"/>
                </be>
              </val>
              <key>
                <s>Dict03</s>
              </key>
              <val>
                <be refId="2418" clsId="CodeMultiDescVO">
                  <s key="code">Dict03</s>
                  <ref key="multiDescVO" refId="2223"/>
                </be>
              </val>
              <key>
                <s>Dict06</s>
              </key>
              <val>
                <be refId="2419" clsId="CodeMultiDescVO">
                  <s key="code">Dict06</s>
                  <ref key="multiDescVO" refId="2226"/>
                </be>
              </val>
            </m>
            <m key="controlExpressions" refId="2420" keid="SYS_STR" veid="CodedExpControlloProspetto"/>
            <m key="inlineParameters" refId="2421" keid="SYS_STR" veid="CodedInlineParameter"/>
            <m key="queries" refId="2422" keid="SYS_STR" veid="Reporting.com.tagetik.query.IUserDefinedQueryVO,Reporting"/>
            <be key="sheets" refId="2423" clsId="FilterNode">
              <l key="dimensionOids" refId="2424" ln="0" eid="DimensionOid"/>
              <l key="AdHocParamDimensionOids" refId="2425" ln="0" eid="DimensionOid"/>
              <be key="data" refId="2426" clsId="FilterNodeData">
                <ref key="filterNode" refId="2423"/>
                <i key="segmentLevel">0</i>
                <ref key="segment" refId="22"/>
                <b key="placeHolder">N</b>
                <ref key="weight" refId="23"/>
                <be key="textMatchingCondition" refId="242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2428" keid="SYS_STR" veid="ElaborationsLauncher"/>
            <m key="actionLists" refId="2429" keid="SYS_STR" veid="Reporting.com.tagetik.actionlist.ISnapshotActionList,Reporting"/>
            <l key="areas" refId="2430" ln="0" eid="SYS_STR"/>
            <l key="charts" refId="2431" ln="0" eid="SYS_STR"/>
            <l key="pivots" refId="2432" ln="0" eid="SYS_STR"/>
          </be>
        </val>
        <key>
          <s>Template01</s>
        </key>
        <val>
          <be refId="2433" clsId="ReportTemplateVO">
            <s key="code">Template01</s>
            <s key="desc">Net Debt</s>
            <m key="matrices" refId="2434" keid="SYS_STR" veid="Reporting.com.tagetik.tables.IMatrixPositionBlockVO,Reporting"/>
            <m key="cellFields" refId="2435" keid="SYS_STR" veid="CodeCellField"/>
            <m key="dictionary" refId="2436" keid="SYS_STR" veid="CodeMultiDescVO">
              <key>
                <s>Dict00</s>
              </key>
              <val>
                <be refId="2437" clsId="CodeMultiDescVO">
                  <s key="code">Dict00</s>
                  <ref key="multiDescVO" refId="2304"/>
                </be>
              </val>
            </m>
            <m key="controlExpressions" refId="2438" keid="SYS_STR" veid="CodedExpControlloProspetto"/>
            <m key="inlineParameters" refId="2439" keid="SYS_STR" veid="CodedInlineParameter"/>
            <m key="queries" refId="2440" keid="SYS_STR" veid="Reporting.com.tagetik.query.IUserDefinedQueryVO,Reporting"/>
            <be key="sheets" refId="2441" clsId="FilterNode">
              <l key="dimensionOids" refId="2442" ln="0" eid="DimensionOid"/>
              <l key="AdHocParamDimensionOids" refId="2443" ln="0" eid="DimensionOid"/>
              <be key="data" refId="2444" clsId="FilterNodeData">
                <ref key="filterNode" refId="2441"/>
                <i key="segmentLevel">0</i>
                <ref key="segment" refId="22"/>
                <b key="placeHolder">N</b>
                <ref key="weight" refId="23"/>
                <be key="textMatchingCondition" refId="244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2446" keid="SYS_STR" veid="ElaborationsLauncher"/>
            <m key="actionLists" refId="2447" keid="SYS_STR" veid="Reporting.com.tagetik.actionlist.ISnapshotActionList,Reporting"/>
            <l key="areas" refId="2448" ln="0" eid="SYS_STR"/>
            <l key="charts" refId="2449" ln="0" eid="SYS_STR"/>
            <l key="pivots" refId="2450" ln="0" eid="SYS_STR"/>
          </be>
        </val>
      </m>
      <m key="templateLayouts" refId="2451" keid="SYS_STR" veid="Reporting.com.tagetik.report.IReportTemplateLayoutVO,Reporting">
        <key>
          <s>Template00</s>
        </key>
        <val>
          <be refId="2452" clsId="ReportTemplateLayoutVO">
            <i key="index">0</i>
            <s key="code">Template00</s>
            <m key="cellFieldAddresses" refId="2453" keid="SYS_STR" veid="Reporting.com.tagetik.spreadsheet.gridwrappers.IGridReaderVO,Reporting">
              <key>
                <s>CellField00</s>
              </key>
              <val>
                <be refId="2454" clsId="ExcelCompactGridReaderVO">
                  <be key="element" refId="2455" clsId="BasicLogicalElement">
                    <i key="columnHeadersCount">0</i>
                    <i key="rowHeadersCount">0</i>
                    <i key="valueColumns">1</i>
                    <i key="valueRows">1</i>
                  </be>
                  <s key="firstCell">O3</s>
                </be>
              </val>
              <key>
                <s>CellField01</s>
              </key>
              <val>
                <be refId="2456" clsId="ExcelCompactGridReaderVO">
                  <be key="element" refId="2457" clsId="BasicLogicalElement">
                    <i key="columnHeadersCount">0</i>
                    <i key="rowHeadersCount">0</i>
                    <i key="valueColumns">1</i>
                    <i key="valueRows">1</i>
                  </be>
                  <s key="firstCell">O5</s>
                </be>
              </val>
            </m>
            <m key="controlExpressionsAddresses" refId="2458" keid="SYS_STR" veid="Reporting.com.tagetik.spreadsheet.gridwrappers.IGridReaderVO,Reporting"/>
            <m key="inlineParameterAddresses" refId="2459" keid="SYS_STR" veid="Reporting.com.tagetik.spreadsheet.gridwrappers.IGridReaderVO,Reporting"/>
            <m key="dictionaryAddresses" refId="2460" keid="SYS_STR" veid="Reporting.com.tagetik.spreadsheet.gridwrappers.IGridReaderVO,Reporting">
              <key>
                <s>Dict06</s>
              </key>
              <val>
                <be refId="2461" clsId="ExcelCompactGridReaderVO">
                  <be key="element" refId="2462" clsId="BasicLogicalElement">
                    <i key="columnHeadersCount">0</i>
                    <i key="rowHeadersCount">0</i>
                    <i key="valueColumns">1</i>
                    <i key="valueRows">1</i>
                  </be>
                  <s key="firstCell">O9</s>
                </be>
              </val>
              <key>
                <s>Dict18</s>
              </key>
              <val>
                <be refId="2463" clsId="ExcelCompactGridReaderVO">
                  <be key="element" refId="2464" clsId="BasicLogicalElement">
                    <i key="columnHeadersCount">0</i>
                    <i key="rowHeadersCount">0</i>
                    <i key="valueColumns">1</i>
                    <i key="valueRows">1</i>
                  </be>
                  <s key="firstCell">E74</s>
                </be>
              </val>
              <key>
                <s>Dict04</s>
              </key>
              <val>
                <be refId="2465" clsId="ExcelCompactGridReaderVO">
                  <be key="element" refId="2466" clsId="BasicLogicalElement">
                    <i key="columnHeadersCount">0</i>
                    <i key="rowHeadersCount">0</i>
                    <i key="valueColumns">1</i>
                    <i key="valueRows">1</i>
                  </be>
                  <s key="firstCell">Q6</s>
                </be>
              </val>
              <key>
                <s>Dict02</s>
              </key>
              <val>
                <be refId="2467" clsId="ExcelCompactGridReaderVO">
                  <be key="element" refId="2468" clsId="BasicLogicalElement">
                    <i key="columnHeadersCount">0</i>
                    <i key="rowHeadersCount">0</i>
                    <i key="valueColumns">1</i>
                    <i key="valueRows">1</i>
                  </be>
                  <s key="firstCell">Q4</s>
                </be>
              </val>
              <key>
                <s>Dict01</s>
              </key>
              <val>
                <be refId="2469" clsId="ExcelCompactGridReaderVO">
                  <be key="element" refId="2470" clsId="BasicLogicalElement">
                    <i key="columnHeadersCount">0</i>
                    <i key="rowHeadersCount">0</i>
                    <i key="valueColumns">1</i>
                    <i key="valueRows">1</i>
                  </be>
                  <s key="firstCell">O4</s>
                </be>
              </val>
              <key>
                <s>Dict05</s>
              </key>
              <val>
                <be refId="2471" clsId="ExcelCompactGridReaderVO">
                  <be key="element" refId="2472" clsId="BasicLogicalElement">
                    <i key="columnHeadersCount">0</i>
                    <i key="rowHeadersCount">0</i>
                    <i key="valueColumns">1</i>
                    <i key="valueRows">1</i>
                  </be>
                  <s key="firstCell">Q7</s>
                </be>
              </val>
              <key>
                <s>Dict20</s>
              </key>
              <val>
                <be refId="2473" clsId="ExcelCompactGridReaderVO">
                  <be key="element" refId="2474" clsId="BasicLogicalElement">
                    <i key="columnHeadersCount">0</i>
                    <i key="rowHeadersCount">0</i>
                    <i key="valueColumns">1</i>
                    <i key="valueRows">1</i>
                  </be>
                  <s key="firstCell">E81</s>
                </be>
              </val>
              <key>
                <s>Dict19</s>
              </key>
              <val>
                <be refId="2475" clsId="ExcelCompactGridReaderVO">
                  <be key="element" refId="2476" clsId="BasicLogicalElement">
                    <i key="columnHeadersCount">0</i>
                    <i key="rowHeadersCount">0</i>
                    <i key="valueColumns">1</i>
                    <i key="valueRows">1</i>
                  </be>
                  <s key="firstCell">F74</s>
                </be>
              </val>
              <key>
                <s>Dict21</s>
              </key>
              <val>
                <be refId="2477" clsId="ExcelCompactGridReaderVO">
                  <be key="element" refId="2478" clsId="BasicLogicalElement">
                    <i key="columnHeadersCount">0</i>
                    <i key="rowHeadersCount">0</i>
                    <i key="valueColumns">1</i>
                    <i key="valueRows">1</i>
                  </be>
                  <s key="firstCell">F81</s>
                </be>
              </val>
              <key>
                <s>Dict00</s>
              </key>
              <val>
                <be refId="2479" clsId="ExcelCompactGridReaderVO">
                  <be key="element" refId="2480" clsId="BasicLogicalElement">
                    <i key="columnHeadersCount">0</i>
                    <i key="rowHeadersCount">0</i>
                    <i key="valueColumns">1</i>
                    <i key="valueRows">1</i>
                  </be>
                  <s key="firstCell">B2</s>
                </be>
              </val>
              <key>
                <s>Dict13</s>
              </key>
              <val>
                <be refId="2481" clsId="ExcelCompactGridReaderVO">
                  <be key="element" refId="2482" clsId="BasicLogicalElement">
                    <i key="columnHeadersCount">0</i>
                    <i key="rowHeadersCount">0</i>
                    <i key="valueColumns">1</i>
                    <i key="valueRows">1</i>
                  </be>
                  <s key="firstCell">B74</s>
                </be>
              </val>
              <key>
                <s>Dict03</s>
              </key>
              <val>
                <be refId="2483" clsId="ExcelCompactGridReaderVO">
                  <be key="element" refId="2484" clsId="BasicLogicalElement">
                    <i key="columnHeadersCount">0</i>
                    <i key="rowHeadersCount">0</i>
                    <i key="valueColumns">1</i>
                    <i key="valueRows">1</i>
                  </be>
                  <s key="firstCell">Q5</s>
                </be>
              </val>
            </m>
            <m key="hyperlinkAddresses" refId="2485" keid="SYS_STR" veid="Reporting.com.tagetik.spreadsheet.gridwrappers.IGridReaderVO,Reporting"/>
            <m key="matrixGridReaders" refId="2486" keid="SYS_STR" veid="Reporting.com.tagetik.spreadsheet.gridwrappers.IGridReaderVO,Reporting">
              <key>
                <s>OCF </s>
              </key>
              <val>
                <be refId="2487" clsId="ExcelCompactGridReaderVO">
                  <be key="element" refId="2488" clsId="BasicLogicalElement">
                    <i key="columnHeadersCount">1</i>
                    <i key="rowHeadersCount">1</i>
                    <i key="valueColumns">4</i>
                    <i key="valueRows">1</i>
                  </be>
                  <s key="firstCell">B75</s>
                </be>
              </val>
              <key>
                <s>Matrix02</s>
              </key>
              <val>
                <be refId="2489" clsId="ExcelCompactGridReaderVO">
                  <be key="element" refId="2490" clsId="BasicLogicalElement">
                    <i key="columnHeadersCount">2</i>
                    <i key="rowHeadersCount">1</i>
                    <i key="valueColumns">2</i>
                    <i key="valueRows">1</i>
                  </be>
                  <s key="firstCell">B68</s>
                </be>
              </val>
              <key>
                <s>Matrix01</s>
              </key>
              <val>
                <be refId="2491" clsId="ExcelCompactGridReaderVO">
                  <be key="element" refId="2492" clsId="BasicLogicalElement">
                    <i key="columnHeadersCount">2</i>
                    <i key="rowHeadersCount">1</i>
                    <i key="valueColumns">8</i>
                    <i key="valueRows">62</i>
                  </be>
                  <s key="firstCell">B3</s>
                </be>
              </val>
            </m>
            <m key="queryGridReaders" refId="2493" keid="SYS_STR" veid="Reporting.com.tagetik.spreadsheet.gridwrappers.IGridReaderVO,Reporting"/>
          </be>
        </val>
        <key>
          <s>Template01</s>
        </key>
        <val>
          <be refId="2494" clsId="ReportTemplateLayoutVO">
            <i key="index">1</i>
            <s key="code">Template01</s>
            <m key="cellFieldAddresses" refId="2495" keid="SYS_STR" veid="Reporting.com.tagetik.spreadsheet.gridwrappers.IGridReaderVO,Reporting"/>
            <m key="controlExpressionsAddresses" refId="2496" keid="SYS_STR" veid="Reporting.com.tagetik.spreadsheet.gridwrappers.IGridReaderVO,Reporting"/>
            <m key="inlineParameterAddresses" refId="2497" keid="SYS_STR" veid="Reporting.com.tagetik.spreadsheet.gridwrappers.IGridReaderVO,Reporting"/>
            <m key="dictionaryAddresses" refId="2498" keid="SYS_STR" veid="Reporting.com.tagetik.spreadsheet.gridwrappers.IGridReaderVO,Reporting">
              <key>
                <s>Dict00</s>
              </key>
              <val>
                <be refId="2499" clsId="ExcelCompactGridReaderVO">
                  <be key="element" refId="2500" clsId="BasicLogicalElement">
                    <i key="columnHeadersCount">0</i>
                    <i key="rowHeadersCount">0</i>
                    <i key="valueColumns">1</i>
                    <i key="valueRows">1</i>
                  </be>
                  <s key="firstCell">B25</s>
                </be>
              </val>
            </m>
            <m key="hyperlinkAddresses" refId="2501" keid="SYS_STR" veid="Reporting.com.tagetik.spreadsheet.gridwrappers.IGridReaderVO,Reporting"/>
            <m key="matrixGridReaders" refId="2502" keid="SYS_STR" veid="Reporting.com.tagetik.spreadsheet.gridwrappers.IGridReaderVO,Reporting"/>
            <m key="queryGridReaders" refId="2503" keid="SYS_STR" veid="Reporting.com.tagetik.spreadsheet.gridwrappers.IGridReaderVO,Reporting"/>
          </be>
        </val>
      </m>
      <m key="adHocParameters" refId="2504" keid="SYS_STR" veid="ProspParametro"/>
      <l key="parametersToBeRequested" refId="2505" ln="2" eid="ParameterInfo">
        <ref refId="1179"/>
        <ref refId="1180"/>
      </l>
    </be>
  </data>
</easyPacket>
</file>

<file path=customXml/item6.xml><?xml version="1.0" encoding="utf-8"?>
<p:properties xmlns:p="http://schemas.microsoft.com/office/2006/metadata/properties" xmlns:xsi="http://www.w3.org/2001/XMLSchema-instance" xmlns:pc="http://schemas.microsoft.com/office/infopath/2007/PartnerControls">
  <documentManagement>
    <lcf76f155ced4ddcb4097134ff3c332f xmlns="afaefb85-8fd8-4366-87e8-808c7cebebcc">
      <Terms xmlns="http://schemas.microsoft.com/office/infopath/2007/PartnerControls"/>
    </lcf76f155ced4ddcb4097134ff3c332f>
    <TaxCatchAll xmlns="e818abce-a7bf-4793-b0df-f26c875b5659" xsi:nil="true"/>
  </documentManagement>
</p:properties>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easyPacket version="1.0">
  <header version="25.0.0.17.tgk.20231012103953"/>
  <data>
    <be refId="0" clsId="LaunchedMultiTemplateReportVO">
      <be key="multiTemplateReport" refId="1" clsId="MultiTemplateReportVO">
        <s key="code">CD_9010_HY</s>
        <a key="desc" refId="2" ln="4" eid="SYS_STR">
          <s>Financial Result</s>
          <s>Finanzergebnis</s>
          <nl/>
          <nl/>
        </a>
        <d key="dateStyleApplied">1530012689727</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Degree" refId="4" id="ParallelDegreeEnum">D</e>
          <e key="parallelizeWhat" refId="5" id="ParallWhatEnum">C</e>
          <s key="styleSheetCode">U01</s>
          <b key="sheetNamesWithCode">N</b>
          <b key="eventsWithUnlockedSheets">N</b>
          <e key="includeTemplateInSheetName" refId="6" id="IncludeTemplateInSheetNameEnum">0</e>
          <b key="enableDrillDown">S</b>
          <u key="expControlloThreshold">1E-09</u>
          <b key="disableTGKFunctions">N</b>
          <e key="validateTransactional" refId="7" id="ValidateTransactionalEnum">C</e>
          <e key="disableLock" refId="8" id="DisableLockEnum">C</e>
          <e key="headManipPosition" refId="9" id="HeaderManipulatorPositionEnum">N</e>
          <e key="repEngine" refId="10" id="RepEngineEnum">CFG</e>
          <i key="grainSize">1000</i>
          <i key="dataLoadPSize">4</i>
          <i key="dataProcPSize">6</i>
          <b key="disableDataSaving">N</b>
        </be>
        <m key="templates" refId="11" keid="SYS_STR" veid="Reporting.com.tagetik.report.IReportTemplateVO,Reporting">
          <key>
            <s>Template00</s>
          </key>
          <val>
            <be refId="12" clsId="ReportTemplateVO">
              <s key="code">Template00</s>
              <s key="desc">FinancialResult</s>
              <m key="matrices" refId="13" keid="SYS_STR" veid="Reporting.com.tagetik.tables.IMatrixPositionBlockVO,Reporting">
                <key>
                  <s>Matrix01</s>
                </key>
                <val>
                  <be refId="14" clsId="MatrixPositionBlockVO">
                    <s key="positionID">Matrix01</s>
                    <be key="rows" refId="15" clsId="FilterNode">
                      <l key="dimensionOids" refId="16" ln="0" eid="DimensionOid"/>
                      <l key="AdHocParamDimensionOids" refId="17" ln="0" eid="DimensionOid"/>
                      <be key="data" refId="18" clsId="FilterNodeData">
                        <be key="filterNode" refId="19" clsId="FilterNode">
                          <l key="dimensionOids" refId="20" ln="0" eid="DimensionOid"/>
                          <l key="AdHocParamDimensionOids" refId="21" ln="0" eid="DimensionOid"/>
                          <be key="data" refId="22" clsId="FilterNodeData">
                            <ref key="filterNode" refId="19"/>
                            <i key="segmentLevel">0</i>
                            <e key="segment" refId="23" id="SegmentEnum">CF</e>
                            <b key="placeHolder">N</b>
                            <e key="weight" refId="24" id="WeightEnum">S</e>
                            <be key="textMatchingCondition" refId="25" clsId="TextMatchingCondition">
                              <e key="op" refId="26" id="ComparisonOperatorEnum">=</e>
                              <s key="val"/>
                            </be>
                            <e key="change" refId="27" id="ChangeEnum">CHG_CF</e>
                            <e key="dataType" refId="28" id="DataType">TYPE_U</e>
                            <b key="prevailingDataType">N</b>
                            <e key="editability" refId="29" id="EditableEnum">X</e>
                            <b key="signChange">N</b>
                            <b key="nativeSignChange">N</b>
                            <i key="sco">0</i>
                            <b key="applyFiltersForForcedScenarioPeriodoMap">N</b>
                            <b key="lineSplit">N</b>
                            <b key="addRCRow">N</b>
                            <b key="complementary">N</b>
                            <e key="periodicCalculation" refId="30" id="PeriodicCalculationEnum">Y</e>
                            <b key="breakLevelSubtotal">N</b>
                            <b key="alreadyDrilled">N</b>
                            <b key="multiSelection">N</b>
                          </be>
                          <cust key="id" clsId="FilterOid">1</cust>
                          <s key="cod">ROOT</s>
                          <s key="desc">Rows</s>
                          <i key="index">0</i>
                          <l key="children" refId="31" ln="8" eid="Framework.com.tagetik.trees.INode,framework">
                            <be refId="32" clsId="FilterNode">
                              <l key="dimensionOids" refId="33" ln="1" eid="DimensionOid">
                                <cust clsId="DimensionOid">415A495F453032-4E-414E313030303030---</cust>
                              </l>
                              <l key="AdHocParamDimensionOids" refId="34" ln="0" eid="DimensionOid"/>
                              <be key="data" refId="35" clsId="FilterNodeData">
                                <ref key="filterNode" refId="32"/>
                                <s key="dim">AZI_E02</s>
                                <i key="segmentLevel">0</i>
                                <e key="segment" refId="36" id="SegmentEnum">S</e>
                                <b key="placeHolder">N</b>
                                <ref key="weight" refId="24"/>
                                <be key="textMatchingCondition" refId="3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38" keid="SYS_STR" veid="EFReportingNodeType">
                                  <key>
                                    <s>415A495F453032-4E-414E333030303030---</s>
                                  </key>
                                  <val>
                                    <e refId="39" id="EFReportingNodeType">N</e>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31</cust>
                              <i key="index">0</i>
                              <ref key="parent" refId="19"/>
                            </be>
                            <be refId="40" clsId="FilterNode">
                              <l key="dimensionOids" refId="41" ln="1" eid="DimensionOid">
                                <cust clsId="DimensionOid">415A495F453032-4E-414E323030303030---</cust>
                              </l>
                              <l key="AdHocParamDimensionOids" refId="42" ln="0" eid="DimensionOid"/>
                              <be key="data" refId="43" clsId="FilterNodeData">
                                <ref key="filterNode" refId="40"/>
                                <s key="dim">AZI_E02</s>
                                <i key="segmentLevel">0</i>
                                <ref key="segment" refId="36"/>
                                <b key="placeHolder">N</b>
                                <ref key="weight" refId="24"/>
                                <be key="textMatchingCondition" refId="4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5"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32</cust>
                              <i key="index">0</i>
                              <ref key="parent" refId="19"/>
                            </be>
                            <be refId="46" clsId="FilterNode">
                              <l key="dimensionOids" refId="47" ln="1" eid="DimensionOid">
                                <cust clsId="DimensionOid">415A495F453032-4E-414E333030303030---</cust>
                              </l>
                              <l key="AdHocParamDimensionOids" refId="48" ln="0" eid="DimensionOid"/>
                              <be key="data" refId="49" clsId="FilterNodeData">
                                <ref key="filterNode" refId="46"/>
                                <s key="dim">AZI_E02</s>
                                <i key="segmentLevel">0</i>
                                <ref key="segment" refId="36"/>
                                <b key="placeHolder">N</b>
                                <ref key="weight" refId="24"/>
                                <be key="textMatchingCondition" refId="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1"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33</cust>
                              <i key="index">0</i>
                              <ref key="parent" refId="19"/>
                            </be>
                            <be refId="52" clsId="FilterNode">
                              <l key="dimensionOids" refId="53" ln="1" eid="DimensionOid">
                                <cust clsId="DimensionOid">415A495F453032-4E-414E343030303030---</cust>
                              </l>
                              <l key="AdHocParamDimensionOids" refId="54" ln="0" eid="DimensionOid"/>
                              <be key="data" refId="55" clsId="FilterNodeData">
                                <ref key="filterNode" refId="52"/>
                                <s key="dim">AZI_E02</s>
                                <i key="segmentLevel">0</i>
                                <ref key="segment" refId="36"/>
                                <b key="placeHolder">N</b>
                                <ref key="weight" refId="24"/>
                                <be key="textMatchingCondition" refId="5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7"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34</cust>
                              <i key="index">0</i>
                              <ref key="parent" refId="19"/>
                            </be>
                            <be refId="58" clsId="FilterNode">
                              <l key="dimensionOids" refId="59" ln="1" eid="DimensionOid">
                                <cust clsId="DimensionOid">415A495F453032-4E-414E353030303030---</cust>
                              </l>
                              <l key="AdHocParamDimensionOids" refId="60" ln="0" eid="DimensionOid"/>
                              <be key="data" refId="61" clsId="FilterNodeData">
                                <ref key="filterNode" refId="58"/>
                                <s key="dim">AZI_E02</s>
                                <i key="segmentLevel">0</i>
                                <ref key="segment" refId="36"/>
                                <b key="placeHolder">N</b>
                                <ref key="weight" refId="24"/>
                                <be key="textMatchingCondition" refId="6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63"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35</cust>
                              <i key="index">0</i>
                              <ref key="parent" refId="19"/>
                            </be>
                            <be refId="64" clsId="FilterNode">
                              <l key="dimensionOids" refId="65" ln="1" eid="DimensionOid">
                                <cust clsId="DimensionOid">415A495F453032-4E-414E303030303030---</cust>
                              </l>
                              <l key="AdHocParamDimensionOids" refId="66" ln="0" eid="DimensionOid"/>
                              <be key="data" refId="67" clsId="FilterNodeData">
                                <ref key="filterNode" refId="64"/>
                                <s key="dim">AZI_E02</s>
                                <i key="segmentLevel">0</i>
                                <e key="segment" refId="68" id="SegmentEnum">SN</e>
                                <b key="placeHolder">N</b>
                                <ref key="weight" refId="24"/>
                                <be key="textMatchingCondition" refId="6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0" keid="SYS_STR" veid="EFReportingNodeType">
                                  <key>
                                    <s>415A495F453032-4E-414E303030303030---</s>
                                  </key>
                                  <val>
                                    <ref refId="39"/>
                                  </val>
                                </m>
                                <b key="multiSelection">N</b>
                              </be>
                              <cust key="id" clsId="FilterOid">39</cust>
                              <i key="index">0</i>
                              <ref key="parent" refId="19"/>
                            </be>
                            <be refId="71" clsId="FilterNode">
                              <l key="dimensionOids" refId="72" ln="0" eid="DimensionOid"/>
                              <l key="AdHocParamDimensionOids" refId="73" ln="0" eid="DimensionOid"/>
                              <be key="data" refId="74" clsId="FilterNodeData">
                                <ref key="filterNode" refId="71"/>
                                <s key="dim">AZI_E02</s>
                                <i key="segmentLevel">0</i>
                                <ref key="segment" refId="23"/>
                                <be key="reportingFormula" refId="75" clsId="ReportingFormula">
                                  <b key="serverFormula">N</b>
                                  <b key="formulaRule">N</b>
                                  <s key="formula">{34}+{35}+{39}</s>
                                </be>
                                <be key="dictionaryHeader" refId="76" clsId="MultiDesc">
                                  <a key="desc" refId="77" ln="4" eid="SYS_STR">
                                    <s>Administration/Consolidation</s>
                                    <s>Administration/Konsolidierung</s>
                                    <nl/>
                                    <nl/>
                                  </a>
                                </be>
                                <b key="placeHolder">S</b>
                                <ref key="weight" refId="24"/>
                                <be key="textMatchingCondition" refId="7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9" keid="SYS_STR" veid="EFReportingNodeType">
                                  <key>
                                    <s>35</s>
                                  </key>
                                  <val>
                                    <ref refId="39"/>
                                  </val>
                                </m>
                                <b key="multiSelection">N</b>
                              </be>
                              <cust key="id" clsId="FilterOid">36</cust>
                              <s key="cod">PH</s>
                              <s key="desc"/>
                              <i key="index">0</i>
                              <ref key="parent" refId="19"/>
                            </be>
                            <be refId="80" clsId="FilterNode">
                              <l key="dimensionOids" refId="81" ln="1" eid="DimensionOid">
                                <cust clsId="DimensionOid">415A495F453032-4E-414E303030303030---</cust>
                              </l>
                              <l key="AdHocParamDimensionOids" refId="82" ln="0" eid="DimensionOid"/>
                              <be key="data" refId="83" clsId="FilterNodeData">
                                <ref key="filterNode" refId="80"/>
                                <s key="dim">AZI_E02</s>
                                <i key="segmentLevel">0</i>
                                <ref key="segment" refId="36"/>
                                <be key="dictionaryHeader" refId="84" clsId="MultiDesc">
                                  <a key="desc" refId="85" ln="4" eid="SYS_STR">
                                    <s>Total</s>
                                    <s>Summe</s>
                                    <nl/>
                                    <nl/>
                                  </a>
                                </be>
                                <b key="placeHolder">N</b>
                                <ref key="weight" refId="24"/>
                                <be key="textMatchingCondition" refId="8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87" keid="SYS_STR" veid="EFReportingNodeType">
                                  <key>
                                    <s>415A495F453032-4E-414E303030303030---</s>
                                  </key>
                                  <val>
                                    <ref refId="39"/>
                                  </val>
                                </m>
                                <b key="multiSelection">N</b>
                              </be>
                              <cust key="id" clsId="FilterOid">38</cust>
                              <i key="index">0</i>
                              <ref key="parent" refId="19"/>
                            </be>
                          </l>
                        </be>
                        <i key="segmentLevel">0</i>
                        <ref key="segment" refId="23"/>
                        <b key="placeHolder">N</b>
                        <ref key="weight" refId="24"/>
                        <be key="textMatchingCondition" refId="8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89" ln="38" eid="Framework.com.tagetik.trees.INode,framework">
                        <be refId="90" clsId="FilterNode">
                          <l key="dimensionOids" refId="91" ln="0" eid="DimensionOid"/>
                          <l key="AdHocParamDimensionOids" refId="92" ln="0" eid="DimensionOid"/>
                          <be key="data" refId="93" clsId="FilterNodeData">
                            <ref key="filterNode" refId="90"/>
                            <s key="dim">VOC_A02</s>
                            <i key="segmentLevel">0</i>
                            <ref key="segment" refId="23"/>
                            <be key="reportingFormula" refId="94" clsId="ReportingFormula">
                              <b key="serverFormula">N</b>
                              <b key="formulaRule">N</b>
                              <s key="formula">(SUM({137}, {136}, {135}, {134}, {139}))</s>
                            </be>
                            <be key="dictionaryHeader" refId="95" clsId="MultiDesc">
                              <a key="desc" refId="96" ln="4" eid="SYS_STR">
                                <s>Income from companies in which equity investments are held</s>
                                <s>
                                  Ertr
                                  <ch cod="e4"/>
                                  ge aus Beteiligungen
                                </s>
                                <nl/>
                                <nl/>
                              </a>
                            </be>
                            <b key="placeHolder">S</b>
                            <ref key="weight" refId="24"/>
                            <be key="textMatchingCondition" refId="97" clsId="TextMatchingCondition">
                              <ref key="op" refId="26"/>
                              <s key="val"/>
                            </be>
                            <ref key="change" refId="27"/>
                            <ref key="dataType" refId="28"/>
                            <b key="prevailingDataType">N</b>
                            <ref key="editability" refId="29"/>
                            <b key="signChange">N</b>
                            <b key="nativeSignChange">N</b>
                            <l key="nav" refId="98" ln="0" eid="ScenarioModifierValue"/>
                            <i key="sco">0</i>
                            <b key="applyFiltersForForcedScenarioPeriodoMap">N</b>
                            <b key="lineSplit">N</b>
                            <b key="addRCRow">N</b>
                            <b key="complementary">N</b>
                            <ref key="periodicCalculation" refId="30"/>
                            <b key="breakLevelSubtotal">N</b>
                            <b key="alreadyDrilled">N</b>
                            <m key="nodeTypes" refId="99" keid="SYS_STR" veid="EFReportingNodeType">
                              <key>
                                <s>1</s>
                              </key>
                              <val>
                                <ref refId="39"/>
                              </val>
                            </m>
                            <b key="multiSelection">N</b>
                          </be>
                          <cust key="id" clsId="FilterOid">141</cust>
                          <s key="cod"/>
                          <s key="desc"/>
                          <i key="index">0</i>
                          <l key="children" refId="100" ln="0" eid="Framework.com.tagetik.trees.INode,framework"/>
                          <ref key="parent" refId="15"/>
                        </be>
                        <be refId="101" clsId="FilterNode">
                          <l key="dimensionOids" refId="102" ln="1" eid="DimensionOid">
                            <cust clsId="DimensionOid">564F435F413032-45-33303831303130303030---</cust>
                          </l>
                          <l key="AdHocParamDimensionOids" refId="103" ln="0" eid="DimensionOid"/>
                          <be key="data" refId="104" clsId="FilterNodeData">
                            <ref key="filterNode" refId="101"/>
                            <s key="dim">VOC_A02</s>
                            <i key="segmentLevel">0</i>
                            <ref key="segment" refId="23"/>
                            <b key="placeHolder">N</b>
                            <ref key="weight" refId="24"/>
                            <be key="textMatchingCondition" refId="105" clsId="TextMatchingCondition">
                              <ref key="op" refId="26"/>
                              <s key="val"/>
                            </be>
                            <ref key="change" refId="27"/>
                            <ref key="dataType" refId="28"/>
                            <b key="prevailingDataType">N</b>
                            <ref key="editability" refId="29"/>
                            <b key="signChange">S</b>
                            <b key="nativeSignChange">N</b>
                            <l key="nav" refId="106" ln="0" eid="ScenarioModifierValue"/>
                            <i key="sco">0</i>
                            <b key="applyFiltersForForcedScenarioPeriodoMap">N</b>
                            <b key="lineSplit">N</b>
                            <b key="addRCRow">N</b>
                            <b key="complementary">N</b>
                            <e key="periodicCalculation" refId="107" id="PeriodicCalculationEnum">A</e>
                            <b key="breakLevelSubtotal">N</b>
                            <b key="alreadyDrilled">N</b>
                            <m key="nodeTypes" refId="108" keid="SYS_STR" veid="EFReportingNodeType">
                              <key>
                                <s>564F435F413032-45-33303831303130303032---</s>
                              </key>
                              <val>
                                <ref refId="39"/>
                              </val>
                              <key>
                                <s>564F435F413032-45-33303831303130303030---</s>
                              </key>
                              <val>
                                <ref refId="39"/>
                              </val>
                              <key>
                                <s>564F435F413032-45-33303831303230303030---</s>
                              </key>
                              <val>
                                <ref refId="39"/>
                              </val>
                              <key>
                                <s>564F435F413032-45-33303831303230303032---</s>
                              </key>
                              <val>
                                <ref refId="39"/>
                              </val>
                            </m>
                            <b key="multiSelection">N</b>
                          </be>
                          <cust key="id" clsId="FilterOid">137</cust>
                          <s key="cod"/>
                          <s key="desc"/>
                          <i key="index">1</i>
                          <l key="children" refId="109" ln="0" eid="Framework.com.tagetik.trees.INode,framework"/>
                          <ref key="parent" refId="15"/>
                        </be>
                        <be refId="110" clsId="FilterNode">
                          <l key="dimensionOids" refId="111" ln="1" eid="DimensionOid">
                            <cust clsId="DimensionOid">564F435F413032-45-33303831303130303032---</cust>
                          </l>
                          <l key="AdHocParamDimensionOids" refId="112" ln="0" eid="DimensionOid"/>
                          <be key="data" refId="113" clsId="FilterNodeData">
                            <ref key="filterNode" refId="110"/>
                            <s key="dim">VOC_A02</s>
                            <i key="segmentLevel">0</i>
                            <ref key="segment" refId="23"/>
                            <b key="placeHolder">N</b>
                            <ref key="weight" refId="24"/>
                            <be key="textMatchingCondition" refId="114" clsId="TextMatchingCondition">
                              <ref key="op" refId="26"/>
                              <s key="val"/>
                            </be>
                            <ref key="change" refId="27"/>
                            <ref key="dataType" refId="28"/>
                            <b key="prevailingDataType">N</b>
                            <ref key="editability" refId="29"/>
                            <b key="signChange">S</b>
                            <b key="nativeSignChange">N</b>
                            <l key="nav" refId="115" ln="0" eid="ScenarioModifierValue"/>
                            <i key="sco">0</i>
                            <b key="applyFiltersForForcedScenarioPeriodoMap">N</b>
                            <b key="lineSplit">N</b>
                            <b key="addRCRow">N</b>
                            <b key="complementary">N</b>
                            <ref key="periodicCalculation" refId="107"/>
                            <b key="breakLevelSubtotal">N</b>
                            <b key="alreadyDrilled">N</b>
                            <m key="nodeTypes" refId="116" keid="SYS_STR" veid="EFReportingNodeType">
                              <key>
                                <s>564F435F413032-45-33303831303130303032---</s>
                              </key>
                              <val>
                                <ref refId="39"/>
                              </val>
                              <key>
                                <s>564F435F413032-45-33303831303130303030---</s>
                              </key>
                              <val>
                                <ref refId="39"/>
                              </val>
                              <key>
                                <s>564F435F413032-45-33303831303230303030---</s>
                              </key>
                              <val>
                                <ref refId="39"/>
                              </val>
                              <key>
                                <s>564F435F413032-45-33303831303230303032---</s>
                              </key>
                              <val>
                                <ref refId="39"/>
                              </val>
                            </m>
                            <b key="multiSelection">N</b>
                          </be>
                          <cust key="id" clsId="FilterOid">136</cust>
                          <s key="cod"/>
                          <s key="desc"/>
                          <i key="index">2</i>
                          <l key="children" refId="117" ln="0" eid="Framework.com.tagetik.trees.INode,framework"/>
                          <ref key="parent" refId="15"/>
                        </be>
                        <be refId="118" clsId="FilterNode">
                          <l key="dimensionOids" refId="119" ln="1" eid="DimensionOid">
                            <cust clsId="DimensionOid">564F435F413032-45-33303831303230303030---</cust>
                          </l>
                          <l key="AdHocParamDimensionOids" refId="120" ln="0" eid="DimensionOid"/>
                          <be key="data" refId="121" clsId="FilterNodeData">
                            <ref key="filterNode" refId="118"/>
                            <s key="dim">VOC_A02</s>
                            <i key="segmentLevel">0</i>
                            <ref key="segment" refId="23"/>
                            <b key="placeHolder">N</b>
                            <ref key="weight" refId="24"/>
                            <be key="textMatchingCondition" refId="122" clsId="TextMatchingCondition">
                              <ref key="op" refId="26"/>
                              <s key="val"/>
                            </be>
                            <ref key="change" refId="27"/>
                            <ref key="dataType" refId="28"/>
                            <b key="prevailingDataType">N</b>
                            <ref key="editability" refId="29"/>
                            <b key="signChange">S</b>
                            <b key="nativeSignChange">N</b>
                            <l key="nav" refId="123" ln="0" eid="ScenarioModifierValue"/>
                            <i key="sco">0</i>
                            <b key="applyFiltersForForcedScenarioPeriodoMap">N</b>
                            <b key="lineSplit">N</b>
                            <b key="addRCRow">N</b>
                            <b key="complementary">N</b>
                            <ref key="periodicCalculation" refId="107"/>
                            <b key="breakLevelSubtotal">N</b>
                            <b key="alreadyDrilled">N</b>
                            <m key="nodeTypes" refId="124" keid="SYS_STR" veid="EFReportingNodeType">
                              <key>
                                <s>564F435F413032-45-33303831303130303032---</s>
                              </key>
                              <val>
                                <ref refId="39"/>
                              </val>
                              <key>
                                <s>564F435F413032-45-33303831303130303030---</s>
                              </key>
                              <val>
                                <ref refId="39"/>
                              </val>
                              <key>
                                <s>564F435F413032-45-33303831303230303030---</s>
                              </key>
                              <val>
                                <ref refId="39"/>
                              </val>
                              <key>
                                <s>564F435F413032-45-33303831303230303032---</s>
                              </key>
                              <val>
                                <ref refId="39"/>
                              </val>
                            </m>
                            <b key="multiSelection">N</b>
                          </be>
                          <cust key="id" clsId="FilterOid">135</cust>
                          <s key="cod"/>
                          <s key="desc"/>
                          <i key="index">3</i>
                          <l key="children" refId="125" ln="0" eid="Framework.com.tagetik.trees.INode,framework"/>
                          <ref key="parent" refId="15"/>
                        </be>
                        <be refId="126" clsId="FilterNode">
                          <l key="dimensionOids" refId="127" ln="1" eid="DimensionOid">
                            <cust clsId="DimensionOid">564F435F413032-45-33303831303230303032---</cust>
                          </l>
                          <l key="AdHocParamDimensionOids" refId="128" ln="0" eid="DimensionOid"/>
                          <be key="data" refId="129" clsId="FilterNodeData">
                            <ref key="filterNode" refId="126"/>
                            <s key="dim">VOC_A02</s>
                            <i key="segmentLevel">0</i>
                            <ref key="segment" refId="23"/>
                            <b key="placeHolder">N</b>
                            <ref key="weight" refId="24"/>
                            <be key="textMatchingCondition" refId="130" clsId="TextMatchingCondition">
                              <ref key="op" refId="26"/>
                              <s key="val"/>
                            </be>
                            <ref key="change" refId="27"/>
                            <ref key="dataType" refId="28"/>
                            <b key="prevailingDataType">N</b>
                            <ref key="editability" refId="29"/>
                            <b key="signChange">S</b>
                            <b key="nativeSignChange">N</b>
                            <l key="nav" refId="131" ln="0" eid="ScenarioModifierValue"/>
                            <i key="sco">0</i>
                            <b key="applyFiltersForForcedScenarioPeriodoMap">N</b>
                            <b key="lineSplit">N</b>
                            <b key="addRCRow">N</b>
                            <b key="complementary">N</b>
                            <ref key="periodicCalculation" refId="107"/>
                            <b key="breakLevelSubtotal">N</b>
                            <b key="alreadyDrilled">N</b>
                            <m key="nodeTypes" refId="132" keid="SYS_STR" veid="EFReportingNodeType">
                              <key>
                                <s>564F435F413032-45-33303831303130303032---</s>
                              </key>
                              <val>
                                <ref refId="39"/>
                              </val>
                              <key>
                                <s>564F435F413032-45-33303831303130303030---</s>
                              </key>
                              <val>
                                <ref refId="39"/>
                              </val>
                              <key>
                                <s>564F435F413032-45-33303831303230303030---</s>
                              </key>
                              <val>
                                <ref refId="39"/>
                              </val>
                              <key>
                                <s>564F435F413032-45-33303831303230303032---</s>
                              </key>
                              <val>
                                <ref refId="39"/>
                              </val>
                            </m>
                            <b key="multiSelection">N</b>
                          </be>
                          <cust key="id" clsId="FilterOid">134</cust>
                          <s key="cod"/>
                          <s key="desc"/>
                          <i key="index">4</i>
                          <l key="children" refId="133" ln="0" eid="Framework.com.tagetik.trees.INode,framework"/>
                          <ref key="parent" refId="15"/>
                        </be>
                        <be refId="134" clsId="FilterNode">
                          <l key="dimensionOids" refId="135" ln="1" eid="DimensionOid">
                            <cust clsId="DimensionOid">564F435F413032-4E-33303831303430303030---</cust>
                          </l>
                          <l key="AdHocParamDimensionOids" refId="136" ln="0" eid="DimensionOid"/>
                          <be key="data" refId="137" clsId="FilterNodeData">
                            <ref key="filterNode" refId="134"/>
                            <s key="dim">VOC_A02</s>
                            <i key="segmentLevel">0</i>
                            <ref key="segment" refId="23"/>
                            <b key="placeHolder">N</b>
                            <ref key="weight" refId="24"/>
                            <be key="textMatchingCondition" refId="138" clsId="TextMatchingCondition">
                              <ref key="op" refId="26"/>
                              <s key="val"/>
                            </be>
                            <ref key="change" refId="27"/>
                            <ref key="dataType" refId="28"/>
                            <b key="prevailingDataType">N</b>
                            <ref key="editability" refId="29"/>
                            <b key="signChange">S</b>
                            <b key="nativeSignChange">N</b>
                            <l key="nav" refId="139" ln="0" eid="ScenarioModifierValue"/>
                            <i key="sco">0</i>
                            <b key="applyFiltersForForcedScenarioPeriodoMap">N</b>
                            <b key="lineSplit">N</b>
                            <b key="addRCRow">N</b>
                            <b key="complementary">N</b>
                            <ref key="periodicCalculation" refId="107"/>
                            <b key="breakLevelSubtotal">N</b>
                            <b key="alreadyDrilled">N</b>
                            <m key="nodeTypes" refId="140" keid="SYS_STR" veid="EFReportingNodeType">
                              <key>
                                <s>564F435F413032-4E-33303831303430303030---</s>
                              </key>
                              <val>
                                <ref refId="39"/>
                              </val>
                            </m>
                            <b key="multiSelection">N</b>
                          </be>
                          <cust key="id" clsId="FilterOid">139</cust>
                          <s key="cod"/>
                          <s key="desc"/>
                          <i key="index">5</i>
                          <l key="children" refId="141" ln="0" eid="Framework.com.tagetik.trees.INode,framework"/>
                          <ref key="parent" refId="15"/>
                        </be>
                        <be refId="142" clsId="FilterNode">
                          <l key="dimensionOids" refId="143" ln="1" eid="DimensionOid">
                            <cust clsId="DimensionOid">564F435F413032-4E-33303833303030303030---</cust>
                          </l>
                          <l key="AdHocParamDimensionOids" refId="144" ln="0" eid="DimensionOid"/>
                          <be key="data" refId="145" clsId="FilterNodeData">
                            <ref key="filterNode" refId="142"/>
                            <s key="dim">VOC_A02</s>
                            <i key="segmentLevel">0</i>
                            <ref key="segment" refId="23"/>
                            <be key="dictionaryHeader" refId="146" clsId="MultiDesc">
                              <a key="desc" refId="147" ln="4" eid="SYS_STR">
                                <s>Impairment charges/reversals on other financial assets</s>
                                <s>Wertminderungen/Zuschreibungen auf sonstige Finanzanlagen</s>
                                <nl/>
                                <nl/>
                              </a>
                            </be>
                            <b key="placeHolder">N</b>
                            <ref key="weight" refId="24"/>
                            <be key="textMatchingCondition" refId="148" clsId="TextMatchingCondition">
                              <ref key="op" refId="26"/>
                              <s key="val"/>
                            </be>
                            <ref key="change" refId="27"/>
                            <ref key="dataType" refId="28"/>
                            <b key="prevailingDataType">N</b>
                            <ref key="editability" refId="29"/>
                            <b key="signChange">S</b>
                            <b key="nativeSignChange">N</b>
                            <l key="nav" refId="149" ln="0" eid="ScenarioModifierValue"/>
                            <i key="sco">0</i>
                            <b key="applyFiltersForForcedScenarioPeriodoMap">N</b>
                            <b key="lineSplit">N</b>
                            <b key="addRCRow">N</b>
                            <b key="complementary">N</b>
                            <ref key="periodicCalculation" refId="107"/>
                            <b key="breakLevelSubtotal">N</b>
                            <b key="alreadyDrilled">N</b>
                            <m key="nodeTypes" refId="150" keid="SYS_STR" veid="EFReportingNodeType">
                              <key>
                                <s>564F435F413032-4E-33303833303030303030---</s>
                              </key>
                              <val>
                                <ref refId="39"/>
                              </val>
                            </m>
                            <b key="multiSelection">N</b>
                          </be>
                          <cust key="id" clsId="FilterOid">140</cust>
                          <s key="cod"/>
                          <s key="desc"/>
                          <i key="index">6</i>
                          <l key="children" refId="151" ln="0" eid="Framework.com.tagetik.trees.INode,framework"/>
                          <ref key="parent" refId="15"/>
                        </be>
                        <be refId="152" clsId="FilterNode">
                          <l key="dimensionOids" refId="153" ln="0" eid="DimensionOid"/>
                          <l key="AdHocParamDimensionOids" refId="154" ln="0" eid="DimensionOid"/>
                          <be key="data" refId="155" clsId="FilterNodeData">
                            <ref key="filterNode" refId="152"/>
                            <s key="dim">VOC_A02</s>
                            <i key="segmentLevel">0</i>
                            <ref key="segment" refId="23"/>
                            <be key="reportingFormula" refId="156" clsId="ReportingFormula">
                              <b key="serverFormula">N</b>
                              <b key="formulaRule">N</b>
                              <s key="formula">{141}+{140}</s>
                            </be>
                            <be key="dictionaryHeader" refId="157" clsId="MultiDesc">
                              <a key="desc" refId="158" ln="4" eid="SYS_STR">
                                <s>Net income/loss from equity investments</s>
                                <s>Beteiligungsergebnis</s>
                                <s/>
                                <s/>
                              </a>
                            </be>
                            <b key="placeHolder">S</b>
                            <ref key="weight" refId="24"/>
                            <be key="textMatchingCondition" refId="159" clsId="TextMatchingCondition">
                              <ref key="op" refId="26"/>
                              <s key="val"/>
                            </be>
                            <ref key="change" refId="27"/>
                            <ref key="dataType" refId="28"/>
                            <b key="prevailingDataType">N</b>
                            <ref key="editability" refId="29"/>
                            <b key="signChange">N</b>
                            <b key="nativeSignChange">N</b>
                            <l key="nav" refId="160" ln="0" eid="ScenarioModifierValue"/>
                            <i key="sco">0</i>
                            <b key="applyFiltersForForcedScenarioPeriodoMap">N</b>
                            <b key="lineSplit">N</b>
                            <b key="addRCRow">N</b>
                            <b key="complementary">N</b>
                            <ref key="periodicCalculation" refId="30"/>
                            <b key="breakLevelSubtotal">N</b>
                            <b key="alreadyDrilled">N</b>
                            <m key="nodeTypes" refId="161" keid="SYS_STR" veid="EFReportingNodeType">
                              <key>
                                <s>1</s>
                              </key>
                              <val>
                                <ref refId="39"/>
                              </val>
                            </m>
                            <b key="multiSelection">N</b>
                          </be>
                          <cust key="id" clsId="FilterOid">142</cust>
                          <s key="cod"/>
                          <s key="desc"/>
                          <i key="index">7</i>
                          <l key="children" refId="162" ln="0" eid="Framework.com.tagetik.trees.INode,framework"/>
                          <ref key="parent" refId="15"/>
                        </be>
                        <be refId="163" clsId="FilterNode">
                          <l key="dimensionOids" refId="164" ln="1" eid="DimensionOid">
                            <cust clsId="DimensionOid">564F435F413032-4E-33303832323030303030---</cust>
                          </l>
                          <l key="AdHocParamDimensionOids" refId="165" ln="0" eid="DimensionOid"/>
                          <be key="data" refId="166" clsId="FilterNodeData">
                            <ref key="filterNode" refId="163"/>
                            <s key="dim">VOC_A02</s>
                            <i key="segmentLevel">0</i>
                            <ref key="segment" refId="23"/>
                            <b key="placeHolder">N</b>
                            <ref key="weight" refId="24"/>
                            <be key="textMatchingCondition" refId="167" clsId="TextMatchingCondition">
                              <ref key="op" refId="26"/>
                              <s key="val"/>
                            </be>
                            <ref key="change" refId="27"/>
                            <ref key="dataType" refId="28"/>
                            <b key="prevailingDataType">N</b>
                            <ref key="editability" refId="29"/>
                            <b key="signChange">S</b>
                            <b key="nativeSignChange">N</b>
                            <l key="nav" refId="168" ln="0" eid="ScenarioModifierValue"/>
                            <i key="sco">0</i>
                            <b key="applyFiltersForForcedScenarioPeriodoMap">N</b>
                            <b key="lineSplit">N</b>
                            <b key="addRCRow">N</b>
                            <b key="complementary">N</b>
                            <ref key="periodicCalculation" refId="107"/>
                            <b key="breakLevelSubtotal">N</b>
                            <b key="alreadyDrilled">N</b>
                            <m key="nodeTypes" refId="169" keid="SYS_STR" veid="EFReportingNodeType">
                              <key>
                                <s>564F435F413032-4E-33303832323030303030---</s>
                              </key>
                              <val>
                                <ref refId="39"/>
                              </val>
                            </m>
                            <b key="multiSelection">N</b>
                          </be>
                          <cust key="id" clsId="FilterOid">143</cust>
                          <s key="cod"/>
                          <s key="desc"/>
                          <i key="index">8</i>
                          <l key="children" refId="170" ln="0" eid="Framework.com.tagetik.trees.INode,framework"/>
                          <ref key="parent" refId="15"/>
                        </be>
                        <be refId="171" clsId="FilterNode">
                          <l key="dimensionOids" refId="172" ln="1" eid="DimensionOid">
                            <cust clsId="DimensionOid">564F435F413032-45-33303832323036303030---</cust>
                          </l>
                          <l key="AdHocParamDimensionOids" refId="173" ln="0" eid="DimensionOid"/>
                          <be key="data" refId="174" clsId="FilterNodeData">
                            <ref key="filterNode" refId="171"/>
                            <s key="dim">VOC_A02</s>
                            <i key="segmentLevel">0</i>
                            <ref key="segment" refId="23"/>
                            <b key="placeHolder">N</b>
                            <ref key="weight" refId="24"/>
                            <be key="textMatchingCondition" refId="175" clsId="TextMatchingCondition">
                              <ref key="op" refId="26"/>
                              <s key="val"/>
                            </be>
                            <ref key="change" refId="27"/>
                            <ref key="dataType" refId="28"/>
                            <b key="prevailingDataType">N</b>
                            <ref key="editability" refId="29"/>
                            <b key="signChange">S</b>
                            <b key="nativeSignChange">N</b>
                            <l key="nav" refId="176" ln="0" eid="ScenarioModifierValue"/>
                            <i key="sco">0</i>
                            <b key="applyFiltersForForcedScenarioPeriodoMap">N</b>
                            <b key="lineSplit">N</b>
                            <b key="addRCRow">N</b>
                            <b key="complementary">N</b>
                            <ref key="periodicCalculation" refId="107"/>
                            <b key="breakLevelSubtotal">N</b>
                            <b key="alreadyDrilled">N</b>
                            <m key="nodeTypes" refId="177" keid="SYS_STR" veid="EFReportingNodeType">
                              <key>
                                <s>564F435F413032-45-33303832323036303030---</s>
                              </key>
                              <val>
                                <ref refId="39"/>
                              </val>
                            </m>
                            <b key="multiSelection">N</b>
                          </be>
                          <cust key="id" clsId="FilterOid">144</cust>
                          <s key="cod"/>
                          <s key="desc"/>
                          <i key="index">9</i>
                          <l key="children" refId="178" ln="0" eid="Framework.com.tagetik.trees.INode,framework"/>
                          <ref key="parent" refId="15"/>
                        </be>
                        <be refId="179" clsId="FilterNode">
                          <l key="dimensionOids" refId="180" ln="1" eid="DimensionOid">
                            <cust clsId="DimensionOid">564F435F413032-45-33303832323036303032---</cust>
                          </l>
                          <l key="AdHocParamDimensionOids" refId="181" ln="0" eid="DimensionOid"/>
                          <be key="data" refId="182" clsId="FilterNodeData">
                            <ref key="filterNode" refId="179"/>
                            <s key="dim">VOC_A02</s>
                            <i key="segmentLevel">0</i>
                            <ref key="segment" refId="23"/>
                            <b key="placeHolder">N</b>
                            <ref key="weight" refId="24"/>
                            <be key="textMatchingCondition" refId="183" clsId="TextMatchingCondition">
                              <ref key="op" refId="26"/>
                              <s key="val"/>
                            </be>
                            <ref key="change" refId="27"/>
                            <ref key="dataType" refId="28"/>
                            <b key="prevailingDataType">N</b>
                            <ref key="editability" refId="29"/>
                            <b key="signChange">S</b>
                            <b key="nativeSignChange">N</b>
                            <l key="nav" refId="184" ln="0" eid="ScenarioModifierValue"/>
                            <i key="sco">0</i>
                            <b key="applyFiltersForForcedScenarioPeriodoMap">N</b>
                            <b key="lineSplit">N</b>
                            <b key="addRCRow">N</b>
                            <b key="complementary">N</b>
                            <ref key="periodicCalculation" refId="107"/>
                            <b key="breakLevelSubtotal">N</b>
                            <b key="alreadyDrilled">N</b>
                            <m key="nodeTypes" refId="185" keid="SYS_STR" veid="EFReportingNodeType">
                              <key>
                                <s>564F435F413032-45-33303832323036303032---</s>
                              </key>
                              <val>
                                <ref refId="39"/>
                              </val>
                            </m>
                            <b key="multiSelection">N</b>
                          </be>
                          <cust key="id" clsId="FilterOid">145</cust>
                          <s key="cod"/>
                          <s key="desc"/>
                          <i key="index">10</i>
                          <l key="children" refId="186" ln="0" eid="Framework.com.tagetik.trees.INode,framework"/>
                          <ref key="parent" refId="15"/>
                        </be>
                        <be refId="187" clsId="FilterNode">
                          <l key="dimensionOids" refId="188" ln="0" eid="DimensionOid"/>
                          <l key="AdHocParamDimensionOids" refId="189" ln="0" eid="DimensionOid"/>
                          <be key="data" refId="190" clsId="FilterNodeData">
                            <ref key="filterNode" refId="187"/>
                            <s key="dim">VOC_A02</s>
                            <i key="segmentLevel">0</i>
                            <ref key="segment" refId="23"/>
                            <be key="reportingFormula" refId="191" clsId="ReportingFormula">
                              <b key="serverFormula">N</b>
                              <b key="formulaRule">N</b>
                              <s key="formula">{144}-{143}+{145}</s>
                            </be>
                            <be key="dictionaryHeader" refId="192" clsId="MultiDesc">
                              <a key="desc" refId="193" ln="4" eid="SYS_STR">
                                <s>Interest and similar income</s>
                                <s>
                                  Zinsen und 
                                  <ch cod="e4"/>
                                  hnliche Ertr
                                  <ch cod="e4"/>
                                  ge
                                </s>
                                <nl/>
                                <nl/>
                              </a>
                            </be>
                            <b key="placeHolder">S</b>
                            <ref key="weight" refId="24"/>
                            <be key="textMatchingCondition" refId="194" clsId="TextMatchingCondition">
                              <ref key="op" refId="26"/>
                              <s key="val"/>
                            </be>
                            <ref key="change" refId="27"/>
                            <ref key="dataType" refId="28"/>
                            <b key="prevailingDataType">N</b>
                            <ref key="editability" refId="29"/>
                            <b key="signChange">S</b>
                            <b key="nativeSignChange">N</b>
                            <l key="nav" refId="195" ln="0" eid="ScenarioModifierValue"/>
                            <i key="sco">0</i>
                            <b key="applyFiltersForForcedScenarioPeriodoMap">N</b>
                            <b key="lineSplit">N</b>
                            <b key="addRCRow">N</b>
                            <b key="complementary">N</b>
                            <ref key="periodicCalculation" refId="30"/>
                            <b key="breakLevelSubtotal">N</b>
                            <b key="alreadyDrilled">N</b>
                            <m key="nodeTypes" refId="196" keid="SYS_STR" veid="EFReportingNodeType">
                              <key>
                                <s>1</s>
                              </key>
                              <val>
                                <ref refId="39"/>
                              </val>
                            </m>
                            <b key="multiSelection">N</b>
                          </be>
                          <cust key="id" clsId="FilterOid">146</cust>
                          <s key="cod"/>
                          <s key="desc"/>
                          <i key="index">11</i>
                          <l key="children" refId="197" ln="0" eid="Framework.com.tagetik.trees.INode,framework"/>
                          <ref key="parent" refId="15"/>
                        </be>
                        <be refId="198" clsId="FilterNode">
                          <l key="dimensionOids" refId="199" ln="1" eid="DimensionOid">
                            <cust clsId="DimensionOid">564F435F413032-45-33303832323038303030---</cust>
                          </l>
                          <l key="AdHocParamDimensionOids" refId="200" ln="0" eid="DimensionOid"/>
                          <be key="data" refId="201" clsId="FilterNodeData">
                            <ref key="filterNode" refId="198"/>
                            <s key="dim">VOC_A02</s>
                            <i key="segmentLevel">0</i>
                            <ref key="segment" refId="23"/>
                            <be key="dictionaryHeader" refId="202" clsId="MultiDesc">
                              <a key="desc" refId="203" ln="4" eid="SYS_STR">
                                <s>Amortized cost</s>
                                <s>Amortized Cost</s>
                                <nl/>
                                <nl/>
                              </a>
                            </be>
                            <b key="placeHolder">N</b>
                            <ref key="weight" refId="24"/>
                            <be key="textMatchingCondition" refId="204" clsId="TextMatchingCondition">
                              <ref key="op" refId="26"/>
                              <s key="val"/>
                            </be>
                            <ref key="change" refId="27"/>
                            <ref key="dataType" refId="28"/>
                            <b key="prevailingDataType">N</b>
                            <ref key="editability" refId="29"/>
                            <b key="signChange">S</b>
                            <b key="nativeSignChange">N</b>
                            <l key="nav" refId="205" ln="0" eid="ScenarioModifierValue"/>
                            <i key="sco">0</i>
                            <b key="applyFiltersForForcedScenarioPeriodoMap">N</b>
                            <b key="lineSplit">N</b>
                            <b key="addRCRow">N</b>
                            <b key="complementary">N</b>
                            <ref key="periodicCalculation" refId="30"/>
                            <b key="breakLevelSubtotal">N</b>
                            <b key="alreadyDrilled">N</b>
                            <b key="multiSelection">N</b>
                          </be>
                          <cust key="id" clsId="FilterOid">149</cust>
                          <s key="cod"/>
                          <s key="desc"/>
                          <i key="index">12</i>
                          <l key="children" refId="206" ln="0" eid="Framework.com.tagetik.trees.INode,framework"/>
                          <ref key="parent" refId="15"/>
                        </be>
                        <be refId="207" clsId="FilterNode">
                          <l key="dimensionOids" refId="208" ln="0" eid="DimensionOid"/>
                          <l key="AdHocParamDimensionOids" refId="209" ln="0" eid="DimensionOid"/>
                          <be key="data" refId="210" clsId="FilterNodeData">
                            <ref key="filterNode" refId="207"/>
                            <s key="dim">VOC_A02</s>
                            <i key="segmentLevel">0</i>
                            <ref key="segment" refId="23"/>
                            <be key="reportingFormula" refId="211" clsId="ReportingFormula">
                              <b key="serverFormula">N</b>
                              <b key="formulaRule">N</b>
                              <s key="formula">{146}-{149}</s>
                            </be>
                            <be key="dictionaryHeader" refId="212" clsId="MultiDesc">
                              <a key="desc" refId="213" ln="4" eid="SYS_STR">
                                <s>Other interest and similar income</s>
                                <s>
                                  Sonstige Zinsen und 
                                  <ch cod="e4"/>
                                  hnliche Ertr
                                  <ch cod="e4"/>
                                  ge
                                </s>
                                <nl/>
                                <nl/>
                              </a>
                            </be>
                            <b key="placeHolder">S</b>
                            <ref key="weight" refId="24"/>
                            <be key="textMatchingCondition" refId="214" clsId="TextMatchingCondition">
                              <ref key="op" refId="26"/>
                              <s key="val"/>
                            </be>
                            <ref key="change" refId="27"/>
                            <ref key="dataType" refId="28"/>
                            <b key="prevailingDataType">N</b>
                            <ref key="editability" refId="29"/>
                            <b key="signChange">N</b>
                            <b key="nativeSignChange">N</b>
                            <l key="nav" refId="215" ln="0" eid="ScenarioModifierValue"/>
                            <i key="sco">0</i>
                            <b key="applyFiltersForForcedScenarioPeriodoMap">N</b>
                            <b key="lineSplit">N</b>
                            <b key="addRCRow">N</b>
                            <b key="complementary">N</b>
                            <ref key="periodicCalculation" refId="30"/>
                            <b key="breakLevelSubtotal">N</b>
                            <b key="alreadyDrilled">N</b>
                            <m key="nodeTypes" refId="216" keid="SYS_STR" veid="EFReportingNodeType">
                              <key>
                                <s>148</s>
                              </key>
                              <val>
                                <ref refId="39"/>
                              </val>
                            </m>
                            <b key="multiSelection">N</b>
                          </be>
                          <cust key="id" clsId="FilterOid">172</cust>
                          <s key="cod"/>
                          <s key="desc"/>
                          <i key="index">13</i>
                          <l key="children" refId="217" ln="0" eid="Framework.com.tagetik.trees.INode,framework"/>
                          <ref key="parent" refId="15"/>
                        </be>
                        <be refId="218" clsId="FilterNode">
                          <l key="dimensionOids" refId="219" ln="1" eid="DimensionOid">
                            <cust clsId="DimensionOid">564F435F413032-4E-33303832333031303030---</cust>
                          </l>
                          <l key="AdHocParamDimensionOids" refId="220" ln="0" eid="DimensionOid"/>
                          <be key="data" refId="221" clsId="FilterNodeData">
                            <ref key="filterNode" refId="218"/>
                            <s key="dim">VOC_A02</s>
                            <i key="segmentLevel">0</i>
                            <ref key="segment" refId="23"/>
                            <b key="placeHolder">N</b>
                            <ref key="weight" refId="24"/>
                            <be key="textMatchingCondition" refId="222" clsId="TextMatchingCondition">
                              <ref key="op" refId="26"/>
                              <s key="val"/>
                            </be>
                            <ref key="change" refId="27"/>
                            <ref key="dataType" refId="28"/>
                            <b key="prevailingDataType">N</b>
                            <ref key="editability" refId="29"/>
                            <b key="signChange">S</b>
                            <b key="nativeSignChange">N</b>
                            <l key="nav" refId="223" ln="0" eid="ScenarioModifierValue"/>
                            <i key="sco">0</i>
                            <b key="applyFiltersForForcedScenarioPeriodoMap">N</b>
                            <b key="lineSplit">N</b>
                            <b key="addRCRow">N</b>
                            <b key="complementary">N</b>
                            <ref key="periodicCalculation" refId="107"/>
                            <b key="breakLevelSubtotal">N</b>
                            <b key="alreadyDrilled">N</b>
                            <m key="nodeTypes" refId="224" keid="SYS_STR" veid="EFReportingNodeType">
                              <key>
                                <s>564F435F413032-4E-33303832333031303030---</s>
                              </key>
                              <val>
                                <ref refId="39"/>
                              </val>
                            </m>
                            <b key="multiSelection">N</b>
                          </be>
                          <cust key="id" clsId="FilterOid">150</cust>
                          <s key="cod"/>
                          <s key="desc"/>
                          <i key="index">14</i>
                          <l key="children" refId="225" ln="0" eid="Framework.com.tagetik.trees.INode,framework"/>
                          <ref key="parent" refId="15"/>
                        </be>
                        <be refId="226" clsId="FilterNode">
                          <l key="dimensionOids" refId="227" ln="1" eid="DimensionOid">
                            <cust clsId="DimensionOid">564F435F413032-45-33303832333031313030---</cust>
                          </l>
                          <l key="AdHocParamDimensionOids" refId="228" ln="0" eid="DimensionOid"/>
                          <be key="data" refId="229" clsId="FilterNodeData">
                            <ref key="filterNode" refId="226"/>
                            <s key="dim">VOC_A02</s>
                            <i key="segmentLevel">0</i>
                            <ref key="segment" refId="23"/>
                            <b key="placeHolder">N</b>
                            <ref key="weight" refId="24"/>
                            <be key="textMatchingCondition" refId="230" clsId="TextMatchingCondition">
                              <ref key="op" refId="26"/>
                              <s key="val"/>
                            </be>
                            <ref key="change" refId="27"/>
                            <ref key="dataType" refId="28"/>
                            <b key="prevailingDataType">N</b>
                            <ref key="editability" refId="29"/>
                            <b key="signChange">S</b>
                            <b key="nativeSignChange">N</b>
                            <l key="nav" refId="231" ln="0" eid="ScenarioModifierValue"/>
                            <i key="sco">0</i>
                            <b key="applyFiltersForForcedScenarioPeriodoMap">N</b>
                            <b key="lineSplit">N</b>
                            <b key="addRCRow">N</b>
                            <b key="complementary">N</b>
                            <ref key="periodicCalculation" refId="107"/>
                            <b key="breakLevelSubtotal">N</b>
                            <b key="alreadyDrilled">N</b>
                            <m key="nodeTypes" refId="232" keid="SYS_STR" veid="EFReportingNodeType">
                              <key>
                                <s>564F435F413032-45-33303832333031313032---</s>
                              </key>
                              <val>
                                <ref refId="39"/>
                              </val>
                              <key>
                                <s>564F435F413032-45-33303832333031313030---</s>
                              </key>
                              <val>
                                <ref refId="39"/>
                              </val>
                            </m>
                            <b key="multiSelection">N</b>
                          </be>
                          <cust key="id" clsId="FilterOid">151</cust>
                          <s key="cod"/>
                          <s key="desc"/>
                          <i key="index">15</i>
                          <l key="children" refId="233" ln="0" eid="Framework.com.tagetik.trees.INode,framework"/>
                          <ref key="parent" refId="15"/>
                        </be>
                        <be refId="234" clsId="FilterNode">
                          <l key="dimensionOids" refId="235" ln="1" eid="DimensionOid">
                            <cust clsId="DimensionOid">564F435F413032-45-33303832333031313032---</cust>
                          </l>
                          <l key="AdHocParamDimensionOids" refId="236" ln="0" eid="DimensionOid"/>
                          <be key="data" refId="237" clsId="FilterNodeData">
                            <ref key="filterNode" refId="234"/>
                            <s key="dim">VOC_A02</s>
                            <i key="segmentLevel">0</i>
                            <ref key="segment" refId="23"/>
                            <b key="placeHolder">N</b>
                            <ref key="weight" refId="24"/>
                            <be key="textMatchingCondition" refId="238" clsId="TextMatchingCondition">
                              <ref key="op" refId="26"/>
                              <s key="val"/>
                            </be>
                            <ref key="change" refId="27"/>
                            <ref key="dataType" refId="28"/>
                            <b key="prevailingDataType">N</b>
                            <ref key="editability" refId="29"/>
                            <b key="signChange">S</b>
                            <b key="nativeSignChange">N</b>
                            <l key="nav" refId="239" ln="0" eid="ScenarioModifierValue"/>
                            <i key="sco">0</i>
                            <b key="applyFiltersForForcedScenarioPeriodoMap">N</b>
                            <b key="lineSplit">N</b>
                            <b key="addRCRow">N</b>
                            <b key="complementary">N</b>
                            <ref key="periodicCalculation" refId="107"/>
                            <b key="breakLevelSubtotal">N</b>
                            <b key="alreadyDrilled">N</b>
                            <m key="nodeTypes" refId="240" keid="SYS_STR" veid="EFReportingNodeType">
                              <key>
                                <s>564F435F413032-45-33303832333031313032---</s>
                              </key>
                              <val>
                                <ref refId="39"/>
                              </val>
                              <key>
                                <s>564F435F413032-45-33303832333031313030---</s>
                              </key>
                              <val>
                                <ref refId="39"/>
                              </val>
                            </m>
                            <b key="multiSelection">N</b>
                          </be>
                          <cust key="id" clsId="FilterOid">152</cust>
                          <s key="cod"/>
                          <s key="desc"/>
                          <i key="index">16</i>
                          <l key="children" refId="241" ln="0" eid="Framework.com.tagetik.trees.INode,framework"/>
                          <ref key="parent" refId="15"/>
                        </be>
                        <be refId="242" clsId="FilterNode">
                          <l key="dimensionOids" refId="243" ln="0" eid="DimensionOid"/>
                          <l key="AdHocParamDimensionOids" refId="244" ln="0" eid="DimensionOid"/>
                          <be key="data" refId="245" clsId="FilterNodeData">
                            <ref key="filterNode" refId="242"/>
                            <s key="dim">VOC_A02</s>
                            <i key="segmentLevel">0</i>
                            <ref key="segment" refId="23"/>
                            <be key="reportingFormula" refId="246" clsId="ReportingFormula">
                              <b key="serverFormula">N</b>
                              <b key="formulaRule">N</b>
                              <s key="formula">{151}-{150}+{152}</s>
                            </be>
                            <be key="dictionaryHeader" refId="247" clsId="MultiDesc">
                              <a key="desc" refId="248" ln="4" eid="SYS_STR">
                                <s>Interest and similar expenses</s>
                                <s>
                                  Zinsen und 
                                  <ch cod="e4"/>
                                  hnliche Aufwendungen
                                </s>
                                <nl/>
                                <nl/>
                              </a>
                            </be>
                            <b key="placeHolder">S</b>
                            <ref key="weight" refId="24"/>
                            <be key="textMatchingCondition" refId="249" clsId="TextMatchingCondition">
                              <ref key="op" refId="26"/>
                              <s key="val"/>
                            </be>
                            <ref key="change" refId="27"/>
                            <ref key="dataType" refId="28"/>
                            <b key="prevailingDataType">N</b>
                            <ref key="editability" refId="29"/>
                            <b key="signChange">S</b>
                            <b key="nativeSignChange">N</b>
                            <l key="nav" refId="250" ln="0" eid="ScenarioModifierValue"/>
                            <i key="sco">0</i>
                            <b key="applyFiltersForForcedScenarioPeriodoMap">N</b>
                            <b key="lineSplit">N</b>
                            <b key="addRCRow">N</b>
                            <b key="complementary">N</b>
                            <ref key="periodicCalculation" refId="30"/>
                            <b key="breakLevelSubtotal">N</b>
                            <b key="alreadyDrilled">N</b>
                            <m key="nodeTypes" refId="251" keid="SYS_STR" veid="EFReportingNodeType">
                              <key>
                                <s>1</s>
                              </key>
                              <val>
                                <ref refId="39"/>
                              </val>
                            </m>
                            <b key="multiSelection">N</b>
                          </be>
                          <cust key="id" clsId="FilterOid">153</cust>
                          <s key="cod"/>
                          <s key="desc"/>
                          <i key="index">17</i>
                          <l key="children" refId="252" ln="0" eid="Framework.com.tagetik.trees.INode,framework"/>
                          <ref key="parent" refId="15"/>
                        </be>
                        <be refId="253" clsId="FilterNode">
                          <l key="dimensionOids" refId="254" ln="1" eid="DimensionOid">
                            <cust clsId="DimensionOid">564F435F413032-45-33303832333134303030---</cust>
                          </l>
                          <l key="AdHocParamDimensionOids" refId="255" ln="0" eid="DimensionOid"/>
                          <be key="data" refId="256" clsId="FilterNodeData">
                            <ref key="filterNode" refId="253"/>
                            <s key="dim">VOC_A02</s>
                            <i key="segmentLevel">0</i>
                            <ref key="segment" refId="23"/>
                            <b key="placeHolder">N</b>
                            <ref key="weight" refId="24"/>
                            <be key="textMatchingCondition" refId="257" clsId="TextMatchingCondition">
                              <ref key="op" refId="26"/>
                              <s key="val"/>
                            </be>
                            <ref key="change" refId="27"/>
                            <ref key="dataType" refId="28"/>
                            <b key="prevailingDataType">N</b>
                            <ref key="editability" refId="29"/>
                            <b key="signChange">S</b>
                            <b key="nativeSignChange">N</b>
                            <l key="nav" refId="258" ln="0" eid="ScenarioModifierValue"/>
                            <i key="sco">0</i>
                            <b key="applyFiltersForForcedScenarioPeriodoMap">N</b>
                            <b key="lineSplit">N</b>
                            <b key="addRCRow">N</b>
                            <b key="complementary">N</b>
                            <ref key="periodicCalculation" refId="30"/>
                            <b key="breakLevelSubtotal">N</b>
                            <b key="alreadyDrilled">N</b>
                            <b key="multiSelection">N</b>
                          </be>
                          <cust key="id" clsId="FilterOid">154</cust>
                          <s key="cod"/>
                          <s key="desc"/>
                          <i key="index">18</i>
                          <l key="children" refId="259" ln="0" eid="Framework.com.tagetik.trees.INode,framework"/>
                          <ref key="parent" refId="15"/>
                        </be>
                        <be refId="260" clsId="FilterNode">
                          <l key="dimensionOids" refId="261" ln="1" eid="DimensionOid">
                            <cust clsId="DimensionOid">564F435F413032-45-33303832333134303032---</cust>
                          </l>
                          <l key="AdHocParamDimensionOids" refId="262" ln="0" eid="DimensionOid"/>
                          <be key="data" refId="263" clsId="FilterNodeData">
                            <ref key="filterNode" refId="260"/>
                            <s key="dim">VOC_A02</s>
                            <i key="segmentLevel">0</i>
                            <ref key="segment" refId="23"/>
                            <b key="placeHolder">N</b>
                            <ref key="weight" refId="24"/>
                            <be key="textMatchingCondition" refId="264" clsId="TextMatchingCondition">
                              <ref key="op" refId="26"/>
                              <s key="val"/>
                            </be>
                            <ref key="change" refId="27"/>
                            <ref key="dataType" refId="28"/>
                            <b key="prevailingDataType">N</b>
                            <ref key="editability" refId="29"/>
                            <b key="signChange">S</b>
                            <b key="nativeSignChange">N</b>
                            <l key="nav" refId="265" ln="0" eid="ScenarioModifierValue"/>
                            <i key="sco">0</i>
                            <b key="applyFiltersForForcedScenarioPeriodoMap">N</b>
                            <b key="lineSplit">N</b>
                            <b key="addRCRow">N</b>
                            <b key="complementary">N</b>
                            <ref key="periodicCalculation" refId="30"/>
                            <b key="breakLevelSubtotal">N</b>
                            <b key="alreadyDrilled">N</b>
                            <b key="multiSelection">N</b>
                          </be>
                          <cust key="id" clsId="FilterOid">155</cust>
                          <s key="cod"/>
                          <s key="desc"/>
                          <i key="index">19</i>
                          <l key="children" refId="266" ln="0" eid="Framework.com.tagetik.trees.INode,framework"/>
                          <ref key="parent" refId="15"/>
                        </be>
                        <be refId="267" clsId="FilterNode">
                          <l key="dimensionOids" refId="268" ln="1" eid="DimensionOid">
                            <cust clsId="DimensionOid">564F435F413032-45-33303832333138303030---</cust>
                          </l>
                          <l key="AdHocParamDimensionOids" refId="269" ln="0" eid="DimensionOid"/>
                          <be key="data" refId="270" clsId="FilterNodeData">
                            <ref key="filterNode" refId="267"/>
                            <s key="dim">VOC_A02</s>
                            <i key="segmentLevel">0</i>
                            <ref key="segment" refId="23"/>
                            <b key="placeHolder">N</b>
                            <ref key="weight" refId="24"/>
                            <be key="textMatchingCondition" refId="271" clsId="TextMatchingCondition">
                              <ref key="op" refId="26"/>
                              <s key="val"/>
                            </be>
                            <ref key="change" refId="27"/>
                            <ref key="dataType" refId="28"/>
                            <b key="prevailingDataType">N</b>
                            <ref key="editability" refId="29"/>
                            <b key="signChange">S</b>
                            <b key="nativeSignChange">N</b>
                            <l key="nav" refId="272" ln="0" eid="ScenarioModifierValue"/>
                            <i key="sco">0</i>
                            <b key="applyFiltersForForcedScenarioPeriodoMap">N</b>
                            <b key="lineSplit">N</b>
                            <b key="addRCRow">N</b>
                            <b key="complementary">N</b>
                            <ref key="periodicCalculation" refId="30"/>
                            <b key="breakLevelSubtotal">N</b>
                            <b key="alreadyDrilled">N</b>
                            <b key="multiSelection">N</b>
                          </be>
                          <cust key="id" clsId="FilterOid">156</cust>
                          <s key="cod"/>
                          <s key="desc"/>
                          <i key="index">20</i>
                          <l key="children" refId="273" ln="0" eid="Framework.com.tagetik.trees.INode,framework"/>
                          <ref key="parent" refId="15"/>
                        </be>
                        <be refId="274" clsId="FilterNode">
                          <l key="dimensionOids" refId="275" ln="1" eid="DimensionOid">
                            <cust clsId="DimensionOid">564F435F413032-45-33303832333138303032---</cust>
                          </l>
                          <l key="AdHocParamDimensionOids" refId="276" ln="0" eid="DimensionOid"/>
                          <be key="data" refId="277" clsId="FilterNodeData">
                            <ref key="filterNode" refId="274"/>
                            <s key="dim">VOC_A02</s>
                            <i key="segmentLevel">0</i>
                            <ref key="segment" refId="23"/>
                            <b key="placeHolder">N</b>
                            <ref key="weight" refId="24"/>
                            <be key="textMatchingCondition" refId="278" clsId="TextMatchingCondition">
                              <ref key="op" refId="26"/>
                              <s key="val"/>
                            </be>
                            <ref key="change" refId="27"/>
                            <ref key="dataType" refId="28"/>
                            <b key="prevailingDataType">N</b>
                            <ref key="editability" refId="29"/>
                            <b key="signChange">S</b>
                            <b key="nativeSignChange">N</b>
                            <l key="nav" refId="279" ln="0" eid="ScenarioModifierValue"/>
                            <i key="sco">0</i>
                            <b key="applyFiltersForForcedScenarioPeriodoMap">N</b>
                            <b key="lineSplit">N</b>
                            <b key="addRCRow">N</b>
                            <b key="complementary">N</b>
                            <ref key="periodicCalculation" refId="30"/>
                            <b key="breakLevelSubtotal">N</b>
                            <b key="alreadyDrilled">N</b>
                            <b key="multiSelection">N</b>
                          </be>
                          <cust key="id" clsId="FilterOid">157</cust>
                          <s key="cod"/>
                          <s key="desc"/>
                          <i key="index">21</i>
                          <l key="children" refId="280" ln="0" eid="Framework.com.tagetik.trees.INode,framework"/>
                          <ref key="parent" refId="15"/>
                        </be>
                        <be refId="281" clsId="FilterNode">
                          <l key="dimensionOids" refId="282" ln="0" eid="DimensionOid"/>
                          <l key="AdHocParamDimensionOids" refId="283" ln="0" eid="DimensionOid"/>
                          <be key="data" refId="284" clsId="FilterNodeData">
                            <ref key="filterNode" refId="281"/>
                            <s key="dim">VOC_A02</s>
                            <i key="segmentLevel">0</i>
                            <ref key="segment" refId="23"/>
                            <be key="reportingFormula" refId="285" clsId="ReportingFormula">
                              <b key="serverFormula">N</b>
                              <b key="formulaRule">N</b>
                              <s key="formula">Sum({154}, {155}, {156}, {157})</s>
                            </be>
                            <be key="dictionaryHeader" refId="286" clsId="MultiDesc">
                              <a key="desc" refId="287" ln="4" eid="SYS_STR">
                                <s>Amortized cost</s>
                                <s>Amortized Cost</s>
                                <nl/>
                                <nl/>
                              </a>
                            </be>
                            <b key="placeHolder">S</b>
                            <ref key="weight" refId="24"/>
                            <be key="textMatchingCondition" refId="288" clsId="TextMatchingCondition">
                              <ref key="op" refId="26"/>
                              <s key="val"/>
                            </be>
                            <ref key="change" refId="27"/>
                            <ref key="dataType" refId="28"/>
                            <b key="prevailingDataType">N</b>
                            <ref key="editability" refId="29"/>
                            <b key="signChange">N</b>
                            <b key="nativeSignChange">N</b>
                            <l key="nav" refId="289" ln="0" eid="ScenarioModifierValue"/>
                            <i key="sco">0</i>
                            <b key="applyFiltersForForcedScenarioPeriodoMap">N</b>
                            <b key="lineSplit">N</b>
                            <b key="addRCRow">N</b>
                            <b key="complementary">N</b>
                            <ref key="periodicCalculation" refId="30"/>
                            <b key="breakLevelSubtotal">N</b>
                            <b key="alreadyDrilled">N</b>
                            <m key="nodeTypes" refId="290" keid="SYS_STR" veid="EFReportingNodeType">
                              <key>
                                <s>157</s>
                              </key>
                              <val>
                                <ref refId="39"/>
                              </val>
                            </m>
                            <b key="multiSelection">N</b>
                          </be>
                          <cust key="id" clsId="FilterOid">174</cust>
                          <s key="cod"/>
                          <s key="desc"/>
                          <i key="index">22</i>
                          <l key="children" refId="291" ln="0" eid="Framework.com.tagetik.trees.INode,framework"/>
                          <ref key="parent" refId="15"/>
                        </be>
                        <be refId="292" clsId="FilterNode">
                          <l key="dimensionOids" refId="293" ln="0" eid="DimensionOid"/>
                          <l key="AdHocParamDimensionOids" refId="294" ln="0" eid="DimensionOid"/>
                          <be key="data" refId="295" clsId="FilterNodeData">
                            <ref key="filterNode" refId="292"/>
                            <s key="dim">VOC_A02</s>
                            <i key="segmentLevel">0</i>
                            <ref key="segment" refId="23"/>
                            <be key="reportingFormula" refId="296" clsId="ReportingFormula">
                              <b key="serverFormula">N</b>
                              <b key="formulaRule">N</b>
                              <s key="formula">{153}-{174}</s>
                            </be>
                            <be key="dictionaryHeader" refId="297" clsId="MultiDesc">
                              <a key="desc" refId="298" ln="4" eid="SYS_STR">
                                <s>Other interest and similar expenses</s>
                                <s>
                                  Sonstige Zinsen und 
                                  <ch cod="e4"/>
                                  hnliche Aufwendungen
                                </s>
                                <nl/>
                                <nl/>
                              </a>
                            </be>
                            <b key="placeHolder">S</b>
                            <ref key="weight" refId="24"/>
                            <be key="textMatchingCondition" refId="299" clsId="TextMatchingCondition">
                              <ref key="op" refId="26"/>
                              <s key="val"/>
                            </be>
                            <ref key="change" refId="27"/>
                            <ref key="dataType" refId="28"/>
                            <b key="prevailingDataType">N</b>
                            <ref key="editability" refId="29"/>
                            <b key="signChange">N</b>
                            <b key="nativeSignChange">N</b>
                            <l key="nav" refId="300" ln="0" eid="ScenarioModifierValue"/>
                            <i key="sco">0</i>
                            <b key="applyFiltersForForcedScenarioPeriodoMap">N</b>
                            <b key="lineSplit">N</b>
                            <b key="addRCRow">N</b>
                            <b key="complementary">N</b>
                            <ref key="periodicCalculation" refId="30"/>
                            <b key="breakLevelSubtotal">N</b>
                            <b key="alreadyDrilled">N</b>
                            <m key="nodeTypes" refId="301" keid="SYS_STR" veid="EFReportingNodeType">
                              <key>
                                <s>157</s>
                              </key>
                              <val>
                                <ref refId="39"/>
                              </val>
                            </m>
                            <b key="multiSelection">N</b>
                          </be>
                          <cust key="id" clsId="FilterOid">173</cust>
                          <s key="cod"/>
                          <s key="desc"/>
                          <i key="index">23</i>
                          <l key="children" refId="302" ln="0" eid="Framework.com.tagetik.trees.INode,framework"/>
                          <ref key="parent" refId="15"/>
                        </be>
                        <be refId="303" clsId="FilterNode">
                          <l key="dimensionOids" refId="304" ln="0" eid="DimensionOid"/>
                          <l key="AdHocParamDimensionOids" refId="305" ln="0" eid="DimensionOid"/>
                          <be key="data" refId="306" clsId="FilterNodeData">
                            <ref key="filterNode" refId="303"/>
                            <s key="dim">VOC_A02</s>
                            <i key="segmentLevel">0</i>
                            <ref key="segment" refId="23"/>
                            <be key="reportingFormula" refId="307" clsId="ReportingFormula">
                              <b key="serverFormula">N</b>
                              <b key="formulaRule">N</b>
                              <s key="formula">-({146}+{153})</s>
                            </be>
                            <be key="dictionaryHeader" refId="308" clsId="MultiDesc">
                              <a key="desc" refId="309" ln="4" eid="SYS_STR">
                                <s>
                                  Net interest income
                                  <ch cod="200c"/>
                                </s>
                                <s>Zinsergebnis</s>
                                <nl/>
                                <nl/>
                              </a>
                            </be>
                            <b key="placeHolder">S</b>
                            <ref key="weight" refId="24"/>
                            <be key="textMatchingCondition" refId="310" clsId="TextMatchingCondition">
                              <ref key="op" refId="26"/>
                              <s key="val"/>
                            </be>
                            <ref key="change" refId="27"/>
                            <ref key="dataType" refId="28"/>
                            <b key="prevailingDataType">N</b>
                            <ref key="editability" refId="29"/>
                            <b key="signChange">S</b>
                            <b key="nativeSignChange">N</b>
                            <l key="nav" refId="311" ln="0" eid="ScenarioModifierValue"/>
                            <i key="sco">0</i>
                            <b key="applyFiltersForForcedScenarioPeriodoMap">N</b>
                            <b key="lineSplit">N</b>
                            <b key="addRCRow">N</b>
                            <b key="complementary">N</b>
                            <ref key="periodicCalculation" refId="30"/>
                            <b key="breakLevelSubtotal">N</b>
                            <b key="alreadyDrilled">N</b>
                            <m key="nodeTypes" refId="312" keid="SYS_STR" veid="EFReportingNodeType">
                              <key>
                                <s>1</s>
                              </key>
                              <val>
                                <ref refId="39"/>
                              </val>
                            </m>
                            <b key="multiSelection">N</b>
                          </be>
                          <cust key="id" clsId="FilterOid">158</cust>
                          <s key="cod"/>
                          <s key="desc"/>
                          <i key="index">24</i>
                          <l key="children" refId="313" ln="0" eid="Framework.com.tagetik.trees.INode,framework"/>
                          <ref key="parent" refId="15"/>
                        </be>
                        <be refId="314" clsId="FilterNode">
                          <l key="dimensionOids" refId="315" ln="1" eid="DimensionOid">
                            <cust clsId="DimensionOid">564F435F413032-45-33303834353030303033---</cust>
                          </l>
                          <l key="AdHocParamDimensionOids" refId="316" ln="0" eid="DimensionOid"/>
                          <be key="data" refId="317" clsId="FilterNodeData">
                            <ref key="filterNode" refId="314"/>
                            <s key="dim">VOC_A02</s>
                            <i key="segmentLevel">0</i>
                            <ref key="segment" refId="23"/>
                            <be key="dictionaryHeader" refId="318" clsId="MultiDesc">
                              <a key="desc" refId="319" ln="4" eid="SYS_STR">
                                <s>Impairment charges/reversals</s>
                                <s>Wertminderungsaufwendungen/Wertaufholungen</s>
                                <nl/>
                                <nl/>
                              </a>
                            </be>
                            <b key="placeHolder">N</b>
                            <ref key="weight" refId="24"/>
                            <be key="textMatchingCondition" refId="320" clsId="TextMatchingCondition">
                              <ref key="op" refId="26"/>
                              <s key="val"/>
                            </be>
                            <ref key="change" refId="27"/>
                            <ref key="dataType" refId="28"/>
                            <b key="prevailingDataType">N</b>
                            <ref key="editability" refId="29"/>
                            <b key="signChange">S</b>
                            <b key="nativeSignChange">N</b>
                            <l key="nav" refId="321" ln="0" eid="ScenarioModifierValue"/>
                            <i key="sco">0</i>
                            <b key="applyFiltersForForcedScenarioPeriodoMap">N</b>
                            <b key="lineSplit">N</b>
                            <b key="addRCRow">N</b>
                            <b key="complementary">N</b>
                            <ref key="periodicCalculation" refId="107"/>
                            <b key="breakLevelSubtotal">N</b>
                            <b key="alreadyDrilled">N</b>
                            <m key="nodeTypes" refId="322" keid="SYS_STR" veid="EFReportingNodeType">
                              <key>
                                <s>564F435F413032-45-33303834353030303033---</s>
                              </key>
                              <val>
                                <ref refId="39"/>
                              </val>
                            </m>
                            <b key="multiSelection">N</b>
                          </be>
                          <cust key="id" clsId="FilterOid">159</cust>
                          <s key="cod"/>
                          <s key="desc"/>
                          <i key="index">25</i>
                          <l key="children" refId="323" ln="0" eid="Framework.com.tagetik.trees.INode,framework"/>
                          <ref key="parent" refId="15"/>
                        </be>
                        <be refId="324" clsId="FilterNode">
                          <l key="dimensionOids" refId="325" ln="1" eid="DimensionOid">
                            <cust clsId="DimensionOid">564F435F413032-45-33303834313030303033---</cust>
                          </l>
                          <l key="AdHocParamDimensionOids" refId="326" ln="0" eid="DimensionOid"/>
                          <be key="data" refId="327" clsId="FilterNodeData">
                            <ref key="filterNode" refId="324"/>
                            <s key="dim">VOC_A02</s>
                            <i key="segmentLevel">0</i>
                            <ref key="segment" refId="23"/>
                            <b key="placeHolder">N</b>
                            <ref key="weight" refId="24"/>
                            <be key="textMatchingCondition" refId="328" clsId="TextMatchingCondition">
                              <ref key="op" refId="26"/>
                              <s key="val"/>
                            </be>
                            <ref key="change" refId="27"/>
                            <ref key="dataType" refId="28"/>
                            <b key="prevailingDataType">N</b>
                            <ref key="editability" refId="29"/>
                            <b key="signChange">S</b>
                            <b key="nativeSignChange">N</b>
                            <l key="nav" refId="329" ln="0" eid="ScenarioModifierValue"/>
                            <i key="sco">0</i>
                            <b key="applyFiltersForForcedScenarioPeriodoMap">N</b>
                            <b key="lineSplit">N</b>
                            <b key="addRCRow">N</b>
                            <b key="complementary">N</b>
                            <ref key="periodicCalculation" refId="107"/>
                            <b key="breakLevelSubtotal">N</b>
                            <b key="alreadyDrilled">N</b>
                            <m key="nodeTypes" refId="330" keid="SYS_STR" veid="EFReportingNodeType">
                              <key>
                                <s>564F435F413032-45-33303834313030303033---</s>
                              </key>
                              <val>
                                <ref refId="39"/>
                              </val>
                            </m>
                            <b key="multiSelection">N</b>
                          </be>
                          <cust key="id" clsId="FilterOid">160</cust>
                          <s key="cod"/>
                          <s key="desc"/>
                          <i key="index">26</i>
                          <l key="children" refId="331" ln="0" eid="Framework.com.tagetik.trees.INode,framework"/>
                          <ref key="parent" refId="15"/>
                        </be>
                        <be refId="332" clsId="FilterNode">
                          <l key="dimensionOids" refId="333" ln="1" eid="DimensionOid">
                            <cust clsId="DimensionOid">564F435F413032-45-33303834323030303033---</cust>
                          </l>
                          <l key="AdHocParamDimensionOids" refId="334" ln="0" eid="DimensionOid"/>
                          <be key="data" refId="335" clsId="FilterNodeData">
                            <ref key="filterNode" refId="332"/>
                            <s key="dim">VOC_A02</s>
                            <i key="segmentLevel">0</i>
                            <ref key="segment" refId="23"/>
                            <b key="placeHolder">N</b>
                            <ref key="weight" refId="24"/>
                            <be key="textMatchingCondition" refId="336" clsId="TextMatchingCondition">
                              <ref key="op" refId="26"/>
                              <s key="val"/>
                            </be>
                            <ref key="change" refId="27"/>
                            <ref key="dataType" refId="28"/>
                            <b key="prevailingDataType">N</b>
                            <ref key="editability" refId="29"/>
                            <b key="signChange">S</b>
                            <b key="nativeSignChange">N</b>
                            <l key="nav" refId="337" ln="0" eid="ScenarioModifierValue"/>
                            <i key="sco">0</i>
                            <b key="applyFiltersForForcedScenarioPeriodoMap">N</b>
                            <b key="lineSplit">N</b>
                            <b key="addRCRow">N</b>
                            <b key="complementary">N</b>
                            <ref key="periodicCalculation" refId="107"/>
                            <b key="breakLevelSubtotal">N</b>
                            <b key="alreadyDrilled">N</b>
                            <m key="nodeTypes" refId="338" keid="SYS_STR" veid="EFReportingNodeType">
                              <key>
                                <s>564F435F413032-45-33303834323030303033---</s>
                              </key>
                              <val>
                                <ref refId="39"/>
                              </val>
                              <key>
                                <s>564F435F413032-45-33303834343030303033---</s>
                              </key>
                              <val>
                                <ref refId="39"/>
                              </val>
                              <key>
                                <s>564F435F413032-45-33303834333030303033---</s>
                              </key>
                              <val>
                                <ref refId="39"/>
                              </val>
                            </m>
                            <b key="multiSelection">N</b>
                          </be>
                          <cust key="id" clsId="FilterOid">161</cust>
                          <s key="cod"/>
                          <s key="desc"/>
                          <i key="index">27</i>
                          <l key="children" refId="339" ln="0" eid="Framework.com.tagetik.trees.INode,framework"/>
                          <ref key="parent" refId="15"/>
                        </be>
                        <be refId="340" clsId="FilterNode">
                          <l key="dimensionOids" refId="341" ln="1" eid="DimensionOid">
                            <cust clsId="DimensionOid">564F435F413032-45-33303834333030303033---</cust>
                          </l>
                          <l key="AdHocParamDimensionOids" refId="342" ln="0" eid="DimensionOid"/>
                          <be key="data" refId="343" clsId="FilterNodeData">
                            <ref key="filterNode" refId="340"/>
                            <s key="dim">VOC_A02</s>
                            <i key="segmentLevel">0</i>
                            <ref key="segment" refId="23"/>
                            <b key="placeHolder">N</b>
                            <ref key="weight" refId="24"/>
                            <be key="textMatchingCondition" refId="344" clsId="TextMatchingCondition">
                              <ref key="op" refId="26"/>
                              <s key="val"/>
                            </be>
                            <ref key="change" refId="27"/>
                            <ref key="dataType" refId="28"/>
                            <b key="prevailingDataType">N</b>
                            <ref key="editability" refId="29"/>
                            <b key="signChange">S</b>
                            <b key="nativeSignChange">N</b>
                            <l key="nav" refId="345" ln="0" eid="ScenarioModifierValue"/>
                            <i key="sco">0</i>
                            <b key="applyFiltersForForcedScenarioPeriodoMap">N</b>
                            <b key="lineSplit">N</b>
                            <b key="addRCRow">N</b>
                            <b key="complementary">N</b>
                            <ref key="periodicCalculation" refId="107"/>
                            <b key="breakLevelSubtotal">N</b>
                            <b key="alreadyDrilled">N</b>
                            <m key="nodeTypes" refId="346" keid="SYS_STR" veid="EFReportingNodeType">
                              <key>
                                <s>564F435F413032-45-33303834323030303033---</s>
                              </key>
                              <val>
                                <ref refId="39"/>
                              </val>
                              <key>
                                <s>564F435F413032-45-33303834343030303033---</s>
                              </key>
                              <val>
                                <ref refId="39"/>
                              </val>
                              <key>
                                <s>564F435F413032-45-33303834333030303033---</s>
                              </key>
                              <val>
                                <ref refId="39"/>
                              </val>
                            </m>
                            <b key="multiSelection">N</b>
                          </be>
                          <cust key="id" clsId="FilterOid">162</cust>
                          <s key="cod"/>
                          <s key="desc"/>
                          <i key="index">28</i>
                          <l key="children" refId="347" ln="0" eid="Framework.com.tagetik.trees.INode,framework"/>
                          <ref key="parent" refId="15"/>
                        </be>
                        <be refId="348" clsId="FilterNode">
                          <l key="dimensionOids" refId="349" ln="1" eid="DimensionOid">
                            <cust clsId="DimensionOid">564F435F413032-45-33303834343030303033---</cust>
                          </l>
                          <l key="AdHocParamDimensionOids" refId="350" ln="0" eid="DimensionOid"/>
                          <be key="data" refId="351" clsId="FilterNodeData">
                            <ref key="filterNode" refId="348"/>
                            <s key="dim">VOC_A02</s>
                            <i key="segmentLevel">0</i>
                            <ref key="segment" refId="23"/>
                            <b key="placeHolder">N</b>
                            <ref key="weight" refId="24"/>
                            <be key="textMatchingCondition" refId="352" clsId="TextMatchingCondition">
                              <ref key="op" refId="26"/>
                              <s key="val"/>
                            </be>
                            <ref key="change" refId="27"/>
                            <ref key="dataType" refId="28"/>
                            <b key="prevailingDataType">N</b>
                            <ref key="editability" refId="29"/>
                            <b key="signChange">S</b>
                            <b key="nativeSignChange">N</b>
                            <l key="nav" refId="353" ln="0" eid="ScenarioModifierValue"/>
                            <i key="sco">0</i>
                            <b key="applyFiltersForForcedScenarioPeriodoMap">N</b>
                            <b key="lineSplit">N</b>
                            <b key="addRCRow">N</b>
                            <b key="complementary">N</b>
                            <ref key="periodicCalculation" refId="107"/>
                            <b key="breakLevelSubtotal">N</b>
                            <b key="alreadyDrilled">N</b>
                            <m key="nodeTypes" refId="354" keid="SYS_STR" veid="EFReportingNodeType">
                              <key>
                                <s>564F435F413032-45-33303834323030303033---</s>
                              </key>
                              <val>
                                <ref refId="39"/>
                              </val>
                              <key>
                                <s>564F435F413032-45-33303834343030303033---</s>
                              </key>
                              <val>
                                <ref refId="39"/>
                              </val>
                              <key>
                                <s>564F435F413032-45-33303834333030303033---</s>
                              </key>
                              <val>
                                <ref refId="39"/>
                              </val>
                            </m>
                            <b key="multiSelection">N</b>
                          </be>
                          <cust key="id" clsId="FilterOid">163</cust>
                          <s key="cod"/>
                          <s key="desc"/>
                          <i key="index">29</i>
                          <l key="children" refId="355" ln="0" eid="Framework.com.tagetik.trees.INode,framework"/>
                          <ref key="parent" refId="15"/>
                        </be>
                        <be refId="356" clsId="FilterNode">
                          <l key="dimensionOids" refId="357" ln="0" eid="DimensionOid"/>
                          <l key="AdHocParamDimensionOids" refId="358" ln="0" eid="DimensionOid"/>
                          <be key="data" refId="359" clsId="FilterNodeData">
                            <ref key="filterNode" refId="356"/>
                            <s key="dim">VOC_A02</s>
                            <i key="segmentLevel">0</i>
                            <ref key="segment" refId="23"/>
                            <be key="reportingFormula" refId="360" clsId="ReportingFormula">
                              <b key="serverFormula">N</b>
                              <b key="formulaRule">N</b>
                              <s key="formula">SUM({160}, {161}, {162}, {163})</s>
                            </be>
                            <be key="dictionaryHeader" refId="361" clsId="MultiDesc">
                              <a key="desc" refId="362" ln="4" eid="SYS_STR">
                                <s>Net income from securities</s>
                                <s>Ergebnis aus Wertpapieren</s>
                                <nl/>
                                <nl/>
                              </a>
                            </be>
                            <b key="placeHolder">S</b>
                            <ref key="weight" refId="24"/>
                            <be key="textMatchingCondition" refId="363" clsId="TextMatchingCondition">
                              <ref key="op" refId="26"/>
                              <s key="val"/>
                            </be>
                            <ref key="change" refId="27"/>
                            <ref key="dataType" refId="28"/>
                            <b key="prevailingDataType">N</b>
                            <ref key="editability" refId="29"/>
                            <b key="signChange">N</b>
                            <b key="nativeSignChange">N</b>
                            <l key="nav" refId="364" ln="0" eid="ScenarioModifierValue"/>
                            <i key="sco">0</i>
                            <b key="applyFiltersForForcedScenarioPeriodoMap">N</b>
                            <b key="lineSplit">N</b>
                            <b key="addRCRow">N</b>
                            <b key="complementary">N</b>
                            <ref key="periodicCalculation" refId="30"/>
                            <b key="breakLevelSubtotal">N</b>
                            <b key="alreadyDrilled">N</b>
                            <m key="nodeTypes" refId="365" keid="SYS_STR" veid="EFReportingNodeType">
                              <key>
                                <s>1</s>
                              </key>
                              <val>
                                <ref refId="39"/>
                              </val>
                            </m>
                            <b key="multiSelection">N</b>
                          </be>
                          <cust key="id" clsId="FilterOid">164</cust>
                          <s key="cod"/>
                          <s key="desc"/>
                          <i key="index">30</i>
                          <l key="children" refId="366" ln="0" eid="Framework.com.tagetik.trees.INode,framework"/>
                          <ref key="parent" refId="15"/>
                        </be>
                        <be refId="367" clsId="FilterNode">
                          <l key="dimensionOids" refId="368" ln="1" eid="DimensionOid">
                            <cust clsId="DimensionOid">564F435F413032-45-33303832323036303030---</cust>
                          </l>
                          <l key="AdHocParamDimensionOids" refId="369" ln="0" eid="DimensionOid"/>
                          <be key="data" refId="370" clsId="FilterNodeData">
                            <ref key="filterNode" refId="367"/>
                            <s key="dim">VOC_A02</s>
                            <i key="segmentLevel">0</i>
                            <ref key="segment" refId="23"/>
                            <b key="placeHolder">N</b>
                            <ref key="weight" refId="24"/>
                            <be key="textMatchingCondition" refId="371" clsId="TextMatchingCondition">
                              <ref key="op" refId="26"/>
                              <s key="val"/>
                            </be>
                            <ref key="change" refId="27"/>
                            <ref key="dataType" refId="28"/>
                            <b key="prevailingDataType">N</b>
                            <ref key="editability" refId="29"/>
                            <b key="signChange">S</b>
                            <b key="nativeSignChange">N</b>
                            <l key="nav" refId="372" ln="0" eid="ScenarioModifierValue"/>
                            <i key="sco">0</i>
                            <b key="applyFiltersForForcedScenarioPeriodoMap">N</b>
                            <b key="lineSplit">N</b>
                            <b key="addRCRow">N</b>
                            <b key="complementary">N</b>
                            <ref key="periodicCalculation" refId="107"/>
                            <b key="breakLevelSubtotal">N</b>
                            <b key="alreadyDrilled">N</b>
                            <m key="nodeTypes" refId="373" keid="SYS_STR" veid="EFReportingNodeType">
                              <key>
                                <s>564F435F413032-45-33303832323036303030---</s>
                              </key>
                              <val>
                                <ref refId="39"/>
                              </val>
                            </m>
                            <b key="multiSelection">N</b>
                          </be>
                          <cust key="id" clsId="FilterOid">165</cust>
                          <s key="cod"/>
                          <s key="desc"/>
                          <i key="index">31</i>
                          <l key="children" refId="374" ln="0" eid="Framework.com.tagetik.trees.INode,framework"/>
                          <ref key="parent" refId="15"/>
                        </be>
                        <be refId="375" clsId="FilterNode">
                          <l key="dimensionOids" refId="376" ln="1" eid="DimensionOid">
                            <cust clsId="DimensionOid">564F435F413032-45-33303832333031313030---</cust>
                          </l>
                          <l key="AdHocParamDimensionOids" refId="377" ln="0" eid="DimensionOid"/>
                          <be key="data" refId="378" clsId="FilterNodeData">
                            <ref key="filterNode" refId="375"/>
                            <s key="dim">VOC_A02</s>
                            <i key="segmentLevel">0</i>
                            <ref key="segment" refId="23"/>
                            <b key="placeHolder">N</b>
                            <ref key="weight" refId="24"/>
                            <be key="textMatchingCondition" refId="379" clsId="TextMatchingCondition">
                              <ref key="op" refId="26"/>
                              <s key="val"/>
                            </be>
                            <ref key="change" refId="27"/>
                            <ref key="dataType" refId="28"/>
                            <b key="prevailingDataType">N</b>
                            <ref key="editability" refId="29"/>
                            <b key="signChange">S</b>
                            <b key="nativeSignChange">N</b>
                            <l key="nav" refId="380" ln="0" eid="ScenarioModifierValue"/>
                            <i key="sco">0</i>
                            <b key="applyFiltersForForcedScenarioPeriodoMap">N</b>
                            <b key="lineSplit">N</b>
                            <b key="addRCRow">N</b>
                            <b key="complementary">N</b>
                            <ref key="periodicCalculation" refId="107"/>
                            <b key="breakLevelSubtotal">N</b>
                            <b key="alreadyDrilled">N</b>
                            <m key="nodeTypes" refId="381" keid="SYS_STR" veid="EFReportingNodeType">
                              <key>
                                <s>564F435F413032-45-33303832333031313030---</s>
                              </key>
                              <val>
                                <ref refId="39"/>
                              </val>
                            </m>
                            <b key="multiSelection">N</b>
                          </be>
                          <cust key="id" clsId="FilterOid">166</cust>
                          <s key="cod"/>
                          <s key="desc"/>
                          <i key="index">32</i>
                          <l key="children" refId="382" ln="0" eid="Framework.com.tagetik.trees.INode,framework"/>
                          <ref key="parent" refId="15"/>
                        </be>
                        <be refId="383" clsId="FilterNode">
                          <l key="dimensionOids" refId="384" ln="1" eid="DimensionOid">
                            <cust clsId="DimensionOid">564F435F413032-45-33303834363030303033---</cust>
                          </l>
                          <l key="AdHocParamDimensionOids" refId="385" ln="0" eid="DimensionOid"/>
                          <be key="data" refId="386" clsId="FilterNodeData">
                            <ref key="filterNode" refId="383"/>
                            <s key="dim">VOC_A02</s>
                            <i key="segmentLevel">0</i>
                            <ref key="segment" refId="23"/>
                            <b key="placeHolder">N</b>
                            <ref key="weight" refId="24"/>
                            <be key="textMatchingCondition" refId="387" clsId="TextMatchingCondition">
                              <ref key="op" refId="26"/>
                              <s key="val"/>
                            </be>
                            <ref key="change" refId="27"/>
                            <ref key="dataType" refId="28"/>
                            <b key="prevailingDataType">N</b>
                            <ref key="editability" refId="29"/>
                            <b key="signChange">S</b>
                            <b key="nativeSignChange">N</b>
                            <l key="nav" refId="388" ln="0" eid="ScenarioModifierValue"/>
                            <i key="sco">0</i>
                            <b key="applyFiltersForForcedScenarioPeriodoMap">N</b>
                            <b key="lineSplit">N</b>
                            <b key="addRCRow">N</b>
                            <b key="complementary">N</b>
                            <ref key="periodicCalculation" refId="30"/>
                            <b key="breakLevelSubtotal">N</b>
                            <b key="alreadyDrilled">N</b>
                            <b key="multiSelection">N</b>
                          </be>
                          <cust key="id" clsId="FilterOid">171</cust>
                          <s key="cod"/>
                          <s key="desc"/>
                          <i key="index">33</i>
                          <l key="children" refId="389" ln="0" eid="Framework.com.tagetik.trees.INode,framework"/>
                          <ref key="parent" refId="15"/>
                        </be>
                        <be refId="390" clsId="FilterNode">
                          <l key="dimensionOids" refId="391" ln="1" eid="DimensionOid">
                            <cust clsId="DimensionOid">564F435F413032-45-33303834373030303033---</cust>
                          </l>
                          <l key="AdHocParamDimensionOids" refId="392" ln="0" eid="DimensionOid"/>
                          <be key="data" refId="393" clsId="FilterNodeData">
                            <ref key="filterNode" refId="390"/>
                            <s key="dim">VOC_A02</s>
                            <i key="segmentLevel">0</i>
                            <ref key="segment" refId="23"/>
                            <b key="placeHolder">N</b>
                            <ref key="weight" refId="24"/>
                            <be key="textMatchingCondition" refId="394" clsId="TextMatchingCondition">
                              <ref key="op" refId="26"/>
                              <s key="val"/>
                            </be>
                            <ref key="change" refId="27"/>
                            <ref key="dataType" refId="28"/>
                            <b key="prevailingDataType">N</b>
                            <ref key="editability" refId="29"/>
                            <b key="signChange">S</b>
                            <b key="nativeSignChange">N</b>
                            <l key="nav" refId="395" ln="0" eid="ScenarioModifierValue"/>
                            <i key="sco">0</i>
                            <b key="applyFiltersForForcedScenarioPeriodoMap">N</b>
                            <b key="lineSplit">N</b>
                            <b key="addRCRow">N</b>
                            <b key="complementary">N</b>
                            <ref key="periodicCalculation" refId="30"/>
                            <b key="breakLevelSubtotal">N</b>
                            <b key="alreadyDrilled">N</b>
                            <b key="multiSelection">N</b>
                          </be>
                          <cust key="id" clsId="FilterOid">170</cust>
                          <s key="cod"/>
                          <s key="desc"/>
                          <i key="index">34</i>
                          <l key="children" refId="396" ln="0" eid="Framework.com.tagetik.trees.INode,framework"/>
                          <ref key="parent" refId="15"/>
                        </be>
                        <be refId="397" clsId="FilterNode">
                          <l key="dimensionOids" refId="398" ln="0" eid="DimensionOid"/>
                          <l key="AdHocParamDimensionOids" refId="399" ln="0" eid="DimensionOid"/>
                          <be key="data" refId="400" clsId="FilterNodeData">
                            <ref key="filterNode" refId="397"/>
                            <s key="dim">VOC_A02</s>
                            <i key="segmentLevel">0</i>
                            <ref key="segment" refId="23"/>
                            <be key="reportingFormula" refId="401" clsId="ReportingFormula">
                              <b key="serverFormula">N</b>
                              <b key="formulaRule">N</b>
                              <s key="formula">{165}+{166}+{171}+{170}</s>
                            </be>
                            <be key="dictionaryHeader" refId="402" clsId="MultiDesc">
                              <a key="desc" refId="403" ln="4" eid="SYS_STR">
                                <s>Result from the Swedish Nuclear Waste Fund (KAF)</s>
                                <s>Ergebnis aus dem schwedischen Nuklearfonds (KAF)</s>
                                <nl/>
                                <nl/>
                              </a>
                            </be>
                            <b key="placeHolder">S</b>
                            <ref key="weight" refId="24"/>
                            <be key="textMatchingCondition" refId="404" clsId="TextMatchingCondition">
                              <ref key="op" refId="26"/>
                              <s key="val"/>
                            </be>
                            <ref key="change" refId="27"/>
                            <ref key="dataType" refId="28"/>
                            <b key="prevailingDataType">N</b>
                            <ref key="editability" refId="29"/>
                            <b key="signChange">N</b>
                            <b key="nativeSignChange">N</b>
                            <l key="nav" refId="405" ln="0" eid="ScenarioModifierValue"/>
                            <i key="sco">0</i>
                            <b key="applyFiltersForForcedScenarioPeriodoMap">N</b>
                            <b key="lineSplit">N</b>
                            <b key="addRCRow">N</b>
                            <b key="complementary">N</b>
                            <ref key="periodicCalculation" refId="30"/>
                            <b key="breakLevelSubtotal">N</b>
                            <b key="alreadyDrilled">N</b>
                            <m key="nodeTypes" refId="406" keid="SYS_STR" veid="EFReportingNodeType">
                              <key>
                                <s>166</s>
                              </key>
                              <val>
                                <ref refId="39"/>
                              </val>
                            </m>
                            <b key="multiSelection">N</b>
                          </be>
                          <cust key="id" clsId="FilterOid">167</cust>
                          <s key="cod"/>
                          <s key="desc"/>
                          <i key="index">35</i>
                          <l key="children" refId="407" ln="0" eid="Framework.com.tagetik.trees.INode,framework"/>
                          <ref key="parent" refId="15"/>
                        </be>
                        <be refId="408" clsId="FilterNode">
                          <l key="dimensionOids" refId="409" ln="0" eid="DimensionOid"/>
                          <l key="AdHocParamDimensionOids" refId="410" ln="0" eid="DimensionOid"/>
                          <be key="data" refId="411" clsId="FilterNodeData">
                            <ref key="filterNode" refId="408"/>
                            <s key="dim">VOC_A02</s>
                            <i key="segmentLevel">0</i>
                            <ref key="segment" refId="23"/>
                            <be key="reportingFormula" refId="412" clsId="ReportingFormula">
                              <b key="serverFormula">N</b>
                              <b key="formulaRule">N</b>
                              <s key="formula">{159}+{164}+{167}</s>
                            </be>
                            <be key="dictionaryHeader" refId="413" clsId="MultiDesc">
                              <a key="desc" refId="414" ln="4" eid="SYS_STR">
                                <s>Other financial results</s>
                                <s>Sonstiges Finanzergebnis</s>
                                <nl/>
                                <nl/>
                              </a>
                            </be>
                            <b key="placeHolder">S</b>
                            <ref key="weight" refId="24"/>
                            <be key="textMatchingCondition" refId="415" clsId="TextMatchingCondition">
                              <ref key="op" refId="26"/>
                              <s key="val"/>
                            </be>
                            <ref key="change" refId="27"/>
                            <ref key="dataType" refId="28"/>
                            <b key="prevailingDataType">N</b>
                            <ref key="editability" refId="29"/>
                            <b key="signChange">N</b>
                            <b key="nativeSignChange">N</b>
                            <l key="nav" refId="416" ln="0" eid="ScenarioModifierValue"/>
                            <i key="sco">0</i>
                            <b key="applyFiltersForForcedScenarioPeriodoMap">N</b>
                            <b key="lineSplit">N</b>
                            <b key="addRCRow">N</b>
                            <b key="complementary">N</b>
                            <ref key="periodicCalculation" refId="30"/>
                            <b key="breakLevelSubtotal">N</b>
                            <b key="alreadyDrilled">N</b>
                            <m key="nodeTypes" refId="417" keid="SYS_STR" veid="EFReportingNodeType">
                              <key>
                                <s>167</s>
                              </key>
                              <val>
                                <ref refId="39"/>
                              </val>
                            </m>
                            <b key="multiSelection">N</b>
                          </be>
                          <cust key="id" clsId="FilterOid">168</cust>
                          <s key="cod"/>
                          <s key="desc"/>
                          <i key="index">36</i>
                          <l key="children" refId="418" ln="0" eid="Framework.com.tagetik.trees.INode,framework"/>
                          <ref key="parent" refId="15"/>
                        </be>
                        <be refId="419" clsId="FilterNode">
                          <l key="dimensionOids" refId="420" ln="0" eid="DimensionOid"/>
                          <l key="AdHocParamDimensionOids" refId="421" ln="0" eid="DimensionOid"/>
                          <be key="data" refId="422" clsId="FilterNodeData">
                            <ref key="filterNode" refId="419"/>
                            <s key="dim">VOC_A02</s>
                            <i key="segmentLevel">0</i>
                            <ref key="segment" refId="23"/>
                            <be key="reportingFormula" refId="423" clsId="ReportingFormula">
                              <b key="serverFormula">N</b>
                              <b key="formulaRule">N</b>
                              <s key="formula">{168}+{142}+{158}</s>
                            </be>
                            <be key="dictionaryHeader" refId="424" clsId="MultiDesc">
                              <a key="desc" refId="425" ln="4" eid="SYS_STR">
                                <s>Financial results</s>
                                <s>Finanzergebnis</s>
                                <nl/>
                                <nl/>
                              </a>
                            </be>
                            <b key="placeHolder">S</b>
                            <ref key="weight" refId="24"/>
                            <be key="textMatchingCondition" refId="426" clsId="TextMatchingCondition">
                              <ref key="op" refId="26"/>
                              <s key="val"/>
                            </be>
                            <ref key="change" refId="27"/>
                            <ref key="dataType" refId="28"/>
                            <b key="prevailingDataType">N</b>
                            <ref key="editability" refId="29"/>
                            <b key="signChange">N</b>
                            <b key="nativeSignChange">N</b>
                            <l key="nav" refId="427" ln="0" eid="ScenarioModifierValue"/>
                            <i key="sco">0</i>
                            <b key="applyFiltersForForcedScenarioPeriodoMap">N</b>
                            <b key="lineSplit">N</b>
                            <b key="addRCRow">N</b>
                            <b key="complementary">N</b>
                            <ref key="periodicCalculation" refId="30"/>
                            <b key="breakLevelSubtotal">N</b>
                            <b key="alreadyDrilled">N</b>
                            <m key="nodeTypes" refId="428" keid="SYS_STR" veid="EFReportingNodeType">
                              <key>
                                <s>168</s>
                              </key>
                              <val>
                                <ref refId="39"/>
                              </val>
                            </m>
                            <b key="multiSelection">N</b>
                          </be>
                          <cust key="id" clsId="FilterOid">169</cust>
                          <s key="cod"/>
                          <s key="desc"/>
                          <i key="index">37</i>
                          <l key="children" refId="429" ln="0" eid="Framework.com.tagetik.trees.INode,framework"/>
                          <ref key="parent" refId="15"/>
                        </be>
                      </l>
                    </be>
                    <be key="columns" refId="430" clsId="FilterNode">
                      <l key="dimensionOids" refId="431" ln="0" eid="DimensionOid"/>
                      <l key="AdHocParamDimensionOids" refId="432" ln="0" eid="DimensionOid"/>
                      <be key="data" refId="433" clsId="FilterNodeData">
                        <be key="filterNode" refId="434" clsId="FilterNode">
                          <l key="dimensionOids" refId="435" ln="0" eid="DimensionOid"/>
                          <l key="AdHocParamDimensionOids" refId="436" ln="0" eid="DimensionOid"/>
                          <be key="data" refId="437" clsId="FilterNodeData">
                            <ref key="filterNode" refId="434"/>
                            <i key="segmentLevel">0</i>
                            <ref key="segment" refId="23"/>
                            <b key="placeHolder">N</b>
                            <ref key="weight" refId="24"/>
                            <be key="textMatchingCondition" refId="43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439" ln="4" eid="Framework.com.tagetik.trees.INode,framework">
                            <be refId="440" clsId="FilterNode">
                              <l key="dimensionOids" refId="441" ln="1" eid="DimensionOid">
                                <cust clsId="DimensionOid">5343455F24-45-41432D5343452D434F4E532D504152542D30303031--50-</cust>
                              </l>
                              <l key="AdHocParamDimensionOids" refId="442" ln="0" eid="DimensionOid"/>
                              <be key="data" refId="443" clsId="FilterNodeData">
                                <ref key="filterNode" refId="440"/>
                                <s key="dim">SCE_$</s>
                                <i key="segmentLevel">0</i>
                                <ref key="segment" refId="23"/>
                                <b key="placeHolder">N</b>
                                <ref key="weight" refId="24"/>
                                <be key="textMatchingCondition" refId="44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45" keid="SYS_STR" veid="EFReportingNodeType">
                                  <key>
                                    <s>5343455F24-45-41432D5343452D434F4E532D504152542D30303031--50-</s>
                                  </key>
                                  <val>
                                    <ref refId="39"/>
                                  </val>
                                </m>
                                <b key="multiSelection">N</b>
                              </be>
                              <cust key="id" clsId="FilterOid">2</cust>
                              <i key="index">0</i>
                              <l key="children" refId="446" ln="1" eid="Framework.com.tagetik.trees.INode,framework">
                                <be refId="447" clsId="FilterNode">
                                  <l key="dimensionOids" refId="448" ln="1" eid="DimensionOid">
                                    <cust clsId="DimensionOid">4445535431-45-3130---</cust>
                                  </l>
                                  <l key="AdHocParamDimensionOids" refId="449" ln="0" eid="DimensionOid"/>
                                  <be key="data" refId="450" clsId="FilterNodeData">
                                    <ref key="filterNode" refId="447"/>
                                    <s key="dim">DEST1</s>
                                    <i key="segmentLevel">0</i>
                                    <ref key="segment" refId="23"/>
                                    <b key="placeHolder">N</b>
                                    <ref key="weight" refId="24"/>
                                    <be key="textMatchingCondition" refId="45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452" keid="SYS_STR" veid="EFReportingNodeType">
                                      <key>
                                        <s>4445535431-45-3130---</s>
                                      </key>
                                      <val>
                                        <ref refId="39"/>
                                      </val>
                                    </m>
                                    <b key="multiSelection">N</b>
                                  </be>
                                  <cust key="id" clsId="FilterOid">35</cust>
                                  <i key="index">0</i>
                                  <l key="children" refId="453" ln="1" eid="Framework.com.tagetik.trees.INode,framework">
                                    <be refId="454" clsId="FilterNode">
                                      <l key="dimensionOids" refId="455" ln="1" eid="DimensionOid">
                                        <cust clsId="DimensionOid">504552-45-41432D5045522D414C4C2D504152542D30303031--50-</cust>
                                      </l>
                                      <l key="AdHocParamDimensionOids" refId="456" ln="0" eid="DimensionOid"/>
                                      <be key="data" refId="457" clsId="FilterNodeData">
                                        <ref key="filterNode" refId="454"/>
                                        <s key="dim">PER</s>
                                        <i key="segmentLevel">0</i>
                                        <ref key="segment" refId="23"/>
                                        <b key="placeHolder">N</b>
                                        <ref key="weight" refId="24"/>
                                        <be key="textMatchingCondition" refId="45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459" keid="SYS_STR" veid="EFReportingNodeType">
                                          <key>
                                            <s>504552-45-41432D5045522D414C4C2D504152542D30303031--50-</s>
                                          </key>
                                          <val>
                                            <ref refId="39"/>
                                          </val>
                                        </m>
                                        <b key="multiSelection">N</b>
                                      </be>
                                      <cust key="id" clsId="FilterOid">21</cust>
                                      <i key="index">0</i>
                                      <ref key="parent" refId="447"/>
                                    </be>
                                  </l>
                                  <ref key="parent" refId="440"/>
                                </be>
                              </l>
                              <ref key="parent" refId="434"/>
                            </be>
                            <be refId="460" clsId="FilterNode">
                              <l key="dimensionOids" refId="461" ln="1" eid="DimensionOid">
                                <cust clsId="DimensionOid">5343455F24-45-41432D5343452D434F4E532D504152542D30303031--50-</cust>
                              </l>
                              <l key="AdHocParamDimensionOids" refId="462" ln="0" eid="DimensionOid"/>
                              <be key="data" refId="463" clsId="FilterNodeData">
                                <ref key="filterNode" refId="460"/>
                                <s key="dim">SCE_$</s>
                                <i key="segmentLevel">0</i>
                                <ref key="segment" refId="23"/>
                                <b key="placeHolder">N</b>
                                <ref key="weight" refId="24"/>
                                <be key="textMatchingCondition" refId="464" clsId="TextMatchingCondition">
                                  <ref key="op" refId="26"/>
                                  <s key="val"/>
                                </be>
                                <ref key="change" refId="27"/>
                                <ref key="dataType" refId="28"/>
                                <b key="prevailingDataType">N</b>
                                <ref key="editability" refId="29"/>
                                <b key="signChange">N</b>
                                <b key="nativeSignChange">N</b>
                                <l key="nav" refId="465" ln="1" eid="ScenarioModifierValue">
                                  <e refId="466" id="ScenarioModifierValue">PREC</e>
                                </l>
                                <i key="sco">0</i>
                                <b key="applyFiltersForForcedScenarioPeriodoMap">N</b>
                                <b key="lineSplit">N</b>
                                <b key="addRCRow">N</b>
                                <b key="complementary">N</b>
                                <ref key="periodicCalculation" refId="30"/>
                                <b key="breakLevelSubtotal">N</b>
                                <b key="alreadyDrilled">N</b>
                                <m key="nodeTypes" refId="467" keid="SYS_STR" veid="EFReportingNodeType">
                                  <key>
                                    <s>5343455F24-45-41432D5343452D434F4E532D504152542D30303031--50-</s>
                                  </key>
                                  <val>
                                    <ref refId="39"/>
                                  </val>
                                </m>
                                <b key="multiSelection">N</b>
                              </be>
                              <cust key="id" clsId="FilterOid">3</cust>
                              <i key="index">0</i>
                              <l key="children" refId="468" ln="1" eid="Framework.com.tagetik.trees.INode,framework">
                                <be refId="469" clsId="FilterNode">
                                  <l key="dimensionOids" refId="470" ln="1" eid="DimensionOid">
                                    <cust clsId="DimensionOid">4445535431-45-3130---</cust>
                                  </l>
                                  <l key="AdHocParamDimensionOids" refId="471" ln="0" eid="DimensionOid"/>
                                  <be key="data" refId="472" clsId="FilterNodeData">
                                    <ref key="filterNode" refId="469"/>
                                    <s key="dim">DEST1</s>
                                    <i key="segmentLevel">0</i>
                                    <ref key="segment" refId="23"/>
                                    <b key="placeHolder">N</b>
                                    <ref key="weight" refId="24"/>
                                    <be key="textMatchingCondition" refId="47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474" keid="SYS_STR" veid="EFReportingNodeType">
                                      <key>
                                        <s>4445535431-45-3130---</s>
                                      </key>
                                      <val>
                                        <ref refId="39"/>
                                      </val>
                                    </m>
                                    <b key="multiSelection">N</b>
                                  </be>
                                  <cust key="id" clsId="FilterOid">36</cust>
                                  <i key="index">0</i>
                                  <l key="children" refId="475" ln="1" eid="Framework.com.tagetik.trees.INode,framework">
                                    <be refId="476" clsId="FilterNode">
                                      <l key="dimensionOids" refId="477" ln="1" eid="DimensionOid">
                                        <cust clsId="DimensionOid">504552-45-3132---</cust>
                                      </l>
                                      <l key="AdHocParamDimensionOids" refId="478" ln="0" eid="DimensionOid"/>
                                      <be key="data" refId="479" clsId="FilterNodeData">
                                        <ref key="filterNode" refId="476"/>
                                        <s key="dim">PER</s>
                                        <i key="segmentLevel">0</i>
                                        <ref key="segment" refId="23"/>
                                        <b key="placeHolder">N</b>
                                        <ref key="weight" refId="24"/>
                                        <be key="textMatchingCondition" refId="48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22</cust>
                                      <i key="index">0</i>
                                      <ref key="parent" refId="469"/>
                                    </be>
                                  </l>
                                  <ref key="parent" refId="460"/>
                                </be>
                              </l>
                              <ref key="parent" refId="434"/>
                            </be>
                            <be refId="481" clsId="FilterNode">
                              <l key="dimensionOids" refId="482" ln="1" eid="DimensionOid">
                                <cust clsId="DimensionOid">5343455F24-45-41432D5343452D434F4E532D504152542D30303031--50-</cust>
                              </l>
                              <l key="AdHocParamDimensionOids" refId="483" ln="0" eid="DimensionOid"/>
                              <be key="data" refId="484" clsId="FilterNodeData">
                                <ref key="filterNode" refId="481"/>
                                <s key="dim">SCE_$</s>
                                <i key="segmentLevel">0</i>
                                <ref key="segment" refId="23"/>
                                <b key="placeHolder">N</b>
                                <ref key="weight" refId="24"/>
                                <be key="textMatchingCondition" refId="48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86" keid="SYS_STR" veid="EFReportingNodeType">
                                  <key>
                                    <s>5343455F24-45-41432D5343452D434F4E532D504152542D30303031--50-</s>
                                  </key>
                                  <val>
                                    <ref refId="39"/>
                                  </val>
                                </m>
                                <b key="multiSelection">N</b>
                              </be>
                              <cust key="id" clsId="FilterOid">7</cust>
                              <i key="index">0</i>
                              <l key="children" refId="487" ln="1" eid="Framework.com.tagetik.trees.INode,framework">
                                <be refId="488" clsId="FilterNode">
                                  <l key="dimensionOids" refId="489" ln="1" eid="DimensionOid">
                                    <cust clsId="DimensionOid">4445535431-45-3130---</cust>
                                  </l>
                                  <l key="AdHocParamDimensionOids" refId="490" ln="0" eid="DimensionOid"/>
                                  <be key="data" refId="491" clsId="FilterNodeData">
                                    <ref key="filterNode" refId="488"/>
                                    <s key="dim">DEST1</s>
                                    <i key="segmentLevel">0</i>
                                    <ref key="segment" refId="23"/>
                                    <b key="placeHolder">N</b>
                                    <ref key="weight" refId="24"/>
                                    <be key="textMatchingCondition" refId="49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493" keid="SYS_STR" veid="EFReportingNodeType">
                                      <key>
                                        <s>4445535431-45-3130---</s>
                                      </key>
                                      <val>
                                        <ref refId="39"/>
                                      </val>
                                    </m>
                                    <b key="multiSelection">N</b>
                                  </be>
                                  <cust key="id" clsId="FilterOid">37</cust>
                                  <i key="index">0</i>
                                  <l key="children" refId="494" ln="1" eid="Framework.com.tagetik.trees.INode,framework">
                                    <be refId="495" clsId="FilterNode">
                                      <l key="dimensionOids" refId="496" ln="1" eid="DimensionOid">
                                        <cust clsId="DimensionOid">504552-45-41432D5045522D414C4C2D504152542D30303031--50-</cust>
                                      </l>
                                      <l key="AdHocParamDimensionOids" refId="497" ln="0" eid="DimensionOid"/>
                                      <be key="data" refId="498" clsId="FilterNodeData">
                                        <ref key="filterNode" refId="495"/>
                                        <s key="dim">PER</s>
                                        <i key="segmentLevel">0</i>
                                        <ref key="segment" refId="23"/>
                                        <b key="placeHolder">N</b>
                                        <ref key="weight" refId="24"/>
                                        <be key="textMatchingCondition" refId="49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500" keid="SYS_STR" veid="EFReportingNodeType">
                                          <key>
                                            <s>504552-45-41432D5045522D414C4C2D504152542D30303031--50-</s>
                                          </key>
                                          <val>
                                            <ref refId="39"/>
                                          </val>
                                        </m>
                                        <b key="multiSelection">N</b>
                                      </be>
                                      <cust key="id" clsId="FilterOid">23</cust>
                                      <i key="index">0</i>
                                      <ref key="parent" refId="488"/>
                                    </be>
                                  </l>
                                  <ref key="parent" refId="481"/>
                                </be>
                              </l>
                              <ref key="parent" refId="434"/>
                            </be>
                            <be refId="501" clsId="FilterNode">
                              <l key="dimensionOids" refId="502" ln="1" eid="DimensionOid">
                                <cust clsId="DimensionOid">5343455F24-45-41432D5343452D434F4E532D504152542D30303031--50-</cust>
                              </l>
                              <l key="AdHocParamDimensionOids" refId="503" ln="0" eid="DimensionOid"/>
                              <be key="data" refId="504" clsId="FilterNodeData">
                                <ref key="filterNode" refId="501"/>
                                <s key="dim">SCE_$</s>
                                <i key="segmentLevel">0</i>
                                <ref key="segment" refId="23"/>
                                <b key="placeHolder">N</b>
                                <ref key="weight" refId="24"/>
                                <be key="textMatchingCondition" refId="505" clsId="TextMatchingCondition">
                                  <ref key="op" refId="26"/>
                                  <s key="val"/>
                                </be>
                                <ref key="change" refId="27"/>
                                <ref key="dataType" refId="28"/>
                                <b key="prevailingDataType">N</b>
                                <ref key="editability" refId="29"/>
                                <b key="signChange">N</b>
                                <b key="nativeSignChange">N</b>
                                <l key="nav" refId="506" ln="1" eid="ScenarioModifierValue">
                                  <ref refId="466"/>
                                </l>
                                <i key="sco">0</i>
                                <b key="applyFiltersForForcedScenarioPeriodoMap">N</b>
                                <b key="lineSplit">N</b>
                                <b key="addRCRow">N</b>
                                <b key="complementary">N</b>
                                <ref key="periodicCalculation" refId="30"/>
                                <b key="breakLevelSubtotal">N</b>
                                <b key="alreadyDrilled">N</b>
                                <m key="nodeTypes" refId="507" keid="SYS_STR" veid="EFReportingNodeType">
                                  <key>
                                    <s>5343455F24-45-41432D5343452D434F4E532D504152542D30303031--50-</s>
                                  </key>
                                  <val>
                                    <ref refId="39"/>
                                  </val>
                                </m>
                                <b key="multiSelection">N</b>
                              </be>
                              <cust key="id" clsId="FilterOid">8</cust>
                              <i key="index">0</i>
                              <l key="children" refId="508" ln="1" eid="Framework.com.tagetik.trees.INode,framework">
                                <be refId="509" clsId="FilterNode">
                                  <l key="dimensionOids" refId="510" ln="1" eid="DimensionOid">
                                    <cust clsId="DimensionOid">4445535431-45-3130---</cust>
                                  </l>
                                  <l key="AdHocParamDimensionOids" refId="511" ln="0" eid="DimensionOid"/>
                                  <be key="data" refId="512" clsId="FilterNodeData">
                                    <ref key="filterNode" refId="509"/>
                                    <s key="dim">DEST1</s>
                                    <i key="segmentLevel">0</i>
                                    <ref key="segment" refId="23"/>
                                    <b key="placeHolder">N</b>
                                    <ref key="weight" refId="24"/>
                                    <be key="textMatchingCondition" refId="51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514" keid="SYS_STR" veid="EFReportingNodeType">
                                      <key>
                                        <s>4445535431-45-3130---</s>
                                      </key>
                                      <val>
                                        <ref refId="39"/>
                                      </val>
                                    </m>
                                    <b key="multiSelection">N</b>
                                  </be>
                                  <cust key="id" clsId="FilterOid">38</cust>
                                  <i key="index">0</i>
                                  <l key="children" refId="515" ln="1" eid="Framework.com.tagetik.trees.INode,framework">
                                    <be refId="516" clsId="FilterNode">
                                      <l key="dimensionOids" refId="517" ln="1" eid="DimensionOid">
                                        <cust clsId="DimensionOid">504552-45-3132---</cust>
                                      </l>
                                      <l key="AdHocParamDimensionOids" refId="518" ln="0" eid="DimensionOid"/>
                                      <be key="data" refId="519" clsId="FilterNodeData">
                                        <ref key="filterNode" refId="516"/>
                                        <s key="dim">PER</s>
                                        <i key="segmentLevel">0</i>
                                        <ref key="segment" refId="23"/>
                                        <b key="placeHolder">N</b>
                                        <ref key="weight" refId="24"/>
                                        <be key="textMatchingCondition" refId="52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24</cust>
                                      <i key="index">0</i>
                                      <ref key="parent" refId="509"/>
                                    </be>
                                  </l>
                                  <ref key="parent" refId="501"/>
                                </be>
                              </l>
                              <ref key="parent" refId="434"/>
                            </be>
                          </l>
                        </be>
                        <i key="segmentLevel">0</i>
                        <ref key="segment" refId="23"/>
                        <b key="placeHolder">N</b>
                        <ref key="weight" refId="24"/>
                        <be key="textMatchingCondition" refId="52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522" ln="4" eid="Framework.com.tagetik.trees.INode,framework">
                        <be refId="523" clsId="FilterNode">
                          <l key="dimensionOids" refId="524" ln="1" eid="DimensionOid">
                            <cust clsId="DimensionOid">5343455F24-45-41435F5343455F434F4E535F504152545F30303031--50-</cust>
                          </l>
                          <l key="AdHocParamDimensionOids" refId="525" ln="0" eid="DimensionOid"/>
                          <be key="data" refId="526" clsId="FilterNodeData">
                            <ref key="filterNode" refId="523"/>
                            <s key="dim">SCE_$</s>
                            <i key="segmentLevel">0</i>
                            <ref key="segment" refId="23"/>
                            <b key="placeHolder">N</b>
                            <ref key="weight" refId="24"/>
                            <be key="textMatchingCondition" refId="52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96</cust>
                          <s key="cod"/>
                          <s key="desc"/>
                          <i key="index">0</i>
                          <l key="children" refId="528" ln="1" eid="Framework.com.tagetik.trees.INode,framework">
                            <be refId="529" clsId="FilterNode">
                              <l key="dimensionOids" refId="530" ln="1" eid="DimensionOid">
                                <cust clsId="DimensionOid">4C554E504552-45-4C554E5F33---</cust>
                              </l>
                              <l key="AdHocParamDimensionOids" refId="531" ln="0" eid="DimensionOid"/>
                              <be key="data" refId="532" clsId="FilterNodeData">
                                <ref key="filterNode" refId="529"/>
                                <s key="dim">LUNPER</s>
                                <i key="segmentLevel">0</i>
                                <ref key="segment" refId="23"/>
                                <b key="placeHolder">N</b>
                                <ref key="weight" refId="24"/>
                                <be key="textMatchingCondition" refId="533" clsId="TextMatchingCondition">
                                  <ref key="op" refId="26"/>
                                  <s key="val"/>
                                </be>
                                <ref key="change" refId="27"/>
                                <ref key="dataType" refId="28"/>
                                <b key="prevailingDataType">N</b>
                                <ref key="editability" refId="29"/>
                                <b key="signChange">N</b>
                                <b key="nativeSignChange">N</b>
                                <l key="nav" refId="534" ln="0" eid="ScenarioModifierValue"/>
                                <i key="sco">0</i>
                                <b key="applyFiltersForForcedScenarioPeriodoMap">N</b>
                                <b key="lineSplit">N</b>
                                <b key="addRCRow">N</b>
                                <b key="complementary">N</b>
                                <ref key="periodicCalculation" refId="107"/>
                                <b key="breakLevelSubtotal">N</b>
                                <b key="alreadyDrilled">N</b>
                                <m key="nodeTypes" refId="535" keid="SYS_STR" veid="EFReportingNodeType">
                                  <key>
                                    <s>4C554E504552-45-4C554E5F33---</s>
                                  </key>
                                  <val>
                                    <ref refId="39"/>
                                  </val>
                                </m>
                                <b key="multiSelection">N</b>
                              </be>
                              <cust key="id" clsId="FilterOid">118</cust>
                              <s key="cod"/>
                              <s key="desc"/>
                              <i key="index">0</i>
                              <l key="children" refId="536" ln="1" eid="Framework.com.tagetik.trees.INode,framework">
                                <be refId="537" clsId="FilterNode">
                                  <l key="dimensionOids" refId="538" ln="1" eid="DimensionOid">
                                    <cust clsId="DimensionOid">504552-45-41435F5045525F414C4C5F504152545F30303031--50-</cust>
                                  </l>
                                  <l key="AdHocParamDimensionOids" refId="539" ln="0" eid="DimensionOid"/>
                                  <be key="data" refId="540" clsId="FilterNodeData">
                                    <ref key="filterNode" refId="537"/>
                                    <s key="dim">PER</s>
                                    <i key="segmentLevel">0</i>
                                    <ref key="segment" refId="23"/>
                                    <b key="placeHolder">N</b>
                                    <ref key="weight" refId="24"/>
                                    <be key="textMatchingCondition" refId="54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119</cust>
                                  <s key="cod"/>
                                  <s key="desc"/>
                                  <i key="index">0</i>
                                  <l key="children" refId="542" ln="0" eid="Framework.com.tagetik.trees.INode,framework"/>
                                  <ref key="parent" refId="529"/>
                                </be>
                              </l>
                              <ref key="parent" refId="523"/>
                            </be>
                          </l>
                          <ref key="parent" refId="430"/>
                        </be>
                        <be refId="543" clsId="FilterNode">
                          <l key="dimensionOids" refId="544" ln="1" eid="DimensionOid">
                            <cust clsId="DimensionOid">5343455F24-45-41435F5343455F434F4E535F504152545F30303031--50-</cust>
                          </l>
                          <l key="AdHocParamDimensionOids" refId="545" ln="0" eid="DimensionOid"/>
                          <be key="data" refId="546" clsId="FilterNodeData">
                            <ref key="filterNode" refId="543"/>
                            <s key="dim">SCE_$</s>
                            <i key="segmentLevel">0</i>
                            <ref key="segment" refId="23"/>
                            <b key="placeHolder">N</b>
                            <ref key="weight" refId="24"/>
                            <be key="textMatchingCondition" refId="547" clsId="TextMatchingCondition">
                              <ref key="op" refId="26"/>
                              <s key="val"/>
                            </be>
                            <ref key="change" refId="27"/>
                            <ref key="dataType" refId="28"/>
                            <b key="prevailingDataType">N</b>
                            <ref key="editability" refId="29"/>
                            <b key="signChange">N</b>
                            <b key="nativeSignChange">N</b>
                            <l key="nav" refId="548" ln="1" eid="ScenarioModifierValue">
                              <ref refId="466"/>
                            </l>
                            <i key="sco">0</i>
                            <b key="applyFiltersForForcedScenarioPeriodoMap">N</b>
                            <b key="lineSplit">N</b>
                            <b key="addRCRow">N</b>
                            <b key="complementary">N</b>
                            <ref key="periodicCalculation" refId="30"/>
                            <b key="breakLevelSubtotal">N</b>
                            <b key="alreadyDrilled">N</b>
                            <b key="multiSelection">N</b>
                          </be>
                          <cust key="id" clsId="FilterOid">99</cust>
                          <s key="cod"/>
                          <s key="desc"/>
                          <i key="index">1</i>
                          <l key="children" refId="549" ln="1" eid="Framework.com.tagetik.trees.INode,framework">
                            <be refId="550" clsId="FilterNode">
                              <l key="dimensionOids" refId="551" ln="1" eid="DimensionOid">
                                <cust clsId="DimensionOid">4C554E504552-45-4C554E5F33---</cust>
                              </l>
                              <l key="AdHocParamDimensionOids" refId="552" ln="0" eid="DimensionOid"/>
                              <be key="data" refId="553" clsId="FilterNodeData">
                                <ref key="filterNode" refId="550"/>
                                <s key="dim">LUNPER</s>
                                <i key="segmentLevel">0</i>
                                <ref key="segment" refId="23"/>
                                <b key="placeHolder">N</b>
                                <ref key="weight" refId="24"/>
                                <ref key="textMatchingCondition" refId="533"/>
                                <ref key="change" refId="27"/>
                                <ref key="dataType" refId="28"/>
                                <b key="prevailingDataType">N</b>
                                <ref key="editability" refId="29"/>
                                <b key="signChange">N</b>
                                <b key="nativeSignChange">N</b>
                                <l key="nav" refId="554" ln="0" eid="ScenarioModifierValue"/>
                                <i key="sco">0</i>
                                <b key="applyFiltersForForcedScenarioPeriodoMap">N</b>
                                <b key="lineSplit">N</b>
                                <b key="addRCRow">N</b>
                                <b key="complementary">N</b>
                                <ref key="periodicCalculation" refId="107"/>
                                <b key="breakLevelSubtotal">N</b>
                                <b key="alreadyDrilled">N</b>
                                <m key="nodeTypes" refId="555" keid="SYS_STR" veid="EFReportingNodeType">
                                  <key>
                                    <s>4C554E504552-45-4C554E5F33---</s>
                                  </key>
                                  <val>
                                    <ref refId="39"/>
                                  </val>
                                </m>
                                <b key="multiSelection">N</b>
                              </be>
                              <cust key="id" clsId="FilterOid">120</cust>
                              <s key="cod"/>
                              <s key="desc"/>
                              <i key="index">0</i>
                              <l key="children" refId="556" ln="1" eid="Framework.com.tagetik.trees.INode,framework">
                                <be refId="557" clsId="FilterNode">
                                  <l key="dimensionOids" refId="558" ln="1" eid="DimensionOid">
                                    <cust clsId="DimensionOid">504552-45-41435F5045525F414C4C5F504152545F30303031--50-</cust>
                                  </l>
                                  <l key="AdHocParamDimensionOids" refId="559" ln="0" eid="DimensionOid"/>
                                  <be key="data" refId="560" clsId="FilterNodeData">
                                    <ref key="filterNode" refId="557"/>
                                    <s key="dim">PER</s>
                                    <i key="segmentLevel">0</i>
                                    <ref key="segment" refId="23"/>
                                    <b key="placeHolder">N</b>
                                    <ref key="weight" refId="24"/>
                                    <be key="textMatchingCondition" refId="56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121</cust>
                                  <s key="cod"/>
                                  <s key="desc"/>
                                  <i key="index">0</i>
                                  <l key="children" refId="562" ln="0" eid="Framework.com.tagetik.trees.INode,framework"/>
                                  <ref key="parent" refId="550"/>
                                </be>
                              </l>
                              <ref key="parent" refId="543"/>
                            </be>
                          </l>
                          <ref key="parent" refId="430"/>
                        </be>
                        <be refId="563" clsId="FilterNode">
                          <l key="dimensionOids" refId="564" ln="1" eid="DimensionOid">
                            <cust clsId="DimensionOid">5343455F24-45-41435F5343455F434F4E535F504152545F30303031--50-</cust>
                          </l>
                          <l key="AdHocParamDimensionOids" refId="565" ln="0" eid="DimensionOid"/>
                          <be key="data" refId="566" clsId="FilterNodeData">
                            <ref key="filterNode" refId="563"/>
                            <s key="dim">SCE_$</s>
                            <i key="segmentLevel">0</i>
                            <ref key="segment" refId="23"/>
                            <b key="placeHolder">N</b>
                            <ref key="weight" refId="24"/>
                            <be key="textMatchingCondition" refId="56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103</cust>
                          <s key="cod"/>
                          <s key="desc"/>
                          <i key="index">2</i>
                          <l key="children" refId="568" ln="1" eid="Framework.com.tagetik.trees.INode,framework">
                            <be refId="569" clsId="FilterNode">
                              <l key="dimensionOids" refId="570" ln="1" eid="DimensionOid">
                                <cust clsId="DimensionOid">4C554E504552-45-4C554E5F30---</cust>
                              </l>
                              <l key="AdHocParamDimensionOids" refId="571" ln="0" eid="DimensionOid"/>
                              <be key="data" refId="572" clsId="FilterNodeData">
                                <ref key="filterNode" refId="569"/>
                                <s key="dim">LUNPER</s>
                                <i key="segmentLevel">0</i>
                                <ref key="segment" refId="23"/>
                                <b key="placeHolder">N</b>
                                <ref key="weight" refId="24"/>
                                <be key="textMatchingCondition" refId="57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122</cust>
                              <s key="cod"/>
                              <s key="desc"/>
                              <i key="index">0</i>
                              <l key="children" refId="574" ln="1" eid="Framework.com.tagetik.trees.INode,framework">
                                <be refId="575" clsId="FilterNode">
                                  <l key="dimensionOids" refId="576" ln="1" eid="DimensionOid">
                                    <cust clsId="DimensionOid">504552-45-41435F5045525F414C4C5F504152545F30303031--50-</cust>
                                  </l>
                                  <l key="AdHocParamDimensionOids" refId="577" ln="0" eid="DimensionOid"/>
                                  <be key="data" refId="578" clsId="FilterNodeData">
                                    <ref key="filterNode" refId="575"/>
                                    <s key="dim">PER</s>
                                    <i key="segmentLevel">0</i>
                                    <ref key="segment" refId="23"/>
                                    <b key="placeHolder">N</b>
                                    <ref key="weight" refId="24"/>
                                    <be key="textMatchingCondition" refId="57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123</cust>
                                  <s key="cod"/>
                                  <s key="desc"/>
                                  <i key="index">0</i>
                                  <l key="children" refId="580" ln="0" eid="Framework.com.tagetik.trees.INode,framework"/>
                                  <ref key="parent" refId="569"/>
                                </be>
                              </l>
                              <ref key="parent" refId="563"/>
                            </be>
                          </l>
                          <ref key="parent" refId="430"/>
                        </be>
                        <be refId="581" clsId="FilterNode">
                          <l key="dimensionOids" refId="582" ln="1" eid="DimensionOid">
                            <cust clsId="DimensionOid">5343455F24-45-41435F5343455F434F4E535F504152545F30303031--50-</cust>
                          </l>
                          <l key="AdHocParamDimensionOids" refId="583" ln="0" eid="DimensionOid"/>
                          <be key="data" refId="584" clsId="FilterNodeData">
                            <ref key="filterNode" refId="581"/>
                            <s key="dim">SCE_$</s>
                            <i key="segmentLevel">0</i>
                            <ref key="segment" refId="23"/>
                            <b key="placeHolder">N</b>
                            <ref key="weight" refId="24"/>
                            <be key="textMatchingCondition" refId="585" clsId="TextMatchingCondition">
                              <ref key="op" refId="26"/>
                              <s key="val"/>
                            </be>
                            <ref key="change" refId="27"/>
                            <ref key="dataType" refId="28"/>
                            <b key="prevailingDataType">N</b>
                            <ref key="editability" refId="29"/>
                            <b key="signChange">N</b>
                            <b key="nativeSignChange">N</b>
                            <l key="nav" refId="586" ln="1" eid="ScenarioModifierValue">
                              <ref refId="466"/>
                            </l>
                            <i key="sco">0</i>
                            <b key="applyFiltersForForcedScenarioPeriodoMap">N</b>
                            <b key="lineSplit">N</b>
                            <b key="addRCRow">N</b>
                            <b key="complementary">N</b>
                            <ref key="periodicCalculation" refId="30"/>
                            <b key="breakLevelSubtotal">N</b>
                            <b key="alreadyDrilled">N</b>
                            <b key="multiSelection">N</b>
                          </be>
                          <cust key="id" clsId="FilterOid">113</cust>
                          <s key="cod"/>
                          <s key="desc"/>
                          <i key="index">3</i>
                          <l key="children" refId="587" ln="1" eid="Framework.com.tagetik.trees.INode,framework">
                            <be refId="588" clsId="FilterNode">
                              <l key="dimensionOids" refId="589" ln="1" eid="DimensionOid">
                                <cust clsId="DimensionOid">4C554E504552-45-4C554E5F30---</cust>
                              </l>
                              <l key="AdHocParamDimensionOids" refId="590" ln="0" eid="DimensionOid"/>
                              <be key="data" refId="591" clsId="FilterNodeData">
                                <ref key="filterNode" refId="588"/>
                                <s key="dim">LUNPER</s>
                                <i key="segmentLevel">0</i>
                                <ref key="segment" refId="23"/>
                                <b key="placeHolder">N</b>
                                <ref key="weight" refId="24"/>
                                <be key="textMatchingCondition" refId="59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115</cust>
                              <s key="cod"/>
                              <s key="desc"/>
                              <i key="index">0</i>
                              <l key="children" refId="593" ln="1" eid="Framework.com.tagetik.trees.INode,framework">
                                <be refId="594" clsId="FilterNode">
                                  <l key="dimensionOids" refId="595" ln="1" eid="DimensionOid">
                                    <cust clsId="DimensionOid">504552-45-41435F5045525F414C4C5F504152545F30303031--50-</cust>
                                  </l>
                                  <l key="AdHocParamDimensionOids" refId="596" ln="0" eid="DimensionOid"/>
                                  <be key="data" refId="597" clsId="FilterNodeData">
                                    <ref key="filterNode" refId="594"/>
                                    <s key="dim">PER</s>
                                    <i key="segmentLevel">0</i>
                                    <ref key="segment" refId="23"/>
                                    <b key="placeHolder">N</b>
                                    <ref key="weight" refId="24"/>
                                    <be key="textMatchingCondition" refId="59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117</cust>
                                  <s key="cod"/>
                                  <s key="desc"/>
                                  <i key="index">0</i>
                                  <l key="children" refId="599" ln="0" eid="Framework.com.tagetik.trees.INode,framework"/>
                                  <ref key="parent" refId="588"/>
                                </be>
                              </l>
                              <ref key="parent" refId="581"/>
                            </be>
                          </l>
                          <ref key="parent" refId="430"/>
                        </be>
                      </l>
                    </be>
                    <be key="matrixFilters" refId="600" clsId="FilterNode">
                      <l key="dimensionOids" refId="601" ln="0" eid="DimensionOid"/>
                      <l key="AdHocParamDimensionOids" refId="602" ln="0" eid="DimensionOid"/>
                      <be key="data" refId="603" clsId="FilterNodeData">
                        <ref key="filterNode" refId="600"/>
                        <i key="segmentLevel">0</i>
                        <ref key="segment" refId="23"/>
                        <b key="placeHolder">N</b>
                        <ref key="weight" refId="24"/>
                        <be key="textMatchingCondition" refId="60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Matrix</s>
                      <i key="index">0</i>
                      <l key="children" refId="605" ln="1" eid="Framework.com.tagetik.trees.INode,framework">
                        <be refId="606" clsId="FilterNode">
                          <l key="dimensionOids" refId="607" ln="1" eid="DimensionOid">
                            <cust clsId="DimensionOid">544950-45-5449505F4356---</cust>
                          </l>
                          <l key="AdHocParamDimensionOids" refId="608" ln="0" eid="DimensionOid"/>
                          <be key="data" refId="609" clsId="FilterNodeData">
                            <ref key="filterNode" refId="606"/>
                            <s key="dim">TIP</s>
                            <i key="segmentLevel">0</i>
                            <ref key="segment" refId="23"/>
                            <b key="placeHolder">N</b>
                            <ref key="weight" refId="24"/>
                            <be key="textMatchingCondition" refId="61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cust>
                          <i key="index">0</i>
                          <l key="children" refId="611" ln="1" eid="Framework.com.tagetik.trees.INode,framework">
                            <be refId="612" clsId="FilterNode">
                              <l key="dimensionOids" refId="613" ln="1" eid="DimensionOid">
                                <cust clsId="DimensionOid">415A495F453031-4E-414E303030303030---</cust>
                              </l>
                              <l key="AdHocParamDimensionOids" refId="614" ln="0" eid="DimensionOid"/>
                              <be key="data" refId="615" clsId="FilterNodeData">
                                <ref key="filterNode" refId="612"/>
                                <s key="dim">AZI_E01</s>
                                <i key="segmentLevel">0</i>
                                <ref key="segment" refId="36"/>
                                <b key="placeHolder">N</b>
                                <ref key="weight" refId="24"/>
                                <be key="textMatchingCondition" refId="61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b key="multiSelection">N</b>
                              </be>
                              <cust key="id" clsId="FilterOid">5</cust>
                              <i key="index">0</i>
                              <ref key="parent" refId="606"/>
                            </be>
                          </l>
                          <ref key="parent" refId="600"/>
                        </be>
                      </l>
                    </be>
                    <be key="rowHeaders" refId="617" clsId="ReportingHeaders">
                      <m key="headers" refId="618" keid="SYS_PR_I" veid="System.Collections.IList">
                        <key>
                          <i>-2</i>
                        </key>
                        <val>
                          <l refId="619" ln="1">
                            <s>$Account(HIERARCHY("A02")).code</s>
                          </l>
                        </val>
                        <key>
                          <i>-1</i>
                        </key>
                        <val>
                          <l refId="620" ln="1">
                            <s>$Account(HIERARCHY("A02")).desc</s>
                          </l>
                        </val>
                      </m>
                      <m key="headersDims" refId="621" keid="SYS_PR_I" veid="SYS_STR">
                        <key>
                          <i>-2</i>
                        </key>
                        <val>
                          <s>VOC_A02</s>
                        </val>
                        <key>
                          <i>-1</i>
                        </key>
                        <val>
                          <s>VOC_A02</s>
                        </val>
                      </m>
                    </be>
                    <be key="columnHeaders" refId="622" clsId="ReportingHeaders">
                      <m key="headers" refId="623" keid="SYS_PR_I" veid="System.Collections.IList">
                        <key>
                          <i>-2</i>
                        </key>
                        <val>
                          <l refId="624" ln="1">
                            <s>$Scenario.year</s>
                          </l>
                        </val>
                        <key>
                          <i>-1</i>
                        </key>
                        <val>
                          <l refId="625" ln="1">
                            <s>$PeriodLength.desc</s>
                          </l>
                        </val>
                      </m>
                      <m key="headersDims" refId="626" keid="SYS_PR_I" veid="SYS_STR">
                        <key>
                          <i>-2</i>
                        </key>
                        <val>
                          <s>SCE_$</s>
                        </val>
                        <key>
                          <i>-1</i>
                        </key>
                        <val>
                          <s>LUNPER</s>
                        </val>
                      </m>
                    </be>
                    <e key="styleType" refId="627" id="MatrixStyleType">0</e>
                    <b key="subtotalOnTop">N</b>
                    <b key="leavesFirst">N</b>
                    <b key="groupSubtotal">N</b>
                    <b key="replaceWithPlaceholder">N</b>
                    <b key="onlyFirstHeader">N</b>
                    <b key="allowRangeBreak">N</b>
                    <b key="showZeros">N</b>
                    <i key="maxRows">0</i>
                    <e key="rowsExpansionMode" refId="628" id="RowColExpansionMode">1</e>
                    <i key="maxCols">0</i>
                    <ref key="colsExpansionMode" refId="628"/>
                    <e key="columnsAutofitMode" refId="629" id="ColumnsAutofitMode">0</e>
                    <b key="isEditabilityOnDemand">N</b>
                    <b key="useForcedBoundDims">N</b>
                    <e key="disableHints" refId="630" id="MatrixHintsPolicy">C</e>
                    <e key="tipoAllineamentoLordiIC" refId="631" id="TipoAllineamentoLordiIC">X</e>
                    <b key="bindOriginalAmountOnSave">N</b>
                    <b key="showLink">N</b>
                    <i key="index">0</i>
                    <b key="excludeValuatingSheetsWithZeroValues">N</b>
                    <m key="addictionalStyleSheets" refId="632" keid="SYS_STR" veid="StyleSheet"/>
                    <b key="allowOpenNewElements">N</b>
                    <s key="forcedBreakBackType">X</s>
                    <s key="forcedBreakBackRefLeaf">X</s>
                    <b key="autoOpenNewElements">N</b>
                    <b key="askNumRows">N</b>
                    <set key="forcedContentCells" refId="633" ln="16" eid="Reporting.com.tagetik.tables.IMatixCellLeafPositions,Reporting">
                      <be refId="634" clsId="ColHeaderMatrixCellLeafPositions">
                        <i key="colHeader">-1</i>
                        <cust key="row" clsId="FilterOid">164</cust>
                      </be>
                      <be refId="635" clsId="ColHeaderMatrixCellLeafPositions">
                        <i key="colHeader">-1</i>
                        <cust key="row" clsId="FilterOid">167</cust>
                      </be>
                      <be refId="636" clsId="ColHeaderMatrixCellLeafPositions">
                        <i key="colHeader">-1</i>
                        <cust key="row" clsId="FilterOid">168</cust>
                      </be>
                      <be refId="637" clsId="ColHeaderMatrixCellLeafPositions">
                        <i key="colHeader">-1</i>
                        <cust key="row" clsId="FilterOid">169</cust>
                      </be>
                      <be refId="638" clsId="ColHeaderMatrixCellLeafPositions">
                        <i key="colHeader">-1</i>
                        <cust key="row" clsId="FilterOid">140</cust>
                      </be>
                      <be refId="639" clsId="ColHeaderMatrixCellLeafPositions">
                        <i key="colHeader">-1</i>
                        <cust key="row" clsId="FilterOid">172</cust>
                      </be>
                      <be refId="640" clsId="ColHeaderMatrixCellLeafPositions">
                        <i key="colHeader">-1</i>
                        <cust key="row" clsId="FilterOid">141</cust>
                      </be>
                      <be refId="641" clsId="ColHeaderMatrixCellLeafPositions">
                        <i key="colHeader">-1</i>
                        <cust key="row" clsId="FilterOid">173</cust>
                      </be>
                      <be refId="642" clsId="ColHeaderMatrixCellLeafPositions">
                        <i key="colHeader">-1</i>
                        <cust key="row" clsId="FilterOid">142</cust>
                      </be>
                      <be refId="643" clsId="ColHeaderMatrixCellLeafPositions">
                        <i key="colHeader">-1</i>
                        <cust key="row" clsId="FilterOid">174</cust>
                      </be>
                      <be refId="644" clsId="ColHeaderMatrixCellLeafPositions">
                        <i key="colHeader">-1</i>
                        <cust key="row" clsId="FilterOid">146</cust>
                      </be>
                      <be refId="645" clsId="ColHeaderMatrixCellLeafPositions">
                        <i key="colHeader">-1</i>
                        <cust key="row" clsId="FilterOid">149</cust>
                      </be>
                      <be refId="646" clsId="ColHeaderMatrixCellLeafPositions">
                        <i key="colHeader">-1</i>
                        <cust key="row" clsId="FilterOid">153</cust>
                      </be>
                      <be refId="647" clsId="ColHeaderMatrixCellLeafPositions">
                        <i key="colHeader">-1</i>
                        <cust key="row" clsId="FilterOid">158</cust>
                      </be>
                      <be refId="648" clsId="ColHeaderMatrixCellLeafPositions">
                        <i key="colHeader">-1</i>
                        <cust key="row" clsId="FilterOid">159</cust>
                      </be>
                      <be refId="649" clsId="CornerHeaderMatrixCellLeafPositions">
                        <i key="colHeader">-1</i>
                        <i key="rowHeader">-1</i>
                      </be>
                    </set>
                    <m key="forcedEditModes" refId="650" keid="Reporting.com.tagetik.tables.IMatixCellLeafPositions,Reporting" veid="SYS_STR"/>
                    <b key="UseTxlDeFormEditor">N</b>
                    <be key="TxDeFormsEditorDescriptor" refId="651" clsId="TxDeFormsEditorDescriptor">
                      <l key="Tabs" refId="652" ln="0" eid="TxDeFormsEditorGridDescriptor"/>
                      <i key="Height">400</i>
                      <i key="Width">430</i>
                      <b key="editButton">S</b>
                      <b key="newButton">S</b>
                      <b key="deleteButton">S</b>
                    </be>
                    <be key="workspaceTableInfo" refId="653" clsId="matrixWSInfo">
                      <b key="isT">N</b>
                      <s key="wsCode">$CPM</s>
                    </be>
                    <be key="customFilters" refId="654" clsId="ExpCustomFiltersProspetto"/>
                  </be>
                </val>
              </m>
              <m key="cellFields" refId="655" keid="SYS_STR" veid="CodeCellField">
                <key>
                  <s>CellField00</s>
                </key>
                <val>
                  <be refId="656" clsId="CodeCellField">
                    <s key="code">CellField00</s>
                    <s key="cellField">$Period.code</s>
                  </be>
                </val>
              </m>
              <m key="dictionary" refId="657" keid="SYS_STR" veid="CodeMultiDescVO">
                <key>
                  <s>Dict02</s>
                </key>
                <val>
                  <be refId="658" clsId="CodeMultiDescVO">
                    <s key="code">Dict02</s>
                    <be key="multiDescVO" refId="659" clsId="MultiDesc">
                      <a key="desc" refId="660" ln="4" eid="SYS_STR">
                        <s>Net income from equity investments</s>
                        <s>Beteiligungsergebnis</s>
                        <nl/>
                        <nl/>
                      </a>
                    </be>
                  </be>
                </val>
                <key>
                  <s>Dict03</s>
                </key>
                <val>
                  <be refId="661" clsId="CodeMultiDescVO">
                    <s key="code">Dict03</s>
                    <be key="multiDescVO" refId="662" clsId="MultiDesc">
                      <a key="desc" refId="663" ln="4" eid="SYS_STR">
                        <s>Net interest income</s>
                        <s>Zinsergebnis</s>
                        <nl/>
                        <nl/>
                      </a>
                    </be>
                  </be>
                </val>
                <key>
                  <s>Dict00</s>
                </key>
                <val>
                  <be refId="664" clsId="CodeMultiDescVO">
                    <s key="code">Dict00</s>
                    <be key="multiDescVO" refId="665" clsId="MultiDesc">
                      <a key="desc" refId="666" ln="4" eid="SYS_STR">
                        <s>
                          Financial Results
                          <ch cod="b9"/>
                        </s>
                        <s>
                          Finanzergebnis
                          <ch cod="b9"/>
                          <ch cod="207e"/>
                        </s>
                        <nl/>
                        <nl/>
                      </a>
                    </be>
                  </be>
                </val>
                <key>
                  <s>Dict01</s>
                </key>
                <val>
                  <be refId="667" clsId="CodeMultiDescVO">
                    <s key="code">Dict01</s>
                    <be key="multiDescVO" refId="668" clsId="MultiDesc">
                      <a key="desc" refId="669" ln="4" eid="SYS_STR">
                        <s>Validations</s>
                        <s>Validierungen</s>
                        <nl/>
                        <nl/>
                      </a>
                    </be>
                  </be>
                </val>
                <key>
                  <s>Dict06</s>
                </key>
                <val>
                  <be refId="670" clsId="CodeMultiDescVO">
                    <s key="code">Dict06</s>
                    <be key="multiDescVO" refId="671" clsId="MultiDesc">
                      <a key="desc" refId="672"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Dict07</s>
                </key>
                <val>
                  <be refId="673" clsId="CodeMultiDescVO">
                    <s key="code">Dict07</s>
                    <be key="multiDescVO" refId="674" clsId="MultiDesc">
                      <a key="desc" refId="675" ln="4" eid="SYS_STR">
                        <s>US</s>
                        <s>DE</s>
                        <nl/>
                        <nl/>
                      </a>
                    </be>
                  </be>
                </val>
                <key>
                  <s>Dict04</s>
                </key>
                <val>
                  <be refId="676" clsId="CodeMultiDescVO">
                    <s key="code">Dict04</s>
                    <be key="multiDescVO" refId="677" clsId="MultiDesc">
                      <a key="desc" refId="678" ln="4" eid="SYS_STR">
                        <s>Financial results</s>
                        <s>Finanzergebnis</s>
                        <nl/>
                        <nl/>
                      </a>
                    </be>
                  </be>
                </val>
                <key>
                  <s>Dict05</s>
                </key>
                <val>
                  <be refId="679" clsId="CodeMultiDescVO">
                    <s key="code">Dict05</s>
                    <be key="multiDescVO" refId="680" clsId="MultiDesc">
                      <a key="desc" refId="681" ln="4" eid="SYS_STR">
                        <s>US</s>
                        <s>DE</s>
                        <nl/>
                        <nl/>
                      </a>
                    </be>
                  </be>
                </val>
              </m>
              <m key="controlExpressions" refId="682" keid="SYS_STR" veid="CodedExpControlloProspetto"/>
              <m key="inlineParameters" refId="683" keid="SYS_STR" veid="CodedInlineParameter"/>
              <m key="queries" refId="684" keid="SYS_STR" veid="Reporting.com.tagetik.query.IUserDefinedQueryVO,Reporting"/>
              <be key="sheets" refId="685" clsId="FilterNode">
                <l key="dimensionOids" refId="686" ln="0" eid="DimensionOid"/>
                <l key="AdHocParamDimensionOids" refId="687" ln="0" eid="DimensionOid"/>
                <be key="data" refId="688" clsId="FilterNodeData">
                  <ref key="filterNode" refId="685"/>
                  <i key="segmentLevel">0</i>
                  <ref key="segment" refId="23"/>
                  <b key="placeHolder">N</b>
                  <ref key="weight" refId="24"/>
                  <be key="textMatchingCondition" refId="68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690" keid="SYS_STR" veid="ElaborationsLauncher"/>
              <m key="actionLists" refId="691" keid="SYS_STR" veid="Reporting.com.tagetik.actionlist.ISnapshotActionList,Reporting"/>
              <l key="areas" refId="692" ln="6" eid="SYS_STR">
                <s>Fin_Erg_Dev</s>
                <s>Finanzergebnis</s>
                <s>FinErg_act</s>
                <s>FinErg_PY</s>
                <s>SonsFinErg_act</s>
                <s>SonsFinErg_PY</s>
              </l>
              <l key="charts" refId="693" ln="0" eid="SYS_STR"/>
              <l key="pivots" refId="694" ln="0" eid="SYS_STR"/>
            </be>
          </val>
          <key>
            <s>Template01</s>
          </key>
          <val>
            <be refId="695" clsId="ReportTemplateVO">
              <s key="code">Template01</s>
              <s key="desc">Financial Results</s>
              <m key="matrices" refId="696" keid="SYS_STR" veid="Reporting.com.tagetik.tables.IMatrixPositionBlockVO,Reporting"/>
              <m key="cellFields" refId="697" keid="SYS_STR" veid="CodeCellField"/>
              <m key="dictionary" refId="698" keid="SYS_STR" veid="CodeMultiDescVO">
                <key>
                  <s>Dict00</s>
                </key>
                <val>
                  <be refId="699" clsId="CodeMultiDescVO">
                    <s key="code">Dict00</s>
                    <be key="multiDescVO" refId="700" clsId="MultiDesc">
                      <a key="desc" refId="701"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702" keid="SYS_STR" veid="CodedExpControlloProspetto"/>
              <m key="inlineParameters" refId="703" keid="SYS_STR" veid="CodedInlineParameter"/>
              <m key="queries" refId="704" keid="SYS_STR" veid="Reporting.com.tagetik.query.IUserDefinedQueryVO,Reporting"/>
              <be key="sheets" refId="705" clsId="FilterNode">
                <l key="dimensionOids" refId="706" ln="0" eid="DimensionOid"/>
                <l key="AdHocParamDimensionOids" refId="707" ln="0" eid="DimensionOid"/>
                <be key="data" refId="708" clsId="FilterNodeData">
                  <ref key="filterNode" refId="705"/>
                  <i key="segmentLevel">0</i>
                  <ref key="segment" refId="23"/>
                  <b key="placeHolder">N</b>
                  <ref key="weight" refId="24"/>
                  <be key="textMatchingCondition" refId="70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710" keid="SYS_STR" veid="ElaborationsLauncher"/>
              <m key="actionLists" refId="711" keid="SYS_STR" veid="Reporting.com.tagetik.actionlist.ISnapshotActionList,Reporting"/>
              <l key="areas" refId="712" ln="0" eid="SYS_STR"/>
              <l key="charts" refId="713" ln="0" eid="SYS_STR"/>
              <l key="pivots" refId="714" ln="0" eid="SYS_STR"/>
            </be>
          </val>
        </m>
        <m key="templateLayouts" refId="715" keid="SYS_STR" veid="Reporting.com.tagetik.report.IReportTemplateLayoutVO,Reporting">
          <key>
            <s>Template00</s>
          </key>
          <val>
            <be refId="716" clsId="ReportTemplateLayoutVO">
              <i key="index">0</i>
              <s key="code">Template00</s>
              <m key="cellFieldAddresses" refId="717" keid="SYS_STR" veid="Reporting.com.tagetik.spreadsheet.gridwrappers.IGridReaderVO,Reporting">
                <key>
                  <s>CellField00</s>
                </key>
                <val>
                  <be refId="718" clsId="ExcelCompactGridReaderVO">
                    <be key="element" refId="719" clsId="BasicLogicalElement">
                      <i key="columnHeadersCount">0</i>
                      <i key="rowHeadersCount">0</i>
                      <i key="valueColumns">1</i>
                      <i key="valueRows">1</i>
                    </be>
                    <s key="firstCell">P3</s>
                  </be>
                </val>
              </m>
              <m key="controlExpressionsAddresses" refId="720" keid="SYS_STR" veid="Reporting.com.tagetik.spreadsheet.gridwrappers.IGridReaderVO,Reporting"/>
              <m key="inlineParameterAddresses" refId="721" keid="SYS_STR" veid="Reporting.com.tagetik.spreadsheet.gridwrappers.IGridReaderVO,Reporting"/>
              <m key="dictionaryAddresses" refId="722" keid="SYS_STR" veid="Reporting.com.tagetik.spreadsheet.gridwrappers.IGridReaderVO,Reporting">
                <key>
                  <s>Dict02</s>
                </key>
                <val>
                  <be refId="723" clsId="ExcelCompactGridReaderVO">
                    <be key="element" refId="724" clsId="BasicLogicalElement">
                      <i key="columnHeadersCount">0</i>
                      <i key="rowHeadersCount">0</i>
                      <i key="valueColumns">1</i>
                      <i key="valueRows">1</i>
                    </be>
                    <s key="firstCell">C101</s>
                  </be>
                </val>
                <key>
                  <s>Dict03</s>
                </key>
                <val>
                  <be refId="725" clsId="ExcelCompactGridReaderVO">
                    <be key="element" refId="726" clsId="BasicLogicalElement">
                      <i key="columnHeadersCount">0</i>
                      <i key="rowHeadersCount">0</i>
                      <i key="valueColumns">1</i>
                      <i key="valueRows">1</i>
                    </be>
                    <s key="firstCell">C102</s>
                  </be>
                </val>
                <key>
                  <s>Dict00</s>
                </key>
                <val>
                  <be refId="727" clsId="ExcelCompactGridReaderVO">
                    <be key="element" refId="728" clsId="BasicLogicalElement">
                      <i key="columnHeadersCount">0</i>
                      <i key="rowHeadersCount">0</i>
                      <i key="valueColumns">1</i>
                      <i key="valueRows">1</i>
                    </be>
                    <s key="firstCell">C2</s>
                  </be>
                </val>
                <key>
                  <s>Dict01</s>
                </key>
                <val>
                  <be refId="729" clsId="ExcelCompactGridReaderVO">
                    <be key="element" refId="730" clsId="BasicLogicalElement">
                      <i key="columnHeadersCount">0</i>
                      <i key="rowHeadersCount">0</i>
                      <i key="valueColumns">1</i>
                      <i key="valueRows">1</i>
                    </be>
                    <s key="firstCell">C100</s>
                  </be>
                </val>
                <key>
                  <s>Dict06</s>
                </key>
                <val>
                  <be refId="731" clsId="ExcelCompactGridReaderVO">
                    <be key="element" refId="732" clsId="BasicLogicalElement">
                      <i key="columnHeadersCount">0</i>
                      <i key="rowHeadersCount">0</i>
                      <i key="valueColumns">1</i>
                      <i key="valueRows">1</i>
                    </be>
                    <s key="firstCell">C95</s>
                  </be>
                </val>
                <key>
                  <s>Dict07</s>
                </key>
                <val>
                  <be refId="733" clsId="ExcelCompactGridReaderVO">
                    <be key="element" refId="734" clsId="BasicLogicalElement">
                      <i key="columnHeadersCount">0</i>
                      <i key="rowHeadersCount">0</i>
                      <i key="valueColumns">1</i>
                      <i key="valueRows">1</i>
                    </be>
                    <s key="firstCell">P4</s>
                  </be>
                </val>
                <key>
                  <s>Dict04</s>
                </key>
                <val>
                  <be refId="735" clsId="ExcelCompactGridReaderVO">
                    <be key="element" refId="736" clsId="BasicLogicalElement">
                      <i key="columnHeadersCount">0</i>
                      <i key="rowHeadersCount">0</i>
                      <i key="valueColumns">1</i>
                      <i key="valueRows">1</i>
                    </be>
                    <s key="firstCell">C103</s>
                  </be>
                </val>
                <key>
                  <s>Dict05</s>
                </key>
                <val>
                  <be refId="737" clsId="ExcelCompactGridReaderVO">
                    <be key="element" refId="738" clsId="BasicLogicalElement">
                      <i key="columnHeadersCount">0</i>
                      <i key="rowHeadersCount">0</i>
                      <i key="valueColumns">1</i>
                      <i key="valueRows">1</i>
                    </be>
                    <s key="firstCell">L56</s>
                  </be>
                </val>
              </m>
              <m key="hyperlinkAddresses" refId="739" keid="SYS_STR" veid="Reporting.com.tagetik.spreadsheet.gridwrappers.IGridReaderVO,Reporting"/>
              <m key="matrixGridReaders" refId="740" keid="SYS_STR" veid="Reporting.com.tagetik.spreadsheet.gridwrappers.IGridReaderVO,Reporting">
                <key>
                  <s>Matrix01</s>
                </key>
                <val>
                  <be refId="741" clsId="ExcelCompactGridReaderVO">
                    <be key="element" refId="742" clsId="BasicLogicalElement">
                      <i key="columnHeadersCount">2</i>
                      <i key="rowHeadersCount">2</i>
                      <i key="valueColumns">4</i>
                      <i key="valueRows">38</i>
                    </be>
                    <s key="firstCell">B3</s>
                  </be>
                </val>
              </m>
              <m key="queryGridReaders" refId="743" keid="SYS_STR" veid="Reporting.com.tagetik.spreadsheet.gridwrappers.IGridReaderVO,Reporting"/>
            </be>
          </val>
          <key>
            <s>Template01</s>
          </key>
          <val>
            <be refId="744" clsId="ReportTemplateLayoutVO">
              <i key="index">1</i>
              <s key="code">Template01</s>
              <m key="cellFieldAddresses" refId="745" keid="SYS_STR" veid="Reporting.com.tagetik.spreadsheet.gridwrappers.IGridReaderVO,Reporting"/>
              <m key="controlExpressionsAddresses" refId="746" keid="SYS_STR" veid="Reporting.com.tagetik.spreadsheet.gridwrappers.IGridReaderVO,Reporting"/>
              <m key="inlineParameterAddresses" refId="747" keid="SYS_STR" veid="Reporting.com.tagetik.spreadsheet.gridwrappers.IGridReaderVO,Reporting"/>
              <m key="dictionaryAddresses" refId="748" keid="SYS_STR" veid="Reporting.com.tagetik.spreadsheet.gridwrappers.IGridReaderVO,Reporting">
                <key>
                  <s>Dict00</s>
                </key>
                <val>
                  <be refId="749" clsId="ExcelCompactGridReaderVO">
                    <be key="element" refId="750" clsId="BasicLogicalElement">
                      <i key="columnHeadersCount">0</i>
                      <i key="rowHeadersCount">0</i>
                      <i key="valueColumns">1</i>
                      <i key="valueRows">1</i>
                    </be>
                    <s key="firstCell">B20</s>
                  </be>
                </val>
              </m>
              <m key="hyperlinkAddresses" refId="751" keid="SYS_STR" veid="Reporting.com.tagetik.spreadsheet.gridwrappers.IGridReaderVO,Reporting"/>
              <m key="matrixGridReaders" refId="752" keid="SYS_STR" veid="Reporting.com.tagetik.spreadsheet.gridwrappers.IGridReaderVO,Reporting"/>
              <m key="queryGridReaders" refId="753" keid="SYS_STR" veid="Reporting.com.tagetik.spreadsheet.gridwrappers.IGridReaderVO,Reporting"/>
            </be>
          </val>
        </m>
        <m key="adHocParameters" refId="754" keid="SYS_STR" veid="ProspParametro"/>
        <l key="parametersToBeRequested" refId="755" ln="2" eid="ParameterInfo">
          <be refId="756" clsId="ParameterInfo">
            <cust key="oid" clsId="DimensionOid">5343455F24-45-41435F5343455F434F4E535F504152545F30303031--50-</cust>
            <b key="explicitlyUsed">S</b>
            <b key="forced">N</b>
            <b key="advanced">N</b>
          </be>
          <be refId="757" clsId="ParameterInfo">
            <cust key="oid" clsId="DimensionOid">504552-45-41435F5045525F414C4C5F504152545F30303031--50-</cust>
            <b key="explicitlyUsed">S</b>
            <b key="forced">N</b>
            <b key="advanced">N</b>
          </be>
        </l>
      </be>
      <be key="launchResult" refId="758" clsId="MultiRepLaunchResult">
        <be key="elabResult" refId="759" clsId="ElabResult">
          <s key="id">FF8080818C342DC5018DCC4965BA47A5</s>
          <m key="properties" refId="760" keid="SYS_STR" veid="SYS_STR"/>
          <e key="status" refId="761" id="ElabStatusEnum">C</e>
        </be>
        <m key="valori" refId="762" keid="SYS_STR" veid="ProspElaborationTaskResult">
          <key>
            <s>Template00</s>
          </key>
          <val>
            <be refId="763" clsId="ProspElaborationTaskResult">
              <be key="prospElaborazioneResult" refId="764" clsId="ProspElaborationResult">
                <s key="dbId">PROD_TGK_UNIPER_001</s>
                <e key="endInsertionStatus" refId="765" id="EndInsertionNotifierResult">CANNOT_MANAGE</e>
                <m key="valori" refId="766" keid="SYS_STR" veid="Framework.com.tagetik.datatypes.IRecordset,framework"/>
                <d key="runDate">1708529378798</d>
                <m key="tableNameOfRow" refId="767" keid="SYS_STR" veid="TableNameInfo">
                  <key>
                    <s>Matrix01</s>
                  </key>
                  <val>
                    <be refId="768" clsId="TableNameInfo">
                      <m key="tableNameAndOids" refId="769" keid="SYS_STR" veid="OidsWrapper"/>
                    </be>
                  </val>
                </m>
                <m key="intestazioni" refId="770" keid="SYS_STR" veid="Framework.com.tagetik.datatypes.IRecordset,framework"/>
                <m key="intestazioniLink" refId="771" keid="SYS_STR" veid="Framework.com.tagetik.datatypes.IRecordset,framework"/>
                <m key="celleEditabili" refId="772" keid="SYS_STR" veid="Reporting.com.tagetik.launchedreport.ReportingCell[],Reporting"/>
                <m key="dictionaryTerms" refId="773" keid="SYS_STR" veid="SYS_STR"/>
                <rs key="cellFields" refId="774" rowCount="0" fieldNames=""/>
                <be key="reportTemplate" refId="775" clsId="ReportTemplateVO">
                  <s key="code">Template00</s>
                  <s key="desc">FinancialResult</s>
                  <m key="matrices" refId="776" keid="SYS_STR" veid="Reporting.com.tagetik.tables.IMatrixPositionBlockVO,Reporting">
                    <key>
                      <s>Matrix01</s>
                    </key>
                    <val>
                      <be refId="777" clsId="MatrixPositionBlockVO">
                        <s key="positionID">Matrix01</s>
                        <be key="rows" refId="778" clsId="FilterNode">
                          <l key="dimensionOids" refId="779" ln="0" eid="DimensionOid"/>
                          <l key="AdHocParamDimensionOids" refId="780" ln="0" eid="DimensionOid"/>
                          <be key="data" refId="781" clsId="FilterNodeData">
                            <ref key="filterNode" refId="778"/>
                            <i key="segmentLevel">0</i>
                            <ref key="segment" refId="23"/>
                            <b key="placeHolder">N</b>
                            <ref key="weight" refId="24"/>
                            <be key="textMatchingCondition" refId="78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Rows</s>
                          <i key="index">0</i>
                          <l key="children" refId="783" ln="38" eid="Framework.com.tagetik.trees.INode,framework">
                            <be refId="784" clsId="FilterNode">
                              <l key="dimensionOids" refId="785" ln="0" eid="DimensionOid"/>
                              <l key="AdHocParamDimensionOids" refId="786" ln="0" eid="DimensionOid"/>
                              <be key="data" refId="787" clsId="FilterNodeData">
                                <ref key="filterNode" refId="784"/>
                                <s key="dim">VOC_A02</s>
                                <i key="segmentLevel">0</i>
                                <ref key="segment" refId="23"/>
                                <be key="reportingFormula" refId="788" clsId="ReportingFormula">
                                  <b key="serverFormula">N</b>
                                  <b key="formulaRule">N</b>
                                  <s key="formula">(SUM({137}, {136}, {135}, {134}, {139}))</s>
                                </be>
                                <be key="dictionaryHeader" refId="789" clsId="MultiDesc">
                                  <a key="desc" refId="790" ln="4" eid="SYS_STR">
                                    <s>Income from companies in which equity investments are held</s>
                                    <s>
                                      Ertr
                                      <ch cod="e4"/>
                                      ge aus Beteiligungen
                                    </s>
                                    <nl/>
                                    <nl/>
                                  </a>
                                </be>
                                <b key="placeHolder">S</b>
                                <ref key="weight" refId="24"/>
                                <be key="textMatchingCondition" refId="791" clsId="TextMatchingCondition">
                                  <ref key="op" refId="26"/>
                                  <s key="val"/>
                                </be>
                                <ref key="change" refId="27"/>
                                <ref key="dataType" refId="28"/>
                                <b key="prevailingDataType">N</b>
                                <ref key="editability" refId="29"/>
                                <s key="originalID">141</s>
                                <b key="signChange">N</b>
                                <b key="nativeSignChange">N</b>
                                <l key="nav" refId="792" ln="0" eid="ScenarioModifierValue"/>
                                <i key="sco">0</i>
                                <b key="applyFiltersForForcedScenarioPeriodoMap">N</b>
                                <b key="lineSplit">N</b>
                                <b key="addRCRow">N</b>
                                <b key="complementary">N</b>
                                <ref key="periodicCalculation" refId="30"/>
                                <b key="breakLevelSubtotal">N</b>
                                <b key="alreadyDrilled">N</b>
                                <m key="nodeTypes" refId="793" keid="SYS_STR" veid="EFReportingNodeType">
                                  <key>
                                    <s>1</s>
                                  </key>
                                  <val>
                                    <ref refId="39"/>
                                  </val>
                                </m>
                                <b key="multiSelection">N</b>
                              </be>
                              <cust key="id" clsId="FilterOid">141</cust>
                              <s key="cod"/>
                              <s key="desc"/>
                              <i key="index">0</i>
                              <l key="children" refId="794" ln="0" eid="Framework.com.tagetik.trees.INode,framework"/>
                              <ref key="parent" refId="778"/>
                            </be>
                            <be refId="795" clsId="FilterNode">
                              <l key="dimensionOids" refId="796" ln="1" eid="DimensionOid">
                                <cust clsId="DimensionOid">564F435F413032-45-33303831303130303030---</cust>
                              </l>
                              <l key="AdHocParamDimensionOids" refId="797" ln="0" eid="DimensionOid"/>
                              <be key="data" refId="798" clsId="FilterNodeData">
                                <ref key="filterNode" refId="795"/>
                                <s key="dim">VOC_A02</s>
                                <i key="segmentLevel">0</i>
                                <ref key="segment" refId="23"/>
                                <b key="placeHolder">N</b>
                                <ref key="weight" refId="24"/>
                                <be key="textMatchingCondition" refId="799" clsId="TextMatchingCondition">
                                  <ref key="op" refId="26"/>
                                  <s key="val"/>
                                </be>
                                <ref key="change" refId="27"/>
                                <ref key="dataType" refId="28"/>
                                <b key="prevailingDataType">N</b>
                                <ref key="editability" refId="29"/>
                                <s key="originalID">137</s>
                                <b key="signChange">S</b>
                                <b key="nativeSignChange">N</b>
                                <l key="nav" refId="800" ln="0" eid="ScenarioModifierValue"/>
                                <i key="sco">0</i>
                                <b key="applyFiltersForForcedScenarioPeriodoMap">N</b>
                                <b key="lineSplit">N</b>
                                <b key="addRCRow">N</b>
                                <b key="complementary">N</b>
                                <ref key="periodicCalculation" refId="107"/>
                                <b key="breakLevelSubtotal">N</b>
                                <b key="alreadyDrilled">N</b>
                                <m key="nodeTypes" refId="801" keid="SYS_STR" veid="EFReportingNodeType">
                                  <key>
                                    <s>564F435F413032-45-33303831303130303032---</s>
                                  </key>
                                  <val>
                                    <ref refId="39"/>
                                  </val>
                                  <key>
                                    <s>564F435F413032-45-33303831303130303030---</s>
                                  </key>
                                  <val>
                                    <ref refId="39"/>
                                  </val>
                                  <key>
                                    <s>564F435F413032-45-33303831303230303030---</s>
                                  </key>
                                  <val>
                                    <ref refId="39"/>
                                  </val>
                                  <key>
                                    <s>564F435F413032-45-33303831303230303032---</s>
                                  </key>
                                  <val>
                                    <ref refId="39"/>
                                  </val>
                                </m>
                                <b key="multiSelection">N</b>
                              </be>
                              <cust key="id" clsId="FilterOid">137</cust>
                              <s key="cod"/>
                              <s key="desc"/>
                              <i key="index">1</i>
                              <l key="children" refId="802" ln="0" eid="Framework.com.tagetik.trees.INode,framework"/>
                              <ref key="parent" refId="778"/>
                            </be>
                            <be refId="803" clsId="FilterNode">
                              <l key="dimensionOids" refId="804" ln="1" eid="DimensionOid">
                                <cust clsId="DimensionOid">564F435F413032-45-33303831303130303032---</cust>
                              </l>
                              <l key="AdHocParamDimensionOids" refId="805" ln="0" eid="DimensionOid"/>
                              <be key="data" refId="806" clsId="FilterNodeData">
                                <ref key="filterNode" refId="803"/>
                                <s key="dim">VOC_A02</s>
                                <i key="segmentLevel">0</i>
                                <ref key="segment" refId="23"/>
                                <b key="placeHolder">N</b>
                                <ref key="weight" refId="24"/>
                                <be key="textMatchingCondition" refId="807" clsId="TextMatchingCondition">
                                  <ref key="op" refId="26"/>
                                  <s key="val"/>
                                </be>
                                <ref key="change" refId="27"/>
                                <ref key="dataType" refId="28"/>
                                <b key="prevailingDataType">N</b>
                                <ref key="editability" refId="29"/>
                                <s key="originalID">136</s>
                                <b key="signChange">S</b>
                                <b key="nativeSignChange">N</b>
                                <l key="nav" refId="808" ln="0" eid="ScenarioModifierValue"/>
                                <i key="sco">0</i>
                                <b key="applyFiltersForForcedScenarioPeriodoMap">N</b>
                                <b key="lineSplit">N</b>
                                <b key="addRCRow">N</b>
                                <b key="complementary">N</b>
                                <ref key="periodicCalculation" refId="107"/>
                                <b key="breakLevelSubtotal">N</b>
                                <b key="alreadyDrilled">N</b>
                                <m key="nodeTypes" refId="809" keid="SYS_STR" veid="EFReportingNodeType">
                                  <key>
                                    <s>564F435F413032-45-33303831303130303032---</s>
                                  </key>
                                  <val>
                                    <ref refId="39"/>
                                  </val>
                                  <key>
                                    <s>564F435F413032-45-33303831303130303030---</s>
                                  </key>
                                  <val>
                                    <ref refId="39"/>
                                  </val>
                                  <key>
                                    <s>564F435F413032-45-33303831303230303030---</s>
                                  </key>
                                  <val>
                                    <ref refId="39"/>
                                  </val>
                                  <key>
                                    <s>564F435F413032-45-33303831303230303032---</s>
                                  </key>
                                  <val>
                                    <ref refId="39"/>
                                  </val>
                                </m>
                                <b key="multiSelection">N</b>
                              </be>
                              <cust key="id" clsId="FilterOid">136</cust>
                              <s key="cod"/>
                              <s key="desc"/>
                              <i key="index">2</i>
                              <l key="children" refId="810" ln="0" eid="Framework.com.tagetik.trees.INode,framework"/>
                              <ref key="parent" refId="778"/>
                            </be>
                            <be refId="811" clsId="FilterNode">
                              <l key="dimensionOids" refId="812" ln="1" eid="DimensionOid">
                                <cust clsId="DimensionOid">564F435F413032-45-33303831303230303030---</cust>
                              </l>
                              <l key="AdHocParamDimensionOids" refId="813" ln="0" eid="DimensionOid"/>
                              <be key="data" refId="814" clsId="FilterNodeData">
                                <ref key="filterNode" refId="811"/>
                                <s key="dim">VOC_A02</s>
                                <i key="segmentLevel">0</i>
                                <ref key="segment" refId="23"/>
                                <b key="placeHolder">N</b>
                                <ref key="weight" refId="24"/>
                                <be key="textMatchingCondition" refId="815" clsId="TextMatchingCondition">
                                  <ref key="op" refId="26"/>
                                  <s key="val"/>
                                </be>
                                <ref key="change" refId="27"/>
                                <ref key="dataType" refId="28"/>
                                <b key="prevailingDataType">N</b>
                                <ref key="editability" refId="29"/>
                                <s key="originalID">135</s>
                                <b key="signChange">S</b>
                                <b key="nativeSignChange">N</b>
                                <l key="nav" refId="816" ln="0" eid="ScenarioModifierValue"/>
                                <i key="sco">0</i>
                                <b key="applyFiltersForForcedScenarioPeriodoMap">N</b>
                                <b key="lineSplit">N</b>
                                <b key="addRCRow">N</b>
                                <b key="complementary">N</b>
                                <ref key="periodicCalculation" refId="107"/>
                                <b key="breakLevelSubtotal">N</b>
                                <b key="alreadyDrilled">N</b>
                                <m key="nodeTypes" refId="817" keid="SYS_STR" veid="EFReportingNodeType">
                                  <key>
                                    <s>564F435F413032-45-33303831303130303032---</s>
                                  </key>
                                  <val>
                                    <ref refId="39"/>
                                  </val>
                                  <key>
                                    <s>564F435F413032-45-33303831303130303030---</s>
                                  </key>
                                  <val>
                                    <ref refId="39"/>
                                  </val>
                                  <key>
                                    <s>564F435F413032-45-33303831303230303030---</s>
                                  </key>
                                  <val>
                                    <ref refId="39"/>
                                  </val>
                                  <key>
                                    <s>564F435F413032-45-33303831303230303032---</s>
                                  </key>
                                  <val>
                                    <ref refId="39"/>
                                  </val>
                                </m>
                                <b key="multiSelection">N</b>
                              </be>
                              <cust key="id" clsId="FilterOid">135</cust>
                              <s key="cod"/>
                              <s key="desc"/>
                              <i key="index">3</i>
                              <l key="children" refId="818" ln="0" eid="Framework.com.tagetik.trees.INode,framework"/>
                              <ref key="parent" refId="778"/>
                            </be>
                            <be refId="819" clsId="FilterNode">
                              <l key="dimensionOids" refId="820" ln="1" eid="DimensionOid">
                                <cust clsId="DimensionOid">564F435F413032-45-33303831303230303032---</cust>
                              </l>
                              <l key="AdHocParamDimensionOids" refId="821" ln="0" eid="DimensionOid"/>
                              <be key="data" refId="822" clsId="FilterNodeData">
                                <ref key="filterNode" refId="819"/>
                                <s key="dim">VOC_A02</s>
                                <i key="segmentLevel">0</i>
                                <ref key="segment" refId="23"/>
                                <b key="placeHolder">N</b>
                                <ref key="weight" refId="24"/>
                                <be key="textMatchingCondition" refId="823" clsId="TextMatchingCondition">
                                  <ref key="op" refId="26"/>
                                  <s key="val"/>
                                </be>
                                <ref key="change" refId="27"/>
                                <ref key="dataType" refId="28"/>
                                <b key="prevailingDataType">N</b>
                                <ref key="editability" refId="29"/>
                                <s key="originalID">134</s>
                                <b key="signChange">S</b>
                                <b key="nativeSignChange">N</b>
                                <l key="nav" refId="824" ln="0" eid="ScenarioModifierValue"/>
                                <i key="sco">0</i>
                                <b key="applyFiltersForForcedScenarioPeriodoMap">N</b>
                                <b key="lineSplit">N</b>
                                <b key="addRCRow">N</b>
                                <b key="complementary">N</b>
                                <ref key="periodicCalculation" refId="107"/>
                                <b key="breakLevelSubtotal">N</b>
                                <b key="alreadyDrilled">N</b>
                                <m key="nodeTypes" refId="825" keid="SYS_STR" veid="EFReportingNodeType">
                                  <key>
                                    <s>564F435F413032-45-33303831303130303032---</s>
                                  </key>
                                  <val>
                                    <ref refId="39"/>
                                  </val>
                                  <key>
                                    <s>564F435F413032-45-33303831303130303030---</s>
                                  </key>
                                  <val>
                                    <ref refId="39"/>
                                  </val>
                                  <key>
                                    <s>564F435F413032-45-33303831303230303030---</s>
                                  </key>
                                  <val>
                                    <ref refId="39"/>
                                  </val>
                                  <key>
                                    <s>564F435F413032-45-33303831303230303032---</s>
                                  </key>
                                  <val>
                                    <ref refId="39"/>
                                  </val>
                                </m>
                                <b key="multiSelection">N</b>
                              </be>
                              <cust key="id" clsId="FilterOid">134</cust>
                              <s key="cod"/>
                              <s key="desc"/>
                              <i key="index">4</i>
                              <l key="children" refId="826" ln="0" eid="Framework.com.tagetik.trees.INode,framework"/>
                              <ref key="parent" refId="778"/>
                            </be>
                            <be refId="827" clsId="FilterNode">
                              <l key="dimensionOids" refId="828" ln="1" eid="DimensionOid">
                                <cust clsId="DimensionOid">564F435F413032-4E-33303831303430303030---</cust>
                              </l>
                              <l key="AdHocParamDimensionOids" refId="829" ln="0" eid="DimensionOid"/>
                              <be key="data" refId="830" clsId="FilterNodeData">
                                <ref key="filterNode" refId="827"/>
                                <s key="dim">VOC_A02</s>
                                <i key="segmentLevel">0</i>
                                <ref key="segment" refId="23"/>
                                <b key="placeHolder">N</b>
                                <ref key="weight" refId="24"/>
                                <be key="textMatchingCondition" refId="831" clsId="TextMatchingCondition">
                                  <ref key="op" refId="26"/>
                                  <s key="val"/>
                                </be>
                                <ref key="change" refId="27"/>
                                <ref key="dataType" refId="28"/>
                                <b key="prevailingDataType">N</b>
                                <ref key="editability" refId="29"/>
                                <s key="originalID">139</s>
                                <b key="signChange">S</b>
                                <b key="nativeSignChange">N</b>
                                <l key="nav" refId="832" ln="0" eid="ScenarioModifierValue"/>
                                <i key="sco">0</i>
                                <b key="applyFiltersForForcedScenarioPeriodoMap">N</b>
                                <b key="lineSplit">N</b>
                                <b key="addRCRow">N</b>
                                <b key="complementary">N</b>
                                <ref key="periodicCalculation" refId="107"/>
                                <b key="breakLevelSubtotal">N</b>
                                <b key="alreadyDrilled">N</b>
                                <m key="nodeTypes" refId="833" keid="SYS_STR" veid="EFReportingNodeType">
                                  <key>
                                    <s>564F435F413032-4E-33303831303430303030---</s>
                                  </key>
                                  <val>
                                    <ref refId="39"/>
                                  </val>
                                </m>
                                <b key="multiSelection">N</b>
                              </be>
                              <cust key="id" clsId="FilterOid">139</cust>
                              <s key="cod"/>
                              <s key="desc"/>
                              <i key="index">5</i>
                              <l key="children" refId="834" ln="0" eid="Framework.com.tagetik.trees.INode,framework"/>
                              <ref key="parent" refId="778"/>
                            </be>
                            <be refId="835" clsId="FilterNode">
                              <l key="dimensionOids" refId="836" ln="1" eid="DimensionOid">
                                <cust clsId="DimensionOid">564F435F413032-4E-33303833303030303030---</cust>
                              </l>
                              <l key="AdHocParamDimensionOids" refId="837" ln="0" eid="DimensionOid"/>
                              <be key="data" refId="838" clsId="FilterNodeData">
                                <ref key="filterNode" refId="835"/>
                                <s key="dim">VOC_A02</s>
                                <i key="segmentLevel">0</i>
                                <ref key="segment" refId="23"/>
                                <be key="dictionaryHeader" refId="839" clsId="MultiDesc">
                                  <a key="desc" refId="840" ln="4" eid="SYS_STR">
                                    <s>Impairment charges/reversals on other financial assets</s>
                                    <s>Wertminderungen/Zuschreibungen auf sonstige Finanzanlagen</s>
                                    <nl/>
                                    <nl/>
                                  </a>
                                </be>
                                <b key="placeHolder">N</b>
                                <ref key="weight" refId="24"/>
                                <be key="textMatchingCondition" refId="841" clsId="TextMatchingCondition">
                                  <ref key="op" refId="26"/>
                                  <s key="val"/>
                                </be>
                                <ref key="change" refId="27"/>
                                <ref key="dataType" refId="28"/>
                                <b key="prevailingDataType">N</b>
                                <ref key="editability" refId="29"/>
                                <s key="originalID">140</s>
                                <b key="signChange">S</b>
                                <b key="nativeSignChange">N</b>
                                <l key="nav" refId="842" ln="0" eid="ScenarioModifierValue"/>
                                <i key="sco">0</i>
                                <b key="applyFiltersForForcedScenarioPeriodoMap">N</b>
                                <b key="lineSplit">N</b>
                                <b key="addRCRow">N</b>
                                <b key="complementary">N</b>
                                <ref key="periodicCalculation" refId="107"/>
                                <b key="breakLevelSubtotal">N</b>
                                <b key="alreadyDrilled">N</b>
                                <m key="nodeTypes" refId="843" keid="SYS_STR" veid="EFReportingNodeType">
                                  <key>
                                    <s>564F435F413032-4E-33303833303030303030---</s>
                                  </key>
                                  <val>
                                    <ref refId="39"/>
                                  </val>
                                </m>
                                <b key="multiSelection">N</b>
                              </be>
                              <cust key="id" clsId="FilterOid">140</cust>
                              <s key="cod"/>
                              <s key="desc"/>
                              <i key="index">6</i>
                              <l key="children" refId="844" ln="0" eid="Framework.com.tagetik.trees.INode,framework"/>
                              <ref key="parent" refId="778"/>
                            </be>
                            <be refId="845" clsId="FilterNode">
                              <l key="dimensionOids" refId="846" ln="0" eid="DimensionOid"/>
                              <l key="AdHocParamDimensionOids" refId="847" ln="0" eid="DimensionOid"/>
                              <be key="data" refId="848" clsId="FilterNodeData">
                                <ref key="filterNode" refId="845"/>
                                <s key="dim">VOC_A02</s>
                                <i key="segmentLevel">0</i>
                                <ref key="segment" refId="23"/>
                                <be key="reportingFormula" refId="849" clsId="ReportingFormula">
                                  <b key="serverFormula">N</b>
                                  <b key="formulaRule">N</b>
                                  <s key="formula">{141}+{140}</s>
                                </be>
                                <be key="dictionaryHeader" refId="850" clsId="MultiDesc">
                                  <a key="desc" refId="851" ln="4" eid="SYS_STR">
                                    <s>Net income/loss from equity investments</s>
                                    <s>Beteiligungsergebnis</s>
                                    <s/>
                                    <s/>
                                  </a>
                                </be>
                                <b key="placeHolder">S</b>
                                <ref key="weight" refId="24"/>
                                <be key="textMatchingCondition" refId="852" clsId="TextMatchingCondition">
                                  <ref key="op" refId="26"/>
                                  <s key="val"/>
                                </be>
                                <ref key="change" refId="27"/>
                                <ref key="dataType" refId="28"/>
                                <b key="prevailingDataType">N</b>
                                <ref key="editability" refId="29"/>
                                <s key="originalID">142</s>
                                <b key="signChange">N</b>
                                <b key="nativeSignChange">N</b>
                                <l key="nav" refId="853" ln="0" eid="ScenarioModifierValue"/>
                                <i key="sco">0</i>
                                <b key="applyFiltersForForcedScenarioPeriodoMap">N</b>
                                <b key="lineSplit">N</b>
                                <b key="addRCRow">N</b>
                                <b key="complementary">N</b>
                                <ref key="periodicCalculation" refId="30"/>
                                <b key="breakLevelSubtotal">N</b>
                                <b key="alreadyDrilled">N</b>
                                <m key="nodeTypes" refId="854" keid="SYS_STR" veid="EFReportingNodeType">
                                  <key>
                                    <s>1</s>
                                  </key>
                                  <val>
                                    <ref refId="39"/>
                                  </val>
                                </m>
                                <b key="multiSelection">N</b>
                              </be>
                              <cust key="id" clsId="FilterOid">142</cust>
                              <s key="cod"/>
                              <s key="desc"/>
                              <i key="index">7</i>
                              <l key="children" refId="855" ln="0" eid="Framework.com.tagetik.trees.INode,framework"/>
                              <ref key="parent" refId="778"/>
                            </be>
                            <be refId="856" clsId="FilterNode">
                              <l key="dimensionOids" refId="857" ln="1" eid="DimensionOid">
                                <cust clsId="DimensionOid">564F435F413032-4E-33303832323030303030---</cust>
                              </l>
                              <l key="AdHocParamDimensionOids" refId="858" ln="0" eid="DimensionOid"/>
                              <be key="data" refId="859" clsId="FilterNodeData">
                                <ref key="filterNode" refId="856"/>
                                <s key="dim">VOC_A02</s>
                                <i key="segmentLevel">0</i>
                                <ref key="segment" refId="23"/>
                                <b key="placeHolder">N</b>
                                <ref key="weight" refId="24"/>
                                <be key="textMatchingCondition" refId="860" clsId="TextMatchingCondition">
                                  <ref key="op" refId="26"/>
                                  <s key="val"/>
                                </be>
                                <ref key="change" refId="27"/>
                                <ref key="dataType" refId="28"/>
                                <b key="prevailingDataType">N</b>
                                <ref key="editability" refId="29"/>
                                <s key="originalID">143</s>
                                <b key="signChange">S</b>
                                <b key="nativeSignChange">N</b>
                                <l key="nav" refId="861" ln="0" eid="ScenarioModifierValue"/>
                                <i key="sco">0</i>
                                <b key="applyFiltersForForcedScenarioPeriodoMap">N</b>
                                <b key="lineSplit">N</b>
                                <b key="addRCRow">N</b>
                                <b key="complementary">N</b>
                                <ref key="periodicCalculation" refId="107"/>
                                <b key="breakLevelSubtotal">N</b>
                                <b key="alreadyDrilled">N</b>
                                <m key="nodeTypes" refId="862" keid="SYS_STR" veid="EFReportingNodeType">
                                  <key>
                                    <s>564F435F413032-4E-33303832323030303030---</s>
                                  </key>
                                  <val>
                                    <ref refId="39"/>
                                  </val>
                                </m>
                                <b key="multiSelection">N</b>
                              </be>
                              <cust key="id" clsId="FilterOid">143</cust>
                              <s key="cod"/>
                              <s key="desc"/>
                              <i key="index">8</i>
                              <l key="children" refId="863" ln="0" eid="Framework.com.tagetik.trees.INode,framework"/>
                              <ref key="parent" refId="778"/>
                            </be>
                            <be refId="864" clsId="FilterNode">
                              <l key="dimensionOids" refId="865" ln="1" eid="DimensionOid">
                                <cust clsId="DimensionOid">564F435F413032-45-33303832323036303030---</cust>
                              </l>
                              <l key="AdHocParamDimensionOids" refId="866" ln="0" eid="DimensionOid"/>
                              <be key="data" refId="867" clsId="FilterNodeData">
                                <ref key="filterNode" refId="864"/>
                                <s key="dim">VOC_A02</s>
                                <i key="segmentLevel">0</i>
                                <ref key="segment" refId="23"/>
                                <b key="placeHolder">N</b>
                                <ref key="weight" refId="24"/>
                                <be key="textMatchingCondition" refId="868" clsId="TextMatchingCondition">
                                  <ref key="op" refId="26"/>
                                  <s key="val"/>
                                </be>
                                <ref key="change" refId="27"/>
                                <ref key="dataType" refId="28"/>
                                <b key="prevailingDataType">N</b>
                                <ref key="editability" refId="29"/>
                                <s key="originalID">144</s>
                                <b key="signChange">S</b>
                                <b key="nativeSignChange">N</b>
                                <l key="nav" refId="869" ln="0" eid="ScenarioModifierValue"/>
                                <i key="sco">0</i>
                                <b key="applyFiltersForForcedScenarioPeriodoMap">N</b>
                                <b key="lineSplit">N</b>
                                <b key="addRCRow">N</b>
                                <b key="complementary">N</b>
                                <ref key="periodicCalculation" refId="107"/>
                                <b key="breakLevelSubtotal">N</b>
                                <b key="alreadyDrilled">N</b>
                                <m key="nodeTypes" refId="870" keid="SYS_STR" veid="EFReportingNodeType">
                                  <key>
                                    <s>564F435F413032-45-33303832323036303030---</s>
                                  </key>
                                  <val>
                                    <ref refId="39"/>
                                  </val>
                                </m>
                                <b key="multiSelection">N</b>
                              </be>
                              <cust key="id" clsId="FilterOid">144</cust>
                              <s key="cod"/>
                              <s key="desc"/>
                              <i key="index">9</i>
                              <l key="children" refId="871" ln="0" eid="Framework.com.tagetik.trees.INode,framework"/>
                              <ref key="parent" refId="778"/>
                            </be>
                            <be refId="872" clsId="FilterNode">
                              <l key="dimensionOids" refId="873" ln="1" eid="DimensionOid">
                                <cust clsId="DimensionOid">564F435F413032-45-33303832323036303032---</cust>
                              </l>
                              <l key="AdHocParamDimensionOids" refId="874" ln="0" eid="DimensionOid"/>
                              <be key="data" refId="875" clsId="FilterNodeData">
                                <ref key="filterNode" refId="872"/>
                                <s key="dim">VOC_A02</s>
                                <i key="segmentLevel">0</i>
                                <ref key="segment" refId="23"/>
                                <b key="placeHolder">N</b>
                                <ref key="weight" refId="24"/>
                                <be key="textMatchingCondition" refId="876" clsId="TextMatchingCondition">
                                  <ref key="op" refId="26"/>
                                  <s key="val"/>
                                </be>
                                <ref key="change" refId="27"/>
                                <ref key="dataType" refId="28"/>
                                <b key="prevailingDataType">N</b>
                                <ref key="editability" refId="29"/>
                                <s key="originalID">145</s>
                                <b key="signChange">S</b>
                                <b key="nativeSignChange">N</b>
                                <l key="nav" refId="877" ln="0" eid="ScenarioModifierValue"/>
                                <i key="sco">0</i>
                                <b key="applyFiltersForForcedScenarioPeriodoMap">N</b>
                                <b key="lineSplit">N</b>
                                <b key="addRCRow">N</b>
                                <b key="complementary">N</b>
                                <ref key="periodicCalculation" refId="107"/>
                                <b key="breakLevelSubtotal">N</b>
                                <b key="alreadyDrilled">N</b>
                                <m key="nodeTypes" refId="878" keid="SYS_STR" veid="EFReportingNodeType">
                                  <key>
                                    <s>564F435F413032-45-33303832323036303032---</s>
                                  </key>
                                  <val>
                                    <ref refId="39"/>
                                  </val>
                                </m>
                                <b key="multiSelection">N</b>
                              </be>
                              <cust key="id" clsId="FilterOid">145</cust>
                              <s key="cod"/>
                              <s key="desc"/>
                              <i key="index">10</i>
                              <l key="children" refId="879" ln="0" eid="Framework.com.tagetik.trees.INode,framework"/>
                              <ref key="parent" refId="778"/>
                            </be>
                            <be refId="880" clsId="FilterNode">
                              <l key="dimensionOids" refId="881" ln="0" eid="DimensionOid"/>
                              <l key="AdHocParamDimensionOids" refId="882" ln="0" eid="DimensionOid"/>
                              <be key="data" refId="883" clsId="FilterNodeData">
                                <ref key="filterNode" refId="880"/>
                                <s key="dim">VOC_A02</s>
                                <i key="segmentLevel">0</i>
                                <ref key="segment" refId="23"/>
                                <be key="reportingFormula" refId="884" clsId="ReportingFormula">
                                  <b key="serverFormula">N</b>
                                  <b key="formulaRule">N</b>
                                  <s key="formula">{144}-{143}+{145}</s>
                                </be>
                                <be key="dictionaryHeader" refId="885" clsId="MultiDesc">
                                  <a key="desc" refId="886" ln="4" eid="SYS_STR">
                                    <s>Interest and similar income</s>
                                    <s>
                                      Zinsen und 
                                      <ch cod="e4"/>
                                      hnliche Ertr
                                      <ch cod="e4"/>
                                      ge
                                    </s>
                                    <nl/>
                                    <nl/>
                                  </a>
                                </be>
                                <b key="placeHolder">S</b>
                                <ref key="weight" refId="24"/>
                                <be key="textMatchingCondition" refId="887" clsId="TextMatchingCondition">
                                  <ref key="op" refId="26"/>
                                  <s key="val"/>
                                </be>
                                <ref key="change" refId="27"/>
                                <ref key="dataType" refId="28"/>
                                <b key="prevailingDataType">N</b>
                                <ref key="editability" refId="29"/>
                                <s key="originalID">146</s>
                                <b key="signChange">S</b>
                                <b key="nativeSignChange">N</b>
                                <l key="nav" refId="888" ln="0" eid="ScenarioModifierValue"/>
                                <i key="sco">0</i>
                                <b key="applyFiltersForForcedScenarioPeriodoMap">N</b>
                                <b key="lineSplit">N</b>
                                <b key="addRCRow">N</b>
                                <b key="complementary">N</b>
                                <ref key="periodicCalculation" refId="30"/>
                                <b key="breakLevelSubtotal">N</b>
                                <b key="alreadyDrilled">N</b>
                                <m key="nodeTypes" refId="889" keid="SYS_STR" veid="EFReportingNodeType">
                                  <key>
                                    <s>1</s>
                                  </key>
                                  <val>
                                    <ref refId="39"/>
                                  </val>
                                </m>
                                <b key="multiSelection">N</b>
                              </be>
                              <cust key="id" clsId="FilterOid">146</cust>
                              <s key="cod"/>
                              <s key="desc"/>
                              <i key="index">11</i>
                              <l key="children" refId="890" ln="0" eid="Framework.com.tagetik.trees.INode,framework"/>
                              <ref key="parent" refId="778"/>
                            </be>
                            <be refId="891" clsId="FilterNode">
                              <l key="dimensionOids" refId="892" ln="1" eid="DimensionOid">
                                <cust clsId="DimensionOid">564F435F413032-45-33303832323038303030---</cust>
                              </l>
                              <l key="AdHocParamDimensionOids" refId="893" ln="0" eid="DimensionOid"/>
                              <be key="data" refId="894" clsId="FilterNodeData">
                                <ref key="filterNode" refId="891"/>
                                <s key="dim">VOC_A02</s>
                                <i key="segmentLevel">0</i>
                                <ref key="segment" refId="23"/>
                                <be key="dictionaryHeader" refId="895" clsId="MultiDesc">
                                  <a key="desc" refId="896" ln="4" eid="SYS_STR">
                                    <s>Amortized cost</s>
                                    <s>Amortized Cost</s>
                                    <nl/>
                                    <nl/>
                                  </a>
                                </be>
                                <b key="placeHolder">N</b>
                                <ref key="weight" refId="24"/>
                                <be key="textMatchingCondition" refId="897" clsId="TextMatchingCondition">
                                  <ref key="op" refId="26"/>
                                  <s key="val"/>
                                </be>
                                <ref key="change" refId="27"/>
                                <ref key="dataType" refId="28"/>
                                <b key="prevailingDataType">N</b>
                                <ref key="editability" refId="29"/>
                                <s key="originalID">149</s>
                                <b key="signChange">S</b>
                                <b key="nativeSignChange">N</b>
                                <l key="nav" refId="898" ln="0" eid="ScenarioModifierValue"/>
                                <i key="sco">0</i>
                                <b key="applyFiltersForForcedScenarioPeriodoMap">N</b>
                                <b key="lineSplit">N</b>
                                <b key="addRCRow">N</b>
                                <b key="complementary">N</b>
                                <ref key="periodicCalculation" refId="30"/>
                                <b key="breakLevelSubtotal">N</b>
                                <b key="alreadyDrilled">N</b>
                                <b key="multiSelection">N</b>
                              </be>
                              <cust key="id" clsId="FilterOid">149</cust>
                              <s key="cod"/>
                              <s key="desc"/>
                              <i key="index">12</i>
                              <l key="children" refId="899" ln="0" eid="Framework.com.tagetik.trees.INode,framework"/>
                              <ref key="parent" refId="778"/>
                            </be>
                            <be refId="900" clsId="FilterNode">
                              <l key="dimensionOids" refId="901" ln="0" eid="DimensionOid"/>
                              <l key="AdHocParamDimensionOids" refId="902" ln="0" eid="DimensionOid"/>
                              <be key="data" refId="903" clsId="FilterNodeData">
                                <ref key="filterNode" refId="900"/>
                                <s key="dim">VOC_A02</s>
                                <i key="segmentLevel">0</i>
                                <ref key="segment" refId="23"/>
                                <be key="reportingFormula" refId="904" clsId="ReportingFormula">
                                  <b key="serverFormula">N</b>
                                  <b key="formulaRule">N</b>
                                  <s key="formula">{146}-{149}</s>
                                </be>
                                <be key="dictionaryHeader" refId="905" clsId="MultiDesc">
                                  <a key="desc" refId="906" ln="4" eid="SYS_STR">
                                    <s>Other interest and similar income</s>
                                    <s>
                                      Sonstige Zinsen und 
                                      <ch cod="e4"/>
                                      hnliche Ertr
                                      <ch cod="e4"/>
                                      ge
                                    </s>
                                    <nl/>
                                    <nl/>
                                  </a>
                                </be>
                                <b key="placeHolder">S</b>
                                <ref key="weight" refId="24"/>
                                <be key="textMatchingCondition" refId="907" clsId="TextMatchingCondition">
                                  <ref key="op" refId="26"/>
                                  <s key="val"/>
                                </be>
                                <ref key="change" refId="27"/>
                                <ref key="dataType" refId="28"/>
                                <b key="prevailingDataType">N</b>
                                <ref key="editability" refId="29"/>
                                <s key="originalID">172</s>
                                <b key="signChange">N</b>
                                <b key="nativeSignChange">N</b>
                                <l key="nav" refId="908" ln="0" eid="ScenarioModifierValue"/>
                                <i key="sco">0</i>
                                <b key="applyFiltersForForcedScenarioPeriodoMap">N</b>
                                <b key="lineSplit">N</b>
                                <b key="addRCRow">N</b>
                                <b key="complementary">N</b>
                                <ref key="periodicCalculation" refId="30"/>
                                <b key="breakLevelSubtotal">N</b>
                                <b key="alreadyDrilled">N</b>
                                <m key="nodeTypes" refId="909" keid="SYS_STR" veid="EFReportingNodeType">
                                  <key>
                                    <s>148</s>
                                  </key>
                                  <val>
                                    <ref refId="39"/>
                                  </val>
                                </m>
                                <b key="multiSelection">N</b>
                              </be>
                              <cust key="id" clsId="FilterOid">172</cust>
                              <s key="cod"/>
                              <s key="desc"/>
                              <i key="index">13</i>
                              <l key="children" refId="910" ln="0" eid="Framework.com.tagetik.trees.INode,framework"/>
                              <ref key="parent" refId="778"/>
                            </be>
                            <be refId="911" clsId="FilterNode">
                              <l key="dimensionOids" refId="912" ln="1" eid="DimensionOid">
                                <cust clsId="DimensionOid">564F435F413032-4E-33303832333031303030---</cust>
                              </l>
                              <l key="AdHocParamDimensionOids" refId="913" ln="0" eid="DimensionOid"/>
                              <be key="data" refId="914" clsId="FilterNodeData">
                                <ref key="filterNode" refId="911"/>
                                <s key="dim">VOC_A02</s>
                                <i key="segmentLevel">0</i>
                                <ref key="segment" refId="23"/>
                                <b key="placeHolder">N</b>
                                <ref key="weight" refId="24"/>
                                <be key="textMatchingCondition" refId="915" clsId="TextMatchingCondition">
                                  <ref key="op" refId="26"/>
                                  <s key="val"/>
                                </be>
                                <ref key="change" refId="27"/>
                                <ref key="dataType" refId="28"/>
                                <b key="prevailingDataType">N</b>
                                <ref key="editability" refId="29"/>
                                <s key="originalID">150</s>
                                <b key="signChange">S</b>
                                <b key="nativeSignChange">N</b>
                                <l key="nav" refId="916" ln="0" eid="ScenarioModifierValue"/>
                                <i key="sco">0</i>
                                <b key="applyFiltersForForcedScenarioPeriodoMap">N</b>
                                <b key="lineSplit">N</b>
                                <b key="addRCRow">N</b>
                                <b key="complementary">N</b>
                                <ref key="periodicCalculation" refId="107"/>
                                <b key="breakLevelSubtotal">N</b>
                                <b key="alreadyDrilled">N</b>
                                <m key="nodeTypes" refId="917" keid="SYS_STR" veid="EFReportingNodeType">
                                  <key>
                                    <s>564F435F413032-4E-33303832333031303030---</s>
                                  </key>
                                  <val>
                                    <ref refId="39"/>
                                  </val>
                                </m>
                                <b key="multiSelection">N</b>
                              </be>
                              <cust key="id" clsId="FilterOid">150</cust>
                              <s key="cod"/>
                              <s key="desc"/>
                              <i key="index">14</i>
                              <l key="children" refId="918" ln="0" eid="Framework.com.tagetik.trees.INode,framework"/>
                              <ref key="parent" refId="778"/>
                            </be>
                            <be refId="919" clsId="FilterNode">
                              <l key="dimensionOids" refId="920" ln="1" eid="DimensionOid">
                                <cust clsId="DimensionOid">564F435F413032-45-33303832333031313030---</cust>
                              </l>
                              <l key="AdHocParamDimensionOids" refId="921" ln="0" eid="DimensionOid"/>
                              <be key="data" refId="922" clsId="FilterNodeData">
                                <ref key="filterNode" refId="919"/>
                                <s key="dim">VOC_A02</s>
                                <i key="segmentLevel">0</i>
                                <ref key="segment" refId="23"/>
                                <b key="placeHolder">N</b>
                                <ref key="weight" refId="24"/>
                                <be key="textMatchingCondition" refId="923" clsId="TextMatchingCondition">
                                  <ref key="op" refId="26"/>
                                  <s key="val"/>
                                </be>
                                <ref key="change" refId="27"/>
                                <ref key="dataType" refId="28"/>
                                <b key="prevailingDataType">N</b>
                                <ref key="editability" refId="29"/>
                                <s key="originalID">151</s>
                                <b key="signChange">S</b>
                                <b key="nativeSignChange">N</b>
                                <l key="nav" refId="924" ln="0" eid="ScenarioModifierValue"/>
                                <i key="sco">0</i>
                                <b key="applyFiltersForForcedScenarioPeriodoMap">N</b>
                                <b key="lineSplit">N</b>
                                <b key="addRCRow">N</b>
                                <b key="complementary">N</b>
                                <ref key="periodicCalculation" refId="107"/>
                                <b key="breakLevelSubtotal">N</b>
                                <b key="alreadyDrilled">N</b>
                                <m key="nodeTypes" refId="925" keid="SYS_STR" veid="EFReportingNodeType">
                                  <key>
                                    <s>564F435F413032-45-33303832333031313032---</s>
                                  </key>
                                  <val>
                                    <ref refId="39"/>
                                  </val>
                                  <key>
                                    <s>564F435F413032-45-33303832333031313030---</s>
                                  </key>
                                  <val>
                                    <ref refId="39"/>
                                  </val>
                                </m>
                                <b key="multiSelection">N</b>
                              </be>
                              <cust key="id" clsId="FilterOid">151</cust>
                              <s key="cod"/>
                              <s key="desc"/>
                              <i key="index">15</i>
                              <l key="children" refId="926" ln="0" eid="Framework.com.tagetik.trees.INode,framework"/>
                              <ref key="parent" refId="778"/>
                            </be>
                            <be refId="927" clsId="FilterNode">
                              <l key="dimensionOids" refId="928" ln="1" eid="DimensionOid">
                                <cust clsId="DimensionOid">564F435F413032-45-33303832333031313032---</cust>
                              </l>
                              <l key="AdHocParamDimensionOids" refId="929" ln="0" eid="DimensionOid"/>
                              <be key="data" refId="930" clsId="FilterNodeData">
                                <ref key="filterNode" refId="927"/>
                                <s key="dim">VOC_A02</s>
                                <i key="segmentLevel">0</i>
                                <ref key="segment" refId="23"/>
                                <b key="placeHolder">N</b>
                                <ref key="weight" refId="24"/>
                                <be key="textMatchingCondition" refId="931" clsId="TextMatchingCondition">
                                  <ref key="op" refId="26"/>
                                  <s key="val"/>
                                </be>
                                <ref key="change" refId="27"/>
                                <ref key="dataType" refId="28"/>
                                <b key="prevailingDataType">N</b>
                                <ref key="editability" refId="29"/>
                                <s key="originalID">152</s>
                                <b key="signChange">S</b>
                                <b key="nativeSignChange">N</b>
                                <l key="nav" refId="932" ln="0" eid="ScenarioModifierValue"/>
                                <i key="sco">0</i>
                                <b key="applyFiltersForForcedScenarioPeriodoMap">N</b>
                                <b key="lineSplit">N</b>
                                <b key="addRCRow">N</b>
                                <b key="complementary">N</b>
                                <ref key="periodicCalculation" refId="107"/>
                                <b key="breakLevelSubtotal">N</b>
                                <b key="alreadyDrilled">N</b>
                                <m key="nodeTypes" refId="933" keid="SYS_STR" veid="EFReportingNodeType">
                                  <key>
                                    <s>564F435F413032-45-33303832333031313032---</s>
                                  </key>
                                  <val>
                                    <ref refId="39"/>
                                  </val>
                                  <key>
                                    <s>564F435F413032-45-33303832333031313030---</s>
                                  </key>
                                  <val>
                                    <ref refId="39"/>
                                  </val>
                                </m>
                                <b key="multiSelection">N</b>
                              </be>
                              <cust key="id" clsId="FilterOid">152</cust>
                              <s key="cod"/>
                              <s key="desc"/>
                              <i key="index">16</i>
                              <l key="children" refId="934" ln="0" eid="Framework.com.tagetik.trees.INode,framework"/>
                              <ref key="parent" refId="778"/>
                            </be>
                            <be refId="935" clsId="FilterNode">
                              <l key="dimensionOids" refId="936" ln="0" eid="DimensionOid"/>
                              <l key="AdHocParamDimensionOids" refId="937" ln="0" eid="DimensionOid"/>
                              <be key="data" refId="938" clsId="FilterNodeData">
                                <ref key="filterNode" refId="935"/>
                                <s key="dim">VOC_A02</s>
                                <i key="segmentLevel">0</i>
                                <ref key="segment" refId="23"/>
                                <be key="reportingFormula" refId="939" clsId="ReportingFormula">
                                  <b key="serverFormula">N</b>
                                  <b key="formulaRule">N</b>
                                  <s key="formula">{151}-{150}+{152}</s>
                                </be>
                                <be key="dictionaryHeader" refId="940" clsId="MultiDesc">
                                  <a key="desc" refId="941" ln="4" eid="SYS_STR">
                                    <s>Interest and similar expenses</s>
                                    <s>
                                      Zinsen und 
                                      <ch cod="e4"/>
                                      hnliche Aufwendungen
                                    </s>
                                    <nl/>
                                    <nl/>
                                  </a>
                                </be>
                                <b key="placeHolder">S</b>
                                <ref key="weight" refId="24"/>
                                <be key="textMatchingCondition" refId="942" clsId="TextMatchingCondition">
                                  <ref key="op" refId="26"/>
                                  <s key="val"/>
                                </be>
                                <ref key="change" refId="27"/>
                                <ref key="dataType" refId="28"/>
                                <b key="prevailingDataType">N</b>
                                <ref key="editability" refId="29"/>
                                <s key="originalID">153</s>
                                <b key="signChange">S</b>
                                <b key="nativeSignChange">N</b>
                                <l key="nav" refId="943" ln="0" eid="ScenarioModifierValue"/>
                                <i key="sco">0</i>
                                <b key="applyFiltersForForcedScenarioPeriodoMap">N</b>
                                <b key="lineSplit">N</b>
                                <b key="addRCRow">N</b>
                                <b key="complementary">N</b>
                                <ref key="periodicCalculation" refId="30"/>
                                <b key="breakLevelSubtotal">N</b>
                                <b key="alreadyDrilled">N</b>
                                <m key="nodeTypes" refId="944" keid="SYS_STR" veid="EFReportingNodeType">
                                  <key>
                                    <s>1</s>
                                  </key>
                                  <val>
                                    <ref refId="39"/>
                                  </val>
                                </m>
                                <b key="multiSelection">N</b>
                              </be>
                              <cust key="id" clsId="FilterOid">153</cust>
                              <s key="cod"/>
                              <s key="desc"/>
                              <i key="index">17</i>
                              <l key="children" refId="945" ln="0" eid="Framework.com.tagetik.trees.INode,framework"/>
                              <ref key="parent" refId="778"/>
                            </be>
                            <be refId="946" clsId="FilterNode">
                              <l key="dimensionOids" refId="947" ln="1" eid="DimensionOid">
                                <cust clsId="DimensionOid">564F435F413032-45-33303832333134303030---</cust>
                              </l>
                              <l key="AdHocParamDimensionOids" refId="948" ln="0" eid="DimensionOid"/>
                              <be key="data" refId="949" clsId="FilterNodeData">
                                <ref key="filterNode" refId="946"/>
                                <s key="dim">VOC_A02</s>
                                <i key="segmentLevel">0</i>
                                <ref key="segment" refId="23"/>
                                <b key="placeHolder">N</b>
                                <ref key="weight" refId="24"/>
                                <be key="textMatchingCondition" refId="950" clsId="TextMatchingCondition">
                                  <ref key="op" refId="26"/>
                                  <s key="val"/>
                                </be>
                                <ref key="change" refId="27"/>
                                <ref key="dataType" refId="28"/>
                                <b key="prevailingDataType">N</b>
                                <ref key="editability" refId="29"/>
                                <s key="originalID">154</s>
                                <b key="signChange">S</b>
                                <b key="nativeSignChange">N</b>
                                <l key="nav" refId="951" ln="0" eid="ScenarioModifierValue"/>
                                <i key="sco">0</i>
                                <b key="applyFiltersForForcedScenarioPeriodoMap">N</b>
                                <b key="lineSplit">N</b>
                                <b key="addRCRow">N</b>
                                <b key="complementary">N</b>
                                <ref key="periodicCalculation" refId="30"/>
                                <b key="breakLevelSubtotal">N</b>
                                <b key="alreadyDrilled">N</b>
                                <b key="multiSelection">N</b>
                              </be>
                              <cust key="id" clsId="FilterOid">154</cust>
                              <s key="cod"/>
                              <s key="desc"/>
                              <i key="index">18</i>
                              <l key="children" refId="952" ln="0" eid="Framework.com.tagetik.trees.INode,framework"/>
                              <ref key="parent" refId="778"/>
                            </be>
                            <be refId="953" clsId="FilterNode">
                              <l key="dimensionOids" refId="954" ln="1" eid="DimensionOid">
                                <cust clsId="DimensionOid">564F435F413032-45-33303832333134303032---</cust>
                              </l>
                              <l key="AdHocParamDimensionOids" refId="955" ln="0" eid="DimensionOid"/>
                              <be key="data" refId="956" clsId="FilterNodeData">
                                <ref key="filterNode" refId="953"/>
                                <s key="dim">VOC_A02</s>
                                <i key="segmentLevel">0</i>
                                <ref key="segment" refId="23"/>
                                <b key="placeHolder">N</b>
                                <ref key="weight" refId="24"/>
                                <be key="textMatchingCondition" refId="957" clsId="TextMatchingCondition">
                                  <ref key="op" refId="26"/>
                                  <s key="val"/>
                                </be>
                                <ref key="change" refId="27"/>
                                <ref key="dataType" refId="28"/>
                                <b key="prevailingDataType">N</b>
                                <ref key="editability" refId="29"/>
                                <s key="originalID">155</s>
                                <b key="signChange">S</b>
                                <b key="nativeSignChange">N</b>
                                <l key="nav" refId="958" ln="0" eid="ScenarioModifierValue"/>
                                <i key="sco">0</i>
                                <b key="applyFiltersForForcedScenarioPeriodoMap">N</b>
                                <b key="lineSplit">N</b>
                                <b key="addRCRow">N</b>
                                <b key="complementary">N</b>
                                <ref key="periodicCalculation" refId="30"/>
                                <b key="breakLevelSubtotal">N</b>
                                <b key="alreadyDrilled">N</b>
                                <b key="multiSelection">N</b>
                              </be>
                              <cust key="id" clsId="FilterOid">155</cust>
                              <s key="cod"/>
                              <s key="desc"/>
                              <i key="index">19</i>
                              <l key="children" refId="959" ln="0" eid="Framework.com.tagetik.trees.INode,framework"/>
                              <ref key="parent" refId="778"/>
                            </be>
                            <be refId="960" clsId="FilterNode">
                              <l key="dimensionOids" refId="961" ln="1" eid="DimensionOid">
                                <cust clsId="DimensionOid">564F435F413032-45-33303832333138303030---</cust>
                              </l>
                              <l key="AdHocParamDimensionOids" refId="962" ln="0" eid="DimensionOid"/>
                              <be key="data" refId="963" clsId="FilterNodeData">
                                <ref key="filterNode" refId="960"/>
                                <s key="dim">VOC_A02</s>
                                <i key="segmentLevel">0</i>
                                <ref key="segment" refId="23"/>
                                <b key="placeHolder">N</b>
                                <ref key="weight" refId="24"/>
                                <be key="textMatchingCondition" refId="964" clsId="TextMatchingCondition">
                                  <ref key="op" refId="26"/>
                                  <s key="val"/>
                                </be>
                                <ref key="change" refId="27"/>
                                <ref key="dataType" refId="28"/>
                                <b key="prevailingDataType">N</b>
                                <ref key="editability" refId="29"/>
                                <s key="originalID">156</s>
                                <b key="signChange">S</b>
                                <b key="nativeSignChange">N</b>
                                <l key="nav" refId="965" ln="0" eid="ScenarioModifierValue"/>
                                <i key="sco">0</i>
                                <b key="applyFiltersForForcedScenarioPeriodoMap">N</b>
                                <b key="lineSplit">N</b>
                                <b key="addRCRow">N</b>
                                <b key="complementary">N</b>
                                <ref key="periodicCalculation" refId="30"/>
                                <b key="breakLevelSubtotal">N</b>
                                <b key="alreadyDrilled">N</b>
                                <b key="multiSelection">N</b>
                              </be>
                              <cust key="id" clsId="FilterOid">156</cust>
                              <s key="cod"/>
                              <s key="desc"/>
                              <i key="index">20</i>
                              <l key="children" refId="966" ln="0" eid="Framework.com.tagetik.trees.INode,framework"/>
                              <ref key="parent" refId="778"/>
                            </be>
                            <be refId="967" clsId="FilterNode">
                              <l key="dimensionOids" refId="968" ln="1" eid="DimensionOid">
                                <cust clsId="DimensionOid">564F435F413032-45-33303832333138303032---</cust>
                              </l>
                              <l key="AdHocParamDimensionOids" refId="969" ln="0" eid="DimensionOid"/>
                              <be key="data" refId="970" clsId="FilterNodeData">
                                <ref key="filterNode" refId="967"/>
                                <s key="dim">VOC_A02</s>
                                <i key="segmentLevel">0</i>
                                <ref key="segment" refId="23"/>
                                <b key="placeHolder">N</b>
                                <ref key="weight" refId="24"/>
                                <be key="textMatchingCondition" refId="971" clsId="TextMatchingCondition">
                                  <ref key="op" refId="26"/>
                                  <s key="val"/>
                                </be>
                                <ref key="change" refId="27"/>
                                <ref key="dataType" refId="28"/>
                                <b key="prevailingDataType">N</b>
                                <ref key="editability" refId="29"/>
                                <s key="originalID">157</s>
                                <b key="signChange">S</b>
                                <b key="nativeSignChange">N</b>
                                <l key="nav" refId="972" ln="0" eid="ScenarioModifierValue"/>
                                <i key="sco">0</i>
                                <b key="applyFiltersForForcedScenarioPeriodoMap">N</b>
                                <b key="lineSplit">N</b>
                                <b key="addRCRow">N</b>
                                <b key="complementary">N</b>
                                <ref key="periodicCalculation" refId="30"/>
                                <b key="breakLevelSubtotal">N</b>
                                <b key="alreadyDrilled">N</b>
                                <b key="multiSelection">N</b>
                              </be>
                              <cust key="id" clsId="FilterOid">157</cust>
                              <s key="cod"/>
                              <s key="desc"/>
                              <i key="index">21</i>
                              <l key="children" refId="973" ln="0" eid="Framework.com.tagetik.trees.INode,framework"/>
                              <ref key="parent" refId="778"/>
                            </be>
                            <be refId="974" clsId="FilterNode">
                              <l key="dimensionOids" refId="975" ln="0" eid="DimensionOid"/>
                              <l key="AdHocParamDimensionOids" refId="976" ln="0" eid="DimensionOid"/>
                              <be key="data" refId="977" clsId="FilterNodeData">
                                <ref key="filterNode" refId="974"/>
                                <s key="dim">VOC_A02</s>
                                <i key="segmentLevel">0</i>
                                <ref key="segment" refId="23"/>
                                <be key="reportingFormula" refId="978" clsId="ReportingFormula">
                                  <b key="serverFormula">N</b>
                                  <b key="formulaRule">N</b>
                                  <s key="formula">Sum({154}, {155}, {156}, {157})</s>
                                </be>
                                <be key="dictionaryHeader" refId="979" clsId="MultiDesc">
                                  <a key="desc" refId="980" ln="4" eid="SYS_STR">
                                    <s>Amortized cost</s>
                                    <s>Amortized Cost</s>
                                    <nl/>
                                    <nl/>
                                  </a>
                                </be>
                                <b key="placeHolder">S</b>
                                <ref key="weight" refId="24"/>
                                <be key="textMatchingCondition" refId="981" clsId="TextMatchingCondition">
                                  <ref key="op" refId="26"/>
                                  <s key="val"/>
                                </be>
                                <ref key="change" refId="27"/>
                                <ref key="dataType" refId="28"/>
                                <b key="prevailingDataType">N</b>
                                <ref key="editability" refId="29"/>
                                <s key="originalID">174</s>
                                <b key="signChange">N</b>
                                <b key="nativeSignChange">N</b>
                                <l key="nav" refId="982" ln="0" eid="ScenarioModifierValue"/>
                                <i key="sco">0</i>
                                <b key="applyFiltersForForcedScenarioPeriodoMap">N</b>
                                <b key="lineSplit">N</b>
                                <b key="addRCRow">N</b>
                                <b key="complementary">N</b>
                                <ref key="periodicCalculation" refId="30"/>
                                <b key="breakLevelSubtotal">N</b>
                                <b key="alreadyDrilled">N</b>
                                <m key="nodeTypes" refId="983" keid="SYS_STR" veid="EFReportingNodeType">
                                  <key>
                                    <s>157</s>
                                  </key>
                                  <val>
                                    <ref refId="39"/>
                                  </val>
                                </m>
                                <b key="multiSelection">N</b>
                              </be>
                              <cust key="id" clsId="FilterOid">174</cust>
                              <s key="cod"/>
                              <s key="desc"/>
                              <i key="index">22</i>
                              <l key="children" refId="984" ln="0" eid="Framework.com.tagetik.trees.INode,framework"/>
                              <ref key="parent" refId="778"/>
                            </be>
                            <be refId="985" clsId="FilterNode">
                              <l key="dimensionOids" refId="986" ln="0" eid="DimensionOid"/>
                              <l key="AdHocParamDimensionOids" refId="987" ln="0" eid="DimensionOid"/>
                              <be key="data" refId="988" clsId="FilterNodeData">
                                <ref key="filterNode" refId="985"/>
                                <s key="dim">VOC_A02</s>
                                <i key="segmentLevel">0</i>
                                <ref key="segment" refId="23"/>
                                <be key="reportingFormula" refId="989" clsId="ReportingFormula">
                                  <b key="serverFormula">N</b>
                                  <b key="formulaRule">N</b>
                                  <s key="formula">{153}-{174}</s>
                                </be>
                                <be key="dictionaryHeader" refId="990" clsId="MultiDesc">
                                  <a key="desc" refId="991" ln="4" eid="SYS_STR">
                                    <s>Other interest and similar expenses</s>
                                    <s>
                                      Sonstige Zinsen und 
                                      <ch cod="e4"/>
                                      hnliche Aufwendungen
                                    </s>
                                    <nl/>
                                    <nl/>
                                  </a>
                                </be>
                                <b key="placeHolder">S</b>
                                <ref key="weight" refId="24"/>
                                <be key="textMatchingCondition" refId="992" clsId="TextMatchingCondition">
                                  <ref key="op" refId="26"/>
                                  <s key="val"/>
                                </be>
                                <ref key="change" refId="27"/>
                                <ref key="dataType" refId="28"/>
                                <b key="prevailingDataType">N</b>
                                <ref key="editability" refId="29"/>
                                <s key="originalID">173</s>
                                <b key="signChange">N</b>
                                <b key="nativeSignChange">N</b>
                                <l key="nav" refId="993" ln="0" eid="ScenarioModifierValue"/>
                                <i key="sco">0</i>
                                <b key="applyFiltersForForcedScenarioPeriodoMap">N</b>
                                <b key="lineSplit">N</b>
                                <b key="addRCRow">N</b>
                                <b key="complementary">N</b>
                                <ref key="periodicCalculation" refId="30"/>
                                <b key="breakLevelSubtotal">N</b>
                                <b key="alreadyDrilled">N</b>
                                <m key="nodeTypes" refId="994" keid="SYS_STR" veid="EFReportingNodeType">
                                  <key>
                                    <s>157</s>
                                  </key>
                                  <val>
                                    <ref refId="39"/>
                                  </val>
                                </m>
                                <b key="multiSelection">N</b>
                              </be>
                              <cust key="id" clsId="FilterOid">173</cust>
                              <s key="cod"/>
                              <s key="desc"/>
                              <i key="index">23</i>
                              <l key="children" refId="995" ln="0" eid="Framework.com.tagetik.trees.INode,framework"/>
                              <ref key="parent" refId="778"/>
                            </be>
                            <be refId="996" clsId="FilterNode">
                              <l key="dimensionOids" refId="997" ln="0" eid="DimensionOid"/>
                              <l key="AdHocParamDimensionOids" refId="998" ln="0" eid="DimensionOid"/>
                              <be key="data" refId="999" clsId="FilterNodeData">
                                <ref key="filterNode" refId="996"/>
                                <s key="dim">VOC_A02</s>
                                <i key="segmentLevel">0</i>
                                <ref key="segment" refId="23"/>
                                <be key="reportingFormula" refId="1000" clsId="ReportingFormula">
                                  <b key="serverFormula">N</b>
                                  <b key="formulaRule">N</b>
                                  <s key="formula">-({146}+{153})</s>
                                </be>
                                <be key="dictionaryHeader" refId="1001" clsId="MultiDesc">
                                  <a key="desc" refId="1002" ln="4" eid="SYS_STR">
                                    <s>
                                      Net interest income
                                      <ch cod="200c"/>
                                    </s>
                                    <s>Zinsergebnis</s>
                                    <nl/>
                                    <nl/>
                                  </a>
                                </be>
                                <b key="placeHolder">S</b>
                                <ref key="weight" refId="24"/>
                                <be key="textMatchingCondition" refId="1003" clsId="TextMatchingCondition">
                                  <ref key="op" refId="26"/>
                                  <s key="val"/>
                                </be>
                                <ref key="change" refId="27"/>
                                <ref key="dataType" refId="28"/>
                                <b key="prevailingDataType">N</b>
                                <ref key="editability" refId="29"/>
                                <s key="originalID">158</s>
                                <b key="signChange">S</b>
                                <b key="nativeSignChange">N</b>
                                <l key="nav" refId="1004" ln="0" eid="ScenarioModifierValue"/>
                                <i key="sco">0</i>
                                <b key="applyFiltersForForcedScenarioPeriodoMap">N</b>
                                <b key="lineSplit">N</b>
                                <b key="addRCRow">N</b>
                                <b key="complementary">N</b>
                                <ref key="periodicCalculation" refId="30"/>
                                <b key="breakLevelSubtotal">N</b>
                                <b key="alreadyDrilled">N</b>
                                <m key="nodeTypes" refId="1005" keid="SYS_STR" veid="EFReportingNodeType">
                                  <key>
                                    <s>1</s>
                                  </key>
                                  <val>
                                    <ref refId="39"/>
                                  </val>
                                </m>
                                <b key="multiSelection">N</b>
                              </be>
                              <cust key="id" clsId="FilterOid">158</cust>
                              <s key="cod"/>
                              <s key="desc"/>
                              <i key="index">24</i>
                              <l key="children" refId="1006" ln="0" eid="Framework.com.tagetik.trees.INode,framework"/>
                              <ref key="parent" refId="778"/>
                            </be>
                            <be refId="1007" clsId="FilterNode">
                              <l key="dimensionOids" refId="1008" ln="1" eid="DimensionOid">
                                <cust clsId="DimensionOid">564F435F413032-45-33303834353030303033---</cust>
                              </l>
                              <l key="AdHocParamDimensionOids" refId="1009" ln="0" eid="DimensionOid"/>
                              <be key="data" refId="1010" clsId="FilterNodeData">
                                <ref key="filterNode" refId="1007"/>
                                <s key="dim">VOC_A02</s>
                                <i key="segmentLevel">0</i>
                                <ref key="segment" refId="23"/>
                                <be key="dictionaryHeader" refId="1011" clsId="MultiDesc">
                                  <a key="desc" refId="1012" ln="4" eid="SYS_STR">
                                    <s>Impairment charges/reversals</s>
                                    <s>Wertminderungsaufwendungen/Wertaufholungen</s>
                                    <nl/>
                                    <nl/>
                                  </a>
                                </be>
                                <b key="placeHolder">N</b>
                                <ref key="weight" refId="24"/>
                                <be key="textMatchingCondition" refId="1013" clsId="TextMatchingCondition">
                                  <ref key="op" refId="26"/>
                                  <s key="val"/>
                                </be>
                                <ref key="change" refId="27"/>
                                <ref key="dataType" refId="28"/>
                                <b key="prevailingDataType">N</b>
                                <ref key="editability" refId="29"/>
                                <s key="originalID">159</s>
                                <b key="signChange">S</b>
                                <b key="nativeSignChange">N</b>
                                <l key="nav" refId="1014" ln="0" eid="ScenarioModifierValue"/>
                                <i key="sco">0</i>
                                <b key="applyFiltersForForcedScenarioPeriodoMap">N</b>
                                <b key="lineSplit">N</b>
                                <b key="addRCRow">N</b>
                                <b key="complementary">N</b>
                                <ref key="periodicCalculation" refId="107"/>
                                <b key="breakLevelSubtotal">N</b>
                                <b key="alreadyDrilled">N</b>
                                <m key="nodeTypes" refId="1015" keid="SYS_STR" veid="EFReportingNodeType">
                                  <key>
                                    <s>564F435F413032-45-33303834353030303033---</s>
                                  </key>
                                  <val>
                                    <ref refId="39"/>
                                  </val>
                                </m>
                                <b key="multiSelection">N</b>
                              </be>
                              <cust key="id" clsId="FilterOid">159</cust>
                              <s key="cod"/>
                              <s key="desc"/>
                              <i key="index">25</i>
                              <l key="children" refId="1016" ln="0" eid="Framework.com.tagetik.trees.INode,framework"/>
                              <ref key="parent" refId="778"/>
                            </be>
                            <be refId="1017" clsId="FilterNode">
                              <l key="dimensionOids" refId="1018" ln="1" eid="DimensionOid">
                                <cust clsId="DimensionOid">564F435F413032-45-33303834313030303033---</cust>
                              </l>
                              <l key="AdHocParamDimensionOids" refId="1019" ln="0" eid="DimensionOid"/>
                              <be key="data" refId="1020" clsId="FilterNodeData">
                                <ref key="filterNode" refId="1017"/>
                                <s key="dim">VOC_A02</s>
                                <i key="segmentLevel">0</i>
                                <ref key="segment" refId="23"/>
                                <b key="placeHolder">N</b>
                                <ref key="weight" refId="24"/>
                                <be key="textMatchingCondition" refId="1021" clsId="TextMatchingCondition">
                                  <ref key="op" refId="26"/>
                                  <s key="val"/>
                                </be>
                                <ref key="change" refId="27"/>
                                <ref key="dataType" refId="28"/>
                                <b key="prevailingDataType">N</b>
                                <ref key="editability" refId="29"/>
                                <s key="originalID">160</s>
                                <b key="signChange">S</b>
                                <b key="nativeSignChange">N</b>
                                <l key="nav" refId="1022" ln="0" eid="ScenarioModifierValue"/>
                                <i key="sco">0</i>
                                <b key="applyFiltersForForcedScenarioPeriodoMap">N</b>
                                <b key="lineSplit">N</b>
                                <b key="addRCRow">N</b>
                                <b key="complementary">N</b>
                                <ref key="periodicCalculation" refId="107"/>
                                <b key="breakLevelSubtotal">N</b>
                                <b key="alreadyDrilled">N</b>
                                <m key="nodeTypes" refId="1023" keid="SYS_STR" veid="EFReportingNodeType">
                                  <key>
                                    <s>564F435F413032-45-33303834313030303033---</s>
                                  </key>
                                  <val>
                                    <ref refId="39"/>
                                  </val>
                                </m>
                                <b key="multiSelection">N</b>
                              </be>
                              <cust key="id" clsId="FilterOid">160</cust>
                              <s key="cod"/>
                              <s key="desc"/>
                              <i key="index">26</i>
                              <l key="children" refId="1024" ln="0" eid="Framework.com.tagetik.trees.INode,framework"/>
                              <ref key="parent" refId="778"/>
                            </be>
                            <be refId="1025" clsId="FilterNode">
                              <l key="dimensionOids" refId="1026" ln="1" eid="DimensionOid">
                                <cust clsId="DimensionOid">564F435F413032-45-33303834323030303033---</cust>
                              </l>
                              <l key="AdHocParamDimensionOids" refId="1027" ln="0" eid="DimensionOid"/>
                              <be key="data" refId="1028" clsId="FilterNodeData">
                                <ref key="filterNode" refId="1025"/>
                                <s key="dim">VOC_A02</s>
                                <i key="segmentLevel">0</i>
                                <ref key="segment" refId="23"/>
                                <b key="placeHolder">N</b>
                                <ref key="weight" refId="24"/>
                                <be key="textMatchingCondition" refId="1029" clsId="TextMatchingCondition">
                                  <ref key="op" refId="26"/>
                                  <s key="val"/>
                                </be>
                                <ref key="change" refId="27"/>
                                <ref key="dataType" refId="28"/>
                                <b key="prevailingDataType">N</b>
                                <ref key="editability" refId="29"/>
                                <s key="originalID">161</s>
                                <b key="signChange">S</b>
                                <b key="nativeSignChange">N</b>
                                <l key="nav" refId="1030" ln="0" eid="ScenarioModifierValue"/>
                                <i key="sco">0</i>
                                <b key="applyFiltersForForcedScenarioPeriodoMap">N</b>
                                <b key="lineSplit">N</b>
                                <b key="addRCRow">N</b>
                                <b key="complementary">N</b>
                                <ref key="periodicCalculation" refId="107"/>
                                <b key="breakLevelSubtotal">N</b>
                                <b key="alreadyDrilled">N</b>
                                <m key="nodeTypes" refId="1031" keid="SYS_STR" veid="EFReportingNodeType">
                                  <key>
                                    <s>564F435F413032-45-33303834343030303033---</s>
                                  </key>
                                  <val>
                                    <ref refId="39"/>
                                  </val>
                                  <key>
                                    <s>564F435F413032-45-33303834323030303033---</s>
                                  </key>
                                  <val>
                                    <ref refId="39"/>
                                  </val>
                                  <key>
                                    <s>564F435F413032-45-33303834333030303033---</s>
                                  </key>
                                  <val>
                                    <ref refId="39"/>
                                  </val>
                                </m>
                                <b key="multiSelection">N</b>
                              </be>
                              <cust key="id" clsId="FilterOid">161</cust>
                              <s key="cod"/>
                              <s key="desc"/>
                              <i key="index">27</i>
                              <l key="children" refId="1032" ln="0" eid="Framework.com.tagetik.trees.INode,framework"/>
                              <ref key="parent" refId="778"/>
                            </be>
                            <be refId="1033" clsId="FilterNode">
                              <l key="dimensionOids" refId="1034" ln="1" eid="DimensionOid">
                                <cust clsId="DimensionOid">564F435F413032-45-33303834333030303033---</cust>
                              </l>
                              <l key="AdHocParamDimensionOids" refId="1035" ln="0" eid="DimensionOid"/>
                              <be key="data" refId="1036" clsId="FilterNodeData">
                                <ref key="filterNode" refId="1033"/>
                                <s key="dim">VOC_A02</s>
                                <i key="segmentLevel">0</i>
                                <ref key="segment" refId="23"/>
                                <b key="placeHolder">N</b>
                                <ref key="weight" refId="24"/>
                                <be key="textMatchingCondition" refId="1037" clsId="TextMatchingCondition">
                                  <ref key="op" refId="26"/>
                                  <s key="val"/>
                                </be>
                                <ref key="change" refId="27"/>
                                <ref key="dataType" refId="28"/>
                                <b key="prevailingDataType">N</b>
                                <ref key="editability" refId="29"/>
                                <s key="originalID">162</s>
                                <b key="signChange">S</b>
                                <b key="nativeSignChange">N</b>
                                <l key="nav" refId="1038" ln="0" eid="ScenarioModifierValue"/>
                                <i key="sco">0</i>
                                <b key="applyFiltersForForcedScenarioPeriodoMap">N</b>
                                <b key="lineSplit">N</b>
                                <b key="addRCRow">N</b>
                                <b key="complementary">N</b>
                                <ref key="periodicCalculation" refId="107"/>
                                <b key="breakLevelSubtotal">N</b>
                                <b key="alreadyDrilled">N</b>
                                <m key="nodeTypes" refId="1039" keid="SYS_STR" veid="EFReportingNodeType">
                                  <key>
                                    <s>564F435F413032-45-33303834343030303033---</s>
                                  </key>
                                  <val>
                                    <ref refId="39"/>
                                  </val>
                                  <key>
                                    <s>564F435F413032-45-33303834323030303033---</s>
                                  </key>
                                  <val>
                                    <ref refId="39"/>
                                  </val>
                                  <key>
                                    <s>564F435F413032-45-33303834333030303033---</s>
                                  </key>
                                  <val>
                                    <ref refId="39"/>
                                  </val>
                                </m>
                                <b key="multiSelection">N</b>
                              </be>
                              <cust key="id" clsId="FilterOid">162</cust>
                              <s key="cod"/>
                              <s key="desc"/>
                              <i key="index">28</i>
                              <l key="children" refId="1040" ln="0" eid="Framework.com.tagetik.trees.INode,framework"/>
                              <ref key="parent" refId="778"/>
                            </be>
                            <be refId="1041" clsId="FilterNode">
                              <l key="dimensionOids" refId="1042" ln="1" eid="DimensionOid">
                                <cust clsId="DimensionOid">564F435F413032-45-33303834343030303033---</cust>
                              </l>
                              <l key="AdHocParamDimensionOids" refId="1043" ln="0" eid="DimensionOid"/>
                              <be key="data" refId="1044" clsId="FilterNodeData">
                                <ref key="filterNode" refId="1041"/>
                                <s key="dim">VOC_A02</s>
                                <i key="segmentLevel">0</i>
                                <ref key="segment" refId="23"/>
                                <b key="placeHolder">N</b>
                                <ref key="weight" refId="24"/>
                                <be key="textMatchingCondition" refId="1045" clsId="TextMatchingCondition">
                                  <ref key="op" refId="26"/>
                                  <s key="val"/>
                                </be>
                                <ref key="change" refId="27"/>
                                <ref key="dataType" refId="28"/>
                                <b key="prevailingDataType">N</b>
                                <ref key="editability" refId="29"/>
                                <s key="originalID">163</s>
                                <b key="signChange">S</b>
                                <b key="nativeSignChange">N</b>
                                <l key="nav" refId="1046" ln="0" eid="ScenarioModifierValue"/>
                                <i key="sco">0</i>
                                <b key="applyFiltersForForcedScenarioPeriodoMap">N</b>
                                <b key="lineSplit">N</b>
                                <b key="addRCRow">N</b>
                                <b key="complementary">N</b>
                                <ref key="periodicCalculation" refId="107"/>
                                <b key="breakLevelSubtotal">N</b>
                                <b key="alreadyDrilled">N</b>
                                <m key="nodeTypes" refId="1047" keid="SYS_STR" veid="EFReportingNodeType">
                                  <key>
                                    <s>564F435F413032-45-33303834343030303033---</s>
                                  </key>
                                  <val>
                                    <ref refId="39"/>
                                  </val>
                                  <key>
                                    <s>564F435F413032-45-33303834323030303033---</s>
                                  </key>
                                  <val>
                                    <ref refId="39"/>
                                  </val>
                                  <key>
                                    <s>564F435F413032-45-33303834333030303033---</s>
                                  </key>
                                  <val>
                                    <ref refId="39"/>
                                  </val>
                                </m>
                                <b key="multiSelection">N</b>
                              </be>
                              <cust key="id" clsId="FilterOid">163</cust>
                              <s key="cod"/>
                              <s key="desc"/>
                              <i key="index">29</i>
                              <l key="children" refId="1048" ln="0" eid="Framework.com.tagetik.trees.INode,framework"/>
                              <ref key="parent" refId="778"/>
                            </be>
                            <be refId="1049" clsId="FilterNode">
                              <l key="dimensionOids" refId="1050" ln="0" eid="DimensionOid"/>
                              <l key="AdHocParamDimensionOids" refId="1051" ln="0" eid="DimensionOid"/>
                              <be key="data" refId="1052" clsId="FilterNodeData">
                                <ref key="filterNode" refId="1049"/>
                                <s key="dim">VOC_A02</s>
                                <i key="segmentLevel">0</i>
                                <ref key="segment" refId="23"/>
                                <be key="reportingFormula" refId="1053" clsId="ReportingFormula">
                                  <b key="serverFormula">N</b>
                                  <b key="formulaRule">N</b>
                                  <s key="formula">SUM({160}, {161}, {162}, {163})</s>
                                </be>
                                <be key="dictionaryHeader" refId="1054" clsId="MultiDesc">
                                  <a key="desc" refId="1055" ln="4" eid="SYS_STR">
                                    <s>Net income from securities</s>
                                    <s>Ergebnis aus Wertpapieren</s>
                                    <nl/>
                                    <nl/>
                                  </a>
                                </be>
                                <b key="placeHolder">S</b>
                                <ref key="weight" refId="24"/>
                                <be key="textMatchingCondition" refId="1056" clsId="TextMatchingCondition">
                                  <ref key="op" refId="26"/>
                                  <s key="val"/>
                                </be>
                                <ref key="change" refId="27"/>
                                <ref key="dataType" refId="28"/>
                                <b key="prevailingDataType">N</b>
                                <ref key="editability" refId="29"/>
                                <s key="originalID">164</s>
                                <b key="signChange">N</b>
                                <b key="nativeSignChange">N</b>
                                <l key="nav" refId="1057" ln="0" eid="ScenarioModifierValue"/>
                                <i key="sco">0</i>
                                <b key="applyFiltersForForcedScenarioPeriodoMap">N</b>
                                <b key="lineSplit">N</b>
                                <b key="addRCRow">N</b>
                                <b key="complementary">N</b>
                                <ref key="periodicCalculation" refId="30"/>
                                <b key="breakLevelSubtotal">N</b>
                                <b key="alreadyDrilled">N</b>
                                <m key="nodeTypes" refId="1058" keid="SYS_STR" veid="EFReportingNodeType">
                                  <key>
                                    <s>1</s>
                                  </key>
                                  <val>
                                    <ref refId="39"/>
                                  </val>
                                </m>
                                <b key="multiSelection">N</b>
                              </be>
                              <cust key="id" clsId="FilterOid">164</cust>
                              <s key="cod"/>
                              <s key="desc"/>
                              <i key="index">30</i>
                              <l key="children" refId="1059" ln="0" eid="Framework.com.tagetik.trees.INode,framework"/>
                              <ref key="parent" refId="778"/>
                            </be>
                            <be refId="1060" clsId="FilterNode">
                              <l key="dimensionOids" refId="1061" ln="1" eid="DimensionOid">
                                <cust clsId="DimensionOid">564F435F413032-45-33303832323036303030---</cust>
                              </l>
                              <l key="AdHocParamDimensionOids" refId="1062" ln="0" eid="DimensionOid"/>
                              <be key="data" refId="1063" clsId="FilterNodeData">
                                <ref key="filterNode" refId="1060"/>
                                <s key="dim">VOC_A02</s>
                                <i key="segmentLevel">0</i>
                                <ref key="segment" refId="23"/>
                                <b key="placeHolder">N</b>
                                <ref key="weight" refId="24"/>
                                <be key="textMatchingCondition" refId="1064" clsId="TextMatchingCondition">
                                  <ref key="op" refId="26"/>
                                  <s key="val"/>
                                </be>
                                <ref key="change" refId="27"/>
                                <ref key="dataType" refId="28"/>
                                <b key="prevailingDataType">N</b>
                                <ref key="editability" refId="29"/>
                                <s key="originalID">165</s>
                                <b key="signChange">S</b>
                                <b key="nativeSignChange">N</b>
                                <l key="nav" refId="1065" ln="0" eid="ScenarioModifierValue"/>
                                <i key="sco">0</i>
                                <b key="applyFiltersForForcedScenarioPeriodoMap">N</b>
                                <b key="lineSplit">N</b>
                                <b key="addRCRow">N</b>
                                <b key="complementary">N</b>
                                <ref key="periodicCalculation" refId="107"/>
                                <b key="breakLevelSubtotal">N</b>
                                <b key="alreadyDrilled">N</b>
                                <m key="nodeTypes" refId="1066" keid="SYS_STR" veid="EFReportingNodeType">
                                  <key>
                                    <s>564F435F413032-45-33303832323036303030---</s>
                                  </key>
                                  <val>
                                    <ref refId="39"/>
                                  </val>
                                </m>
                                <b key="multiSelection">N</b>
                              </be>
                              <cust key="id" clsId="FilterOid">165</cust>
                              <s key="cod"/>
                              <s key="desc"/>
                              <i key="index">31</i>
                              <l key="children" refId="1067" ln="0" eid="Framework.com.tagetik.trees.INode,framework"/>
                              <ref key="parent" refId="778"/>
                            </be>
                            <be refId="1068" clsId="FilterNode">
                              <l key="dimensionOids" refId="1069" ln="1" eid="DimensionOid">
                                <cust clsId="DimensionOid">564F435F413032-45-33303832333031313030---</cust>
                              </l>
                              <l key="AdHocParamDimensionOids" refId="1070" ln="0" eid="DimensionOid"/>
                              <be key="data" refId="1071" clsId="FilterNodeData">
                                <ref key="filterNode" refId="1068"/>
                                <s key="dim">VOC_A02</s>
                                <i key="segmentLevel">0</i>
                                <ref key="segment" refId="23"/>
                                <b key="placeHolder">N</b>
                                <ref key="weight" refId="24"/>
                                <be key="textMatchingCondition" refId="1072" clsId="TextMatchingCondition">
                                  <ref key="op" refId="26"/>
                                  <s key="val"/>
                                </be>
                                <ref key="change" refId="27"/>
                                <ref key="dataType" refId="28"/>
                                <b key="prevailingDataType">N</b>
                                <ref key="editability" refId="29"/>
                                <s key="originalID">166</s>
                                <b key="signChange">S</b>
                                <b key="nativeSignChange">N</b>
                                <l key="nav" refId="1073" ln="0" eid="ScenarioModifierValue"/>
                                <i key="sco">0</i>
                                <b key="applyFiltersForForcedScenarioPeriodoMap">N</b>
                                <b key="lineSplit">N</b>
                                <b key="addRCRow">N</b>
                                <b key="complementary">N</b>
                                <ref key="periodicCalculation" refId="107"/>
                                <b key="breakLevelSubtotal">N</b>
                                <b key="alreadyDrilled">N</b>
                                <m key="nodeTypes" refId="1074" keid="SYS_STR" veid="EFReportingNodeType">
                                  <key>
                                    <s>564F435F413032-45-33303832333031313030---</s>
                                  </key>
                                  <val>
                                    <ref refId="39"/>
                                  </val>
                                </m>
                                <b key="multiSelection">N</b>
                              </be>
                              <cust key="id" clsId="FilterOid">166</cust>
                              <s key="cod"/>
                              <s key="desc"/>
                              <i key="index">32</i>
                              <l key="children" refId="1075" ln="0" eid="Framework.com.tagetik.trees.INode,framework"/>
                              <ref key="parent" refId="778"/>
                            </be>
                            <be refId="1076" clsId="FilterNode">
                              <l key="dimensionOids" refId="1077" ln="1" eid="DimensionOid">
                                <cust clsId="DimensionOid">564F435F413032-45-33303834363030303033---</cust>
                              </l>
                              <l key="AdHocParamDimensionOids" refId="1078" ln="0" eid="DimensionOid"/>
                              <be key="data" refId="1079" clsId="FilterNodeData">
                                <ref key="filterNode" refId="1076"/>
                                <s key="dim">VOC_A02</s>
                                <i key="segmentLevel">0</i>
                                <ref key="segment" refId="23"/>
                                <b key="placeHolder">N</b>
                                <ref key="weight" refId="24"/>
                                <be key="textMatchingCondition" refId="1080" clsId="TextMatchingCondition">
                                  <ref key="op" refId="26"/>
                                  <s key="val"/>
                                </be>
                                <ref key="change" refId="27"/>
                                <ref key="dataType" refId="28"/>
                                <b key="prevailingDataType">N</b>
                                <ref key="editability" refId="29"/>
                                <s key="originalID">171</s>
                                <b key="signChange">S</b>
                                <b key="nativeSignChange">N</b>
                                <l key="nav" refId="1081" ln="0" eid="ScenarioModifierValue"/>
                                <i key="sco">0</i>
                                <b key="applyFiltersForForcedScenarioPeriodoMap">N</b>
                                <b key="lineSplit">N</b>
                                <b key="addRCRow">N</b>
                                <b key="complementary">N</b>
                                <ref key="periodicCalculation" refId="30"/>
                                <b key="breakLevelSubtotal">N</b>
                                <b key="alreadyDrilled">N</b>
                                <b key="multiSelection">N</b>
                              </be>
                              <cust key="id" clsId="FilterOid">171</cust>
                              <s key="cod"/>
                              <s key="desc"/>
                              <i key="index">33</i>
                              <l key="children" refId="1082" ln="0" eid="Framework.com.tagetik.trees.INode,framework"/>
                              <ref key="parent" refId="778"/>
                            </be>
                            <be refId="1083" clsId="FilterNode">
                              <l key="dimensionOids" refId="1084" ln="1" eid="DimensionOid">
                                <cust clsId="DimensionOid">564F435F413032-45-33303834373030303033---</cust>
                              </l>
                              <l key="AdHocParamDimensionOids" refId="1085" ln="0" eid="DimensionOid"/>
                              <be key="data" refId="1086" clsId="FilterNodeData">
                                <ref key="filterNode" refId="1083"/>
                                <s key="dim">VOC_A02</s>
                                <i key="segmentLevel">0</i>
                                <ref key="segment" refId="23"/>
                                <b key="placeHolder">N</b>
                                <ref key="weight" refId="24"/>
                                <be key="textMatchingCondition" refId="1087" clsId="TextMatchingCondition">
                                  <ref key="op" refId="26"/>
                                  <s key="val"/>
                                </be>
                                <ref key="change" refId="27"/>
                                <ref key="dataType" refId="28"/>
                                <b key="prevailingDataType">N</b>
                                <ref key="editability" refId="29"/>
                                <s key="originalID">170</s>
                                <b key="signChange">S</b>
                                <b key="nativeSignChange">N</b>
                                <l key="nav" refId="1088" ln="0" eid="ScenarioModifierValue"/>
                                <i key="sco">0</i>
                                <b key="applyFiltersForForcedScenarioPeriodoMap">N</b>
                                <b key="lineSplit">N</b>
                                <b key="addRCRow">N</b>
                                <b key="complementary">N</b>
                                <ref key="periodicCalculation" refId="30"/>
                                <b key="breakLevelSubtotal">N</b>
                                <b key="alreadyDrilled">N</b>
                                <b key="multiSelection">N</b>
                              </be>
                              <cust key="id" clsId="FilterOid">170</cust>
                              <s key="cod"/>
                              <s key="desc"/>
                              <i key="index">34</i>
                              <l key="children" refId="1089" ln="0" eid="Framework.com.tagetik.trees.INode,framework"/>
                              <ref key="parent" refId="778"/>
                            </be>
                            <be refId="1090" clsId="FilterNode">
                              <l key="dimensionOids" refId="1091" ln="0" eid="DimensionOid"/>
                              <l key="AdHocParamDimensionOids" refId="1092" ln="0" eid="DimensionOid"/>
                              <be key="data" refId="1093" clsId="FilterNodeData">
                                <ref key="filterNode" refId="1090"/>
                                <s key="dim">VOC_A02</s>
                                <i key="segmentLevel">0</i>
                                <ref key="segment" refId="23"/>
                                <be key="reportingFormula" refId="1094" clsId="ReportingFormula">
                                  <b key="serverFormula">N</b>
                                  <b key="formulaRule">N</b>
                                  <s key="formula">{165}+{166}+{171}+{170}</s>
                                </be>
                                <be key="dictionaryHeader" refId="1095" clsId="MultiDesc">
                                  <a key="desc" refId="1096" ln="4" eid="SYS_STR">
                                    <s>Result from the Swedish Nuclear Waste Fund (KAF)</s>
                                    <s>Ergebnis aus dem schwedischen Nuklearfonds (KAF)</s>
                                    <nl/>
                                    <nl/>
                                  </a>
                                </be>
                                <b key="placeHolder">S</b>
                                <ref key="weight" refId="24"/>
                                <be key="textMatchingCondition" refId="1097" clsId="TextMatchingCondition">
                                  <ref key="op" refId="26"/>
                                  <s key="val"/>
                                </be>
                                <ref key="change" refId="27"/>
                                <ref key="dataType" refId="28"/>
                                <b key="prevailingDataType">N</b>
                                <ref key="editability" refId="29"/>
                                <s key="originalID">167</s>
                                <b key="signChange">N</b>
                                <b key="nativeSignChange">N</b>
                                <l key="nav" refId="1098" ln="0" eid="ScenarioModifierValue"/>
                                <i key="sco">0</i>
                                <b key="applyFiltersForForcedScenarioPeriodoMap">N</b>
                                <b key="lineSplit">N</b>
                                <b key="addRCRow">N</b>
                                <b key="complementary">N</b>
                                <ref key="periodicCalculation" refId="30"/>
                                <b key="breakLevelSubtotal">N</b>
                                <b key="alreadyDrilled">N</b>
                                <m key="nodeTypes" refId="1099" keid="SYS_STR" veid="EFReportingNodeType">
                                  <key>
                                    <s>166</s>
                                  </key>
                                  <val>
                                    <ref refId="39"/>
                                  </val>
                                </m>
                                <b key="multiSelection">N</b>
                              </be>
                              <cust key="id" clsId="FilterOid">167</cust>
                              <s key="cod"/>
                              <s key="desc"/>
                              <i key="index">35</i>
                              <l key="children" refId="1100" ln="0" eid="Framework.com.tagetik.trees.INode,framework"/>
                              <ref key="parent" refId="778"/>
                            </be>
                            <be refId="1101" clsId="FilterNode">
                              <l key="dimensionOids" refId="1102" ln="0" eid="DimensionOid"/>
                              <l key="AdHocParamDimensionOids" refId="1103" ln="0" eid="DimensionOid"/>
                              <be key="data" refId="1104" clsId="FilterNodeData">
                                <ref key="filterNode" refId="1101"/>
                                <s key="dim">VOC_A02</s>
                                <i key="segmentLevel">0</i>
                                <ref key="segment" refId="23"/>
                                <be key="reportingFormula" refId="1105" clsId="ReportingFormula">
                                  <b key="serverFormula">N</b>
                                  <b key="formulaRule">N</b>
                                  <s key="formula">{159}+{164}+{167}</s>
                                </be>
                                <be key="dictionaryHeader" refId="1106" clsId="MultiDesc">
                                  <a key="desc" refId="1107" ln="4" eid="SYS_STR">
                                    <s>Other financial results</s>
                                    <s>Sonstiges Finanzergebnis</s>
                                    <nl/>
                                    <nl/>
                                  </a>
                                </be>
                                <b key="placeHolder">S</b>
                                <ref key="weight" refId="24"/>
                                <be key="textMatchingCondition" refId="1108" clsId="TextMatchingCondition">
                                  <ref key="op" refId="26"/>
                                  <s key="val"/>
                                </be>
                                <ref key="change" refId="27"/>
                                <ref key="dataType" refId="28"/>
                                <b key="prevailingDataType">N</b>
                                <ref key="editability" refId="29"/>
                                <s key="originalID">168</s>
                                <b key="signChange">N</b>
                                <b key="nativeSignChange">N</b>
                                <l key="nav" refId="1109" ln="0" eid="ScenarioModifierValue"/>
                                <i key="sco">0</i>
                                <b key="applyFiltersForForcedScenarioPeriodoMap">N</b>
                                <b key="lineSplit">N</b>
                                <b key="addRCRow">N</b>
                                <b key="complementary">N</b>
                                <ref key="periodicCalculation" refId="30"/>
                                <b key="breakLevelSubtotal">N</b>
                                <b key="alreadyDrilled">N</b>
                                <m key="nodeTypes" refId="1110" keid="SYS_STR" veid="EFReportingNodeType">
                                  <key>
                                    <s>167</s>
                                  </key>
                                  <val>
                                    <ref refId="39"/>
                                  </val>
                                </m>
                                <b key="multiSelection">N</b>
                              </be>
                              <cust key="id" clsId="FilterOid">168</cust>
                              <s key="cod"/>
                              <s key="desc"/>
                              <i key="index">36</i>
                              <l key="children" refId="1111" ln="0" eid="Framework.com.tagetik.trees.INode,framework"/>
                              <ref key="parent" refId="778"/>
                            </be>
                            <be refId="1112" clsId="FilterNode">
                              <l key="dimensionOids" refId="1113" ln="0" eid="DimensionOid"/>
                              <l key="AdHocParamDimensionOids" refId="1114" ln="0" eid="DimensionOid"/>
                              <be key="data" refId="1115" clsId="FilterNodeData">
                                <ref key="filterNode" refId="1112"/>
                                <s key="dim">VOC_A02</s>
                                <i key="segmentLevel">0</i>
                                <ref key="segment" refId="23"/>
                                <be key="reportingFormula" refId="1116" clsId="ReportingFormula">
                                  <b key="serverFormula">N</b>
                                  <b key="formulaRule">N</b>
                                  <s key="formula">{168}+{142}+{158}</s>
                                </be>
                                <be key="dictionaryHeader" refId="1117" clsId="MultiDesc">
                                  <a key="desc" refId="1118" ln="4" eid="SYS_STR">
                                    <s>Financial results</s>
                                    <s>Finanzergebnis</s>
                                    <nl/>
                                    <nl/>
                                  </a>
                                </be>
                                <b key="placeHolder">S</b>
                                <ref key="weight" refId="24"/>
                                <be key="textMatchingCondition" refId="1119" clsId="TextMatchingCondition">
                                  <ref key="op" refId="26"/>
                                  <s key="val"/>
                                </be>
                                <ref key="change" refId="27"/>
                                <ref key="dataType" refId="28"/>
                                <b key="prevailingDataType">N</b>
                                <ref key="editability" refId="29"/>
                                <s key="originalID">169</s>
                                <b key="signChange">N</b>
                                <b key="nativeSignChange">N</b>
                                <l key="nav" refId="1120" ln="0" eid="ScenarioModifierValue"/>
                                <i key="sco">0</i>
                                <b key="applyFiltersForForcedScenarioPeriodoMap">N</b>
                                <b key="lineSplit">N</b>
                                <b key="addRCRow">N</b>
                                <b key="complementary">N</b>
                                <ref key="periodicCalculation" refId="30"/>
                                <b key="breakLevelSubtotal">N</b>
                                <b key="alreadyDrilled">N</b>
                                <m key="nodeTypes" refId="1121" keid="SYS_STR" veid="EFReportingNodeType">
                                  <key>
                                    <s>168</s>
                                  </key>
                                  <val>
                                    <ref refId="39"/>
                                  </val>
                                </m>
                                <b key="multiSelection">N</b>
                              </be>
                              <cust key="id" clsId="FilterOid">169</cust>
                              <s key="cod"/>
                              <s key="desc"/>
                              <i key="index">37</i>
                              <l key="children" refId="1122" ln="0" eid="Framework.com.tagetik.trees.INode,framework"/>
                              <ref key="parent" refId="778"/>
                            </be>
                          </l>
                        </be>
                        <be key="columns" refId="1123" clsId="FilterNode">
                          <l key="dimensionOids" refId="1124" ln="0" eid="DimensionOid"/>
                          <l key="AdHocParamDimensionOids" refId="1125" ln="0" eid="DimensionOid"/>
                          <be key="data" refId="1126" clsId="FilterNodeData">
                            <ref key="filterNode" refId="1123"/>
                            <i key="segmentLevel">0</i>
                            <ref key="segment" refId="23"/>
                            <b key="placeHolder">N</b>
                            <ref key="weight" refId="24"/>
                            <be key="textMatchingCondition" refId="112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Columns</s>
                          <i key="index">0</i>
                          <l key="children" refId="1128" ln="4" eid="Framework.com.tagetik.trees.INode,framework">
                            <be refId="1129" clsId="FilterNode">
                              <l key="dimensionOids" refId="1130" ln="1" eid="DimensionOid">
                                <cust clsId="DimensionOid">5343455F24-45-41432D323032332D434F4E53-24434F4E534F4C49444154494F4E--</cust>
                              </l>
                              <l key="AdHocParamDimensionOids" refId="1131" ln="0" eid="DimensionOid"/>
                              <be key="data" refId="1132" clsId="FilterNodeData">
                                <ref key="filterNode" refId="1129"/>
                                <s key="dim">SCE_$</s>
                                <i key="segmentLevel">0</i>
                                <e key="segment" refId="1133" id="SegmentEnum">N</e>
                                <b key="placeHolder">N</b>
                                <ref key="weight" refId="24"/>
                                <be key="textMatchingCondition" refId="1134" clsId="TextMatchingCondition">
                                  <ref key="op" refId="26"/>
                                  <s key="val"/>
                                </be>
                                <ref key="change" refId="27"/>
                                <ref key="dataType" refId="28"/>
                                <b key="prevailingDataType">N</b>
                                <ref key="editability" refId="29"/>
                                <s key="originalID">96</s>
                                <b key="signChange">N</b>
                                <b key="nativeSignChange">N</b>
                                <l key="nav" refId="1135" ln="0" eid="ScenarioModifierValue"/>
                                <i key="sco">0</i>
                                <b key="applyFiltersForForcedScenarioPeriodoMap">N</b>
                                <b key="lineSplit">N</b>
                                <b key="addRCRow">N</b>
                                <b key="complementary">N</b>
                                <ref key="periodicCalculation" refId="30"/>
                                <b key="breakLevelSubtotal">N</b>
                                <b key="alreadyDrilled">N</b>
                                <b key="multiSelection">N</b>
                              </be>
                              <cust key="id" clsId="FilterOid">96</cust>
                              <s key="cod"/>
                              <s key="desc"/>
                              <i key="index">0</i>
                              <l key="children" refId="1136" ln="1" eid="Framework.com.tagetik.trees.INode,framework">
                                <be refId="1137" clsId="FilterNode">
                                  <l key="dimensionOids" refId="1138" ln="1" eid="DimensionOid">
                                    <cust clsId="DimensionOid">4C554E504552-45-4C554E5F33---</cust>
                                  </l>
                                  <l key="AdHocParamDimensionOids" refId="1139" ln="0" eid="DimensionOid"/>
                                  <be key="data" refId="1140" clsId="FilterNodeData">
                                    <ref key="filterNode" refId="1137"/>
                                    <s key="dim">LUNPER</s>
                                    <i key="segmentLevel">0</i>
                                    <ref key="segment" refId="23"/>
                                    <b key="placeHolder">N</b>
                                    <ref key="weight" refId="24"/>
                                    <be key="textMatchingCondition" refId="1141" clsId="TextMatchingCondition">
                                      <ref key="op" refId="26"/>
                                      <s key="val"/>
                                    </be>
                                    <ref key="change" refId="27"/>
                                    <ref key="dataType" refId="28"/>
                                    <b key="prevailingDataType">N</b>
                                    <ref key="editability" refId="29"/>
                                    <s key="originalID">118</s>
                                    <b key="signChange">N</b>
                                    <b key="nativeSignChange">N</b>
                                    <l key="nav" refId="1142" ln="0" eid="ScenarioModifierValue"/>
                                    <i key="sco">0</i>
                                    <b key="applyFiltersForForcedScenarioPeriodoMap">N</b>
                                    <b key="lineSplit">N</b>
                                    <b key="addRCRow">N</b>
                                    <b key="complementary">N</b>
                                    <ref key="periodicCalculation" refId="107"/>
                                    <b key="breakLevelSubtotal">N</b>
                                    <b key="alreadyDrilled">N</b>
                                    <m key="nodeTypes" refId="1143" keid="SYS_STR" veid="EFReportingNodeType">
                                      <key>
                                        <s>4C554E504552-45-4C554E5F33---</s>
                                      </key>
                                      <val>
                                        <ref refId="39"/>
                                      </val>
                                    </m>
                                    <b key="multiSelection">N</b>
                                  </be>
                                  <cust key="id" clsId="FilterOid">118</cust>
                                  <s key="cod"/>
                                  <s key="desc"/>
                                  <i key="index">0</i>
                                  <l key="children" refId="1144" ln="1" eid="Framework.com.tagetik.trees.INode,framework">
                                    <be refId="1145" clsId="FilterNode">
                                      <l key="dimensionOids" refId="1146" ln="1" eid="DimensionOid">
                                        <cust clsId="DimensionOid">504552-45-3132---</cust>
                                      </l>
                                      <l key="AdHocParamDimensionOids" refId="1147" ln="0" eid="DimensionOid"/>
                                      <be key="data" refId="1148" clsId="FilterNodeData">
                                        <ref key="filterNode" refId="1145"/>
                                        <s key="dim">PER</s>
                                        <i key="segmentLevel">0</i>
                                        <ref key="segment" refId="1133"/>
                                        <b key="placeHolder">N</b>
                                        <ref key="weight" refId="24"/>
                                        <be key="textMatchingCondition" refId="1149" clsId="TextMatchingCondition">
                                          <ref key="op" refId="26"/>
                                          <s key="val"/>
                                        </be>
                                        <ref key="change" refId="27"/>
                                        <ref key="dataType" refId="28"/>
                                        <b key="prevailingDataType">N</b>
                                        <ref key="editability" refId="29"/>
                                        <s key="originalID">119</s>
                                        <b key="signChange">N</b>
                                        <b key="nativeSignChange">N</b>
                                        <l key="nav" refId="1150" ln="0" eid="ScenarioModifierValue"/>
                                        <i key="sco">0</i>
                                        <b key="applyFiltersForForcedScenarioPeriodoMap">N</b>
                                        <b key="lineSplit">N</b>
                                        <b key="addRCRow">N</b>
                                        <b key="complementary">N</b>
                                        <ref key="periodicCalculation" refId="30"/>
                                        <b key="breakLevelSubtotal">N</b>
                                        <b key="alreadyDrilled">N</b>
                                        <b key="multiSelection">N</b>
                                      </be>
                                      <cust key="id" clsId="FilterOid">119</cust>
                                      <s key="cod"/>
                                      <s key="desc"/>
                                      <i key="index">0</i>
                                      <l key="children" refId="1151" ln="0" eid="Framework.com.tagetik.trees.INode,framework"/>
                                      <ref key="parent" refId="1137"/>
                                    </be>
                                  </l>
                                  <ref key="parent" refId="1129"/>
                                </be>
                              </l>
                              <ref key="parent" refId="1123"/>
                            </be>
                            <be refId="1152" clsId="FilterNode">
                              <l key="dimensionOids" refId="1153" ln="1" eid="DimensionOid">
                                <cust clsId="DimensionOid">5343455F24-45-41432D323032322D434F4E53-24434F4E534F4C49444154494F4E--</cust>
                              </l>
                              <l key="AdHocParamDimensionOids" refId="1154" ln="0" eid="DimensionOid"/>
                              <be key="data" refId="1155" clsId="FilterNodeData">
                                <ref key="filterNode" refId="1152"/>
                                <s key="dim">SCE_$</s>
                                <i key="segmentLevel">0</i>
                                <ref key="segment" refId="1133"/>
                                <b key="placeHolder">N</b>
                                <ref key="weight" refId="24"/>
                                <be key="textMatchingCondition" refId="1156" clsId="TextMatchingCondition">
                                  <ref key="op" refId="26"/>
                                  <s key="val"/>
                                </be>
                                <ref key="change" refId="27"/>
                                <ref key="dataType" refId="28"/>
                                <b key="prevailingDataType">N</b>
                                <ref key="editability" refId="29"/>
                                <s key="originalID">99</s>
                                <b key="signChange">N</b>
                                <b key="nativeSignChange">N</b>
                                <l key="nav" refId="1157" ln="0" eid="ScenarioModifierValue"/>
                                <i key="sco">0</i>
                                <b key="applyFiltersForForcedScenarioPeriodoMap">N</b>
                                <b key="lineSplit">N</b>
                                <b key="addRCRow">N</b>
                                <b key="complementary">N</b>
                                <ref key="periodicCalculation" refId="30"/>
                                <b key="breakLevelSubtotal">N</b>
                                <b key="alreadyDrilled">N</b>
                                <b key="multiSelection">N</b>
                              </be>
                              <cust key="id" clsId="FilterOid">99</cust>
                              <s key="cod"/>
                              <s key="desc"/>
                              <i key="index">1</i>
                              <l key="children" refId="1158" ln="1" eid="Framework.com.tagetik.trees.INode,framework">
                                <be refId="1159" clsId="FilterNode">
                                  <l key="dimensionOids" refId="1160" ln="1" eid="DimensionOid">
                                    <cust clsId="DimensionOid">4C554E504552-45-4C554E5F33---</cust>
                                  </l>
                                  <l key="AdHocParamDimensionOids" refId="1161" ln="0" eid="DimensionOid"/>
                                  <be key="data" refId="1162" clsId="FilterNodeData">
                                    <ref key="filterNode" refId="1159"/>
                                    <s key="dim">LUNPER</s>
                                    <i key="segmentLevel">0</i>
                                    <ref key="segment" refId="23"/>
                                    <b key="placeHolder">N</b>
                                    <ref key="weight" refId="24"/>
                                    <ref key="textMatchingCondition" refId="1141"/>
                                    <ref key="change" refId="27"/>
                                    <ref key="dataType" refId="28"/>
                                    <b key="prevailingDataType">N</b>
                                    <ref key="editability" refId="29"/>
                                    <s key="originalID">120</s>
                                    <b key="signChange">N</b>
                                    <b key="nativeSignChange">N</b>
                                    <l key="nav" refId="1163" ln="0" eid="ScenarioModifierValue"/>
                                    <i key="sco">0</i>
                                    <b key="applyFiltersForForcedScenarioPeriodoMap">N</b>
                                    <b key="lineSplit">N</b>
                                    <b key="addRCRow">N</b>
                                    <b key="complementary">N</b>
                                    <ref key="periodicCalculation" refId="107"/>
                                    <b key="breakLevelSubtotal">N</b>
                                    <b key="alreadyDrilled">N</b>
                                    <m key="nodeTypes" refId="1164" keid="SYS_STR" veid="EFReportingNodeType">
                                      <key>
                                        <s>4C554E504552-45-4C554E5F33---</s>
                                      </key>
                                      <val>
                                        <ref refId="39"/>
                                      </val>
                                    </m>
                                    <b key="multiSelection">N</b>
                                  </be>
                                  <cust key="id" clsId="FilterOid">120</cust>
                                  <s key="cod"/>
                                  <s key="desc"/>
                                  <i key="index">0</i>
                                  <l key="children" refId="1165" ln="1" eid="Framework.com.tagetik.trees.INode,framework">
                                    <be refId="1166" clsId="FilterNode">
                                      <l key="dimensionOids" refId="1167" ln="1" eid="DimensionOid">
                                        <cust clsId="DimensionOid">504552-45-3132---</cust>
                                      </l>
                                      <l key="AdHocParamDimensionOids" refId="1168" ln="0" eid="DimensionOid"/>
                                      <be key="data" refId="1169" clsId="FilterNodeData">
                                        <ref key="filterNode" refId="1166"/>
                                        <s key="dim">PER</s>
                                        <i key="segmentLevel">0</i>
                                        <ref key="segment" refId="1133"/>
                                        <b key="placeHolder">N</b>
                                        <ref key="weight" refId="24"/>
                                        <be key="textMatchingCondition" refId="1170" clsId="TextMatchingCondition">
                                          <ref key="op" refId="26"/>
                                          <s key="val"/>
                                        </be>
                                        <ref key="change" refId="27"/>
                                        <ref key="dataType" refId="28"/>
                                        <b key="prevailingDataType">N</b>
                                        <ref key="editability" refId="29"/>
                                        <s key="originalID">121</s>
                                        <b key="signChange">N</b>
                                        <b key="nativeSignChange">N</b>
                                        <l key="nav" refId="1171" ln="0" eid="ScenarioModifierValue"/>
                                        <i key="sco">0</i>
                                        <b key="applyFiltersForForcedScenarioPeriodoMap">N</b>
                                        <b key="lineSplit">N</b>
                                        <b key="addRCRow">N</b>
                                        <b key="complementary">N</b>
                                        <ref key="periodicCalculation" refId="30"/>
                                        <b key="breakLevelSubtotal">N</b>
                                        <b key="alreadyDrilled">N</b>
                                        <b key="multiSelection">N</b>
                                      </be>
                                      <cust key="id" clsId="FilterOid">121</cust>
                                      <s key="cod"/>
                                      <s key="desc"/>
                                      <i key="index">0</i>
                                      <l key="children" refId="1172" ln="0" eid="Framework.com.tagetik.trees.INode,framework"/>
                                      <ref key="parent" refId="1159"/>
                                    </be>
                                  </l>
                                  <ref key="parent" refId="1152"/>
                                </be>
                              </l>
                              <ref key="parent" refId="1123"/>
                            </be>
                            <be refId="1173" clsId="FilterNode">
                              <l key="dimensionOids" refId="1174" ln="1" eid="DimensionOid">
                                <cust clsId="DimensionOid">5343455F24-45-41432D323032332D434F4E53-24434F4E534F4C49444154494F4E--</cust>
                              </l>
                              <l key="AdHocParamDimensionOids" refId="1175" ln="0" eid="DimensionOid"/>
                              <be key="data" refId="1176" clsId="FilterNodeData">
                                <ref key="filterNode" refId="1173"/>
                                <s key="dim">SCE_$</s>
                                <i key="segmentLevel">0</i>
                                <ref key="segment" refId="1133"/>
                                <b key="placeHolder">N</b>
                                <ref key="weight" refId="24"/>
                                <be key="textMatchingCondition" refId="1177" clsId="TextMatchingCondition">
                                  <ref key="op" refId="26"/>
                                  <s key="val"/>
                                </be>
                                <ref key="change" refId="27"/>
                                <ref key="dataType" refId="28"/>
                                <b key="prevailingDataType">N</b>
                                <ref key="editability" refId="29"/>
                                <s key="originalID">103</s>
                                <b key="signChange">N</b>
                                <b key="nativeSignChange">N</b>
                                <l key="nav" refId="1178" ln="0" eid="ScenarioModifierValue"/>
                                <i key="sco">0</i>
                                <b key="applyFiltersForForcedScenarioPeriodoMap">N</b>
                                <b key="lineSplit">N</b>
                                <b key="addRCRow">N</b>
                                <b key="complementary">N</b>
                                <ref key="periodicCalculation" refId="30"/>
                                <b key="breakLevelSubtotal">N</b>
                                <b key="alreadyDrilled">N</b>
                                <b key="multiSelection">N</b>
                              </be>
                              <cust key="id" clsId="FilterOid">103</cust>
                              <s key="cod"/>
                              <s key="desc"/>
                              <i key="index">2</i>
                              <l key="children" refId="1179" ln="1" eid="Framework.com.tagetik.trees.INode,framework">
                                <be refId="1180" clsId="FilterNode">
                                  <l key="dimensionOids" refId="1181" ln="1" eid="DimensionOid">
                                    <cust clsId="DimensionOid">4C554E504552-45-4C554E5F30---</cust>
                                  </l>
                                  <l key="AdHocParamDimensionOids" refId="1182" ln="0" eid="DimensionOid"/>
                                  <be key="data" refId="1183" clsId="FilterNodeData">
                                    <ref key="filterNode" refId="1180"/>
                                    <s key="dim">LUNPER</s>
                                    <i key="segmentLevel">0</i>
                                    <ref key="segment" refId="23"/>
                                    <b key="placeHolder">N</b>
                                    <ref key="weight" refId="24"/>
                                    <be key="textMatchingCondition" refId="1184" clsId="TextMatchingCondition">
                                      <ref key="op" refId="26"/>
                                      <s key="val"/>
                                    </be>
                                    <ref key="change" refId="27"/>
                                    <ref key="dataType" refId="28"/>
                                    <b key="prevailingDataType">N</b>
                                    <ref key="editability" refId="29"/>
                                    <s key="originalID">122</s>
                                    <b key="signChange">N</b>
                                    <b key="nativeSignChange">N</b>
                                    <l key="nav" refId="1185" ln="0" eid="ScenarioModifierValue"/>
                                    <i key="sco">0</i>
                                    <b key="applyFiltersForForcedScenarioPeriodoMap">N</b>
                                    <b key="lineSplit">N</b>
                                    <b key="addRCRow">N</b>
                                    <b key="complementary">N</b>
                                    <ref key="periodicCalculation" refId="30"/>
                                    <b key="breakLevelSubtotal">N</b>
                                    <b key="alreadyDrilled">N</b>
                                    <b key="multiSelection">N</b>
                                  </be>
                                  <cust key="id" clsId="FilterOid">122</cust>
                                  <s key="cod"/>
                                  <s key="desc"/>
                                  <i key="index">0</i>
                                  <l key="children" refId="1186" ln="1" eid="Framework.com.tagetik.trees.INode,framework">
                                    <be refId="1187" clsId="FilterNode">
                                      <l key="dimensionOids" refId="1188" ln="1" eid="DimensionOid">
                                        <cust clsId="DimensionOid">504552-45-3132---</cust>
                                      </l>
                                      <l key="AdHocParamDimensionOids" refId="1189" ln="0" eid="DimensionOid"/>
                                      <be key="data" refId="1190" clsId="FilterNodeData">
                                        <ref key="filterNode" refId="1187"/>
                                        <s key="dim">PER</s>
                                        <i key="segmentLevel">0</i>
                                        <ref key="segment" refId="1133"/>
                                        <b key="placeHolder">N</b>
                                        <ref key="weight" refId="24"/>
                                        <be key="textMatchingCondition" refId="1191" clsId="TextMatchingCondition">
                                          <ref key="op" refId="26"/>
                                          <s key="val"/>
                                        </be>
                                        <ref key="change" refId="27"/>
                                        <ref key="dataType" refId="28"/>
                                        <b key="prevailingDataType">N</b>
                                        <ref key="editability" refId="29"/>
                                        <s key="originalID">123</s>
                                        <b key="signChange">N</b>
                                        <b key="nativeSignChange">N</b>
                                        <l key="nav" refId="1192" ln="0" eid="ScenarioModifierValue"/>
                                        <i key="sco">0</i>
                                        <b key="applyFiltersForForcedScenarioPeriodoMap">N</b>
                                        <b key="lineSplit">N</b>
                                        <b key="addRCRow">N</b>
                                        <b key="complementary">N</b>
                                        <ref key="periodicCalculation" refId="30"/>
                                        <b key="breakLevelSubtotal">N</b>
                                        <b key="alreadyDrilled">N</b>
                                        <b key="multiSelection">N</b>
                                      </be>
                                      <cust key="id" clsId="FilterOid">123</cust>
                                      <s key="cod"/>
                                      <s key="desc"/>
                                      <i key="index">0</i>
                                      <l key="children" refId="1193" ln="0" eid="Framework.com.tagetik.trees.INode,framework"/>
                                      <ref key="parent" refId="1180"/>
                                    </be>
                                  </l>
                                  <ref key="parent" refId="1173"/>
                                </be>
                              </l>
                              <ref key="parent" refId="1123"/>
                            </be>
                            <be refId="1194" clsId="FilterNode">
                              <l key="dimensionOids" refId="1195" ln="1" eid="DimensionOid">
                                <cust clsId="DimensionOid">5343455F24-45-41432D323032322D434F4E53-24434F4E534F4C49444154494F4E--</cust>
                              </l>
                              <l key="AdHocParamDimensionOids" refId="1196" ln="0" eid="DimensionOid"/>
                              <be key="data" refId="1197" clsId="FilterNodeData">
                                <ref key="filterNode" refId="1194"/>
                                <s key="dim">SCE_$</s>
                                <i key="segmentLevel">0</i>
                                <ref key="segment" refId="1133"/>
                                <b key="placeHolder">N</b>
                                <ref key="weight" refId="24"/>
                                <be key="textMatchingCondition" refId="1198" clsId="TextMatchingCondition">
                                  <ref key="op" refId="26"/>
                                  <s key="val"/>
                                </be>
                                <ref key="change" refId="27"/>
                                <ref key="dataType" refId="28"/>
                                <b key="prevailingDataType">N</b>
                                <ref key="editability" refId="29"/>
                                <s key="originalID">113</s>
                                <b key="signChange">N</b>
                                <b key="nativeSignChange">N</b>
                                <l key="nav" refId="1199" ln="0" eid="ScenarioModifierValue"/>
                                <i key="sco">0</i>
                                <b key="applyFiltersForForcedScenarioPeriodoMap">N</b>
                                <b key="lineSplit">N</b>
                                <b key="addRCRow">N</b>
                                <b key="complementary">N</b>
                                <ref key="periodicCalculation" refId="30"/>
                                <b key="breakLevelSubtotal">N</b>
                                <b key="alreadyDrilled">N</b>
                                <b key="multiSelection">N</b>
                              </be>
                              <cust key="id" clsId="FilterOid">113</cust>
                              <s key="cod"/>
                              <s key="desc"/>
                              <i key="index">3</i>
                              <l key="children" refId="1200" ln="1" eid="Framework.com.tagetik.trees.INode,framework">
                                <be refId="1201" clsId="FilterNode">
                                  <l key="dimensionOids" refId="1202" ln="1" eid="DimensionOid">
                                    <cust clsId="DimensionOid">4C554E504552-45-4C554E5F30---</cust>
                                  </l>
                                  <l key="AdHocParamDimensionOids" refId="1203" ln="0" eid="DimensionOid"/>
                                  <be key="data" refId="1204" clsId="FilterNodeData">
                                    <ref key="filterNode" refId="1201"/>
                                    <s key="dim">LUNPER</s>
                                    <i key="segmentLevel">0</i>
                                    <ref key="segment" refId="23"/>
                                    <b key="placeHolder">N</b>
                                    <ref key="weight" refId="24"/>
                                    <be key="textMatchingCondition" refId="1205" clsId="TextMatchingCondition">
                                      <ref key="op" refId="26"/>
                                      <s key="val"/>
                                    </be>
                                    <ref key="change" refId="27"/>
                                    <ref key="dataType" refId="28"/>
                                    <b key="prevailingDataType">N</b>
                                    <ref key="editability" refId="29"/>
                                    <s key="originalID">115</s>
                                    <b key="signChange">N</b>
                                    <b key="nativeSignChange">N</b>
                                    <l key="nav" refId="1206" ln="0" eid="ScenarioModifierValue"/>
                                    <i key="sco">0</i>
                                    <b key="applyFiltersForForcedScenarioPeriodoMap">N</b>
                                    <b key="lineSplit">N</b>
                                    <b key="addRCRow">N</b>
                                    <b key="complementary">N</b>
                                    <ref key="periodicCalculation" refId="30"/>
                                    <b key="breakLevelSubtotal">N</b>
                                    <b key="alreadyDrilled">N</b>
                                    <b key="multiSelection">N</b>
                                  </be>
                                  <cust key="id" clsId="FilterOid">115</cust>
                                  <s key="cod"/>
                                  <s key="desc"/>
                                  <i key="index">0</i>
                                  <l key="children" refId="1207" ln="1" eid="Framework.com.tagetik.trees.INode,framework">
                                    <be refId="1208" clsId="FilterNode">
                                      <l key="dimensionOids" refId="1209" ln="1" eid="DimensionOid">
                                        <cust clsId="DimensionOid">504552-45-3132---</cust>
                                      </l>
                                      <l key="AdHocParamDimensionOids" refId="1210" ln="0" eid="DimensionOid"/>
                                      <be key="data" refId="1211" clsId="FilterNodeData">
                                        <ref key="filterNode" refId="1208"/>
                                        <s key="dim">PER</s>
                                        <i key="segmentLevel">0</i>
                                        <ref key="segment" refId="1133"/>
                                        <b key="placeHolder">N</b>
                                        <ref key="weight" refId="24"/>
                                        <be key="textMatchingCondition" refId="1212" clsId="TextMatchingCondition">
                                          <ref key="op" refId="26"/>
                                          <s key="val"/>
                                        </be>
                                        <ref key="change" refId="27"/>
                                        <ref key="dataType" refId="28"/>
                                        <b key="prevailingDataType">N</b>
                                        <ref key="editability" refId="29"/>
                                        <s key="originalID">117</s>
                                        <b key="signChange">N</b>
                                        <b key="nativeSignChange">N</b>
                                        <l key="nav" refId="1213" ln="0" eid="ScenarioModifierValue"/>
                                        <i key="sco">0</i>
                                        <b key="applyFiltersForForcedScenarioPeriodoMap">N</b>
                                        <b key="lineSplit">N</b>
                                        <b key="addRCRow">N</b>
                                        <b key="complementary">N</b>
                                        <ref key="periodicCalculation" refId="30"/>
                                        <b key="breakLevelSubtotal">N</b>
                                        <b key="alreadyDrilled">N</b>
                                        <b key="multiSelection">N</b>
                                      </be>
                                      <cust key="id" clsId="FilterOid">117</cust>
                                      <s key="cod"/>
                                      <s key="desc"/>
                                      <i key="index">0</i>
                                      <l key="children" refId="1214" ln="0" eid="Framework.com.tagetik.trees.INode,framework"/>
                                      <ref key="parent" refId="1201"/>
                                    </be>
                                  </l>
                                  <ref key="parent" refId="1194"/>
                                </be>
                              </l>
                              <ref key="parent" refId="1123"/>
                            </be>
                          </l>
                        </be>
                        <be key="matrixFilters" refId="1215" clsId="FilterNode">
                          <l key="dimensionOids" refId="1216" ln="0" eid="DimensionOid"/>
                          <l key="AdHocParamDimensionOids" refId="1217" ln="0" eid="DimensionOid"/>
                          <be key="data" refId="1218" clsId="FilterNodeData">
                            <ref key="filterNode" refId="1215"/>
                            <i key="segmentLevel">0</i>
                            <ref key="segment" refId="23"/>
                            <b key="placeHolder">N</b>
                            <ref key="weight" refId="24"/>
                            <be key="textMatchingCondition" refId="121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Matrix</s>
                          <i key="index">0</i>
                          <l key="children" refId="1220" ln="1" eid="Framework.com.tagetik.trees.INode,framework">
                            <be refId="1221" clsId="FilterNode">
                              <l key="dimensionOids" refId="1222" ln="1" eid="DimensionOid">
                                <cust clsId="DimensionOid">544950-45-5449505F4356---</cust>
                              </l>
                              <l key="AdHocParamDimensionOids" refId="1223" ln="0" eid="DimensionOid"/>
                              <be key="data" refId="1224" clsId="FilterNodeData">
                                <ref key="filterNode" refId="1221"/>
                                <s key="dim">TIP</s>
                                <i key="segmentLevel">0</i>
                                <ref key="segment" refId="23"/>
                                <b key="placeHolder">N</b>
                                <ref key="weight" refId="24"/>
                                <be key="textMatchingCondition" refId="1225" clsId="TextMatchingCondition">
                                  <ref key="op" refId="26"/>
                                  <s key="val"/>
                                </be>
                                <ref key="change" refId="27"/>
                                <ref key="dataType" refId="28"/>
                                <b key="prevailingDataType">N</b>
                                <ref key="editability" refId="29"/>
                                <s key="originalID">4</s>
                                <b key="signChange">N</b>
                                <b key="nativeSignChange">N</b>
                                <l key="nav" refId="1226" ln="0" eid="ScenarioModifierValue"/>
                                <i key="sco">0</i>
                                <b key="applyFiltersForForcedScenarioPeriodoMap">N</b>
                                <b key="lineSplit">N</b>
                                <b key="addRCRow">N</b>
                                <b key="complementary">N</b>
                                <ref key="periodicCalculation" refId="30"/>
                                <b key="breakLevelSubtotal">N</b>
                                <b key="alreadyDrilled">N</b>
                                <b key="multiSelection">N</b>
                              </be>
                              <cust key="id" clsId="FilterOid">4</cust>
                              <s key="cod"/>
                              <s key="desc"/>
                              <i key="index">0</i>
                              <l key="children" refId="1227" ln="1" eid="Framework.com.tagetik.trees.INode,framework">
                                <be refId="1228" clsId="FilterNode">
                                  <l key="dimensionOids" refId="1229" ln="1" eid="DimensionOid">
                                    <cust clsId="DimensionOid">415A495F453031-4E-414E303030303030---</cust>
                                  </l>
                                  <l key="AdHocParamDimensionOids" refId="1230" ln="0" eid="DimensionOid"/>
                                  <be key="data" refId="1231" clsId="FilterNodeData">
                                    <ref key="filterNode" refId="1228"/>
                                    <s key="dim">AZI_E01</s>
                                    <i key="segmentLevel">0</i>
                                    <ref key="segment" refId="36"/>
                                    <b key="placeHolder">N</b>
                                    <ref key="weight" refId="24"/>
                                    <be key="textMatchingCondition" refId="1232" clsId="TextMatchingCondition">
                                      <ref key="op" refId="26"/>
                                      <s key="val"/>
                                    </be>
                                    <ref key="change" refId="27"/>
                                    <ref key="dataType" refId="28"/>
                                    <b key="prevailingDataType">N</b>
                                    <ref key="editability" refId="29"/>
                                    <s key="originalID">5</s>
                                    <b key="signChange">N</b>
                                    <b key="nativeSignChange">N</b>
                                    <l key="nav" refId="1233" ln="0" eid="ScenarioModifierValue"/>
                                    <i key="sco">0</i>
                                    <b key="applyFiltersForForcedScenarioPeriodoMap">N</b>
                                    <b key="lineSplit">N</b>
                                    <b key="addRCRow">N</b>
                                    <b key="complementary">N</b>
                                    <ref key="periodicCalculation" refId="107"/>
                                    <b key="breakLevelSubtotal">N</b>
                                    <b key="alreadyDrilled">N</b>
                                    <b key="multiSelection">N</b>
                                  </be>
                                  <cust key="id" clsId="FilterOid">5</cust>
                                  <s key="cod"/>
                                  <s key="desc"/>
                                  <i key="index">0</i>
                                  <l key="children" refId="1234" ln="0" eid="Framework.com.tagetik.trees.INode,framework"/>
                                  <ref key="parent" refId="1221"/>
                                </be>
                              </l>
                              <ref key="parent" refId="1215"/>
                            </be>
                          </l>
                        </be>
                        <be key="rowHeaders" refId="1235" clsId="ReportingHeaders">
                          <m key="headers" refId="1236" keid="SYS_PR_I" veid="System.Collections.IList">
                            <key>
                              <i>-1</i>
                            </key>
                            <val>
                              <l refId="1237" ln="1">
                                <s>$Account(HIERARCHY("A02")).desc</s>
                              </l>
                            </val>
                            <key>
                              <i>-2</i>
                            </key>
                            <val>
                              <l refId="1238" ln="1">
                                <s>$Account(HIERARCHY("A02")).code</s>
                              </l>
                            </val>
                          </m>
                          <m key="headersDims" refId="1239" keid="SYS_PR_I" veid="SYS_STR">
                            <key>
                              <i>-1</i>
                            </key>
                            <val>
                              <s>VOC_A02</s>
                            </val>
                            <key>
                              <i>-2</i>
                            </key>
                            <val>
                              <s>VOC_A02</s>
                            </val>
                          </m>
                        </be>
                        <be key="columnHeaders" refId="1240" clsId="ReportingHeaders">
                          <m key="headers" refId="1241" keid="SYS_PR_I" veid="System.Collections.IList">
                            <key>
                              <i>-1</i>
                            </key>
                            <val>
                              <l refId="1242" ln="1">
                                <s>$PeriodLength.desc</s>
                              </l>
                            </val>
                            <key>
                              <i>-2</i>
                            </key>
                            <val>
                              <l refId="1243" ln="1">
                                <s>$Scenario.year</s>
                              </l>
                            </val>
                          </m>
                          <m key="headersDims" refId="1244" keid="SYS_PR_I" veid="SYS_STR">
                            <key>
                              <i>-1</i>
                            </key>
                            <val>
                              <s>LUNPER</s>
                            </val>
                            <key>
                              <i>-2</i>
                            </key>
                            <val>
                              <s>SCE_$</s>
                            </val>
                          </m>
                        </be>
                        <ref key="styleType" refId="627"/>
                        <b key="subtotalOnTop">N</b>
                        <b key="leavesFirst">N</b>
                        <b key="groupSubtotal">N</b>
                        <b key="replaceWithPlaceholder">N</b>
                        <b key="onlyFirstHeader">N</b>
                        <b key="allowRangeBreak">N</b>
                        <b key="showZeros">N</b>
                        <i key="maxRows">0</i>
                        <ref key="rowsExpansionMode" refId="628"/>
                        <i key="maxCols">0</i>
                        <ref key="colsExpansionMode" refId="628"/>
                        <ref key="columnsAutofitMode" refId="629"/>
                        <b key="isEditabilityOnDemand">N</b>
                        <b key="useForcedBoundDims">N</b>
                        <ref key="disableHints" refId="630"/>
                        <ref key="tipoAllineamentoLordiIC" refId="631"/>
                        <set key="forcedDimensions" refId="1245"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1246" ln="16" eid="Reporting.com.tagetik.tables.IMatixCellLeafPositions,Reporting">
                          <be refId="1247" clsId="CornerHeaderMatrixCellLeafPositions">
                            <i key="colHeader">-1</i>
                            <i key="rowHeader">-1</i>
                          </be>
                          <be refId="1248" clsId="ColHeaderMatrixCellLeafPositions">
                            <i key="colHeader">-1</i>
                            <cust key="row" clsId="FilterOid">159</cust>
                          </be>
                          <be refId="1249" clsId="ColHeaderMatrixCellLeafPositions">
                            <i key="colHeader">-1</i>
                            <cust key="row" clsId="FilterOid">158</cust>
                          </be>
                          <be refId="1250" clsId="ColHeaderMatrixCellLeafPositions">
                            <i key="colHeader">-1</i>
                            <cust key="row" clsId="FilterOid">153</cust>
                          </be>
                          <be refId="1251" clsId="ColHeaderMatrixCellLeafPositions">
                            <i key="colHeader">-1</i>
                            <cust key="row" clsId="FilterOid">149</cust>
                          </be>
                          <be refId="1252" clsId="ColHeaderMatrixCellLeafPositions">
                            <i key="colHeader">-1</i>
                            <cust key="row" clsId="FilterOid">146</cust>
                          </be>
                          <be refId="1253" clsId="ColHeaderMatrixCellLeafPositions">
                            <i key="colHeader">-1</i>
                            <cust key="row" clsId="FilterOid">142</cust>
                          </be>
                          <be refId="1254" clsId="ColHeaderMatrixCellLeafPositions">
                            <i key="colHeader">-1</i>
                            <cust key="row" clsId="FilterOid">174</cust>
                          </be>
                          <be refId="1255" clsId="ColHeaderMatrixCellLeafPositions">
                            <i key="colHeader">-1</i>
                            <cust key="row" clsId="FilterOid">141</cust>
                          </be>
                          <be refId="1256" clsId="ColHeaderMatrixCellLeafPositions">
                            <i key="colHeader">-1</i>
                            <cust key="row" clsId="FilterOid">173</cust>
                          </be>
                          <be refId="1257" clsId="ColHeaderMatrixCellLeafPositions">
                            <i key="colHeader">-1</i>
                            <cust key="row" clsId="FilterOid">140</cust>
                          </be>
                          <be refId="1258" clsId="ColHeaderMatrixCellLeafPositions">
                            <i key="colHeader">-1</i>
                            <cust key="row" clsId="FilterOid">172</cust>
                          </be>
                          <be refId="1259" clsId="ColHeaderMatrixCellLeafPositions">
                            <i key="colHeader">-1</i>
                            <cust key="row" clsId="FilterOid">169</cust>
                          </be>
                          <be refId="1260" clsId="ColHeaderMatrixCellLeafPositions">
                            <i key="colHeader">-1</i>
                            <cust key="row" clsId="FilterOid">168</cust>
                          </be>
                          <be refId="1261" clsId="ColHeaderMatrixCellLeafPositions">
                            <i key="colHeader">-1</i>
                            <cust key="row" clsId="FilterOid">167</cust>
                          </be>
                          <be refId="1262" clsId="ColHeaderMatrixCellLeafPositions">
                            <i key="colHeader">-1</i>
                            <cust key="row" clsId="FilterOid">164</cust>
                          </be>
                        </set>
                        <m key="forcedEditModes" refId="1263" keid="Reporting.com.tagetik.tables.IMatixCellLeafPositions,Reporting" veid="SYS_STR"/>
                        <b key="UseTxlDeFormEditor">N</b>
                        <be key="TxDeFormsEditorDescriptor" refId="1264" clsId="TxDeFormsEditorDescriptor">
                          <l key="Tabs" refId="1265" ln="0" eid="TxDeFormsEditorGridDescriptor"/>
                          <i key="Height">400</i>
                          <i key="Width">430</i>
                          <b key="editButton">S</b>
                          <b key="newButton">S</b>
                          <b key="deleteButton">S</b>
                        </be>
                        <be key="workspaceTableInfo" refId="1266" clsId="matrixWSInfo">
                          <b key="isT">N</b>
                          <s key="wsCode">$CPM</s>
                        </be>
                        <be key="customFilters" refId="1267" clsId="ExpCustomFiltersProspetto"/>
                      </be>
                    </val>
                  </m>
                  <m key="cellFields" refId="1268" keid="SYS_STR" veid="CodeCellField">
                    <key>
                      <s>CellField00</s>
                    </key>
                    <val>
                      <be refId="1269" clsId="CodeCellField">
                        <s key="code">CellField00</s>
                        <s key="cellField">$Period.code</s>
                      </be>
                    </val>
                  </m>
                  <m key="dictionary" refId="1270" keid="SYS_STR" veid="CodeMultiDescVO">
                    <key>
                      <s>Dict01</s>
                    </key>
                    <val>
                      <be refId="1271" clsId="CodeMultiDescVO">
                        <s key="code">Dict01</s>
                        <be key="multiDescVO" refId="1272" clsId="MultiDesc">
                          <a key="desc" refId="1273" ln="4" eid="SYS_STR">
                            <s>Validations</s>
                            <s>Validierungen</s>
                            <nl/>
                            <nl/>
                          </a>
                        </be>
                      </be>
                    </val>
                    <key>
                      <s>Dict07</s>
                    </key>
                    <val>
                      <be refId="1274" clsId="CodeMultiDescVO">
                        <s key="code">Dict07</s>
                        <be key="multiDescVO" refId="1275" clsId="MultiDesc">
                          <a key="desc" refId="1276" ln="4" eid="SYS_STR">
                            <s>US</s>
                            <s>DE</s>
                            <nl/>
                            <nl/>
                          </a>
                        </be>
                      </be>
                    </val>
                    <key>
                      <s>Dict04</s>
                    </key>
                    <val>
                      <be refId="1277" clsId="CodeMultiDescVO">
                        <s key="code">Dict04</s>
                        <be key="multiDescVO" refId="1278" clsId="MultiDesc">
                          <a key="desc" refId="1279" ln="4" eid="SYS_STR">
                            <s>Financial results</s>
                            <s>Finanzergebnis</s>
                            <nl/>
                            <nl/>
                          </a>
                        </be>
                      </be>
                    </val>
                    <key>
                      <s>Dict02</s>
                    </key>
                    <val>
                      <be refId="1280" clsId="CodeMultiDescVO">
                        <s key="code">Dict02</s>
                        <be key="multiDescVO" refId="1281" clsId="MultiDesc">
                          <a key="desc" refId="1282" ln="4" eid="SYS_STR">
                            <s>Net income from equity investments</s>
                            <s>Beteiligungsergebnis</s>
                            <nl/>
                            <nl/>
                          </a>
                        </be>
                      </be>
                    </val>
                    <key>
                      <s>Dict05</s>
                    </key>
                    <val>
                      <be refId="1283" clsId="CodeMultiDescVO">
                        <s key="code">Dict05</s>
                        <be key="multiDescVO" refId="1284" clsId="MultiDesc">
                          <a key="desc" refId="1285" ln="4" eid="SYS_STR">
                            <s>US</s>
                            <s>DE</s>
                            <nl/>
                            <nl/>
                          </a>
                        </be>
                      </be>
                    </val>
                    <key>
                      <s>Dict00</s>
                    </key>
                    <val>
                      <be refId="1286" clsId="CodeMultiDescVO">
                        <s key="code">Dict00</s>
                        <be key="multiDescVO" refId="1287" clsId="MultiDesc">
                          <a key="desc" refId="1288" ln="4" eid="SYS_STR">
                            <s>
                              Financial Results
                              <ch cod="b9"/>
                            </s>
                            <s>
                              Finanzergebnis
                              <ch cod="b9"/>
                              <ch cod="207e"/>
                            </s>
                            <nl/>
                            <nl/>
                          </a>
                        </be>
                      </be>
                    </val>
                    <key>
                      <s>Dict03</s>
                    </key>
                    <val>
                      <be refId="1289" clsId="CodeMultiDescVO">
                        <s key="code">Dict03</s>
                        <be key="multiDescVO" refId="1290" clsId="MultiDesc">
                          <a key="desc" refId="1291" ln="4" eid="SYS_STR">
                            <s>Net interest income</s>
                            <s>Zinsergebnis</s>
                            <nl/>
                            <nl/>
                          </a>
                        </be>
                      </be>
                    </val>
                    <key>
                      <s>Dict06</s>
                    </key>
                    <val>
                      <be refId="1292" clsId="CodeMultiDescVO">
                        <s key="code">Dict06</s>
                        <be key="multiDescVO" refId="1293" clsId="MultiDesc">
                          <a key="desc" refId="1294"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1295" keid="SYS_STR" veid="CodedExpControlloProspetto"/>
                  <m key="inlineParameters" refId="1296" keid="SYS_STR" veid="CodedInlineParameter"/>
                  <m key="queries" refId="1297" keid="SYS_STR" veid="Reporting.com.tagetik.query.IUserDefinedQueryVO,Reporting"/>
                  <m key="launchers" refId="1298" keid="SYS_STR" veid="ElaborationsLauncher"/>
                  <m key="actionLists" refId="1299" keid="SYS_STR" veid="Reporting.com.tagetik.actionlist.ISnapshotActionList,Reporting"/>
                  <l key="areas" refId="1300" ln="0" eid="SYS_STR"/>
                  <l key="charts" refId="1301" ln="0" eid="SYS_STR"/>
                  <l key="pivots" refId="1302" ln="0" eid="SYS_STR"/>
                </be>
                <b key="forceRebuild">N</b>
                <b key="forceReopen">N</b>
                <rs key="tempiElaborazione" refId="1303" rowCount="6" fieldNames="MATRICE,TIPO,TEMPO">
                  <field name="MATRICE">
                    <s/>
                    <s/>
                    <s>Matrix01</s>
                    <s/>
                    <s/>
                    <s/>
                  </field>
                  <field name="TIPO">
                    <s>PRE_EXPLOSION</s>
                    <s>CELL_FIELDS</s>
                    <s>HEADERS</s>
                    <s>QUEUING TIME</s>
                    <s>OTHER</s>
                    <s>POST_EXPLOSION</s>
                  </field>
                  <field name="TEMPO">
                    <s>0</s>
                    <s>0</s>
                    <s>2092</s>
                    <s>0</s>
                    <s>0</s>
                    <s>0</s>
                  </field>
                </rs>
                <be key="styleSheet" refId="1304" clsId="StyleSheetResult"/>
                <a key="sheetNames" refId="1305" ln="1" eid="SYS_STR">
                  <s>FinancialResult</s>
                </a>
                <s key="scripts"/>
                <l key="sheetsToHide" refId="1306" ln="0" eid="SYS_STR"/>
                <be key="reportFilters" refId="1307" clsId="FilterNode">
                  <l key="dimensionOids" refId="1308" ln="0" eid="DimensionOid"/>
                  <l key="AdHocParamDimensionOids" refId="1309" ln="0" eid="DimensionOid"/>
                  <be key="data" refId="1310" clsId="FilterNodeData">
                    <ref key="filterNode" refId="1307"/>
                    <i key="segmentLevel">0</i>
                    <ref key="segment" refId="23"/>
                    <b key="placeHolder">N</b>
                    <ref key="weight" refId="24"/>
                    <be key="textMatchingCondition" refId="131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i key="index">0</i>
                  <l key="children" refId="1312" ln="0" eid="Framework.com.tagetik.trees.INode,framework"/>
                </be>
                <m key="dataTypes" refId="1313" keid="SYS_STR" veid="DataTypesMap"/>
                <l key="hideRCResults" refId="1314" ln="0" eid="HideRCSResult"/>
                <m key="queries" refId="1315" keid="SYS_STR" veid="MultiSheetQueryResultVO"/>
                <m key="validationQueries" refId="1316" keid="SYS_STR" veid="ValidationQueryResult"/>
              </be>
              <be key="logger" refId="1317" clsId="ReportLogger">
                <be key="sheetLogger" refId="1318" clsId="ReportingElementLogger">
                  <set key="errors" refId="1319" ln="0" eid="SYS_STR"/>
                  <set key="warnings" refId="1320" ln="0" eid="SYS_STR"/>
                </be>
                <be key="fgdLogger" refId="1321" clsId="ReportingElementLogger">
                  <set key="errors" refId="1322" ln="0" eid="SYS_STR"/>
                  <set key="warnings" refId="1323" ln="0" eid="SYS_STR"/>
                </be>
                <be key="tmplLogger" refId="1324" clsId="ReportingElementLogger">
                  <set key="errors" refId="1325" ln="0" eid="SYS_STR"/>
                  <set key="warnings" refId="1326" ln="0" eid="SYS_STR"/>
                </be>
                <m key="matrixLoggers" refId="1327" keid="SYS_STR" veid="MatrixLogger">
                  <key>
                    <s>Matrix01</s>
                  </key>
                  <val>
                    <be refId="1328" clsId="MatrixLogger">
                      <s key="code">Matrix01</s>
                      <be key="rowsLogger" refId="1329" clsId="ReportingElementLogger">
                        <set key="errors" refId="1330" ln="0" eid="SYS_STR"/>
                        <set key="warnings" refId="1331" ln="0" eid="SYS_STR"/>
                      </be>
                      <be key="colsLogger" refId="1332" clsId="ReportingElementLogger">
                        <set key="errors" refId="1333" ln="0" eid="SYS_STR"/>
                        <set key="warnings" refId="1334" ln="0" eid="SYS_STR"/>
                      </be>
                      <set key="errors" refId="1335" ln="0" eid="SYS_STR"/>
                      <set key="warnings" refId="1336" ln="0" eid="SYS_STR"/>
                    </be>
                  </val>
                </m>
                <set key="errors" refId="1337" ln="0" eid="SYS_STR"/>
                <set key="warnings" refId="1338" ln="0" eid="SYS_STR"/>
              </be>
            </be>
          </val>
          <key>
            <s>Template01</s>
          </key>
          <val>
            <be refId="1339" clsId="ProspElaborationTaskResult">
              <be key="prospElaborazioneResult" refId="1340" clsId="ProspElaborationResult">
                <s key="dbId">PROD_TGK_UNIPER_001</s>
                <ref key="endInsertionStatus" refId="765"/>
                <m key="valori" refId="1341" keid="SYS_STR" veid="Framework.com.tagetik.datatypes.IRecordset,framework"/>
                <d key="runDate">1708529380894</d>
                <m key="tableNameOfRow" refId="1342" keid="SYS_STR" veid="TableNameInfo"/>
                <m key="intestazioni" refId="1343" keid="SYS_STR" veid="Framework.com.tagetik.datatypes.IRecordset,framework"/>
                <m key="intestazioniLink" refId="1344" keid="SYS_STR" veid="Framework.com.tagetik.datatypes.IRecordset,framework"/>
                <m key="celleEditabili" refId="1345" keid="SYS_STR" veid="Reporting.com.tagetik.launchedreport.ReportingCell[],Reporting"/>
                <m key="dictionaryTerms" refId="1346" keid="SYS_STR" veid="SYS_STR"/>
                <rs key="cellFields" refId="1347" rowCount="0" fieldNames=""/>
                <be key="reportTemplate" refId="1348" clsId="ReportTemplateVO">
                  <s key="code">Template01</s>
                  <s key="desc">Financial Results</s>
                  <m key="matrices" refId="1349" keid="SYS_STR" veid="Reporting.com.tagetik.tables.IMatrixPositionBlockVO,Reporting"/>
                  <m key="cellFields" refId="1350" keid="SYS_STR" veid="CodeCellField"/>
                  <m key="dictionary" refId="1351" keid="SYS_STR" veid="CodeMultiDescVO">
                    <key>
                      <s>Dict00</s>
                    </key>
                    <val>
                      <be refId="1352" clsId="CodeMultiDescVO">
                        <s key="code">Dict00</s>
                        <be key="multiDescVO" refId="1353" clsId="MultiDesc">
                          <a key="desc" refId="1354"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1355" keid="SYS_STR" veid="CodedExpControlloProspetto"/>
                  <m key="inlineParameters" refId="1356" keid="SYS_STR" veid="CodedInlineParameter"/>
                  <m key="queries" refId="1357" keid="SYS_STR" veid="Reporting.com.tagetik.query.IUserDefinedQueryVO,Reporting"/>
                  <m key="launchers" refId="1358" keid="SYS_STR" veid="ElaborationsLauncher"/>
                  <m key="actionLists" refId="1359" keid="SYS_STR" veid="Reporting.com.tagetik.actionlist.ISnapshotActionList,Reporting"/>
                  <l key="areas" refId="1360" ln="0" eid="SYS_STR"/>
                  <l key="charts" refId="1361" ln="0" eid="SYS_STR"/>
                  <l key="pivots" refId="1362" ln="0" eid="SYS_STR"/>
                </be>
                <b key="forceRebuild">N</b>
                <b key="forceReopen">N</b>
                <rs key="tempiElaborazione" refId="1363" rowCount="5" fieldNames="MATRICE,TIPO,TEMPO">
                  <field name="MATRICE">
                    <s/>
                    <s/>
                    <s/>
                    <s/>
                    <s/>
                  </field>
                  <field name="TIPO">
                    <s>PRE_EXPLOSION</s>
                    <s>CELL_FIELDS</s>
                    <s>QUEUING TIME</s>
                    <s>OTHER</s>
                    <s>POST_EXPLOSION</s>
                  </field>
                  <field name="TEMPO">
                    <s>0</s>
                    <s>0</s>
                    <s>0</s>
                    <s>0</s>
                    <s>0</s>
                  </field>
                </rs>
                <be key="styleSheet" refId="1364" clsId="StyleSheetResult"/>
                <a key="sheetNames" refId="1365" ln="1" eid="SYS_STR">
                  <s>Financial Results</s>
                </a>
                <s key="scripts"/>
                <l key="sheetsToHide" refId="1366" ln="0" eid="SYS_STR"/>
                <be key="reportFilters" refId="1367" clsId="FilterNode">
                  <l key="dimensionOids" refId="1368" ln="0" eid="DimensionOid"/>
                  <l key="AdHocParamDimensionOids" refId="1369" ln="0" eid="DimensionOid"/>
                  <be key="data" refId="1370" clsId="FilterNodeData">
                    <ref key="filterNode" refId="1367"/>
                    <i key="segmentLevel">0</i>
                    <ref key="segment" refId="23"/>
                    <b key="placeHolder">N</b>
                    <ref key="weight" refId="24"/>
                    <be key="textMatchingCondition" refId="137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i key="index">0</i>
                  <l key="children" refId="1372" ln="0" eid="Framework.com.tagetik.trees.INode,framework"/>
                </be>
                <m key="dataTypes" refId="1373" keid="SYS_STR" veid="DataTypesMap"/>
                <m key="queries" refId="1374" keid="SYS_STR" veid="MultiSheetQueryResultVO"/>
                <m key="validationQueries" refId="1375" keid="SYS_STR" veid="ValidationQueryResult"/>
              </be>
              <be key="logger" refId="1376" clsId="ReportLogger">
                <be key="sheetLogger" refId="1377" clsId="ReportingElementLogger">
                  <set key="errors" refId="1378" ln="0" eid="SYS_STR"/>
                  <set key="warnings" refId="1379" ln="0" eid="SYS_STR"/>
                </be>
                <be key="fgdLogger" refId="1380" clsId="ReportingElementLogger">
                  <set key="errors" refId="1381" ln="0" eid="SYS_STR"/>
                  <set key="warnings" refId="1382" ln="0" eid="SYS_STR"/>
                </be>
                <be key="tmplLogger" refId="1383" clsId="ReportingElementLogger">
                  <set key="errors" refId="1384" ln="0" eid="SYS_STR"/>
                  <set key="warnings" refId="1385" ln="0" eid="SYS_STR"/>
                </be>
                <m key="matrixLoggers" refId="1386" keid="SYS_STR" veid="MatrixLogger"/>
                <set key="errors" refId="1387" ln="0" eid="SYS_STR"/>
                <set key="warnings" refId="1388" ln="0" eid="SYS_STR"/>
              </be>
            </be>
          </val>
        </m>
        <m key="exportedType" refId="1389" keid="SYS_STR" veid="SYS_STR"/>
        <m key="exportedResult" refId="1390" keid="SYS_STR" veid="System.Byte[]"/>
        <b key="flagValidation">N</b>
      </be>
      <be key="parameters" refId="1391" clsId="LaunchParameters">
        <be key="parameterBlock" refId="1392" clsId="ParameterBlock">
          <m key="ParameterValues" refId="1393" keid="SYS_STR" veid="Reporting.com.tagetik.report.parametersValue.IParameterValue,Reporting">
            <key>
              <s>5343455F24-45-41435F5343455F434F4E535F504152545F30303031--50-</s>
            </key>
            <val>
              <be refId="1394" clsId="FilterNodeParameterValue">
                <e key="ParamSetType" refId="1395" id="ParamSetType">ESPLICITA_SELEZIONA</e>
                <be key="Value" refId="1396" clsId="FilterNode">
                  <l key="dimensionOids" refId="1397" ln="1" eid="DimensionOid">
                    <cust clsId="DimensionOid">5343455F24-45-41432D323032332D434F4E53-554E495045522D47524F5550--</cust>
                  </l>
                  <l key="AdHocParamDimensionOids" refId="1398" ln="0" eid="DimensionOid"/>
                  <be key="data" refId="1399" clsId="FilterNodeData">
                    <ref key="filterNode" refId="1396"/>
                    <s key="dim">SCE_$</s>
                    <i key="segmentLevel">0</i>
                    <ref key="segment" refId="23"/>
                    <b key="placeHolder">N</b>
                    <ref key="weight" refId="24"/>
                    <be key="textMatchingCondition" refId="1400" clsId="TextMatchingCondition">
                      <ref key="op" refId="26"/>
                      <s key="val"/>
                    </be>
                    <ref key="change" refId="27"/>
                    <ref key="dataType" refId="28"/>
                    <b key="prevailingDataType">N</b>
                    <ref key="editability" refId="29"/>
                    <b key="signChange">N</b>
                    <b key="nativeSignChange">N</b>
                    <l key="nav" refId="1401" ln="0" eid="ScenarioModifierValue"/>
                    <i key="sco">0</i>
                    <b key="applyFiltersForForcedScenarioPeriodoMap">N</b>
                    <b key="lineSplit">N</b>
                    <b key="addRCRow">N</b>
                    <b key="complementary">N</b>
                    <ref key="periodicCalculation" refId="107"/>
                    <b key="breakLevelSubtotal">N</b>
                    <b key="alreadyDrilled">N</b>
                    <b key="multiSelection">N</b>
                  </be>
                  <cust key="id" clsId="FilterOid">2</cust>
                  <s key="cod"/>
                  <s key="desc"/>
                  <i key="index">0</i>
                  <l key="children" refId="1402" ln="0" eid="Framework.com.tagetik.trees.INode,framework"/>
                </be>
              </be>
            </val>
            <key>
              <s>504552-45-41435F5045525F414C4C5F504152545F30303031--50-</s>
            </key>
            <val>
              <be refId="1403" clsId="FilterNodeParameterValue">
                <ref key="ParamSetType" refId="1395"/>
                <be key="Value" refId="1404" clsId="FilterNode">
                  <l key="dimensionOids" refId="1405" ln="1" eid="DimensionOid">
                    <cust clsId="DimensionOid">504552-45-3132---</cust>
                  </l>
                  <l key="AdHocParamDimensionOids" refId="1406" ln="0" eid="DimensionOid"/>
                  <be key="data" refId="1407" clsId="FilterNodeData">
                    <ref key="filterNode" refId="1404"/>
                    <s key="dim">PER</s>
                    <i key="segmentLevel">0</i>
                    <ref key="segment" refId="23"/>
                    <b key="placeHolder">N</b>
                    <ref key="weight" refId="24"/>
                    <be key="textMatchingCondition" refId="140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b key="multiSelection">N</b>
                  </be>
                  <cust key="id" clsId="FilterOid">2</cust>
                  <i key="index">0</i>
                </be>
              </be>
            </val>
          </m>
          <m key="ParameterAdHocValues" refId="1409" keid="SYS_STR" veid="Reporting.com.tagetik.report.parametersValue.IParameterValue,Reporting"/>
        </be>
        <i key="descLanguage">1</i>
        <b key="dataEntry">N</b>
        <b key="checkEdit">S</b>
        <s key="adHocFileName"/>
        <s key="containerReportListFileName"/>
        <s key="containerReportListCode">CD_TABLES_EXT</s>
        <b key="createMatrixAreas">N</b>
      </be>
      <be key="launchInfo" refId="1410" clsId="LaunchInfo">
        <d key="launchTime">1708529380932</d>
        <s key="handlerId">d32fe87d-b0cf-4a9a-a9e8-5151629257aa</s>
      </be>
      <s key="code">CD_9010_HY</s>
      <ref key="desc" refId="2"/>
      <d key="dateStyleApplied">1530012689727</d>
      <be key="options" refId="1411"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Degree" refId="4"/>
        <ref key="parallelizeWhat" refId="5"/>
        <s key="styleSheetCode">U01</s>
        <b key="sheetNamesWithCode">N</b>
        <b key="eventsWithUnlockedSheets">N</b>
        <ref key="includeTemplateInSheetName" refId="6"/>
        <b key="enableDrillDown">S</b>
        <u key="expControlloThreshold">1E-09</u>
        <b key="disableTGKFunctions">N</b>
        <ref key="validateTransactional" refId="7"/>
        <ref key="disableLock" refId="8"/>
        <ref key="headManipPosition" refId="9"/>
        <ref key="repEngine" refId="10"/>
        <i key="grainSize">1000</i>
        <i key="dataLoadPSize">4</i>
        <i key="dataProcPSize">6</i>
        <b key="disableDataSaving">N</b>
      </be>
      <m key="templates" refId="1412" keid="SYS_STR" veid="Reporting.com.tagetik.report.IReportTemplateVO,Reporting">
        <key>
          <s>Template00</s>
        </key>
        <val>
          <be refId="1413" clsId="ReportTemplateVO">
            <s key="code">Template00</s>
            <s key="desc">FinancialResult</s>
            <m key="matrices" refId="1414" keid="SYS_STR" veid="Reporting.com.tagetik.tables.IMatrixPositionBlockVO,Reporting">
              <key>
                <s>Matrix01</s>
              </key>
              <val>
                <be refId="1415" clsId="MatrixPositionBlockVO">
                  <s key="positionID">Matrix01</s>
                  <ref key="rows" refId="778"/>
                  <ref key="columns" refId="1123"/>
                  <ref key="matrixFilters" refId="1215"/>
                  <be key="rowHeaders" refId="1416" clsId="ReportingHeaders">
                    <m key="headers" refId="1417" keid="SYS_PR_I" veid="System.Collections.IList">
                      <key>
                        <i>-2</i>
                      </key>
                      <val>
                        <l refId="1418" ln="1">
                          <s>$Account(HIERARCHY("A02")).code</s>
                        </l>
                      </val>
                      <key>
                        <i>-1</i>
                      </key>
                      <val>
                        <l refId="1419" ln="1">
                          <s>$Account(HIERARCHY("A02")).desc</s>
                        </l>
                      </val>
                    </m>
                    <m key="headersDims" refId="1420" keid="SYS_PR_I" veid="SYS_STR">
                      <key>
                        <i>-2</i>
                      </key>
                      <val>
                        <s>VOC_A02</s>
                      </val>
                      <key>
                        <i>-1</i>
                      </key>
                      <val>
                        <s>VOC_A02</s>
                      </val>
                    </m>
                  </be>
                  <be key="columnHeaders" refId="1421" clsId="ReportingHeaders">
                    <m key="headers" refId="1422" keid="SYS_PR_I" veid="System.Collections.IList">
                      <key>
                        <i>-2</i>
                      </key>
                      <val>
                        <l refId="1423" ln="1">
                          <s>$Scenario.year</s>
                        </l>
                      </val>
                      <key>
                        <i>-1</i>
                      </key>
                      <val>
                        <l refId="1424" ln="1">
                          <s>$PeriodLength.desc</s>
                        </l>
                      </val>
                    </m>
                    <m key="headersDims" refId="1425" keid="SYS_PR_I" veid="SYS_STR">
                      <key>
                        <i>-2</i>
                      </key>
                      <val>
                        <s>SCE_$</s>
                      </val>
                      <key>
                        <i>-1</i>
                      </key>
                      <val>
                        <s>LUNPER</s>
                      </val>
                    </m>
                  </be>
                  <ref key="styleType" refId="627"/>
                  <b key="subtotalOnTop">N</b>
                  <b key="leavesFirst">N</b>
                  <b key="groupSubtotal">N</b>
                  <b key="replaceWithPlaceholder">N</b>
                  <b key="onlyFirstHeader">N</b>
                  <b key="allowRangeBreak">N</b>
                  <b key="showZeros">N</b>
                  <i key="maxRows">0</i>
                  <ref key="rowsExpansionMode" refId="628"/>
                  <i key="maxCols">0</i>
                  <ref key="colsExpansionMode" refId="628"/>
                  <ref key="columnsAutofitMode" refId="629"/>
                  <b key="isEditabilityOnDemand">N</b>
                  <b key="useForcedBoundDims">N</b>
                  <ref key="disableHints" refId="630"/>
                  <ref key="tipoAllineamentoLordiIC" refId="631"/>
                  <ref key="forcedDimensions" refId="1245"/>
                  <b key="bindOriginalAmountOnSave">N</b>
                  <b key="showLink">N</b>
                  <i key="index">1</i>
                  <b key="excludeValuatingSheetsWithZeroValues">N</b>
                  <m key="addictionalStyleSheets" refId="1426" keid="SYS_STR" veid="StyleSheet"/>
                  <b key="allowOpenNewElements">N</b>
                  <s key="forcedBreakBackType">X</s>
                  <s key="forcedBreakBackRefLeaf">X</s>
                  <b key="autoOpenNewElements">N</b>
                  <b key="askNumRows">N</b>
                  <set key="forcedContentCells" refId="1427" ln="16" eid="Reporting.com.tagetik.tables.IMatixCellLeafPositions,Reporting">
                    <ref refId="1247"/>
                    <ref refId="1248"/>
                    <ref refId="1249"/>
                    <ref refId="1250"/>
                    <ref refId="1251"/>
                    <ref refId="1252"/>
                    <ref refId="1253"/>
                    <ref refId="1254"/>
                    <ref refId="1255"/>
                    <ref refId="1256"/>
                    <ref refId="1257"/>
                    <ref refId="1258"/>
                    <ref refId="1259"/>
                    <ref refId="1260"/>
                    <ref refId="1261"/>
                    <ref refId="1262"/>
                  </set>
                  <m key="forcedEditModes" refId="1428" keid="Reporting.com.tagetik.tables.IMatixCellLeafPositions,Reporting" veid="SYS_STR"/>
                  <b key="UseTxlDeFormEditor">N</b>
                  <ref key="TxDeFormsEditorDescriptor" refId="1264"/>
                  <ref key="workspaceTableInfo" refId="1266"/>
                  <ref key="customFilters" refId="1267"/>
                </be>
              </val>
            </m>
            <m key="cellFields" refId="1429" keid="SYS_STR" veid="CodeCellField">
              <key>
                <s>CellField00</s>
              </key>
              <val>
                <be refId="1430" clsId="CodeCellField">
                  <s key="code">CellField00</s>
                  <s key="cellField">$Period.code</s>
                </be>
              </val>
            </m>
            <m key="dictionary" refId="1431" keid="SYS_STR" veid="CodeMultiDescVO">
              <key>
                <s>Dict01</s>
              </key>
              <val>
                <be refId="1432" clsId="CodeMultiDescVO">
                  <s key="code">Dict01</s>
                  <ref key="multiDescVO" refId="1272"/>
                </be>
              </val>
              <key>
                <s>Dict07</s>
              </key>
              <val>
                <be refId="1433" clsId="CodeMultiDescVO">
                  <s key="code">Dict07</s>
                  <ref key="multiDescVO" refId="1275"/>
                </be>
              </val>
              <key>
                <s>Dict04</s>
              </key>
              <val>
                <be refId="1434" clsId="CodeMultiDescVO">
                  <s key="code">Dict04</s>
                  <ref key="multiDescVO" refId="1278"/>
                </be>
              </val>
              <key>
                <s>Dict02</s>
              </key>
              <val>
                <be refId="1435" clsId="CodeMultiDescVO">
                  <s key="code">Dict02</s>
                  <ref key="multiDescVO" refId="1281"/>
                </be>
              </val>
              <key>
                <s>Dict05</s>
              </key>
              <val>
                <be refId="1436" clsId="CodeMultiDescVO">
                  <s key="code">Dict05</s>
                  <ref key="multiDescVO" refId="1284"/>
                </be>
              </val>
              <key>
                <s>Dict00</s>
              </key>
              <val>
                <be refId="1437" clsId="CodeMultiDescVO">
                  <s key="code">Dict00</s>
                  <ref key="multiDescVO" refId="1287"/>
                </be>
              </val>
              <key>
                <s>Dict03</s>
              </key>
              <val>
                <be refId="1438" clsId="CodeMultiDescVO">
                  <s key="code">Dict03</s>
                  <ref key="multiDescVO" refId="1290"/>
                </be>
              </val>
              <key>
                <s>Dict06</s>
              </key>
              <val>
                <be refId="1439" clsId="CodeMultiDescVO">
                  <s key="code">Dict06</s>
                  <ref key="multiDescVO" refId="1293"/>
                </be>
              </val>
            </m>
            <m key="controlExpressions" refId="1440" keid="SYS_STR" veid="CodedExpControlloProspetto"/>
            <m key="inlineParameters" refId="1441" keid="SYS_STR" veid="CodedInlineParameter"/>
            <m key="queries" refId="1442" keid="SYS_STR" veid="Reporting.com.tagetik.query.IUserDefinedQueryVO,Reporting"/>
            <be key="sheets" refId="1443" clsId="FilterNode">
              <l key="dimensionOids" refId="1444" ln="0" eid="DimensionOid"/>
              <l key="AdHocParamDimensionOids" refId="1445" ln="0" eid="DimensionOid"/>
              <be key="data" refId="1446" clsId="FilterNodeData">
                <ref key="filterNode" refId="1443"/>
                <i key="segmentLevel">0</i>
                <ref key="segment" refId="23"/>
                <b key="placeHolder">N</b>
                <ref key="weight" refId="24"/>
                <be key="textMatchingCondition" refId="144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1448" keid="SYS_STR" veid="ElaborationsLauncher"/>
            <m key="actionLists" refId="1449" keid="SYS_STR" veid="Reporting.com.tagetik.actionlist.ISnapshotActionList,Reporting"/>
            <l key="areas" refId="1450" ln="0" eid="SYS_STR"/>
            <l key="charts" refId="1451" ln="0" eid="SYS_STR"/>
            <l key="pivots" refId="1452" ln="0" eid="SYS_STR"/>
          </be>
        </val>
        <key>
          <s>Template01</s>
        </key>
        <val>
          <be refId="1453" clsId="ReportTemplateVO">
            <s key="code">Template01</s>
            <s key="desc">Financial Results</s>
            <m key="matrices" refId="1454" keid="SYS_STR" veid="Reporting.com.tagetik.tables.IMatrixPositionBlockVO,Reporting"/>
            <m key="cellFields" refId="1455" keid="SYS_STR" veid="CodeCellField"/>
            <m key="dictionary" refId="1456" keid="SYS_STR" veid="CodeMultiDescVO">
              <key>
                <s>Dict00</s>
              </key>
              <val>
                <be refId="1457" clsId="CodeMultiDescVO">
                  <s key="code">Dict00</s>
                  <ref key="multiDescVO" refId="1353"/>
                </be>
              </val>
            </m>
            <m key="controlExpressions" refId="1458" keid="SYS_STR" veid="CodedExpControlloProspetto"/>
            <m key="inlineParameters" refId="1459" keid="SYS_STR" veid="CodedInlineParameter"/>
            <m key="queries" refId="1460" keid="SYS_STR" veid="Reporting.com.tagetik.query.IUserDefinedQueryVO,Reporting"/>
            <be key="sheets" refId="1461" clsId="FilterNode">
              <l key="dimensionOids" refId="1462" ln="0" eid="DimensionOid"/>
              <l key="AdHocParamDimensionOids" refId="1463" ln="0" eid="DimensionOid"/>
              <be key="data" refId="1464" clsId="FilterNodeData">
                <ref key="filterNode" refId="1461"/>
                <i key="segmentLevel">0</i>
                <ref key="segment" refId="23"/>
                <b key="placeHolder">N</b>
                <ref key="weight" refId="24"/>
                <be key="textMatchingCondition" refId="146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1466" keid="SYS_STR" veid="ElaborationsLauncher"/>
            <m key="actionLists" refId="1467" keid="SYS_STR" veid="Reporting.com.tagetik.actionlist.ISnapshotActionList,Reporting"/>
            <l key="areas" refId="1468" ln="0" eid="SYS_STR"/>
            <l key="charts" refId="1469" ln="0" eid="SYS_STR"/>
            <l key="pivots" refId="1470" ln="0" eid="SYS_STR"/>
          </be>
        </val>
      </m>
      <m key="templateLayouts" refId="1471" keid="SYS_STR" veid="Reporting.com.tagetik.report.IReportTemplateLayoutVO,Reporting">
        <key>
          <s>Template00</s>
        </key>
        <val>
          <be refId="1472" clsId="ReportTemplateLayoutVO">
            <i key="index">0</i>
            <s key="code">Template00</s>
            <m key="cellFieldAddresses" refId="1473" keid="SYS_STR" veid="Reporting.com.tagetik.spreadsheet.gridwrappers.IGridReaderVO,Reporting">
              <key>
                <s>CellField00</s>
              </key>
              <val>
                <be refId="1474" clsId="ExcelCompactGridReaderVO">
                  <be key="element" refId="1475" clsId="BasicLogicalElement">
                    <i key="columnHeadersCount">0</i>
                    <i key="rowHeadersCount">0</i>
                    <i key="valueColumns">1</i>
                    <i key="valueRows">1</i>
                  </be>
                  <s key="firstCell">P3</s>
                </be>
              </val>
            </m>
            <m key="controlExpressionsAddresses" refId="1476" keid="SYS_STR" veid="Reporting.com.tagetik.spreadsheet.gridwrappers.IGridReaderVO,Reporting"/>
            <m key="inlineParameterAddresses" refId="1477" keid="SYS_STR" veid="Reporting.com.tagetik.spreadsheet.gridwrappers.IGridReaderVO,Reporting"/>
            <m key="dictionaryAddresses" refId="1478" keid="SYS_STR" veid="Reporting.com.tagetik.spreadsheet.gridwrappers.IGridReaderVO,Reporting">
              <key>
                <s>Dict02</s>
              </key>
              <val>
                <be refId="1479" clsId="ExcelCompactGridReaderVO">
                  <be key="element" refId="1480" clsId="BasicLogicalElement">
                    <i key="columnHeadersCount">0</i>
                    <i key="rowHeadersCount">0</i>
                    <i key="valueColumns">1</i>
                    <i key="valueRows">1</i>
                  </be>
                  <s key="firstCell">C101</s>
                </be>
              </val>
              <key>
                <s>Dict03</s>
              </key>
              <val>
                <be refId="1481" clsId="ExcelCompactGridReaderVO">
                  <be key="element" refId="1482" clsId="BasicLogicalElement">
                    <i key="columnHeadersCount">0</i>
                    <i key="rowHeadersCount">0</i>
                    <i key="valueColumns">1</i>
                    <i key="valueRows">1</i>
                  </be>
                  <s key="firstCell">C102</s>
                </be>
              </val>
              <key>
                <s>Dict00</s>
              </key>
              <val>
                <be refId="1483" clsId="ExcelCompactGridReaderVO">
                  <be key="element" refId="1484" clsId="BasicLogicalElement">
                    <i key="columnHeadersCount">0</i>
                    <i key="rowHeadersCount">0</i>
                    <i key="valueColumns">1</i>
                    <i key="valueRows">1</i>
                  </be>
                  <s key="firstCell">C2</s>
                </be>
              </val>
              <key>
                <s>Dict01</s>
              </key>
              <val>
                <be refId="1485" clsId="ExcelCompactGridReaderVO">
                  <be key="element" refId="1486" clsId="BasicLogicalElement">
                    <i key="columnHeadersCount">0</i>
                    <i key="rowHeadersCount">0</i>
                    <i key="valueColumns">1</i>
                    <i key="valueRows">1</i>
                  </be>
                  <s key="firstCell">C100</s>
                </be>
              </val>
              <key>
                <s>Dict06</s>
              </key>
              <val>
                <be refId="1487" clsId="ExcelCompactGridReaderVO">
                  <be key="element" refId="1488" clsId="BasicLogicalElement">
                    <i key="columnHeadersCount">0</i>
                    <i key="rowHeadersCount">0</i>
                    <i key="valueColumns">1</i>
                    <i key="valueRows">1</i>
                  </be>
                  <s key="firstCell">C95</s>
                </be>
              </val>
              <key>
                <s>Dict07</s>
              </key>
              <val>
                <be refId="1489" clsId="ExcelCompactGridReaderVO">
                  <be key="element" refId="1490" clsId="BasicLogicalElement">
                    <i key="columnHeadersCount">0</i>
                    <i key="rowHeadersCount">0</i>
                    <i key="valueColumns">1</i>
                    <i key="valueRows">1</i>
                  </be>
                  <s key="firstCell">P4</s>
                </be>
              </val>
              <key>
                <s>Dict04</s>
              </key>
              <val>
                <be refId="1491" clsId="ExcelCompactGridReaderVO">
                  <be key="element" refId="1492" clsId="BasicLogicalElement">
                    <i key="columnHeadersCount">0</i>
                    <i key="rowHeadersCount">0</i>
                    <i key="valueColumns">1</i>
                    <i key="valueRows">1</i>
                  </be>
                  <s key="firstCell">C103</s>
                </be>
              </val>
              <key>
                <s>Dict05</s>
              </key>
              <val>
                <be refId="1493" clsId="ExcelCompactGridReaderVO">
                  <be key="element" refId="1494" clsId="BasicLogicalElement">
                    <i key="columnHeadersCount">0</i>
                    <i key="rowHeadersCount">0</i>
                    <i key="valueColumns">1</i>
                    <i key="valueRows">1</i>
                  </be>
                  <s key="firstCell">L56</s>
                </be>
              </val>
            </m>
            <m key="hyperlinkAddresses" refId="1495" keid="SYS_STR" veid="Reporting.com.tagetik.spreadsheet.gridwrappers.IGridReaderVO,Reporting"/>
            <m key="matrixGridReaders" refId="1496" keid="SYS_STR" veid="Reporting.com.tagetik.spreadsheet.gridwrappers.IGridReaderVO,Reporting">
              <key>
                <s>Matrix01</s>
              </key>
              <val>
                <be refId="1497" clsId="ExcelCompactGridReaderVO">
                  <be key="element" refId="1498" clsId="BasicLogicalElement">
                    <i key="columnHeadersCount">2</i>
                    <i key="rowHeadersCount">2</i>
                    <i key="valueColumns">4</i>
                    <i key="valueRows">38</i>
                  </be>
                  <s key="firstCell">B3</s>
                </be>
              </val>
            </m>
            <m key="queryGridReaders" refId="1499" keid="SYS_STR" veid="Reporting.com.tagetik.spreadsheet.gridwrappers.IGridReaderVO,Reporting"/>
          </be>
        </val>
        <key>
          <s>Template01</s>
        </key>
        <val>
          <be refId="1500" clsId="ReportTemplateLayoutVO">
            <i key="index">1</i>
            <s key="code">Template01</s>
            <m key="cellFieldAddresses" refId="1501" keid="SYS_STR" veid="Reporting.com.tagetik.spreadsheet.gridwrappers.IGridReaderVO,Reporting"/>
            <m key="controlExpressionsAddresses" refId="1502" keid="SYS_STR" veid="Reporting.com.tagetik.spreadsheet.gridwrappers.IGridReaderVO,Reporting"/>
            <m key="inlineParameterAddresses" refId="1503" keid="SYS_STR" veid="Reporting.com.tagetik.spreadsheet.gridwrappers.IGridReaderVO,Reporting"/>
            <m key="dictionaryAddresses" refId="1504" keid="SYS_STR" veid="Reporting.com.tagetik.spreadsheet.gridwrappers.IGridReaderVO,Reporting">
              <key>
                <s>Dict00</s>
              </key>
              <val>
                <be refId="1505" clsId="ExcelCompactGridReaderVO">
                  <be key="element" refId="1506" clsId="BasicLogicalElement">
                    <i key="columnHeadersCount">0</i>
                    <i key="rowHeadersCount">0</i>
                    <i key="valueColumns">1</i>
                    <i key="valueRows">1</i>
                  </be>
                  <s key="firstCell">B20</s>
                </be>
              </val>
            </m>
            <m key="hyperlinkAddresses" refId="1507" keid="SYS_STR" veid="Reporting.com.tagetik.spreadsheet.gridwrappers.IGridReaderVO,Reporting"/>
            <m key="matrixGridReaders" refId="1508" keid="SYS_STR" veid="Reporting.com.tagetik.spreadsheet.gridwrappers.IGridReaderVO,Reporting"/>
            <m key="queryGridReaders" refId="1509" keid="SYS_STR" veid="Reporting.com.tagetik.spreadsheet.gridwrappers.IGridReaderVO,Reporting"/>
          </be>
        </val>
      </m>
      <m key="adHocParameters" refId="1510" keid="SYS_STR" veid="ProspParametro"/>
      <l key="parametersToBeRequested" refId="1511" ln="2" eid="ParameterInfo">
        <ref refId="756"/>
        <ref refId="757"/>
      </l>
    </be>
  </data>
</easyPacket>
</file>

<file path=customXml/item9.xml><?xml version="1.0" encoding="utf-8"?>
<easyPacket version="1.0">
  <header version="25.0.0.17.tgk.20231012103953"/>
  <data>
    <l refId="0" ln="0" eid="XLHiddenElement"/>
  </data>
</easyPacket>
</file>

<file path=customXml/item10.xml><?xml version="1.0" encoding="utf-8"?>
<easyPacket version="1.0">
  <header version="25.0.0.17.tgk.20231012103953"/>
  <data>
    <be refId="0" clsId="LaunchedMultiTemplateReportVO">
      <be key="multiTemplateReport" refId="1" clsId="MultiTemplateReportVO">
        <s key="code">CD_LA0090_YE</s>
        <a key="desc" refId="2" ln="4" eid="SYS_STR">
          <s>Financial liabilities</s>
          <s>Finanzverbindlichkeiten</s>
          <nl/>
          <nl/>
        </a>
        <d key="dateStyleApplied">1530012689727</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Degree" refId="4" id="ParallelDegreeEnum">D</e>
          <e key="parallelizeWhat" refId="5" id="ParallWhatEnum">C</e>
          <s key="styleSheetCode">U01</s>
          <b key="sheetNamesWithCode">N</b>
          <b key="eventsWithUnlockedSheets">N</b>
          <e key="includeTemplateInSheetName" refId="6" id="IncludeTemplateInSheetNameEnum">0</e>
          <b key="enableDrillDown">S</b>
          <u key="expControlloThreshold">1E-09</u>
          <b key="disableTGKFunctions">N</b>
          <e key="validateTransactional" refId="7" id="ValidateTransactionalEnum">C</e>
          <e key="disableLock" refId="8" id="DisableLockEnum">C</e>
          <e key="headManipPosition" refId="9" id="HeaderManipulatorPositionEnum">N</e>
          <e key="repEngine" refId="10" id="RepEngineEnum">CFG</e>
          <i key="grainSize">1000</i>
          <i key="dataLoadPSize">4</i>
          <i key="dataProcPSize">6</i>
          <b key="disableDataSaving">N</b>
        </be>
        <m key="templates" refId="11" keid="SYS_STR" veid="Reporting.com.tagetik.report.IReportTemplateVO,Reporting">
          <key>
            <s>Template00</s>
          </key>
          <val>
            <be refId="12" clsId="ReportTemplateVO">
              <s key="code">Template00</s>
              <s key="desc">1</s>
              <m key="matrices" refId="13" keid="SYS_STR" veid="Reporting.com.tagetik.tables.IMatrixPositionBlockVO,Reporting">
                <key>
                  <s>Matrix01</s>
                </key>
                <val>
                  <be refId="14" clsId="MatrixPositionBlockVO">
                    <s key="positionID">Matrix01</s>
                    <be key="rows" refId="15" clsId="FilterNode">
                      <l key="dimensionOids" refId="16" ln="0" eid="DimensionOid"/>
                      <l key="AdHocParamDimensionOids" refId="17" ln="0" eid="DimensionOid"/>
                      <be key="data" refId="18" clsId="FilterNodeData">
                        <be key="filterNode" refId="19" clsId="FilterNode">
                          <l key="dimensionOids" refId="20" ln="0" eid="DimensionOid"/>
                          <l key="AdHocParamDimensionOids" refId="21" ln="0" eid="DimensionOid"/>
                          <be key="data" refId="22" clsId="FilterNodeData">
                            <ref key="filterNode" refId="19"/>
                            <i key="segmentLevel">0</i>
                            <e key="segment" refId="23" id="SegmentEnum">CF</e>
                            <b key="placeHolder">N</b>
                            <e key="weight" refId="24" id="WeightEnum">S</e>
                            <be key="textMatchingCondition" refId="25" clsId="TextMatchingCondition">
                              <e key="op" refId="26" id="ComparisonOperatorEnum">=</e>
                              <s key="val"/>
                            </be>
                            <e key="change" refId="27" id="ChangeEnum">CHG_CF</e>
                            <e key="dataType" refId="28" id="DataType">TYPE_U</e>
                            <b key="prevailingDataType">N</b>
                            <e key="editability" refId="29" id="EditableEnum">X</e>
                            <b key="signChange">N</b>
                            <b key="nativeSignChange">N</b>
                            <i key="sco">0</i>
                            <b key="applyFiltersForForcedScenarioPeriodoMap">N</b>
                            <b key="lineSplit">N</b>
                            <b key="addRCRow">N</b>
                            <b key="complementary">N</b>
                            <e key="periodicCalculation" refId="30" id="PeriodicCalculationEnum">Y</e>
                            <b key="breakLevelSubtotal">N</b>
                            <b key="alreadyDrilled">N</b>
                            <b key="multiSelection">N</b>
                          </be>
                          <cust key="id" clsId="FilterOid">1</cust>
                          <s key="cod">ROOT</s>
                          <s key="desc">Rows</s>
                          <i key="index">0</i>
                          <l key="children" refId="31" ln="8" eid="Framework.com.tagetik.trees.INode,framework">
                            <be refId="32" clsId="FilterNode">
                              <l key="dimensionOids" refId="33" ln="1" eid="DimensionOid">
                                <cust clsId="DimensionOid">415A495F453032-4E-414E313030303030---</cust>
                              </l>
                              <l key="AdHocParamDimensionOids" refId="34" ln="0" eid="DimensionOid"/>
                              <be key="data" refId="35" clsId="FilterNodeData">
                                <ref key="filterNode" refId="32"/>
                                <s key="dim">AZI_E02</s>
                                <i key="segmentLevel">0</i>
                                <e key="segment" refId="36" id="SegmentEnum">S</e>
                                <b key="placeHolder">N</b>
                                <ref key="weight" refId="24"/>
                                <be key="textMatchingCondition" refId="3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38" keid="SYS_STR" veid="EFReportingNodeType">
                                  <key>
                                    <s>415A495F453032-4E-414E313030303030---</s>
                                  </key>
                                  <val>
                                    <e refId="39" id="EFReportingNodeType">N</e>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31</cust>
                              <i key="index">0</i>
                              <ref key="parent" refId="19"/>
                            </be>
                            <be refId="40" clsId="FilterNode">
                              <l key="dimensionOids" refId="41" ln="1" eid="DimensionOid">
                                <cust clsId="DimensionOid">415A495F453032-4E-414E323030303030---</cust>
                              </l>
                              <l key="AdHocParamDimensionOids" refId="42" ln="0" eid="DimensionOid"/>
                              <be key="data" refId="43" clsId="FilterNodeData">
                                <ref key="filterNode" refId="40"/>
                                <s key="dim">AZI_E02</s>
                                <i key="segmentLevel">0</i>
                                <ref key="segment" refId="36"/>
                                <b key="placeHolder">N</b>
                                <ref key="weight" refId="24"/>
                                <be key="textMatchingCondition" refId="4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5"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32</cust>
                              <i key="index">0</i>
                              <ref key="parent" refId="19"/>
                            </be>
                            <be refId="46" clsId="FilterNode">
                              <l key="dimensionOids" refId="47" ln="1" eid="DimensionOid">
                                <cust clsId="DimensionOid">415A495F453032-4E-414E333030303030---</cust>
                              </l>
                              <l key="AdHocParamDimensionOids" refId="48" ln="0" eid="DimensionOid"/>
                              <be key="data" refId="49" clsId="FilterNodeData">
                                <ref key="filterNode" refId="46"/>
                                <s key="dim">AZI_E02</s>
                                <i key="segmentLevel">0</i>
                                <ref key="segment" refId="36"/>
                                <b key="placeHolder">N</b>
                                <ref key="weight" refId="24"/>
                                <be key="textMatchingCondition" refId="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1"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33</cust>
                              <i key="index">0</i>
                              <ref key="parent" refId="19"/>
                            </be>
                            <be refId="52" clsId="FilterNode">
                              <l key="dimensionOids" refId="53" ln="1" eid="DimensionOid">
                                <cust clsId="DimensionOid">415A495F453032-4E-414E343030303030---</cust>
                              </l>
                              <l key="AdHocParamDimensionOids" refId="54" ln="0" eid="DimensionOid"/>
                              <be key="data" refId="55" clsId="FilterNodeData">
                                <ref key="filterNode" refId="52"/>
                                <s key="dim">AZI_E02</s>
                                <i key="segmentLevel">0</i>
                                <ref key="segment" refId="36"/>
                                <b key="placeHolder">N</b>
                                <ref key="weight" refId="24"/>
                                <be key="textMatchingCondition" refId="5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7"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34</cust>
                              <i key="index">0</i>
                              <ref key="parent" refId="19"/>
                            </be>
                            <be refId="58" clsId="FilterNode">
                              <l key="dimensionOids" refId="59" ln="1" eid="DimensionOid">
                                <cust clsId="DimensionOid">415A495F453032-4E-414E353030303030---</cust>
                              </l>
                              <l key="AdHocParamDimensionOids" refId="60" ln="0" eid="DimensionOid"/>
                              <be key="data" refId="61" clsId="FilterNodeData">
                                <ref key="filterNode" refId="58"/>
                                <s key="dim">AZI_E02</s>
                                <i key="segmentLevel">0</i>
                                <ref key="segment" refId="36"/>
                                <b key="placeHolder">N</b>
                                <ref key="weight" refId="24"/>
                                <be key="textMatchingCondition" refId="6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63" keid="SYS_STR" veid="EFReportingNodeType">
                                  <key>
                                    <s>415A495F453032-4E-414E313030303030---</s>
                                  </key>
                                  <val>
                                    <ref refId="39"/>
                                  </val>
                                  <key>
                                    <s>415A495F453032-4E-414E343030303030---</s>
                                  </key>
                                  <val>
                                    <ref refId="39"/>
                                  </val>
                                  <key>
                                    <s>415A495F453032-4E-414E333030303030---</s>
                                  </key>
                                  <val>
                                    <ref refId="39"/>
                                  </val>
                                  <key>
                                    <s>415A495F453032-4E-414E353030303030---</s>
                                  </key>
                                  <val>
                                    <ref refId="39"/>
                                  </val>
                                  <key>
                                    <s>415A495F453032-4E-414E323030303030---</s>
                                  </key>
                                  <val>
                                    <ref refId="39"/>
                                  </val>
                                </m>
                                <b key="multiSelection">N</b>
                              </be>
                              <cust key="id" clsId="FilterOid">35</cust>
                              <i key="index">0</i>
                              <ref key="parent" refId="19"/>
                            </be>
                            <be refId="64" clsId="FilterNode">
                              <l key="dimensionOids" refId="65" ln="1" eid="DimensionOid">
                                <cust clsId="DimensionOid">415A495F453032-4E-414E303030303030---</cust>
                              </l>
                              <l key="AdHocParamDimensionOids" refId="66" ln="0" eid="DimensionOid"/>
                              <be key="data" refId="67" clsId="FilterNodeData">
                                <ref key="filterNode" refId="64"/>
                                <s key="dim">AZI_E02</s>
                                <i key="segmentLevel">0</i>
                                <e key="segment" refId="68" id="SegmentEnum">SN</e>
                                <b key="placeHolder">N</b>
                                <ref key="weight" refId="24"/>
                                <be key="textMatchingCondition" refId="6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0" keid="SYS_STR" veid="EFReportingNodeType">
                                  <key>
                                    <s>415A495F453032-4E-414E303030303030---</s>
                                  </key>
                                  <val>
                                    <ref refId="39"/>
                                  </val>
                                </m>
                                <b key="multiSelection">N</b>
                              </be>
                              <cust key="id" clsId="FilterOid">39</cust>
                              <i key="index">0</i>
                              <ref key="parent" refId="19"/>
                            </be>
                            <be refId="71" clsId="FilterNode">
                              <l key="dimensionOids" refId="72" ln="0" eid="DimensionOid"/>
                              <l key="AdHocParamDimensionOids" refId="73" ln="0" eid="DimensionOid"/>
                              <be key="data" refId="74" clsId="FilterNodeData">
                                <ref key="filterNode" refId="71"/>
                                <s key="dim">AZI_E02</s>
                                <i key="segmentLevel">0</i>
                                <ref key="segment" refId="23"/>
                                <be key="reportingFormula" refId="75" clsId="ReportingFormula">
                                  <b key="serverFormula">N</b>
                                  <b key="formulaRule">N</b>
                                  <s key="formula">{34}+{35}+{39}</s>
                                </be>
                                <be key="dictionaryHeader" refId="76" clsId="MultiDesc">
                                  <a key="desc" refId="77" ln="4" eid="SYS_STR">
                                    <s>Administration/Consolidation</s>
                                    <s>Administration/Konsolidierung</s>
                                    <nl/>
                                    <nl/>
                                  </a>
                                </be>
                                <b key="placeHolder">S</b>
                                <ref key="weight" refId="24"/>
                                <be key="textMatchingCondition" refId="7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9" keid="SYS_STR" veid="EFReportingNodeType">
                                  <key>
                                    <s>35</s>
                                  </key>
                                  <val>
                                    <ref refId="39"/>
                                  </val>
                                </m>
                                <b key="multiSelection">N</b>
                              </be>
                              <cust key="id" clsId="FilterOid">36</cust>
                              <s key="cod">PH</s>
                              <s key="desc"/>
                              <i key="index">0</i>
                              <ref key="parent" refId="19"/>
                            </be>
                            <be refId="80" clsId="FilterNode">
                              <l key="dimensionOids" refId="81" ln="1" eid="DimensionOid">
                                <cust clsId="DimensionOid">415A495F453032-4E-414E303030303030---</cust>
                              </l>
                              <l key="AdHocParamDimensionOids" refId="82" ln="0" eid="DimensionOid"/>
                              <be key="data" refId="83" clsId="FilterNodeData">
                                <ref key="filterNode" refId="80"/>
                                <s key="dim">AZI_E02</s>
                                <i key="segmentLevel">0</i>
                                <ref key="segment" refId="36"/>
                                <be key="dictionaryHeader" refId="84" clsId="MultiDesc">
                                  <a key="desc" refId="85" ln="4" eid="SYS_STR">
                                    <s>Total</s>
                                    <s>Summe</s>
                                    <nl/>
                                    <nl/>
                                  </a>
                                </be>
                                <b key="placeHolder">N</b>
                                <ref key="weight" refId="24"/>
                                <be key="textMatchingCondition" refId="8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87" keid="SYS_STR" veid="EFReportingNodeType">
                                  <key>
                                    <s>415A495F453032-4E-414E303030303030---</s>
                                  </key>
                                  <val>
                                    <ref refId="39"/>
                                  </val>
                                </m>
                                <b key="multiSelection">N</b>
                              </be>
                              <cust key="id" clsId="FilterOid">38</cust>
                              <i key="index">0</i>
                              <ref key="parent" refId="19"/>
                            </be>
                          </l>
                        </be>
                        <i key="segmentLevel">0</i>
                        <ref key="segment" refId="23"/>
                        <b key="placeHolder">N</b>
                        <ref key="weight" refId="24"/>
                        <be key="textMatchingCondition" refId="8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89" ln="9" eid="Framework.com.tagetik.trees.INode,framework">
                        <be refId="90" clsId="FilterNode">
                          <l key="dimensionOids" refId="91" ln="1" eid="DimensionOid">
                            <cust clsId="DimensionOid">564F435F413031-45-32333131313030303030---</cust>
                          </l>
                          <l key="AdHocParamDimensionOids" refId="92" ln="0" eid="DimensionOid"/>
                          <be key="data" refId="93" clsId="FilterNodeData">
                            <ref key="filterNode" refId="90"/>
                            <s key="dim">VOC_A01</s>
                            <i key="segmentLevel">0</i>
                            <ref key="segment" refId="23"/>
                            <be key="dictionaryHeader" refId="94" clsId="MultiDesc">
                              <a key="desc" refId="95" ln="4" eid="SYS_STR">
                                <s>Bonds</s>
                                <s>Anleihen</s>
                                <nl/>
                                <nl/>
                              </a>
                            </be>
                            <b key="placeHolder">N</b>
                            <ref key="weight" refId="24"/>
                            <be key="textMatchingCondition" refId="96" clsId="TextMatchingCondition">
                              <ref key="op" refId="26"/>
                              <s key="val"/>
                            </be>
                            <ref key="change" refId="27"/>
                            <ref key="dataType" refId="28"/>
                            <b key="prevailingDataType">N</b>
                            <ref key="editability" refId="29"/>
                            <b key="signChange">S</b>
                            <b key="nativeSignChange">N</b>
                            <l key="nav" refId="97" ln="0" eid="ScenarioModifierValue"/>
                            <i key="sco">0</i>
                            <b key="applyFiltersForForcedScenarioPeriodoMap">N</b>
                            <b key="lineSplit">N</b>
                            <b key="addRCRow">N</b>
                            <b key="complementary">N</b>
                            <e key="periodicCalculation" refId="98" id="PeriodicCalculationEnum">A</e>
                            <b key="breakLevelSubtotal">N</b>
                            <b key="alreadyDrilled">N</b>
                            <m key="nodeTypes" refId="99" keid="SYS_STR" veid="EFReportingNodeType">
                              <key>
                                <s>564F435F413031-45-32333131313030303030---</s>
                              </key>
                              <val>
                                <ref refId="39"/>
                              </val>
                            </m>
                            <b key="multiSelection">N</b>
                          </be>
                          <cust key="id" clsId="FilterOid">186</cust>
                          <s key="cod"/>
                          <s key="desc"/>
                          <i key="index">0</i>
                          <l key="children" refId="100" ln="0" eid="Framework.com.tagetik.trees.INode,framework"/>
                          <ref key="parent" refId="15"/>
                        </be>
                        <be refId="101" clsId="FilterNode">
                          <l key="dimensionOids" refId="102" ln="1" eid="DimensionOid">
                            <cust clsId="DimensionOid">564F435F413031-45-32333131323030303030---</cust>
                          </l>
                          <l key="AdHocParamDimensionOids" refId="103" ln="0" eid="DimensionOid"/>
                          <be key="data" refId="104" clsId="FilterNodeData">
                            <ref key="filterNode" refId="101"/>
                            <s key="dim">VOC_A01</s>
                            <i key="segmentLevel">0</i>
                            <ref key="segment" refId="23"/>
                            <b key="placeHolder">N</b>
                            <ref key="weight" refId="24"/>
                            <be key="textMatchingCondition" refId="105" clsId="TextMatchingCondition">
                              <ref key="op" refId="26"/>
                              <s key="val"/>
                            </be>
                            <ref key="change" refId="27"/>
                            <ref key="dataType" refId="28"/>
                            <b key="prevailingDataType">N</b>
                            <ref key="editability" refId="29"/>
                            <b key="signChange">S</b>
                            <b key="nativeSignChange">N</b>
                            <l key="nav" refId="106" ln="0" eid="ScenarioModifierValue"/>
                            <i key="sco">0</i>
                            <b key="applyFiltersForForcedScenarioPeriodoMap">N</b>
                            <b key="lineSplit">N</b>
                            <b key="addRCRow">N</b>
                            <b key="complementary">N</b>
                            <ref key="periodicCalculation" refId="98"/>
                            <b key="breakLevelSubtotal">N</b>
                            <b key="alreadyDrilled">N</b>
                            <m key="nodeTypes" refId="107" keid="SYS_STR" veid="EFReportingNodeType">
                              <key>
                                <s>564F435F413031-45-32333131323030303030---</s>
                              </key>
                              <val>
                                <ref refId="39"/>
                              </val>
                            </m>
                            <b key="multiSelection">N</b>
                          </be>
                          <cust key="id" clsId="FilterOid">187</cust>
                          <s key="cod"/>
                          <s key="desc"/>
                          <i key="index">1</i>
                          <l key="children" refId="108" ln="0" eid="Framework.com.tagetik.trees.INode,framework"/>
                          <ref key="parent" refId="15"/>
                        </be>
                        <be refId="109" clsId="FilterNode">
                          <l key="dimensionOids" refId="110" ln="1" eid="DimensionOid">
                            <cust clsId="DimensionOid">564F435F413031-45-32333131333030303030---</cust>
                          </l>
                          <l key="AdHocParamDimensionOids" refId="111" ln="0" eid="DimensionOid"/>
                          <be key="data" refId="112" clsId="FilterNodeData">
                            <ref key="filterNode" refId="109"/>
                            <s key="dim">VOC_A01</s>
                            <i key="segmentLevel">0</i>
                            <ref key="segment" refId="23"/>
                            <be key="dictionaryHeader" refId="113" clsId="MultiDesc">
                              <a key="desc" refId="114" ln="4" eid="SYS_STR">
                                <s>Liabilities to banks</s>
                                <s>
                                  Verbindlichkeiten gegen
                                  <ch cod="fc"/>
                                  ber Banken
                                </s>
                                <nl/>
                                <nl/>
                              </a>
                            </be>
                            <b key="placeHolder">N</b>
                            <ref key="weight" refId="24"/>
                            <be key="textMatchingCondition" refId="115" clsId="TextMatchingCondition">
                              <ref key="op" refId="26"/>
                              <s key="val"/>
                            </be>
                            <ref key="change" refId="27"/>
                            <ref key="dataType" refId="28"/>
                            <b key="prevailingDataType">N</b>
                            <ref key="editability" refId="29"/>
                            <b key="signChange">S</b>
                            <b key="nativeSignChange">N</b>
                            <l key="nav" refId="116" ln="0" eid="ScenarioModifierValue"/>
                            <i key="sco">0</i>
                            <b key="applyFiltersForForcedScenarioPeriodoMap">N</b>
                            <b key="lineSplit">N</b>
                            <b key="addRCRow">N</b>
                            <b key="complementary">N</b>
                            <ref key="periodicCalculation" refId="98"/>
                            <b key="breakLevelSubtotal">N</b>
                            <b key="alreadyDrilled">N</b>
                            <m key="nodeTypes" refId="117" keid="SYS_STR" veid="EFReportingNodeType">
                              <key>
                                <s>564F435F413031-45-32333131333030303030---</s>
                              </key>
                              <val>
                                <ref refId="39"/>
                              </val>
                            </m>
                            <b key="multiSelection">N</b>
                          </be>
                          <cust key="id" clsId="FilterOid">188</cust>
                          <s key="cod"/>
                          <s key="desc"/>
                          <i key="index">2</i>
                          <l key="children" refId="118" ln="0" eid="Framework.com.tagetik.trees.INode,framework"/>
                          <ref key="parent" refId="15"/>
                        </be>
                        <be refId="119" clsId="FilterNode">
                          <l key="dimensionOids" refId="120" ln="0" eid="DimensionOid"/>
                          <l key="AdHocParamDimensionOids" refId="121" ln="0" eid="DimensionOid"/>
                          <be key="data" refId="122" clsId="FilterNodeData">
                            <ref key="filterNode" refId="119"/>
                            <s key="dim">VOC_A01</s>
                            <i key="segmentLevel">0</i>
                            <ref key="segment" refId="23"/>
                            <be key="reportingFormula" refId="123" clsId="ReportingFormula">
                              <b key="serverFormula">N</b>
                              <b key="formulaRule">N</b>
                              <s key="formula">{186}+{194}-{187}-{188}</s>
                            </be>
                            <be key="dictionaryHeader" refId="124" clsId="MultiDesc">
                              <a key="desc" refId="125" ln="4" eid="SYS_STR">
                                <s>Other financial liabilities (including liabilities to affiliated companies)</s>
                                <s>
                                  Sonstige Finanzverbindlichkeiten (inklusive Verbindlichkeiten gegen
                                  <ch cod="fc"/>
                                  ber verbundenen Unternehmen)
                                </s>
                                <nl/>
                                <nl/>
                              </a>
                            </be>
                            <b key="placeHolder">S</b>
                            <ref key="weight" refId="24"/>
                            <be key="textMatchingCondition" refId="126" clsId="TextMatchingCondition">
                              <ref key="op" refId="26"/>
                              <s key="val"/>
                            </be>
                            <ref key="change" refId="27"/>
                            <ref key="dataType" refId="28"/>
                            <b key="prevailingDataType">N</b>
                            <ref key="editability" refId="29"/>
                            <b key="signChange">N</b>
                            <b key="nativeSignChange">N</b>
                            <l key="nav" refId="127" ln="0" eid="ScenarioModifierValue"/>
                            <i key="sco">0</i>
                            <b key="applyFiltersForForcedScenarioPeriodoMap">N</b>
                            <b key="lineSplit">N</b>
                            <b key="addRCRow">N</b>
                            <b key="complementary">N</b>
                            <ref key="periodicCalculation" refId="30"/>
                            <b key="breakLevelSubtotal">N</b>
                            <b key="alreadyDrilled">N</b>
                            <m key="nodeTypes" refId="128" keid="SYS_STR" veid="EFReportingNodeType">
                              <key>
                                <s>188</s>
                              </key>
                              <val>
                                <ref refId="39"/>
                              </val>
                            </m>
                            <b key="multiSelection">N</b>
                          </be>
                          <cust key="id" clsId="FilterOid">189</cust>
                          <s key="cod"/>
                          <s key="desc"/>
                          <i key="index">3</i>
                          <l key="children" refId="129" ln="0" eid="Framework.com.tagetik.trees.INode,framework"/>
                          <ref key="parent" refId="15"/>
                        </be>
                        <be refId="130" clsId="FilterNode">
                          <l key="dimensionOids" refId="131" ln="1" eid="DimensionOid">
                            <cust clsId="DimensionOid">564F435F413031-45-32333131353030303030---</cust>
                          </l>
                          <l key="AdHocParamDimensionOids" refId="132" ln="0" eid="DimensionOid"/>
                          <be key="data" refId="133" clsId="FilterNodeData">
                            <ref key="filterNode" refId="130"/>
                            <s key="dim">VOC_A01</s>
                            <i key="segmentLevel">0</i>
                            <ref key="segment" refId="23"/>
                            <be key="dictionaryHeader" refId="134" clsId="MultiDesc">
                              <a key="desc" refId="135" ln="4" eid="SYS_STR">
                                <s>Lease liabilities</s>
                                <s>davon: Verbindlichkeiten aus Leasing</s>
                                <nl/>
                                <nl/>
                              </a>
                            </be>
                            <b key="placeHolder">N</b>
                            <ref key="weight" refId="24"/>
                            <be key="textMatchingCondition" refId="136" clsId="TextMatchingCondition">
                              <ref key="op" refId="26"/>
                              <s key="val"/>
                            </be>
                            <ref key="change" refId="27"/>
                            <ref key="dataType" refId="28"/>
                            <b key="prevailingDataType">N</b>
                            <ref key="editability" refId="29"/>
                            <b key="signChange">S</b>
                            <b key="nativeSignChange">N</b>
                            <l key="nav" refId="137" ln="0" eid="ScenarioModifierValue"/>
                            <i key="sco">0</i>
                            <b key="applyFiltersForForcedScenarioPeriodoMap">N</b>
                            <b key="lineSplit">N</b>
                            <b key="addRCRow">N</b>
                            <b key="complementary">N</b>
                            <ref key="periodicCalculation" refId="98"/>
                            <b key="breakLevelSubtotal">N</b>
                            <b key="alreadyDrilled">N</b>
                            <m key="nodeTypes" refId="138" keid="SYS_STR" veid="EFReportingNodeType">
                              <key>
                                <s>564F435F413031-45-32333131353030303030---</s>
                              </key>
                              <val>
                                <ref refId="39"/>
                              </val>
                            </m>
                            <b key="multiSelection">N</b>
                          </be>
                          <cust key="id" clsId="FilterOid">190</cust>
                          <s key="cod"/>
                          <s key="desc"/>
                          <i key="index">4</i>
                          <l key="children" refId="139" ln="0" eid="Framework.com.tagetik.trees.INode,framework"/>
                          <ref key="parent" refId="15"/>
                        </be>
                        <be refId="140" clsId="FilterNode">
                          <l key="dimensionOids" refId="141" ln="1" eid="DimensionOid">
                            <cust clsId="DimensionOid">564F435F413031-45-32333131363530303030---</cust>
                          </l>
                          <l key="AdHocParamDimensionOids" refId="142" ln="0" eid="DimensionOid"/>
                          <be key="data" refId="143" clsId="FilterNodeData">
                            <ref key="filterNode" refId="140"/>
                            <s key="dim">VOC_A01</s>
                            <i key="segmentLevel">0</i>
                            <ref key="segment" refId="23"/>
                            <be key="dictionaryHeader" refId="144" clsId="MultiDesc">
                              <a key="desc" refId="145" ln="4" eid="SYS_STR">
                                <s>Margining liabilities</s>
                                <s>davon: Verbindlichkeiten aus Margining</s>
                                <nl/>
                                <nl/>
                              </a>
                            </be>
                            <b key="placeHolder">N</b>
                            <ref key="weight" refId="24"/>
                            <be key="textMatchingCondition" refId="146" clsId="TextMatchingCondition">
                              <ref key="op" refId="26"/>
                              <s key="val"/>
                            </be>
                            <ref key="change" refId="27"/>
                            <ref key="dataType" refId="28"/>
                            <b key="prevailingDataType">N</b>
                            <ref key="editability" refId="29"/>
                            <b key="signChange">S</b>
                            <b key="nativeSignChange">N</b>
                            <l key="nav" refId="147" ln="0" eid="ScenarioModifierValue"/>
                            <i key="sco">0</i>
                            <b key="applyFiltersForForcedScenarioPeriodoMap">N</b>
                            <b key="lineSplit">N</b>
                            <b key="addRCRow">N</b>
                            <b key="complementary">N</b>
                            <ref key="periodicCalculation" refId="98"/>
                            <b key="breakLevelSubtotal">N</b>
                            <b key="alreadyDrilled">N</b>
                            <m key="nodeTypes" refId="148" keid="SYS_STR" veid="EFReportingNodeType">
                              <key>
                                <s>564F435F413031-45-32333131363530303030---</s>
                              </key>
                              <val>
                                <ref refId="39"/>
                              </val>
                            </m>
                            <b key="multiSelection">N</b>
                          </be>
                          <cust key="id" clsId="FilterOid">191</cust>
                          <s key="cod"/>
                          <s key="desc"/>
                          <i key="index">5</i>
                          <l key="children" refId="149" ln="0" eid="Framework.com.tagetik.trees.INode,framework"/>
                          <ref key="parent" refId="15"/>
                        </be>
                        <be refId="150" clsId="FilterNode">
                          <l key="dimensionOids" refId="151" ln="1" eid="DimensionOid">
                            <cust clsId="DimensionOid">564F435F413031-45-32333131363230303030---</cust>
                          </l>
                          <l key="AdHocParamDimensionOids" refId="152" ln="0" eid="DimensionOid"/>
                          <be key="data" refId="153" clsId="FilterNodeData">
                            <ref key="filterNode" refId="150"/>
                            <s key="dim">VOC_A01</s>
                            <i key="segmentLevel">0</i>
                            <ref key="segment" refId="23"/>
                            <be key="dictionaryHeader" refId="154" clsId="MultiDesc">
                              <a key="desc" refId="155" ln="4" eid="SYS_STR">
                                <s>Liabilities to co-shareholders from shareholder loans</s>
                                <s>
                                  davon: Verbindlichkeiten aus Gesellschafterdarlehen gegen
                                  <ch cod="fc"/>
                                  ber Mitgesellschaftern
                                </s>
                                <nl/>
                                <nl/>
                              </a>
                            </be>
                            <b key="placeHolder">N</b>
                            <ref key="weight" refId="24"/>
                            <be key="textMatchingCondition" refId="156" clsId="TextMatchingCondition">
                              <ref key="op" refId="26"/>
                              <s key="val"/>
                            </be>
                            <ref key="change" refId="27"/>
                            <ref key="dataType" refId="28"/>
                            <b key="prevailingDataType">N</b>
                            <ref key="editability" refId="29"/>
                            <b key="signChange">S</b>
                            <b key="nativeSignChange">N</b>
                            <l key="nav" refId="157" ln="0" eid="ScenarioModifierValue"/>
                            <i key="sco">0</i>
                            <b key="applyFiltersForForcedScenarioPeriodoMap">N</b>
                            <b key="lineSplit">N</b>
                            <b key="addRCRow">N</b>
                            <b key="complementary">N</b>
                            <ref key="periodicCalculation" refId="30"/>
                            <b key="breakLevelSubtotal">N</b>
                            <b key="alreadyDrilled">N</b>
                            <b key="multiSelection">N</b>
                          </be>
                          <cust key="id" clsId="FilterOid">192</cust>
                          <s key="cod"/>
                          <s key="desc"/>
                          <i key="index">6</i>
                          <l key="children" refId="158" ln="0" eid="Framework.com.tagetik.trees.INode,framework"/>
                          <ref key="parent" refId="15"/>
                        </be>
                        <be refId="159" clsId="FilterNode">
                          <l key="dimensionOids" refId="160" ln="0" eid="DimensionOid"/>
                          <l key="AdHocParamDimensionOids" refId="161" ln="0" eid="DimensionOid"/>
                          <be key="data" refId="162" clsId="FilterNodeData">
                            <ref key="filterNode" refId="159"/>
                            <s key="dim">VOC_A01</s>
                            <i key="segmentLevel">0</i>
                            <ref key="segment" refId="23"/>
                            <be key="reportingFormula" refId="163" clsId="ReportingFormula">
                              <b key="serverFormula">N</b>
                              <b key="formulaRule">N</b>
                              <s key="formula">{189}-{190}-{191}-{192}</s>
                            </be>
                            <be key="dictionaryHeader" refId="164" clsId="MultiDesc">
                              <a key="desc" refId="165" ln="4" eid="SYS_STR">
                                <s>Other financing</s>
                                <s>davon: sonstige Finanzierung</s>
                                <nl/>
                                <nl/>
                              </a>
                            </be>
                            <b key="placeHolder">S</b>
                            <ref key="weight" refId="24"/>
                            <be key="textMatchingCondition" refId="166" clsId="TextMatchingCondition">
                              <ref key="op" refId="26"/>
                              <s key="val"/>
                            </be>
                            <ref key="change" refId="27"/>
                            <ref key="dataType" refId="28"/>
                            <b key="prevailingDataType">N</b>
                            <ref key="editability" refId="29"/>
                            <b key="signChange">N</b>
                            <b key="nativeSignChange">N</b>
                            <l key="nav" refId="167" ln="0" eid="ScenarioModifierValue"/>
                            <i key="sco">0</i>
                            <b key="applyFiltersForForcedScenarioPeriodoMap">N</b>
                            <b key="lineSplit">N</b>
                            <b key="addRCRow">N</b>
                            <b key="complementary">N</b>
                            <ref key="periodicCalculation" refId="30"/>
                            <b key="breakLevelSubtotal">N</b>
                            <b key="alreadyDrilled">N</b>
                            <m key="nodeTypes" refId="168" keid="SYS_STR" veid="EFReportingNodeType">
                              <key>
                                <s>192</s>
                              </key>
                              <val>
                                <ref refId="39"/>
                              </val>
                            </m>
                            <b key="multiSelection">N</b>
                          </be>
                          <cust key="id" clsId="FilterOid">193</cust>
                          <s key="cod"/>
                          <s key="desc"/>
                          <i key="index">7</i>
                          <l key="children" refId="169" ln="0" eid="Framework.com.tagetik.trees.INode,framework"/>
                          <ref key="parent" refId="15"/>
                        </be>
                        <be refId="170" clsId="FilterNode">
                          <l key="dimensionOids" refId="171" ln="1" eid="DimensionOid">
                            <cust clsId="DimensionOid">564F435F413031-4E-32333130303030303030---</cust>
                          </l>
                          <l key="AdHocParamDimensionOids" refId="172" ln="0" eid="DimensionOid"/>
                          <be key="data" refId="173" clsId="FilterNodeData">
                            <ref key="filterNode" refId="170"/>
                            <s key="dim">VOC_A01</s>
                            <i key="segmentLevel">0</i>
                            <ref key="segment" refId="23"/>
                            <be key="dictionaryHeader" refId="174" clsId="MultiDesc">
                              <a key="desc" refId="175" ln="4" eid="SYS_STR">
                                <s>Total</s>
                                <s>Summe</s>
                                <nl/>
                                <nl/>
                              </a>
                            </be>
                            <b key="placeHolder">N</b>
                            <ref key="weight" refId="24"/>
                            <be key="textMatchingCondition" refId="176" clsId="TextMatchingCondition">
                              <ref key="op" refId="26"/>
                              <s key="val"/>
                            </be>
                            <ref key="change" refId="27"/>
                            <ref key="dataType" refId="28"/>
                            <b key="prevailingDataType">N</b>
                            <ref key="editability" refId="29"/>
                            <b key="signChange">S</b>
                            <b key="nativeSignChange">N</b>
                            <l key="nav" refId="177" ln="0" eid="ScenarioModifierValue"/>
                            <i key="sco">0</i>
                            <b key="applyFiltersForForcedScenarioPeriodoMap">N</b>
                            <b key="lineSplit">N</b>
                            <b key="addRCRow">N</b>
                            <b key="complementary">N</b>
                            <ref key="periodicCalculation" refId="98"/>
                            <b key="breakLevelSubtotal">N</b>
                            <b key="alreadyDrilled">N</b>
                            <m key="nodeTypes" refId="178" keid="SYS_STR" veid="EFReportingNodeType">
                              <key>
                                <s>564F435F413031-4E-32333130303030303030---</s>
                              </key>
                              <val>
                                <ref refId="39"/>
                              </val>
                            </m>
                            <b key="multiSelection">N</b>
                          </be>
                          <cust key="id" clsId="FilterOid">194</cust>
                          <s key="cod"/>
                          <s key="desc"/>
                          <i key="index">8</i>
                          <l key="children" refId="179" ln="0" eid="Framework.com.tagetik.trees.INode,framework"/>
                          <ref key="parent" refId="15"/>
                        </be>
                      </l>
                    </be>
                    <be key="columns" refId="180" clsId="FilterNode">
                      <l key="dimensionOids" refId="181" ln="0" eid="DimensionOid"/>
                      <l key="AdHocParamDimensionOids" refId="182" ln="0" eid="DimensionOid"/>
                      <be key="data" refId="183" clsId="FilterNodeData">
                        <be key="filterNode" refId="184" clsId="FilterNode">
                          <l key="dimensionOids" refId="185" ln="0" eid="DimensionOid"/>
                          <l key="AdHocParamDimensionOids" refId="186" ln="0" eid="DimensionOid"/>
                          <be key="data" refId="187" clsId="FilterNodeData">
                            <ref key="filterNode" refId="184"/>
                            <i key="segmentLevel">0</i>
                            <ref key="segment" refId="23"/>
                            <b key="placeHolder">N</b>
                            <ref key="weight" refId="24"/>
                            <be key="textMatchingCondition" refId="18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189" ln="4" eid="Framework.com.tagetik.trees.INode,framework">
                            <be refId="190" clsId="FilterNode">
                              <l key="dimensionOids" refId="191" ln="1" eid="DimensionOid">
                                <cust clsId="DimensionOid">5343455F24-45-41432D5343452D434F4E532D504152542D30303031--50-</cust>
                              </l>
                              <l key="AdHocParamDimensionOids" refId="192" ln="0" eid="DimensionOid"/>
                              <be key="data" refId="193" clsId="FilterNodeData">
                                <ref key="filterNode" refId="190"/>
                                <s key="dim">SCE_$</s>
                                <i key="segmentLevel">0</i>
                                <ref key="segment" refId="23"/>
                                <b key="placeHolder">N</b>
                                <ref key="weight" refId="24"/>
                                <be key="textMatchingCondition" refId="19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195" keid="SYS_STR" veid="EFReportingNodeType">
                                  <key>
                                    <s>5343455F24-45-41432D5343452D434F4E532D504152542D30303031--50-</s>
                                  </key>
                                  <val>
                                    <ref refId="39"/>
                                  </val>
                                </m>
                                <b key="multiSelection">N</b>
                              </be>
                              <cust key="id" clsId="FilterOid">2</cust>
                              <i key="index">0</i>
                              <l key="children" refId="196" ln="1" eid="Framework.com.tagetik.trees.INode,framework">
                                <be refId="197" clsId="FilterNode">
                                  <l key="dimensionOids" refId="198" ln="1" eid="DimensionOid">
                                    <cust clsId="DimensionOid">4445535431-45-3130---</cust>
                                  </l>
                                  <l key="AdHocParamDimensionOids" refId="199" ln="0" eid="DimensionOid"/>
                                  <be key="data" refId="200" clsId="FilterNodeData">
                                    <ref key="filterNode" refId="197"/>
                                    <s key="dim">DEST1</s>
                                    <i key="segmentLevel">0</i>
                                    <ref key="segment" refId="23"/>
                                    <b key="placeHolder">N</b>
                                    <ref key="weight" refId="24"/>
                                    <be key="textMatchingCondition" refId="20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98"/>
                                    <b key="breakLevelSubtotal">N</b>
                                    <b key="alreadyDrilled">N</b>
                                    <m key="nodeTypes" refId="202" keid="SYS_STR" veid="EFReportingNodeType">
                                      <key>
                                        <s>4445535431-45-3130---</s>
                                      </key>
                                      <val>
                                        <ref refId="39"/>
                                      </val>
                                    </m>
                                    <b key="multiSelection">N</b>
                                  </be>
                                  <cust key="id" clsId="FilterOid">35</cust>
                                  <i key="index">0</i>
                                  <l key="children" refId="203" ln="1" eid="Framework.com.tagetik.trees.INode,framework">
                                    <be refId="204" clsId="FilterNode">
                                      <l key="dimensionOids" refId="205" ln="1" eid="DimensionOid">
                                        <cust clsId="DimensionOid">504552-45-41432D5045522D414C4C2D504152542D30303031--50-</cust>
                                      </l>
                                      <l key="AdHocParamDimensionOids" refId="206" ln="0" eid="DimensionOid"/>
                                      <be key="data" refId="207" clsId="FilterNodeData">
                                        <ref key="filterNode" refId="204"/>
                                        <s key="dim">PER</s>
                                        <i key="segmentLevel">0</i>
                                        <ref key="segment" refId="23"/>
                                        <b key="placeHolder">N</b>
                                        <ref key="weight" refId="24"/>
                                        <be key="textMatchingCondition" refId="20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98"/>
                                        <b key="breakLevelSubtotal">N</b>
                                        <b key="alreadyDrilled">N</b>
                                        <m key="nodeTypes" refId="209" keid="SYS_STR" veid="EFReportingNodeType">
                                          <key>
                                            <s>504552-45-41432D5045522D414C4C2D504152542D30303031--50-</s>
                                          </key>
                                          <val>
                                            <ref refId="39"/>
                                          </val>
                                        </m>
                                        <b key="multiSelection">N</b>
                                      </be>
                                      <cust key="id" clsId="FilterOid">21</cust>
                                      <i key="index">0</i>
                                      <ref key="parent" refId="197"/>
                                    </be>
                                  </l>
                                  <ref key="parent" refId="190"/>
                                </be>
                              </l>
                              <ref key="parent" refId="184"/>
                            </be>
                            <be refId="210" clsId="FilterNode">
                              <l key="dimensionOids" refId="211" ln="1" eid="DimensionOid">
                                <cust clsId="DimensionOid">5343455F24-45-41432D5343452D434F4E532D504152542D30303031--50-</cust>
                              </l>
                              <l key="AdHocParamDimensionOids" refId="212" ln="0" eid="DimensionOid"/>
                              <be key="data" refId="213" clsId="FilterNodeData">
                                <ref key="filterNode" refId="210"/>
                                <s key="dim">SCE_$</s>
                                <i key="segmentLevel">0</i>
                                <ref key="segment" refId="23"/>
                                <b key="placeHolder">N</b>
                                <ref key="weight" refId="24"/>
                                <be key="textMatchingCondition" refId="214" clsId="TextMatchingCondition">
                                  <ref key="op" refId="26"/>
                                  <s key="val"/>
                                </be>
                                <ref key="change" refId="27"/>
                                <ref key="dataType" refId="28"/>
                                <b key="prevailingDataType">N</b>
                                <ref key="editability" refId="29"/>
                                <b key="signChange">N</b>
                                <b key="nativeSignChange">N</b>
                                <l key="nav" refId="215" ln="1" eid="ScenarioModifierValue">
                                  <e refId="216" id="ScenarioModifierValue">PREC</e>
                                </l>
                                <i key="sco">0</i>
                                <b key="applyFiltersForForcedScenarioPeriodoMap">N</b>
                                <b key="lineSplit">N</b>
                                <b key="addRCRow">N</b>
                                <b key="complementary">N</b>
                                <ref key="periodicCalculation" refId="30"/>
                                <b key="breakLevelSubtotal">N</b>
                                <b key="alreadyDrilled">N</b>
                                <m key="nodeTypes" refId="217" keid="SYS_STR" veid="EFReportingNodeType">
                                  <key>
                                    <s>5343455F24-45-41432D5343452D434F4E532D504152542D30303031--50-</s>
                                  </key>
                                  <val>
                                    <ref refId="39"/>
                                  </val>
                                </m>
                                <b key="multiSelection">N</b>
                              </be>
                              <cust key="id" clsId="FilterOid">3</cust>
                              <i key="index">0</i>
                              <l key="children" refId="218" ln="1" eid="Framework.com.tagetik.trees.INode,framework">
                                <be refId="219" clsId="FilterNode">
                                  <l key="dimensionOids" refId="220" ln="1" eid="DimensionOid">
                                    <cust clsId="DimensionOid">4445535431-45-3130---</cust>
                                  </l>
                                  <l key="AdHocParamDimensionOids" refId="221" ln="0" eid="DimensionOid"/>
                                  <be key="data" refId="222" clsId="FilterNodeData">
                                    <ref key="filterNode" refId="219"/>
                                    <s key="dim">DEST1</s>
                                    <i key="segmentLevel">0</i>
                                    <ref key="segment" refId="23"/>
                                    <b key="placeHolder">N</b>
                                    <ref key="weight" refId="24"/>
                                    <be key="textMatchingCondition" refId="22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98"/>
                                    <b key="breakLevelSubtotal">N</b>
                                    <b key="alreadyDrilled">N</b>
                                    <m key="nodeTypes" refId="224" keid="SYS_STR" veid="EFReportingNodeType">
                                      <key>
                                        <s>4445535431-45-3130---</s>
                                      </key>
                                      <val>
                                        <ref refId="39"/>
                                      </val>
                                    </m>
                                    <b key="multiSelection">N</b>
                                  </be>
                                  <cust key="id" clsId="FilterOid">36</cust>
                                  <i key="index">0</i>
                                  <l key="children" refId="225" ln="1" eid="Framework.com.tagetik.trees.INode,framework">
                                    <be refId="226" clsId="FilterNode">
                                      <l key="dimensionOids" refId="227" ln="1" eid="DimensionOid">
                                        <cust clsId="DimensionOid">504552-45-3132---</cust>
                                      </l>
                                      <l key="AdHocParamDimensionOids" refId="228" ln="0" eid="DimensionOid"/>
                                      <be key="data" refId="229" clsId="FilterNodeData">
                                        <ref key="filterNode" refId="226"/>
                                        <s key="dim">PER</s>
                                        <i key="segmentLevel">0</i>
                                        <ref key="segment" refId="23"/>
                                        <b key="placeHolder">N</b>
                                        <ref key="weight" refId="24"/>
                                        <be key="textMatchingCondition" refId="23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22</cust>
                                      <i key="index">0</i>
                                      <ref key="parent" refId="219"/>
                                    </be>
                                  </l>
                                  <ref key="parent" refId="210"/>
                                </be>
                              </l>
                              <ref key="parent" refId="184"/>
                            </be>
                            <be refId="231" clsId="FilterNode">
                              <l key="dimensionOids" refId="232" ln="1" eid="DimensionOid">
                                <cust clsId="DimensionOid">5343455F24-45-41432D5343452D434F4E532D504152542D30303031--50-</cust>
                              </l>
                              <l key="AdHocParamDimensionOids" refId="233" ln="0" eid="DimensionOid"/>
                              <be key="data" refId="234" clsId="FilterNodeData">
                                <ref key="filterNode" refId="231"/>
                                <s key="dim">SCE_$</s>
                                <i key="segmentLevel">0</i>
                                <ref key="segment" refId="23"/>
                                <b key="placeHolder">N</b>
                                <ref key="weight" refId="24"/>
                                <be key="textMatchingCondition" refId="23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236" keid="SYS_STR" veid="EFReportingNodeType">
                                  <key>
                                    <s>5343455F24-45-41432D5343452D434F4E532D504152542D30303031--50-</s>
                                  </key>
                                  <val>
                                    <ref refId="39"/>
                                  </val>
                                </m>
                                <b key="multiSelection">N</b>
                              </be>
                              <cust key="id" clsId="FilterOid">7</cust>
                              <i key="index">0</i>
                              <l key="children" refId="237" ln="1" eid="Framework.com.tagetik.trees.INode,framework">
                                <be refId="238" clsId="FilterNode">
                                  <l key="dimensionOids" refId="239" ln="1" eid="DimensionOid">
                                    <cust clsId="DimensionOid">4445535431-45-3130---</cust>
                                  </l>
                                  <l key="AdHocParamDimensionOids" refId="240" ln="0" eid="DimensionOid"/>
                                  <be key="data" refId="241" clsId="FilterNodeData">
                                    <ref key="filterNode" refId="238"/>
                                    <s key="dim">DEST1</s>
                                    <i key="segmentLevel">0</i>
                                    <ref key="segment" refId="23"/>
                                    <b key="placeHolder">N</b>
                                    <ref key="weight" refId="24"/>
                                    <be key="textMatchingCondition" refId="24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98"/>
                                    <b key="breakLevelSubtotal">N</b>
                                    <b key="alreadyDrilled">N</b>
                                    <m key="nodeTypes" refId="243" keid="SYS_STR" veid="EFReportingNodeType">
                                      <key>
                                        <s>4445535431-45-3130---</s>
                                      </key>
                                      <val>
                                        <ref refId="39"/>
                                      </val>
                                    </m>
                                    <b key="multiSelection">N</b>
                                  </be>
                                  <cust key="id" clsId="FilterOid">37</cust>
                                  <i key="index">0</i>
                                  <l key="children" refId="244" ln="1" eid="Framework.com.tagetik.trees.INode,framework">
                                    <be refId="245" clsId="FilterNode">
                                      <l key="dimensionOids" refId="246" ln="1" eid="DimensionOid">
                                        <cust clsId="DimensionOid">504552-45-41432D5045522D414C4C2D504152542D30303031--50-</cust>
                                      </l>
                                      <l key="AdHocParamDimensionOids" refId="247" ln="0" eid="DimensionOid"/>
                                      <be key="data" refId="248" clsId="FilterNodeData">
                                        <ref key="filterNode" refId="245"/>
                                        <s key="dim">PER</s>
                                        <i key="segmentLevel">0</i>
                                        <ref key="segment" refId="23"/>
                                        <b key="placeHolder">N</b>
                                        <ref key="weight" refId="24"/>
                                        <be key="textMatchingCondition" refId="24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98"/>
                                        <b key="breakLevelSubtotal">N</b>
                                        <b key="alreadyDrilled">N</b>
                                        <m key="nodeTypes" refId="250" keid="SYS_STR" veid="EFReportingNodeType">
                                          <key>
                                            <s>504552-45-41432D5045522D414C4C2D504152542D30303031--50-</s>
                                          </key>
                                          <val>
                                            <ref refId="39"/>
                                          </val>
                                        </m>
                                        <b key="multiSelection">N</b>
                                      </be>
                                      <cust key="id" clsId="FilterOid">23</cust>
                                      <i key="index">0</i>
                                      <ref key="parent" refId="238"/>
                                    </be>
                                  </l>
                                  <ref key="parent" refId="231"/>
                                </be>
                              </l>
                              <ref key="parent" refId="184"/>
                            </be>
                            <be refId="251" clsId="FilterNode">
                              <l key="dimensionOids" refId="252" ln="1" eid="DimensionOid">
                                <cust clsId="DimensionOid">5343455F24-45-41432D5343452D434F4E532D504152542D30303031--50-</cust>
                              </l>
                              <l key="AdHocParamDimensionOids" refId="253" ln="0" eid="DimensionOid"/>
                              <be key="data" refId="254" clsId="FilterNodeData">
                                <ref key="filterNode" refId="251"/>
                                <s key="dim">SCE_$</s>
                                <i key="segmentLevel">0</i>
                                <ref key="segment" refId="23"/>
                                <b key="placeHolder">N</b>
                                <ref key="weight" refId="24"/>
                                <be key="textMatchingCondition" refId="255" clsId="TextMatchingCondition">
                                  <ref key="op" refId="26"/>
                                  <s key="val"/>
                                </be>
                                <ref key="change" refId="27"/>
                                <ref key="dataType" refId="28"/>
                                <b key="prevailingDataType">N</b>
                                <ref key="editability" refId="29"/>
                                <b key="signChange">N</b>
                                <b key="nativeSignChange">N</b>
                                <l key="nav" refId="256" ln="1" eid="ScenarioModifierValue">
                                  <ref refId="216"/>
                                </l>
                                <i key="sco">0</i>
                                <b key="applyFiltersForForcedScenarioPeriodoMap">N</b>
                                <b key="lineSplit">N</b>
                                <b key="addRCRow">N</b>
                                <b key="complementary">N</b>
                                <ref key="periodicCalculation" refId="30"/>
                                <b key="breakLevelSubtotal">N</b>
                                <b key="alreadyDrilled">N</b>
                                <m key="nodeTypes" refId="257" keid="SYS_STR" veid="EFReportingNodeType">
                                  <key>
                                    <s>5343455F24-45-41432D5343452D434F4E532D504152542D30303031--50-</s>
                                  </key>
                                  <val>
                                    <ref refId="39"/>
                                  </val>
                                </m>
                                <b key="multiSelection">N</b>
                              </be>
                              <cust key="id" clsId="FilterOid">8</cust>
                              <i key="index">0</i>
                              <l key="children" refId="258" ln="1" eid="Framework.com.tagetik.trees.INode,framework">
                                <be refId="259" clsId="FilterNode">
                                  <l key="dimensionOids" refId="260" ln="1" eid="DimensionOid">
                                    <cust clsId="DimensionOid">4445535431-45-3130---</cust>
                                  </l>
                                  <l key="AdHocParamDimensionOids" refId="261" ln="0" eid="DimensionOid"/>
                                  <be key="data" refId="262" clsId="FilterNodeData">
                                    <ref key="filterNode" refId="259"/>
                                    <s key="dim">DEST1</s>
                                    <i key="segmentLevel">0</i>
                                    <ref key="segment" refId="23"/>
                                    <b key="placeHolder">N</b>
                                    <ref key="weight" refId="24"/>
                                    <be key="textMatchingCondition" refId="26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98"/>
                                    <b key="breakLevelSubtotal">N</b>
                                    <b key="alreadyDrilled">N</b>
                                    <m key="nodeTypes" refId="264" keid="SYS_STR" veid="EFReportingNodeType">
                                      <key>
                                        <s>4445535431-45-3130---</s>
                                      </key>
                                      <val>
                                        <ref refId="39"/>
                                      </val>
                                    </m>
                                    <b key="multiSelection">N</b>
                                  </be>
                                  <cust key="id" clsId="FilterOid">38</cust>
                                  <i key="index">0</i>
                                  <l key="children" refId="265" ln="1" eid="Framework.com.tagetik.trees.INode,framework">
                                    <be refId="266" clsId="FilterNode">
                                      <l key="dimensionOids" refId="267" ln="1" eid="DimensionOid">
                                        <cust clsId="DimensionOid">504552-45-3132---</cust>
                                      </l>
                                      <l key="AdHocParamDimensionOids" refId="268" ln="0" eid="DimensionOid"/>
                                      <be key="data" refId="269" clsId="FilterNodeData">
                                        <ref key="filterNode" refId="266"/>
                                        <s key="dim">PER</s>
                                        <i key="segmentLevel">0</i>
                                        <ref key="segment" refId="23"/>
                                        <b key="placeHolder">N</b>
                                        <ref key="weight" refId="24"/>
                                        <be key="textMatchingCondition" refId="27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24</cust>
                                      <i key="index">0</i>
                                      <ref key="parent" refId="259"/>
                                    </be>
                                  </l>
                                  <ref key="parent" refId="251"/>
                                </be>
                              </l>
                              <ref key="parent" refId="184"/>
                            </be>
                          </l>
                        </be>
                        <i key="segmentLevel">0</i>
                        <ref key="segment" refId="23"/>
                        <b key="placeHolder">N</b>
                        <ref key="weight" refId="24"/>
                        <be key="textMatchingCondition" refId="27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39</cust>
                      <s key="cod">ROOT</s>
                      <s key="desc">Columns</s>
                      <i key="index">0</i>
                      <l key="children" refId="272" ln="2" eid="Framework.com.tagetik.trees.INode,framework">
                        <be refId="273" clsId="FilterNode">
                          <l key="dimensionOids" refId="274" ln="1" eid="DimensionOid">
                            <cust clsId="DimensionOid">5343455F24-45-41435F5343455F434F4E535F504152545F30303031--50-</cust>
                          </l>
                          <l key="AdHocParamDimensionOids" refId="275" ln="0" eid="DimensionOid"/>
                          <be key="data" refId="276" clsId="FilterNodeData">
                            <ref key="filterNode" refId="273"/>
                            <s key="dim">SCE_$</s>
                            <i key="segmentLevel">0</i>
                            <ref key="segment" refId="23"/>
                            <b key="placeHolder">N</b>
                            <ref key="weight" refId="24"/>
                            <be key="textMatchingCondition" refId="27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40</cust>
                          <s key="cod"/>
                          <s key="desc"/>
                          <i key="index">0</i>
                          <l key="children" refId="278" ln="1" eid="Framework.com.tagetik.trees.INode,framework">
                            <be refId="279" clsId="FilterNode">
                              <l key="dimensionOids" refId="280" ln="1" eid="DimensionOid">
                                <cust clsId="DimensionOid">504552-45-41435F5045525F414C4C5F504152545F30303031--50-</cust>
                              </l>
                              <l key="AdHocParamDimensionOids" refId="281" ln="0" eid="DimensionOid"/>
                              <be key="data" refId="282" clsId="FilterNodeData">
                                <ref key="filterNode" refId="279"/>
                                <s key="dim">PER</s>
                                <i key="segmentLevel">0</i>
                                <ref key="segment" refId="23"/>
                                <b key="placeHolder">N</b>
                                <ref key="weight" refId="24"/>
                                <be key="textMatchingCondition" refId="28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41</cust>
                              <s key="cod"/>
                              <s key="desc"/>
                              <i key="index">0</i>
                              <l key="children" refId="284" ln="0" eid="Framework.com.tagetik.trees.INode,framework"/>
                              <ref key="parent" refId="273"/>
                            </be>
                          </l>
                          <ref key="parent" refId="180"/>
                        </be>
                        <be refId="285" clsId="FilterNode">
                          <l key="dimensionOids" refId="286" ln="1" eid="DimensionOid">
                            <cust clsId="DimensionOid">5343455F24-45-41435F5343455F434F4E535F504152545F30303031--50-</cust>
                          </l>
                          <l key="AdHocParamDimensionOids" refId="287" ln="0" eid="DimensionOid"/>
                          <be key="data" refId="288" clsId="FilterNodeData">
                            <ref key="filterNode" refId="285"/>
                            <s key="dim">SCE_$</s>
                            <i key="segmentLevel">0</i>
                            <ref key="segment" refId="23"/>
                            <b key="placeHolder">N</b>
                            <ref key="weight" refId="24"/>
                            <be key="textMatchingCondition" refId="289" clsId="TextMatchingCondition">
                              <ref key="op" refId="26"/>
                              <s key="val"/>
                            </be>
                            <ref key="change" refId="27"/>
                            <ref key="dataType" refId="28"/>
                            <b key="prevailingDataType">N</b>
                            <ref key="editability" refId="29"/>
                            <b key="signChange">N</b>
                            <b key="nativeSignChange">N</b>
                            <l key="nav" refId="290" ln="1" eid="ScenarioModifierValue">
                              <ref refId="216"/>
                            </l>
                            <i key="sco">0</i>
                            <b key="applyFiltersForForcedScenarioPeriodoMap">N</b>
                            <b key="lineSplit">N</b>
                            <b key="addRCRow">N</b>
                            <b key="complementary">N</b>
                            <ref key="periodicCalculation" refId="30"/>
                            <b key="breakLevelSubtotal">N</b>
                            <b key="alreadyDrilled">N</b>
                            <b key="multiSelection">N</b>
                          </be>
                          <cust key="id" clsId="FilterOid">43</cust>
                          <s key="cod"/>
                          <s key="desc"/>
                          <i key="index">1</i>
                          <l key="children" refId="291" ln="1" eid="Framework.com.tagetik.trees.INode,framework">
                            <be refId="292" clsId="FilterNode">
                              <l key="dimensionOids" refId="293" ln="1" eid="DimensionOid">
                                <cust clsId="DimensionOid">504552-45-3132---</cust>
                              </l>
                              <l key="AdHocParamDimensionOids" refId="294" ln="0" eid="DimensionOid"/>
                              <be key="data" refId="295" clsId="FilterNodeData">
                                <ref key="filterNode" refId="292"/>
                                <s key="dim">PER</s>
                                <i key="segmentLevel">0</i>
                                <ref key="segment" refId="23"/>
                                <b key="placeHolder">N</b>
                                <ref key="weight" refId="24"/>
                                <ref key="textMatchingCondition" refId="230"/>
                                <ref key="change" refId="27"/>
                                <ref key="dataType" refId="28"/>
                                <b key="prevailingDataType">N</b>
                                <ref key="editability" refId="29"/>
                                <b key="signChange">N</b>
                                <b key="nativeSignChange">N</b>
                                <l key="nav" refId="296" ln="0" eid="ScenarioModifierValue"/>
                                <i key="sco">0</i>
                                <b key="applyFiltersForForcedScenarioPeriodoMap">N</b>
                                <b key="lineSplit">N</b>
                                <b key="addRCRow">N</b>
                                <b key="complementary">N</b>
                                <ref key="periodicCalculation" refId="30"/>
                                <b key="breakLevelSubtotal">N</b>
                                <b key="alreadyDrilled">N</b>
                                <b key="multiSelection">N</b>
                              </be>
                              <cust key="id" clsId="FilterOid">44</cust>
                              <s key="cod"/>
                              <s key="desc"/>
                              <i key="index">0</i>
                              <l key="children" refId="297" ln="0" eid="Framework.com.tagetik.trees.INode,framework"/>
                              <ref key="parent" refId="285"/>
                            </be>
                          </l>
                          <ref key="parent" refId="180"/>
                        </be>
                      </l>
                    </be>
                    <be key="matrixFilters" refId="298" clsId="FilterNode">
                      <l key="dimensionOids" refId="299" ln="0" eid="DimensionOid"/>
                      <l key="AdHocParamDimensionOids" refId="300" ln="0" eid="DimensionOid"/>
                      <be key="data" refId="301" clsId="FilterNodeData">
                        <ref key="filterNode" refId="298"/>
                        <i key="segmentLevel">0</i>
                        <ref key="segment" refId="23"/>
                        <b key="placeHolder">N</b>
                        <ref key="weight" refId="24"/>
                        <be key="textMatchingCondition" refId="30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Matrix</s>
                      <i key="index">0</i>
                      <l key="children" refId="303" ln="1" eid="Framework.com.tagetik.trees.INode,framework">
                        <be refId="304" clsId="FilterNode">
                          <l key="dimensionOids" refId="305" ln="1" eid="DimensionOid">
                            <cust clsId="DimensionOid">544950-45-5449505F4356---</cust>
                          </l>
                          <l key="AdHocParamDimensionOids" refId="306" ln="0" eid="DimensionOid"/>
                          <be key="data" refId="307" clsId="FilterNodeData">
                            <ref key="filterNode" refId="304"/>
                            <s key="dim">TIP</s>
                            <i key="segmentLevel">0</i>
                            <ref key="segment" refId="23"/>
                            <b key="placeHolder">N</b>
                            <ref key="weight" refId="24"/>
                            <be key="textMatchingCondition" refId="30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cust>
                          <i key="index">0</i>
                          <l key="children" refId="309" ln="0" eid="Framework.com.tagetik.trees.INode,framework"/>
                          <ref key="parent" refId="298"/>
                        </be>
                      </l>
                    </be>
                    <be key="rowHeaders" refId="310" clsId="ReportingHeaders">
                      <m key="headers" refId="311" keid="SYS_PR_I" veid="System.Collections.IList">
                        <key>
                          <i>-1</i>
                        </key>
                        <val>
                          <l refId="312" ln="1">
                            <s>$Account(HIERARCHY("A01")).desc</s>
                          </l>
                        </val>
                      </m>
                      <m key="headersDims" refId="313" keid="SYS_PR_I" veid="SYS_STR">
                        <key>
                          <i>-1</i>
                        </key>
                        <val>
                          <s>VOC_A01</s>
                        </val>
                      </m>
                    </be>
                    <be key="columnHeaders" refId="314" clsId="ReportingHeaders">
                      <m key="headers" refId="315" keid="SYS_PR_I" veid="System.Collections.IList">
                        <key>
                          <i>-1</i>
                        </key>
                        <val>
                          <l refId="316" ln="1">
                            <s>$Scenario.year</s>
                          </l>
                        </val>
                      </m>
                      <m key="headersDims" refId="317" keid="SYS_PR_I" veid="SYS_STR">
                        <key>
                          <i>-1</i>
                        </key>
                        <val>
                          <s>SCE_$</s>
                        </val>
                      </m>
                    </be>
                    <e key="styleType" refId="318" id="MatrixStyleType">0</e>
                    <b key="subtotalOnTop">N</b>
                    <b key="leavesFirst">N</b>
                    <b key="groupSubtotal">N</b>
                    <b key="replaceWithPlaceholder">N</b>
                    <b key="onlyFirstHeader">N</b>
                    <b key="allowRangeBreak">N</b>
                    <b key="showZeros">N</b>
                    <i key="maxRows">0</i>
                    <e key="rowsExpansionMode" refId="319" id="RowColExpansionMode">1</e>
                    <i key="maxCols">0</i>
                    <ref key="colsExpansionMode" refId="319"/>
                    <e key="columnsAutofitMode" refId="320" id="ColumnsAutofitMode">0</e>
                    <b key="isEditabilityOnDemand">N</b>
                    <b key="useForcedBoundDims">N</b>
                    <e key="disableHints" refId="321" id="MatrixHintsPolicy">C</e>
                    <e key="tipoAllineamentoLordiIC" refId="322" id="TipoAllineamentoLordiIC">X</e>
                    <b key="bindOriginalAmountOnSave">N</b>
                    <b key="showLink">N</b>
                    <i key="index">0</i>
                    <b key="excludeValuatingSheetsWithZeroValues">N</b>
                    <m key="addictionalStyleSheets" refId="323" keid="SYS_STR" veid="StyleSheet"/>
                    <b key="allowOpenNewElements">N</b>
                    <s key="forcedBreakBackType">X</s>
                    <s key="forcedBreakBackRefLeaf">X</s>
                    <b key="autoOpenNewElements">N</b>
                    <b key="askNumRows">N</b>
                    <set key="forcedContentCells" refId="324" ln="3" eid="Reporting.com.tagetik.tables.IMatixCellLeafPositions,Reporting">
                      <be refId="325" clsId="CornerHeaderMatrixCellLeafPositions">
                        <i key="colHeader">-1</i>
                        <i key="rowHeader">-1</i>
                      </be>
                      <be refId="326" clsId="RowHeaderMatrixCellLeafPositions">
                        <i key="rowHeader">-1</i>
                        <cust key="col" clsId="FilterOid">44</cust>
                      </be>
                      <be refId="327" clsId="RowHeaderMatrixCellLeafPositions">
                        <i key="rowHeader">-1</i>
                        <cust key="col" clsId="FilterOid">41</cust>
                      </be>
                    </set>
                    <m key="forcedEditModes" refId="328" keid="Reporting.com.tagetik.tables.IMatixCellLeafPositions,Reporting" veid="SYS_STR"/>
                    <b key="UseTxlDeFormEditor">N</b>
                    <be key="TxDeFormsEditorDescriptor" refId="329" clsId="TxDeFormsEditorDescriptor">
                      <l key="Tabs" refId="330" ln="0" eid="TxDeFormsEditorGridDescriptor"/>
                      <i key="Height">400</i>
                      <i key="Width">430</i>
                      <b key="editButton">S</b>
                      <b key="newButton">S</b>
                      <b key="deleteButton">S</b>
                    </be>
                    <be key="workspaceTableInfo" refId="331" clsId="matrixWSInfo">
                      <b key="isT">N</b>
                      <s key="wsCode">$CPM</s>
                    </be>
                  </be>
                </val>
              </m>
              <m key="cellFields" refId="332" keid="SYS_STR" veid="CodeCellField">
                <key>
                  <s>CellField00</s>
                </key>
                <val>
                  <be refId="333" clsId="CodeCellField">
                    <s key="code">CellField00</s>
                    <s key="cellField">$Period.code</s>
                  </be>
                </val>
                <key>
                  <s>CellField01</s>
                </key>
                <val>
                  <be refId="334" clsId="CodeCellField">
                    <s key="code">CellField01</s>
                    <s key="cellField">$Scenario.year</s>
                  </be>
                </val>
              </m>
              <m key="dictionary" refId="335" keid="SYS_STR" veid="CodeMultiDescVO">
                <key>
                  <s>Dict01</s>
                </key>
                <val>
                  <be refId="336" clsId="CodeMultiDescVO">
                    <s key="code">Dict01</s>
                    <be key="multiDescVO" refId="337" clsId="MultiDesc">
                      <a key="desc" refId="338" ln="4" eid="SYS_STR">
                        <s>Mar. 31, </s>
                        <s>31.3.</s>
                        <nl/>
                        <nl/>
                      </a>
                    </be>
                  </be>
                </val>
                <key>
                  <s>Dict04</s>
                </key>
                <val>
                  <be refId="339" clsId="CodeMultiDescVO">
                    <s key="code">Dict04</s>
                    <be key="multiDescVO" refId="340" clsId="MultiDesc">
                      <a key="desc" refId="341" ln="4" eid="SYS_STR">
                        <s>Sept. 30, </s>
                        <s>30.9.</s>
                        <nl/>
                        <nl/>
                      </a>
                    </be>
                  </be>
                </val>
                <key>
                  <s>Dict02</s>
                </key>
                <val>
                  <be refId="342" clsId="CodeMultiDescVO">
                    <s key="code">Dict02</s>
                    <be key="multiDescVO" refId="343" clsId="MultiDesc">
                      <a key="desc" refId="344" ln="4" eid="SYS_STR">
                        <s>US</s>
                        <s>DE</s>
                        <nl/>
                        <nl/>
                      </a>
                    </be>
                  </be>
                </val>
                <key>
                  <s>Dict05</s>
                </key>
                <val>
                  <be refId="345" clsId="CodeMultiDescVO">
                    <s key="code">Dict05</s>
                    <be key="multiDescVO" refId="346" clsId="MultiDesc">
                      <a key="desc" refId="347" ln="4" eid="SYS_STR">
                        <s>Dec. 31, </s>
                        <s>31.12.</s>
                        <nl/>
                        <nl/>
                      </a>
                    </be>
                  </be>
                </val>
                <key>
                  <s>Dict00</s>
                </key>
                <val>
                  <be refId="348" clsId="CodeMultiDescVO">
                    <s key="code">Dict00</s>
                    <be key="multiDescVO" refId="349" clsId="MultiDesc">
                      <a key="desc" refId="350" ln="4" eid="SYS_STR">
                        <s>Financial Liabilities and Liabilities from Leases</s>
                        <s>Finanzverbindlichkeiten und Verbindlichkeiten aus Leasing</s>
                        <nl/>
                        <nl/>
                      </a>
                    </be>
                  </be>
                </val>
                <key>
                  <s>Dict03</s>
                </key>
                <val>
                  <be refId="351" clsId="CodeMultiDescVO">
                    <s key="code">Dict03</s>
                    <be key="multiDescVO" refId="352" clsId="MultiDesc">
                      <a key="desc" refId="353" ln="4" eid="SYS_STR">
                        <s>Jun. 30, </s>
                        <s>30.6.</s>
                        <nl/>
                        <nl/>
                      </a>
                    </be>
                  </be>
                </val>
                <key>
                  <s>Dict06</s>
                </key>
                <val>
                  <be refId="354" clsId="CodeMultiDescVO">
                    <s key="code">Dict06</s>
                    <be key="multiDescVO" refId="355" clsId="MultiDesc">
                      <a key="desc" refId="356" ln="4" eid="SYS_STR">
                        <s>US</s>
                        <s>DE</s>
                        <nl/>
                        <nl/>
                      </a>
                    </be>
                  </be>
                </val>
              </m>
              <m key="controlExpressions" refId="357" keid="SYS_STR" veid="CodedExpControlloProspetto"/>
              <m key="inlineParameters" refId="358" keid="SYS_STR" veid="CodedInlineParameter"/>
              <m key="queries" refId="359" keid="SYS_STR" veid="Reporting.com.tagetik.query.IUserDefinedQueryVO,Reporting"/>
              <be key="sheets" refId="360" clsId="FilterNode">
                <l key="dimensionOids" refId="361" ln="0" eid="DimensionOid"/>
                <l key="AdHocParamDimensionOids" refId="362" ln="0" eid="DimensionOid"/>
                <be key="data" refId="363" clsId="FilterNodeData">
                  <ref key="filterNode" refId="360"/>
                  <i key="segmentLevel">0</i>
                  <ref key="segment" refId="23"/>
                  <b key="placeHolder">N</b>
                  <ref key="weight" refId="24"/>
                  <be key="textMatchingCondition" refId="36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365" keid="SYS_STR" veid="ElaborationsLauncher"/>
              <m key="actionLists" refId="366" keid="SYS_STR" veid="Reporting.com.tagetik.actionlist.ISnapshotActionList,Reporting"/>
              <l key="areas" refId="367" ln="1" eid="SYS_STR">
                <s>Finanzverbindlichkeiten</s>
              </l>
              <l key="charts" refId="368" ln="0" eid="SYS_STR"/>
              <l key="pivots" refId="369" ln="0" eid="SYS_STR"/>
            </be>
          </val>
          <key>
            <s>Template01</s>
          </key>
          <val>
            <be refId="370" clsId="ReportTemplateVO">
              <s key="code">Template01</s>
              <s key="desc">Fin. Liab. and Liab. Leases</s>
              <m key="matrices" refId="371" keid="SYS_STR" veid="Reporting.com.tagetik.tables.IMatrixPositionBlockVO,Reporting"/>
              <m key="cellFields" refId="372" keid="SYS_STR" veid="CodeCellField"/>
              <m key="dictionary" refId="373" keid="SYS_STR" veid="CodeMultiDescVO"/>
              <m key="controlExpressions" refId="374" keid="SYS_STR" veid="CodedExpControlloProspetto"/>
              <m key="inlineParameters" refId="375" keid="SYS_STR" veid="CodedInlineParameter"/>
              <m key="queries" refId="376" keid="SYS_STR" veid="Reporting.com.tagetik.query.IUserDefinedQueryVO,Reporting"/>
              <be key="sheets" refId="377" clsId="FilterNode">
                <l key="dimensionOids" refId="378" ln="0" eid="DimensionOid"/>
                <l key="AdHocParamDimensionOids" refId="379" ln="0" eid="DimensionOid"/>
                <be key="data" refId="380" clsId="FilterNodeData">
                  <ref key="filterNode" refId="377"/>
                  <i key="segmentLevel">0</i>
                  <ref key="segment" refId="23"/>
                  <b key="placeHolder">N</b>
                  <ref key="weight" refId="24"/>
                  <be key="textMatchingCondition" refId="38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382" keid="SYS_STR" veid="ElaborationsLauncher"/>
              <m key="actionLists" refId="383" keid="SYS_STR" veid="Reporting.com.tagetik.actionlist.ISnapshotActionList,Reporting"/>
              <l key="areas" refId="384" ln="0" eid="SYS_STR"/>
              <l key="charts" refId="385" ln="0" eid="SYS_STR"/>
              <l key="pivots" refId="386" ln="0" eid="SYS_STR"/>
            </be>
          </val>
        </m>
        <m key="templateLayouts" refId="387" keid="SYS_STR" veid="Reporting.com.tagetik.report.IReportTemplateLayoutVO,Reporting">
          <key>
            <s>Template00</s>
          </key>
          <val>
            <be refId="388" clsId="ReportTemplateLayoutVO">
              <i key="index">0</i>
              <s key="code">Template00</s>
              <m key="cellFieldAddresses" refId="389" keid="SYS_STR" veid="Reporting.com.tagetik.spreadsheet.gridwrappers.IGridReaderVO,Reporting">
                <key>
                  <s>CellField00</s>
                </key>
                <val>
                  <be refId="390" clsId="ExcelCompactGridReaderVO">
                    <be key="element" refId="391" clsId="BasicLogicalElement">
                      <i key="columnHeadersCount">0</i>
                      <i key="rowHeadersCount">0</i>
                      <i key="valueColumns">1</i>
                      <i key="valueRows">1</i>
                    </be>
                    <s key="firstCell">J4</s>
                  </be>
                </val>
                <key>
                  <s>CellField01</s>
                </key>
                <val>
                  <be refId="392" clsId="ExcelCompactGridReaderVO">
                    <be key="element" refId="393" clsId="BasicLogicalElement">
                      <i key="columnHeadersCount">0</i>
                      <i key="rowHeadersCount">0</i>
                      <i key="valueColumns">1</i>
                      <i key="valueRows">1</i>
                    </be>
                    <s key="firstCell">J5</s>
                  </be>
                </val>
              </m>
              <m key="controlExpressionsAddresses" refId="394" keid="SYS_STR" veid="Reporting.com.tagetik.spreadsheet.gridwrappers.IGridReaderVO,Reporting"/>
              <m key="inlineParameterAddresses" refId="395" keid="SYS_STR" veid="Reporting.com.tagetik.spreadsheet.gridwrappers.IGridReaderVO,Reporting"/>
              <m key="dictionaryAddresses" refId="396" keid="SYS_STR" veid="Reporting.com.tagetik.spreadsheet.gridwrappers.IGridReaderVO,Reporting">
                <key>
                  <s>Dict01</s>
                </key>
                <val>
                  <be refId="397" clsId="ExcelCompactGridReaderVO">
                    <be key="element" refId="398" clsId="BasicLogicalElement">
                      <i key="columnHeadersCount">0</i>
                      <i key="rowHeadersCount">0</i>
                      <i key="valueColumns">1</i>
                      <i key="valueRows">1</i>
                    </be>
                    <s key="firstCell">K19</s>
                  </be>
                </val>
                <key>
                  <s>Dict04</s>
                </key>
                <val>
                  <be refId="399" clsId="ExcelCompactGridReaderVO">
                    <be key="element" refId="400" clsId="BasicLogicalElement">
                      <i key="columnHeadersCount">0</i>
                      <i key="rowHeadersCount">0</i>
                      <i key="valueColumns">1</i>
                      <i key="valueRows">1</i>
                    </be>
                    <s key="firstCell">K21</s>
                  </be>
                </val>
                <key>
                  <s>Dict02</s>
                </key>
                <val>
                  <be refId="401" clsId="ExcelCompactGridReaderVO">
                    <be key="element" refId="402" clsId="BasicLogicalElement">
                      <i key="columnHeadersCount">0</i>
                      <i key="rowHeadersCount">0</i>
                      <i key="valueColumns">1</i>
                      <i key="valueRows">1</i>
                    </be>
                    <s key="firstCell">K18</s>
                  </be>
                </val>
                <key>
                  <s>Dict05</s>
                </key>
                <val>
                  <be refId="403" clsId="ExcelCompactGridReaderVO">
                    <be key="element" refId="404" clsId="BasicLogicalElement">
                      <i key="columnHeadersCount">0</i>
                      <i key="rowHeadersCount">0</i>
                      <i key="valueColumns">1</i>
                      <i key="valueRows">1</i>
                    </be>
                    <s key="firstCell">K22</s>
                  </be>
                </val>
                <key>
                  <s>Dict00</s>
                </key>
                <val>
                  <be refId="405" clsId="ExcelCompactGridReaderVO">
                    <be key="element" refId="406" clsId="BasicLogicalElement">
                      <i key="columnHeadersCount">0</i>
                      <i key="rowHeadersCount">0</i>
                      <i key="valueColumns">1</i>
                      <i key="valueRows">1</i>
                    </be>
                    <s key="firstCell">B3</s>
                  </be>
                </val>
                <key>
                  <s>Dict03</s>
                </key>
                <val>
                  <be refId="407" clsId="ExcelCompactGridReaderVO">
                    <be key="element" refId="408" clsId="BasicLogicalElement">
                      <i key="columnHeadersCount">0</i>
                      <i key="rowHeadersCount">0</i>
                      <i key="valueColumns">1</i>
                      <i key="valueRows">1</i>
                    </be>
                    <s key="firstCell">K20</s>
                  </be>
                </val>
                <key>
                  <s>Dict06</s>
                </key>
                <val>
                  <be refId="409" clsId="ExcelCompactGridReaderVO">
                    <be key="element" refId="410" clsId="BasicLogicalElement">
                      <i key="columnHeadersCount">0</i>
                      <i key="rowHeadersCount">0</i>
                      <i key="valueColumns">1</i>
                      <i key="valueRows">1</i>
                    </be>
                    <s key="firstCell">J7</s>
                  </be>
                </val>
              </m>
              <m key="hyperlinkAddresses" refId="411" keid="SYS_STR" veid="Reporting.com.tagetik.spreadsheet.gridwrappers.IGridReaderVO,Reporting"/>
              <m key="matrixGridReaders" refId="412" keid="SYS_STR" veid="Reporting.com.tagetik.spreadsheet.gridwrappers.IGridReaderVO,Reporting">
                <key>
                  <s>Matrix01</s>
                </key>
                <val>
                  <be refId="413" clsId="ExcelCompactGridReaderVO">
                    <be key="element" refId="414" clsId="BasicLogicalElement">
                      <i key="columnHeadersCount">1</i>
                      <i key="rowHeadersCount">1</i>
                      <i key="valueColumns">2</i>
                      <i key="valueRows">9</i>
                    </be>
                    <s key="firstCell">B4</s>
                  </be>
                </val>
              </m>
              <m key="queryGridReaders" refId="415" keid="SYS_STR" veid="Reporting.com.tagetik.spreadsheet.gridwrappers.IGridReaderVO,Reporting"/>
            </be>
          </val>
          <key>
            <s>Template01</s>
          </key>
          <val>
            <be refId="416" clsId="ReportTemplateLayoutVO">
              <i key="index">1</i>
              <s key="code">Template01</s>
              <m key="cellFieldAddresses" refId="417" keid="SYS_STR" veid="Reporting.com.tagetik.spreadsheet.gridwrappers.IGridReaderVO,Reporting"/>
              <m key="controlExpressionsAddresses" refId="418" keid="SYS_STR" veid="Reporting.com.tagetik.spreadsheet.gridwrappers.IGridReaderVO,Reporting"/>
              <m key="inlineParameterAddresses" refId="419" keid="SYS_STR" veid="Reporting.com.tagetik.spreadsheet.gridwrappers.IGridReaderVO,Reporting"/>
              <m key="dictionaryAddresses" refId="420" keid="SYS_STR" veid="Reporting.com.tagetik.spreadsheet.gridwrappers.IGridReaderVO,Reporting"/>
              <m key="hyperlinkAddresses" refId="421" keid="SYS_STR" veid="Reporting.com.tagetik.spreadsheet.gridwrappers.IGridReaderVO,Reporting"/>
              <m key="matrixGridReaders" refId="422" keid="SYS_STR" veid="Reporting.com.tagetik.spreadsheet.gridwrappers.IGridReaderVO,Reporting"/>
              <m key="queryGridReaders" refId="423" keid="SYS_STR" veid="Reporting.com.tagetik.spreadsheet.gridwrappers.IGridReaderVO,Reporting"/>
            </be>
          </val>
        </m>
        <m key="adHocParameters" refId="424" keid="SYS_STR" veid="ProspParametro"/>
        <l key="parametersToBeRequested" refId="425" ln="2" eid="ParameterInfo">
          <be refId="426" clsId="ParameterInfo">
            <cust key="oid" clsId="DimensionOid">5343455F24-45-41435F5343455F434F4E535F504152545F30303031--50-</cust>
            <b key="explicitlyUsed">S</b>
            <b key="forced">N</b>
            <b key="advanced">N</b>
          </be>
          <be refId="427" clsId="ParameterInfo">
            <cust key="oid" clsId="DimensionOid">504552-45-41435F5045525F414C4C5F504152545F30303031--50-</cust>
            <b key="explicitlyUsed">S</b>
            <b key="forced">N</b>
            <b key="advanced">N</b>
          </be>
        </l>
        <be key="reportFilters" refId="428" clsId="FilterNode">
          <l key="dimensionOids" refId="429" ln="0" eid="DimensionOid"/>
          <l key="AdHocParamDimensionOids" refId="430" ln="0" eid="DimensionOid"/>
          <be key="data" refId="431" clsId="FilterNodeData">
            <ref key="filterNode" refId="428"/>
            <i key="segmentLevel">0</i>
            <ref key="segment" refId="23"/>
            <b key="placeHolder">N</b>
            <ref key="weight" refId="24"/>
            <be key="textMatchingCondition" refId="43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Report filters root</s>
          <i key="index">0</i>
          <l key="children" refId="433" ln="1" eid="Framework.com.tagetik.trees.INode,framework">
            <be refId="434" clsId="FilterNode">
              <l key="dimensionOids" refId="435" ln="1" eid="DimensionOid">
                <cust clsId="DimensionOid">415A495F453031-4E-414E303030303030---</cust>
              </l>
              <l key="AdHocParamDimensionOids" refId="436" ln="0" eid="DimensionOid"/>
              <be key="data" refId="437" clsId="FilterNodeData">
                <ref key="filterNode" refId="434"/>
                <s key="dim">AZI_E01</s>
                <i key="segmentLevel">0</i>
                <ref key="segment" refId="36"/>
                <b key="placeHolder">N</b>
                <ref key="weight" refId="24"/>
                <be key="textMatchingCondition" refId="43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98"/>
                <b key="breakLevelSubtotal">N</b>
                <b key="alreadyDrilled">N</b>
                <b key="multiSelection">N</b>
              </be>
              <cust key="id" clsId="FilterOid">2</cust>
              <i key="index">0</i>
              <ref key="parent" refId="428"/>
            </be>
          </l>
        </be>
      </be>
      <be key="launchResult" refId="439" clsId="MultiRepLaunchResult">
        <be key="elabResult" refId="440" clsId="ElabResult">
          <s key="id">FF8080818C342DC5018DCC494BA74597</s>
          <m key="properties" refId="441" keid="SYS_STR" veid="SYS_STR"/>
          <e key="status" refId="442" id="ElabStatusEnum">C</e>
        </be>
        <m key="valori" refId="443" keid="SYS_STR" veid="ProspElaborationTaskResult">
          <key>
            <s>Template00</s>
          </key>
          <val>
            <be refId="444" clsId="ProspElaborationTaskResult">
              <be key="prospElaborazioneResult" refId="445" clsId="ProspElaborationResult">
                <s key="dbId">PROD_TGK_UNIPER_001</s>
                <e key="endInsertionStatus" refId="446" id="EndInsertionNotifierResult">CANNOT_MANAGE</e>
                <m key="valori" refId="447" keid="SYS_STR" veid="Framework.com.tagetik.datatypes.IRecordset,framework"/>
                <d key="runDate">1708529372123</d>
                <m key="tableNameOfRow" refId="448" keid="SYS_STR" veid="TableNameInfo">
                  <key>
                    <s>Matrix01</s>
                  </key>
                  <val>
                    <be refId="449" clsId="TableNameInfo">
                      <m key="tableNameAndOids" refId="450" keid="SYS_STR" veid="OidsWrapper"/>
                    </be>
                  </val>
                </m>
                <m key="intestazioni" refId="451" keid="SYS_STR" veid="Framework.com.tagetik.datatypes.IRecordset,framework"/>
                <m key="intestazioniLink" refId="452" keid="SYS_STR" veid="Framework.com.tagetik.datatypes.IRecordset,framework"/>
                <m key="celleEditabili" refId="453" keid="SYS_STR" veid="Reporting.com.tagetik.launchedreport.ReportingCell[],Reporting"/>
                <m key="dictionaryTerms" refId="454" keid="SYS_STR" veid="SYS_STR"/>
                <rs key="cellFields" refId="455" rowCount="0" fieldNames=""/>
                <be key="reportTemplate" refId="456" clsId="ReportTemplateVO">
                  <s key="code">Template00</s>
                  <s key="desc">1</s>
                  <m key="matrices" refId="457" keid="SYS_STR" veid="Reporting.com.tagetik.tables.IMatrixPositionBlockVO,Reporting">
                    <key>
                      <s>Matrix01</s>
                    </key>
                    <val>
                      <be refId="458" clsId="MatrixPositionBlockVO">
                        <s key="positionID">Matrix01</s>
                        <be key="rows" refId="459" clsId="FilterNode">
                          <l key="dimensionOids" refId="460" ln="0" eid="DimensionOid"/>
                          <l key="AdHocParamDimensionOids" refId="461" ln="0" eid="DimensionOid"/>
                          <be key="data" refId="462" clsId="FilterNodeData">
                            <ref key="filterNode" refId="459"/>
                            <i key="segmentLevel">0</i>
                            <ref key="segment" refId="23"/>
                            <b key="placeHolder">N</b>
                            <ref key="weight" refId="24"/>
                            <be key="textMatchingCondition" refId="46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Rows</s>
                          <i key="index">0</i>
                          <l key="children" refId="464" ln="9" eid="Framework.com.tagetik.trees.INode,framework">
                            <be refId="465" clsId="FilterNode">
                              <l key="dimensionOids" refId="466" ln="1" eid="DimensionOid">
                                <cust clsId="DimensionOid">564F435F413031-45-32333131313030303030---</cust>
                              </l>
                              <l key="AdHocParamDimensionOids" refId="467" ln="0" eid="DimensionOid"/>
                              <be key="data" refId="468" clsId="FilterNodeData">
                                <ref key="filterNode" refId="465"/>
                                <s key="dim">VOC_A01</s>
                                <i key="segmentLevel">0</i>
                                <ref key="segment" refId="23"/>
                                <be key="dictionaryHeader" refId="469" clsId="MultiDesc">
                                  <a key="desc" refId="470" ln="4" eid="SYS_STR">
                                    <s>Bonds</s>
                                    <s>Anleihen</s>
                                    <nl/>
                                    <nl/>
                                  </a>
                                </be>
                                <b key="placeHolder">N</b>
                                <ref key="weight" refId="24"/>
                                <be key="textMatchingCondition" refId="471" clsId="TextMatchingCondition">
                                  <ref key="op" refId="26"/>
                                  <s key="val"/>
                                </be>
                                <ref key="change" refId="27"/>
                                <ref key="dataType" refId="28"/>
                                <b key="prevailingDataType">N</b>
                                <ref key="editability" refId="29"/>
                                <s key="originalID">186</s>
                                <b key="signChange">S</b>
                                <b key="nativeSignChange">N</b>
                                <l key="nav" refId="472" ln="0" eid="ScenarioModifierValue"/>
                                <i key="sco">0</i>
                                <b key="applyFiltersForForcedScenarioPeriodoMap">N</b>
                                <b key="lineSplit">N</b>
                                <b key="addRCRow">N</b>
                                <b key="complementary">N</b>
                                <ref key="periodicCalculation" refId="98"/>
                                <b key="breakLevelSubtotal">N</b>
                                <b key="alreadyDrilled">N</b>
                                <m key="nodeTypes" refId="473" keid="SYS_STR" veid="EFReportingNodeType">
                                  <key>
                                    <s>564F435F413031-45-32333131313030303030---</s>
                                  </key>
                                  <val>
                                    <ref refId="39"/>
                                  </val>
                                </m>
                                <b key="multiSelection">N</b>
                              </be>
                              <cust key="id" clsId="FilterOid">186</cust>
                              <s key="cod"/>
                              <s key="desc"/>
                              <i key="index">0</i>
                              <l key="children" refId="474" ln="0" eid="Framework.com.tagetik.trees.INode,framework"/>
                              <ref key="parent" refId="459"/>
                            </be>
                            <be refId="475" clsId="FilterNode">
                              <l key="dimensionOids" refId="476" ln="1" eid="DimensionOid">
                                <cust clsId="DimensionOid">564F435F413031-45-32333131323030303030---</cust>
                              </l>
                              <l key="AdHocParamDimensionOids" refId="477" ln="0" eid="DimensionOid"/>
                              <be key="data" refId="478" clsId="FilterNodeData">
                                <ref key="filterNode" refId="475"/>
                                <s key="dim">VOC_A01</s>
                                <i key="segmentLevel">0</i>
                                <ref key="segment" refId="23"/>
                                <b key="placeHolder">N</b>
                                <ref key="weight" refId="24"/>
                                <be key="textMatchingCondition" refId="479" clsId="TextMatchingCondition">
                                  <ref key="op" refId="26"/>
                                  <s key="val"/>
                                </be>
                                <ref key="change" refId="27"/>
                                <ref key="dataType" refId="28"/>
                                <b key="prevailingDataType">N</b>
                                <ref key="editability" refId="29"/>
                                <s key="originalID">187</s>
                                <b key="signChange">S</b>
                                <b key="nativeSignChange">N</b>
                                <l key="nav" refId="480" ln="0" eid="ScenarioModifierValue"/>
                                <i key="sco">0</i>
                                <b key="applyFiltersForForcedScenarioPeriodoMap">N</b>
                                <b key="lineSplit">N</b>
                                <b key="addRCRow">N</b>
                                <b key="complementary">N</b>
                                <ref key="periodicCalculation" refId="98"/>
                                <b key="breakLevelSubtotal">N</b>
                                <b key="alreadyDrilled">N</b>
                                <m key="nodeTypes" refId="481" keid="SYS_STR" veid="EFReportingNodeType">
                                  <key>
                                    <s>564F435F413031-45-32333131323030303030---</s>
                                  </key>
                                  <val>
                                    <ref refId="39"/>
                                  </val>
                                </m>
                                <b key="multiSelection">N</b>
                              </be>
                              <cust key="id" clsId="FilterOid">187</cust>
                              <s key="cod"/>
                              <s key="desc"/>
                              <i key="index">1</i>
                              <l key="children" refId="482" ln="0" eid="Framework.com.tagetik.trees.INode,framework"/>
                              <ref key="parent" refId="459"/>
                            </be>
                            <be refId="483" clsId="FilterNode">
                              <l key="dimensionOids" refId="484" ln="1" eid="DimensionOid">
                                <cust clsId="DimensionOid">564F435F413031-45-32333131333030303030---</cust>
                              </l>
                              <l key="AdHocParamDimensionOids" refId="485" ln="0" eid="DimensionOid"/>
                              <be key="data" refId="486" clsId="FilterNodeData">
                                <ref key="filterNode" refId="483"/>
                                <s key="dim">VOC_A01</s>
                                <i key="segmentLevel">0</i>
                                <ref key="segment" refId="23"/>
                                <be key="dictionaryHeader" refId="487" clsId="MultiDesc">
                                  <a key="desc" refId="488" ln="4" eid="SYS_STR">
                                    <s>Liabilities to banks</s>
                                    <s>
                                      Verbindlichkeiten gegen
                                      <ch cod="fc"/>
                                      ber Banken
                                    </s>
                                    <nl/>
                                    <nl/>
                                  </a>
                                </be>
                                <b key="placeHolder">N</b>
                                <ref key="weight" refId="24"/>
                                <be key="textMatchingCondition" refId="489" clsId="TextMatchingCondition">
                                  <ref key="op" refId="26"/>
                                  <s key="val"/>
                                </be>
                                <ref key="change" refId="27"/>
                                <ref key="dataType" refId="28"/>
                                <b key="prevailingDataType">N</b>
                                <ref key="editability" refId="29"/>
                                <s key="originalID">188</s>
                                <b key="signChange">S</b>
                                <b key="nativeSignChange">N</b>
                                <l key="nav" refId="490" ln="0" eid="ScenarioModifierValue"/>
                                <i key="sco">0</i>
                                <b key="applyFiltersForForcedScenarioPeriodoMap">N</b>
                                <b key="lineSplit">N</b>
                                <b key="addRCRow">N</b>
                                <b key="complementary">N</b>
                                <ref key="periodicCalculation" refId="98"/>
                                <b key="breakLevelSubtotal">N</b>
                                <b key="alreadyDrilled">N</b>
                                <m key="nodeTypes" refId="491" keid="SYS_STR" veid="EFReportingNodeType">
                                  <key>
                                    <s>564F435F413031-45-32333131333030303030---</s>
                                  </key>
                                  <val>
                                    <ref refId="39"/>
                                  </val>
                                </m>
                                <b key="multiSelection">N</b>
                              </be>
                              <cust key="id" clsId="FilterOid">188</cust>
                              <s key="cod"/>
                              <s key="desc"/>
                              <i key="index">2</i>
                              <l key="children" refId="492" ln="0" eid="Framework.com.tagetik.trees.INode,framework"/>
                              <ref key="parent" refId="459"/>
                            </be>
                            <be refId="493" clsId="FilterNode">
                              <l key="dimensionOids" refId="494" ln="0" eid="DimensionOid"/>
                              <l key="AdHocParamDimensionOids" refId="495" ln="0" eid="DimensionOid"/>
                              <be key="data" refId="496" clsId="FilterNodeData">
                                <ref key="filterNode" refId="493"/>
                                <s key="dim">VOC_A01</s>
                                <i key="segmentLevel">0</i>
                                <ref key="segment" refId="23"/>
                                <be key="reportingFormula" refId="497" clsId="ReportingFormula">
                                  <b key="serverFormula">N</b>
                                  <b key="formulaRule">N</b>
                                  <s key="formula">{186}+{194}-{187}-{188}</s>
                                </be>
                                <be key="dictionaryHeader" refId="498" clsId="MultiDesc">
                                  <a key="desc" refId="499" ln="4" eid="SYS_STR">
                                    <s>Other financial liabilities (including liabilities to affiliated companies)</s>
                                    <s>
                                      Sonstige Finanzverbindlichkeiten (inklusive Verbindlichkeiten gegen
                                      <ch cod="fc"/>
                                      ber verbundenen Unternehmen)
                                    </s>
                                    <nl/>
                                    <nl/>
                                  </a>
                                </be>
                                <b key="placeHolder">S</b>
                                <ref key="weight" refId="24"/>
                                <be key="textMatchingCondition" refId="500" clsId="TextMatchingCondition">
                                  <ref key="op" refId="26"/>
                                  <s key="val"/>
                                </be>
                                <ref key="change" refId="27"/>
                                <ref key="dataType" refId="28"/>
                                <b key="prevailingDataType">N</b>
                                <ref key="editability" refId="29"/>
                                <s key="originalID">189</s>
                                <b key="signChange">N</b>
                                <b key="nativeSignChange">N</b>
                                <l key="nav" refId="501" ln="0" eid="ScenarioModifierValue"/>
                                <i key="sco">0</i>
                                <b key="applyFiltersForForcedScenarioPeriodoMap">N</b>
                                <b key="lineSplit">N</b>
                                <b key="addRCRow">N</b>
                                <b key="complementary">N</b>
                                <ref key="periodicCalculation" refId="30"/>
                                <b key="breakLevelSubtotal">N</b>
                                <b key="alreadyDrilled">N</b>
                                <m key="nodeTypes" refId="502" keid="SYS_STR" veid="EFReportingNodeType">
                                  <key>
                                    <s>188</s>
                                  </key>
                                  <val>
                                    <ref refId="39"/>
                                  </val>
                                </m>
                                <b key="multiSelection">N</b>
                              </be>
                              <cust key="id" clsId="FilterOid">189</cust>
                              <s key="cod"/>
                              <s key="desc"/>
                              <i key="index">3</i>
                              <l key="children" refId="503" ln="0" eid="Framework.com.tagetik.trees.INode,framework"/>
                              <ref key="parent" refId="459"/>
                            </be>
                            <be refId="504" clsId="FilterNode">
                              <l key="dimensionOids" refId="505" ln="1" eid="DimensionOid">
                                <cust clsId="DimensionOid">564F435F413031-45-32333131353030303030---</cust>
                              </l>
                              <l key="AdHocParamDimensionOids" refId="506" ln="0" eid="DimensionOid"/>
                              <be key="data" refId="507" clsId="FilterNodeData">
                                <ref key="filterNode" refId="504"/>
                                <s key="dim">VOC_A01</s>
                                <i key="segmentLevel">0</i>
                                <ref key="segment" refId="23"/>
                                <be key="dictionaryHeader" refId="508" clsId="MultiDesc">
                                  <a key="desc" refId="509" ln="4" eid="SYS_STR">
                                    <s>Lease liabilities</s>
                                    <s>davon: Verbindlichkeiten aus Leasing</s>
                                    <nl/>
                                    <nl/>
                                  </a>
                                </be>
                                <b key="placeHolder">N</b>
                                <ref key="weight" refId="24"/>
                                <be key="textMatchingCondition" refId="510" clsId="TextMatchingCondition">
                                  <ref key="op" refId="26"/>
                                  <s key="val"/>
                                </be>
                                <ref key="change" refId="27"/>
                                <ref key="dataType" refId="28"/>
                                <b key="prevailingDataType">N</b>
                                <ref key="editability" refId="29"/>
                                <s key="originalID">190</s>
                                <b key="signChange">S</b>
                                <b key="nativeSignChange">N</b>
                                <l key="nav" refId="511" ln="0" eid="ScenarioModifierValue"/>
                                <i key="sco">0</i>
                                <b key="applyFiltersForForcedScenarioPeriodoMap">N</b>
                                <b key="lineSplit">N</b>
                                <b key="addRCRow">N</b>
                                <b key="complementary">N</b>
                                <ref key="periodicCalculation" refId="98"/>
                                <b key="breakLevelSubtotal">N</b>
                                <b key="alreadyDrilled">N</b>
                                <m key="nodeTypes" refId="512" keid="SYS_STR" veid="EFReportingNodeType">
                                  <key>
                                    <s>564F435F413031-45-32333131353030303030---</s>
                                  </key>
                                  <val>
                                    <ref refId="39"/>
                                  </val>
                                </m>
                                <b key="multiSelection">N</b>
                              </be>
                              <cust key="id" clsId="FilterOid">190</cust>
                              <s key="cod"/>
                              <s key="desc"/>
                              <i key="index">4</i>
                              <l key="children" refId="513" ln="0" eid="Framework.com.tagetik.trees.INode,framework"/>
                              <ref key="parent" refId="459"/>
                            </be>
                            <be refId="514" clsId="FilterNode">
                              <l key="dimensionOids" refId="515" ln="1" eid="DimensionOid">
                                <cust clsId="DimensionOid">564F435F413031-45-32333131363530303030---</cust>
                              </l>
                              <l key="AdHocParamDimensionOids" refId="516" ln="0" eid="DimensionOid"/>
                              <be key="data" refId="517" clsId="FilterNodeData">
                                <ref key="filterNode" refId="514"/>
                                <s key="dim">VOC_A01</s>
                                <i key="segmentLevel">0</i>
                                <ref key="segment" refId="23"/>
                                <be key="dictionaryHeader" refId="518" clsId="MultiDesc">
                                  <a key="desc" refId="519" ln="4" eid="SYS_STR">
                                    <s>Margining liabilities</s>
                                    <s>davon: Verbindlichkeiten aus Margining</s>
                                    <nl/>
                                    <nl/>
                                  </a>
                                </be>
                                <b key="placeHolder">N</b>
                                <ref key="weight" refId="24"/>
                                <be key="textMatchingCondition" refId="520" clsId="TextMatchingCondition">
                                  <ref key="op" refId="26"/>
                                  <s key="val"/>
                                </be>
                                <ref key="change" refId="27"/>
                                <ref key="dataType" refId="28"/>
                                <b key="prevailingDataType">N</b>
                                <ref key="editability" refId="29"/>
                                <s key="originalID">191</s>
                                <b key="signChange">S</b>
                                <b key="nativeSignChange">N</b>
                                <l key="nav" refId="521" ln="0" eid="ScenarioModifierValue"/>
                                <i key="sco">0</i>
                                <b key="applyFiltersForForcedScenarioPeriodoMap">N</b>
                                <b key="lineSplit">N</b>
                                <b key="addRCRow">N</b>
                                <b key="complementary">N</b>
                                <ref key="periodicCalculation" refId="98"/>
                                <b key="breakLevelSubtotal">N</b>
                                <b key="alreadyDrilled">N</b>
                                <m key="nodeTypes" refId="522" keid="SYS_STR" veid="EFReportingNodeType">
                                  <key>
                                    <s>564F435F413031-45-32333131363530303030---</s>
                                  </key>
                                  <val>
                                    <ref refId="39"/>
                                  </val>
                                </m>
                                <b key="multiSelection">N</b>
                              </be>
                              <cust key="id" clsId="FilterOid">191</cust>
                              <s key="cod"/>
                              <s key="desc"/>
                              <i key="index">5</i>
                              <l key="children" refId="523" ln="0" eid="Framework.com.tagetik.trees.INode,framework"/>
                              <ref key="parent" refId="459"/>
                            </be>
                            <be refId="524" clsId="FilterNode">
                              <l key="dimensionOids" refId="525" ln="1" eid="DimensionOid">
                                <cust clsId="DimensionOid">564F435F413031-45-32333131363230303030---</cust>
                              </l>
                              <l key="AdHocParamDimensionOids" refId="526" ln="0" eid="DimensionOid"/>
                              <be key="data" refId="527" clsId="FilterNodeData">
                                <ref key="filterNode" refId="524"/>
                                <s key="dim">VOC_A01</s>
                                <i key="segmentLevel">0</i>
                                <ref key="segment" refId="23"/>
                                <be key="dictionaryHeader" refId="528" clsId="MultiDesc">
                                  <a key="desc" refId="529" ln="4" eid="SYS_STR">
                                    <s>Liabilities to co-shareholders from shareholder loans</s>
                                    <s>
                                      davon: Verbindlichkeiten aus Gesellschafterdarlehen gegen
                                      <ch cod="fc"/>
                                      ber Mitgesellschaftern
                                    </s>
                                    <nl/>
                                    <nl/>
                                  </a>
                                </be>
                                <b key="placeHolder">N</b>
                                <ref key="weight" refId="24"/>
                                <be key="textMatchingCondition" refId="530" clsId="TextMatchingCondition">
                                  <ref key="op" refId="26"/>
                                  <s key="val"/>
                                </be>
                                <ref key="change" refId="27"/>
                                <ref key="dataType" refId="28"/>
                                <b key="prevailingDataType">N</b>
                                <ref key="editability" refId="29"/>
                                <s key="originalID">192</s>
                                <b key="signChange">S</b>
                                <b key="nativeSignChange">N</b>
                                <l key="nav" refId="531" ln="0" eid="ScenarioModifierValue"/>
                                <i key="sco">0</i>
                                <b key="applyFiltersForForcedScenarioPeriodoMap">N</b>
                                <b key="lineSplit">N</b>
                                <b key="addRCRow">N</b>
                                <b key="complementary">N</b>
                                <ref key="periodicCalculation" refId="30"/>
                                <b key="breakLevelSubtotal">N</b>
                                <b key="alreadyDrilled">N</b>
                                <b key="multiSelection">N</b>
                              </be>
                              <cust key="id" clsId="FilterOid">192</cust>
                              <s key="cod"/>
                              <s key="desc"/>
                              <i key="index">6</i>
                              <l key="children" refId="532" ln="0" eid="Framework.com.tagetik.trees.INode,framework"/>
                              <ref key="parent" refId="459"/>
                            </be>
                            <be refId="533" clsId="FilterNode">
                              <l key="dimensionOids" refId="534" ln="0" eid="DimensionOid"/>
                              <l key="AdHocParamDimensionOids" refId="535" ln="0" eid="DimensionOid"/>
                              <be key="data" refId="536" clsId="FilterNodeData">
                                <ref key="filterNode" refId="533"/>
                                <s key="dim">VOC_A01</s>
                                <i key="segmentLevel">0</i>
                                <ref key="segment" refId="23"/>
                                <be key="reportingFormula" refId="537" clsId="ReportingFormula">
                                  <b key="serverFormula">N</b>
                                  <b key="formulaRule">N</b>
                                  <s key="formula">{189}-{190}-{191}-{192}</s>
                                </be>
                                <be key="dictionaryHeader" refId="538" clsId="MultiDesc">
                                  <a key="desc" refId="539" ln="4" eid="SYS_STR">
                                    <s>Other financing</s>
                                    <s>davon: sonstige Finanzierung</s>
                                    <nl/>
                                    <nl/>
                                  </a>
                                </be>
                                <b key="placeHolder">S</b>
                                <ref key="weight" refId="24"/>
                                <be key="textMatchingCondition" refId="540" clsId="TextMatchingCondition">
                                  <ref key="op" refId="26"/>
                                  <s key="val"/>
                                </be>
                                <ref key="change" refId="27"/>
                                <ref key="dataType" refId="28"/>
                                <b key="prevailingDataType">N</b>
                                <ref key="editability" refId="29"/>
                                <s key="originalID">193</s>
                                <b key="signChange">N</b>
                                <b key="nativeSignChange">N</b>
                                <l key="nav" refId="541" ln="0" eid="ScenarioModifierValue"/>
                                <i key="sco">0</i>
                                <b key="applyFiltersForForcedScenarioPeriodoMap">N</b>
                                <b key="lineSplit">N</b>
                                <b key="addRCRow">N</b>
                                <b key="complementary">N</b>
                                <ref key="periodicCalculation" refId="30"/>
                                <b key="breakLevelSubtotal">N</b>
                                <b key="alreadyDrilled">N</b>
                                <m key="nodeTypes" refId="542" keid="SYS_STR" veid="EFReportingNodeType">
                                  <key>
                                    <s>192</s>
                                  </key>
                                  <val>
                                    <ref refId="39"/>
                                  </val>
                                </m>
                                <b key="multiSelection">N</b>
                              </be>
                              <cust key="id" clsId="FilterOid">193</cust>
                              <s key="cod"/>
                              <s key="desc"/>
                              <i key="index">7</i>
                              <l key="children" refId="543" ln="0" eid="Framework.com.tagetik.trees.INode,framework"/>
                              <ref key="parent" refId="459"/>
                            </be>
                            <be refId="544" clsId="FilterNode">
                              <l key="dimensionOids" refId="545" ln="1" eid="DimensionOid">
                                <cust clsId="DimensionOid">564F435F413031-4E-32333130303030303030---</cust>
                              </l>
                              <l key="AdHocParamDimensionOids" refId="546" ln="0" eid="DimensionOid"/>
                              <be key="data" refId="547" clsId="FilterNodeData">
                                <ref key="filterNode" refId="544"/>
                                <s key="dim">VOC_A01</s>
                                <i key="segmentLevel">0</i>
                                <ref key="segment" refId="23"/>
                                <be key="dictionaryHeader" refId="548" clsId="MultiDesc">
                                  <a key="desc" refId="549" ln="4" eid="SYS_STR">
                                    <s>Total</s>
                                    <s>Summe</s>
                                    <nl/>
                                    <nl/>
                                  </a>
                                </be>
                                <b key="placeHolder">N</b>
                                <ref key="weight" refId="24"/>
                                <be key="textMatchingCondition" refId="550" clsId="TextMatchingCondition">
                                  <ref key="op" refId="26"/>
                                  <s key="val"/>
                                </be>
                                <ref key="change" refId="27"/>
                                <ref key="dataType" refId="28"/>
                                <b key="prevailingDataType">N</b>
                                <ref key="editability" refId="29"/>
                                <s key="originalID">194</s>
                                <b key="signChange">S</b>
                                <b key="nativeSignChange">N</b>
                                <l key="nav" refId="551" ln="0" eid="ScenarioModifierValue"/>
                                <i key="sco">0</i>
                                <b key="applyFiltersForForcedScenarioPeriodoMap">N</b>
                                <b key="lineSplit">N</b>
                                <b key="addRCRow">N</b>
                                <b key="complementary">N</b>
                                <ref key="periodicCalculation" refId="98"/>
                                <b key="breakLevelSubtotal">N</b>
                                <b key="alreadyDrilled">N</b>
                                <m key="nodeTypes" refId="552" keid="SYS_STR" veid="EFReportingNodeType">
                                  <key>
                                    <s>564F435F413031-4E-32333130303030303030---</s>
                                  </key>
                                  <val>
                                    <ref refId="39"/>
                                  </val>
                                </m>
                                <b key="multiSelection">N</b>
                              </be>
                              <cust key="id" clsId="FilterOid">194</cust>
                              <s key="cod"/>
                              <s key="desc"/>
                              <i key="index">8</i>
                              <l key="children" refId="553" ln="0" eid="Framework.com.tagetik.trees.INode,framework"/>
                              <ref key="parent" refId="459"/>
                            </be>
                          </l>
                        </be>
                        <be key="columns" refId="554" clsId="FilterNode">
                          <l key="dimensionOids" refId="555" ln="0" eid="DimensionOid"/>
                          <l key="AdHocParamDimensionOids" refId="556" ln="0" eid="DimensionOid"/>
                          <be key="data" refId="557" clsId="FilterNodeData">
                            <ref key="filterNode" refId="554"/>
                            <i key="segmentLevel">0</i>
                            <ref key="segment" refId="23"/>
                            <b key="placeHolder">N</b>
                            <ref key="weight" refId="24"/>
                            <be key="textMatchingCondition" refId="55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Columns</s>
                          <i key="index">0</i>
                          <l key="children" refId="559" ln="2" eid="Framework.com.tagetik.trees.INode,framework">
                            <be refId="560" clsId="FilterNode">
                              <l key="dimensionOids" refId="561" ln="1" eid="DimensionOid">
                                <cust clsId="DimensionOid">5343455F24-45-41432D323032332D434F4E53-24434F4E534F4C49444154494F4E--</cust>
                              </l>
                              <l key="AdHocParamDimensionOids" refId="562" ln="0" eid="DimensionOid"/>
                              <be key="data" refId="563" clsId="FilterNodeData">
                                <ref key="filterNode" refId="560"/>
                                <s key="dim">SCE_$</s>
                                <i key="segmentLevel">0</i>
                                <e key="segment" refId="564" id="SegmentEnum">N</e>
                                <b key="placeHolder">N</b>
                                <ref key="weight" refId="24"/>
                                <be key="textMatchingCondition" refId="565" clsId="TextMatchingCondition">
                                  <ref key="op" refId="26"/>
                                  <s key="val"/>
                                </be>
                                <ref key="change" refId="27"/>
                                <ref key="dataType" refId="28"/>
                                <b key="prevailingDataType">N</b>
                                <ref key="editability" refId="29"/>
                                <s key="originalID">40</s>
                                <b key="signChange">N</b>
                                <b key="nativeSignChange">N</b>
                                <l key="nav" refId="566" ln="0" eid="ScenarioModifierValue"/>
                                <i key="sco">0</i>
                                <b key="applyFiltersForForcedScenarioPeriodoMap">N</b>
                                <b key="lineSplit">N</b>
                                <b key="addRCRow">N</b>
                                <b key="complementary">N</b>
                                <ref key="periodicCalculation" refId="30"/>
                                <b key="breakLevelSubtotal">N</b>
                                <b key="alreadyDrilled">N</b>
                                <b key="multiSelection">N</b>
                              </be>
                              <cust key="id" clsId="FilterOid">40</cust>
                              <s key="cod"/>
                              <s key="desc"/>
                              <i key="index">0</i>
                              <l key="children" refId="567" ln="1" eid="Framework.com.tagetik.trees.INode,framework">
                                <be refId="568" clsId="FilterNode">
                                  <l key="dimensionOids" refId="569" ln="1" eid="DimensionOid">
                                    <cust clsId="DimensionOid">504552-45-3132---</cust>
                                  </l>
                                  <l key="AdHocParamDimensionOids" refId="570" ln="0" eid="DimensionOid"/>
                                  <be key="data" refId="571" clsId="FilterNodeData">
                                    <ref key="filterNode" refId="568"/>
                                    <s key="dim">PER</s>
                                    <i key="segmentLevel">0</i>
                                    <ref key="segment" refId="564"/>
                                    <b key="placeHolder">N</b>
                                    <ref key="weight" refId="24"/>
                                    <be key="textMatchingCondition" refId="572" clsId="TextMatchingCondition">
                                      <ref key="op" refId="26"/>
                                      <s key="val"/>
                                    </be>
                                    <ref key="change" refId="27"/>
                                    <ref key="dataType" refId="28"/>
                                    <b key="prevailingDataType">N</b>
                                    <ref key="editability" refId="29"/>
                                    <s key="originalID">41</s>
                                    <b key="signChange">N</b>
                                    <b key="nativeSignChange">N</b>
                                    <l key="nav" refId="573" ln="0" eid="ScenarioModifierValue"/>
                                    <i key="sco">0</i>
                                    <b key="applyFiltersForForcedScenarioPeriodoMap">N</b>
                                    <b key="lineSplit">N</b>
                                    <b key="addRCRow">N</b>
                                    <b key="complementary">N</b>
                                    <ref key="periodicCalculation" refId="30"/>
                                    <b key="breakLevelSubtotal">N</b>
                                    <b key="alreadyDrilled">N</b>
                                    <b key="multiSelection">N</b>
                                  </be>
                                  <cust key="id" clsId="FilterOid">41</cust>
                                  <s key="cod"/>
                                  <s key="desc"/>
                                  <i key="index">0</i>
                                  <l key="children" refId="574" ln="0" eid="Framework.com.tagetik.trees.INode,framework"/>
                                  <ref key="parent" refId="560"/>
                                </be>
                              </l>
                              <ref key="parent" refId="554"/>
                            </be>
                            <be refId="575" clsId="FilterNode">
                              <l key="dimensionOids" refId="576" ln="1" eid="DimensionOid">
                                <cust clsId="DimensionOid">5343455F24-45-41432D323032322D434F4E53-24434F4E534F4C49444154494F4E--</cust>
                              </l>
                              <l key="AdHocParamDimensionOids" refId="577" ln="0" eid="DimensionOid"/>
                              <be key="data" refId="578" clsId="FilterNodeData">
                                <ref key="filterNode" refId="575"/>
                                <s key="dim">SCE_$</s>
                                <i key="segmentLevel">0</i>
                                <ref key="segment" refId="564"/>
                                <b key="placeHolder">N</b>
                                <ref key="weight" refId="24"/>
                                <be key="textMatchingCondition" refId="579" clsId="TextMatchingCondition">
                                  <ref key="op" refId="26"/>
                                  <s key="val"/>
                                </be>
                                <ref key="change" refId="27"/>
                                <ref key="dataType" refId="28"/>
                                <b key="prevailingDataType">N</b>
                                <ref key="editability" refId="29"/>
                                <s key="originalID">43</s>
                                <b key="signChange">N</b>
                                <b key="nativeSignChange">N</b>
                                <l key="nav" refId="580" ln="0" eid="ScenarioModifierValue"/>
                                <i key="sco">0</i>
                                <b key="applyFiltersForForcedScenarioPeriodoMap">N</b>
                                <b key="lineSplit">N</b>
                                <b key="addRCRow">N</b>
                                <b key="complementary">N</b>
                                <ref key="periodicCalculation" refId="30"/>
                                <b key="breakLevelSubtotal">N</b>
                                <b key="alreadyDrilled">N</b>
                                <b key="multiSelection">N</b>
                              </be>
                              <cust key="id" clsId="FilterOid">43</cust>
                              <s key="cod"/>
                              <s key="desc"/>
                              <i key="index">1</i>
                              <l key="children" refId="581" ln="1" eid="Framework.com.tagetik.trees.INode,framework">
                                <be refId="582" clsId="FilterNode">
                                  <l key="dimensionOids" refId="583" ln="1" eid="DimensionOid">
                                    <cust clsId="DimensionOid">504552-45-3132---</cust>
                                  </l>
                                  <l key="AdHocParamDimensionOids" refId="584" ln="0" eid="DimensionOid"/>
                                  <be key="data" refId="585" clsId="FilterNodeData">
                                    <ref key="filterNode" refId="582"/>
                                    <s key="dim">PER</s>
                                    <i key="segmentLevel">0</i>
                                    <ref key="segment" refId="23"/>
                                    <b key="placeHolder">N</b>
                                    <ref key="weight" refId="24"/>
                                    <be key="textMatchingCondition" refId="586" clsId="TextMatchingCondition">
                                      <ref key="op" refId="26"/>
                                      <s key="val"/>
                                    </be>
                                    <ref key="change" refId="27"/>
                                    <ref key="dataType" refId="28"/>
                                    <b key="prevailingDataType">N</b>
                                    <ref key="editability" refId="29"/>
                                    <s key="originalID">44</s>
                                    <b key="signChange">N</b>
                                    <b key="nativeSignChange">N</b>
                                    <l key="nav" refId="587" ln="0" eid="ScenarioModifierValue"/>
                                    <i key="sco">0</i>
                                    <b key="applyFiltersForForcedScenarioPeriodoMap">N</b>
                                    <b key="lineSplit">N</b>
                                    <b key="addRCRow">N</b>
                                    <b key="complementary">N</b>
                                    <ref key="periodicCalculation" refId="30"/>
                                    <b key="breakLevelSubtotal">N</b>
                                    <b key="alreadyDrilled">N</b>
                                    <b key="multiSelection">N</b>
                                  </be>
                                  <cust key="id" clsId="FilterOid">44</cust>
                                  <s key="cod"/>
                                  <s key="desc"/>
                                  <i key="index">0</i>
                                  <l key="children" refId="588" ln="0" eid="Framework.com.tagetik.trees.INode,framework"/>
                                  <ref key="parent" refId="575"/>
                                </be>
                              </l>
                              <ref key="parent" refId="554"/>
                            </be>
                          </l>
                        </be>
                        <be key="matrixFilters" refId="589" clsId="FilterNode">
                          <l key="dimensionOids" refId="590" ln="0" eid="DimensionOid"/>
                          <l key="AdHocParamDimensionOids" refId="591" ln="0" eid="DimensionOid"/>
                          <be key="data" refId="592" clsId="FilterNodeData">
                            <ref key="filterNode" refId="589"/>
                            <i key="segmentLevel">0</i>
                            <ref key="segment" refId="23"/>
                            <b key="placeHolder">N</b>
                            <ref key="weight" refId="24"/>
                            <be key="textMatchingCondition" refId="59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Matrix</s>
                          <i key="index">0</i>
                          <l key="children" refId="594" ln="1" eid="Framework.com.tagetik.trees.INode,framework">
                            <be refId="595" clsId="FilterNode">
                              <l key="dimensionOids" refId="596" ln="1" eid="DimensionOid">
                                <cust clsId="DimensionOid">544950-45-5449505F4356---</cust>
                              </l>
                              <l key="AdHocParamDimensionOids" refId="597" ln="0" eid="DimensionOid"/>
                              <be key="data" refId="598" clsId="FilterNodeData">
                                <ref key="filterNode" refId="595"/>
                                <s key="dim">TIP</s>
                                <i key="segmentLevel">0</i>
                                <ref key="segment" refId="23"/>
                                <b key="placeHolder">N</b>
                                <ref key="weight" refId="24"/>
                                <be key="textMatchingCondition" refId="599" clsId="TextMatchingCondition">
                                  <ref key="op" refId="26"/>
                                  <s key="val"/>
                                </be>
                                <ref key="change" refId="27"/>
                                <ref key="dataType" refId="28"/>
                                <b key="prevailingDataType">N</b>
                                <ref key="editability" refId="29"/>
                                <s key="originalID">4</s>
                                <b key="signChange">N</b>
                                <b key="nativeSignChange">N</b>
                                <l key="nav" refId="600" ln="0" eid="ScenarioModifierValue"/>
                                <i key="sco">0</i>
                                <b key="applyFiltersForForcedScenarioPeriodoMap">N</b>
                                <b key="lineSplit">N</b>
                                <b key="addRCRow">N</b>
                                <b key="complementary">N</b>
                                <ref key="periodicCalculation" refId="30"/>
                                <b key="breakLevelSubtotal">N</b>
                                <b key="alreadyDrilled">N</b>
                                <b key="multiSelection">N</b>
                              </be>
                              <cust key="id" clsId="FilterOid">4</cust>
                              <s key="cod"/>
                              <s key="desc"/>
                              <i key="index">0</i>
                              <l key="children" refId="601" ln="0" eid="Framework.com.tagetik.trees.INode,framework"/>
                              <ref key="parent" refId="589"/>
                            </be>
                          </l>
                        </be>
                        <be key="rowHeaders" refId="602" clsId="ReportingHeaders">
                          <m key="headers" refId="603" keid="SYS_PR_I" veid="System.Collections.IList">
                            <key>
                              <i>-1</i>
                            </key>
                            <val>
                              <l refId="604" ln="1">
                                <s>$Account(HIERARCHY("A01")).desc</s>
                              </l>
                            </val>
                          </m>
                          <m key="headersDims" refId="605" keid="SYS_PR_I" veid="SYS_STR">
                            <key>
                              <i>-1</i>
                            </key>
                            <val>
                              <s>VOC_A01</s>
                            </val>
                          </m>
                        </be>
                        <be key="columnHeaders" refId="606" clsId="ReportingHeaders">
                          <m key="headers" refId="607" keid="SYS_PR_I" veid="System.Collections.IList">
                            <key>
                              <i>-1</i>
                            </key>
                            <val>
                              <l refId="608" ln="1">
                                <s>$Scenario.year</s>
                              </l>
                            </val>
                          </m>
                          <m key="headersDims" refId="609" keid="SYS_PR_I" veid="SYS_STR">
                            <key>
                              <i>-1</i>
                            </key>
                            <val>
                              <s>SCE_$</s>
                            </val>
                          </m>
                        </be>
                        <ref key="styleType" refId="318"/>
                        <b key="subtotalOnTop">N</b>
                        <b key="leavesFirst">N</b>
                        <b key="groupSubtotal">N</b>
                        <b key="replaceWithPlaceholder">N</b>
                        <b key="onlyFirstHeader">N</b>
                        <b key="allowRangeBreak">N</b>
                        <b key="showZeros">N</b>
                        <i key="maxRows">0</i>
                        <ref key="rowsExpansionMode" refId="319"/>
                        <i key="maxCols">0</i>
                        <ref key="colsExpansionMode" refId="319"/>
                        <ref key="columnsAutofitMode" refId="320"/>
                        <b key="isEditabilityOnDemand">N</b>
                        <b key="useForcedBoundDims">N</b>
                        <ref key="disableHints" refId="321"/>
                        <ref key="tipoAllineamentoLordiIC" refId="322"/>
                        <set key="forcedDimensions" refId="610"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611" ln="3" eid="Reporting.com.tagetik.tables.IMatixCellLeafPositions,Reporting">
                          <be refId="612" clsId="CornerHeaderMatrixCellLeafPositions">
                            <i key="colHeader">-1</i>
                            <i key="rowHeader">-1</i>
                          </be>
                          <be refId="613" clsId="RowHeaderMatrixCellLeafPositions">
                            <i key="rowHeader">-1</i>
                            <cust key="col" clsId="FilterOid">44</cust>
                          </be>
                          <be refId="614" clsId="RowHeaderMatrixCellLeafPositions">
                            <i key="rowHeader">-1</i>
                            <cust key="col" clsId="FilterOid">41</cust>
                          </be>
                        </set>
                        <m key="forcedEditModes" refId="615" keid="Reporting.com.tagetik.tables.IMatixCellLeafPositions,Reporting" veid="SYS_STR"/>
                        <b key="UseTxlDeFormEditor">N</b>
                        <be key="TxDeFormsEditorDescriptor" refId="616" clsId="TxDeFormsEditorDescriptor">
                          <l key="Tabs" refId="617" ln="0" eid="TxDeFormsEditorGridDescriptor"/>
                          <i key="Height">400</i>
                          <i key="Width">430</i>
                          <b key="editButton">S</b>
                          <b key="newButton">S</b>
                          <b key="deleteButton">S</b>
                        </be>
                        <be key="workspaceTableInfo" refId="618" clsId="matrixWSInfo">
                          <b key="isT">N</b>
                          <s key="wsCode">$CPM</s>
                        </be>
                      </be>
                    </val>
                  </m>
                  <m key="cellFields" refId="619" keid="SYS_STR" veid="CodeCellField">
                    <key>
                      <s>CellField00</s>
                    </key>
                    <val>
                      <be refId="620" clsId="CodeCellField">
                        <s key="code">CellField00</s>
                        <s key="cellField">$Period.code</s>
                      </be>
                    </val>
                    <key>
                      <s>CellField01</s>
                    </key>
                    <val>
                      <be refId="621" clsId="CodeCellField">
                        <s key="code">CellField01</s>
                        <s key="cellField">$Scenario.year</s>
                      </be>
                    </val>
                  </m>
                  <m key="dictionary" refId="622" keid="SYS_STR" veid="CodeMultiDescVO">
                    <key>
                      <s>Dict01</s>
                    </key>
                    <val>
                      <be refId="623" clsId="CodeMultiDescVO">
                        <s key="code">Dict01</s>
                        <be key="multiDescVO" refId="624" clsId="MultiDesc">
                          <a key="desc" refId="625" ln="4" eid="SYS_STR">
                            <s>Mar. 31, </s>
                            <s>31.3.</s>
                            <nl/>
                            <nl/>
                          </a>
                        </be>
                      </be>
                    </val>
                    <key>
                      <s>Dict04</s>
                    </key>
                    <val>
                      <be refId="626" clsId="CodeMultiDescVO">
                        <s key="code">Dict04</s>
                        <be key="multiDescVO" refId="627" clsId="MultiDesc">
                          <a key="desc" refId="628" ln="4" eid="SYS_STR">
                            <s>Sept. 30, </s>
                            <s>30.9.</s>
                            <nl/>
                            <nl/>
                          </a>
                        </be>
                      </be>
                    </val>
                    <key>
                      <s>Dict02</s>
                    </key>
                    <val>
                      <be refId="629" clsId="CodeMultiDescVO">
                        <s key="code">Dict02</s>
                        <be key="multiDescVO" refId="630" clsId="MultiDesc">
                          <a key="desc" refId="631" ln="4" eid="SYS_STR">
                            <s>US</s>
                            <s>DE</s>
                            <nl/>
                            <nl/>
                          </a>
                        </be>
                      </be>
                    </val>
                    <key>
                      <s>Dict05</s>
                    </key>
                    <val>
                      <be refId="632" clsId="CodeMultiDescVO">
                        <s key="code">Dict05</s>
                        <be key="multiDescVO" refId="633" clsId="MultiDesc">
                          <a key="desc" refId="634" ln="4" eid="SYS_STR">
                            <s>Dec. 31, </s>
                            <s>31.12.</s>
                            <nl/>
                            <nl/>
                          </a>
                        </be>
                      </be>
                    </val>
                    <key>
                      <s>Dict00</s>
                    </key>
                    <val>
                      <be refId="635" clsId="CodeMultiDescVO">
                        <s key="code">Dict00</s>
                        <be key="multiDescVO" refId="636" clsId="MultiDesc">
                          <a key="desc" refId="637" ln="4" eid="SYS_STR">
                            <s>Financial Liabilities and Liabilities from Leases</s>
                            <s>Finanzverbindlichkeiten und Verbindlichkeiten aus Leasing</s>
                            <nl/>
                            <nl/>
                          </a>
                        </be>
                      </be>
                    </val>
                    <key>
                      <s>Dict03</s>
                    </key>
                    <val>
                      <be refId="638" clsId="CodeMultiDescVO">
                        <s key="code">Dict03</s>
                        <be key="multiDescVO" refId="639" clsId="MultiDesc">
                          <a key="desc" refId="640" ln="4" eid="SYS_STR">
                            <s>Jun. 30, </s>
                            <s>30.6.</s>
                            <nl/>
                            <nl/>
                          </a>
                        </be>
                      </be>
                    </val>
                    <key>
                      <s>Dict06</s>
                    </key>
                    <val>
                      <be refId="641" clsId="CodeMultiDescVO">
                        <s key="code">Dict06</s>
                        <be key="multiDescVO" refId="642" clsId="MultiDesc">
                          <a key="desc" refId="643" ln="4" eid="SYS_STR">
                            <s>US</s>
                            <s>DE</s>
                            <nl/>
                            <nl/>
                          </a>
                        </be>
                      </be>
                    </val>
                  </m>
                  <m key="controlExpressions" refId="644" keid="SYS_STR" veid="CodedExpControlloProspetto"/>
                  <m key="inlineParameters" refId="645" keid="SYS_STR" veid="CodedInlineParameter"/>
                  <m key="queries" refId="646" keid="SYS_STR" veid="Reporting.com.tagetik.query.IUserDefinedQueryVO,Reporting"/>
                  <m key="launchers" refId="647" keid="SYS_STR" veid="ElaborationsLauncher"/>
                  <m key="actionLists" refId="648" keid="SYS_STR" veid="Reporting.com.tagetik.actionlist.ISnapshotActionList,Reporting"/>
                  <l key="areas" refId="649" ln="0" eid="SYS_STR"/>
                  <l key="charts" refId="650" ln="0" eid="SYS_STR"/>
                  <l key="pivots" refId="651" ln="0" eid="SYS_STR"/>
                </be>
                <b key="forceRebuild">N</b>
                <b key="forceReopen">N</b>
                <rs key="tempiElaborazione" refId="652" rowCount="6" fieldNames="MATRICE,TIPO,TEMPO">
                  <field name="MATRICE">
                    <s/>
                    <s/>
                    <s>Matrix01</s>
                    <s/>
                    <s/>
                    <s/>
                  </field>
                  <field name="TIPO">
                    <s>PRE_EXPLOSION</s>
                    <s>CELL_FIELDS</s>
                    <s>HEADERS</s>
                    <s>QUEUING TIME</s>
                    <s>OTHER</s>
                    <s>POST_EXPLOSION</s>
                  </field>
                  <field name="TEMPO">
                    <s>0</s>
                    <s>1</s>
                    <s>1993</s>
                    <s>0</s>
                    <s>0</s>
                    <s>0</s>
                  </field>
                </rs>
                <be key="styleSheet" refId="653" clsId="StyleSheetResult"/>
                <a key="sheetNames" refId="654" ln="1" eid="SYS_STR">
                  <s>1</s>
                </a>
                <s key="scripts"/>
                <l key="sheetsToHide" refId="655" ln="0" eid="SYS_STR"/>
                <be key="reportFilters" refId="656" clsId="FilterNode">
                  <l key="dimensionOids" refId="657" ln="0" eid="DimensionOid"/>
                  <l key="AdHocParamDimensionOids" refId="658" ln="0" eid="DimensionOid"/>
                  <be key="data" refId="659" clsId="FilterNodeData">
                    <ref key="filterNode" refId="656"/>
                    <i key="segmentLevel">0</i>
                    <ref key="segment" refId="23"/>
                    <b key="placeHolder">N</b>
                    <ref key="weight" refId="24"/>
                    <be key="textMatchingCondition" refId="66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i key="index">0</i>
                  <l key="children" refId="661" ln="1" eid="Framework.com.tagetik.trees.INode,framework">
                    <be refId="662" clsId="FilterNode">
                      <l key="dimensionOids" refId="663" ln="1" eid="DimensionOid">
                        <cust clsId="DimensionOid">415A495F453031-4E-414E303030303030---</cust>
                      </l>
                      <l key="AdHocParamDimensionOids" refId="664" ln="0" eid="DimensionOid"/>
                      <be key="data" refId="665" clsId="FilterNodeData">
                        <ref key="filterNode" refId="662"/>
                        <s key="dim">AZI_E01</s>
                        <i key="segmentLevel">0</i>
                        <ref key="segment" refId="36"/>
                        <b key="placeHolder">N</b>
                        <ref key="weight" refId="24"/>
                        <be key="textMatchingCondition" refId="666" clsId="TextMatchingCondition">
                          <ref key="op" refId="26"/>
                          <s key="val"/>
                        </be>
                        <ref key="change" refId="27"/>
                        <ref key="dataType" refId="28"/>
                        <b key="prevailingDataType">N</b>
                        <ref key="editability" refId="29"/>
                        <b key="signChange">N</b>
                        <b key="nativeSignChange">N</b>
                        <l key="nav" refId="667" ln="0" eid="ScenarioModifierValue"/>
                        <i key="sco">0</i>
                        <b key="applyFiltersForForcedScenarioPeriodoMap">N</b>
                        <b key="lineSplit">N</b>
                        <b key="addRCRow">N</b>
                        <b key="complementary">N</b>
                        <ref key="periodicCalculation" refId="98"/>
                        <b key="breakLevelSubtotal">N</b>
                        <b key="alreadyDrilled">N</b>
                        <b key="multiSelection">N</b>
                      </be>
                      <cust key="id" clsId="FilterOid">2</cust>
                      <s key="cod"/>
                      <s key="desc"/>
                      <i key="index">0</i>
                      <l key="children" refId="668" ln="0" eid="Framework.com.tagetik.trees.INode,framework"/>
                      <ref key="parent" refId="656"/>
                    </be>
                  </l>
                </be>
                <m key="dataTypes" refId="669" keid="SYS_STR" veid="DataTypesMap"/>
                <l key="hideRCResults" refId="670" ln="0" eid="HideRCSResult"/>
                <m key="queries" refId="671" keid="SYS_STR" veid="MultiSheetQueryResultVO"/>
                <m key="validationQueries" refId="672" keid="SYS_STR" veid="ValidationQueryResult"/>
              </be>
              <be key="logger" refId="673" clsId="ReportLogger">
                <be key="sheetLogger" refId="674" clsId="ReportingElementLogger">
                  <set key="errors" refId="675" ln="0" eid="SYS_STR"/>
                  <set key="warnings" refId="676" ln="0" eid="SYS_STR"/>
                </be>
                <be key="fgdLogger" refId="677" clsId="ReportingElementLogger">
                  <set key="errors" refId="678" ln="0" eid="SYS_STR"/>
                  <set key="warnings" refId="679" ln="0" eid="SYS_STR"/>
                </be>
                <be key="tmplLogger" refId="680" clsId="ReportingElementLogger">
                  <set key="errors" refId="681" ln="0" eid="SYS_STR"/>
                  <set key="warnings" refId="682" ln="0" eid="SYS_STR"/>
                </be>
                <m key="matrixLoggers" refId="683" keid="SYS_STR" veid="MatrixLogger">
                  <key>
                    <s>Matrix01</s>
                  </key>
                  <val>
                    <be refId="684" clsId="MatrixLogger">
                      <s key="code">Matrix01</s>
                      <be key="rowsLogger" refId="685" clsId="ReportingElementLogger">
                        <set key="errors" refId="686" ln="0" eid="SYS_STR"/>
                        <set key="warnings" refId="687" ln="0" eid="SYS_STR"/>
                      </be>
                      <be key="colsLogger" refId="688" clsId="ReportingElementLogger">
                        <set key="errors" refId="689" ln="0" eid="SYS_STR"/>
                        <set key="warnings" refId="690" ln="0" eid="SYS_STR"/>
                      </be>
                      <set key="errors" refId="691" ln="0" eid="SYS_STR"/>
                      <set key="warnings" refId="692" ln="0" eid="SYS_STR"/>
                    </be>
                  </val>
                </m>
                <set key="errors" refId="693" ln="0" eid="SYS_STR"/>
                <set key="warnings" refId="694" ln="0" eid="SYS_STR"/>
              </be>
            </be>
          </val>
          <key>
            <s>Template01</s>
          </key>
          <val>
            <be refId="695" clsId="ProspElaborationTaskResult">
              <be key="prospElaborazioneResult" refId="696" clsId="ProspElaborationResult">
                <s key="dbId">PROD_TGK_UNIPER_001</s>
                <ref key="endInsertionStatus" refId="446"/>
                <m key="valori" refId="697" keid="SYS_STR" veid="Framework.com.tagetik.datatypes.IRecordset,framework"/>
                <d key="runDate">1708529374119</d>
                <m key="tableNameOfRow" refId="698" keid="SYS_STR" veid="TableNameInfo"/>
                <m key="intestazioni" refId="699" keid="SYS_STR" veid="Framework.com.tagetik.datatypes.IRecordset,framework"/>
                <m key="intestazioniLink" refId="700" keid="SYS_STR" veid="Framework.com.tagetik.datatypes.IRecordset,framework"/>
                <m key="celleEditabili" refId="701" keid="SYS_STR" veid="Reporting.com.tagetik.launchedreport.ReportingCell[],Reporting"/>
                <m key="dictionaryTerms" refId="702" keid="SYS_STR" veid="SYS_STR"/>
                <rs key="cellFields" refId="703" rowCount="0" fieldNames=""/>
                <be key="reportTemplate" refId="704" clsId="ReportTemplateVO">
                  <s key="code">Template01</s>
                  <s key="desc">Fin. Liab. and Liab. Leases</s>
                  <m key="matrices" refId="705" keid="SYS_STR" veid="Reporting.com.tagetik.tables.IMatrixPositionBlockVO,Reporting"/>
                  <m key="cellFields" refId="706" keid="SYS_STR" veid="CodeCellField"/>
                  <m key="dictionary" refId="707" keid="SYS_STR" veid="CodeMultiDescVO"/>
                  <m key="controlExpressions" refId="708" keid="SYS_STR" veid="CodedExpControlloProspetto"/>
                  <m key="inlineParameters" refId="709" keid="SYS_STR" veid="CodedInlineParameter"/>
                  <m key="queries" refId="710" keid="SYS_STR" veid="Reporting.com.tagetik.query.IUserDefinedQueryVO,Reporting"/>
                  <m key="launchers" refId="711" keid="SYS_STR" veid="ElaborationsLauncher"/>
                  <m key="actionLists" refId="712" keid="SYS_STR" veid="Reporting.com.tagetik.actionlist.ISnapshotActionList,Reporting"/>
                  <l key="areas" refId="713" ln="0" eid="SYS_STR"/>
                  <l key="charts" refId="714" ln="0" eid="SYS_STR"/>
                  <l key="pivots" refId="715" ln="0" eid="SYS_STR"/>
                </be>
                <b key="forceRebuild">N</b>
                <b key="forceReopen">N</b>
                <rs key="tempiElaborazione" refId="716" rowCount="5" fieldNames="MATRICE,TIPO,TEMPO">
                  <field name="MATRICE">
                    <s/>
                    <s/>
                    <s/>
                    <s/>
                    <s/>
                  </field>
                  <field name="TIPO">
                    <s>PRE_EXPLOSION</s>
                    <s>CELL_FIELDS</s>
                    <s>QUEUING TIME</s>
                    <s>OTHER</s>
                    <s>POST_EXPLOSION</s>
                  </field>
                  <field name="TEMPO">
                    <s>0</s>
                    <s>0</s>
                    <s>0</s>
                    <s>0</s>
                    <s>0</s>
                  </field>
                </rs>
                <be key="styleSheet" refId="717" clsId="StyleSheetResult"/>
                <a key="sheetNames" refId="718" ln="1" eid="SYS_STR">
                  <s>Fin. Liab. and Liab. Leases</s>
                </a>
                <s key="scripts"/>
                <l key="sheetsToHide" refId="719" ln="0" eid="SYS_STR"/>
                <be key="reportFilters" refId="720" clsId="FilterNode">
                  <l key="dimensionOids" refId="721" ln="0" eid="DimensionOid"/>
                  <l key="AdHocParamDimensionOids" refId="722" ln="0" eid="DimensionOid"/>
                  <be key="data" refId="723" clsId="FilterNodeData">
                    <ref key="filterNode" refId="720"/>
                    <i key="segmentLevel">0</i>
                    <ref key="segment" refId="23"/>
                    <b key="placeHolder">N</b>
                    <ref key="weight" refId="24"/>
                    <be key="textMatchingCondition" refId="72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i key="index">0</i>
                  <l key="children" refId="725" ln="1" eid="Framework.com.tagetik.trees.INode,framework">
                    <be refId="726" clsId="FilterNode">
                      <l key="dimensionOids" refId="727" ln="1" eid="DimensionOid">
                        <cust clsId="DimensionOid">415A495F453031-4E-414E303030303030---</cust>
                      </l>
                      <l key="AdHocParamDimensionOids" refId="728" ln="0" eid="DimensionOid"/>
                      <be key="data" refId="729" clsId="FilterNodeData">
                        <ref key="filterNode" refId="726"/>
                        <s key="dim">AZI_E01</s>
                        <i key="segmentLevel">0</i>
                        <ref key="segment" refId="36"/>
                        <b key="placeHolder">N</b>
                        <ref key="weight" refId="24"/>
                        <ref key="textMatchingCondition" refId="666"/>
                        <ref key="change" refId="27"/>
                        <ref key="dataType" refId="28"/>
                        <b key="prevailingDataType">N</b>
                        <ref key="editability" refId="29"/>
                        <b key="signChange">N</b>
                        <b key="nativeSignChange">N</b>
                        <l key="nav" refId="730" ln="0" eid="ScenarioModifierValue"/>
                        <i key="sco">0</i>
                        <b key="applyFiltersForForcedScenarioPeriodoMap">N</b>
                        <b key="lineSplit">N</b>
                        <b key="addRCRow">N</b>
                        <b key="complementary">N</b>
                        <ref key="periodicCalculation" refId="98"/>
                        <b key="breakLevelSubtotal">N</b>
                        <b key="alreadyDrilled">N</b>
                        <b key="multiSelection">N</b>
                      </be>
                      <cust key="id" clsId="FilterOid">2</cust>
                      <s key="cod"/>
                      <s key="desc"/>
                      <i key="index">0</i>
                      <l key="children" refId="731" ln="0" eid="Framework.com.tagetik.trees.INode,framework"/>
                      <ref key="parent" refId="720"/>
                    </be>
                  </l>
                </be>
                <m key="dataTypes" refId="732" keid="SYS_STR" veid="DataTypesMap"/>
                <m key="queries" refId="733" keid="SYS_STR" veid="MultiSheetQueryResultVO"/>
                <m key="validationQueries" refId="734" keid="SYS_STR" veid="ValidationQueryResult"/>
              </be>
              <be key="logger" refId="735" clsId="ReportLogger">
                <be key="sheetLogger" refId="736" clsId="ReportingElementLogger">
                  <set key="errors" refId="737" ln="0" eid="SYS_STR"/>
                  <set key="warnings" refId="738" ln="0" eid="SYS_STR"/>
                </be>
                <be key="fgdLogger" refId="739" clsId="ReportingElementLogger">
                  <set key="errors" refId="740" ln="0" eid="SYS_STR"/>
                  <set key="warnings" refId="741" ln="0" eid="SYS_STR"/>
                </be>
                <be key="tmplLogger" refId="742" clsId="ReportingElementLogger">
                  <set key="errors" refId="743" ln="0" eid="SYS_STR"/>
                  <set key="warnings" refId="744" ln="0" eid="SYS_STR"/>
                </be>
                <m key="matrixLoggers" refId="745" keid="SYS_STR" veid="MatrixLogger"/>
                <set key="errors" refId="746" ln="0" eid="SYS_STR"/>
                <set key="warnings" refId="747" ln="0" eid="SYS_STR"/>
              </be>
            </be>
          </val>
        </m>
        <m key="exportedType" refId="748" keid="SYS_STR" veid="SYS_STR"/>
        <m key="exportedResult" refId="749" keid="SYS_STR" veid="System.Byte[]"/>
        <b key="flagValidation">N</b>
      </be>
      <be key="parameters" refId="750" clsId="LaunchParameters">
        <be key="parameterBlock" refId="751" clsId="ParameterBlock">
          <m key="ParameterValues" refId="752" keid="SYS_STR" veid="Reporting.com.tagetik.report.parametersValue.IParameterValue,Reporting">
            <key>
              <s>5343455F24-45-41435F5343455F434F4E535F504152545F30303031--50-</s>
            </key>
            <val>
              <be refId="753" clsId="FilterNodeParameterValue">
                <e key="ParamSetType" refId="754" id="ParamSetType">ESPLICITA_SELEZIONA</e>
                <be key="Value" refId="755" clsId="FilterNode">
                  <l key="dimensionOids" refId="756" ln="1" eid="DimensionOid">
                    <cust clsId="DimensionOid">5343455F24-45-41432D323032332D434F4E53-554E495045522D47524F5550--</cust>
                  </l>
                  <l key="AdHocParamDimensionOids" refId="757" ln="0" eid="DimensionOid"/>
                  <be key="data" refId="758" clsId="FilterNodeData">
                    <ref key="filterNode" refId="755"/>
                    <s key="dim">SCE_$</s>
                    <i key="segmentLevel">0</i>
                    <ref key="segment" refId="23"/>
                    <b key="placeHolder">N</b>
                    <ref key="weight" refId="24"/>
                    <be key="textMatchingCondition" refId="759" clsId="TextMatchingCondition">
                      <ref key="op" refId="26"/>
                      <s key="val"/>
                    </be>
                    <ref key="change" refId="27"/>
                    <ref key="dataType" refId="28"/>
                    <b key="prevailingDataType">N</b>
                    <ref key="editability" refId="29"/>
                    <b key="signChange">N</b>
                    <b key="nativeSignChange">N</b>
                    <l key="nav" refId="760" ln="0" eid="ScenarioModifierValue"/>
                    <i key="sco">0</i>
                    <b key="applyFiltersForForcedScenarioPeriodoMap">N</b>
                    <b key="lineSplit">N</b>
                    <b key="addRCRow">N</b>
                    <b key="complementary">N</b>
                    <ref key="periodicCalculation" refId="98"/>
                    <b key="breakLevelSubtotal">N</b>
                    <b key="alreadyDrilled">N</b>
                    <b key="multiSelection">N</b>
                  </be>
                  <cust key="id" clsId="FilterOid">2</cust>
                  <s key="cod"/>
                  <s key="desc"/>
                  <i key="index">0</i>
                  <l key="children" refId="761" ln="0" eid="Framework.com.tagetik.trees.INode,framework"/>
                </be>
              </be>
            </val>
            <key>
              <s>504552-45-41435F5045525F414C4C5F504152545F30303031--50-</s>
            </key>
            <val>
              <be refId="762" clsId="FilterNodeParameterValue">
                <ref key="ParamSetType" refId="754"/>
                <be key="Value" refId="763" clsId="FilterNode">
                  <l key="dimensionOids" refId="764" ln="1" eid="DimensionOid">
                    <cust clsId="DimensionOid">504552-45-3132---</cust>
                  </l>
                  <l key="AdHocParamDimensionOids" refId="765" ln="0" eid="DimensionOid"/>
                  <be key="data" refId="766" clsId="FilterNodeData">
                    <ref key="filterNode" refId="763"/>
                    <s key="dim">PER</s>
                    <i key="segmentLevel">0</i>
                    <ref key="segment" refId="23"/>
                    <b key="placeHolder">N</b>
                    <ref key="weight" refId="24"/>
                    <be key="textMatchingCondition" refId="76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98"/>
                    <b key="breakLevelSubtotal">N</b>
                    <b key="alreadyDrilled">N</b>
                    <b key="multiSelection">N</b>
                  </be>
                  <cust key="id" clsId="FilterOid">2</cust>
                  <i key="index">0</i>
                </be>
              </be>
            </val>
          </m>
          <m key="ParameterAdHocValues" refId="768" keid="SYS_STR" veid="Reporting.com.tagetik.report.parametersValue.IParameterValue,Reporting"/>
        </be>
        <i key="descLanguage">1</i>
        <b key="dataEntry">N</b>
        <b key="checkEdit">S</b>
        <s key="adHocFileName"/>
        <s key="containerReportListFileName"/>
        <s key="containerReportListCode">CD_TABLES_EXT</s>
        <b key="createMatrixAreas">N</b>
      </be>
      <be key="launchInfo" refId="769" clsId="LaunchInfo">
        <d key="launchTime">1708529374146</d>
        <s key="handlerId">36fad094-2ba8-4031-8167-8ac9b1a8e424</s>
      </be>
      <s key="code">CD_LA0090_YE</s>
      <ref key="desc" refId="2"/>
      <d key="dateStyleApplied">1530012689727</d>
      <be key="options" refId="770"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Degree" refId="4"/>
        <ref key="parallelizeWhat" refId="5"/>
        <s key="styleSheetCode">U01</s>
        <b key="sheetNamesWithCode">N</b>
        <b key="eventsWithUnlockedSheets">N</b>
        <ref key="includeTemplateInSheetName" refId="6"/>
        <b key="enableDrillDown">S</b>
        <u key="expControlloThreshold">1E-09</u>
        <b key="disableTGKFunctions">N</b>
        <ref key="validateTransactional" refId="7"/>
        <ref key="disableLock" refId="8"/>
        <ref key="headManipPosition" refId="9"/>
        <ref key="repEngine" refId="10"/>
        <i key="grainSize">1000</i>
        <i key="dataLoadPSize">4</i>
        <i key="dataProcPSize">6</i>
        <b key="disableDataSaving">N</b>
      </be>
      <m key="templates" refId="771" keid="SYS_STR" veid="Reporting.com.tagetik.report.IReportTemplateVO,Reporting">
        <key>
          <s>Template00</s>
        </key>
        <val>
          <be refId="772" clsId="ReportTemplateVO">
            <s key="code">Template00</s>
            <s key="desc">1</s>
            <m key="matrices" refId="773" keid="SYS_STR" veid="Reporting.com.tagetik.tables.IMatrixPositionBlockVO,Reporting">
              <key>
                <s>Matrix01</s>
              </key>
              <val>
                <be refId="774" clsId="MatrixPositionBlockVO">
                  <s key="positionID">Matrix01</s>
                  <ref key="rows" refId="459"/>
                  <ref key="columns" refId="554"/>
                  <ref key="matrixFilters" refId="589"/>
                  <be key="rowHeaders" refId="775" clsId="ReportingHeaders">
                    <m key="headers" refId="776" keid="SYS_PR_I" veid="System.Collections.IList">
                      <key>
                        <i>-1</i>
                      </key>
                      <val>
                        <l refId="777" ln="1">
                          <s>$Account(HIERARCHY("A01")).desc</s>
                        </l>
                      </val>
                    </m>
                    <m key="headersDims" refId="778" keid="SYS_PR_I" veid="SYS_STR">
                      <key>
                        <i>-1</i>
                      </key>
                      <val>
                        <s>VOC_A01</s>
                      </val>
                    </m>
                  </be>
                  <be key="columnHeaders" refId="779" clsId="ReportingHeaders">
                    <m key="headers" refId="780" keid="SYS_PR_I" veid="System.Collections.IList">
                      <key>
                        <i>-1</i>
                      </key>
                      <val>
                        <l refId="781" ln="1">
                          <s>$Scenario.year</s>
                        </l>
                      </val>
                    </m>
                    <m key="headersDims" refId="782" keid="SYS_PR_I" veid="SYS_STR">
                      <key>
                        <i>-1</i>
                      </key>
                      <val>
                        <s>SCE_$</s>
                      </val>
                    </m>
                  </be>
                  <ref key="styleType" refId="318"/>
                  <b key="subtotalOnTop">N</b>
                  <b key="leavesFirst">N</b>
                  <b key="groupSubtotal">N</b>
                  <b key="replaceWithPlaceholder">N</b>
                  <b key="onlyFirstHeader">N</b>
                  <b key="allowRangeBreak">N</b>
                  <b key="showZeros">N</b>
                  <i key="maxRows">0</i>
                  <ref key="rowsExpansionMode" refId="319"/>
                  <i key="maxCols">0</i>
                  <ref key="colsExpansionMode" refId="319"/>
                  <ref key="columnsAutofitMode" refId="320"/>
                  <b key="isEditabilityOnDemand">N</b>
                  <b key="useForcedBoundDims">N</b>
                  <ref key="disableHints" refId="321"/>
                  <ref key="tipoAllineamentoLordiIC" refId="322"/>
                  <ref key="forcedDimensions" refId="610"/>
                  <b key="bindOriginalAmountOnSave">N</b>
                  <b key="showLink">N</b>
                  <i key="index">1</i>
                  <b key="excludeValuatingSheetsWithZeroValues">N</b>
                  <m key="addictionalStyleSheets" refId="783" keid="SYS_STR" veid="StyleSheet"/>
                  <b key="allowOpenNewElements">N</b>
                  <s key="forcedBreakBackType">X</s>
                  <s key="forcedBreakBackRefLeaf">X</s>
                  <b key="autoOpenNewElements">N</b>
                  <b key="askNumRows">N</b>
                  <set key="forcedContentCells" refId="784" ln="3" eid="Reporting.com.tagetik.tables.IMatixCellLeafPositions,Reporting">
                    <ref refId="612"/>
                    <ref refId="613"/>
                    <ref refId="614"/>
                  </set>
                  <m key="forcedEditModes" refId="785" keid="Reporting.com.tagetik.tables.IMatixCellLeafPositions,Reporting" veid="SYS_STR"/>
                  <b key="UseTxlDeFormEditor">N</b>
                  <ref key="TxDeFormsEditorDescriptor" refId="616"/>
                  <ref key="workspaceTableInfo" refId="618"/>
                </be>
              </val>
            </m>
            <m key="cellFields" refId="786" keid="SYS_STR" veid="CodeCellField">
              <key>
                <s>CellField00</s>
              </key>
              <val>
                <be refId="787" clsId="CodeCellField">
                  <s key="code">CellField00</s>
                  <s key="cellField">$Period.code</s>
                </be>
              </val>
              <key>
                <s>CellField01</s>
              </key>
              <val>
                <be refId="788" clsId="CodeCellField">
                  <s key="code">CellField01</s>
                  <s key="cellField">$Scenario.year</s>
                </be>
              </val>
            </m>
            <m key="dictionary" refId="789" keid="SYS_STR" veid="CodeMultiDescVO">
              <key>
                <s>Dict01</s>
              </key>
              <val>
                <be refId="790" clsId="CodeMultiDescVO">
                  <s key="code">Dict01</s>
                  <ref key="multiDescVO" refId="624"/>
                </be>
              </val>
              <key>
                <s>Dict04</s>
              </key>
              <val>
                <be refId="791" clsId="CodeMultiDescVO">
                  <s key="code">Dict04</s>
                  <ref key="multiDescVO" refId="627"/>
                </be>
              </val>
              <key>
                <s>Dict02</s>
              </key>
              <val>
                <be refId="792" clsId="CodeMultiDescVO">
                  <s key="code">Dict02</s>
                  <ref key="multiDescVO" refId="630"/>
                </be>
              </val>
              <key>
                <s>Dict05</s>
              </key>
              <val>
                <be refId="793" clsId="CodeMultiDescVO">
                  <s key="code">Dict05</s>
                  <ref key="multiDescVO" refId="633"/>
                </be>
              </val>
              <key>
                <s>Dict00</s>
              </key>
              <val>
                <be refId="794" clsId="CodeMultiDescVO">
                  <s key="code">Dict00</s>
                  <ref key="multiDescVO" refId="636"/>
                </be>
              </val>
              <key>
                <s>Dict03</s>
              </key>
              <val>
                <be refId="795" clsId="CodeMultiDescVO">
                  <s key="code">Dict03</s>
                  <ref key="multiDescVO" refId="639"/>
                </be>
              </val>
              <key>
                <s>Dict06</s>
              </key>
              <val>
                <be refId="796" clsId="CodeMultiDescVO">
                  <s key="code">Dict06</s>
                  <ref key="multiDescVO" refId="642"/>
                </be>
              </val>
            </m>
            <m key="controlExpressions" refId="797" keid="SYS_STR" veid="CodedExpControlloProspetto"/>
            <m key="inlineParameters" refId="798" keid="SYS_STR" veid="CodedInlineParameter"/>
            <m key="queries" refId="799" keid="SYS_STR" veid="Reporting.com.tagetik.query.IUserDefinedQueryVO,Reporting"/>
            <be key="sheets" refId="800" clsId="FilterNode">
              <l key="dimensionOids" refId="801" ln="0" eid="DimensionOid"/>
              <l key="AdHocParamDimensionOids" refId="802" ln="0" eid="DimensionOid"/>
              <be key="data" refId="803" clsId="FilterNodeData">
                <ref key="filterNode" refId="800"/>
                <i key="segmentLevel">0</i>
                <ref key="segment" refId="23"/>
                <b key="placeHolder">N</b>
                <ref key="weight" refId="24"/>
                <be key="textMatchingCondition" refId="80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805" keid="SYS_STR" veid="ElaborationsLauncher"/>
            <m key="actionLists" refId="806" keid="SYS_STR" veid="Reporting.com.tagetik.actionlist.ISnapshotActionList,Reporting"/>
            <l key="areas" refId="807" ln="0" eid="SYS_STR"/>
            <l key="charts" refId="808" ln="0" eid="SYS_STR"/>
            <l key="pivots" refId="809" ln="0" eid="SYS_STR"/>
          </be>
        </val>
        <key>
          <s>Template01</s>
        </key>
        <val>
          <be refId="810" clsId="ReportTemplateVO">
            <s key="code">Template01</s>
            <s key="desc">Fin. Liab. and Liab. Leases</s>
            <m key="matrices" refId="811" keid="SYS_STR" veid="Reporting.com.tagetik.tables.IMatrixPositionBlockVO,Reporting"/>
            <m key="cellFields" refId="812" keid="SYS_STR" veid="CodeCellField"/>
            <m key="dictionary" refId="813" keid="SYS_STR" veid="CodeMultiDescVO"/>
            <m key="controlExpressions" refId="814" keid="SYS_STR" veid="CodedExpControlloProspetto"/>
            <m key="inlineParameters" refId="815" keid="SYS_STR" veid="CodedInlineParameter"/>
            <m key="queries" refId="816" keid="SYS_STR" veid="Reporting.com.tagetik.query.IUserDefinedQueryVO,Reporting"/>
            <be key="sheets" refId="817" clsId="FilterNode">
              <l key="dimensionOids" refId="818" ln="0" eid="DimensionOid"/>
              <l key="AdHocParamDimensionOids" refId="819" ln="0" eid="DimensionOid"/>
              <be key="data" refId="820" clsId="FilterNodeData">
                <ref key="filterNode" refId="817"/>
                <i key="segmentLevel">0</i>
                <ref key="segment" refId="23"/>
                <b key="placeHolder">N</b>
                <ref key="weight" refId="24"/>
                <be key="textMatchingCondition" refId="82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822" keid="SYS_STR" veid="ElaborationsLauncher"/>
            <m key="actionLists" refId="823" keid="SYS_STR" veid="Reporting.com.tagetik.actionlist.ISnapshotActionList,Reporting"/>
            <l key="areas" refId="824" ln="0" eid="SYS_STR"/>
            <l key="charts" refId="825" ln="0" eid="SYS_STR"/>
            <l key="pivots" refId="826" ln="0" eid="SYS_STR"/>
          </be>
        </val>
      </m>
      <m key="templateLayouts" refId="827" keid="SYS_STR" veid="Reporting.com.tagetik.report.IReportTemplateLayoutVO,Reporting">
        <key>
          <s>Template00</s>
        </key>
        <val>
          <be refId="828" clsId="ReportTemplateLayoutVO">
            <i key="index">0</i>
            <s key="code">Template00</s>
            <m key="cellFieldAddresses" refId="829" keid="SYS_STR" veid="Reporting.com.tagetik.spreadsheet.gridwrappers.IGridReaderVO,Reporting">
              <key>
                <s>CellField00</s>
              </key>
              <val>
                <be refId="830" clsId="ExcelCompactGridReaderVO">
                  <be key="element" refId="831" clsId="BasicLogicalElement">
                    <i key="columnHeadersCount">0</i>
                    <i key="rowHeadersCount">0</i>
                    <i key="valueColumns">1</i>
                    <i key="valueRows">1</i>
                  </be>
                  <s key="firstCell">J4</s>
                </be>
              </val>
              <key>
                <s>CellField01</s>
              </key>
              <val>
                <be refId="832" clsId="ExcelCompactGridReaderVO">
                  <be key="element" refId="833" clsId="BasicLogicalElement">
                    <i key="columnHeadersCount">0</i>
                    <i key="rowHeadersCount">0</i>
                    <i key="valueColumns">1</i>
                    <i key="valueRows">1</i>
                  </be>
                  <s key="firstCell">J5</s>
                </be>
              </val>
            </m>
            <m key="controlExpressionsAddresses" refId="834" keid="SYS_STR" veid="Reporting.com.tagetik.spreadsheet.gridwrappers.IGridReaderVO,Reporting"/>
            <m key="inlineParameterAddresses" refId="835" keid="SYS_STR" veid="Reporting.com.tagetik.spreadsheet.gridwrappers.IGridReaderVO,Reporting"/>
            <m key="dictionaryAddresses" refId="836" keid="SYS_STR" veid="Reporting.com.tagetik.spreadsheet.gridwrappers.IGridReaderVO,Reporting">
              <key>
                <s>Dict01</s>
              </key>
              <val>
                <be refId="837" clsId="ExcelCompactGridReaderVO">
                  <be key="element" refId="838" clsId="BasicLogicalElement">
                    <i key="columnHeadersCount">0</i>
                    <i key="rowHeadersCount">0</i>
                    <i key="valueColumns">1</i>
                    <i key="valueRows">1</i>
                  </be>
                  <s key="firstCell">K19</s>
                </be>
              </val>
              <key>
                <s>Dict04</s>
              </key>
              <val>
                <be refId="839" clsId="ExcelCompactGridReaderVO">
                  <be key="element" refId="840" clsId="BasicLogicalElement">
                    <i key="columnHeadersCount">0</i>
                    <i key="rowHeadersCount">0</i>
                    <i key="valueColumns">1</i>
                    <i key="valueRows">1</i>
                  </be>
                  <s key="firstCell">K21</s>
                </be>
              </val>
              <key>
                <s>Dict02</s>
              </key>
              <val>
                <be refId="841" clsId="ExcelCompactGridReaderVO">
                  <be key="element" refId="842" clsId="BasicLogicalElement">
                    <i key="columnHeadersCount">0</i>
                    <i key="rowHeadersCount">0</i>
                    <i key="valueColumns">1</i>
                    <i key="valueRows">1</i>
                  </be>
                  <s key="firstCell">K18</s>
                </be>
              </val>
              <key>
                <s>Dict05</s>
              </key>
              <val>
                <be refId="843" clsId="ExcelCompactGridReaderVO">
                  <be key="element" refId="844" clsId="BasicLogicalElement">
                    <i key="columnHeadersCount">0</i>
                    <i key="rowHeadersCount">0</i>
                    <i key="valueColumns">1</i>
                    <i key="valueRows">1</i>
                  </be>
                  <s key="firstCell">K22</s>
                </be>
              </val>
              <key>
                <s>Dict00</s>
              </key>
              <val>
                <be refId="845" clsId="ExcelCompactGridReaderVO">
                  <be key="element" refId="846" clsId="BasicLogicalElement">
                    <i key="columnHeadersCount">0</i>
                    <i key="rowHeadersCount">0</i>
                    <i key="valueColumns">1</i>
                    <i key="valueRows">1</i>
                  </be>
                  <s key="firstCell">B3</s>
                </be>
              </val>
              <key>
                <s>Dict03</s>
              </key>
              <val>
                <be refId="847" clsId="ExcelCompactGridReaderVO">
                  <be key="element" refId="848" clsId="BasicLogicalElement">
                    <i key="columnHeadersCount">0</i>
                    <i key="rowHeadersCount">0</i>
                    <i key="valueColumns">1</i>
                    <i key="valueRows">1</i>
                  </be>
                  <s key="firstCell">K20</s>
                </be>
              </val>
              <key>
                <s>Dict06</s>
              </key>
              <val>
                <be refId="849" clsId="ExcelCompactGridReaderVO">
                  <be key="element" refId="850" clsId="BasicLogicalElement">
                    <i key="columnHeadersCount">0</i>
                    <i key="rowHeadersCount">0</i>
                    <i key="valueColumns">1</i>
                    <i key="valueRows">1</i>
                  </be>
                  <s key="firstCell">J7</s>
                </be>
              </val>
            </m>
            <m key="hyperlinkAddresses" refId="851" keid="SYS_STR" veid="Reporting.com.tagetik.spreadsheet.gridwrappers.IGridReaderVO,Reporting"/>
            <m key="matrixGridReaders" refId="852" keid="SYS_STR" veid="Reporting.com.tagetik.spreadsheet.gridwrappers.IGridReaderVO,Reporting">
              <key>
                <s>Matrix01</s>
              </key>
              <val>
                <be refId="853" clsId="ExcelCompactGridReaderVO">
                  <be key="element" refId="854" clsId="BasicLogicalElement">
                    <i key="columnHeadersCount">1</i>
                    <i key="rowHeadersCount">1</i>
                    <i key="valueColumns">2</i>
                    <i key="valueRows">9</i>
                  </be>
                  <s key="firstCell">B4</s>
                </be>
              </val>
            </m>
            <m key="queryGridReaders" refId="855" keid="SYS_STR" veid="Reporting.com.tagetik.spreadsheet.gridwrappers.IGridReaderVO,Reporting"/>
          </be>
        </val>
        <key>
          <s>Template01</s>
        </key>
        <val>
          <be refId="856" clsId="ReportTemplateLayoutVO">
            <i key="index">1</i>
            <s key="code">Template01</s>
            <m key="cellFieldAddresses" refId="857" keid="SYS_STR" veid="Reporting.com.tagetik.spreadsheet.gridwrappers.IGridReaderVO,Reporting"/>
            <m key="controlExpressionsAddresses" refId="858" keid="SYS_STR" veid="Reporting.com.tagetik.spreadsheet.gridwrappers.IGridReaderVO,Reporting"/>
            <m key="inlineParameterAddresses" refId="859" keid="SYS_STR" veid="Reporting.com.tagetik.spreadsheet.gridwrappers.IGridReaderVO,Reporting"/>
            <m key="dictionaryAddresses" refId="860" keid="SYS_STR" veid="Reporting.com.tagetik.spreadsheet.gridwrappers.IGridReaderVO,Reporting"/>
            <m key="hyperlinkAddresses" refId="861" keid="SYS_STR" veid="Reporting.com.tagetik.spreadsheet.gridwrappers.IGridReaderVO,Reporting"/>
            <m key="matrixGridReaders" refId="862" keid="SYS_STR" veid="Reporting.com.tagetik.spreadsheet.gridwrappers.IGridReaderVO,Reporting"/>
            <m key="queryGridReaders" refId="863" keid="SYS_STR" veid="Reporting.com.tagetik.spreadsheet.gridwrappers.IGridReaderVO,Reporting"/>
          </be>
        </val>
      </m>
      <m key="adHocParameters" refId="864" keid="SYS_STR" veid="ProspParametro"/>
      <l key="parametersToBeRequested" refId="865" ln="2" eid="ParameterInfo">
        <ref refId="426"/>
        <ref refId="427"/>
      </l>
      <ref key="reportFilters" refId="656"/>
    </be>
  </data>
</easyPacket>
</file>

<file path=customXml/item11.xml><?xml version="1.0" encoding="utf-8"?>
<easyPacket version="1.0">
  <header version="25.0.0.17.tgk.20231012103953"/>
  <data>
    <be refId="0" clsId="LaunchedMultiTemplateReportVO">
      <be key="multiTemplateReport" refId="1" clsId="MultiTemplateReportVO">
        <s key="code">CD_A31030_HY</s>
        <a key="desc" refId="2" ln="4" eid="SYS_STR">
          <s>Sales by segment and product</s>
          <s>Sales by segment and product</s>
          <nl/>
          <nl/>
        </a>
        <d key="dateStyleApplied">1530012689727</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Degree" refId="4" id="ParallelDegreeEnum">D</e>
          <e key="parallelizeWhat" refId="5" id="ParallWhatEnum">C</e>
          <s key="styleSheetCode">U01</s>
          <b key="sheetNamesWithCode">N</b>
          <b key="eventsWithUnlockedSheets">N</b>
          <e key="includeTemplateInSheetName" refId="6" id="IncludeTemplateInSheetNameEnum">0</e>
          <b key="enableDrillDown">S</b>
          <u key="expControlloThreshold">1E-09</u>
          <b key="disableTGKFunctions">N</b>
          <e key="validateTransactional" refId="7" id="ValidateTransactionalEnum">C</e>
          <e key="disableLock" refId="8" id="DisableLockEnum">C</e>
          <e key="headManipPosition" refId="9" id="HeaderManipulatorPositionEnum">N</e>
          <e key="repEngine" refId="10" id="RepEngineEnum">CFG</e>
          <i key="grainSize">1000</i>
          <i key="dataLoadPSize">4</i>
          <i key="dataProcPSize">6</i>
          <b key="disableDataSaving">N</b>
        </be>
        <m key="templates" refId="11" keid="SYS_STR" veid="Reporting.com.tagetik.report.IReportTemplateVO,Reporting">
          <key>
            <s>Template00</s>
          </key>
          <val>
            <be refId="12" clsId="ReportTemplateVO">
              <s key="code">Template00</s>
              <s key="desc">Sales by segment and products</s>
              <m key="matrices" refId="13" keid="SYS_STR" veid="Reporting.com.tagetik.tables.IMatrixPositionBlockVO,Reporting">
                <key>
                  <s>Matrix01</s>
                </key>
                <val>
                  <be refId="14" clsId="MatrixPositionBlockVO">
                    <s key="positionID">Matrix01</s>
                    <be key="rows" refId="15" clsId="FilterNode">
                      <l key="dimensionOids" refId="16" ln="0" eid="DimensionOid"/>
                      <l key="AdHocParamDimensionOids" refId="17" ln="0" eid="DimensionOid"/>
                      <be key="data" refId="18" clsId="FilterNodeData">
                        <be key="filterNode" refId="19" clsId="FilterNode">
                          <l key="dimensionOids" refId="20" ln="0" eid="DimensionOid"/>
                          <l key="AdHocParamDimensionOids" refId="21" ln="0" eid="DimensionOid"/>
                          <be key="data" refId="22" clsId="FilterNodeData">
                            <ref key="filterNode" refId="19"/>
                            <i key="segmentLevel">0</i>
                            <e key="segment" refId="23" id="SegmentEnum">CF</e>
                            <b key="placeHolder">N</b>
                            <e key="weight" refId="24" id="WeightEnum">S</e>
                            <be key="textMatchingCondition" refId="25" clsId="TextMatchingCondition">
                              <e key="op" refId="26" id="ComparisonOperatorEnum">=</e>
                              <s key="val"/>
                            </be>
                            <e key="change" refId="27" id="ChangeEnum">CHG_CF</e>
                            <e key="dataType" refId="28" id="DataType">TYPE_U</e>
                            <b key="prevailingDataType">N</b>
                            <e key="editability" refId="29" id="EditableEnum">X</e>
                            <b key="signChange">N</b>
                            <b key="nativeSignChange">N</b>
                            <i key="sco">0</i>
                            <b key="applyFiltersForForcedScenarioPeriodoMap">N</b>
                            <b key="lineSplit">N</b>
                            <b key="addRCRow">N</b>
                            <b key="complementary">N</b>
                            <e key="periodicCalculation" refId="30" id="PeriodicCalculationEnum">Y</e>
                            <b key="breakLevelSubtotal">N</b>
                            <b key="alreadyDrilled">N</b>
                            <b key="multiSelection">N</b>
                          </be>
                          <cust key="id" clsId="FilterOid">1</cust>
                          <s key="cod">ROOT</s>
                          <s key="desc">Rows</s>
                          <i key="index">0</i>
                          <l key="children" refId="31" ln="8" eid="Framework.com.tagetik.trees.INode,framework">
                            <be refId="32" clsId="FilterNode">
                              <l key="dimensionOids" refId="33" ln="1" eid="DimensionOid">
                                <cust clsId="DimensionOid">415A495F453032-4E-414E313030303030---</cust>
                              </l>
                              <l key="AdHocParamDimensionOids" refId="34" ln="0" eid="DimensionOid"/>
                              <be key="data" refId="35" clsId="FilterNodeData">
                                <ref key="filterNode" refId="32"/>
                                <s key="dim">AZI_E02</s>
                                <i key="segmentLevel">0</i>
                                <e key="segment" refId="36" id="SegmentEnum">S</e>
                                <b key="placeHolder">N</b>
                                <ref key="weight" refId="24"/>
                                <be key="textMatchingCondition" refId="3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38" keid="SYS_STR" veid="EFReportingNodeType">
                                  <key>
                                    <s>415A495F453032-4E-414E333030303030---</s>
                                  </key>
                                  <val>
                                    <e refId="39" id="EFReportingNodeType">N</e>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31</cust>
                              <i key="index">0</i>
                              <ref key="parent" refId="19"/>
                            </be>
                            <be refId="40" clsId="FilterNode">
                              <l key="dimensionOids" refId="41" ln="1" eid="DimensionOid">
                                <cust clsId="DimensionOid">415A495F453032-4E-414E323030303030---</cust>
                              </l>
                              <l key="AdHocParamDimensionOids" refId="42" ln="0" eid="DimensionOid"/>
                              <be key="data" refId="43" clsId="FilterNodeData">
                                <ref key="filterNode" refId="40"/>
                                <s key="dim">AZI_E02</s>
                                <i key="segmentLevel">0</i>
                                <ref key="segment" refId="36"/>
                                <b key="placeHolder">N</b>
                                <ref key="weight" refId="24"/>
                                <be key="textMatchingCondition" refId="4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45"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32</cust>
                              <i key="index">0</i>
                              <ref key="parent" refId="19"/>
                            </be>
                            <be refId="46" clsId="FilterNode">
                              <l key="dimensionOids" refId="47" ln="1" eid="DimensionOid">
                                <cust clsId="DimensionOid">415A495F453032-4E-414E333030303030---</cust>
                              </l>
                              <l key="AdHocParamDimensionOids" refId="48" ln="0" eid="DimensionOid"/>
                              <be key="data" refId="49" clsId="FilterNodeData">
                                <ref key="filterNode" refId="46"/>
                                <s key="dim">AZI_E02</s>
                                <i key="segmentLevel">0</i>
                                <ref key="segment" refId="36"/>
                                <b key="placeHolder">N</b>
                                <ref key="weight" refId="24"/>
                                <be key="textMatchingCondition" refId="5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1"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33</cust>
                              <i key="index">0</i>
                              <ref key="parent" refId="19"/>
                            </be>
                            <be refId="52" clsId="FilterNode">
                              <l key="dimensionOids" refId="53" ln="1" eid="DimensionOid">
                                <cust clsId="DimensionOid">415A495F453032-4E-414E343030303030---</cust>
                              </l>
                              <l key="AdHocParamDimensionOids" refId="54" ln="0" eid="DimensionOid"/>
                              <be key="data" refId="55" clsId="FilterNodeData">
                                <ref key="filterNode" refId="52"/>
                                <s key="dim">AZI_E02</s>
                                <i key="segmentLevel">0</i>
                                <ref key="segment" refId="36"/>
                                <b key="placeHolder">N</b>
                                <ref key="weight" refId="24"/>
                                <be key="textMatchingCondition" refId="5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7"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34</cust>
                              <i key="index">0</i>
                              <ref key="parent" refId="19"/>
                            </be>
                            <be refId="58" clsId="FilterNode">
                              <l key="dimensionOids" refId="59" ln="1" eid="DimensionOid">
                                <cust clsId="DimensionOid">415A495F453032-4E-414E353030303030---</cust>
                              </l>
                              <l key="AdHocParamDimensionOids" refId="60" ln="0" eid="DimensionOid"/>
                              <be key="data" refId="61" clsId="FilterNodeData">
                                <ref key="filterNode" refId="58"/>
                                <s key="dim">AZI_E02</s>
                                <i key="segmentLevel">0</i>
                                <ref key="segment" refId="36"/>
                                <b key="placeHolder">N</b>
                                <ref key="weight" refId="24"/>
                                <be key="textMatchingCondition" refId="6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63" keid="SYS_STR" veid="EFReportingNodeType">
                                  <key>
                                    <s>415A495F453032-4E-414E333030303030---</s>
                                  </key>
                                  <val>
                                    <ref refId="39"/>
                                  </val>
                                  <key>
                                    <s>415A495F453032-4E-414E343030303030---</s>
                                  </key>
                                  <val>
                                    <ref refId="39"/>
                                  </val>
                                  <key>
                                    <s>415A495F453032-4E-414E313030303030---</s>
                                  </key>
                                  <val>
                                    <ref refId="39"/>
                                  </val>
                                  <key>
                                    <s>415A495F453032-4E-414E323030303030---</s>
                                  </key>
                                  <val>
                                    <ref refId="39"/>
                                  </val>
                                  <key>
                                    <s>415A495F453032-4E-414E353030303030---</s>
                                  </key>
                                  <val>
                                    <ref refId="39"/>
                                  </val>
                                </m>
                                <b key="multiSelection">N</b>
                              </be>
                              <cust key="id" clsId="FilterOid">35</cust>
                              <i key="index">0</i>
                              <ref key="parent" refId="19"/>
                            </be>
                            <be refId="64" clsId="FilterNode">
                              <l key="dimensionOids" refId="65" ln="1" eid="DimensionOid">
                                <cust clsId="DimensionOid">415A495F453032-4E-414E303030303030---</cust>
                              </l>
                              <l key="AdHocParamDimensionOids" refId="66" ln="0" eid="DimensionOid"/>
                              <be key="data" refId="67" clsId="FilterNodeData">
                                <ref key="filterNode" refId="64"/>
                                <s key="dim">AZI_E02</s>
                                <i key="segmentLevel">0</i>
                                <e key="segment" refId="68" id="SegmentEnum">SN</e>
                                <b key="placeHolder">N</b>
                                <ref key="weight" refId="24"/>
                                <be key="textMatchingCondition" refId="6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0" keid="SYS_STR" veid="EFReportingNodeType">
                                  <key>
                                    <s>415A495F453032-4E-414E303030303030---</s>
                                  </key>
                                  <val>
                                    <ref refId="39"/>
                                  </val>
                                </m>
                                <b key="multiSelection">N</b>
                              </be>
                              <cust key="id" clsId="FilterOid">39</cust>
                              <i key="index">0</i>
                              <ref key="parent" refId="19"/>
                            </be>
                            <be refId="71" clsId="FilterNode">
                              <l key="dimensionOids" refId="72" ln="0" eid="DimensionOid"/>
                              <l key="AdHocParamDimensionOids" refId="73" ln="0" eid="DimensionOid"/>
                              <be key="data" refId="74" clsId="FilterNodeData">
                                <ref key="filterNode" refId="71"/>
                                <s key="dim">AZI_E02</s>
                                <i key="segmentLevel">0</i>
                                <ref key="segment" refId="23"/>
                                <be key="reportingFormula" refId="75" clsId="ReportingFormula">
                                  <b key="serverFormula">N</b>
                                  <b key="formulaRule">N</b>
                                  <s key="formula">{34}+{35}+{39}</s>
                                </be>
                                <be key="dictionaryHeader" refId="76" clsId="MultiDesc">
                                  <a key="desc" refId="77" ln="4" eid="SYS_STR">
                                    <s>Administration/Consolidation</s>
                                    <s>Administration/Konsolidierung</s>
                                    <nl/>
                                    <nl/>
                                  </a>
                                </be>
                                <b key="placeHolder">S</b>
                                <ref key="weight" refId="24"/>
                                <be key="textMatchingCondition" refId="7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79" keid="SYS_STR" veid="EFReportingNodeType">
                                  <key>
                                    <s>35</s>
                                  </key>
                                  <val>
                                    <ref refId="39"/>
                                  </val>
                                </m>
                                <b key="multiSelection">N</b>
                              </be>
                              <cust key="id" clsId="FilterOid">36</cust>
                              <s key="cod">PH</s>
                              <s key="desc"/>
                              <i key="index">0</i>
                              <ref key="parent" refId="19"/>
                            </be>
                            <be refId="80" clsId="FilterNode">
                              <l key="dimensionOids" refId="81" ln="1" eid="DimensionOid">
                                <cust clsId="DimensionOid">415A495F453032-4E-414E303030303030---</cust>
                              </l>
                              <l key="AdHocParamDimensionOids" refId="82" ln="0" eid="DimensionOid"/>
                              <be key="data" refId="83" clsId="FilterNodeData">
                                <ref key="filterNode" refId="80"/>
                                <s key="dim">AZI_E02</s>
                                <i key="segmentLevel">0</i>
                                <ref key="segment" refId="36"/>
                                <be key="dictionaryHeader" refId="84" clsId="MultiDesc">
                                  <a key="desc" refId="85" ln="4" eid="SYS_STR">
                                    <s>Total</s>
                                    <s>Summe</s>
                                    <nl/>
                                    <nl/>
                                  </a>
                                </be>
                                <b key="placeHolder">N</b>
                                <ref key="weight" refId="24"/>
                                <be key="textMatchingCondition" refId="8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87" keid="SYS_STR" veid="EFReportingNodeType">
                                  <key>
                                    <s>415A495F453032-4E-414E303030303030---</s>
                                  </key>
                                  <val>
                                    <ref refId="39"/>
                                  </val>
                                </m>
                                <b key="multiSelection">N</b>
                              </be>
                              <cust key="id" clsId="FilterOid">38</cust>
                              <i key="index">0</i>
                              <ref key="parent" refId="19"/>
                            </be>
                          </l>
                        </be>
                        <i key="segmentLevel">0</i>
                        <ref key="segment" refId="23"/>
                        <b key="placeHolder">N</b>
                        <ref key="weight" refId="24"/>
                        <be key="textMatchingCondition" refId="8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Rows</s>
                      <i key="index">0</i>
                      <l key="children" refId="89" ln="30" eid="Framework.com.tagetik.trees.INode,framework">
                        <be refId="90" clsId="FilterNode">
                          <l key="dimensionOids" refId="91" ln="0" eid="DimensionOid"/>
                          <l key="AdHocParamDimensionOids" refId="92" ln="0" eid="DimensionOid"/>
                          <be key="data" refId="93" clsId="FilterNodeData">
                            <ref key="filterNode" refId="90"/>
                            <s key="dim">VOC_A01</s>
                            <i key="segmentLevel">0</i>
                            <ref key="segment" refId="23"/>
                            <be key="reportingFormula" refId="94" clsId="ReportingFormula">
                              <b key="serverFormula">N</b>
                              <b key="formulaRule">N</b>
                              <s key="formula">Sum({3}:{6})</s>
                            </be>
                            <be key="dictionaryHeader" refId="95" clsId="MultiDesc">
                              <a key="desc" refId="96" ln="4" eid="SYS_STR">
                                <s>Electricity</s>
                                <s>Strom</s>
                                <nl/>
                                <nl/>
                              </a>
                            </be>
                            <b key="placeHolder">S</b>
                            <ref key="weight" refId="24"/>
                            <be key="textMatchingCondition" refId="97" clsId="TextMatchingCondition">
                              <ref key="op" refId="26"/>
                              <s key="val"/>
                            </be>
                            <ref key="change" refId="27"/>
                            <ref key="dataType" refId="28"/>
                            <b key="prevailingDataType">N</b>
                            <ref key="editability" refId="29"/>
                            <b key="signChange">N</b>
                            <b key="nativeSignChange">N</b>
                            <l key="nav" refId="98" ln="0" eid="ScenarioModifierValue"/>
                            <i key="sco">0</i>
                            <b key="applyFiltersForForcedScenarioPeriodoMap">N</b>
                            <b key="lineSplit">N</b>
                            <b key="addRCRow">N</b>
                            <b key="complementary">N</b>
                            <ref key="periodicCalculation" refId="30"/>
                            <b key="breakLevelSubtotal">N</b>
                            <b key="alreadyDrilled">N</b>
                            <m key="nodeTypes" refId="99" keid="SYS_STR" veid="EFReportingNodeType">
                              <key>
                                <s>1</s>
                              </key>
                              <val>
                                <ref refId="39"/>
                              </val>
                            </m>
                            <b key="multiSelection">N</b>
                          </be>
                          <cust key="id" clsId="FilterOid">2</cust>
                          <s key="cod"/>
                          <s key="desc"/>
                          <i key="index">0</i>
                          <l key="children" refId="100" ln="0" eid="Framework.com.tagetik.trees.INode,framework"/>
                          <ref key="parent" refId="15"/>
                        </be>
                        <be refId="101" clsId="FilterNode">
                          <l key="dimensionOids" refId="102" ln="1" eid="DimensionOid">
                            <cust clsId="DimensionOid">564F435F413031-45-33303031313131303030---</cust>
                          </l>
                          <l key="AdHocParamDimensionOids" refId="103" ln="0" eid="DimensionOid"/>
                          <be key="data" refId="104" clsId="FilterNodeData">
                            <ref key="filterNode" refId="101"/>
                            <s key="dim">VOC_A01</s>
                            <i key="segmentLevel">0</i>
                            <ref key="segment" refId="23"/>
                            <b key="placeHolder">N</b>
                            <ref key="weight" refId="24"/>
                            <be key="textMatchingCondition" refId="105" clsId="TextMatchingCondition">
                              <ref key="op" refId="26"/>
                              <s key="val"/>
                            </be>
                            <ref key="change" refId="27"/>
                            <ref key="dataType" refId="28"/>
                            <b key="prevailingDataType">N</b>
                            <ref key="editability" refId="29"/>
                            <b key="signChange">S</b>
                            <b key="nativeSignChange">N</b>
                            <l key="nav" refId="106" ln="0" eid="ScenarioModifierValue"/>
                            <i key="sco">0</i>
                            <b key="applyFiltersForForcedScenarioPeriodoMap">N</b>
                            <b key="lineSplit">N</b>
                            <b key="addRCRow">N</b>
                            <b key="complementary">N</b>
                            <e key="periodicCalculation" refId="107" id="PeriodicCalculationEnum">A</e>
                            <b key="breakLevelSubtotal">N</b>
                            <b key="alreadyDrilled">N</b>
                            <m key="nodeTypes" refId="108" keid="SYS_STR" veid="EFReportingNodeType">
                              <key>
                                <s>564F435F413031-45-33303031313132303030---</s>
                              </key>
                              <val>
                                <ref refId="39"/>
                              </val>
                              <key>
                                <s>564F435F413031-45-33303031313131303030---</s>
                              </key>
                              <val>
                                <ref refId="39"/>
                              </val>
                            </m>
                            <b key="multiSelection">N</b>
                          </be>
                          <cust key="id" clsId="FilterOid">3</cust>
                          <s key="cod"/>
                          <s key="desc"/>
                          <i key="index">1</i>
                          <l key="children" refId="109" ln="0" eid="Framework.com.tagetik.trees.INode,framework"/>
                          <ref key="parent" refId="15"/>
                        </be>
                        <be refId="110" clsId="FilterNode">
                          <l key="dimensionOids" refId="111" ln="1" eid="DimensionOid">
                            <cust clsId="DimensionOid">564F435F413031-45-33303031313132303030---</cust>
                          </l>
                          <l key="AdHocParamDimensionOids" refId="112" ln="0" eid="DimensionOid"/>
                          <be key="data" refId="113" clsId="FilterNodeData">
                            <ref key="filterNode" refId="110"/>
                            <s key="dim">VOC_A01</s>
                            <i key="segmentLevel">0</i>
                            <ref key="segment" refId="23"/>
                            <b key="placeHolder">N</b>
                            <ref key="weight" refId="24"/>
                            <be key="textMatchingCondition" refId="114" clsId="TextMatchingCondition">
                              <ref key="op" refId="26"/>
                              <s key="val"/>
                            </be>
                            <ref key="change" refId="27"/>
                            <ref key="dataType" refId="28"/>
                            <b key="prevailingDataType">N</b>
                            <ref key="editability" refId="29"/>
                            <b key="signChange">S</b>
                            <b key="nativeSignChange">N</b>
                            <l key="nav" refId="115" ln="0" eid="ScenarioModifierValue"/>
                            <i key="sco">0</i>
                            <b key="applyFiltersForForcedScenarioPeriodoMap">N</b>
                            <b key="lineSplit">N</b>
                            <b key="addRCRow">N</b>
                            <b key="complementary">N</b>
                            <ref key="periodicCalculation" refId="107"/>
                            <b key="breakLevelSubtotal">N</b>
                            <b key="alreadyDrilled">N</b>
                            <m key="nodeTypes" refId="116" keid="SYS_STR" veid="EFReportingNodeType">
                              <key>
                                <s>564F435F413031-45-33303031313132303030---</s>
                              </key>
                              <val>
                                <ref refId="39"/>
                              </val>
                              <key>
                                <s>564F435F413031-45-33303031313131303030---</s>
                              </key>
                              <val>
                                <ref refId="39"/>
                              </val>
                            </m>
                            <b key="multiSelection">N</b>
                          </be>
                          <cust key="id" clsId="FilterOid">4</cust>
                          <s key="cod"/>
                          <s key="desc"/>
                          <i key="index">2</i>
                          <l key="children" refId="117" ln="0" eid="Framework.com.tagetik.trees.INode,framework"/>
                          <ref key="parent" refId="15"/>
                        </be>
                        <be refId="118" clsId="FilterNode">
                          <l key="dimensionOids" refId="119" ln="1" eid="DimensionOid">
                            <cust clsId="DimensionOid">564F435F413031-45-33303031313131303032---</cust>
                          </l>
                          <l key="AdHocParamDimensionOids" refId="120" ln="0" eid="DimensionOid"/>
                          <be key="data" refId="121" clsId="FilterNodeData">
                            <ref key="filterNode" refId="118"/>
                            <s key="dim">VOC_A01</s>
                            <i key="segmentLevel">0</i>
                            <ref key="segment" refId="23"/>
                            <b key="placeHolder">N</b>
                            <ref key="weight" refId="24"/>
                            <be key="textMatchingCondition" refId="122" clsId="TextMatchingCondition">
                              <ref key="op" refId="26"/>
                              <s key="val"/>
                            </be>
                            <ref key="change" refId="27"/>
                            <ref key="dataType" refId="28"/>
                            <b key="prevailingDataType">N</b>
                            <ref key="editability" refId="29"/>
                            <b key="signChange">S</b>
                            <b key="nativeSignChange">N</b>
                            <l key="nav" refId="123" ln="0" eid="ScenarioModifierValue"/>
                            <i key="sco">0</i>
                            <b key="applyFiltersForForcedScenarioPeriodoMap">N</b>
                            <b key="lineSplit">N</b>
                            <b key="addRCRow">N</b>
                            <b key="complementary">N</b>
                            <ref key="periodicCalculation" refId="107"/>
                            <b key="breakLevelSubtotal">N</b>
                            <b key="alreadyDrilled">N</b>
                            <m key="nodeTypes" refId="124" keid="SYS_STR" veid="EFReportingNodeType">
                              <key>
                                <s>564F435F413031-45-33303031313131303032---</s>
                              </key>
                              <val>
                                <ref refId="39"/>
                              </val>
                            </m>
                            <b key="multiSelection">N</b>
                          </be>
                          <cust key="id" clsId="FilterOid">5</cust>
                          <s key="cod"/>
                          <s key="desc"/>
                          <i key="index">3</i>
                          <l key="children" refId="125" ln="0" eid="Framework.com.tagetik.trees.INode,framework"/>
                          <ref key="parent" refId="15"/>
                        </be>
                        <be refId="126" clsId="FilterNode">
                          <l key="dimensionOids" refId="127" ln="1" eid="DimensionOid">
                            <cust clsId="DimensionOid">564F435F413031-45-33303031353030303030---</cust>
                          </l>
                          <l key="AdHocParamDimensionOids" refId="128" ln="0" eid="DimensionOid"/>
                          <be key="data" refId="129" clsId="FilterNodeData">
                            <ref key="filterNode" refId="126"/>
                            <s key="dim">VOC_A01</s>
                            <i key="segmentLevel">0</i>
                            <ref key="segment" refId="23"/>
                            <b key="placeHolder">N</b>
                            <ref key="weight" refId="24"/>
                            <be key="textMatchingCondition" refId="130" clsId="TextMatchingCondition">
                              <ref key="op" refId="26"/>
                              <s key="val"/>
                            </be>
                            <ref key="change" refId="27"/>
                            <ref key="dataType" refId="28"/>
                            <b key="prevailingDataType">N</b>
                            <ref key="editability" refId="29"/>
                            <b key="signChange">S</b>
                            <b key="nativeSignChange">N</b>
                            <l key="nav" refId="131" ln="0" eid="ScenarioModifierValue"/>
                            <i key="sco">0</i>
                            <b key="applyFiltersForForcedScenarioPeriodoMap">N</b>
                            <b key="lineSplit">N</b>
                            <b key="addRCRow">N</b>
                            <b key="complementary">N</b>
                            <ref key="periodicCalculation" refId="107"/>
                            <b key="breakLevelSubtotal">N</b>
                            <b key="alreadyDrilled">N</b>
                            <m key="nodeTypes" refId="132" keid="SYS_STR" veid="EFReportingNodeType">
                              <key>
                                <s>564F435F413031-45-33303031353030303030---</s>
                              </key>
                              <val>
                                <ref refId="39"/>
                              </val>
                            </m>
                            <b key="multiSelection">N</b>
                          </be>
                          <cust key="id" clsId="FilterOid">6</cust>
                          <s key="cod"/>
                          <s key="desc"/>
                          <i key="index">4</i>
                          <l key="children" refId="133" ln="0" eid="Framework.com.tagetik.trees.INode,framework"/>
                          <ref key="parent" refId="15"/>
                        </be>
                        <be refId="134" clsId="FilterNode">
                          <l key="dimensionOids" refId="135" ln="0" eid="DimensionOid"/>
                          <l key="AdHocParamDimensionOids" refId="136" ln="0" eid="DimensionOid"/>
                          <be key="data" refId="137" clsId="FilterNodeData">
                            <ref key="filterNode" refId="134"/>
                            <s key="dim">VOC_A01</s>
                            <i key="segmentLevel">0</i>
                            <ref key="segment" refId="23"/>
                            <be key="reportingFormula" refId="138" clsId="ReportingFormula">
                              <b key="serverFormula">N</b>
                              <b key="formulaRule">N</b>
                              <s key="formula">Sum({8}:{13})</s>
                            </be>
                            <be key="dictionaryHeader" refId="139" clsId="MultiDesc">
                              <a key="desc" refId="140" ln="4" eid="SYS_STR">
                                <s>Gas</s>
                                <s>Gas</s>
                                <nl/>
                                <nl/>
                              </a>
                            </be>
                            <b key="placeHolder">S</b>
                            <ref key="weight" refId="24"/>
                            <be key="textMatchingCondition" refId="141" clsId="TextMatchingCondition">
                              <ref key="op" refId="26"/>
                              <s key="val"/>
                            </be>
                            <ref key="change" refId="27"/>
                            <ref key="dataType" refId="28"/>
                            <b key="prevailingDataType">N</b>
                            <ref key="editability" refId="29"/>
                            <b key="signChange">N</b>
                            <b key="nativeSignChange">N</b>
                            <l key="nav" refId="142" ln="0" eid="ScenarioModifierValue"/>
                            <i key="sco">0</i>
                            <b key="applyFiltersForForcedScenarioPeriodoMap">N</b>
                            <b key="lineSplit">N</b>
                            <b key="addRCRow">N</b>
                            <b key="complementary">N</b>
                            <ref key="periodicCalculation" refId="30"/>
                            <b key="breakLevelSubtotal">N</b>
                            <b key="alreadyDrilled">N</b>
                            <m key="nodeTypes" refId="143" keid="SYS_STR" veid="EFReportingNodeType">
                              <key>
                                <s>79</s>
                              </key>
                              <val>
                                <ref refId="39"/>
                              </val>
                            </m>
                            <b key="multiSelection">N</b>
                          </be>
                          <cust key="id" clsId="FilterOid">7</cust>
                          <s key="cod"/>
                          <s key="desc"/>
                          <i key="index">5</i>
                          <l key="children" refId="144" ln="0" eid="Framework.com.tagetik.trees.INode,framework"/>
                          <ref key="parent" refId="15"/>
                        </be>
                        <be refId="145" clsId="FilterNode">
                          <l key="dimensionOids" refId="146" ln="1" eid="DimensionOid">
                            <cust clsId="DimensionOid">564F435F413031-45-33303031313231303030---</cust>
                          </l>
                          <l key="AdHocParamDimensionOids" refId="147" ln="0" eid="DimensionOid"/>
                          <be key="data" refId="148" clsId="FilterNodeData">
                            <ref key="filterNode" refId="145"/>
                            <s key="dim">VOC_A01</s>
                            <i key="segmentLevel">0</i>
                            <ref key="segment" refId="23"/>
                            <b key="placeHolder">N</b>
                            <ref key="weight" refId="24"/>
                            <be key="textMatchingCondition" refId="149" clsId="TextMatchingCondition">
                              <ref key="op" refId="26"/>
                              <s key="val"/>
                            </be>
                            <ref key="change" refId="27"/>
                            <ref key="dataType" refId="28"/>
                            <b key="prevailingDataType">N</b>
                            <ref key="editability" refId="29"/>
                            <b key="signChange">S</b>
                            <b key="nativeSignChange">N</b>
                            <l key="nav" refId="150" ln="0" eid="ScenarioModifierValue"/>
                            <i key="sco">0</i>
                            <b key="applyFiltersForForcedScenarioPeriodoMap">N</b>
                            <b key="lineSplit">N</b>
                            <b key="addRCRow">N</b>
                            <b key="complementary">N</b>
                            <ref key="periodicCalculation" refId="107"/>
                            <b key="breakLevelSubtotal">N</b>
                            <b key="alreadyDrilled">N</b>
                            <m key="nodeTypes" refId="151" keid="SYS_STR" veid="EFReportingNodeType">
                              <key>
                                <s>564F435F413031-45-33303031313231303030---</s>
                              </key>
                              <val>
                                <ref refId="39"/>
                              </val>
                            </m>
                            <b key="multiSelection">N</b>
                          </be>
                          <cust key="id" clsId="FilterOid">8</cust>
                          <s key="cod"/>
                          <s key="desc"/>
                          <i key="index">6</i>
                          <l key="children" refId="152" ln="0" eid="Framework.com.tagetik.trees.INode,framework"/>
                          <ref key="parent" refId="15"/>
                        </be>
                        <be refId="153" clsId="FilterNode">
                          <l key="dimensionOids" refId="154" ln="1" eid="DimensionOid">
                            <cust clsId="DimensionOid">564F435F413031-45-33303031333030303030---</cust>
                          </l>
                          <l key="AdHocParamDimensionOids" refId="155" ln="0" eid="DimensionOid"/>
                          <be key="data" refId="156" clsId="FilterNodeData">
                            <ref key="filterNode" refId="153"/>
                            <s key="dim">VOC_A01</s>
                            <i key="segmentLevel">0</i>
                            <ref key="segment" refId="23"/>
                            <b key="placeHolder">N</b>
                            <ref key="weight" refId="24"/>
                            <be key="textMatchingCondition" refId="157" clsId="TextMatchingCondition">
                              <ref key="op" refId="26"/>
                              <s key="val"/>
                            </be>
                            <ref key="change" refId="27"/>
                            <ref key="dataType" refId="28"/>
                            <b key="prevailingDataType">N</b>
                            <ref key="editability" refId="29"/>
                            <b key="signChange">S</b>
                            <b key="nativeSignChange">N</b>
                            <l key="nav" refId="158" ln="0" eid="ScenarioModifierValue"/>
                            <i key="sco">0</i>
                            <b key="applyFiltersForForcedScenarioPeriodoMap">N</b>
                            <b key="lineSplit">N</b>
                            <b key="addRCRow">N</b>
                            <b key="complementary">N</b>
                            <ref key="periodicCalculation" refId="107"/>
                            <b key="breakLevelSubtotal">N</b>
                            <b key="alreadyDrilled">N</b>
                            <m key="nodeTypes" refId="159" keid="SYS_STR" veid="EFReportingNodeType">
                              <key>
                                <s>564F435F413031-45-33303031333030303030---</s>
                              </key>
                              <val>
                                <ref refId="39"/>
                              </val>
                            </m>
                            <b key="multiSelection">N</b>
                          </be>
                          <cust key="id" clsId="FilterOid">9</cust>
                          <s key="cod"/>
                          <s key="desc"/>
                          <i key="index">7</i>
                          <l key="children" refId="160" ln="0" eid="Framework.com.tagetik.trees.INode,framework"/>
                          <ref key="parent" refId="15"/>
                        </be>
                        <be refId="161" clsId="FilterNode">
                          <l key="dimensionOids" refId="162" ln="1" eid="DimensionOid">
                            <cust clsId="DimensionOid">564F435F413031-45-33303031313231303032---</cust>
                          </l>
                          <l key="AdHocParamDimensionOids" refId="163" ln="0" eid="DimensionOid"/>
                          <be key="data" refId="164" clsId="FilterNodeData">
                            <ref key="filterNode" refId="161"/>
                            <s key="dim">VOC_A01</s>
                            <i key="segmentLevel">0</i>
                            <ref key="segment" refId="23"/>
                            <b key="placeHolder">N</b>
                            <ref key="weight" refId="24"/>
                            <be key="textMatchingCondition" refId="165" clsId="TextMatchingCondition">
                              <ref key="op" refId="26"/>
                              <s key="val"/>
                            </be>
                            <ref key="change" refId="27"/>
                            <ref key="dataType" refId="28"/>
                            <b key="prevailingDataType">N</b>
                            <ref key="editability" refId="29"/>
                            <b key="signChange">S</b>
                            <b key="nativeSignChange">N</b>
                            <l key="nav" refId="166" ln="0" eid="ScenarioModifierValue"/>
                            <i key="sco">0</i>
                            <b key="applyFiltersForForcedScenarioPeriodoMap">N</b>
                            <b key="lineSplit">N</b>
                            <b key="addRCRow">N</b>
                            <b key="complementary">N</b>
                            <ref key="periodicCalculation" refId="107"/>
                            <b key="breakLevelSubtotal">N</b>
                            <b key="alreadyDrilled">N</b>
                            <m key="nodeTypes" refId="167" keid="SYS_STR" veid="EFReportingNodeType">
                              <key>
                                <s>564F435F413031-45-33303031313231303030---</s>
                              </key>
                              <val>
                                <ref refId="39"/>
                              </val>
                              <key>
                                <s>564F435F413031-45-33303031313231303032---</s>
                              </key>
                              <val>
                                <ref refId="39"/>
                              </val>
                              <key>
                                <s>564F435F413031-45-33303031313232303030---</s>
                              </key>
                              <val>
                                <ref refId="39"/>
                              </val>
                            </m>
                            <b key="multiSelection">N</b>
                          </be>
                          <cust key="id" clsId="FilterOid">10</cust>
                          <s key="cod"/>
                          <s key="desc"/>
                          <i key="index">8</i>
                          <l key="children" refId="168" ln="0" eid="Framework.com.tagetik.trees.INode,framework"/>
                          <ref key="parent" refId="15"/>
                        </be>
                        <be refId="169" clsId="FilterNode">
                          <l key="dimensionOids" refId="170" ln="1" eid="DimensionOid">
                            <cust clsId="DimensionOid">564F435F413031-45-33303031313232303030---</cust>
                          </l>
                          <l key="AdHocParamDimensionOids" refId="171" ln="0" eid="DimensionOid"/>
                          <be key="data" refId="172" clsId="FilterNodeData">
                            <ref key="filterNode" refId="169"/>
                            <s key="dim">VOC_A01</s>
                            <i key="segmentLevel">0</i>
                            <ref key="segment" refId="23"/>
                            <b key="placeHolder">N</b>
                            <ref key="weight" refId="24"/>
                            <be key="textMatchingCondition" refId="173" clsId="TextMatchingCondition">
                              <ref key="op" refId="26"/>
                              <s key="val"/>
                            </be>
                            <ref key="change" refId="27"/>
                            <ref key="dataType" refId="28"/>
                            <b key="prevailingDataType">N</b>
                            <ref key="editability" refId="29"/>
                            <b key="signChange">S</b>
                            <b key="nativeSignChange">N</b>
                            <l key="nav" refId="174" ln="0" eid="ScenarioModifierValue"/>
                            <i key="sco">0</i>
                            <b key="applyFiltersForForcedScenarioPeriodoMap">N</b>
                            <b key="lineSplit">N</b>
                            <b key="addRCRow">N</b>
                            <b key="complementary">N</b>
                            <ref key="periodicCalculation" refId="107"/>
                            <b key="breakLevelSubtotal">N</b>
                            <b key="alreadyDrilled">N</b>
                            <m key="nodeTypes" refId="175" keid="SYS_STR" veid="EFReportingNodeType">
                              <key>
                                <s>564F435F413031-45-33303031313231303030---</s>
                              </key>
                              <val>
                                <ref refId="39"/>
                              </val>
                              <key>
                                <s>564F435F413031-45-33303031313231303032---</s>
                              </key>
                              <val>
                                <ref refId="39"/>
                              </val>
                              <key>
                                <s>564F435F413031-45-33303031313232303030---</s>
                              </key>
                              <val>
                                <ref refId="39"/>
                              </val>
                            </m>
                            <b key="multiSelection">N</b>
                          </be>
                          <cust key="id" clsId="FilterOid">11</cust>
                          <s key="cod"/>
                          <s key="desc"/>
                          <i key="index">9</i>
                          <l key="children" refId="176" ln="0" eid="Framework.com.tagetik.trees.INode,framework"/>
                          <ref key="parent" refId="15"/>
                        </be>
                        <be refId="177" clsId="FilterNode">
                          <l key="dimensionOids" refId="178" ln="1" eid="DimensionOid">
                            <cust clsId="DimensionOid">564F435F413031-45-33303031313430303030---</cust>
                          </l>
                          <l key="AdHocParamDimensionOids" refId="179" ln="0" eid="DimensionOid"/>
                          <be key="data" refId="180" clsId="FilterNodeData">
                            <ref key="filterNode" refId="177"/>
                            <s key="dim">VOC_A01</s>
                            <i key="segmentLevel">0</i>
                            <ref key="segment" refId="23"/>
                            <b key="placeHolder">N</b>
                            <ref key="weight" refId="24"/>
                            <be key="textMatchingCondition" refId="181" clsId="TextMatchingCondition">
                              <ref key="op" refId="26"/>
                              <s key="val"/>
                            </be>
                            <ref key="change" refId="27"/>
                            <ref key="dataType" refId="28"/>
                            <b key="prevailingDataType">N</b>
                            <ref key="editability" refId="29"/>
                            <b key="signChange">S</b>
                            <b key="nativeSignChange">N</b>
                            <l key="nav" refId="182" ln="0" eid="ScenarioModifierValue"/>
                            <i key="sco">0</i>
                            <b key="applyFiltersForForcedScenarioPeriodoMap">N</b>
                            <b key="lineSplit">N</b>
                            <b key="addRCRow">N</b>
                            <b key="complementary">N</b>
                            <ref key="periodicCalculation" refId="107"/>
                            <b key="breakLevelSubtotal">N</b>
                            <b key="alreadyDrilled">N</b>
                            <m key="nodeTypes" refId="183" keid="SYS_STR" veid="EFReportingNodeType">
                              <key>
                                <s>564F435F413031-45-33303031313430303030---</s>
                              </key>
                              <val>
                                <ref refId="39"/>
                              </val>
                            </m>
                            <b key="multiSelection">N</b>
                          </be>
                          <cust key="id" clsId="FilterOid">12</cust>
                          <s key="cod"/>
                          <s key="desc"/>
                          <i key="index">10</i>
                          <l key="children" refId="184" ln="0" eid="Framework.com.tagetik.trees.INode,framework"/>
                          <ref key="parent" refId="15"/>
                        </be>
                        <be refId="185" clsId="FilterNode">
                          <l key="dimensionOids" refId="186" ln="1" eid="DimensionOid">
                            <cust clsId="DimensionOid">564F435F413031-45-33303031313430303032---</cust>
                          </l>
                          <l key="AdHocParamDimensionOids" refId="187" ln="0" eid="DimensionOid"/>
                          <be key="data" refId="188" clsId="FilterNodeData">
                            <ref key="filterNode" refId="185"/>
                            <s key="dim">VOC_A01</s>
                            <i key="segmentLevel">0</i>
                            <ref key="segment" refId="23"/>
                            <b key="placeHolder">N</b>
                            <ref key="weight" refId="24"/>
                            <be key="textMatchingCondition" refId="189" clsId="TextMatchingCondition">
                              <ref key="op" refId="26"/>
                              <s key="val"/>
                            </be>
                            <ref key="change" refId="27"/>
                            <ref key="dataType" refId="28"/>
                            <b key="prevailingDataType">N</b>
                            <ref key="editability" refId="29"/>
                            <b key="signChange">S</b>
                            <b key="nativeSignChange">N</b>
                            <l key="nav" refId="190" ln="0" eid="ScenarioModifierValue"/>
                            <i key="sco">0</i>
                            <b key="applyFiltersForForcedScenarioPeriodoMap">N</b>
                            <b key="lineSplit">N</b>
                            <b key="addRCRow">N</b>
                            <b key="complementary">N</b>
                            <ref key="periodicCalculation" refId="107"/>
                            <b key="breakLevelSubtotal">N</b>
                            <b key="alreadyDrilled">N</b>
                            <m key="nodeTypes" refId="191" keid="SYS_STR" veid="EFReportingNodeType">
                              <key>
                                <s>564F435F413031-45-33303031313430303032---</s>
                              </key>
                              <val>
                                <ref refId="39"/>
                              </val>
                            </m>
                            <b key="multiSelection">N</b>
                          </be>
                          <cust key="id" clsId="FilterOid">13</cust>
                          <s key="cod"/>
                          <s key="desc"/>
                          <i key="index">11</i>
                          <l key="children" refId="192" ln="0" eid="Framework.com.tagetik.trees.INode,framework"/>
                          <ref key="parent" refId="15"/>
                        </be>
                        <be refId="193" clsId="FilterNode">
                          <l key="dimensionOids" refId="194" ln="0" eid="DimensionOid"/>
                          <l key="AdHocParamDimensionOids" refId="195" ln="0" eid="DimensionOid"/>
                          <be key="data" refId="196" clsId="FilterNodeData">
                            <ref key="filterNode" refId="193"/>
                            <s key="dim">VOC_A01</s>
                            <i key="segmentLevel">0</i>
                            <ref key="segment" refId="23"/>
                            <be key="reportingFormula" refId="197" clsId="ReportingFormula">
                              <b key="serverFormula">N</b>
                              <b key="formulaRule">N</b>
                              <s key="formula">Sum({15}:{30})</s>
                            </be>
                            <be key="dictionaryHeader" refId="198" clsId="MultiDesc">
                              <a key="desc" refId="199" ln="4" eid="SYS_STR">
                                <s>Other</s>
                                <s>Sonstige</s>
                                <nl/>
                                <nl/>
                              </a>
                            </be>
                            <b key="placeHolder">S</b>
                            <ref key="weight" refId="24"/>
                            <be key="textMatchingCondition" refId="200" clsId="TextMatchingCondition">
                              <ref key="op" refId="26"/>
                              <s key="val"/>
                            </be>
                            <ref key="change" refId="27"/>
                            <ref key="dataType" refId="28"/>
                            <b key="prevailingDataType">N</b>
                            <ref key="editability" refId="29"/>
                            <b key="signChange">N</b>
                            <b key="nativeSignChange">N</b>
                            <l key="nav" refId="201" ln="0" eid="ScenarioModifierValue"/>
                            <i key="sco">0</i>
                            <b key="applyFiltersForForcedScenarioPeriodoMap">N</b>
                            <b key="lineSplit">N</b>
                            <b key="addRCRow">N</b>
                            <b key="complementary">N</b>
                            <ref key="periodicCalculation" refId="30"/>
                            <b key="breakLevelSubtotal">N</b>
                            <b key="alreadyDrilled">N</b>
                            <m key="nodeTypes" refId="202" keid="SYS_STR" veid="EFReportingNodeType">
                              <key>
                                <s>97</s>
                              </key>
                              <val>
                                <ref refId="39"/>
                              </val>
                            </m>
                            <b key="multiSelection">N</b>
                          </be>
                          <cust key="id" clsId="FilterOid">14</cust>
                          <s key="cod"/>
                          <s key="desc"/>
                          <i key="index">12</i>
                          <l key="children" refId="203" ln="0" eid="Framework.com.tagetik.trees.INode,framework"/>
                          <ref key="parent" refId="15"/>
                        </be>
                        <be refId="204" clsId="FilterNode">
                          <l key="dimensionOids" refId="205" ln="1" eid="DimensionOid">
                            <cust clsId="DimensionOid">564F435F413031-45-33303031313331303030---</cust>
                          </l>
                          <l key="AdHocParamDimensionOids" refId="206" ln="0" eid="DimensionOid"/>
                          <be key="data" refId="207" clsId="FilterNodeData">
                            <ref key="filterNode" refId="204"/>
                            <s key="dim">VOC_A01</s>
                            <i key="segmentLevel">0</i>
                            <ref key="segment" refId="23"/>
                            <b key="placeHolder">N</b>
                            <ref key="weight" refId="24"/>
                            <be key="textMatchingCondition" refId="208" clsId="TextMatchingCondition">
                              <ref key="op" refId="26"/>
                              <s key="val"/>
                            </be>
                            <ref key="change" refId="27"/>
                            <ref key="dataType" refId="28"/>
                            <b key="prevailingDataType">N</b>
                            <ref key="editability" refId="29"/>
                            <b key="signChange">S</b>
                            <b key="nativeSignChange">N</b>
                            <l key="nav" refId="209" ln="0" eid="ScenarioModifierValue"/>
                            <i key="sco">0</i>
                            <b key="applyFiltersForForcedScenarioPeriodoMap">N</b>
                            <b key="lineSplit">N</b>
                            <b key="addRCRow">N</b>
                            <b key="complementary">N</b>
                            <ref key="periodicCalculation" refId="107"/>
                            <b key="breakLevelSubtotal">N</b>
                            <b key="alreadyDrilled">N</b>
                            <m key="nodeTypes" refId="210" keid="SYS_STR" veid="EFReportingNodeType">
                              <key>
                                <s>564F435F413031-45-33303031313331303030---</s>
                              </key>
                              <val>
                                <ref refId="39"/>
                              </val>
                              <key>
                                <s>564F435F413031-45-33303031313332303030---</s>
                              </key>
                              <val>
                                <ref refId="39"/>
                              </val>
                            </m>
                            <b key="multiSelection">N</b>
                          </be>
                          <cust key="id" clsId="FilterOid">15</cust>
                          <s key="cod"/>
                          <s key="desc"/>
                          <i key="index">13</i>
                          <l key="children" refId="211" ln="0" eid="Framework.com.tagetik.trees.INode,framework"/>
                          <ref key="parent" refId="15"/>
                        </be>
                        <be refId="212" clsId="FilterNode">
                          <l key="dimensionOids" refId="213" ln="1" eid="DimensionOid">
                            <cust clsId="DimensionOid">564F435F413031-45-33303031313332303030---</cust>
                          </l>
                          <l key="AdHocParamDimensionOids" refId="214" ln="0" eid="DimensionOid"/>
                          <be key="data" refId="215" clsId="FilterNodeData">
                            <ref key="filterNode" refId="212"/>
                            <s key="dim">VOC_A01</s>
                            <i key="segmentLevel">0</i>
                            <ref key="segment" refId="23"/>
                            <b key="placeHolder">N</b>
                            <ref key="weight" refId="24"/>
                            <be key="textMatchingCondition" refId="216" clsId="TextMatchingCondition">
                              <ref key="op" refId="26"/>
                              <s key="val"/>
                            </be>
                            <ref key="change" refId="27"/>
                            <ref key="dataType" refId="28"/>
                            <b key="prevailingDataType">N</b>
                            <ref key="editability" refId="29"/>
                            <b key="signChange">S</b>
                            <b key="nativeSignChange">N</b>
                            <l key="nav" refId="217" ln="0" eid="ScenarioModifierValue"/>
                            <i key="sco">0</i>
                            <b key="applyFiltersForForcedScenarioPeriodoMap">N</b>
                            <b key="lineSplit">N</b>
                            <b key="addRCRow">N</b>
                            <b key="complementary">N</b>
                            <ref key="periodicCalculation" refId="107"/>
                            <b key="breakLevelSubtotal">N</b>
                            <b key="alreadyDrilled">N</b>
                            <m key="nodeTypes" refId="218" keid="SYS_STR" veid="EFReportingNodeType">
                              <key>
                                <s>564F435F413031-45-33303031313331303030---</s>
                              </key>
                              <val>
                                <ref refId="39"/>
                              </val>
                              <key>
                                <s>564F435F413031-45-33303031313332303030---</s>
                              </key>
                              <val>
                                <ref refId="39"/>
                              </val>
                            </m>
                            <b key="multiSelection">N</b>
                          </be>
                          <cust key="id" clsId="FilterOid">16</cust>
                          <s key="cod"/>
                          <s key="desc"/>
                          <i key="index">14</i>
                          <l key="children" refId="219" ln="0" eid="Framework.com.tagetik.trees.INode,framework"/>
                          <ref key="parent" refId="15"/>
                        </be>
                        <be refId="220" clsId="FilterNode">
                          <l key="dimensionOids" refId="221" ln="1" eid="DimensionOid">
                            <cust clsId="DimensionOid">564F435F413031-45-33303031313931303030---</cust>
                          </l>
                          <l key="AdHocParamDimensionOids" refId="222" ln="0" eid="DimensionOid"/>
                          <be key="data" refId="223" clsId="FilterNodeData">
                            <ref key="filterNode" refId="220"/>
                            <s key="dim">VOC_A01</s>
                            <i key="segmentLevel">0</i>
                            <ref key="segment" refId="23"/>
                            <b key="placeHolder">N</b>
                            <ref key="weight" refId="24"/>
                            <be key="textMatchingCondition" refId="224" clsId="TextMatchingCondition">
                              <ref key="op" refId="26"/>
                              <s key="val"/>
                            </be>
                            <ref key="change" refId="27"/>
                            <ref key="dataType" refId="28"/>
                            <b key="prevailingDataType">N</b>
                            <ref key="editability" refId="29"/>
                            <b key="signChange">S</b>
                            <b key="nativeSignChange">N</b>
                            <l key="nav" refId="225" ln="0" eid="ScenarioModifierValue"/>
                            <i key="sco">0</i>
                            <b key="applyFiltersForForcedScenarioPeriodoMap">N</b>
                            <b key="lineSplit">N</b>
                            <b key="addRCRow">N</b>
                            <b key="complementary">N</b>
                            <ref key="periodicCalculation" refId="107"/>
                            <b key="breakLevelSubtotal">N</b>
                            <b key="alreadyDrilled">N</b>
                            <m key="nodeTypes" refId="226" keid="SYS_STR" veid="EFReportingNodeType">
                              <key>
                                <s>564F435F413031-45-33303031313933303030---</s>
                              </key>
                              <val>
                                <ref refId="39"/>
                              </val>
                              <key>
                                <s>564F435F413031-45-33303031313931303030---</s>
                              </key>
                              <val>
                                <ref refId="39"/>
                              </val>
                              <key>
                                <s>564F435F413031-45-33303031313934303030---</s>
                              </key>
                              <val>
                                <ref refId="39"/>
                              </val>
                              <key>
                                <s>564F435F413031-45-33303031313932303030---</s>
                              </key>
                              <val>
                                <ref refId="39"/>
                              </val>
                            </m>
                            <b key="multiSelection">N</b>
                          </be>
                          <cust key="id" clsId="FilterOid">17</cust>
                          <s key="cod"/>
                          <s key="desc"/>
                          <i key="index">15</i>
                          <l key="children" refId="227" ln="0" eid="Framework.com.tagetik.trees.INode,framework"/>
                          <ref key="parent" refId="15"/>
                        </be>
                        <be refId="228" clsId="FilterNode">
                          <l key="dimensionOids" refId="229" ln="1" eid="DimensionOid">
                            <cust clsId="DimensionOid">564F435F413031-45-33303031313932303030---</cust>
                          </l>
                          <l key="AdHocParamDimensionOids" refId="230" ln="0" eid="DimensionOid"/>
                          <be key="data" refId="231" clsId="FilterNodeData">
                            <ref key="filterNode" refId="228"/>
                            <s key="dim">VOC_A01</s>
                            <i key="segmentLevel">0</i>
                            <ref key="segment" refId="23"/>
                            <b key="placeHolder">N</b>
                            <ref key="weight" refId="24"/>
                            <be key="textMatchingCondition" refId="232" clsId="TextMatchingCondition">
                              <ref key="op" refId="26"/>
                              <s key="val"/>
                            </be>
                            <ref key="change" refId="27"/>
                            <ref key="dataType" refId="28"/>
                            <b key="prevailingDataType">N</b>
                            <ref key="editability" refId="29"/>
                            <b key="signChange">S</b>
                            <b key="nativeSignChange">N</b>
                            <l key="nav" refId="233" ln="0" eid="ScenarioModifierValue"/>
                            <i key="sco">0</i>
                            <b key="applyFiltersForForcedScenarioPeriodoMap">N</b>
                            <b key="lineSplit">N</b>
                            <b key="addRCRow">N</b>
                            <b key="complementary">N</b>
                            <ref key="periodicCalculation" refId="107"/>
                            <b key="breakLevelSubtotal">N</b>
                            <b key="alreadyDrilled">N</b>
                            <m key="nodeTypes" refId="234" keid="SYS_STR" veid="EFReportingNodeType">
                              <key>
                                <s>564F435F413031-45-33303031313933303030---</s>
                              </key>
                              <val>
                                <ref refId="39"/>
                              </val>
                              <key>
                                <s>564F435F413031-45-33303031313931303030---</s>
                              </key>
                              <val>
                                <ref refId="39"/>
                              </val>
                              <key>
                                <s>564F435F413031-45-33303031313934303030---</s>
                              </key>
                              <val>
                                <ref refId="39"/>
                              </val>
                              <key>
                                <s>564F435F413031-45-33303031313932303030---</s>
                              </key>
                              <val>
                                <ref refId="39"/>
                              </val>
                            </m>
                            <b key="multiSelection">N</b>
                          </be>
                          <cust key="id" clsId="FilterOid">18</cust>
                          <s key="cod"/>
                          <s key="desc"/>
                          <i key="index">16</i>
                          <l key="children" refId="235" ln="0" eid="Framework.com.tagetik.trees.INode,framework"/>
                          <ref key="parent" refId="15"/>
                        </be>
                        <be refId="236" clsId="FilterNode">
                          <l key="dimensionOids" refId="237" ln="1" eid="DimensionOid">
                            <cust clsId="DimensionOid">564F435F413031-45-33303031313933303030---</cust>
                          </l>
                          <l key="AdHocParamDimensionOids" refId="238" ln="0" eid="DimensionOid"/>
                          <be key="data" refId="239" clsId="FilterNodeData">
                            <ref key="filterNode" refId="236"/>
                            <s key="dim">VOC_A01</s>
                            <i key="segmentLevel">0</i>
                            <ref key="segment" refId="23"/>
                            <b key="placeHolder">N</b>
                            <ref key="weight" refId="24"/>
                            <be key="textMatchingCondition" refId="240" clsId="TextMatchingCondition">
                              <ref key="op" refId="26"/>
                              <s key="val"/>
                            </be>
                            <ref key="change" refId="27"/>
                            <ref key="dataType" refId="28"/>
                            <b key="prevailingDataType">N</b>
                            <ref key="editability" refId="29"/>
                            <b key="signChange">S</b>
                            <b key="nativeSignChange">N</b>
                            <l key="nav" refId="241" ln="0" eid="ScenarioModifierValue"/>
                            <i key="sco">0</i>
                            <b key="applyFiltersForForcedScenarioPeriodoMap">N</b>
                            <b key="lineSplit">N</b>
                            <b key="addRCRow">N</b>
                            <b key="complementary">N</b>
                            <ref key="periodicCalculation" refId="107"/>
                            <b key="breakLevelSubtotal">N</b>
                            <b key="alreadyDrilled">N</b>
                            <m key="nodeTypes" refId="242" keid="SYS_STR" veid="EFReportingNodeType">
                              <key>
                                <s>564F435F413031-45-33303031313933303030---</s>
                              </key>
                              <val>
                                <ref refId="39"/>
                              </val>
                              <key>
                                <s>564F435F413031-45-33303031313931303030---</s>
                              </key>
                              <val>
                                <ref refId="39"/>
                              </val>
                              <key>
                                <s>564F435F413031-45-33303031313934303030---</s>
                              </key>
                              <val>
                                <ref refId="39"/>
                              </val>
                              <key>
                                <s>564F435F413031-45-33303031313932303030---</s>
                              </key>
                              <val>
                                <ref refId="39"/>
                              </val>
                            </m>
                            <b key="multiSelection">N</b>
                          </be>
                          <cust key="id" clsId="FilterOid">19</cust>
                          <s key="cod"/>
                          <s key="desc"/>
                          <i key="index">17</i>
                          <l key="children" refId="243" ln="0" eid="Framework.com.tagetik.trees.INode,framework"/>
                          <ref key="parent" refId="15"/>
                        </be>
                        <be refId="244" clsId="FilterNode">
                          <l key="dimensionOids" refId="245" ln="1" eid="DimensionOid">
                            <cust clsId="DimensionOid">564F435F413031-45-33303031313934303030---</cust>
                          </l>
                          <l key="AdHocParamDimensionOids" refId="246" ln="0" eid="DimensionOid"/>
                          <be key="data" refId="247" clsId="FilterNodeData">
                            <ref key="filterNode" refId="244"/>
                            <s key="dim">VOC_A01</s>
                            <i key="segmentLevel">0</i>
                            <ref key="segment" refId="23"/>
                            <b key="placeHolder">N</b>
                            <ref key="weight" refId="24"/>
                            <be key="textMatchingCondition" refId="248" clsId="TextMatchingCondition">
                              <ref key="op" refId="26"/>
                              <s key="val"/>
                            </be>
                            <ref key="change" refId="27"/>
                            <ref key="dataType" refId="28"/>
                            <b key="prevailingDataType">N</b>
                            <ref key="editability" refId="29"/>
                            <b key="signChange">S</b>
                            <b key="nativeSignChange">N</b>
                            <l key="nav" refId="249" ln="0" eid="ScenarioModifierValue"/>
                            <i key="sco">0</i>
                            <b key="applyFiltersForForcedScenarioPeriodoMap">N</b>
                            <b key="lineSplit">N</b>
                            <b key="addRCRow">N</b>
                            <b key="complementary">N</b>
                            <ref key="periodicCalculation" refId="107"/>
                            <b key="breakLevelSubtotal">N</b>
                            <b key="alreadyDrilled">N</b>
                            <m key="nodeTypes" refId="250" keid="SYS_STR" veid="EFReportingNodeType">
                              <key>
                                <s>564F435F413031-45-33303031313933303030---</s>
                              </key>
                              <val>
                                <ref refId="39"/>
                              </val>
                              <key>
                                <s>564F435F413031-45-33303031313931303030---</s>
                              </key>
                              <val>
                                <ref refId="39"/>
                              </val>
                              <key>
                                <s>564F435F413031-45-33303031313934303030---</s>
                              </key>
                              <val>
                                <ref refId="39"/>
                              </val>
                              <key>
                                <s>564F435F413031-45-33303031313932303030---</s>
                              </key>
                              <val>
                                <ref refId="39"/>
                              </val>
                            </m>
                            <b key="multiSelection">N</b>
                          </be>
                          <cust key="id" clsId="FilterOid">20</cust>
                          <s key="cod"/>
                          <s key="desc"/>
                          <i key="index">18</i>
                          <l key="children" refId="251" ln="0" eid="Framework.com.tagetik.trees.INode,framework"/>
                          <ref key="parent" refId="15"/>
                        </be>
                        <be refId="252" clsId="FilterNode">
                          <l key="dimensionOids" refId="253" ln="1" eid="DimensionOid">
                            <cust clsId="DimensionOid">564F435F413031-45-33303031313530303030---</cust>
                          </l>
                          <l key="AdHocParamDimensionOids" refId="254" ln="0" eid="DimensionOid"/>
                          <be key="data" refId="255" clsId="FilterNodeData">
                            <ref key="filterNode" refId="252"/>
                            <s key="dim">VOC_A01</s>
                            <i key="segmentLevel">0</i>
                            <ref key="segment" refId="23"/>
                            <b key="placeHolder">N</b>
                            <ref key="weight" refId="24"/>
                            <be key="textMatchingCondition" refId="256" clsId="TextMatchingCondition">
                              <ref key="op" refId="26"/>
                              <s key="val"/>
                            </be>
                            <ref key="change" refId="27"/>
                            <ref key="dataType" refId="28"/>
                            <b key="prevailingDataType">N</b>
                            <ref key="editability" refId="29"/>
                            <b key="signChange">S</b>
                            <b key="nativeSignChange">N</b>
                            <l key="nav" refId="257" ln="0" eid="ScenarioModifierValue"/>
                            <i key="sco">0</i>
                            <b key="applyFiltersForForcedScenarioPeriodoMap">N</b>
                            <b key="lineSplit">N</b>
                            <b key="addRCRow">N</b>
                            <b key="complementary">N</b>
                            <ref key="periodicCalculation" refId="107"/>
                            <b key="breakLevelSubtotal">N</b>
                            <b key="alreadyDrilled">N</b>
                            <m key="nodeTypes" refId="258" keid="SYS_STR" veid="EFReportingNodeType">
                              <key>
                                <s>564F435F413031-45-33303031313830303032---</s>
                              </key>
                              <val>
                                <ref refId="39"/>
                              </val>
                              <key>
                                <s>564F435F413031-45-33303031313530303032---</s>
                              </key>
                              <val>
                                <ref refId="39"/>
                              </val>
                              <key>
                                <s>564F435F413031-45-33303031313830303030---</s>
                              </key>
                              <val>
                                <ref refId="39"/>
                              </val>
                              <key>
                                <s>564F435F413031-45-33303031313530303030---</s>
                              </key>
                              <val>
                                <ref refId="39"/>
                              </val>
                              <key>
                                <s>564F435F413031-45-33303031313730303030---</s>
                              </key>
                              <val>
                                <ref refId="39"/>
                              </val>
                              <key>
                                <s>564F435F413031-45-33303031313730303032---</s>
                              </key>
                              <val>
                                <ref refId="39"/>
                              </val>
                              <key>
                                <s>564F435F413031-45-33303031313630303030---</s>
                              </key>
                              <val>
                                <ref refId="39"/>
                              </val>
                              <key>
                                <s>564F435F413031-45-33303031313630303032---</s>
                              </key>
                              <val>
                                <ref refId="39"/>
                              </val>
                            </m>
                            <b key="multiSelection">N</b>
                          </be>
                          <cust key="id" clsId="FilterOid">21</cust>
                          <s key="cod"/>
                          <s key="desc"/>
                          <i key="index">19</i>
                          <l key="children" refId="259" ln="0" eid="Framework.com.tagetik.trees.INode,framework"/>
                          <ref key="parent" refId="15"/>
                        </be>
                        <be refId="260" clsId="FilterNode">
                          <l key="dimensionOids" refId="261" ln="1" eid="DimensionOid">
                            <cust clsId="DimensionOid">564F435F413031-45-33303031313530303032---</cust>
                          </l>
                          <l key="AdHocParamDimensionOids" refId="262" ln="0" eid="DimensionOid"/>
                          <be key="data" refId="263" clsId="FilterNodeData">
                            <ref key="filterNode" refId="260"/>
                            <s key="dim">VOC_A01</s>
                            <i key="segmentLevel">0</i>
                            <ref key="segment" refId="23"/>
                            <b key="placeHolder">N</b>
                            <ref key="weight" refId="24"/>
                            <be key="textMatchingCondition" refId="264" clsId="TextMatchingCondition">
                              <ref key="op" refId="26"/>
                              <s key="val"/>
                            </be>
                            <ref key="change" refId="27"/>
                            <ref key="dataType" refId="28"/>
                            <b key="prevailingDataType">N</b>
                            <ref key="editability" refId="29"/>
                            <b key="signChange">S</b>
                            <b key="nativeSignChange">N</b>
                            <l key="nav" refId="265" ln="0" eid="ScenarioModifierValue"/>
                            <i key="sco">0</i>
                            <b key="applyFiltersForForcedScenarioPeriodoMap">N</b>
                            <b key="lineSplit">N</b>
                            <b key="addRCRow">N</b>
                            <b key="complementary">N</b>
                            <ref key="periodicCalculation" refId="107"/>
                            <b key="breakLevelSubtotal">N</b>
                            <b key="alreadyDrilled">N</b>
                            <m key="nodeTypes" refId="266" keid="SYS_STR" veid="EFReportingNodeType">
                              <key>
                                <s>564F435F413031-45-33303031313830303032---</s>
                              </key>
                              <val>
                                <ref refId="39"/>
                              </val>
                              <key>
                                <s>564F435F413031-45-33303031313530303032---</s>
                              </key>
                              <val>
                                <ref refId="39"/>
                              </val>
                              <key>
                                <s>564F435F413031-45-33303031313830303030---</s>
                              </key>
                              <val>
                                <ref refId="39"/>
                              </val>
                              <key>
                                <s>564F435F413031-45-33303031313530303030---</s>
                              </key>
                              <val>
                                <ref refId="39"/>
                              </val>
                              <key>
                                <s>564F435F413031-45-33303031313730303030---</s>
                              </key>
                              <val>
                                <ref refId="39"/>
                              </val>
                              <key>
                                <s>564F435F413031-45-33303031313730303032---</s>
                              </key>
                              <val>
                                <ref refId="39"/>
                              </val>
                              <key>
                                <s>564F435F413031-45-33303031313630303030---</s>
                              </key>
                              <val>
                                <ref refId="39"/>
                              </val>
                              <key>
                                <s>564F435F413031-45-33303031313630303032---</s>
                              </key>
                              <val>
                                <ref refId="39"/>
                              </val>
                            </m>
                            <b key="multiSelection">N</b>
                          </be>
                          <cust key="id" clsId="FilterOid">22</cust>
                          <s key="cod"/>
                          <s key="desc"/>
                          <i key="index">20</i>
                          <l key="children" refId="267" ln="0" eid="Framework.com.tagetik.trees.INode,framework"/>
                          <ref key="parent" refId="15"/>
                        </be>
                        <be refId="268" clsId="FilterNode">
                          <l key="dimensionOids" refId="269" ln="1" eid="DimensionOid">
                            <cust clsId="DimensionOid">564F435F413031-45-33303031313630303030---</cust>
                          </l>
                          <l key="AdHocParamDimensionOids" refId="270" ln="0" eid="DimensionOid"/>
                          <be key="data" refId="271" clsId="FilterNodeData">
                            <ref key="filterNode" refId="268"/>
                            <s key="dim">VOC_A01</s>
                            <i key="segmentLevel">0</i>
                            <ref key="segment" refId="23"/>
                            <b key="placeHolder">N</b>
                            <ref key="weight" refId="24"/>
                            <be key="textMatchingCondition" refId="272" clsId="TextMatchingCondition">
                              <ref key="op" refId="26"/>
                              <s key="val"/>
                            </be>
                            <ref key="change" refId="27"/>
                            <ref key="dataType" refId="28"/>
                            <b key="prevailingDataType">N</b>
                            <ref key="editability" refId="29"/>
                            <b key="signChange">S</b>
                            <b key="nativeSignChange">N</b>
                            <l key="nav" refId="273" ln="0" eid="ScenarioModifierValue"/>
                            <i key="sco">0</i>
                            <b key="applyFiltersForForcedScenarioPeriodoMap">N</b>
                            <b key="lineSplit">N</b>
                            <b key="addRCRow">N</b>
                            <b key="complementary">N</b>
                            <ref key="periodicCalculation" refId="107"/>
                            <b key="breakLevelSubtotal">N</b>
                            <b key="alreadyDrilled">N</b>
                            <m key="nodeTypes" refId="274" keid="SYS_STR" veid="EFReportingNodeType">
                              <key>
                                <s>564F435F413031-45-33303031313830303032---</s>
                              </key>
                              <val>
                                <ref refId="39"/>
                              </val>
                              <key>
                                <s>564F435F413031-45-33303031313530303032---</s>
                              </key>
                              <val>
                                <ref refId="39"/>
                              </val>
                              <key>
                                <s>564F435F413031-45-33303031313830303030---</s>
                              </key>
                              <val>
                                <ref refId="39"/>
                              </val>
                              <key>
                                <s>564F435F413031-45-33303031313530303030---</s>
                              </key>
                              <val>
                                <ref refId="39"/>
                              </val>
                              <key>
                                <s>564F435F413031-45-33303031313730303030---</s>
                              </key>
                              <val>
                                <ref refId="39"/>
                              </val>
                              <key>
                                <s>564F435F413031-45-33303031313730303032---</s>
                              </key>
                              <val>
                                <ref refId="39"/>
                              </val>
                              <key>
                                <s>564F435F413031-45-33303031313630303030---</s>
                              </key>
                              <val>
                                <ref refId="39"/>
                              </val>
                              <key>
                                <s>564F435F413031-45-33303031313630303032---</s>
                              </key>
                              <val>
                                <ref refId="39"/>
                              </val>
                            </m>
                            <b key="multiSelection">N</b>
                          </be>
                          <cust key="id" clsId="FilterOid">23</cust>
                          <s key="cod"/>
                          <s key="desc"/>
                          <i key="index">21</i>
                          <l key="children" refId="275" ln="0" eid="Framework.com.tagetik.trees.INode,framework"/>
                          <ref key="parent" refId="15"/>
                        </be>
                        <be refId="276" clsId="FilterNode">
                          <l key="dimensionOids" refId="277" ln="1" eid="DimensionOid">
                            <cust clsId="DimensionOid">564F435F413031-45-33303031313630303032---</cust>
                          </l>
                          <l key="AdHocParamDimensionOids" refId="278" ln="0" eid="DimensionOid"/>
                          <be key="data" refId="279" clsId="FilterNodeData">
                            <ref key="filterNode" refId="276"/>
                            <s key="dim">VOC_A01</s>
                            <i key="segmentLevel">0</i>
                            <ref key="segment" refId="23"/>
                            <b key="placeHolder">N</b>
                            <ref key="weight" refId="24"/>
                            <be key="textMatchingCondition" refId="280" clsId="TextMatchingCondition">
                              <ref key="op" refId="26"/>
                              <s key="val"/>
                            </be>
                            <ref key="change" refId="27"/>
                            <ref key="dataType" refId="28"/>
                            <b key="prevailingDataType">N</b>
                            <ref key="editability" refId="29"/>
                            <b key="signChange">S</b>
                            <b key="nativeSignChange">N</b>
                            <l key="nav" refId="281" ln="0" eid="ScenarioModifierValue"/>
                            <i key="sco">0</i>
                            <b key="applyFiltersForForcedScenarioPeriodoMap">N</b>
                            <b key="lineSplit">N</b>
                            <b key="addRCRow">N</b>
                            <b key="complementary">N</b>
                            <ref key="periodicCalculation" refId="107"/>
                            <b key="breakLevelSubtotal">N</b>
                            <b key="alreadyDrilled">N</b>
                            <m key="nodeTypes" refId="282" keid="SYS_STR" veid="EFReportingNodeType">
                              <key>
                                <s>564F435F413031-45-33303031313830303032---</s>
                              </key>
                              <val>
                                <ref refId="39"/>
                              </val>
                              <key>
                                <s>564F435F413031-45-33303031313530303032---</s>
                              </key>
                              <val>
                                <ref refId="39"/>
                              </val>
                              <key>
                                <s>564F435F413031-45-33303031313830303030---</s>
                              </key>
                              <val>
                                <ref refId="39"/>
                              </val>
                              <key>
                                <s>564F435F413031-45-33303031313530303030---</s>
                              </key>
                              <val>
                                <ref refId="39"/>
                              </val>
                              <key>
                                <s>564F435F413031-45-33303031313730303030---</s>
                              </key>
                              <val>
                                <ref refId="39"/>
                              </val>
                              <key>
                                <s>564F435F413031-45-33303031313730303032---</s>
                              </key>
                              <val>
                                <ref refId="39"/>
                              </val>
                              <key>
                                <s>564F435F413031-45-33303031313630303030---</s>
                              </key>
                              <val>
                                <ref refId="39"/>
                              </val>
                              <key>
                                <s>564F435F413031-45-33303031313630303032---</s>
                              </key>
                              <val>
                                <ref refId="39"/>
                              </val>
                            </m>
                            <b key="multiSelection">N</b>
                          </be>
                          <cust key="id" clsId="FilterOid">24</cust>
                          <s key="cod"/>
                          <s key="desc"/>
                          <i key="index">22</i>
                          <l key="children" refId="283" ln="0" eid="Framework.com.tagetik.trees.INode,framework"/>
                          <ref key="parent" refId="15"/>
                        </be>
                        <be refId="284" clsId="FilterNode">
                          <l key="dimensionOids" refId="285" ln="1" eid="DimensionOid">
                            <cust clsId="DimensionOid">564F435F413031-45-33303031313730303030---</cust>
                          </l>
                          <l key="AdHocParamDimensionOids" refId="286" ln="0" eid="DimensionOid"/>
                          <be key="data" refId="287" clsId="FilterNodeData">
                            <ref key="filterNode" refId="284"/>
                            <s key="dim">VOC_A01</s>
                            <i key="segmentLevel">0</i>
                            <ref key="segment" refId="23"/>
                            <b key="placeHolder">N</b>
                            <ref key="weight" refId="24"/>
                            <be key="textMatchingCondition" refId="288" clsId="TextMatchingCondition">
                              <ref key="op" refId="26"/>
                              <s key="val"/>
                            </be>
                            <ref key="change" refId="27"/>
                            <ref key="dataType" refId="28"/>
                            <b key="prevailingDataType">N</b>
                            <ref key="editability" refId="29"/>
                            <b key="signChange">S</b>
                            <b key="nativeSignChange">N</b>
                            <l key="nav" refId="289" ln="0" eid="ScenarioModifierValue"/>
                            <i key="sco">0</i>
                            <b key="applyFiltersForForcedScenarioPeriodoMap">N</b>
                            <b key="lineSplit">N</b>
                            <b key="addRCRow">N</b>
                            <b key="complementary">N</b>
                            <ref key="periodicCalculation" refId="107"/>
                            <b key="breakLevelSubtotal">N</b>
                            <b key="alreadyDrilled">N</b>
                            <m key="nodeTypes" refId="290" keid="SYS_STR" veid="EFReportingNodeType">
                              <key>
                                <s>564F435F413031-45-33303031313830303032---</s>
                              </key>
                              <val>
                                <ref refId="39"/>
                              </val>
                              <key>
                                <s>564F435F413031-45-33303031313530303032---</s>
                              </key>
                              <val>
                                <ref refId="39"/>
                              </val>
                              <key>
                                <s>564F435F413031-45-33303031313830303030---</s>
                              </key>
                              <val>
                                <ref refId="39"/>
                              </val>
                              <key>
                                <s>564F435F413031-45-33303031313530303030---</s>
                              </key>
                              <val>
                                <ref refId="39"/>
                              </val>
                              <key>
                                <s>564F435F413031-45-33303031313730303030---</s>
                              </key>
                              <val>
                                <ref refId="39"/>
                              </val>
                              <key>
                                <s>564F435F413031-45-33303031313730303032---</s>
                              </key>
                              <val>
                                <ref refId="39"/>
                              </val>
                              <key>
                                <s>564F435F413031-45-33303031313630303030---</s>
                              </key>
                              <val>
                                <ref refId="39"/>
                              </val>
                              <key>
                                <s>564F435F413031-45-33303031313630303032---</s>
                              </key>
                              <val>
                                <ref refId="39"/>
                              </val>
                            </m>
                            <b key="multiSelection">N</b>
                          </be>
                          <cust key="id" clsId="FilterOid">25</cust>
                          <s key="cod"/>
                          <s key="desc"/>
                          <i key="index">23</i>
                          <l key="children" refId="291" ln="0" eid="Framework.com.tagetik.trees.INode,framework"/>
                          <ref key="parent" refId="15"/>
                        </be>
                        <be refId="292" clsId="FilterNode">
                          <l key="dimensionOids" refId="293" ln="1" eid="DimensionOid">
                            <cust clsId="DimensionOid">564F435F413031-45-33303031313730303032---</cust>
                          </l>
                          <l key="AdHocParamDimensionOids" refId="294" ln="0" eid="DimensionOid"/>
                          <be key="data" refId="295" clsId="FilterNodeData">
                            <ref key="filterNode" refId="292"/>
                            <s key="dim">VOC_A01</s>
                            <i key="segmentLevel">0</i>
                            <ref key="segment" refId="23"/>
                            <b key="placeHolder">N</b>
                            <ref key="weight" refId="24"/>
                            <be key="textMatchingCondition" refId="296" clsId="TextMatchingCondition">
                              <ref key="op" refId="26"/>
                              <s key="val"/>
                            </be>
                            <ref key="change" refId="27"/>
                            <ref key="dataType" refId="28"/>
                            <b key="prevailingDataType">N</b>
                            <ref key="editability" refId="29"/>
                            <b key="signChange">S</b>
                            <b key="nativeSignChange">N</b>
                            <l key="nav" refId="297" ln="0" eid="ScenarioModifierValue"/>
                            <i key="sco">0</i>
                            <b key="applyFiltersForForcedScenarioPeriodoMap">N</b>
                            <b key="lineSplit">N</b>
                            <b key="addRCRow">N</b>
                            <b key="complementary">N</b>
                            <ref key="periodicCalculation" refId="107"/>
                            <b key="breakLevelSubtotal">N</b>
                            <b key="alreadyDrilled">N</b>
                            <m key="nodeTypes" refId="298" keid="SYS_STR" veid="EFReportingNodeType">
                              <key>
                                <s>564F435F413031-45-33303031313830303032---</s>
                              </key>
                              <val>
                                <ref refId="39"/>
                              </val>
                              <key>
                                <s>564F435F413031-45-33303031313530303032---</s>
                              </key>
                              <val>
                                <ref refId="39"/>
                              </val>
                              <key>
                                <s>564F435F413031-45-33303031313830303030---</s>
                              </key>
                              <val>
                                <ref refId="39"/>
                              </val>
                              <key>
                                <s>564F435F413031-45-33303031313530303030---</s>
                              </key>
                              <val>
                                <ref refId="39"/>
                              </val>
                              <key>
                                <s>564F435F413031-45-33303031313730303030---</s>
                              </key>
                              <val>
                                <ref refId="39"/>
                              </val>
                              <key>
                                <s>564F435F413031-45-33303031313730303032---</s>
                              </key>
                              <val>
                                <ref refId="39"/>
                              </val>
                              <key>
                                <s>564F435F413031-45-33303031313630303030---</s>
                              </key>
                              <val>
                                <ref refId="39"/>
                              </val>
                              <key>
                                <s>564F435F413031-45-33303031313630303032---</s>
                              </key>
                              <val>
                                <ref refId="39"/>
                              </val>
                            </m>
                            <b key="multiSelection">N</b>
                          </be>
                          <cust key="id" clsId="FilterOid">26</cust>
                          <s key="cod"/>
                          <s key="desc"/>
                          <i key="index">24</i>
                          <l key="children" refId="299" ln="0" eid="Framework.com.tagetik.trees.INode,framework"/>
                          <ref key="parent" refId="15"/>
                        </be>
                        <be refId="300" clsId="FilterNode">
                          <l key="dimensionOids" refId="301" ln="1" eid="DimensionOid">
                            <cust clsId="DimensionOid">564F435F413031-45-33303031313830303030---</cust>
                          </l>
                          <l key="AdHocParamDimensionOids" refId="302" ln="0" eid="DimensionOid"/>
                          <be key="data" refId="303" clsId="FilterNodeData">
                            <ref key="filterNode" refId="300"/>
                            <s key="dim">VOC_A01</s>
                            <i key="segmentLevel">0</i>
                            <ref key="segment" refId="23"/>
                            <b key="placeHolder">N</b>
                            <ref key="weight" refId="24"/>
                            <be key="textMatchingCondition" refId="304" clsId="TextMatchingCondition">
                              <ref key="op" refId="26"/>
                              <s key="val"/>
                            </be>
                            <ref key="change" refId="27"/>
                            <ref key="dataType" refId="28"/>
                            <b key="prevailingDataType">N</b>
                            <ref key="editability" refId="29"/>
                            <b key="signChange">S</b>
                            <b key="nativeSignChange">N</b>
                            <l key="nav" refId="305" ln="0" eid="ScenarioModifierValue"/>
                            <i key="sco">0</i>
                            <b key="applyFiltersForForcedScenarioPeriodoMap">N</b>
                            <b key="lineSplit">N</b>
                            <b key="addRCRow">N</b>
                            <b key="complementary">N</b>
                            <ref key="periodicCalculation" refId="107"/>
                            <b key="breakLevelSubtotal">N</b>
                            <b key="alreadyDrilled">N</b>
                            <m key="nodeTypes" refId="306" keid="SYS_STR" veid="EFReportingNodeType">
                              <key>
                                <s>564F435F413031-45-33303031313830303032---</s>
                              </key>
                              <val>
                                <ref refId="39"/>
                              </val>
                              <key>
                                <s>564F435F413031-45-33303031313530303032---</s>
                              </key>
                              <val>
                                <ref refId="39"/>
                              </val>
                              <key>
                                <s>564F435F413031-45-33303031313830303030---</s>
                              </key>
                              <val>
                                <ref refId="39"/>
                              </val>
                              <key>
                                <s>564F435F413031-45-33303031313530303030---</s>
                              </key>
                              <val>
                                <ref refId="39"/>
                              </val>
                              <key>
                                <s>564F435F413031-45-33303031313730303030---</s>
                              </key>
                              <val>
                                <ref refId="39"/>
                              </val>
                              <key>
                                <s>564F435F413031-45-33303031313730303032---</s>
                              </key>
                              <val>
                                <ref refId="39"/>
                              </val>
                              <key>
                                <s>564F435F413031-45-33303031313630303030---</s>
                              </key>
                              <val>
                                <ref refId="39"/>
                              </val>
                              <key>
                                <s>564F435F413031-45-33303031313630303032---</s>
                              </key>
                              <val>
                                <ref refId="39"/>
                              </val>
                            </m>
                            <b key="multiSelection">N</b>
                          </be>
                          <cust key="id" clsId="FilterOid">27</cust>
                          <s key="cod"/>
                          <s key="desc"/>
                          <i key="index">25</i>
                          <l key="children" refId="307" ln="0" eid="Framework.com.tagetik.trees.INode,framework"/>
                          <ref key="parent" refId="15"/>
                        </be>
                        <be refId="308" clsId="FilterNode">
                          <l key="dimensionOids" refId="309" ln="1" eid="DimensionOid">
                            <cust clsId="DimensionOid">564F435F413031-45-33303031313830303032---</cust>
                          </l>
                          <l key="AdHocParamDimensionOids" refId="310" ln="0" eid="DimensionOid"/>
                          <be key="data" refId="311" clsId="FilterNodeData">
                            <ref key="filterNode" refId="308"/>
                            <s key="dim">VOC_A01</s>
                            <i key="segmentLevel">0</i>
                            <ref key="segment" refId="23"/>
                            <b key="placeHolder">N</b>
                            <ref key="weight" refId="24"/>
                            <be key="textMatchingCondition" refId="312" clsId="TextMatchingCondition">
                              <ref key="op" refId="26"/>
                              <s key="val"/>
                            </be>
                            <ref key="change" refId="27"/>
                            <ref key="dataType" refId="28"/>
                            <b key="prevailingDataType">N</b>
                            <ref key="editability" refId="29"/>
                            <b key="signChange">S</b>
                            <b key="nativeSignChange">N</b>
                            <l key="nav" refId="313" ln="0" eid="ScenarioModifierValue"/>
                            <i key="sco">0</i>
                            <b key="applyFiltersForForcedScenarioPeriodoMap">N</b>
                            <b key="lineSplit">N</b>
                            <b key="addRCRow">N</b>
                            <b key="complementary">N</b>
                            <ref key="periodicCalculation" refId="107"/>
                            <b key="breakLevelSubtotal">N</b>
                            <b key="alreadyDrilled">N</b>
                            <m key="nodeTypes" refId="314" keid="SYS_STR" veid="EFReportingNodeType">
                              <key>
                                <s>564F435F413031-45-33303031313830303032---</s>
                              </key>
                              <val>
                                <ref refId="39"/>
                              </val>
                              <key>
                                <s>564F435F413031-45-33303031313530303032---</s>
                              </key>
                              <val>
                                <ref refId="39"/>
                              </val>
                              <key>
                                <s>564F435F413031-45-33303031313830303030---</s>
                              </key>
                              <val>
                                <ref refId="39"/>
                              </val>
                              <key>
                                <s>564F435F413031-45-33303031313530303030---</s>
                              </key>
                              <val>
                                <ref refId="39"/>
                              </val>
                              <key>
                                <s>564F435F413031-45-33303031313730303030---</s>
                              </key>
                              <val>
                                <ref refId="39"/>
                              </val>
                              <key>
                                <s>564F435F413031-45-33303031313730303032---</s>
                              </key>
                              <val>
                                <ref refId="39"/>
                              </val>
                              <key>
                                <s>564F435F413031-45-33303031313630303030---</s>
                              </key>
                              <val>
                                <ref refId="39"/>
                              </val>
                              <key>
                                <s>564F435F413031-45-33303031313630303032---</s>
                              </key>
                              <val>
                                <ref refId="39"/>
                              </val>
                            </m>
                            <b key="multiSelection">N</b>
                          </be>
                          <cust key="id" clsId="FilterOid">28</cust>
                          <s key="cod"/>
                          <s key="desc"/>
                          <i key="index">26</i>
                          <l key="children" refId="315" ln="0" eid="Framework.com.tagetik.trees.INode,framework"/>
                          <ref key="parent" refId="15"/>
                        </be>
                        <be refId="316" clsId="FilterNode">
                          <l key="dimensionOids" refId="317" ln="1" eid="DimensionOid">
                            <cust clsId="DimensionOid">564F435F413031-45-33303031343030303030---</cust>
                          </l>
                          <l key="AdHocParamDimensionOids" refId="318" ln="0" eid="DimensionOid"/>
                          <be key="data" refId="319" clsId="FilterNodeData">
                            <ref key="filterNode" refId="316"/>
                            <s key="dim">VOC_A01</s>
                            <i key="segmentLevel">0</i>
                            <ref key="segment" refId="23"/>
                            <b key="placeHolder">N</b>
                            <ref key="weight" refId="24"/>
                            <be key="textMatchingCondition" refId="320" clsId="TextMatchingCondition">
                              <ref key="op" refId="26"/>
                              <s key="val"/>
                            </be>
                            <ref key="change" refId="27"/>
                            <ref key="dataType" refId="28"/>
                            <b key="prevailingDataType">N</b>
                            <ref key="editability" refId="29"/>
                            <b key="signChange">S</b>
                            <b key="nativeSignChange">N</b>
                            <l key="nav" refId="321" ln="0" eid="ScenarioModifierValue"/>
                            <i key="sco">0</i>
                            <b key="applyFiltersForForcedScenarioPeriodoMap">N</b>
                            <b key="lineSplit">N</b>
                            <b key="addRCRow">N</b>
                            <b key="complementary">N</b>
                            <ref key="periodicCalculation" refId="107"/>
                            <b key="breakLevelSubtotal">N</b>
                            <b key="alreadyDrilled">N</b>
                            <m key="nodeTypes" refId="322" keid="SYS_STR" veid="EFReportingNodeType">
                              <key>
                                <s>564F435F413031-45-33303031343030303030---</s>
                              </key>
                              <val>
                                <ref refId="39"/>
                              </val>
                            </m>
                            <b key="multiSelection">N</b>
                          </be>
                          <cust key="id" clsId="FilterOid">29</cust>
                          <s key="cod"/>
                          <s key="desc"/>
                          <i key="index">27</i>
                          <l key="children" refId="323" ln="0" eid="Framework.com.tagetik.trees.INode,framework"/>
                          <ref key="parent" refId="15"/>
                        </be>
                        <be refId="324" clsId="FilterNode">
                          <l key="dimensionOids" refId="325" ln="1" eid="DimensionOid">
                            <cust clsId="DimensionOid">564F435F413031-4E-33303031323030303030---</cust>
                          </l>
                          <l key="AdHocParamDimensionOids" refId="326" ln="0" eid="DimensionOid"/>
                          <be key="data" refId="327" clsId="FilterNodeData">
                            <ref key="filterNode" refId="324"/>
                            <s key="dim">VOC_A01</s>
                            <i key="segmentLevel">0</i>
                            <ref key="segment" refId="23"/>
                            <b key="placeHolder">N</b>
                            <ref key="weight" refId="24"/>
                            <be key="textMatchingCondition" refId="328" clsId="TextMatchingCondition">
                              <ref key="op" refId="26"/>
                              <s key="val"/>
                            </be>
                            <ref key="change" refId="27"/>
                            <ref key="dataType" refId="28"/>
                            <b key="prevailingDataType">N</b>
                            <ref key="editability" refId="29"/>
                            <b key="signChange">S</b>
                            <b key="nativeSignChange">N</b>
                            <l key="nav" refId="329" ln="0" eid="ScenarioModifierValue"/>
                            <i key="sco">0</i>
                            <b key="applyFiltersForForcedScenarioPeriodoMap">N</b>
                            <b key="lineSplit">N</b>
                            <b key="addRCRow">N</b>
                            <b key="complementary">N</b>
                            <ref key="periodicCalculation" refId="107"/>
                            <b key="breakLevelSubtotal">N</b>
                            <b key="alreadyDrilled">N</b>
                            <m key="nodeTypes" refId="330" keid="SYS_STR" veid="EFReportingNodeType">
                              <key>
                                <s>564F435F413031-4E-33303031323030303030---</s>
                              </key>
                              <val>
                                <ref refId="39"/>
                              </val>
                            </m>
                            <b key="multiSelection">N</b>
                          </be>
                          <cust key="id" clsId="FilterOid">30</cust>
                          <s key="cod"/>
                          <s key="desc"/>
                          <i key="index">28</i>
                          <l key="children" refId="331" ln="0" eid="Framework.com.tagetik.trees.INode,framework"/>
                          <ref key="parent" refId="15"/>
                        </be>
                        <be refId="332" clsId="FilterNode">
                          <l key="dimensionOids" refId="333" ln="1" eid="DimensionOid">
                            <cust clsId="DimensionOid">564F435F413031-4E-33303031303030303030---</cust>
                          </l>
                          <l key="AdHocParamDimensionOids" refId="334" ln="0" eid="DimensionOid"/>
                          <be key="data" refId="335" clsId="FilterNodeData">
                            <ref key="filterNode" refId="332"/>
                            <s key="dim">VOC_A01</s>
                            <i key="segmentLevel">0</i>
                            <ref key="segment" refId="23"/>
                            <be key="dictionaryHeader" refId="336" clsId="MultiDesc">
                              <a key="desc" refId="337" ln="4" eid="SYS_STR">
                                <s>Total</s>
                                <s>Summe</s>
                                <nl/>
                                <nl/>
                              </a>
                            </be>
                            <b key="placeHolder">N</b>
                            <ref key="weight" refId="24"/>
                            <be key="textMatchingCondition" refId="338" clsId="TextMatchingCondition">
                              <ref key="op" refId="26"/>
                              <s key="val"/>
                            </be>
                            <ref key="change" refId="27"/>
                            <ref key="dataType" refId="28"/>
                            <b key="prevailingDataType">N</b>
                            <ref key="editability" refId="29"/>
                            <b key="signChange">S</b>
                            <b key="nativeSignChange">N</b>
                            <l key="nav" refId="339" ln="0" eid="ScenarioModifierValue"/>
                            <i key="sco">0</i>
                            <b key="applyFiltersForForcedScenarioPeriodoMap">N</b>
                            <b key="lineSplit">N</b>
                            <b key="addRCRow">N</b>
                            <b key="complementary">N</b>
                            <ref key="periodicCalculation" refId="107"/>
                            <b key="breakLevelSubtotal">N</b>
                            <b key="alreadyDrilled">N</b>
                            <m key="nodeTypes" refId="340" keid="SYS_STR" veid="EFReportingNodeType">
                              <key>
                                <s>564F435F413031-4E-33303031303030303030---</s>
                              </key>
                              <val>
                                <ref refId="39"/>
                              </val>
                            </m>
                            <b key="multiSelection">N</b>
                          </be>
                          <cust key="id" clsId="FilterOid">31</cust>
                          <s key="cod"/>
                          <s key="desc"/>
                          <i key="index">29</i>
                          <l key="children" refId="341" ln="0" eid="Framework.com.tagetik.trees.INode,framework"/>
                          <ref key="parent" refId="15"/>
                        </be>
                      </l>
                    </be>
                    <be key="columns" refId="342" clsId="FilterNode">
                      <l key="dimensionOids" refId="343" ln="0" eid="DimensionOid"/>
                      <l key="AdHocParamDimensionOids" refId="344" ln="0" eid="DimensionOid"/>
                      <be key="data" refId="345" clsId="FilterNodeData">
                        <ref key="filterNode" refId="342"/>
                        <i key="segmentLevel">0</i>
                        <ref key="segment" refId="23"/>
                        <b key="placeHolder">N</b>
                        <ref key="weight" refId="24"/>
                        <be key="textMatchingCondition" refId="34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Columns</s>
                      <i key="index">0</i>
                      <l key="children" refId="347" ln="7" eid="Framework.com.tagetik.trees.INode,framework">
                        <be refId="348" clsId="FilterNode">
                          <l key="dimensionOids" refId="349" ln="1" eid="DimensionOid">
                            <cust clsId="DimensionOid">415A495F453031-4E-414E313030303030---</cust>
                          </l>
                          <l key="AdHocParamDimensionOids" refId="350" ln="0" eid="DimensionOid"/>
                          <be key="data" refId="351" clsId="FilterNodeData">
                            <ref key="filterNode" refId="348"/>
                            <s key="dim">AZI_E01</s>
                            <i key="segmentLevel">0</i>
                            <ref key="segment" refId="36"/>
                            <be key="dictionaryHeader" refId="352" clsId="MultiDesc">
                              <a key="desc" refId="353" ln="4" eid="SYS_STR">
                                <s>European Generation</s>
                                <s>
                                  Europ
                                  <ch cod="e4"/>
                                  ische Erzeugung
                                </s>
                                <nl/>
                                <nl/>
                              </a>
                            </be>
                            <b key="placeHolder">N</b>
                            <ref key="weight" refId="24"/>
                            <be key="textMatchingCondition" refId="35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355" keid="SYS_STR" veid="EFReportingNodeType">
                              <key>
                                <s>415A495F453031-4E-414E313030303030---</s>
                              </key>
                              <val>
                                <ref refId="39"/>
                              </val>
                            </m>
                            <b key="multiSelection">N</b>
                          </be>
                          <cust key="id" clsId="FilterOid">5</cust>
                          <i key="index">0</i>
                          <l key="children" refId="356" ln="2" eid="Framework.com.tagetik.trees.INode,framework">
                            <be refId="357" clsId="FilterNode">
                              <l key="dimensionOids" refId="358" ln="1" eid="DimensionOid">
                                <cust clsId="DimensionOid">5343455F24-45-41435F5343455F434F4E535F504152545F30303031--50-</cust>
                              </l>
                              <l key="AdHocParamDimensionOids" refId="359" ln="0" eid="DimensionOid"/>
                              <be key="data" refId="360" clsId="FilterNodeData">
                                <ref key="filterNode" refId="357"/>
                                <s key="dim">SCE_$</s>
                                <i key="segmentLevel">0</i>
                                <ref key="segment" refId="23"/>
                                <b key="placeHolder">N</b>
                                <ref key="weight" refId="24"/>
                                <be key="textMatchingCondition" refId="36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cust>
                              <i key="index">0</i>
                              <l key="children" refId="362" ln="1" eid="Framework.com.tagetik.trees.INode,framework">
                                <be refId="363" clsId="FilterNode">
                                  <l key="dimensionOids" refId="364" ln="1" eid="DimensionOid">
                                    <cust clsId="DimensionOid">504552-45-41435F5045525F414C4C5F504152545F30303031--50-</cust>
                                  </l>
                                  <l key="AdHocParamDimensionOids" refId="365" ln="0" eid="DimensionOid"/>
                                  <be key="data" refId="366" clsId="FilterNodeData">
                                    <ref key="filterNode" refId="363"/>
                                    <s key="dim">PER</s>
                                    <i key="segmentLevel">0</i>
                                    <ref key="segment" refId="23"/>
                                    <b key="placeHolder">N</b>
                                    <ref key="weight" refId="24"/>
                                    <be key="textMatchingCondition" refId="36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21</cust>
                                  <i key="index">0</i>
                                  <ref key="parent" refId="357"/>
                                </be>
                              </l>
                              <ref key="parent" refId="348"/>
                            </be>
                            <be refId="368" clsId="FilterNode">
                              <l key="dimensionOids" refId="369" ln="1" eid="DimensionOid">
                                <cust clsId="DimensionOid">5343455F24-45-41435F5343455F434F4E535F504152545F30303031--50-</cust>
                              </l>
                              <l key="AdHocParamDimensionOids" refId="370" ln="0" eid="DimensionOid"/>
                              <be key="data" refId="371" clsId="FilterNodeData">
                                <ref key="filterNode" refId="368"/>
                                <s key="dim">SCE_$</s>
                                <i key="segmentLevel">0</i>
                                <ref key="segment" refId="23"/>
                                <b key="placeHolder">N</b>
                                <ref key="weight" refId="24"/>
                                <be key="textMatchingCondition" refId="372" clsId="TextMatchingCondition">
                                  <ref key="op" refId="26"/>
                                  <s key="val"/>
                                </be>
                                <ref key="change" refId="27"/>
                                <ref key="dataType" refId="28"/>
                                <b key="prevailingDataType">N</b>
                                <ref key="editability" refId="29"/>
                                <b key="signChange">N</b>
                                <b key="nativeSignChange">N</b>
                                <l key="nav" refId="373" ln="1" eid="ScenarioModifierValue">
                                  <e refId="374" id="ScenarioModifierValue">PREC</e>
                                </l>
                                <i key="sco">0</i>
                                <b key="applyFiltersForForcedScenarioPeriodoMap">N</b>
                                <b key="lineSplit">N</b>
                                <b key="addRCRow">N</b>
                                <b key="complementary">N</b>
                                <ref key="periodicCalculation" refId="30"/>
                                <b key="breakLevelSubtotal">N</b>
                                <b key="alreadyDrilled">N</b>
                                <b key="multiSelection">N</b>
                              </be>
                              <cust key="id" clsId="FilterOid">3</cust>
                              <i key="index">0</i>
                              <l key="children" refId="375" ln="1" eid="Framework.com.tagetik.trees.INode,framework">
                                <be refId="376" clsId="FilterNode">
                                  <l key="dimensionOids" refId="377" ln="1" eid="DimensionOid">
                                    <cust clsId="DimensionOid">504552-45-41435F5045525F414C4C5F504152545F30303031--50-</cust>
                                  </l>
                                  <l key="AdHocParamDimensionOids" refId="378" ln="0" eid="DimensionOid"/>
                                  <be key="data" refId="379" clsId="FilterNodeData">
                                    <ref key="filterNode" refId="376"/>
                                    <s key="dim">PER</s>
                                    <i key="segmentLevel">0</i>
                                    <ref key="segment" refId="23"/>
                                    <b key="placeHolder">N</b>
                                    <ref key="weight" refId="24"/>
                                    <be key="textMatchingCondition" refId="38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22</cust>
                                  <i key="index">0</i>
                                  <ref key="parent" refId="368"/>
                                </be>
                              </l>
                              <ref key="parent" refId="348"/>
                            </be>
                          </l>
                          <ref key="parent" refId="342"/>
                        </be>
                        <be refId="381" clsId="FilterNode">
                          <l key="dimensionOids" refId="382" ln="1" eid="DimensionOid">
                            <cust clsId="DimensionOid">415A495F453031-4E-414E323030303030---</cust>
                          </l>
                          <l key="AdHocParamDimensionOids" refId="383" ln="0" eid="DimensionOid"/>
                          <be key="data" refId="384" clsId="FilterNodeData">
                            <ref key="filterNode" refId="381"/>
                            <s key="dim">AZI_E01</s>
                            <i key="segmentLevel">0</i>
                            <ref key="segment" refId="36"/>
                            <be key="dictionaryHeader" refId="385" clsId="MultiDesc">
                              <a key="desc" refId="386" ln="4" eid="SYS_STR">
                                <s>Global Commodities</s>
                                <s>Globaler Handel</s>
                                <nl/>
                                <nl/>
                              </a>
                            </be>
                            <b key="placeHolder">N</b>
                            <ref key="weight" refId="24"/>
                            <be key="textMatchingCondition" refId="38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388" keid="SYS_STR" veid="EFReportingNodeType">
                              <key>
                                <s>415A495F453031-4E-414E323030303030---</s>
                              </key>
                              <val>
                                <ref refId="39"/>
                              </val>
                            </m>
                            <b key="multiSelection">N</b>
                          </be>
                          <cust key="id" clsId="FilterOid">6</cust>
                          <i key="index">0</i>
                          <l key="children" refId="389" ln="2" eid="Framework.com.tagetik.trees.INode,framework">
                            <be refId="390" clsId="FilterNode">
                              <l key="dimensionOids" refId="391" ln="1" eid="DimensionOid">
                                <cust clsId="DimensionOid">5343455F24-45-41435F5343455F434F4E535F504152545F30303031--50-</cust>
                              </l>
                              <l key="AdHocParamDimensionOids" refId="392" ln="0" eid="DimensionOid"/>
                              <be key="data" refId="393" clsId="FilterNodeData">
                                <ref key="filterNode" refId="390"/>
                                <s key="dim">SCE_$</s>
                                <i key="segmentLevel">0</i>
                                <ref key="segment" refId="23"/>
                                <b key="placeHolder">N</b>
                                <ref key="weight" refId="24"/>
                                <be key="textMatchingCondition" refId="39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7</cust>
                              <i key="index">0</i>
                              <l key="children" refId="395" ln="1" eid="Framework.com.tagetik.trees.INode,framework">
                                <be refId="396" clsId="FilterNode">
                                  <l key="dimensionOids" refId="397" ln="1" eid="DimensionOid">
                                    <cust clsId="DimensionOid">504552-45-41435F5045525F414C4C5F504152545F30303031--50-</cust>
                                  </l>
                                  <l key="AdHocParamDimensionOids" refId="398" ln="0" eid="DimensionOid"/>
                                  <be key="data" refId="399" clsId="FilterNodeData">
                                    <ref key="filterNode" refId="396"/>
                                    <s key="dim">PER</s>
                                    <i key="segmentLevel">0</i>
                                    <ref key="segment" refId="23"/>
                                    <b key="placeHolder">N</b>
                                    <ref key="weight" refId="24"/>
                                    <be key="textMatchingCondition" refId="40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23</cust>
                                  <i key="index">0</i>
                                  <ref key="parent" refId="390"/>
                                </be>
                              </l>
                              <ref key="parent" refId="381"/>
                            </be>
                            <be refId="401" clsId="FilterNode">
                              <l key="dimensionOids" refId="402" ln="1" eid="DimensionOid">
                                <cust clsId="DimensionOid">5343455F24-45-41435F5343455F434F4E535F504152545F30303031--50-</cust>
                              </l>
                              <l key="AdHocParamDimensionOids" refId="403" ln="0" eid="DimensionOid"/>
                              <be key="data" refId="404" clsId="FilterNodeData">
                                <ref key="filterNode" refId="401"/>
                                <s key="dim">SCE_$</s>
                                <i key="segmentLevel">0</i>
                                <ref key="segment" refId="23"/>
                                <b key="placeHolder">N</b>
                                <ref key="weight" refId="24"/>
                                <be key="textMatchingCondition" refId="405" clsId="TextMatchingCondition">
                                  <ref key="op" refId="26"/>
                                  <s key="val"/>
                                </be>
                                <ref key="change" refId="27"/>
                                <ref key="dataType" refId="28"/>
                                <b key="prevailingDataType">N</b>
                                <ref key="editability" refId="29"/>
                                <b key="signChange">N</b>
                                <b key="nativeSignChange">N</b>
                                <l key="nav" refId="406" ln="1" eid="ScenarioModifierValue">
                                  <ref refId="374"/>
                                </l>
                                <i key="sco">0</i>
                                <b key="applyFiltersForForcedScenarioPeriodoMap">N</b>
                                <b key="lineSplit">N</b>
                                <b key="addRCRow">N</b>
                                <b key="complementary">N</b>
                                <ref key="periodicCalculation" refId="30"/>
                                <b key="breakLevelSubtotal">N</b>
                                <b key="alreadyDrilled">N</b>
                                <b key="multiSelection">N</b>
                              </be>
                              <cust key="id" clsId="FilterOid">8</cust>
                              <i key="index">0</i>
                              <l key="children" refId="407" ln="1" eid="Framework.com.tagetik.trees.INode,framework">
                                <be refId="408" clsId="FilterNode">
                                  <l key="dimensionOids" refId="409" ln="1" eid="DimensionOid">
                                    <cust clsId="DimensionOid">504552-45-41435F5045525F414C4C5F504152545F30303031--50-</cust>
                                  </l>
                                  <l key="AdHocParamDimensionOids" refId="410" ln="0" eid="DimensionOid"/>
                                  <be key="data" refId="411" clsId="FilterNodeData">
                                    <ref key="filterNode" refId="408"/>
                                    <s key="dim">PER</s>
                                    <i key="segmentLevel">0</i>
                                    <ref key="segment" refId="23"/>
                                    <b key="placeHolder">N</b>
                                    <ref key="weight" refId="24"/>
                                    <be key="textMatchingCondition" refId="41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24</cust>
                                  <i key="index">0</i>
                                  <ref key="parent" refId="401"/>
                                </be>
                              </l>
                              <ref key="parent" refId="381"/>
                            </be>
                          </l>
                          <ref key="parent" refId="342"/>
                        </be>
                        <be refId="413" clsId="FilterNode">
                          <l key="dimensionOids" refId="414" ln="1" eid="DimensionOid">
                            <cust clsId="DimensionOid">415A495F453031-4E-414E333030303030---</cust>
                          </l>
                          <l key="AdHocParamDimensionOids" refId="415" ln="0" eid="DimensionOid"/>
                          <be key="data" refId="416" clsId="FilterNodeData">
                            <ref key="filterNode" refId="413"/>
                            <s key="dim">AZI_E01</s>
                            <i key="segmentLevel">0</i>
                            <ref key="segment" refId="36"/>
                            <be key="dictionaryHeader" refId="417" clsId="MultiDesc">
                              <a key="desc" refId="418" ln="4" eid="SYS_STR">
                                <s>
                                  Russian Power Generation
                                  <ch cod="b9"/>
                                </s>
                                <s>
                                  Russische Stromerzeugung
                                  <ch cod="b9"/>
                                  <ch cod="207e"/>
                                </s>
                                <nl/>
                                <nl/>
                              </a>
                            </be>
                            <b key="placeHolder">N</b>
                            <ref key="weight" refId="24"/>
                            <be key="textMatchingCondition" refId="41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420" keid="SYS_STR" veid="EFReportingNodeType">
                              <key>
                                <s>415A495F453031-4E-414E333030303030---</s>
                              </key>
                              <val>
                                <ref refId="39"/>
                              </val>
                            </m>
                            <b key="multiSelection">N</b>
                          </be>
                          <cust key="id" clsId="FilterOid">9</cust>
                          <i key="index">0</i>
                          <l key="children" refId="421" ln="2" eid="Framework.com.tagetik.trees.INode,framework">
                            <be refId="422" clsId="FilterNode">
                              <l key="dimensionOids" refId="423" ln="1" eid="DimensionOid">
                                <cust clsId="DimensionOid">5343455F24-45-41435F5343455F434F4E535F504152545F30303031--50-</cust>
                              </l>
                              <l key="AdHocParamDimensionOids" refId="424" ln="0" eid="DimensionOid"/>
                              <be key="data" refId="425" clsId="FilterNodeData">
                                <ref key="filterNode" refId="422"/>
                                <s key="dim">SCE_$</s>
                                <i key="segmentLevel">0</i>
                                <ref key="segment" refId="23"/>
                                <b key="placeHolder">N</b>
                                <ref key="weight" refId="24"/>
                                <be key="textMatchingCondition" refId="42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10</cust>
                              <i key="index">0</i>
                              <l key="children" refId="427" ln="1" eid="Framework.com.tagetik.trees.INode,framework">
                                <be refId="428" clsId="FilterNode">
                                  <l key="dimensionOids" refId="429" ln="1" eid="DimensionOid">
                                    <cust clsId="DimensionOid">504552-45-41435F5045525F414C4C5F504152545F30303031--50-</cust>
                                  </l>
                                  <l key="AdHocParamDimensionOids" refId="430" ln="0" eid="DimensionOid"/>
                                  <be key="data" refId="431" clsId="FilterNodeData">
                                    <ref key="filterNode" refId="428"/>
                                    <s key="dim">PER</s>
                                    <i key="segmentLevel">0</i>
                                    <ref key="segment" refId="23"/>
                                    <b key="placeHolder">N</b>
                                    <ref key="weight" refId="24"/>
                                    <be key="textMatchingCondition" refId="43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25</cust>
                                  <i key="index">0</i>
                                  <ref key="parent" refId="422"/>
                                </be>
                              </l>
                              <ref key="parent" refId="413"/>
                            </be>
                            <be refId="433" clsId="FilterNode">
                              <l key="dimensionOids" refId="434" ln="1" eid="DimensionOid">
                                <cust clsId="DimensionOid">5343455F24-45-41435F5343455F434F4E535F504152545F30303031--50-</cust>
                              </l>
                              <l key="AdHocParamDimensionOids" refId="435" ln="0" eid="DimensionOid"/>
                              <be key="data" refId="436" clsId="FilterNodeData">
                                <ref key="filterNode" refId="433"/>
                                <s key="dim">SCE_$</s>
                                <i key="segmentLevel">0</i>
                                <ref key="segment" refId="23"/>
                                <b key="placeHolder">N</b>
                                <ref key="weight" refId="24"/>
                                <be key="textMatchingCondition" refId="437" clsId="TextMatchingCondition">
                                  <ref key="op" refId="26"/>
                                  <s key="val"/>
                                </be>
                                <ref key="change" refId="27"/>
                                <ref key="dataType" refId="28"/>
                                <b key="prevailingDataType">N</b>
                                <ref key="editability" refId="29"/>
                                <b key="signChange">N</b>
                                <b key="nativeSignChange">N</b>
                                <l key="nav" refId="438" ln="1" eid="ScenarioModifierValue">
                                  <ref refId="374"/>
                                </l>
                                <i key="sco">0</i>
                                <b key="applyFiltersForForcedScenarioPeriodoMap">N</b>
                                <b key="lineSplit">N</b>
                                <b key="addRCRow">N</b>
                                <b key="complementary">N</b>
                                <ref key="periodicCalculation" refId="30"/>
                                <b key="breakLevelSubtotal">N</b>
                                <b key="alreadyDrilled">N</b>
                                <b key="multiSelection">N</b>
                              </be>
                              <cust key="id" clsId="FilterOid">11</cust>
                              <i key="index">0</i>
                              <l key="children" refId="439" ln="1" eid="Framework.com.tagetik.trees.INode,framework">
                                <be refId="440" clsId="FilterNode">
                                  <l key="dimensionOids" refId="441" ln="1" eid="DimensionOid">
                                    <cust clsId="DimensionOid">504552-45-41435F5045525F414C4C5F504152545F30303031--50-</cust>
                                  </l>
                                  <l key="AdHocParamDimensionOids" refId="442" ln="0" eid="DimensionOid"/>
                                  <be key="data" refId="443" clsId="FilterNodeData">
                                    <ref key="filterNode" refId="440"/>
                                    <s key="dim">PER</s>
                                    <i key="segmentLevel">0</i>
                                    <ref key="segment" refId="23"/>
                                    <b key="placeHolder">N</b>
                                    <ref key="weight" refId="24"/>
                                    <be key="textMatchingCondition" refId="44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26</cust>
                                  <i key="index">0</i>
                                  <ref key="parent" refId="433"/>
                                </be>
                              </l>
                              <ref key="parent" refId="413"/>
                            </be>
                          </l>
                          <ref key="parent" refId="342"/>
                        </be>
                        <be refId="445" clsId="FilterNode">
                          <l key="dimensionOids" refId="446" ln="1" eid="DimensionOid">
                            <cust clsId="DimensionOid">415A495F453031-4E-414E343030303030---</cust>
                          </l>
                          <l key="AdHocParamDimensionOids" refId="447" ln="0" eid="DimensionOid"/>
                          <be key="data" refId="448" clsId="FilterNodeData">
                            <ref key="filterNode" refId="445"/>
                            <s key="dim">AZI_E01</s>
                            <i key="segmentLevel">0</i>
                            <ref key="segment" refId="36"/>
                            <b key="placeHolder">N</b>
                            <ref key="weight" refId="24"/>
                            <be key="textMatchingCondition" refId="44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450" keid="SYS_STR" veid="EFReportingNodeType">
                              <key>
                                <s>415A495F453031-4E-414E343030303030---</s>
                              </key>
                              <val>
                                <ref refId="39"/>
                              </val>
                            </m>
                            <b key="multiSelection">N</b>
                          </be>
                          <cust key="id" clsId="FilterOid">12</cust>
                          <i key="index">0</i>
                          <l key="children" refId="451" ln="2" eid="Framework.com.tagetik.trees.INode,framework">
                            <be refId="452" clsId="FilterNode">
                              <l key="dimensionOids" refId="453" ln="1" eid="DimensionOid">
                                <cust clsId="DimensionOid">5343455F24-45-41435F5343455F434F4E535F504152545F30303031--50-</cust>
                              </l>
                              <l key="AdHocParamDimensionOids" refId="454" ln="0" eid="DimensionOid"/>
                              <be key="data" refId="455" clsId="FilterNodeData">
                                <ref key="filterNode" refId="452"/>
                                <s key="dim">SCE_$</s>
                                <i key="segmentLevel">0</i>
                                <ref key="segment" refId="23"/>
                                <b key="placeHolder">N</b>
                                <ref key="weight" refId="24"/>
                                <be key="textMatchingCondition" refId="45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13</cust>
                              <i key="index">0</i>
                              <l key="children" refId="457" ln="1" eid="Framework.com.tagetik.trees.INode,framework">
                                <be refId="458" clsId="FilterNode">
                                  <l key="dimensionOids" refId="459" ln="1" eid="DimensionOid">
                                    <cust clsId="DimensionOid">504552-45-41435F5045525F414C4C5F504152545F30303031--50-</cust>
                                  </l>
                                  <l key="AdHocParamDimensionOids" refId="460" ln="0" eid="DimensionOid"/>
                                  <be key="data" refId="461" clsId="FilterNodeData">
                                    <ref key="filterNode" refId="458"/>
                                    <s key="dim">PER</s>
                                    <i key="segmentLevel">0</i>
                                    <ref key="segment" refId="23"/>
                                    <b key="placeHolder">N</b>
                                    <ref key="weight" refId="24"/>
                                    <be key="textMatchingCondition" refId="46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27</cust>
                                  <i key="index">0</i>
                                  <ref key="parent" refId="452"/>
                                </be>
                              </l>
                              <ref key="parent" refId="445"/>
                            </be>
                            <be refId="463" clsId="FilterNode">
                              <l key="dimensionOids" refId="464" ln="1" eid="DimensionOid">
                                <cust clsId="DimensionOid">5343455F24-45-41435F5343455F434F4E535F504152545F30303031--50-</cust>
                              </l>
                              <l key="AdHocParamDimensionOids" refId="465" ln="0" eid="DimensionOid"/>
                              <be key="data" refId="466" clsId="FilterNodeData">
                                <ref key="filterNode" refId="463"/>
                                <s key="dim">SCE_$</s>
                                <i key="segmentLevel">0</i>
                                <ref key="segment" refId="23"/>
                                <b key="placeHolder">N</b>
                                <ref key="weight" refId="24"/>
                                <be key="textMatchingCondition" refId="467" clsId="TextMatchingCondition">
                                  <ref key="op" refId="26"/>
                                  <s key="val"/>
                                </be>
                                <ref key="change" refId="27"/>
                                <ref key="dataType" refId="28"/>
                                <b key="prevailingDataType">N</b>
                                <ref key="editability" refId="29"/>
                                <b key="signChange">N</b>
                                <b key="nativeSignChange">N</b>
                                <l key="nav" refId="468" ln="1" eid="ScenarioModifierValue">
                                  <ref refId="374"/>
                                </l>
                                <i key="sco">0</i>
                                <b key="applyFiltersForForcedScenarioPeriodoMap">N</b>
                                <b key="lineSplit">N</b>
                                <b key="addRCRow">N</b>
                                <b key="complementary">N</b>
                                <ref key="periodicCalculation" refId="30"/>
                                <b key="breakLevelSubtotal">N</b>
                                <b key="alreadyDrilled">N</b>
                                <b key="multiSelection">N</b>
                              </be>
                              <cust key="id" clsId="FilterOid">14</cust>
                              <i key="index">0</i>
                              <l key="children" refId="469" ln="1" eid="Framework.com.tagetik.trees.INode,framework">
                                <be refId="470" clsId="FilterNode">
                                  <l key="dimensionOids" refId="471" ln="1" eid="DimensionOid">
                                    <cust clsId="DimensionOid">504552-45-41435F5045525F414C4C5F504152545F30303031--50-</cust>
                                  </l>
                                  <l key="AdHocParamDimensionOids" refId="472" ln="0" eid="DimensionOid"/>
                                  <be key="data" refId="473" clsId="FilterNodeData">
                                    <ref key="filterNode" refId="470"/>
                                    <s key="dim">PER</s>
                                    <i key="segmentLevel">0</i>
                                    <ref key="segment" refId="23"/>
                                    <b key="placeHolder">N</b>
                                    <ref key="weight" refId="24"/>
                                    <be key="textMatchingCondition" refId="47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28</cust>
                                  <i key="index">0</i>
                                  <ref key="parent" refId="463"/>
                                </be>
                              </l>
                              <ref key="parent" refId="445"/>
                            </be>
                          </l>
                          <ref key="parent" refId="342"/>
                        </be>
                        <be refId="475" clsId="FilterNode">
                          <l key="dimensionOids" refId="476" ln="1" eid="DimensionOid">
                            <cust clsId="DimensionOid">415A495F453031-4E-414E303030303030---</cust>
                          </l>
                          <l key="AdHocParamDimensionOids" refId="477" ln="0" eid="DimensionOid"/>
                          <be key="data" refId="478" clsId="FilterNodeData">
                            <ref key="filterNode" refId="475"/>
                            <s key="dim">AZI_E01</s>
                            <i key="segmentLevel">0</i>
                            <ref key="segment" refId="68"/>
                            <b key="placeHolder">N</b>
                            <ref key="weight" refId="24"/>
                            <be key="textMatchingCondition" refId="47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480" keid="SYS_STR" veid="EFReportingNodeType">
                              <key>
                                <s>415A495F453031-4E-414E353030303030---</s>
                              </key>
                              <val>
                                <ref refId="39"/>
                              </val>
                              <key>
                                <s>415A495F453031-4E-414E303030303030---</s>
                              </key>
                              <val>
                                <ref refId="39"/>
                              </val>
                            </m>
                            <b key="multiSelection">N</b>
                          </be>
                          <cust key="id" clsId="FilterOid">15</cust>
                          <i key="index">0</i>
                          <l key="children" refId="481" ln="2" eid="Framework.com.tagetik.trees.INode,framework">
                            <be refId="482" clsId="FilterNode">
                              <l key="dimensionOids" refId="483" ln="1" eid="DimensionOid">
                                <cust clsId="DimensionOid">5343455F24-45-41435F5343455F434F4E535F504152545F30303031--50-</cust>
                              </l>
                              <l key="AdHocParamDimensionOids" refId="484" ln="0" eid="DimensionOid"/>
                              <be key="data" refId="485" clsId="FilterNodeData">
                                <ref key="filterNode" refId="482"/>
                                <s key="dim">SCE_$</s>
                                <i key="segmentLevel">0</i>
                                <ref key="segment" refId="23"/>
                                <b key="placeHolder">N</b>
                                <ref key="weight" refId="24"/>
                                <be key="textMatchingCondition" refId="48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16</cust>
                              <i key="index">0</i>
                              <l key="children" refId="487" ln="1" eid="Framework.com.tagetik.trees.INode,framework">
                                <be refId="488" clsId="FilterNode">
                                  <l key="dimensionOids" refId="489" ln="1" eid="DimensionOid">
                                    <cust clsId="DimensionOid">504552-45-41435F5045525F414C4C5F504152545F30303031--50-</cust>
                                  </l>
                                  <l key="AdHocParamDimensionOids" refId="490" ln="0" eid="DimensionOid"/>
                                  <be key="data" refId="491" clsId="FilterNodeData">
                                    <ref key="filterNode" refId="488"/>
                                    <s key="dim">PER</s>
                                    <i key="segmentLevel">0</i>
                                    <ref key="segment" refId="23"/>
                                    <b key="placeHolder">N</b>
                                    <ref key="weight" refId="24"/>
                                    <be key="textMatchingCondition" refId="49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29</cust>
                                  <i key="index">0</i>
                                  <ref key="parent" refId="482"/>
                                </be>
                              </l>
                              <ref key="parent" refId="475"/>
                            </be>
                            <be refId="493" clsId="FilterNode">
                              <l key="dimensionOids" refId="494" ln="1" eid="DimensionOid">
                                <cust clsId="DimensionOid">5343455F24-45-41435F5343455F434F4E535F504152545F30303031--50-</cust>
                              </l>
                              <l key="AdHocParamDimensionOids" refId="495" ln="0" eid="DimensionOid"/>
                              <be key="data" refId="496" clsId="FilterNodeData">
                                <ref key="filterNode" refId="493"/>
                                <s key="dim">SCE_$</s>
                                <i key="segmentLevel">0</i>
                                <ref key="segment" refId="23"/>
                                <b key="placeHolder">N</b>
                                <ref key="weight" refId="24"/>
                                <be key="textMatchingCondition" refId="497" clsId="TextMatchingCondition">
                                  <ref key="op" refId="26"/>
                                  <s key="val"/>
                                </be>
                                <ref key="change" refId="27"/>
                                <ref key="dataType" refId="28"/>
                                <b key="prevailingDataType">N</b>
                                <ref key="editability" refId="29"/>
                                <b key="signChange">N</b>
                                <b key="nativeSignChange">N</b>
                                <l key="nav" refId="498" ln="1" eid="ScenarioModifierValue">
                                  <ref refId="374"/>
                                </l>
                                <i key="sco">0</i>
                                <b key="applyFiltersForForcedScenarioPeriodoMap">N</b>
                                <b key="lineSplit">N</b>
                                <b key="addRCRow">N</b>
                                <b key="complementary">N</b>
                                <ref key="periodicCalculation" refId="30"/>
                                <b key="breakLevelSubtotal">N</b>
                                <b key="alreadyDrilled">N</b>
                                <b key="multiSelection">N</b>
                              </be>
                              <cust key="id" clsId="FilterOid">17</cust>
                              <i key="index">0</i>
                              <l key="children" refId="499" ln="1" eid="Framework.com.tagetik.trees.INode,framework">
                                <be refId="500" clsId="FilterNode">
                                  <l key="dimensionOids" refId="501" ln="1" eid="DimensionOid">
                                    <cust clsId="DimensionOid">504552-45-41435F5045525F414C4C5F504152545F30303031--50-</cust>
                                  </l>
                                  <l key="AdHocParamDimensionOids" refId="502" ln="0" eid="DimensionOid"/>
                                  <be key="data" refId="503" clsId="FilterNodeData">
                                    <ref key="filterNode" refId="500"/>
                                    <s key="dim">PER</s>
                                    <i key="segmentLevel">0</i>
                                    <ref key="segment" refId="23"/>
                                    <b key="placeHolder">N</b>
                                    <ref key="weight" refId="24"/>
                                    <be key="textMatchingCondition" refId="50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30</cust>
                                  <i key="index">0</i>
                                  <ref key="parent" refId="493"/>
                                </be>
                              </l>
                              <ref key="parent" refId="475"/>
                            </be>
                          </l>
                          <ref key="parent" refId="342"/>
                        </be>
                        <be refId="505" clsId="FilterNode">
                          <l key="dimensionOids" refId="506" ln="0" eid="DimensionOid"/>
                          <l key="AdHocParamDimensionOids" refId="507" ln="0" eid="DimensionOid"/>
                          <be key="data" refId="508" clsId="FilterNodeData">
                            <ref key="filterNode" refId="505"/>
                            <s key="dim">AZI_E01</s>
                            <i key="segmentLevel">0</i>
                            <ref key="segment" refId="23"/>
                            <be key="dictionaryHeader" refId="509" clsId="MultiDesc">
                              <a key="desc" refId="510" ln="4" eid="SYS_STR">
                                <s>Admin/Consolidation</s>
                                <s>Administration/Konsolidierung</s>
                                <nl/>
                                <nl/>
                              </a>
                            </be>
                            <b key="placeHolder">S</b>
                            <ref key="weight" refId="24"/>
                            <be key="textMatchingCondition" refId="51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12" keid="SYS_STR" veid="EFReportingNodeType">
                              <key>
                                <s>1</s>
                              </key>
                              <val>
                                <ref refId="39"/>
                              </val>
                            </m>
                            <b key="multiSelection">N</b>
                          </be>
                          <cust key="id" clsId="FilterOid">33</cust>
                          <s key="cod">PH</s>
                          <s key="desc"/>
                          <i key="index">0</i>
                          <l key="children" refId="513" ln="1" eid="Framework.com.tagetik.trees.INode,framework">
                            <be refId="514" clsId="FilterNode">
                              <l key="dimensionOids" refId="515" ln="0" eid="DimensionOid"/>
                              <l key="AdHocParamDimensionOids" refId="516" ln="0" eid="DimensionOid"/>
                              <be key="data" refId="517" clsId="FilterNodeData">
                                <ref key="filterNode" refId="514"/>
                                <s key="dim">SCE_$</s>
                                <i key="segmentLevel">0</i>
                                <ref key="segment" refId="23"/>
                                <b key="placeHolder">S</b>
                                <ref key="weight" refId="24"/>
                                <be key="textMatchingCondition" refId="51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19" keid="SYS_STR" veid="EFReportingNodeType">
                                  <key>
                                    <s>33</s>
                                  </key>
                                  <val>
                                    <ref refId="39"/>
                                  </val>
                                </m>
                                <b key="multiSelection">N</b>
                              </be>
                              <cust key="id" clsId="FilterOid">34</cust>
                              <s key="cod">PH</s>
                              <s key="desc"/>
                              <i key="index">0</i>
                              <l key="children" refId="520" ln="2" eid="Framework.com.tagetik.trees.INode,framework">
                                <be refId="521" clsId="FilterNode">
                                  <l key="dimensionOids" refId="522" ln="0" eid="DimensionOid"/>
                                  <l key="AdHocParamDimensionOids" refId="523" ln="0" eid="DimensionOid"/>
                                  <be key="data" refId="524" clsId="FilterNodeData">
                                    <ref key="filterNode" refId="521"/>
                                    <s key="dim">PER</s>
                                    <i key="segmentLevel">0</i>
                                    <ref key="segment" refId="23"/>
                                    <be key="reportingFormula" refId="525" clsId="ReportingFormula">
                                      <b key="serverFormula">N</b>
                                      <b key="formulaRule">N</b>
                                      <s key="formula">{27}+{29}</s>
                                    </be>
                                    <b key="placeHolder">S</b>
                                    <ref key="weight" refId="24"/>
                                    <be key="textMatchingCondition" refId="52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27" keid="SYS_STR" veid="EFReportingNodeType">
                                      <key>
                                        <s>34</s>
                                      </key>
                                      <val>
                                        <ref refId="39"/>
                                      </val>
                                    </m>
                                    <b key="multiSelection">N</b>
                                  </be>
                                  <cust key="id" clsId="FilterOid">35</cust>
                                  <s key="cod">PH</s>
                                  <s key="desc"/>
                                  <i key="index">0</i>
                                  <ref key="parent" refId="514"/>
                                </be>
                                <be refId="528" clsId="FilterNode">
                                  <l key="dimensionOids" refId="529" ln="0" eid="DimensionOid"/>
                                  <l key="AdHocParamDimensionOids" refId="530" ln="0" eid="DimensionOid"/>
                                  <be key="data" refId="531" clsId="FilterNodeData">
                                    <ref key="filterNode" refId="528"/>
                                    <s key="dim">PER</s>
                                    <i key="segmentLevel">0</i>
                                    <ref key="segment" refId="23"/>
                                    <be key="reportingFormula" refId="532" clsId="ReportingFormula">
                                      <b key="serverFormula">N</b>
                                      <b key="formulaRule">N</b>
                                      <s key="formula">{28}+{30}</s>
                                    </be>
                                    <b key="placeHolder">S</b>
                                    <ref key="weight" refId="24"/>
                                    <be key="textMatchingCondition" refId="53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m key="nodeTypes" refId="534" keid="SYS_STR" veid="EFReportingNodeType">
                                      <key>
                                        <s>34</s>
                                      </key>
                                      <val>
                                        <ref refId="39"/>
                                      </val>
                                    </m>
                                    <b key="multiSelection">N</b>
                                  </be>
                                  <cust key="id" clsId="FilterOid">36</cust>
                                  <s key="cod">PH</s>
                                  <s key="desc"/>
                                  <i key="index">0</i>
                                  <ref key="parent" refId="514"/>
                                </be>
                              </l>
                              <ref key="parent" refId="505"/>
                            </be>
                          </l>
                          <ref key="parent" refId="342"/>
                        </be>
                        <be refId="535" clsId="FilterNode">
                          <l key="dimensionOids" refId="536" ln="1" eid="DimensionOid">
                            <cust clsId="DimensionOid">415A495F453031-4E-414E303030303030---</cust>
                          </l>
                          <l key="AdHocParamDimensionOids" refId="537" ln="0" eid="DimensionOid"/>
                          <be key="data" refId="538" clsId="FilterNodeData">
                            <ref key="filterNode" refId="535"/>
                            <s key="dim">AZI_E01</s>
                            <i key="segmentLevel">0</i>
                            <ref key="segment" refId="36"/>
                            <be key="dictionaryHeader" refId="539" clsId="MultiDesc">
                              <a key="desc" refId="540" ln="4" eid="SYS_STR">
                                <s>Uniper Group</s>
                                <s>Uniper-Konzern</s>
                                <nl/>
                                <nl/>
                              </a>
                            </be>
                            <b key="placeHolder">N</b>
                            <ref key="weight" refId="24"/>
                            <be key="textMatchingCondition" refId="54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m key="nodeTypes" refId="542" keid="SYS_STR" veid="EFReportingNodeType">
                              <key>
                                <s>415A495F453031-4E-414E303030303030---</s>
                              </key>
                              <val>
                                <ref refId="39"/>
                              </val>
                            </m>
                            <b key="multiSelection">N</b>
                          </be>
                          <cust key="id" clsId="FilterOid">18</cust>
                          <i key="index">0</i>
                          <l key="children" refId="543" ln="2" eid="Framework.com.tagetik.trees.INode,framework">
                            <be refId="544" clsId="FilterNode">
                              <l key="dimensionOids" refId="545" ln="1" eid="DimensionOid">
                                <cust clsId="DimensionOid">5343455F24-45-41435F5343455F434F4E535F504152545F30303031--50-</cust>
                              </l>
                              <l key="AdHocParamDimensionOids" refId="546" ln="0" eid="DimensionOid"/>
                              <be key="data" refId="547" clsId="FilterNodeData">
                                <ref key="filterNode" refId="544"/>
                                <s key="dim">SCE_$</s>
                                <i key="segmentLevel">0</i>
                                <ref key="segment" refId="23"/>
                                <b key="placeHolder">N</b>
                                <ref key="weight" refId="24"/>
                                <be key="textMatchingCondition" refId="54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19</cust>
                              <i key="index">0</i>
                              <l key="children" refId="549" ln="1" eid="Framework.com.tagetik.trees.INode,framework">
                                <be refId="550" clsId="FilterNode">
                                  <l key="dimensionOids" refId="551" ln="1" eid="DimensionOid">
                                    <cust clsId="DimensionOid">504552-45-41435F5045525F414C4C5F504152545F30303031--50-</cust>
                                  </l>
                                  <l key="AdHocParamDimensionOids" refId="552" ln="0" eid="DimensionOid"/>
                                  <be key="data" refId="553" clsId="FilterNodeData">
                                    <ref key="filterNode" refId="550"/>
                                    <s key="dim">PER</s>
                                    <i key="segmentLevel">0</i>
                                    <ref key="segment" refId="23"/>
                                    <b key="placeHolder">N</b>
                                    <ref key="weight" refId="24"/>
                                    <be key="textMatchingCondition" refId="554"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31</cust>
                                  <i key="index">0</i>
                                  <ref key="parent" refId="544"/>
                                </be>
                              </l>
                              <ref key="parent" refId="535"/>
                            </be>
                            <be refId="555" clsId="FilterNode">
                              <l key="dimensionOids" refId="556" ln="1" eid="DimensionOid">
                                <cust clsId="DimensionOid">5343455F24-45-41435F5343455F434F4E535F504152545F30303031--50-</cust>
                              </l>
                              <l key="AdHocParamDimensionOids" refId="557" ln="0" eid="DimensionOid"/>
                              <be key="data" refId="558" clsId="FilterNodeData">
                                <ref key="filterNode" refId="555"/>
                                <s key="dim">SCE_$</s>
                                <i key="segmentLevel">0</i>
                                <ref key="segment" refId="23"/>
                                <b key="placeHolder">N</b>
                                <ref key="weight" refId="24"/>
                                <be key="textMatchingCondition" refId="559" clsId="TextMatchingCondition">
                                  <ref key="op" refId="26"/>
                                  <s key="val"/>
                                </be>
                                <ref key="change" refId="27"/>
                                <ref key="dataType" refId="28"/>
                                <b key="prevailingDataType">N</b>
                                <ref key="editability" refId="29"/>
                                <b key="signChange">N</b>
                                <b key="nativeSignChange">N</b>
                                <l key="nav" refId="560" ln="1" eid="ScenarioModifierValue">
                                  <ref refId="374"/>
                                </l>
                                <i key="sco">0</i>
                                <b key="applyFiltersForForcedScenarioPeriodoMap">N</b>
                                <b key="lineSplit">N</b>
                                <b key="addRCRow">N</b>
                                <b key="complementary">N</b>
                                <ref key="periodicCalculation" refId="30"/>
                                <b key="breakLevelSubtotal">N</b>
                                <b key="alreadyDrilled">N</b>
                                <b key="multiSelection">N</b>
                              </be>
                              <cust key="id" clsId="FilterOid">20</cust>
                              <i key="index">0</i>
                              <l key="children" refId="561" ln="1" eid="Framework.com.tagetik.trees.INode,framework">
                                <be refId="562" clsId="FilterNode">
                                  <l key="dimensionOids" refId="563" ln="1" eid="DimensionOid">
                                    <cust clsId="DimensionOid">504552-45-41435F5045525F414C4C5F504152545F30303031--50-</cust>
                                  </l>
                                  <l key="AdHocParamDimensionOids" refId="564" ln="0" eid="DimensionOid"/>
                                  <be key="data" refId="565" clsId="FilterNodeData">
                                    <ref key="filterNode" refId="562"/>
                                    <s key="dim">PER</s>
                                    <i key="segmentLevel">0</i>
                                    <ref key="segment" refId="23"/>
                                    <b key="placeHolder">N</b>
                                    <ref key="weight" refId="24"/>
                                    <be key="textMatchingCondition" refId="56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32</cust>
                                  <i key="index">0</i>
                                  <ref key="parent" refId="555"/>
                                </be>
                              </l>
                              <ref key="parent" refId="535"/>
                            </be>
                          </l>
                          <ref key="parent" refId="342"/>
                        </be>
                      </l>
                    </be>
                    <be key="matrixFilters" refId="567" clsId="FilterNode">
                      <l key="dimensionOids" refId="568" ln="0" eid="DimensionOid"/>
                      <l key="AdHocParamDimensionOids" refId="569" ln="0" eid="DimensionOid"/>
                      <be key="data" refId="570" clsId="FilterNodeData">
                        <ref key="filterNode" refId="567"/>
                        <i key="segmentLevel">0</i>
                        <ref key="segment" refId="23"/>
                        <b key="placeHolder">N</b>
                        <ref key="weight" refId="24"/>
                        <be key="textMatchingCondition" refId="571"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Matrix</s>
                      <i key="index">0</i>
                      <l key="children" refId="572" ln="1" eid="Framework.com.tagetik.trees.INode,framework">
                        <be refId="573" clsId="FilterNode">
                          <l key="dimensionOids" refId="574" ln="1" eid="DimensionOid">
                            <cust clsId="DimensionOid">544950-45-5449505F4356---</cust>
                          </l>
                          <l key="AdHocParamDimensionOids" refId="575" ln="0" eid="DimensionOid"/>
                          <be key="data" refId="576" clsId="FilterNodeData">
                            <ref key="filterNode" refId="573"/>
                            <s key="dim">TIP</s>
                            <i key="segmentLevel">0</i>
                            <ref key="segment" refId="23"/>
                            <b key="placeHolder">N</b>
                            <ref key="weight" refId="24"/>
                            <be key="textMatchingCondition" refId="577"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4</cust>
                          <i key="index">0</i>
                          <l key="children" refId="578" ln="0" eid="Framework.com.tagetik.trees.INode,framework"/>
                          <ref key="parent" refId="567"/>
                        </be>
                      </l>
                    </be>
                    <be key="rowHeaders" refId="579" clsId="ReportingHeaders">
                      <m key="headers" refId="580" keid="SYS_PR_I" veid="System.Collections.IList">
                        <key>
                          <i>-2</i>
                        </key>
                        <val>
                          <l refId="581" ln="1">
                            <s>$Account(HIERARCHY("A01")).code</s>
                          </l>
                        </val>
                        <key>
                          <i>-1</i>
                        </key>
                        <val>
                          <l refId="582" ln="1">
                            <s>$Account(HIERARCHY("A01")).desc</s>
                          </l>
                        </val>
                      </m>
                      <m key="headersDims" refId="583" keid="SYS_PR_I" veid="SYS_STR">
                        <key>
                          <i>-2</i>
                        </key>
                        <val>
                          <s>VOC_A01</s>
                        </val>
                        <key>
                          <i>-1</i>
                        </key>
                        <val>
                          <s>VOC_A01</s>
                        </val>
                      </m>
                    </be>
                    <be key="columnHeaders" refId="584" clsId="ReportingHeaders">
                      <m key="headers" refId="585" keid="SYS_PR_I" veid="System.Collections.IList">
                        <key>
                          <i>-2</i>
                        </key>
                        <val>
                          <l refId="586" ln="1">
                            <s>$Entity(HIERARCHY("E01")).desc</s>
                          </l>
                        </val>
                        <key>
                          <i>-1</i>
                        </key>
                        <val>
                          <l refId="587" ln="1">
                            <s>$Scenario.year</s>
                          </l>
                        </val>
                      </m>
                      <m key="headersDims" refId="588" keid="SYS_PR_I" veid="SYS_STR">
                        <key>
                          <i>-2</i>
                        </key>
                        <val>
                          <s>AZI_E01</s>
                        </val>
                        <key>
                          <i>-1</i>
                        </key>
                        <val>
                          <s>SCE_$</s>
                        </val>
                      </m>
                    </be>
                    <e key="styleType" refId="589" id="MatrixStyleType">0</e>
                    <b key="subtotalOnTop">N</b>
                    <b key="leavesFirst">N</b>
                    <b key="groupSubtotal">N</b>
                    <b key="replaceWithPlaceholder">N</b>
                    <b key="onlyFirstHeader">N</b>
                    <b key="allowRangeBreak">N</b>
                    <b key="showZeros">N</b>
                    <i key="maxRows">0</i>
                    <e key="rowsExpansionMode" refId="590" id="RowColExpansionMode">1</e>
                    <i key="maxCols">0</i>
                    <ref key="colsExpansionMode" refId="590"/>
                    <e key="columnsAutofitMode" refId="591" id="ColumnsAutofitMode">0</e>
                    <b key="isEditabilityOnDemand">N</b>
                    <b key="useForcedBoundDims">N</b>
                    <e key="disableHints" refId="592" id="MatrixHintsPolicy">C</e>
                    <e key="tipoAllineamentoLordiIC" refId="593" id="TipoAllineamentoLordiIC">X</e>
                    <b key="bindOriginalAmountOnSave">N</b>
                    <b key="showLink">N</b>
                    <i key="index">0</i>
                    <b key="excludeValuatingSheetsWithZeroValues">N</b>
                    <m key="addictionalStyleSheets" refId="594" keid="SYS_STR" veid="StyleSheet"/>
                    <b key="allowOpenNewElements">N</b>
                    <s key="forcedBreakBackType">X</s>
                    <s key="forcedBreakBackRefLeaf">X</s>
                    <b key="autoOpenNewElements">N</b>
                    <b key="askNumRows">N</b>
                    <set key="forcedContentCells" refId="595" ln="16" eid="Reporting.com.tagetik.tables.IMatixCellLeafPositions,Reporting">
                      <be refId="596" clsId="CornerHeaderMatrixCellLeafPositions">
                        <i key="colHeader">-1</i>
                        <i key="rowHeader">-1</i>
                      </be>
                      <be refId="597" clsId="RowHeaderMatrixCellLeafPositions">
                        <i key="rowHeader">-1</i>
                        <cust key="col" clsId="FilterOid">32</cust>
                      </be>
                      <be refId="598" clsId="CornerHeaderMatrixCellLeafPositions">
                        <i key="colHeader">-1</i>
                        <i key="rowHeader">-2</i>
                      </be>
                      <be refId="599" clsId="ColHeaderMatrixCellLeafPositions">
                        <i key="colHeader">-1</i>
                        <cust key="row" clsId="FilterOid">31</cust>
                      </be>
                      <be refId="600" clsId="MatrixCellLeafOids">
                        <cust key="row" clsId="FilterOid">31</cust>
                        <cust key="col" clsId="FilterOid">25</cust>
                      </be>
                      <be refId="601" clsId="RowHeaderMatrixCellLeafPositions">
                        <i key="rowHeader">-2</i>
                        <cust key="col" clsId="FilterOid">23</cust>
                      </be>
                      <be refId="602" clsId="RowHeaderMatrixCellLeafPositions">
                        <i key="rowHeader">-1</i>
                        <cust key="col" clsId="FilterOid">24</cust>
                      </be>
                      <be refId="603" clsId="RowHeaderMatrixCellLeafPositions">
                        <i key="rowHeader">-1</i>
                        <cust key="col" clsId="FilterOid">22</cust>
                      </be>
                      <be refId="604" clsId="MatrixCellLeafOids">
                        <cust key="row" clsId="FilterOid">7</cust>
                        <cust key="col" clsId="FilterOid">25</cust>
                      </be>
                      <be refId="605" clsId="ColHeaderMatrixCellLeafPositions">
                        <i key="colHeader">-1</i>
                        <cust key="row" clsId="FilterOid">14</cust>
                      </be>
                      <be refId="606" clsId="ColHeaderMatrixCellLeafPositions">
                        <i key="colHeader">-1</i>
                        <cust key="row" clsId="FilterOid">7</cust>
                      </be>
                      <be refId="607" clsId="RowHeaderMatrixCellLeafPositions">
                        <i key="rowHeader">-2</i>
                        <cust key="col" clsId="FilterOid">36</cust>
                      </be>
                      <be refId="608" clsId="RowHeaderMatrixCellLeafPositions">
                        <i key="rowHeader">-2</i>
                        <cust key="col" clsId="FilterOid">35</cust>
                      </be>
                      <be refId="609" clsId="RowHeaderMatrixCellLeafPositions">
                        <i key="rowHeader">-1</i>
                        <cust key="col" clsId="FilterOid">36</cust>
                      </be>
                      <be refId="610" clsId="RowHeaderMatrixCellLeafPositions">
                        <i key="rowHeader">-1</i>
                        <cust key="col" clsId="FilterOid">35</cust>
                      </be>
                      <be refId="611" clsId="ColHeaderMatrixCellLeafPositions">
                        <i key="colHeader">-1</i>
                        <cust key="row" clsId="FilterOid">2</cust>
                      </be>
                    </set>
                    <m key="forcedEditModes" refId="612" keid="Reporting.com.tagetik.tables.IMatixCellLeafPositions,Reporting" veid="SYS_STR"/>
                    <b key="UseTxlDeFormEditor">N</b>
                    <be key="TxDeFormsEditorDescriptor" refId="613" clsId="TxDeFormsEditorDescriptor">
                      <l key="Tabs" refId="614" ln="0" eid="TxDeFormsEditorGridDescriptor"/>
                      <i key="Height">400</i>
                      <i key="Width">430</i>
                      <b key="editButton">S</b>
                      <b key="newButton">S</b>
                      <b key="deleteButton">S</b>
                    </be>
                    <be key="workspaceTableInfo" refId="615" clsId="matrixWSInfo">
                      <b key="isT">N</b>
                      <s key="wsCode">$CPM</s>
                    </be>
                    <be key="customFilters" refId="616" clsId="ExpCustomFiltersProspetto"/>
                  </be>
                </val>
              </m>
              <m key="cellFields" refId="617" keid="SYS_STR" veid="CodeCellField">
                <key>
                  <s>CellField01</s>
                </key>
                <val>
                  <be refId="618" clsId="CodeCellField">
                    <s key="code">CellField01</s>
                    <s key="cellField">$Scenario.year</s>
                  </be>
                </val>
                <key>
                  <s>CellField00</s>
                </key>
                <val>
                  <be refId="619" clsId="CodeCellField">
                    <s key="code">CellField00</s>
                    <s key="cellField">$Period.code</s>
                  </be>
                </val>
              </m>
              <m key="dictionary" refId="620" keid="SYS_STR" veid="CodeMultiDescVO">
                <key>
                  <s>Dict02</s>
                </key>
                <val>
                  <be refId="621" clsId="CodeMultiDescVO">
                    <s key="code">Dict02</s>
                    <be key="multiDescVO" refId="622" clsId="MultiDesc">
                      <a key="desc" refId="623" ln="4" eid="SYS_STR">
                        <s>Validation</s>
                        <s>Validierung</s>
                        <nl/>
                        <nl/>
                      </a>
                    </be>
                  </be>
                </val>
                <key>
                  <s>Dict03</s>
                </key>
                <val>
                  <be refId="624" clsId="CodeMultiDescVO">
                    <s key="code">Dict03</s>
                    <be key="multiDescVO" refId="625" clsId="MultiDesc">
                      <a key="desc" refId="626" ln="4" eid="SYS_STR">
                        <s>Sales by Prod. &amp; Segm</s>
                        <s>Umsatz nach Prod. &amp; Segm</s>
                        <nl/>
                        <nl/>
                      </a>
                    </be>
                  </be>
                </val>
                <key>
                  <s>Dict00</s>
                </key>
                <val>
                  <be refId="627" clsId="CodeMultiDescVO">
                    <s key="code">Dict00</s>
                    <be key="multiDescVO" refId="628" clsId="MultiDesc">
                      <a key="desc" refId="629" ln="4" eid="SYS_STR">
                        <s>Sales by Segment and Product</s>
                        <s>
                          Umsatzerl
                          <ch cod="f6"/>
                          se nach Segmenten und Produkten
                        </s>
                        <nl/>
                        <nl/>
                      </a>
                    </be>
                  </be>
                </val>
                <key>
                  <s>Dict01</s>
                </key>
                <val>
                  <be refId="630" clsId="CodeMultiDescVO">
                    <s key="code">Dict01</s>
                    <be key="multiDescVO" refId="631" clsId="MultiDesc">
                      <a key="desc" refId="632" ln="4" eid="SYS_STR">
                        <s>US</s>
                        <s>DE</s>
                        <nl/>
                        <nl/>
                      </a>
                    </be>
                  </be>
                </val>
                <key>
                  <s>Dict04</s>
                </key>
                <val>
                  <be refId="633" clsId="CodeMultiDescVO">
                    <s key="code">Dict04</s>
                    <be key="multiDescVO" refId="634" clsId="MultiDesc">
                      <a key="desc" refId="635" ln="4" eid="SYS_STR">
                        <s>
                          <ch cod="b9"/>
                        </s>
                        <s>
                          <ch cod="b9"/>
                          <ch cod="207e"/>
                        </s>
                        <nl/>
                        <nl/>
                      </a>
                    </be>
                  </be>
                </val>
                <key>
                  <s>Dict05</s>
                </key>
                <val>
                  <be refId="636" clsId="CodeMultiDescVO">
                    <s key="code">Dict05</s>
                    <be key="multiDescVO" refId="637" clsId="MultiDesc">
                      <a key="desc" refId="638" ln="4" eid="SYS_STR">
                        <s>
                          <ch cod="b9"/>
                          See also additional Information in Note 4.
                        </s>
                        <s>
                          1) Siehe auch erg
                          <ch cod="e4"/>
                          nzende Angaben in der Textziffer 4.
                        </s>
                        <nl/>
                        <nl/>
                      </a>
                    </be>
                  </be>
                </val>
              </m>
              <m key="controlExpressions" refId="639" keid="SYS_STR" veid="CodedExpControlloProspetto"/>
              <m key="inlineParameters" refId="640" keid="SYS_STR" veid="CodedInlineParameter"/>
              <m key="queries" refId="641" keid="SYS_STR" veid="Reporting.com.tagetik.query.IUserDefinedQueryVO,Reporting"/>
              <be key="sheets" refId="642" clsId="FilterNode">
                <l key="dimensionOids" refId="643" ln="0" eid="DimensionOid"/>
                <l key="AdHocParamDimensionOids" refId="644" ln="0" eid="DimensionOid"/>
                <be key="data" refId="645" clsId="FilterNodeData">
                  <ref key="filterNode" refId="642"/>
                  <i key="segmentLevel">0</i>
                  <ref key="segment" refId="23"/>
                  <b key="placeHolder">N</b>
                  <ref key="weight" refId="24"/>
                  <be key="textMatchingCondition" refId="64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647" keid="SYS_STR" veid="ElaborationsLauncher"/>
              <m key="actionLists" refId="648" keid="SYS_STR" veid="Reporting.com.tagetik.actionlist.ISnapshotActionList,Reporting"/>
              <l key="areas" refId="649" ln="1" eid="SYS_STR">
                <s>
                  Umsatzerl
                  <ch cod="f6"/>
                  seNachProdukt
                </s>
              </l>
              <l key="charts" refId="650" ln="0" eid="SYS_STR"/>
              <l key="pivots" refId="651" ln="0" eid="SYS_STR"/>
            </be>
          </val>
          <key>
            <s>Template01</s>
          </key>
          <val>
            <be refId="652" clsId="ReportTemplateVO">
              <s key="code">Template01</s>
              <s key="desc">Sales by segment </s>
              <m key="matrices" refId="653" keid="SYS_STR" veid="Reporting.com.tagetik.tables.IMatrixPositionBlockVO,Reporting"/>
              <m key="cellFields" refId="654" keid="SYS_STR" veid="CodeCellField"/>
              <m key="dictionary" refId="655" keid="SYS_STR" veid="CodeMultiDescVO"/>
              <m key="controlExpressions" refId="656" keid="SYS_STR" veid="CodedExpControlloProspetto"/>
              <m key="inlineParameters" refId="657" keid="SYS_STR" veid="CodedInlineParameter"/>
              <m key="queries" refId="658" keid="SYS_STR" veid="Reporting.com.tagetik.query.IUserDefinedQueryVO,Reporting"/>
              <be key="sheets" refId="659" clsId="FilterNode">
                <l key="dimensionOids" refId="660" ln="0" eid="DimensionOid"/>
                <l key="AdHocParamDimensionOids" refId="661" ln="0" eid="DimensionOid"/>
                <be key="data" refId="662" clsId="FilterNodeData">
                  <ref key="filterNode" refId="659"/>
                  <i key="segmentLevel">0</i>
                  <ref key="segment" refId="23"/>
                  <b key="placeHolder">N</b>
                  <ref key="weight" refId="24"/>
                  <be key="textMatchingCondition" refId="66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664" keid="SYS_STR" veid="ElaborationsLauncher"/>
              <m key="actionLists" refId="665" keid="SYS_STR" veid="Reporting.com.tagetik.actionlist.ISnapshotActionList,Reporting"/>
              <l key="areas" refId="666" ln="0" eid="SYS_STR"/>
              <l key="charts" refId="667" ln="0" eid="SYS_STR"/>
              <l key="pivots" refId="668" ln="0" eid="SYS_STR"/>
            </be>
          </val>
        </m>
        <m key="templateLayouts" refId="669" keid="SYS_STR" veid="Reporting.com.tagetik.report.IReportTemplateLayoutVO,Reporting">
          <key>
            <s>Template00</s>
          </key>
          <val>
            <be refId="670" clsId="ReportTemplateLayoutVO">
              <i key="index">0</i>
              <s key="code">Template00</s>
              <m key="cellFieldAddresses" refId="671" keid="SYS_STR" veid="Reporting.com.tagetik.spreadsheet.gridwrappers.IGridReaderVO,Reporting">
                <key>
                  <s>CellField01</s>
                </key>
                <val>
                  <be refId="672" clsId="ExcelCompactGridReaderVO">
                    <be key="element" refId="673" clsId="BasicLogicalElement">
                      <i key="columnHeadersCount">0</i>
                      <i key="rowHeadersCount">0</i>
                      <i key="valueColumns">1</i>
                      <i key="valueRows">1</i>
                    </be>
                    <s key="firstCell">Y5</s>
                  </be>
                </val>
                <key>
                  <s>CellField00</s>
                </key>
                <val>
                  <be refId="674" clsId="ExcelCompactGridReaderVO">
                    <be key="element" refId="675" clsId="BasicLogicalElement">
                      <i key="columnHeadersCount">0</i>
                      <i key="rowHeadersCount">0</i>
                      <i key="valueColumns">1</i>
                      <i key="valueRows">1</i>
                    </be>
                    <s key="firstCell">Y4</s>
                  </be>
                </val>
              </m>
              <m key="controlExpressionsAddresses" refId="676" keid="SYS_STR" veid="Reporting.com.tagetik.spreadsheet.gridwrappers.IGridReaderVO,Reporting"/>
              <m key="inlineParameterAddresses" refId="677" keid="SYS_STR" veid="Reporting.com.tagetik.spreadsheet.gridwrappers.IGridReaderVO,Reporting"/>
              <m key="dictionaryAddresses" refId="678" keid="SYS_STR" veid="Reporting.com.tagetik.spreadsheet.gridwrappers.IGridReaderVO,Reporting">
                <key>
                  <s>Dict02</s>
                </key>
                <val>
                  <be refId="679" clsId="ExcelCompactGridReaderVO">
                    <be key="element" refId="680" clsId="BasicLogicalElement">
                      <i key="columnHeadersCount">0</i>
                      <i key="rowHeadersCount">0</i>
                      <i key="valueColumns">1</i>
                      <i key="valueRows">1</i>
                    </be>
                    <s key="firstCell">C44</s>
                  </be>
                </val>
                <key>
                  <s>Dict03</s>
                </key>
                <val>
                  <be refId="681" clsId="ExcelCompactGridReaderVO">
                    <be key="element" refId="682" clsId="BasicLogicalElement">
                      <i key="columnHeadersCount">0</i>
                      <i key="rowHeadersCount">0</i>
                      <i key="valueColumns">1</i>
                      <i key="valueRows">1</i>
                    </be>
                    <s key="firstCell">C45</s>
                  </be>
                </val>
                <key>
                  <s>Dict00</s>
                </key>
                <val>
                  <be refId="683" clsId="ExcelCompactGridReaderVO">
                    <be key="element" refId="684" clsId="BasicLogicalElement">
                      <i key="columnHeadersCount">0</i>
                      <i key="rowHeadersCount">0</i>
                      <i key="valueColumns">1</i>
                      <i key="valueRows">1</i>
                    </be>
                    <s key="firstCell">C3</s>
                  </be>
                </val>
                <key>
                  <s>Dict01</s>
                </key>
                <val>
                  <be refId="685" clsId="ExcelCompactGridReaderVO">
                    <be key="element" refId="686" clsId="BasicLogicalElement">
                      <i key="columnHeadersCount">0</i>
                      <i key="rowHeadersCount">0</i>
                      <i key="valueColumns">1</i>
                      <i key="valueRows">1</i>
                    </be>
                    <s key="firstCell">Y8</s>
                  </be>
                </val>
                <key>
                  <s>Dict04</s>
                </key>
                <val>
                  <be refId="687" clsId="ExcelCompactGridReaderVO">
                    <be key="element" refId="688" clsId="BasicLogicalElement">
                      <i key="columnHeadersCount">0</i>
                      <i key="rowHeadersCount">0</i>
                      <i key="valueColumns">1</i>
                      <i key="valueRows">1</i>
                    </be>
                    <s key="firstCell">Z6</s>
                  </be>
                </val>
                <key>
                  <s>Dict05</s>
                </key>
                <val>
                  <be refId="689" clsId="ExcelCompactGridReaderVO">
                    <be key="element" refId="690" clsId="BasicLogicalElement">
                      <i key="columnHeadersCount">0</i>
                      <i key="rowHeadersCount">0</i>
                      <i key="valueColumns">1</i>
                      <i key="valueRows">1</i>
                    </be>
                    <s key="firstCell">C36</s>
                  </be>
                </val>
              </m>
              <m key="hyperlinkAddresses" refId="691" keid="SYS_STR" veid="Reporting.com.tagetik.spreadsheet.gridwrappers.IGridReaderVO,Reporting"/>
              <m key="matrixGridReaders" refId="692" keid="SYS_STR" veid="Reporting.com.tagetik.spreadsheet.gridwrappers.IGridReaderVO,Reporting">
                <key>
                  <s>Matrix01</s>
                </key>
                <val>
                  <be refId="693" clsId="ExcelCompactGridReaderVO">
                    <be key="element" refId="694" clsId="BasicLogicalElement">
                      <i key="columnHeadersCount">2</i>
                      <i key="rowHeadersCount">2</i>
                      <i key="valueColumns">14</i>
                      <i key="valueRows">30</i>
                    </be>
                    <s key="firstCell">B4</s>
                  </be>
                </val>
              </m>
              <m key="queryGridReaders" refId="695" keid="SYS_STR" veid="Reporting.com.tagetik.spreadsheet.gridwrappers.IGridReaderVO,Reporting"/>
            </be>
          </val>
          <key>
            <s>Template01</s>
          </key>
          <val>
            <be refId="696" clsId="ReportTemplateLayoutVO">
              <i key="index">1</i>
              <s key="code">Template01</s>
              <m key="cellFieldAddresses" refId="697" keid="SYS_STR" veid="Reporting.com.tagetik.spreadsheet.gridwrappers.IGridReaderVO,Reporting"/>
              <m key="controlExpressionsAddresses" refId="698" keid="SYS_STR" veid="Reporting.com.tagetik.spreadsheet.gridwrappers.IGridReaderVO,Reporting"/>
              <m key="inlineParameterAddresses" refId="699" keid="SYS_STR" veid="Reporting.com.tagetik.spreadsheet.gridwrappers.IGridReaderVO,Reporting"/>
              <m key="dictionaryAddresses" refId="700" keid="SYS_STR" veid="Reporting.com.tagetik.spreadsheet.gridwrappers.IGridReaderVO,Reporting"/>
              <m key="hyperlinkAddresses" refId="701" keid="SYS_STR" veid="Reporting.com.tagetik.spreadsheet.gridwrappers.IGridReaderVO,Reporting"/>
              <m key="matrixGridReaders" refId="702" keid="SYS_STR" veid="Reporting.com.tagetik.spreadsheet.gridwrappers.IGridReaderVO,Reporting"/>
              <m key="queryGridReaders" refId="703" keid="SYS_STR" veid="Reporting.com.tagetik.spreadsheet.gridwrappers.IGridReaderVO,Reporting"/>
            </be>
          </val>
        </m>
        <m key="adHocParameters" refId="704" keid="SYS_STR" veid="ProspParametro"/>
        <l key="parametersToBeRequested" refId="705" ln="2" eid="ParameterInfo">
          <be refId="706" clsId="ParameterInfo">
            <cust key="oid" clsId="DimensionOid">5343455F24-45-41435F5343455F434F4E535F504152545F30303031--50-</cust>
            <b key="explicitlyUsed">S</b>
            <b key="forced">N</b>
            <b key="advanced">N</b>
          </be>
          <be refId="707" clsId="ParameterInfo">
            <cust key="oid" clsId="DimensionOid">504552-45-41435F5045525F414C4C5F504152545F30303031--50-</cust>
            <b key="explicitlyUsed">S</b>
            <b key="forced">N</b>
            <b key="advanced">N</b>
          </be>
        </l>
      </be>
      <be key="launchResult" refId="708" clsId="MultiRepLaunchResult">
        <be key="elabResult" refId="709" clsId="ElabResult">
          <s key="id">FF8080818C342DC5018DCC48F9153ECF</s>
          <m key="properties" refId="710" keid="SYS_STR" veid="SYS_STR"/>
          <e key="status" refId="711" id="ElabStatusEnum">C</e>
        </be>
        <m key="valori" refId="712" keid="SYS_STR" veid="ProspElaborationTaskResult">
          <key>
            <s>Template00</s>
          </key>
          <val>
            <be refId="713" clsId="ProspElaborationTaskResult">
              <be key="prospElaborazioneResult" refId="714" clsId="ProspElaborationResult">
                <s key="dbId">PROD_TGK_UNIPER_001</s>
                <e key="endInsertionStatus" refId="715" id="EndInsertionNotifierResult">CANNOT_MANAGE</e>
                <m key="valori" refId="716" keid="SYS_STR" veid="Framework.com.tagetik.datatypes.IRecordset,framework"/>
                <d key="runDate">1708529350992</d>
                <m key="tableNameOfRow" refId="717" keid="SYS_STR" veid="TableNameInfo">
                  <key>
                    <s>Matrix01</s>
                  </key>
                  <val>
                    <be refId="718" clsId="TableNameInfo">
                      <m key="tableNameAndOids" refId="719" keid="SYS_STR" veid="OidsWrapper"/>
                    </be>
                  </val>
                </m>
                <m key="intestazioni" refId="720" keid="SYS_STR" veid="Framework.com.tagetik.datatypes.IRecordset,framework"/>
                <m key="intestazioniLink" refId="721" keid="SYS_STR" veid="Framework.com.tagetik.datatypes.IRecordset,framework"/>
                <m key="celleEditabili" refId="722" keid="SYS_STR" veid="Reporting.com.tagetik.launchedreport.ReportingCell[],Reporting"/>
                <m key="dictionaryTerms" refId="723" keid="SYS_STR" veid="SYS_STR"/>
                <rs key="cellFields" refId="724" rowCount="0" fieldNames=""/>
                <be key="reportTemplate" refId="725" clsId="ReportTemplateVO">
                  <s key="code">Template00</s>
                  <s key="desc">Sales by segment and products</s>
                  <m key="matrices" refId="726" keid="SYS_STR" veid="Reporting.com.tagetik.tables.IMatrixPositionBlockVO,Reporting">
                    <key>
                      <s>Matrix01</s>
                    </key>
                    <val>
                      <be refId="727" clsId="MatrixPositionBlockVO">
                        <s key="positionID">Matrix01</s>
                        <be key="rows" refId="728" clsId="FilterNode">
                          <l key="dimensionOids" refId="729" ln="0" eid="DimensionOid"/>
                          <l key="AdHocParamDimensionOids" refId="730" ln="0" eid="DimensionOid"/>
                          <be key="data" refId="731" clsId="FilterNodeData">
                            <ref key="filterNode" refId="728"/>
                            <i key="segmentLevel">0</i>
                            <ref key="segment" refId="23"/>
                            <b key="placeHolder">N</b>
                            <ref key="weight" refId="24"/>
                            <be key="textMatchingCondition" refId="732"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Rows</s>
                          <i key="index">0</i>
                          <l key="children" refId="733" ln="30" eid="Framework.com.tagetik.trees.INode,framework">
                            <be refId="734" clsId="FilterNode">
                              <l key="dimensionOids" refId="735" ln="0" eid="DimensionOid"/>
                              <l key="AdHocParamDimensionOids" refId="736" ln="0" eid="DimensionOid"/>
                              <be key="data" refId="737" clsId="FilterNodeData">
                                <ref key="filterNode" refId="734"/>
                                <s key="dim">VOC_A01</s>
                                <i key="segmentLevel">0</i>
                                <ref key="segment" refId="23"/>
                                <be key="reportingFormula" refId="738" clsId="ReportingFormula">
                                  <b key="serverFormula">N</b>
                                  <b key="formulaRule">N</b>
                                  <s key="formula">Sum({3}:{6})</s>
                                </be>
                                <be key="dictionaryHeader" refId="739" clsId="MultiDesc">
                                  <a key="desc" refId="740" ln="4" eid="SYS_STR">
                                    <s>Electricity</s>
                                    <s>Strom</s>
                                    <nl/>
                                    <nl/>
                                  </a>
                                </be>
                                <b key="placeHolder">S</b>
                                <ref key="weight" refId="24"/>
                                <be key="textMatchingCondition" refId="741" clsId="TextMatchingCondition">
                                  <ref key="op" refId="26"/>
                                  <s key="val"/>
                                </be>
                                <ref key="change" refId="27"/>
                                <ref key="dataType" refId="28"/>
                                <b key="prevailingDataType">N</b>
                                <ref key="editability" refId="29"/>
                                <s key="originalID">2</s>
                                <b key="signChange">N</b>
                                <b key="nativeSignChange">N</b>
                                <l key="nav" refId="742" ln="0" eid="ScenarioModifierValue"/>
                                <i key="sco">0</i>
                                <b key="applyFiltersForForcedScenarioPeriodoMap">N</b>
                                <b key="lineSplit">N</b>
                                <b key="addRCRow">N</b>
                                <b key="complementary">N</b>
                                <ref key="periodicCalculation" refId="30"/>
                                <b key="breakLevelSubtotal">N</b>
                                <b key="alreadyDrilled">N</b>
                                <m key="nodeTypes" refId="743" keid="SYS_STR" veid="EFReportingNodeType">
                                  <key>
                                    <s>1</s>
                                  </key>
                                  <val>
                                    <ref refId="39"/>
                                  </val>
                                </m>
                                <b key="multiSelection">N</b>
                              </be>
                              <cust key="id" clsId="FilterOid">2</cust>
                              <s key="cod"/>
                              <s key="desc"/>
                              <i key="index">0</i>
                              <l key="children" refId="744" ln="0" eid="Framework.com.tagetik.trees.INode,framework"/>
                              <ref key="parent" refId="728"/>
                            </be>
                            <be refId="745" clsId="FilterNode">
                              <l key="dimensionOids" refId="746" ln="1" eid="DimensionOid">
                                <cust clsId="DimensionOid">564F435F413031-45-33303031313131303030---</cust>
                              </l>
                              <l key="AdHocParamDimensionOids" refId="747" ln="0" eid="DimensionOid"/>
                              <be key="data" refId="748" clsId="FilterNodeData">
                                <ref key="filterNode" refId="745"/>
                                <s key="dim">VOC_A01</s>
                                <i key="segmentLevel">0</i>
                                <ref key="segment" refId="23"/>
                                <b key="placeHolder">N</b>
                                <ref key="weight" refId="24"/>
                                <be key="textMatchingCondition" refId="749" clsId="TextMatchingCondition">
                                  <ref key="op" refId="26"/>
                                  <s key="val"/>
                                </be>
                                <ref key="change" refId="27"/>
                                <ref key="dataType" refId="28"/>
                                <b key="prevailingDataType">N</b>
                                <ref key="editability" refId="29"/>
                                <s key="originalID">3</s>
                                <b key="signChange">S</b>
                                <b key="nativeSignChange">N</b>
                                <l key="nav" refId="750" ln="0" eid="ScenarioModifierValue"/>
                                <i key="sco">0</i>
                                <b key="applyFiltersForForcedScenarioPeriodoMap">N</b>
                                <b key="lineSplit">N</b>
                                <b key="addRCRow">N</b>
                                <b key="complementary">N</b>
                                <ref key="periodicCalculation" refId="107"/>
                                <b key="breakLevelSubtotal">N</b>
                                <b key="alreadyDrilled">N</b>
                                <m key="nodeTypes" refId="751" keid="SYS_STR" veid="EFReportingNodeType">
                                  <key>
                                    <s>564F435F413031-45-33303031313132303030---</s>
                                  </key>
                                  <val>
                                    <ref refId="39"/>
                                  </val>
                                  <key>
                                    <s>564F435F413031-45-33303031313131303030---</s>
                                  </key>
                                  <val>
                                    <ref refId="39"/>
                                  </val>
                                </m>
                                <b key="multiSelection">N</b>
                              </be>
                              <cust key="id" clsId="FilterOid">3</cust>
                              <s key="cod"/>
                              <s key="desc"/>
                              <i key="index">1</i>
                              <l key="children" refId="752" ln="0" eid="Framework.com.tagetik.trees.INode,framework"/>
                              <ref key="parent" refId="728"/>
                            </be>
                            <be refId="753" clsId="FilterNode">
                              <l key="dimensionOids" refId="754" ln="1" eid="DimensionOid">
                                <cust clsId="DimensionOid">564F435F413031-45-33303031313132303030---</cust>
                              </l>
                              <l key="AdHocParamDimensionOids" refId="755" ln="0" eid="DimensionOid"/>
                              <be key="data" refId="756" clsId="FilterNodeData">
                                <ref key="filterNode" refId="753"/>
                                <s key="dim">VOC_A01</s>
                                <i key="segmentLevel">0</i>
                                <ref key="segment" refId="23"/>
                                <b key="placeHolder">N</b>
                                <ref key="weight" refId="24"/>
                                <be key="textMatchingCondition" refId="757" clsId="TextMatchingCondition">
                                  <ref key="op" refId="26"/>
                                  <s key="val"/>
                                </be>
                                <ref key="change" refId="27"/>
                                <ref key="dataType" refId="28"/>
                                <b key="prevailingDataType">N</b>
                                <ref key="editability" refId="29"/>
                                <s key="originalID">4</s>
                                <b key="signChange">S</b>
                                <b key="nativeSignChange">N</b>
                                <l key="nav" refId="758" ln="0" eid="ScenarioModifierValue"/>
                                <i key="sco">0</i>
                                <b key="applyFiltersForForcedScenarioPeriodoMap">N</b>
                                <b key="lineSplit">N</b>
                                <b key="addRCRow">N</b>
                                <b key="complementary">N</b>
                                <ref key="periodicCalculation" refId="107"/>
                                <b key="breakLevelSubtotal">N</b>
                                <b key="alreadyDrilled">N</b>
                                <m key="nodeTypes" refId="759" keid="SYS_STR" veid="EFReportingNodeType">
                                  <key>
                                    <s>564F435F413031-45-33303031313132303030---</s>
                                  </key>
                                  <val>
                                    <ref refId="39"/>
                                  </val>
                                  <key>
                                    <s>564F435F413031-45-33303031313131303030---</s>
                                  </key>
                                  <val>
                                    <ref refId="39"/>
                                  </val>
                                </m>
                                <b key="multiSelection">N</b>
                              </be>
                              <cust key="id" clsId="FilterOid">4</cust>
                              <s key="cod"/>
                              <s key="desc"/>
                              <i key="index">2</i>
                              <l key="children" refId="760" ln="0" eid="Framework.com.tagetik.trees.INode,framework"/>
                              <ref key="parent" refId="728"/>
                            </be>
                            <be refId="761" clsId="FilterNode">
                              <l key="dimensionOids" refId="762" ln="1" eid="DimensionOid">
                                <cust clsId="DimensionOid">564F435F413031-45-33303031313131303032---</cust>
                              </l>
                              <l key="AdHocParamDimensionOids" refId="763" ln="0" eid="DimensionOid"/>
                              <be key="data" refId="764" clsId="FilterNodeData">
                                <ref key="filterNode" refId="761"/>
                                <s key="dim">VOC_A01</s>
                                <i key="segmentLevel">0</i>
                                <ref key="segment" refId="23"/>
                                <b key="placeHolder">N</b>
                                <ref key="weight" refId="24"/>
                                <be key="textMatchingCondition" refId="765" clsId="TextMatchingCondition">
                                  <ref key="op" refId="26"/>
                                  <s key="val"/>
                                </be>
                                <ref key="change" refId="27"/>
                                <ref key="dataType" refId="28"/>
                                <b key="prevailingDataType">N</b>
                                <ref key="editability" refId="29"/>
                                <s key="originalID">5</s>
                                <b key="signChange">S</b>
                                <b key="nativeSignChange">N</b>
                                <l key="nav" refId="766" ln="0" eid="ScenarioModifierValue"/>
                                <i key="sco">0</i>
                                <b key="applyFiltersForForcedScenarioPeriodoMap">N</b>
                                <b key="lineSplit">N</b>
                                <b key="addRCRow">N</b>
                                <b key="complementary">N</b>
                                <ref key="periodicCalculation" refId="107"/>
                                <b key="breakLevelSubtotal">N</b>
                                <b key="alreadyDrilled">N</b>
                                <m key="nodeTypes" refId="767" keid="SYS_STR" veid="EFReportingNodeType">
                                  <key>
                                    <s>564F435F413031-45-33303031313131303032---</s>
                                  </key>
                                  <val>
                                    <ref refId="39"/>
                                  </val>
                                </m>
                                <b key="multiSelection">N</b>
                              </be>
                              <cust key="id" clsId="FilterOid">5</cust>
                              <s key="cod"/>
                              <s key="desc"/>
                              <i key="index">3</i>
                              <l key="children" refId="768" ln="0" eid="Framework.com.tagetik.trees.INode,framework"/>
                              <ref key="parent" refId="728"/>
                            </be>
                            <be refId="769" clsId="FilterNode">
                              <l key="dimensionOids" refId="770" ln="1" eid="DimensionOid">
                                <cust clsId="DimensionOid">564F435F413031-45-33303031353030303030---</cust>
                              </l>
                              <l key="AdHocParamDimensionOids" refId="771" ln="0" eid="DimensionOid"/>
                              <be key="data" refId="772" clsId="FilterNodeData">
                                <ref key="filterNode" refId="769"/>
                                <s key="dim">VOC_A01</s>
                                <i key="segmentLevel">0</i>
                                <ref key="segment" refId="23"/>
                                <b key="placeHolder">N</b>
                                <ref key="weight" refId="24"/>
                                <be key="textMatchingCondition" refId="773" clsId="TextMatchingCondition">
                                  <ref key="op" refId="26"/>
                                  <s key="val"/>
                                </be>
                                <ref key="change" refId="27"/>
                                <ref key="dataType" refId="28"/>
                                <b key="prevailingDataType">N</b>
                                <ref key="editability" refId="29"/>
                                <s key="originalID">6</s>
                                <b key="signChange">S</b>
                                <b key="nativeSignChange">N</b>
                                <l key="nav" refId="774" ln="0" eid="ScenarioModifierValue"/>
                                <i key="sco">0</i>
                                <b key="applyFiltersForForcedScenarioPeriodoMap">N</b>
                                <b key="lineSplit">N</b>
                                <b key="addRCRow">N</b>
                                <b key="complementary">N</b>
                                <ref key="periodicCalculation" refId="107"/>
                                <b key="breakLevelSubtotal">N</b>
                                <b key="alreadyDrilled">N</b>
                                <m key="nodeTypes" refId="775" keid="SYS_STR" veid="EFReportingNodeType">
                                  <key>
                                    <s>564F435F413031-45-33303031353030303030---</s>
                                  </key>
                                  <val>
                                    <ref refId="39"/>
                                  </val>
                                </m>
                                <b key="multiSelection">N</b>
                              </be>
                              <cust key="id" clsId="FilterOid">6</cust>
                              <s key="cod"/>
                              <s key="desc"/>
                              <i key="index">4</i>
                              <l key="children" refId="776" ln="0" eid="Framework.com.tagetik.trees.INode,framework"/>
                              <ref key="parent" refId="728"/>
                            </be>
                            <be refId="777" clsId="FilterNode">
                              <l key="dimensionOids" refId="778" ln="0" eid="DimensionOid"/>
                              <l key="AdHocParamDimensionOids" refId="779" ln="0" eid="DimensionOid"/>
                              <be key="data" refId="780" clsId="FilterNodeData">
                                <ref key="filterNode" refId="777"/>
                                <s key="dim">VOC_A01</s>
                                <i key="segmentLevel">0</i>
                                <ref key="segment" refId="23"/>
                                <be key="reportingFormula" refId="781" clsId="ReportingFormula">
                                  <b key="serverFormula">N</b>
                                  <b key="formulaRule">N</b>
                                  <s key="formula">Sum({8}:{13})</s>
                                </be>
                                <be key="dictionaryHeader" refId="782" clsId="MultiDesc">
                                  <a key="desc" refId="783" ln="4" eid="SYS_STR">
                                    <s>Gas</s>
                                    <s>Gas</s>
                                    <nl/>
                                    <nl/>
                                  </a>
                                </be>
                                <b key="placeHolder">S</b>
                                <ref key="weight" refId="24"/>
                                <be key="textMatchingCondition" refId="784" clsId="TextMatchingCondition">
                                  <ref key="op" refId="26"/>
                                  <s key="val"/>
                                </be>
                                <ref key="change" refId="27"/>
                                <ref key="dataType" refId="28"/>
                                <b key="prevailingDataType">N</b>
                                <ref key="editability" refId="29"/>
                                <s key="originalID">7</s>
                                <b key="signChange">N</b>
                                <b key="nativeSignChange">N</b>
                                <l key="nav" refId="785" ln="0" eid="ScenarioModifierValue"/>
                                <i key="sco">0</i>
                                <b key="applyFiltersForForcedScenarioPeriodoMap">N</b>
                                <b key="lineSplit">N</b>
                                <b key="addRCRow">N</b>
                                <b key="complementary">N</b>
                                <ref key="periodicCalculation" refId="30"/>
                                <b key="breakLevelSubtotal">N</b>
                                <b key="alreadyDrilled">N</b>
                                <m key="nodeTypes" refId="786" keid="SYS_STR" veid="EFReportingNodeType">
                                  <key>
                                    <s>79</s>
                                  </key>
                                  <val>
                                    <ref refId="39"/>
                                  </val>
                                </m>
                                <b key="multiSelection">N</b>
                              </be>
                              <cust key="id" clsId="FilterOid">7</cust>
                              <s key="cod"/>
                              <s key="desc"/>
                              <i key="index">5</i>
                              <l key="children" refId="787" ln="0" eid="Framework.com.tagetik.trees.INode,framework"/>
                              <ref key="parent" refId="728"/>
                            </be>
                            <be refId="788" clsId="FilterNode">
                              <l key="dimensionOids" refId="789" ln="1" eid="DimensionOid">
                                <cust clsId="DimensionOid">564F435F413031-45-33303031313231303030---</cust>
                              </l>
                              <l key="AdHocParamDimensionOids" refId="790" ln="0" eid="DimensionOid"/>
                              <be key="data" refId="791" clsId="FilterNodeData">
                                <ref key="filterNode" refId="788"/>
                                <s key="dim">VOC_A01</s>
                                <i key="segmentLevel">0</i>
                                <ref key="segment" refId="23"/>
                                <b key="placeHolder">N</b>
                                <ref key="weight" refId="24"/>
                                <be key="textMatchingCondition" refId="792" clsId="TextMatchingCondition">
                                  <ref key="op" refId="26"/>
                                  <s key="val"/>
                                </be>
                                <ref key="change" refId="27"/>
                                <ref key="dataType" refId="28"/>
                                <b key="prevailingDataType">N</b>
                                <ref key="editability" refId="29"/>
                                <s key="originalID">8</s>
                                <b key="signChange">S</b>
                                <b key="nativeSignChange">N</b>
                                <l key="nav" refId="793" ln="0" eid="ScenarioModifierValue"/>
                                <i key="sco">0</i>
                                <b key="applyFiltersForForcedScenarioPeriodoMap">N</b>
                                <b key="lineSplit">N</b>
                                <b key="addRCRow">N</b>
                                <b key="complementary">N</b>
                                <ref key="periodicCalculation" refId="107"/>
                                <b key="breakLevelSubtotal">N</b>
                                <b key="alreadyDrilled">N</b>
                                <m key="nodeTypes" refId="794" keid="SYS_STR" veid="EFReportingNodeType">
                                  <key>
                                    <s>564F435F413031-45-33303031313231303030---</s>
                                  </key>
                                  <val>
                                    <ref refId="39"/>
                                  </val>
                                </m>
                                <b key="multiSelection">N</b>
                              </be>
                              <cust key="id" clsId="FilterOid">8</cust>
                              <s key="cod"/>
                              <s key="desc"/>
                              <i key="index">6</i>
                              <l key="children" refId="795" ln="0" eid="Framework.com.tagetik.trees.INode,framework"/>
                              <ref key="parent" refId="728"/>
                            </be>
                            <be refId="796" clsId="FilterNode">
                              <l key="dimensionOids" refId="797" ln="1" eid="DimensionOid">
                                <cust clsId="DimensionOid">564F435F413031-45-33303031333030303030---</cust>
                              </l>
                              <l key="AdHocParamDimensionOids" refId="798" ln="0" eid="DimensionOid"/>
                              <be key="data" refId="799" clsId="FilterNodeData">
                                <ref key="filterNode" refId="796"/>
                                <s key="dim">VOC_A01</s>
                                <i key="segmentLevel">0</i>
                                <ref key="segment" refId="23"/>
                                <b key="placeHolder">N</b>
                                <ref key="weight" refId="24"/>
                                <be key="textMatchingCondition" refId="800" clsId="TextMatchingCondition">
                                  <ref key="op" refId="26"/>
                                  <s key="val"/>
                                </be>
                                <ref key="change" refId="27"/>
                                <ref key="dataType" refId="28"/>
                                <b key="prevailingDataType">N</b>
                                <ref key="editability" refId="29"/>
                                <s key="originalID">9</s>
                                <b key="signChange">S</b>
                                <b key="nativeSignChange">N</b>
                                <l key="nav" refId="801" ln="0" eid="ScenarioModifierValue"/>
                                <i key="sco">0</i>
                                <b key="applyFiltersForForcedScenarioPeriodoMap">N</b>
                                <b key="lineSplit">N</b>
                                <b key="addRCRow">N</b>
                                <b key="complementary">N</b>
                                <ref key="periodicCalculation" refId="107"/>
                                <b key="breakLevelSubtotal">N</b>
                                <b key="alreadyDrilled">N</b>
                                <m key="nodeTypes" refId="802" keid="SYS_STR" veid="EFReportingNodeType">
                                  <key>
                                    <s>564F435F413031-45-33303031333030303030---</s>
                                  </key>
                                  <val>
                                    <ref refId="39"/>
                                  </val>
                                </m>
                                <b key="multiSelection">N</b>
                              </be>
                              <cust key="id" clsId="FilterOid">9</cust>
                              <s key="cod"/>
                              <s key="desc"/>
                              <i key="index">7</i>
                              <l key="children" refId="803" ln="0" eid="Framework.com.tagetik.trees.INode,framework"/>
                              <ref key="parent" refId="728"/>
                            </be>
                            <be refId="804" clsId="FilterNode">
                              <l key="dimensionOids" refId="805" ln="1" eid="DimensionOid">
                                <cust clsId="DimensionOid">564F435F413031-45-33303031313231303032---</cust>
                              </l>
                              <l key="AdHocParamDimensionOids" refId="806" ln="0" eid="DimensionOid"/>
                              <be key="data" refId="807" clsId="FilterNodeData">
                                <ref key="filterNode" refId="804"/>
                                <s key="dim">VOC_A01</s>
                                <i key="segmentLevel">0</i>
                                <ref key="segment" refId="23"/>
                                <b key="placeHolder">N</b>
                                <ref key="weight" refId="24"/>
                                <be key="textMatchingCondition" refId="808" clsId="TextMatchingCondition">
                                  <ref key="op" refId="26"/>
                                  <s key="val"/>
                                </be>
                                <ref key="change" refId="27"/>
                                <ref key="dataType" refId="28"/>
                                <b key="prevailingDataType">N</b>
                                <ref key="editability" refId="29"/>
                                <s key="originalID">10</s>
                                <b key="signChange">S</b>
                                <b key="nativeSignChange">N</b>
                                <l key="nav" refId="809" ln="0" eid="ScenarioModifierValue"/>
                                <i key="sco">0</i>
                                <b key="applyFiltersForForcedScenarioPeriodoMap">N</b>
                                <b key="lineSplit">N</b>
                                <b key="addRCRow">N</b>
                                <b key="complementary">N</b>
                                <ref key="periodicCalculation" refId="107"/>
                                <b key="breakLevelSubtotal">N</b>
                                <b key="alreadyDrilled">N</b>
                                <m key="nodeTypes" refId="810" keid="SYS_STR" veid="EFReportingNodeType">
                                  <key>
                                    <s>564F435F413031-45-33303031313231303032---</s>
                                  </key>
                                  <val>
                                    <ref refId="39"/>
                                  </val>
                                  <key>
                                    <s>564F435F413031-45-33303031313232303030---</s>
                                  </key>
                                  <val>
                                    <ref refId="39"/>
                                  </val>
                                  <key>
                                    <s>564F435F413031-45-33303031313231303030---</s>
                                  </key>
                                  <val>
                                    <ref refId="39"/>
                                  </val>
                                </m>
                                <b key="multiSelection">N</b>
                              </be>
                              <cust key="id" clsId="FilterOid">10</cust>
                              <s key="cod"/>
                              <s key="desc"/>
                              <i key="index">8</i>
                              <l key="children" refId="811" ln="0" eid="Framework.com.tagetik.trees.INode,framework"/>
                              <ref key="parent" refId="728"/>
                            </be>
                            <be refId="812" clsId="FilterNode">
                              <l key="dimensionOids" refId="813" ln="1" eid="DimensionOid">
                                <cust clsId="DimensionOid">564F435F413031-45-33303031313232303030---</cust>
                              </l>
                              <l key="AdHocParamDimensionOids" refId="814" ln="0" eid="DimensionOid"/>
                              <be key="data" refId="815" clsId="FilterNodeData">
                                <ref key="filterNode" refId="812"/>
                                <s key="dim">VOC_A01</s>
                                <i key="segmentLevel">0</i>
                                <ref key="segment" refId="23"/>
                                <b key="placeHolder">N</b>
                                <ref key="weight" refId="24"/>
                                <be key="textMatchingCondition" refId="816" clsId="TextMatchingCondition">
                                  <ref key="op" refId="26"/>
                                  <s key="val"/>
                                </be>
                                <ref key="change" refId="27"/>
                                <ref key="dataType" refId="28"/>
                                <b key="prevailingDataType">N</b>
                                <ref key="editability" refId="29"/>
                                <s key="originalID">11</s>
                                <b key="signChange">S</b>
                                <b key="nativeSignChange">N</b>
                                <l key="nav" refId="817" ln="0" eid="ScenarioModifierValue"/>
                                <i key="sco">0</i>
                                <b key="applyFiltersForForcedScenarioPeriodoMap">N</b>
                                <b key="lineSplit">N</b>
                                <b key="addRCRow">N</b>
                                <b key="complementary">N</b>
                                <ref key="periodicCalculation" refId="107"/>
                                <b key="breakLevelSubtotal">N</b>
                                <b key="alreadyDrilled">N</b>
                                <m key="nodeTypes" refId="818" keid="SYS_STR" veid="EFReportingNodeType">
                                  <key>
                                    <s>564F435F413031-45-33303031313231303032---</s>
                                  </key>
                                  <val>
                                    <ref refId="39"/>
                                  </val>
                                  <key>
                                    <s>564F435F413031-45-33303031313232303030---</s>
                                  </key>
                                  <val>
                                    <ref refId="39"/>
                                  </val>
                                  <key>
                                    <s>564F435F413031-45-33303031313231303030---</s>
                                  </key>
                                  <val>
                                    <ref refId="39"/>
                                  </val>
                                </m>
                                <b key="multiSelection">N</b>
                              </be>
                              <cust key="id" clsId="FilterOid">11</cust>
                              <s key="cod"/>
                              <s key="desc"/>
                              <i key="index">9</i>
                              <l key="children" refId="819" ln="0" eid="Framework.com.tagetik.trees.INode,framework"/>
                              <ref key="parent" refId="728"/>
                            </be>
                            <be refId="820" clsId="FilterNode">
                              <l key="dimensionOids" refId="821" ln="1" eid="DimensionOid">
                                <cust clsId="DimensionOid">564F435F413031-45-33303031313430303030---</cust>
                              </l>
                              <l key="AdHocParamDimensionOids" refId="822" ln="0" eid="DimensionOid"/>
                              <be key="data" refId="823" clsId="FilterNodeData">
                                <ref key="filterNode" refId="820"/>
                                <s key="dim">VOC_A01</s>
                                <i key="segmentLevel">0</i>
                                <ref key="segment" refId="23"/>
                                <b key="placeHolder">N</b>
                                <ref key="weight" refId="24"/>
                                <be key="textMatchingCondition" refId="824" clsId="TextMatchingCondition">
                                  <ref key="op" refId="26"/>
                                  <s key="val"/>
                                </be>
                                <ref key="change" refId="27"/>
                                <ref key="dataType" refId="28"/>
                                <b key="prevailingDataType">N</b>
                                <ref key="editability" refId="29"/>
                                <s key="originalID">12</s>
                                <b key="signChange">S</b>
                                <b key="nativeSignChange">N</b>
                                <l key="nav" refId="825" ln="0" eid="ScenarioModifierValue"/>
                                <i key="sco">0</i>
                                <b key="applyFiltersForForcedScenarioPeriodoMap">N</b>
                                <b key="lineSplit">N</b>
                                <b key="addRCRow">N</b>
                                <b key="complementary">N</b>
                                <ref key="periodicCalculation" refId="107"/>
                                <b key="breakLevelSubtotal">N</b>
                                <b key="alreadyDrilled">N</b>
                                <m key="nodeTypes" refId="826" keid="SYS_STR" veid="EFReportingNodeType">
                                  <key>
                                    <s>564F435F413031-45-33303031313430303030---</s>
                                  </key>
                                  <val>
                                    <ref refId="39"/>
                                  </val>
                                </m>
                                <b key="multiSelection">N</b>
                              </be>
                              <cust key="id" clsId="FilterOid">12</cust>
                              <s key="cod"/>
                              <s key="desc"/>
                              <i key="index">10</i>
                              <l key="children" refId="827" ln="0" eid="Framework.com.tagetik.trees.INode,framework"/>
                              <ref key="parent" refId="728"/>
                            </be>
                            <be refId="828" clsId="FilterNode">
                              <l key="dimensionOids" refId="829" ln="1" eid="DimensionOid">
                                <cust clsId="DimensionOid">564F435F413031-45-33303031313430303032---</cust>
                              </l>
                              <l key="AdHocParamDimensionOids" refId="830" ln="0" eid="DimensionOid"/>
                              <be key="data" refId="831" clsId="FilterNodeData">
                                <ref key="filterNode" refId="828"/>
                                <s key="dim">VOC_A01</s>
                                <i key="segmentLevel">0</i>
                                <ref key="segment" refId="23"/>
                                <b key="placeHolder">N</b>
                                <ref key="weight" refId="24"/>
                                <be key="textMatchingCondition" refId="832" clsId="TextMatchingCondition">
                                  <ref key="op" refId="26"/>
                                  <s key="val"/>
                                </be>
                                <ref key="change" refId="27"/>
                                <ref key="dataType" refId="28"/>
                                <b key="prevailingDataType">N</b>
                                <ref key="editability" refId="29"/>
                                <s key="originalID">13</s>
                                <b key="signChange">S</b>
                                <b key="nativeSignChange">N</b>
                                <l key="nav" refId="833" ln="0" eid="ScenarioModifierValue"/>
                                <i key="sco">0</i>
                                <b key="applyFiltersForForcedScenarioPeriodoMap">N</b>
                                <b key="lineSplit">N</b>
                                <b key="addRCRow">N</b>
                                <b key="complementary">N</b>
                                <ref key="periodicCalculation" refId="107"/>
                                <b key="breakLevelSubtotal">N</b>
                                <b key="alreadyDrilled">N</b>
                                <m key="nodeTypes" refId="834" keid="SYS_STR" veid="EFReportingNodeType">
                                  <key>
                                    <s>564F435F413031-45-33303031313430303032---</s>
                                  </key>
                                  <val>
                                    <ref refId="39"/>
                                  </val>
                                </m>
                                <b key="multiSelection">N</b>
                              </be>
                              <cust key="id" clsId="FilterOid">13</cust>
                              <s key="cod"/>
                              <s key="desc"/>
                              <i key="index">11</i>
                              <l key="children" refId="835" ln="0" eid="Framework.com.tagetik.trees.INode,framework"/>
                              <ref key="parent" refId="728"/>
                            </be>
                            <be refId="836" clsId="FilterNode">
                              <l key="dimensionOids" refId="837" ln="0" eid="DimensionOid"/>
                              <l key="AdHocParamDimensionOids" refId="838" ln="0" eid="DimensionOid"/>
                              <be key="data" refId="839" clsId="FilterNodeData">
                                <ref key="filterNode" refId="836"/>
                                <s key="dim">VOC_A01</s>
                                <i key="segmentLevel">0</i>
                                <ref key="segment" refId="23"/>
                                <be key="reportingFormula" refId="840" clsId="ReportingFormula">
                                  <b key="serverFormula">N</b>
                                  <b key="formulaRule">N</b>
                                  <s key="formula">Sum({15}:{30})</s>
                                </be>
                                <be key="dictionaryHeader" refId="841" clsId="MultiDesc">
                                  <a key="desc" refId="842" ln="4" eid="SYS_STR">
                                    <s>Other</s>
                                    <s>Sonstige</s>
                                    <nl/>
                                    <nl/>
                                  </a>
                                </be>
                                <b key="placeHolder">S</b>
                                <ref key="weight" refId="24"/>
                                <be key="textMatchingCondition" refId="843" clsId="TextMatchingCondition">
                                  <ref key="op" refId="26"/>
                                  <s key="val"/>
                                </be>
                                <ref key="change" refId="27"/>
                                <ref key="dataType" refId="28"/>
                                <b key="prevailingDataType">N</b>
                                <ref key="editability" refId="29"/>
                                <s key="originalID">14</s>
                                <b key="signChange">N</b>
                                <b key="nativeSignChange">N</b>
                                <l key="nav" refId="844" ln="0" eid="ScenarioModifierValue"/>
                                <i key="sco">0</i>
                                <b key="applyFiltersForForcedScenarioPeriodoMap">N</b>
                                <b key="lineSplit">N</b>
                                <b key="addRCRow">N</b>
                                <b key="complementary">N</b>
                                <ref key="periodicCalculation" refId="30"/>
                                <b key="breakLevelSubtotal">N</b>
                                <b key="alreadyDrilled">N</b>
                                <m key="nodeTypes" refId="845" keid="SYS_STR" veid="EFReportingNodeType">
                                  <key>
                                    <s>97</s>
                                  </key>
                                  <val>
                                    <ref refId="39"/>
                                  </val>
                                </m>
                                <b key="multiSelection">N</b>
                              </be>
                              <cust key="id" clsId="FilterOid">14</cust>
                              <s key="cod"/>
                              <s key="desc"/>
                              <i key="index">12</i>
                              <l key="children" refId="846" ln="0" eid="Framework.com.tagetik.trees.INode,framework"/>
                              <ref key="parent" refId="728"/>
                            </be>
                            <be refId="847" clsId="FilterNode">
                              <l key="dimensionOids" refId="848" ln="1" eid="DimensionOid">
                                <cust clsId="DimensionOid">564F435F413031-45-33303031313331303030---</cust>
                              </l>
                              <l key="AdHocParamDimensionOids" refId="849" ln="0" eid="DimensionOid"/>
                              <be key="data" refId="850" clsId="FilterNodeData">
                                <ref key="filterNode" refId="847"/>
                                <s key="dim">VOC_A01</s>
                                <i key="segmentLevel">0</i>
                                <ref key="segment" refId="23"/>
                                <b key="placeHolder">N</b>
                                <ref key="weight" refId="24"/>
                                <be key="textMatchingCondition" refId="851" clsId="TextMatchingCondition">
                                  <ref key="op" refId="26"/>
                                  <s key="val"/>
                                </be>
                                <ref key="change" refId="27"/>
                                <ref key="dataType" refId="28"/>
                                <b key="prevailingDataType">N</b>
                                <ref key="editability" refId="29"/>
                                <s key="originalID">15</s>
                                <b key="signChange">S</b>
                                <b key="nativeSignChange">N</b>
                                <l key="nav" refId="852" ln="0" eid="ScenarioModifierValue"/>
                                <i key="sco">0</i>
                                <b key="applyFiltersForForcedScenarioPeriodoMap">N</b>
                                <b key="lineSplit">N</b>
                                <b key="addRCRow">N</b>
                                <b key="complementary">N</b>
                                <ref key="periodicCalculation" refId="107"/>
                                <b key="breakLevelSubtotal">N</b>
                                <b key="alreadyDrilled">N</b>
                                <m key="nodeTypes" refId="853" keid="SYS_STR" veid="EFReportingNodeType">
                                  <key>
                                    <s>564F435F413031-45-33303031313331303030---</s>
                                  </key>
                                  <val>
                                    <ref refId="39"/>
                                  </val>
                                  <key>
                                    <s>564F435F413031-45-33303031313332303030---</s>
                                  </key>
                                  <val>
                                    <ref refId="39"/>
                                  </val>
                                </m>
                                <b key="multiSelection">N</b>
                              </be>
                              <cust key="id" clsId="FilterOid">15</cust>
                              <s key="cod"/>
                              <s key="desc"/>
                              <i key="index">13</i>
                              <l key="children" refId="854" ln="0" eid="Framework.com.tagetik.trees.INode,framework"/>
                              <ref key="parent" refId="728"/>
                            </be>
                            <be refId="855" clsId="FilterNode">
                              <l key="dimensionOids" refId="856" ln="1" eid="DimensionOid">
                                <cust clsId="DimensionOid">564F435F413031-45-33303031313332303030---</cust>
                              </l>
                              <l key="AdHocParamDimensionOids" refId="857" ln="0" eid="DimensionOid"/>
                              <be key="data" refId="858" clsId="FilterNodeData">
                                <ref key="filterNode" refId="855"/>
                                <s key="dim">VOC_A01</s>
                                <i key="segmentLevel">0</i>
                                <ref key="segment" refId="23"/>
                                <b key="placeHolder">N</b>
                                <ref key="weight" refId="24"/>
                                <be key="textMatchingCondition" refId="859" clsId="TextMatchingCondition">
                                  <ref key="op" refId="26"/>
                                  <s key="val"/>
                                </be>
                                <ref key="change" refId="27"/>
                                <ref key="dataType" refId="28"/>
                                <b key="prevailingDataType">N</b>
                                <ref key="editability" refId="29"/>
                                <s key="originalID">16</s>
                                <b key="signChange">S</b>
                                <b key="nativeSignChange">N</b>
                                <l key="nav" refId="860" ln="0" eid="ScenarioModifierValue"/>
                                <i key="sco">0</i>
                                <b key="applyFiltersForForcedScenarioPeriodoMap">N</b>
                                <b key="lineSplit">N</b>
                                <b key="addRCRow">N</b>
                                <b key="complementary">N</b>
                                <ref key="periodicCalculation" refId="107"/>
                                <b key="breakLevelSubtotal">N</b>
                                <b key="alreadyDrilled">N</b>
                                <m key="nodeTypes" refId="861" keid="SYS_STR" veid="EFReportingNodeType">
                                  <key>
                                    <s>564F435F413031-45-33303031313331303030---</s>
                                  </key>
                                  <val>
                                    <ref refId="39"/>
                                  </val>
                                  <key>
                                    <s>564F435F413031-45-33303031313332303030---</s>
                                  </key>
                                  <val>
                                    <ref refId="39"/>
                                  </val>
                                </m>
                                <b key="multiSelection">N</b>
                              </be>
                              <cust key="id" clsId="FilterOid">16</cust>
                              <s key="cod"/>
                              <s key="desc"/>
                              <i key="index">14</i>
                              <l key="children" refId="862" ln="0" eid="Framework.com.tagetik.trees.INode,framework"/>
                              <ref key="parent" refId="728"/>
                            </be>
                            <be refId="863" clsId="FilterNode">
                              <l key="dimensionOids" refId="864" ln="1" eid="DimensionOid">
                                <cust clsId="DimensionOid">564F435F413031-45-33303031313931303030---</cust>
                              </l>
                              <l key="AdHocParamDimensionOids" refId="865" ln="0" eid="DimensionOid"/>
                              <be key="data" refId="866" clsId="FilterNodeData">
                                <ref key="filterNode" refId="863"/>
                                <s key="dim">VOC_A01</s>
                                <i key="segmentLevel">0</i>
                                <ref key="segment" refId="23"/>
                                <b key="placeHolder">N</b>
                                <ref key="weight" refId="24"/>
                                <be key="textMatchingCondition" refId="867" clsId="TextMatchingCondition">
                                  <ref key="op" refId="26"/>
                                  <s key="val"/>
                                </be>
                                <ref key="change" refId="27"/>
                                <ref key="dataType" refId="28"/>
                                <b key="prevailingDataType">N</b>
                                <ref key="editability" refId="29"/>
                                <s key="originalID">17</s>
                                <b key="signChange">S</b>
                                <b key="nativeSignChange">N</b>
                                <l key="nav" refId="868" ln="0" eid="ScenarioModifierValue"/>
                                <i key="sco">0</i>
                                <b key="applyFiltersForForcedScenarioPeriodoMap">N</b>
                                <b key="lineSplit">N</b>
                                <b key="addRCRow">N</b>
                                <b key="complementary">N</b>
                                <ref key="periodicCalculation" refId="107"/>
                                <b key="breakLevelSubtotal">N</b>
                                <b key="alreadyDrilled">N</b>
                                <m key="nodeTypes" refId="869" keid="SYS_STR" veid="EFReportingNodeType">
                                  <key>
                                    <s>564F435F413031-45-33303031313932303030---</s>
                                  </key>
                                  <val>
                                    <ref refId="39"/>
                                  </val>
                                  <key>
                                    <s>564F435F413031-45-33303031313934303030---</s>
                                  </key>
                                  <val>
                                    <ref refId="39"/>
                                  </val>
                                  <key>
                                    <s>564F435F413031-45-33303031313931303030---</s>
                                  </key>
                                  <val>
                                    <ref refId="39"/>
                                  </val>
                                  <key>
                                    <s>564F435F413031-45-33303031313933303030---</s>
                                  </key>
                                  <val>
                                    <ref refId="39"/>
                                  </val>
                                </m>
                                <b key="multiSelection">N</b>
                              </be>
                              <cust key="id" clsId="FilterOid">17</cust>
                              <s key="cod"/>
                              <s key="desc"/>
                              <i key="index">15</i>
                              <l key="children" refId="870" ln="0" eid="Framework.com.tagetik.trees.INode,framework"/>
                              <ref key="parent" refId="728"/>
                            </be>
                            <be refId="871" clsId="FilterNode">
                              <l key="dimensionOids" refId="872" ln="1" eid="DimensionOid">
                                <cust clsId="DimensionOid">564F435F413031-45-33303031313932303030---</cust>
                              </l>
                              <l key="AdHocParamDimensionOids" refId="873" ln="0" eid="DimensionOid"/>
                              <be key="data" refId="874" clsId="FilterNodeData">
                                <ref key="filterNode" refId="871"/>
                                <s key="dim">VOC_A01</s>
                                <i key="segmentLevel">0</i>
                                <ref key="segment" refId="23"/>
                                <b key="placeHolder">N</b>
                                <ref key="weight" refId="24"/>
                                <be key="textMatchingCondition" refId="875" clsId="TextMatchingCondition">
                                  <ref key="op" refId="26"/>
                                  <s key="val"/>
                                </be>
                                <ref key="change" refId="27"/>
                                <ref key="dataType" refId="28"/>
                                <b key="prevailingDataType">N</b>
                                <ref key="editability" refId="29"/>
                                <s key="originalID">18</s>
                                <b key="signChange">S</b>
                                <b key="nativeSignChange">N</b>
                                <l key="nav" refId="876" ln="0" eid="ScenarioModifierValue"/>
                                <i key="sco">0</i>
                                <b key="applyFiltersForForcedScenarioPeriodoMap">N</b>
                                <b key="lineSplit">N</b>
                                <b key="addRCRow">N</b>
                                <b key="complementary">N</b>
                                <ref key="periodicCalculation" refId="107"/>
                                <b key="breakLevelSubtotal">N</b>
                                <b key="alreadyDrilled">N</b>
                                <m key="nodeTypes" refId="877" keid="SYS_STR" veid="EFReportingNodeType">
                                  <key>
                                    <s>564F435F413031-45-33303031313932303030---</s>
                                  </key>
                                  <val>
                                    <ref refId="39"/>
                                  </val>
                                  <key>
                                    <s>564F435F413031-45-33303031313934303030---</s>
                                  </key>
                                  <val>
                                    <ref refId="39"/>
                                  </val>
                                  <key>
                                    <s>564F435F413031-45-33303031313931303030---</s>
                                  </key>
                                  <val>
                                    <ref refId="39"/>
                                  </val>
                                  <key>
                                    <s>564F435F413031-45-33303031313933303030---</s>
                                  </key>
                                  <val>
                                    <ref refId="39"/>
                                  </val>
                                </m>
                                <b key="multiSelection">N</b>
                              </be>
                              <cust key="id" clsId="FilterOid">18</cust>
                              <s key="cod"/>
                              <s key="desc"/>
                              <i key="index">16</i>
                              <l key="children" refId="878" ln="0" eid="Framework.com.tagetik.trees.INode,framework"/>
                              <ref key="parent" refId="728"/>
                            </be>
                            <be refId="879" clsId="FilterNode">
                              <l key="dimensionOids" refId="880" ln="1" eid="DimensionOid">
                                <cust clsId="DimensionOid">564F435F413031-45-33303031313933303030---</cust>
                              </l>
                              <l key="AdHocParamDimensionOids" refId="881" ln="0" eid="DimensionOid"/>
                              <be key="data" refId="882" clsId="FilterNodeData">
                                <ref key="filterNode" refId="879"/>
                                <s key="dim">VOC_A01</s>
                                <i key="segmentLevel">0</i>
                                <ref key="segment" refId="23"/>
                                <b key="placeHolder">N</b>
                                <ref key="weight" refId="24"/>
                                <be key="textMatchingCondition" refId="883" clsId="TextMatchingCondition">
                                  <ref key="op" refId="26"/>
                                  <s key="val"/>
                                </be>
                                <ref key="change" refId="27"/>
                                <ref key="dataType" refId="28"/>
                                <b key="prevailingDataType">N</b>
                                <ref key="editability" refId="29"/>
                                <s key="originalID">19</s>
                                <b key="signChange">S</b>
                                <b key="nativeSignChange">N</b>
                                <l key="nav" refId="884" ln="0" eid="ScenarioModifierValue"/>
                                <i key="sco">0</i>
                                <b key="applyFiltersForForcedScenarioPeriodoMap">N</b>
                                <b key="lineSplit">N</b>
                                <b key="addRCRow">N</b>
                                <b key="complementary">N</b>
                                <ref key="periodicCalculation" refId="107"/>
                                <b key="breakLevelSubtotal">N</b>
                                <b key="alreadyDrilled">N</b>
                                <m key="nodeTypes" refId="885" keid="SYS_STR" veid="EFReportingNodeType">
                                  <key>
                                    <s>564F435F413031-45-33303031313932303030---</s>
                                  </key>
                                  <val>
                                    <ref refId="39"/>
                                  </val>
                                  <key>
                                    <s>564F435F413031-45-33303031313934303030---</s>
                                  </key>
                                  <val>
                                    <ref refId="39"/>
                                  </val>
                                  <key>
                                    <s>564F435F413031-45-33303031313931303030---</s>
                                  </key>
                                  <val>
                                    <ref refId="39"/>
                                  </val>
                                  <key>
                                    <s>564F435F413031-45-33303031313933303030---</s>
                                  </key>
                                  <val>
                                    <ref refId="39"/>
                                  </val>
                                </m>
                                <b key="multiSelection">N</b>
                              </be>
                              <cust key="id" clsId="FilterOid">19</cust>
                              <s key="cod"/>
                              <s key="desc"/>
                              <i key="index">17</i>
                              <l key="children" refId="886" ln="0" eid="Framework.com.tagetik.trees.INode,framework"/>
                              <ref key="parent" refId="728"/>
                            </be>
                            <be refId="887" clsId="FilterNode">
                              <l key="dimensionOids" refId="888" ln="1" eid="DimensionOid">
                                <cust clsId="DimensionOid">564F435F413031-45-33303031313934303030---</cust>
                              </l>
                              <l key="AdHocParamDimensionOids" refId="889" ln="0" eid="DimensionOid"/>
                              <be key="data" refId="890" clsId="FilterNodeData">
                                <ref key="filterNode" refId="887"/>
                                <s key="dim">VOC_A01</s>
                                <i key="segmentLevel">0</i>
                                <ref key="segment" refId="23"/>
                                <b key="placeHolder">N</b>
                                <ref key="weight" refId="24"/>
                                <be key="textMatchingCondition" refId="891" clsId="TextMatchingCondition">
                                  <ref key="op" refId="26"/>
                                  <s key="val"/>
                                </be>
                                <ref key="change" refId="27"/>
                                <ref key="dataType" refId="28"/>
                                <b key="prevailingDataType">N</b>
                                <ref key="editability" refId="29"/>
                                <s key="originalID">20</s>
                                <b key="signChange">S</b>
                                <b key="nativeSignChange">N</b>
                                <l key="nav" refId="892" ln="0" eid="ScenarioModifierValue"/>
                                <i key="sco">0</i>
                                <b key="applyFiltersForForcedScenarioPeriodoMap">N</b>
                                <b key="lineSplit">N</b>
                                <b key="addRCRow">N</b>
                                <b key="complementary">N</b>
                                <ref key="periodicCalculation" refId="107"/>
                                <b key="breakLevelSubtotal">N</b>
                                <b key="alreadyDrilled">N</b>
                                <m key="nodeTypes" refId="893" keid="SYS_STR" veid="EFReportingNodeType">
                                  <key>
                                    <s>564F435F413031-45-33303031313932303030---</s>
                                  </key>
                                  <val>
                                    <ref refId="39"/>
                                  </val>
                                  <key>
                                    <s>564F435F413031-45-33303031313934303030---</s>
                                  </key>
                                  <val>
                                    <ref refId="39"/>
                                  </val>
                                  <key>
                                    <s>564F435F413031-45-33303031313931303030---</s>
                                  </key>
                                  <val>
                                    <ref refId="39"/>
                                  </val>
                                  <key>
                                    <s>564F435F413031-45-33303031313933303030---</s>
                                  </key>
                                  <val>
                                    <ref refId="39"/>
                                  </val>
                                </m>
                                <b key="multiSelection">N</b>
                              </be>
                              <cust key="id" clsId="FilterOid">20</cust>
                              <s key="cod"/>
                              <s key="desc"/>
                              <i key="index">18</i>
                              <l key="children" refId="894" ln="0" eid="Framework.com.tagetik.trees.INode,framework"/>
                              <ref key="parent" refId="728"/>
                            </be>
                            <be refId="895" clsId="FilterNode">
                              <l key="dimensionOids" refId="896" ln="1" eid="DimensionOid">
                                <cust clsId="DimensionOid">564F435F413031-45-33303031313530303030---</cust>
                              </l>
                              <l key="AdHocParamDimensionOids" refId="897" ln="0" eid="DimensionOid"/>
                              <be key="data" refId="898" clsId="FilterNodeData">
                                <ref key="filterNode" refId="895"/>
                                <s key="dim">VOC_A01</s>
                                <i key="segmentLevel">0</i>
                                <ref key="segment" refId="23"/>
                                <b key="placeHolder">N</b>
                                <ref key="weight" refId="24"/>
                                <be key="textMatchingCondition" refId="899" clsId="TextMatchingCondition">
                                  <ref key="op" refId="26"/>
                                  <s key="val"/>
                                </be>
                                <ref key="change" refId="27"/>
                                <ref key="dataType" refId="28"/>
                                <b key="prevailingDataType">N</b>
                                <ref key="editability" refId="29"/>
                                <s key="originalID">21</s>
                                <b key="signChange">S</b>
                                <b key="nativeSignChange">N</b>
                                <l key="nav" refId="900" ln="0" eid="ScenarioModifierValue"/>
                                <i key="sco">0</i>
                                <b key="applyFiltersForForcedScenarioPeriodoMap">N</b>
                                <b key="lineSplit">N</b>
                                <b key="addRCRow">N</b>
                                <b key="complementary">N</b>
                                <ref key="periodicCalculation" refId="107"/>
                                <b key="breakLevelSubtotal">N</b>
                                <b key="alreadyDrilled">N</b>
                                <m key="nodeTypes" refId="901" keid="SYS_STR" veid="EFReportingNodeType">
                                  <key>
                                    <s>564F435F413031-45-33303031313730303032---</s>
                                  </key>
                                  <val>
                                    <ref refId="39"/>
                                  </val>
                                  <key>
                                    <s>564F435F413031-45-33303031313730303030---</s>
                                  </key>
                                  <val>
                                    <ref refId="39"/>
                                  </val>
                                  <key>
                                    <s>564F435F413031-45-33303031313830303030---</s>
                                  </key>
                                  <val>
                                    <ref refId="39"/>
                                  </val>
                                  <key>
                                    <s>564F435F413031-45-33303031313830303032---</s>
                                  </key>
                                  <val>
                                    <ref refId="39"/>
                                  </val>
                                  <key>
                                    <s>564F435F413031-45-33303031313530303030---</s>
                                  </key>
                                  <val>
                                    <ref refId="39"/>
                                  </val>
                                  <key>
                                    <s>564F435F413031-45-33303031313630303032---</s>
                                  </key>
                                  <val>
                                    <ref refId="39"/>
                                  </val>
                                  <key>
                                    <s>564F435F413031-45-33303031313630303030---</s>
                                  </key>
                                  <val>
                                    <ref refId="39"/>
                                  </val>
                                  <key>
                                    <s>564F435F413031-45-33303031313530303032---</s>
                                  </key>
                                  <val>
                                    <ref refId="39"/>
                                  </val>
                                </m>
                                <b key="multiSelection">N</b>
                              </be>
                              <cust key="id" clsId="FilterOid">21</cust>
                              <s key="cod"/>
                              <s key="desc"/>
                              <i key="index">19</i>
                              <l key="children" refId="902" ln="0" eid="Framework.com.tagetik.trees.INode,framework"/>
                              <ref key="parent" refId="728"/>
                            </be>
                            <be refId="903" clsId="FilterNode">
                              <l key="dimensionOids" refId="904" ln="1" eid="DimensionOid">
                                <cust clsId="DimensionOid">564F435F413031-45-33303031313530303032---</cust>
                              </l>
                              <l key="AdHocParamDimensionOids" refId="905" ln="0" eid="DimensionOid"/>
                              <be key="data" refId="906" clsId="FilterNodeData">
                                <ref key="filterNode" refId="903"/>
                                <s key="dim">VOC_A01</s>
                                <i key="segmentLevel">0</i>
                                <ref key="segment" refId="23"/>
                                <b key="placeHolder">N</b>
                                <ref key="weight" refId="24"/>
                                <be key="textMatchingCondition" refId="907" clsId="TextMatchingCondition">
                                  <ref key="op" refId="26"/>
                                  <s key="val"/>
                                </be>
                                <ref key="change" refId="27"/>
                                <ref key="dataType" refId="28"/>
                                <b key="prevailingDataType">N</b>
                                <ref key="editability" refId="29"/>
                                <s key="originalID">22</s>
                                <b key="signChange">S</b>
                                <b key="nativeSignChange">N</b>
                                <l key="nav" refId="908" ln="0" eid="ScenarioModifierValue"/>
                                <i key="sco">0</i>
                                <b key="applyFiltersForForcedScenarioPeriodoMap">N</b>
                                <b key="lineSplit">N</b>
                                <b key="addRCRow">N</b>
                                <b key="complementary">N</b>
                                <ref key="periodicCalculation" refId="107"/>
                                <b key="breakLevelSubtotal">N</b>
                                <b key="alreadyDrilled">N</b>
                                <m key="nodeTypes" refId="909" keid="SYS_STR" veid="EFReportingNodeType">
                                  <key>
                                    <s>564F435F413031-45-33303031313730303032---</s>
                                  </key>
                                  <val>
                                    <ref refId="39"/>
                                  </val>
                                  <key>
                                    <s>564F435F413031-45-33303031313730303030---</s>
                                  </key>
                                  <val>
                                    <ref refId="39"/>
                                  </val>
                                  <key>
                                    <s>564F435F413031-45-33303031313830303030---</s>
                                  </key>
                                  <val>
                                    <ref refId="39"/>
                                  </val>
                                  <key>
                                    <s>564F435F413031-45-33303031313830303032---</s>
                                  </key>
                                  <val>
                                    <ref refId="39"/>
                                  </val>
                                  <key>
                                    <s>564F435F413031-45-33303031313530303030---</s>
                                  </key>
                                  <val>
                                    <ref refId="39"/>
                                  </val>
                                  <key>
                                    <s>564F435F413031-45-33303031313630303032---</s>
                                  </key>
                                  <val>
                                    <ref refId="39"/>
                                  </val>
                                  <key>
                                    <s>564F435F413031-45-33303031313630303030---</s>
                                  </key>
                                  <val>
                                    <ref refId="39"/>
                                  </val>
                                  <key>
                                    <s>564F435F413031-45-33303031313530303032---</s>
                                  </key>
                                  <val>
                                    <ref refId="39"/>
                                  </val>
                                </m>
                                <b key="multiSelection">N</b>
                              </be>
                              <cust key="id" clsId="FilterOid">22</cust>
                              <s key="cod"/>
                              <s key="desc"/>
                              <i key="index">20</i>
                              <l key="children" refId="910" ln="0" eid="Framework.com.tagetik.trees.INode,framework"/>
                              <ref key="parent" refId="728"/>
                            </be>
                            <be refId="911" clsId="FilterNode">
                              <l key="dimensionOids" refId="912" ln="1" eid="DimensionOid">
                                <cust clsId="DimensionOid">564F435F413031-45-33303031313630303030---</cust>
                              </l>
                              <l key="AdHocParamDimensionOids" refId="913" ln="0" eid="DimensionOid"/>
                              <be key="data" refId="914" clsId="FilterNodeData">
                                <ref key="filterNode" refId="911"/>
                                <s key="dim">VOC_A01</s>
                                <i key="segmentLevel">0</i>
                                <ref key="segment" refId="23"/>
                                <b key="placeHolder">N</b>
                                <ref key="weight" refId="24"/>
                                <be key="textMatchingCondition" refId="915" clsId="TextMatchingCondition">
                                  <ref key="op" refId="26"/>
                                  <s key="val"/>
                                </be>
                                <ref key="change" refId="27"/>
                                <ref key="dataType" refId="28"/>
                                <b key="prevailingDataType">N</b>
                                <ref key="editability" refId="29"/>
                                <s key="originalID">23</s>
                                <b key="signChange">S</b>
                                <b key="nativeSignChange">N</b>
                                <l key="nav" refId="916" ln="0" eid="ScenarioModifierValue"/>
                                <i key="sco">0</i>
                                <b key="applyFiltersForForcedScenarioPeriodoMap">N</b>
                                <b key="lineSplit">N</b>
                                <b key="addRCRow">N</b>
                                <b key="complementary">N</b>
                                <ref key="periodicCalculation" refId="107"/>
                                <b key="breakLevelSubtotal">N</b>
                                <b key="alreadyDrilled">N</b>
                                <m key="nodeTypes" refId="917" keid="SYS_STR" veid="EFReportingNodeType">
                                  <key>
                                    <s>564F435F413031-45-33303031313730303032---</s>
                                  </key>
                                  <val>
                                    <ref refId="39"/>
                                  </val>
                                  <key>
                                    <s>564F435F413031-45-33303031313730303030---</s>
                                  </key>
                                  <val>
                                    <ref refId="39"/>
                                  </val>
                                  <key>
                                    <s>564F435F413031-45-33303031313830303030---</s>
                                  </key>
                                  <val>
                                    <ref refId="39"/>
                                  </val>
                                  <key>
                                    <s>564F435F413031-45-33303031313830303032---</s>
                                  </key>
                                  <val>
                                    <ref refId="39"/>
                                  </val>
                                  <key>
                                    <s>564F435F413031-45-33303031313530303030---</s>
                                  </key>
                                  <val>
                                    <ref refId="39"/>
                                  </val>
                                  <key>
                                    <s>564F435F413031-45-33303031313630303032---</s>
                                  </key>
                                  <val>
                                    <ref refId="39"/>
                                  </val>
                                  <key>
                                    <s>564F435F413031-45-33303031313630303030---</s>
                                  </key>
                                  <val>
                                    <ref refId="39"/>
                                  </val>
                                  <key>
                                    <s>564F435F413031-45-33303031313530303032---</s>
                                  </key>
                                  <val>
                                    <ref refId="39"/>
                                  </val>
                                </m>
                                <b key="multiSelection">N</b>
                              </be>
                              <cust key="id" clsId="FilterOid">23</cust>
                              <s key="cod"/>
                              <s key="desc"/>
                              <i key="index">21</i>
                              <l key="children" refId="918" ln="0" eid="Framework.com.tagetik.trees.INode,framework"/>
                              <ref key="parent" refId="728"/>
                            </be>
                            <be refId="919" clsId="FilterNode">
                              <l key="dimensionOids" refId="920" ln="1" eid="DimensionOid">
                                <cust clsId="DimensionOid">564F435F413031-45-33303031313630303032---</cust>
                              </l>
                              <l key="AdHocParamDimensionOids" refId="921" ln="0" eid="DimensionOid"/>
                              <be key="data" refId="922" clsId="FilterNodeData">
                                <ref key="filterNode" refId="919"/>
                                <s key="dim">VOC_A01</s>
                                <i key="segmentLevel">0</i>
                                <ref key="segment" refId="23"/>
                                <b key="placeHolder">N</b>
                                <ref key="weight" refId="24"/>
                                <be key="textMatchingCondition" refId="923" clsId="TextMatchingCondition">
                                  <ref key="op" refId="26"/>
                                  <s key="val"/>
                                </be>
                                <ref key="change" refId="27"/>
                                <ref key="dataType" refId="28"/>
                                <b key="prevailingDataType">N</b>
                                <ref key="editability" refId="29"/>
                                <s key="originalID">24</s>
                                <b key="signChange">S</b>
                                <b key="nativeSignChange">N</b>
                                <l key="nav" refId="924" ln="0" eid="ScenarioModifierValue"/>
                                <i key="sco">0</i>
                                <b key="applyFiltersForForcedScenarioPeriodoMap">N</b>
                                <b key="lineSplit">N</b>
                                <b key="addRCRow">N</b>
                                <b key="complementary">N</b>
                                <ref key="periodicCalculation" refId="107"/>
                                <b key="breakLevelSubtotal">N</b>
                                <b key="alreadyDrilled">N</b>
                                <m key="nodeTypes" refId="925" keid="SYS_STR" veid="EFReportingNodeType">
                                  <key>
                                    <s>564F435F413031-45-33303031313730303032---</s>
                                  </key>
                                  <val>
                                    <ref refId="39"/>
                                  </val>
                                  <key>
                                    <s>564F435F413031-45-33303031313730303030---</s>
                                  </key>
                                  <val>
                                    <ref refId="39"/>
                                  </val>
                                  <key>
                                    <s>564F435F413031-45-33303031313830303030---</s>
                                  </key>
                                  <val>
                                    <ref refId="39"/>
                                  </val>
                                  <key>
                                    <s>564F435F413031-45-33303031313830303032---</s>
                                  </key>
                                  <val>
                                    <ref refId="39"/>
                                  </val>
                                  <key>
                                    <s>564F435F413031-45-33303031313530303030---</s>
                                  </key>
                                  <val>
                                    <ref refId="39"/>
                                  </val>
                                  <key>
                                    <s>564F435F413031-45-33303031313630303032---</s>
                                  </key>
                                  <val>
                                    <ref refId="39"/>
                                  </val>
                                  <key>
                                    <s>564F435F413031-45-33303031313630303030---</s>
                                  </key>
                                  <val>
                                    <ref refId="39"/>
                                  </val>
                                  <key>
                                    <s>564F435F413031-45-33303031313530303032---</s>
                                  </key>
                                  <val>
                                    <ref refId="39"/>
                                  </val>
                                </m>
                                <b key="multiSelection">N</b>
                              </be>
                              <cust key="id" clsId="FilterOid">24</cust>
                              <s key="cod"/>
                              <s key="desc"/>
                              <i key="index">22</i>
                              <l key="children" refId="926" ln="0" eid="Framework.com.tagetik.trees.INode,framework"/>
                              <ref key="parent" refId="728"/>
                            </be>
                            <be refId="927" clsId="FilterNode">
                              <l key="dimensionOids" refId="928" ln="1" eid="DimensionOid">
                                <cust clsId="DimensionOid">564F435F413031-45-33303031313730303030---</cust>
                              </l>
                              <l key="AdHocParamDimensionOids" refId="929" ln="0" eid="DimensionOid"/>
                              <be key="data" refId="930" clsId="FilterNodeData">
                                <ref key="filterNode" refId="927"/>
                                <s key="dim">VOC_A01</s>
                                <i key="segmentLevel">0</i>
                                <ref key="segment" refId="23"/>
                                <b key="placeHolder">N</b>
                                <ref key="weight" refId="24"/>
                                <be key="textMatchingCondition" refId="931" clsId="TextMatchingCondition">
                                  <ref key="op" refId="26"/>
                                  <s key="val"/>
                                </be>
                                <ref key="change" refId="27"/>
                                <ref key="dataType" refId="28"/>
                                <b key="prevailingDataType">N</b>
                                <ref key="editability" refId="29"/>
                                <s key="originalID">25</s>
                                <b key="signChange">S</b>
                                <b key="nativeSignChange">N</b>
                                <l key="nav" refId="932" ln="0" eid="ScenarioModifierValue"/>
                                <i key="sco">0</i>
                                <b key="applyFiltersForForcedScenarioPeriodoMap">N</b>
                                <b key="lineSplit">N</b>
                                <b key="addRCRow">N</b>
                                <b key="complementary">N</b>
                                <ref key="periodicCalculation" refId="107"/>
                                <b key="breakLevelSubtotal">N</b>
                                <b key="alreadyDrilled">N</b>
                                <m key="nodeTypes" refId="933" keid="SYS_STR" veid="EFReportingNodeType">
                                  <key>
                                    <s>564F435F413031-45-33303031313730303032---</s>
                                  </key>
                                  <val>
                                    <ref refId="39"/>
                                  </val>
                                  <key>
                                    <s>564F435F413031-45-33303031313730303030---</s>
                                  </key>
                                  <val>
                                    <ref refId="39"/>
                                  </val>
                                  <key>
                                    <s>564F435F413031-45-33303031313830303030---</s>
                                  </key>
                                  <val>
                                    <ref refId="39"/>
                                  </val>
                                  <key>
                                    <s>564F435F413031-45-33303031313830303032---</s>
                                  </key>
                                  <val>
                                    <ref refId="39"/>
                                  </val>
                                  <key>
                                    <s>564F435F413031-45-33303031313530303030---</s>
                                  </key>
                                  <val>
                                    <ref refId="39"/>
                                  </val>
                                  <key>
                                    <s>564F435F413031-45-33303031313630303032---</s>
                                  </key>
                                  <val>
                                    <ref refId="39"/>
                                  </val>
                                  <key>
                                    <s>564F435F413031-45-33303031313630303030---</s>
                                  </key>
                                  <val>
                                    <ref refId="39"/>
                                  </val>
                                  <key>
                                    <s>564F435F413031-45-33303031313530303032---</s>
                                  </key>
                                  <val>
                                    <ref refId="39"/>
                                  </val>
                                </m>
                                <b key="multiSelection">N</b>
                              </be>
                              <cust key="id" clsId="FilterOid">25</cust>
                              <s key="cod"/>
                              <s key="desc"/>
                              <i key="index">23</i>
                              <l key="children" refId="934" ln="0" eid="Framework.com.tagetik.trees.INode,framework"/>
                              <ref key="parent" refId="728"/>
                            </be>
                            <be refId="935" clsId="FilterNode">
                              <l key="dimensionOids" refId="936" ln="1" eid="DimensionOid">
                                <cust clsId="DimensionOid">564F435F413031-45-33303031313730303032---</cust>
                              </l>
                              <l key="AdHocParamDimensionOids" refId="937" ln="0" eid="DimensionOid"/>
                              <be key="data" refId="938" clsId="FilterNodeData">
                                <ref key="filterNode" refId="935"/>
                                <s key="dim">VOC_A01</s>
                                <i key="segmentLevel">0</i>
                                <ref key="segment" refId="23"/>
                                <b key="placeHolder">N</b>
                                <ref key="weight" refId="24"/>
                                <be key="textMatchingCondition" refId="939" clsId="TextMatchingCondition">
                                  <ref key="op" refId="26"/>
                                  <s key="val"/>
                                </be>
                                <ref key="change" refId="27"/>
                                <ref key="dataType" refId="28"/>
                                <b key="prevailingDataType">N</b>
                                <ref key="editability" refId="29"/>
                                <s key="originalID">26</s>
                                <b key="signChange">S</b>
                                <b key="nativeSignChange">N</b>
                                <l key="nav" refId="940" ln="0" eid="ScenarioModifierValue"/>
                                <i key="sco">0</i>
                                <b key="applyFiltersForForcedScenarioPeriodoMap">N</b>
                                <b key="lineSplit">N</b>
                                <b key="addRCRow">N</b>
                                <b key="complementary">N</b>
                                <ref key="periodicCalculation" refId="107"/>
                                <b key="breakLevelSubtotal">N</b>
                                <b key="alreadyDrilled">N</b>
                                <m key="nodeTypes" refId="941" keid="SYS_STR" veid="EFReportingNodeType">
                                  <key>
                                    <s>564F435F413031-45-33303031313730303032---</s>
                                  </key>
                                  <val>
                                    <ref refId="39"/>
                                  </val>
                                  <key>
                                    <s>564F435F413031-45-33303031313730303030---</s>
                                  </key>
                                  <val>
                                    <ref refId="39"/>
                                  </val>
                                  <key>
                                    <s>564F435F413031-45-33303031313830303030---</s>
                                  </key>
                                  <val>
                                    <ref refId="39"/>
                                  </val>
                                  <key>
                                    <s>564F435F413031-45-33303031313830303032---</s>
                                  </key>
                                  <val>
                                    <ref refId="39"/>
                                  </val>
                                  <key>
                                    <s>564F435F413031-45-33303031313530303030---</s>
                                  </key>
                                  <val>
                                    <ref refId="39"/>
                                  </val>
                                  <key>
                                    <s>564F435F413031-45-33303031313630303032---</s>
                                  </key>
                                  <val>
                                    <ref refId="39"/>
                                  </val>
                                  <key>
                                    <s>564F435F413031-45-33303031313630303030---</s>
                                  </key>
                                  <val>
                                    <ref refId="39"/>
                                  </val>
                                  <key>
                                    <s>564F435F413031-45-33303031313530303032---</s>
                                  </key>
                                  <val>
                                    <ref refId="39"/>
                                  </val>
                                </m>
                                <b key="multiSelection">N</b>
                              </be>
                              <cust key="id" clsId="FilterOid">26</cust>
                              <s key="cod"/>
                              <s key="desc"/>
                              <i key="index">24</i>
                              <l key="children" refId="942" ln="0" eid="Framework.com.tagetik.trees.INode,framework"/>
                              <ref key="parent" refId="728"/>
                            </be>
                            <be refId="943" clsId="FilterNode">
                              <l key="dimensionOids" refId="944" ln="1" eid="DimensionOid">
                                <cust clsId="DimensionOid">564F435F413031-45-33303031313830303030---</cust>
                              </l>
                              <l key="AdHocParamDimensionOids" refId="945" ln="0" eid="DimensionOid"/>
                              <be key="data" refId="946" clsId="FilterNodeData">
                                <ref key="filterNode" refId="943"/>
                                <s key="dim">VOC_A01</s>
                                <i key="segmentLevel">0</i>
                                <ref key="segment" refId="23"/>
                                <b key="placeHolder">N</b>
                                <ref key="weight" refId="24"/>
                                <be key="textMatchingCondition" refId="947" clsId="TextMatchingCondition">
                                  <ref key="op" refId="26"/>
                                  <s key="val"/>
                                </be>
                                <ref key="change" refId="27"/>
                                <ref key="dataType" refId="28"/>
                                <b key="prevailingDataType">N</b>
                                <ref key="editability" refId="29"/>
                                <s key="originalID">27</s>
                                <b key="signChange">S</b>
                                <b key="nativeSignChange">N</b>
                                <l key="nav" refId="948" ln="0" eid="ScenarioModifierValue"/>
                                <i key="sco">0</i>
                                <b key="applyFiltersForForcedScenarioPeriodoMap">N</b>
                                <b key="lineSplit">N</b>
                                <b key="addRCRow">N</b>
                                <b key="complementary">N</b>
                                <ref key="periodicCalculation" refId="107"/>
                                <b key="breakLevelSubtotal">N</b>
                                <b key="alreadyDrilled">N</b>
                                <m key="nodeTypes" refId="949" keid="SYS_STR" veid="EFReportingNodeType">
                                  <key>
                                    <s>564F435F413031-45-33303031313730303032---</s>
                                  </key>
                                  <val>
                                    <ref refId="39"/>
                                  </val>
                                  <key>
                                    <s>564F435F413031-45-33303031313730303030---</s>
                                  </key>
                                  <val>
                                    <ref refId="39"/>
                                  </val>
                                  <key>
                                    <s>564F435F413031-45-33303031313830303030---</s>
                                  </key>
                                  <val>
                                    <ref refId="39"/>
                                  </val>
                                  <key>
                                    <s>564F435F413031-45-33303031313830303032---</s>
                                  </key>
                                  <val>
                                    <ref refId="39"/>
                                  </val>
                                  <key>
                                    <s>564F435F413031-45-33303031313530303030---</s>
                                  </key>
                                  <val>
                                    <ref refId="39"/>
                                  </val>
                                  <key>
                                    <s>564F435F413031-45-33303031313630303032---</s>
                                  </key>
                                  <val>
                                    <ref refId="39"/>
                                  </val>
                                  <key>
                                    <s>564F435F413031-45-33303031313630303030---</s>
                                  </key>
                                  <val>
                                    <ref refId="39"/>
                                  </val>
                                  <key>
                                    <s>564F435F413031-45-33303031313530303032---</s>
                                  </key>
                                  <val>
                                    <ref refId="39"/>
                                  </val>
                                </m>
                                <b key="multiSelection">N</b>
                              </be>
                              <cust key="id" clsId="FilterOid">27</cust>
                              <s key="cod"/>
                              <s key="desc"/>
                              <i key="index">25</i>
                              <l key="children" refId="950" ln="0" eid="Framework.com.tagetik.trees.INode,framework"/>
                              <ref key="parent" refId="728"/>
                            </be>
                            <be refId="951" clsId="FilterNode">
                              <l key="dimensionOids" refId="952" ln="1" eid="DimensionOid">
                                <cust clsId="DimensionOid">564F435F413031-45-33303031313830303032---</cust>
                              </l>
                              <l key="AdHocParamDimensionOids" refId="953" ln="0" eid="DimensionOid"/>
                              <be key="data" refId="954" clsId="FilterNodeData">
                                <ref key="filterNode" refId="951"/>
                                <s key="dim">VOC_A01</s>
                                <i key="segmentLevel">0</i>
                                <ref key="segment" refId="23"/>
                                <b key="placeHolder">N</b>
                                <ref key="weight" refId="24"/>
                                <be key="textMatchingCondition" refId="955" clsId="TextMatchingCondition">
                                  <ref key="op" refId="26"/>
                                  <s key="val"/>
                                </be>
                                <ref key="change" refId="27"/>
                                <ref key="dataType" refId="28"/>
                                <b key="prevailingDataType">N</b>
                                <ref key="editability" refId="29"/>
                                <s key="originalID">28</s>
                                <b key="signChange">S</b>
                                <b key="nativeSignChange">N</b>
                                <l key="nav" refId="956" ln="0" eid="ScenarioModifierValue"/>
                                <i key="sco">0</i>
                                <b key="applyFiltersForForcedScenarioPeriodoMap">N</b>
                                <b key="lineSplit">N</b>
                                <b key="addRCRow">N</b>
                                <b key="complementary">N</b>
                                <ref key="periodicCalculation" refId="107"/>
                                <b key="breakLevelSubtotal">N</b>
                                <b key="alreadyDrilled">N</b>
                                <m key="nodeTypes" refId="957" keid="SYS_STR" veid="EFReportingNodeType">
                                  <key>
                                    <s>564F435F413031-45-33303031313730303032---</s>
                                  </key>
                                  <val>
                                    <ref refId="39"/>
                                  </val>
                                  <key>
                                    <s>564F435F413031-45-33303031313730303030---</s>
                                  </key>
                                  <val>
                                    <ref refId="39"/>
                                  </val>
                                  <key>
                                    <s>564F435F413031-45-33303031313830303030---</s>
                                  </key>
                                  <val>
                                    <ref refId="39"/>
                                  </val>
                                  <key>
                                    <s>564F435F413031-45-33303031313830303032---</s>
                                  </key>
                                  <val>
                                    <ref refId="39"/>
                                  </val>
                                  <key>
                                    <s>564F435F413031-45-33303031313530303030---</s>
                                  </key>
                                  <val>
                                    <ref refId="39"/>
                                  </val>
                                  <key>
                                    <s>564F435F413031-45-33303031313630303032---</s>
                                  </key>
                                  <val>
                                    <ref refId="39"/>
                                  </val>
                                  <key>
                                    <s>564F435F413031-45-33303031313630303030---</s>
                                  </key>
                                  <val>
                                    <ref refId="39"/>
                                  </val>
                                  <key>
                                    <s>564F435F413031-45-33303031313530303032---</s>
                                  </key>
                                  <val>
                                    <ref refId="39"/>
                                  </val>
                                </m>
                                <b key="multiSelection">N</b>
                              </be>
                              <cust key="id" clsId="FilterOid">28</cust>
                              <s key="cod"/>
                              <s key="desc"/>
                              <i key="index">26</i>
                              <l key="children" refId="958" ln="0" eid="Framework.com.tagetik.trees.INode,framework"/>
                              <ref key="parent" refId="728"/>
                            </be>
                            <be refId="959" clsId="FilterNode">
                              <l key="dimensionOids" refId="960" ln="1" eid="DimensionOid">
                                <cust clsId="DimensionOid">564F435F413031-45-33303031343030303030---</cust>
                              </l>
                              <l key="AdHocParamDimensionOids" refId="961" ln="0" eid="DimensionOid"/>
                              <be key="data" refId="962" clsId="FilterNodeData">
                                <ref key="filterNode" refId="959"/>
                                <s key="dim">VOC_A01</s>
                                <i key="segmentLevel">0</i>
                                <ref key="segment" refId="23"/>
                                <b key="placeHolder">N</b>
                                <ref key="weight" refId="24"/>
                                <be key="textMatchingCondition" refId="963" clsId="TextMatchingCondition">
                                  <ref key="op" refId="26"/>
                                  <s key="val"/>
                                </be>
                                <ref key="change" refId="27"/>
                                <ref key="dataType" refId="28"/>
                                <b key="prevailingDataType">N</b>
                                <ref key="editability" refId="29"/>
                                <s key="originalID">29</s>
                                <b key="signChange">S</b>
                                <b key="nativeSignChange">N</b>
                                <l key="nav" refId="964" ln="0" eid="ScenarioModifierValue"/>
                                <i key="sco">0</i>
                                <b key="applyFiltersForForcedScenarioPeriodoMap">N</b>
                                <b key="lineSplit">N</b>
                                <b key="addRCRow">N</b>
                                <b key="complementary">N</b>
                                <ref key="periodicCalculation" refId="107"/>
                                <b key="breakLevelSubtotal">N</b>
                                <b key="alreadyDrilled">N</b>
                                <m key="nodeTypes" refId="965" keid="SYS_STR" veid="EFReportingNodeType">
                                  <key>
                                    <s>564F435F413031-45-33303031343030303030---</s>
                                  </key>
                                  <val>
                                    <ref refId="39"/>
                                  </val>
                                </m>
                                <b key="multiSelection">N</b>
                              </be>
                              <cust key="id" clsId="FilterOid">29</cust>
                              <s key="cod"/>
                              <s key="desc"/>
                              <i key="index">27</i>
                              <l key="children" refId="966" ln="0" eid="Framework.com.tagetik.trees.INode,framework"/>
                              <ref key="parent" refId="728"/>
                            </be>
                            <be refId="967" clsId="FilterNode">
                              <l key="dimensionOids" refId="968" ln="1" eid="DimensionOid">
                                <cust clsId="DimensionOid">564F435F413031-4E-33303031323030303030---</cust>
                              </l>
                              <l key="AdHocParamDimensionOids" refId="969" ln="0" eid="DimensionOid"/>
                              <be key="data" refId="970" clsId="FilterNodeData">
                                <ref key="filterNode" refId="967"/>
                                <s key="dim">VOC_A01</s>
                                <i key="segmentLevel">0</i>
                                <ref key="segment" refId="23"/>
                                <b key="placeHolder">N</b>
                                <ref key="weight" refId="24"/>
                                <be key="textMatchingCondition" refId="971" clsId="TextMatchingCondition">
                                  <ref key="op" refId="26"/>
                                  <s key="val"/>
                                </be>
                                <ref key="change" refId="27"/>
                                <ref key="dataType" refId="28"/>
                                <b key="prevailingDataType">N</b>
                                <ref key="editability" refId="29"/>
                                <s key="originalID">30</s>
                                <b key="signChange">S</b>
                                <b key="nativeSignChange">N</b>
                                <l key="nav" refId="972" ln="0" eid="ScenarioModifierValue"/>
                                <i key="sco">0</i>
                                <b key="applyFiltersForForcedScenarioPeriodoMap">N</b>
                                <b key="lineSplit">N</b>
                                <b key="addRCRow">N</b>
                                <b key="complementary">N</b>
                                <ref key="periodicCalculation" refId="107"/>
                                <b key="breakLevelSubtotal">N</b>
                                <b key="alreadyDrilled">N</b>
                                <m key="nodeTypes" refId="973" keid="SYS_STR" veid="EFReportingNodeType">
                                  <key>
                                    <s>564F435F413031-4E-33303031323030303030---</s>
                                  </key>
                                  <val>
                                    <ref refId="39"/>
                                  </val>
                                </m>
                                <b key="multiSelection">N</b>
                              </be>
                              <cust key="id" clsId="FilterOid">30</cust>
                              <s key="cod"/>
                              <s key="desc"/>
                              <i key="index">28</i>
                              <l key="children" refId="974" ln="0" eid="Framework.com.tagetik.trees.INode,framework"/>
                              <ref key="parent" refId="728"/>
                            </be>
                            <be refId="975" clsId="FilterNode">
                              <l key="dimensionOids" refId="976" ln="1" eid="DimensionOid">
                                <cust clsId="DimensionOid">564F435F413031-4E-33303031303030303030---</cust>
                              </l>
                              <l key="AdHocParamDimensionOids" refId="977" ln="0" eid="DimensionOid"/>
                              <be key="data" refId="978" clsId="FilterNodeData">
                                <ref key="filterNode" refId="975"/>
                                <s key="dim">VOC_A01</s>
                                <i key="segmentLevel">0</i>
                                <ref key="segment" refId="23"/>
                                <be key="dictionaryHeader" refId="979" clsId="MultiDesc">
                                  <a key="desc" refId="980" ln="4" eid="SYS_STR">
                                    <s>Total</s>
                                    <s>Summe</s>
                                    <nl/>
                                    <nl/>
                                  </a>
                                </be>
                                <b key="placeHolder">N</b>
                                <ref key="weight" refId="24"/>
                                <be key="textMatchingCondition" refId="981" clsId="TextMatchingCondition">
                                  <ref key="op" refId="26"/>
                                  <s key="val"/>
                                </be>
                                <ref key="change" refId="27"/>
                                <ref key="dataType" refId="28"/>
                                <b key="prevailingDataType">N</b>
                                <ref key="editability" refId="29"/>
                                <s key="originalID">31</s>
                                <b key="signChange">S</b>
                                <b key="nativeSignChange">N</b>
                                <l key="nav" refId="982" ln="0" eid="ScenarioModifierValue"/>
                                <i key="sco">0</i>
                                <b key="applyFiltersForForcedScenarioPeriodoMap">N</b>
                                <b key="lineSplit">N</b>
                                <b key="addRCRow">N</b>
                                <b key="complementary">N</b>
                                <ref key="periodicCalculation" refId="107"/>
                                <b key="breakLevelSubtotal">N</b>
                                <b key="alreadyDrilled">N</b>
                                <m key="nodeTypes" refId="983" keid="SYS_STR" veid="EFReportingNodeType">
                                  <key>
                                    <s>564F435F413031-4E-33303031303030303030---</s>
                                  </key>
                                  <val>
                                    <ref refId="39"/>
                                  </val>
                                </m>
                                <b key="multiSelection">N</b>
                              </be>
                              <cust key="id" clsId="FilterOid">31</cust>
                              <s key="cod"/>
                              <s key="desc"/>
                              <i key="index">29</i>
                              <l key="children" refId="984" ln="0" eid="Framework.com.tagetik.trees.INode,framework"/>
                              <ref key="parent" refId="728"/>
                            </be>
                          </l>
                        </be>
                        <be key="columns" refId="985" clsId="FilterNode">
                          <l key="dimensionOids" refId="986" ln="0" eid="DimensionOid"/>
                          <l key="AdHocParamDimensionOids" refId="987" ln="0" eid="DimensionOid"/>
                          <be key="data" refId="988" clsId="FilterNodeData">
                            <ref key="filterNode" refId="985"/>
                            <i key="segmentLevel">0</i>
                            <ref key="segment" refId="23"/>
                            <b key="placeHolder">N</b>
                            <ref key="weight" refId="24"/>
                            <be key="textMatchingCondition" refId="989"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Columns</s>
                          <i key="index">0</i>
                          <l key="children" refId="990" ln="7" eid="Framework.com.tagetik.trees.INode,framework">
                            <be refId="991" clsId="FilterNode">
                              <l key="dimensionOids" refId="992" ln="1" eid="DimensionOid">
                                <cust clsId="DimensionOid">415A495F453031-4E-414E313030303030---</cust>
                              </l>
                              <l key="AdHocParamDimensionOids" refId="993" ln="0" eid="DimensionOid"/>
                              <be key="data" refId="994" clsId="FilterNodeData">
                                <ref key="filterNode" refId="991"/>
                                <s key="dim">AZI_E01</s>
                                <i key="segmentLevel">0</i>
                                <ref key="segment" refId="36"/>
                                <be key="dictionaryHeader" refId="995" clsId="MultiDesc">
                                  <a key="desc" refId="996" ln="4" eid="SYS_STR">
                                    <s>European Generation</s>
                                    <s>
                                      Europ
                                      <ch cod="e4"/>
                                      ische Erzeugung
                                    </s>
                                    <nl/>
                                    <nl/>
                                  </a>
                                </be>
                                <b key="placeHolder">N</b>
                                <ref key="weight" refId="24"/>
                                <be key="textMatchingCondition" refId="997" clsId="TextMatchingCondition">
                                  <ref key="op" refId="26"/>
                                  <s key="val"/>
                                </be>
                                <ref key="change" refId="27"/>
                                <ref key="dataType" refId="28"/>
                                <b key="prevailingDataType">N</b>
                                <ref key="editability" refId="29"/>
                                <s key="originalID">5</s>
                                <b key="signChange">N</b>
                                <b key="nativeSignChange">N</b>
                                <l key="nav" refId="998" ln="0" eid="ScenarioModifierValue"/>
                                <i key="sco">0</i>
                                <b key="applyFiltersForForcedScenarioPeriodoMap">N</b>
                                <b key="lineSplit">N</b>
                                <b key="addRCRow">N</b>
                                <b key="complementary">N</b>
                                <ref key="periodicCalculation" refId="107"/>
                                <b key="breakLevelSubtotal">N</b>
                                <b key="alreadyDrilled">N</b>
                                <m key="nodeTypes" refId="999" keid="SYS_STR" veid="EFReportingNodeType">
                                  <key>
                                    <s>415A495F453031-4E-414E313030303030---</s>
                                  </key>
                                  <val>
                                    <ref refId="39"/>
                                  </val>
                                </m>
                                <b key="multiSelection">N</b>
                              </be>
                              <cust key="id" clsId="FilterOid">5</cust>
                              <s key="cod"/>
                              <s key="desc"/>
                              <i key="index">0</i>
                              <l key="children" refId="1000" ln="2" eid="Framework.com.tagetik.trees.INode,framework">
                                <be refId="1001" clsId="FilterNode">
                                  <l key="dimensionOids" refId="1002" ln="1" eid="DimensionOid">
                                    <cust clsId="DimensionOid">5343455F24-45-41432D323032332D434F4E53-24434F4E534F4C49444154494F4E--</cust>
                                  </l>
                                  <l key="AdHocParamDimensionOids" refId="1003" ln="0" eid="DimensionOid"/>
                                  <be key="data" refId="1004" clsId="FilterNodeData">
                                    <ref key="filterNode" refId="1001"/>
                                    <s key="dim">SCE_$</s>
                                    <i key="segmentLevel">0</i>
                                    <e key="segment" refId="1005" id="SegmentEnum">N</e>
                                    <b key="placeHolder">N</b>
                                    <ref key="weight" refId="24"/>
                                    <be key="textMatchingCondition" refId="1006" clsId="TextMatchingCondition">
                                      <ref key="op" refId="26"/>
                                      <s key="val"/>
                                    </be>
                                    <ref key="change" refId="27"/>
                                    <ref key="dataType" refId="28"/>
                                    <b key="prevailingDataType">N</b>
                                    <ref key="editability" refId="29"/>
                                    <s key="originalID">2</s>
                                    <b key="signChange">N</b>
                                    <b key="nativeSignChange">N</b>
                                    <l key="nav" refId="1007" ln="0" eid="ScenarioModifierValue"/>
                                    <i key="sco">0</i>
                                    <b key="applyFiltersForForcedScenarioPeriodoMap">N</b>
                                    <b key="lineSplit">N</b>
                                    <b key="addRCRow">N</b>
                                    <b key="complementary">N</b>
                                    <ref key="periodicCalculation" refId="30"/>
                                    <b key="breakLevelSubtotal">N</b>
                                    <b key="alreadyDrilled">N</b>
                                    <b key="multiSelection">N</b>
                                  </be>
                                  <cust key="id" clsId="FilterOid">2</cust>
                                  <s key="cod"/>
                                  <s key="desc"/>
                                  <i key="index">0</i>
                                  <l key="children" refId="1008" ln="1" eid="Framework.com.tagetik.trees.INode,framework">
                                    <be refId="1009" clsId="FilterNode">
                                      <l key="dimensionOids" refId="1010" ln="1" eid="DimensionOid">
                                        <cust clsId="DimensionOid">504552-45-3132---</cust>
                                      </l>
                                      <l key="AdHocParamDimensionOids" refId="1011" ln="0" eid="DimensionOid"/>
                                      <be key="data" refId="1012" clsId="FilterNodeData">
                                        <ref key="filterNode" refId="1009"/>
                                        <s key="dim">PER</s>
                                        <i key="segmentLevel">0</i>
                                        <ref key="segment" refId="1005"/>
                                        <b key="placeHolder">N</b>
                                        <ref key="weight" refId="24"/>
                                        <be key="textMatchingCondition" refId="1013" clsId="TextMatchingCondition">
                                          <ref key="op" refId="26"/>
                                          <s key="val"/>
                                        </be>
                                        <ref key="change" refId="27"/>
                                        <ref key="dataType" refId="28"/>
                                        <b key="prevailingDataType">N</b>
                                        <ref key="editability" refId="29"/>
                                        <s key="originalID">21</s>
                                        <b key="signChange">N</b>
                                        <b key="nativeSignChange">N</b>
                                        <l key="nav" refId="1014" ln="0" eid="ScenarioModifierValue"/>
                                        <i key="sco">0</i>
                                        <b key="applyFiltersForForcedScenarioPeriodoMap">N</b>
                                        <b key="lineSplit">N</b>
                                        <b key="addRCRow">N</b>
                                        <b key="complementary">N</b>
                                        <ref key="periodicCalculation" refId="30"/>
                                        <b key="breakLevelSubtotal">N</b>
                                        <b key="alreadyDrilled">N</b>
                                        <b key="multiSelection">N</b>
                                      </be>
                                      <cust key="id" clsId="FilterOid">21</cust>
                                      <s key="cod"/>
                                      <s key="desc"/>
                                      <i key="index">0</i>
                                      <l key="children" refId="1015" ln="0" eid="Framework.com.tagetik.trees.INode,framework"/>
                                      <ref key="parent" refId="1001"/>
                                    </be>
                                  </l>
                                  <ref key="parent" refId="991"/>
                                </be>
                                <be refId="1016" clsId="FilterNode">
                                  <l key="dimensionOids" refId="1017" ln="1" eid="DimensionOid">
                                    <cust clsId="DimensionOid">5343455F24-45-41432D323032322D434F4E53-24434F4E534F4C49444154494F4E--</cust>
                                  </l>
                                  <l key="AdHocParamDimensionOids" refId="1018" ln="0" eid="DimensionOid"/>
                                  <be key="data" refId="1019" clsId="FilterNodeData">
                                    <ref key="filterNode" refId="1016"/>
                                    <s key="dim">SCE_$</s>
                                    <i key="segmentLevel">0</i>
                                    <ref key="segment" refId="1005"/>
                                    <b key="placeHolder">N</b>
                                    <ref key="weight" refId="24"/>
                                    <be key="textMatchingCondition" refId="1020" clsId="TextMatchingCondition">
                                      <ref key="op" refId="26"/>
                                      <s key="val"/>
                                    </be>
                                    <ref key="change" refId="27"/>
                                    <ref key="dataType" refId="28"/>
                                    <b key="prevailingDataType">N</b>
                                    <ref key="editability" refId="29"/>
                                    <s key="originalID">3</s>
                                    <b key="signChange">N</b>
                                    <b key="nativeSignChange">N</b>
                                    <l key="nav" refId="1021" ln="0" eid="ScenarioModifierValue"/>
                                    <i key="sco">0</i>
                                    <b key="applyFiltersForForcedScenarioPeriodoMap">N</b>
                                    <b key="lineSplit">N</b>
                                    <b key="addRCRow">N</b>
                                    <b key="complementary">N</b>
                                    <ref key="periodicCalculation" refId="30"/>
                                    <b key="breakLevelSubtotal">N</b>
                                    <b key="alreadyDrilled">N</b>
                                    <b key="multiSelection">N</b>
                                  </be>
                                  <cust key="id" clsId="FilterOid">3</cust>
                                  <s key="cod"/>
                                  <s key="desc"/>
                                  <i key="index">1</i>
                                  <l key="children" refId="1022" ln="1" eid="Framework.com.tagetik.trees.INode,framework">
                                    <be refId="1023" clsId="FilterNode">
                                      <l key="dimensionOids" refId="1024" ln="1" eid="DimensionOid">
                                        <cust clsId="DimensionOid">504552-45-3132---</cust>
                                      </l>
                                      <l key="AdHocParamDimensionOids" refId="1025" ln="0" eid="DimensionOid"/>
                                      <be key="data" refId="1026" clsId="FilterNodeData">
                                        <ref key="filterNode" refId="1023"/>
                                        <s key="dim">PER</s>
                                        <i key="segmentLevel">0</i>
                                        <ref key="segment" refId="1005"/>
                                        <b key="placeHolder">N</b>
                                        <ref key="weight" refId="24"/>
                                        <be key="textMatchingCondition" refId="1027" clsId="TextMatchingCondition">
                                          <ref key="op" refId="26"/>
                                          <s key="val"/>
                                        </be>
                                        <ref key="change" refId="27"/>
                                        <ref key="dataType" refId="28"/>
                                        <b key="prevailingDataType">N</b>
                                        <ref key="editability" refId="29"/>
                                        <s key="originalID">22</s>
                                        <b key="signChange">N</b>
                                        <b key="nativeSignChange">N</b>
                                        <l key="nav" refId="1028" ln="0" eid="ScenarioModifierValue"/>
                                        <i key="sco">0</i>
                                        <b key="applyFiltersForForcedScenarioPeriodoMap">N</b>
                                        <b key="lineSplit">N</b>
                                        <b key="addRCRow">N</b>
                                        <b key="complementary">N</b>
                                        <ref key="periodicCalculation" refId="30"/>
                                        <b key="breakLevelSubtotal">N</b>
                                        <b key="alreadyDrilled">N</b>
                                        <b key="multiSelection">N</b>
                                      </be>
                                      <cust key="id" clsId="FilterOid">22</cust>
                                      <s key="cod"/>
                                      <s key="desc"/>
                                      <i key="index">0</i>
                                      <l key="children" refId="1029" ln="0" eid="Framework.com.tagetik.trees.INode,framework"/>
                                      <ref key="parent" refId="1016"/>
                                    </be>
                                  </l>
                                  <ref key="parent" refId="991"/>
                                </be>
                              </l>
                              <ref key="parent" refId="985"/>
                            </be>
                            <be refId="1030" clsId="FilterNode">
                              <l key="dimensionOids" refId="1031" ln="1" eid="DimensionOid">
                                <cust clsId="DimensionOid">415A495F453031-4E-414E323030303030---</cust>
                              </l>
                              <l key="AdHocParamDimensionOids" refId="1032" ln="0" eid="DimensionOid"/>
                              <be key="data" refId="1033" clsId="FilterNodeData">
                                <ref key="filterNode" refId="1030"/>
                                <s key="dim">AZI_E01</s>
                                <i key="segmentLevel">0</i>
                                <ref key="segment" refId="36"/>
                                <be key="dictionaryHeader" refId="1034" clsId="MultiDesc">
                                  <a key="desc" refId="1035" ln="4" eid="SYS_STR">
                                    <s>Global Commodities</s>
                                    <s>Globaler Handel</s>
                                    <nl/>
                                    <nl/>
                                  </a>
                                </be>
                                <b key="placeHolder">N</b>
                                <ref key="weight" refId="24"/>
                                <be key="textMatchingCondition" refId="1036" clsId="TextMatchingCondition">
                                  <ref key="op" refId="26"/>
                                  <s key="val"/>
                                </be>
                                <ref key="change" refId="27"/>
                                <ref key="dataType" refId="28"/>
                                <b key="prevailingDataType">N</b>
                                <ref key="editability" refId="29"/>
                                <s key="originalID">6</s>
                                <b key="signChange">N</b>
                                <b key="nativeSignChange">N</b>
                                <l key="nav" refId="1037" ln="0" eid="ScenarioModifierValue"/>
                                <i key="sco">0</i>
                                <b key="applyFiltersForForcedScenarioPeriodoMap">N</b>
                                <b key="lineSplit">N</b>
                                <b key="addRCRow">N</b>
                                <b key="complementary">N</b>
                                <ref key="periodicCalculation" refId="107"/>
                                <b key="breakLevelSubtotal">N</b>
                                <b key="alreadyDrilled">N</b>
                                <m key="nodeTypes" refId="1038" keid="SYS_STR" veid="EFReportingNodeType">
                                  <key>
                                    <s>415A495F453031-4E-414E323030303030---</s>
                                  </key>
                                  <val>
                                    <ref refId="39"/>
                                  </val>
                                </m>
                                <b key="multiSelection">N</b>
                              </be>
                              <cust key="id" clsId="FilterOid">6</cust>
                              <s key="cod"/>
                              <s key="desc"/>
                              <i key="index">1</i>
                              <l key="children" refId="1039" ln="2" eid="Framework.com.tagetik.trees.INode,framework">
                                <be refId="1040" clsId="FilterNode">
                                  <l key="dimensionOids" refId="1041" ln="1" eid="DimensionOid">
                                    <cust clsId="DimensionOid">5343455F24-45-41432D323032332D434F4E53-24434F4E534F4C49444154494F4E--</cust>
                                  </l>
                                  <l key="AdHocParamDimensionOids" refId="1042" ln="0" eid="DimensionOid"/>
                                  <be key="data" refId="1043" clsId="FilterNodeData">
                                    <ref key="filterNode" refId="1040"/>
                                    <s key="dim">SCE_$</s>
                                    <i key="segmentLevel">0</i>
                                    <ref key="segment" refId="1005"/>
                                    <b key="placeHolder">N</b>
                                    <ref key="weight" refId="24"/>
                                    <be key="textMatchingCondition" refId="1044" clsId="TextMatchingCondition">
                                      <ref key="op" refId="26"/>
                                      <s key="val"/>
                                    </be>
                                    <ref key="change" refId="27"/>
                                    <ref key="dataType" refId="28"/>
                                    <b key="prevailingDataType">N</b>
                                    <ref key="editability" refId="29"/>
                                    <s key="originalID">7</s>
                                    <b key="signChange">N</b>
                                    <b key="nativeSignChange">N</b>
                                    <l key="nav" refId="1045" ln="0" eid="ScenarioModifierValue"/>
                                    <i key="sco">0</i>
                                    <b key="applyFiltersForForcedScenarioPeriodoMap">N</b>
                                    <b key="lineSplit">N</b>
                                    <b key="addRCRow">N</b>
                                    <b key="complementary">N</b>
                                    <ref key="periodicCalculation" refId="30"/>
                                    <b key="breakLevelSubtotal">N</b>
                                    <b key="alreadyDrilled">N</b>
                                    <b key="multiSelection">N</b>
                                  </be>
                                  <cust key="id" clsId="FilterOid">7</cust>
                                  <s key="cod"/>
                                  <s key="desc"/>
                                  <i key="index">0</i>
                                  <l key="children" refId="1046" ln="1" eid="Framework.com.tagetik.trees.INode,framework">
                                    <be refId="1047" clsId="FilterNode">
                                      <l key="dimensionOids" refId="1048" ln="1" eid="DimensionOid">
                                        <cust clsId="DimensionOid">504552-45-3132---</cust>
                                      </l>
                                      <l key="AdHocParamDimensionOids" refId="1049" ln="0" eid="DimensionOid"/>
                                      <be key="data" refId="1050" clsId="FilterNodeData">
                                        <ref key="filterNode" refId="1047"/>
                                        <s key="dim">PER</s>
                                        <i key="segmentLevel">0</i>
                                        <ref key="segment" refId="1005"/>
                                        <b key="placeHolder">N</b>
                                        <ref key="weight" refId="24"/>
                                        <be key="textMatchingCondition" refId="1051" clsId="TextMatchingCondition">
                                          <ref key="op" refId="26"/>
                                          <s key="val"/>
                                        </be>
                                        <ref key="change" refId="27"/>
                                        <ref key="dataType" refId="28"/>
                                        <b key="prevailingDataType">N</b>
                                        <ref key="editability" refId="29"/>
                                        <s key="originalID">23</s>
                                        <b key="signChange">N</b>
                                        <b key="nativeSignChange">N</b>
                                        <l key="nav" refId="1052" ln="0" eid="ScenarioModifierValue"/>
                                        <i key="sco">0</i>
                                        <b key="applyFiltersForForcedScenarioPeriodoMap">N</b>
                                        <b key="lineSplit">N</b>
                                        <b key="addRCRow">N</b>
                                        <b key="complementary">N</b>
                                        <ref key="periodicCalculation" refId="30"/>
                                        <b key="breakLevelSubtotal">N</b>
                                        <b key="alreadyDrilled">N</b>
                                        <b key="multiSelection">N</b>
                                      </be>
                                      <cust key="id" clsId="FilterOid">23</cust>
                                      <s key="cod"/>
                                      <s key="desc"/>
                                      <i key="index">0</i>
                                      <l key="children" refId="1053" ln="0" eid="Framework.com.tagetik.trees.INode,framework"/>
                                      <ref key="parent" refId="1040"/>
                                    </be>
                                  </l>
                                  <ref key="parent" refId="1030"/>
                                </be>
                                <be refId="1054" clsId="FilterNode">
                                  <l key="dimensionOids" refId="1055" ln="1" eid="DimensionOid">
                                    <cust clsId="DimensionOid">5343455F24-45-41432D323032322D434F4E53-24434F4E534F4C49444154494F4E--</cust>
                                  </l>
                                  <l key="AdHocParamDimensionOids" refId="1056" ln="0" eid="DimensionOid"/>
                                  <be key="data" refId="1057" clsId="FilterNodeData">
                                    <ref key="filterNode" refId="1054"/>
                                    <s key="dim">SCE_$</s>
                                    <i key="segmentLevel">0</i>
                                    <ref key="segment" refId="1005"/>
                                    <b key="placeHolder">N</b>
                                    <ref key="weight" refId="24"/>
                                    <be key="textMatchingCondition" refId="1058" clsId="TextMatchingCondition">
                                      <ref key="op" refId="26"/>
                                      <s key="val"/>
                                    </be>
                                    <ref key="change" refId="27"/>
                                    <ref key="dataType" refId="28"/>
                                    <b key="prevailingDataType">N</b>
                                    <ref key="editability" refId="29"/>
                                    <s key="originalID">8</s>
                                    <b key="signChange">N</b>
                                    <b key="nativeSignChange">N</b>
                                    <l key="nav" refId="1059" ln="0" eid="ScenarioModifierValue"/>
                                    <i key="sco">0</i>
                                    <b key="applyFiltersForForcedScenarioPeriodoMap">N</b>
                                    <b key="lineSplit">N</b>
                                    <b key="addRCRow">N</b>
                                    <b key="complementary">N</b>
                                    <ref key="periodicCalculation" refId="30"/>
                                    <b key="breakLevelSubtotal">N</b>
                                    <b key="alreadyDrilled">N</b>
                                    <b key="multiSelection">N</b>
                                  </be>
                                  <cust key="id" clsId="FilterOid">8</cust>
                                  <s key="cod"/>
                                  <s key="desc"/>
                                  <i key="index">1</i>
                                  <l key="children" refId="1060" ln="1" eid="Framework.com.tagetik.trees.INode,framework">
                                    <be refId="1061" clsId="FilterNode">
                                      <l key="dimensionOids" refId="1062" ln="1" eid="DimensionOid">
                                        <cust clsId="DimensionOid">504552-45-3132---</cust>
                                      </l>
                                      <l key="AdHocParamDimensionOids" refId="1063" ln="0" eid="DimensionOid"/>
                                      <be key="data" refId="1064" clsId="FilterNodeData">
                                        <ref key="filterNode" refId="1061"/>
                                        <s key="dim">PER</s>
                                        <i key="segmentLevel">0</i>
                                        <ref key="segment" refId="1005"/>
                                        <b key="placeHolder">N</b>
                                        <ref key="weight" refId="24"/>
                                        <be key="textMatchingCondition" refId="1065" clsId="TextMatchingCondition">
                                          <ref key="op" refId="26"/>
                                          <s key="val"/>
                                        </be>
                                        <ref key="change" refId="27"/>
                                        <ref key="dataType" refId="28"/>
                                        <b key="prevailingDataType">N</b>
                                        <ref key="editability" refId="29"/>
                                        <s key="originalID">24</s>
                                        <b key="signChange">N</b>
                                        <b key="nativeSignChange">N</b>
                                        <l key="nav" refId="1066" ln="0" eid="ScenarioModifierValue"/>
                                        <i key="sco">0</i>
                                        <b key="applyFiltersForForcedScenarioPeriodoMap">N</b>
                                        <b key="lineSplit">N</b>
                                        <b key="addRCRow">N</b>
                                        <b key="complementary">N</b>
                                        <ref key="periodicCalculation" refId="30"/>
                                        <b key="breakLevelSubtotal">N</b>
                                        <b key="alreadyDrilled">N</b>
                                        <b key="multiSelection">N</b>
                                      </be>
                                      <cust key="id" clsId="FilterOid">24</cust>
                                      <s key="cod"/>
                                      <s key="desc"/>
                                      <i key="index">0</i>
                                      <l key="children" refId="1067" ln="0" eid="Framework.com.tagetik.trees.INode,framework"/>
                                      <ref key="parent" refId="1054"/>
                                    </be>
                                  </l>
                                  <ref key="parent" refId="1030"/>
                                </be>
                              </l>
                              <ref key="parent" refId="985"/>
                            </be>
                            <be refId="1068" clsId="FilterNode">
                              <l key="dimensionOids" refId="1069" ln="1" eid="DimensionOid">
                                <cust clsId="DimensionOid">415A495F453031-4E-414E333030303030---</cust>
                              </l>
                              <l key="AdHocParamDimensionOids" refId="1070" ln="0" eid="DimensionOid"/>
                              <be key="data" refId="1071" clsId="FilterNodeData">
                                <ref key="filterNode" refId="1068"/>
                                <s key="dim">AZI_E01</s>
                                <i key="segmentLevel">0</i>
                                <ref key="segment" refId="36"/>
                                <be key="dictionaryHeader" refId="1072" clsId="MultiDesc">
                                  <a key="desc" refId="1073" ln="4" eid="SYS_STR">
                                    <s>
                                      Russian Power Generation
                                      <ch cod="b9"/>
                                    </s>
                                    <s>
                                      Russische Stromerzeugung
                                      <ch cod="b9"/>
                                      <ch cod="207e"/>
                                    </s>
                                    <nl/>
                                    <nl/>
                                  </a>
                                </be>
                                <b key="placeHolder">N</b>
                                <ref key="weight" refId="24"/>
                                <be key="textMatchingCondition" refId="1074" clsId="TextMatchingCondition">
                                  <ref key="op" refId="26"/>
                                  <s key="val"/>
                                </be>
                                <ref key="change" refId="27"/>
                                <ref key="dataType" refId="28"/>
                                <b key="prevailingDataType">N</b>
                                <ref key="editability" refId="29"/>
                                <s key="originalID">9</s>
                                <b key="signChange">N</b>
                                <b key="nativeSignChange">N</b>
                                <l key="nav" refId="1075" ln="0" eid="ScenarioModifierValue"/>
                                <i key="sco">0</i>
                                <b key="applyFiltersForForcedScenarioPeriodoMap">N</b>
                                <b key="lineSplit">N</b>
                                <b key="addRCRow">N</b>
                                <b key="complementary">N</b>
                                <ref key="periodicCalculation" refId="107"/>
                                <b key="breakLevelSubtotal">N</b>
                                <b key="alreadyDrilled">N</b>
                                <m key="nodeTypes" refId="1076" keid="SYS_STR" veid="EFReportingNodeType">
                                  <key>
                                    <s>415A495F453031-4E-414E333030303030---</s>
                                  </key>
                                  <val>
                                    <ref refId="39"/>
                                  </val>
                                </m>
                                <b key="multiSelection">N</b>
                              </be>
                              <cust key="id" clsId="FilterOid">9</cust>
                              <s key="cod"/>
                              <s key="desc"/>
                              <i key="index">2</i>
                              <l key="children" refId="1077" ln="2" eid="Framework.com.tagetik.trees.INode,framework">
                                <be refId="1078" clsId="FilterNode">
                                  <l key="dimensionOids" refId="1079" ln="1" eid="DimensionOid">
                                    <cust clsId="DimensionOid">5343455F24-45-41432D323032332D434F4E53-24434F4E534F4C49444154494F4E--</cust>
                                  </l>
                                  <l key="AdHocParamDimensionOids" refId="1080" ln="0" eid="DimensionOid"/>
                                  <be key="data" refId="1081" clsId="FilterNodeData">
                                    <ref key="filterNode" refId="1078"/>
                                    <s key="dim">SCE_$</s>
                                    <i key="segmentLevel">0</i>
                                    <ref key="segment" refId="1005"/>
                                    <b key="placeHolder">N</b>
                                    <ref key="weight" refId="24"/>
                                    <be key="textMatchingCondition" refId="1082" clsId="TextMatchingCondition">
                                      <ref key="op" refId="26"/>
                                      <s key="val"/>
                                    </be>
                                    <ref key="change" refId="27"/>
                                    <ref key="dataType" refId="28"/>
                                    <b key="prevailingDataType">N</b>
                                    <ref key="editability" refId="29"/>
                                    <s key="originalID">10</s>
                                    <b key="signChange">N</b>
                                    <b key="nativeSignChange">N</b>
                                    <l key="nav" refId="1083" ln="0" eid="ScenarioModifierValue"/>
                                    <i key="sco">0</i>
                                    <b key="applyFiltersForForcedScenarioPeriodoMap">N</b>
                                    <b key="lineSplit">N</b>
                                    <b key="addRCRow">N</b>
                                    <b key="complementary">N</b>
                                    <ref key="periodicCalculation" refId="30"/>
                                    <b key="breakLevelSubtotal">N</b>
                                    <b key="alreadyDrilled">N</b>
                                    <b key="multiSelection">N</b>
                                  </be>
                                  <cust key="id" clsId="FilterOid">10</cust>
                                  <s key="cod"/>
                                  <s key="desc"/>
                                  <i key="index">0</i>
                                  <l key="children" refId="1084" ln="1" eid="Framework.com.tagetik.trees.INode,framework">
                                    <be refId="1085" clsId="FilterNode">
                                      <l key="dimensionOids" refId="1086" ln="1" eid="DimensionOid">
                                        <cust clsId="DimensionOid">504552-45-3132---</cust>
                                      </l>
                                      <l key="AdHocParamDimensionOids" refId="1087" ln="0" eid="DimensionOid"/>
                                      <be key="data" refId="1088" clsId="FilterNodeData">
                                        <ref key="filterNode" refId="1085"/>
                                        <s key="dim">PER</s>
                                        <i key="segmentLevel">0</i>
                                        <ref key="segment" refId="1005"/>
                                        <b key="placeHolder">N</b>
                                        <ref key="weight" refId="24"/>
                                        <be key="textMatchingCondition" refId="1089" clsId="TextMatchingCondition">
                                          <ref key="op" refId="26"/>
                                          <s key="val"/>
                                        </be>
                                        <ref key="change" refId="27"/>
                                        <ref key="dataType" refId="28"/>
                                        <b key="prevailingDataType">N</b>
                                        <ref key="editability" refId="29"/>
                                        <s key="originalID">25</s>
                                        <b key="signChange">N</b>
                                        <b key="nativeSignChange">N</b>
                                        <l key="nav" refId="1090" ln="0" eid="ScenarioModifierValue"/>
                                        <i key="sco">0</i>
                                        <b key="applyFiltersForForcedScenarioPeriodoMap">N</b>
                                        <b key="lineSplit">N</b>
                                        <b key="addRCRow">N</b>
                                        <b key="complementary">N</b>
                                        <ref key="periodicCalculation" refId="30"/>
                                        <b key="breakLevelSubtotal">N</b>
                                        <b key="alreadyDrilled">N</b>
                                        <b key="multiSelection">N</b>
                                      </be>
                                      <cust key="id" clsId="FilterOid">25</cust>
                                      <s key="cod"/>
                                      <s key="desc"/>
                                      <i key="index">0</i>
                                      <l key="children" refId="1091" ln="0" eid="Framework.com.tagetik.trees.INode,framework"/>
                                      <ref key="parent" refId="1078"/>
                                    </be>
                                  </l>
                                  <ref key="parent" refId="1068"/>
                                </be>
                                <be refId="1092" clsId="FilterNode">
                                  <l key="dimensionOids" refId="1093" ln="1" eid="DimensionOid">
                                    <cust clsId="DimensionOid">5343455F24-45-41432D323032322D434F4E53-24434F4E534F4C49444154494F4E--</cust>
                                  </l>
                                  <l key="AdHocParamDimensionOids" refId="1094" ln="0" eid="DimensionOid"/>
                                  <be key="data" refId="1095" clsId="FilterNodeData">
                                    <ref key="filterNode" refId="1092"/>
                                    <s key="dim">SCE_$</s>
                                    <i key="segmentLevel">0</i>
                                    <ref key="segment" refId="1005"/>
                                    <b key="placeHolder">N</b>
                                    <ref key="weight" refId="24"/>
                                    <be key="textMatchingCondition" refId="1096" clsId="TextMatchingCondition">
                                      <ref key="op" refId="26"/>
                                      <s key="val"/>
                                    </be>
                                    <ref key="change" refId="27"/>
                                    <ref key="dataType" refId="28"/>
                                    <b key="prevailingDataType">N</b>
                                    <ref key="editability" refId="29"/>
                                    <s key="originalID">11</s>
                                    <b key="signChange">N</b>
                                    <b key="nativeSignChange">N</b>
                                    <l key="nav" refId="1097" ln="0" eid="ScenarioModifierValue"/>
                                    <i key="sco">0</i>
                                    <b key="applyFiltersForForcedScenarioPeriodoMap">N</b>
                                    <b key="lineSplit">N</b>
                                    <b key="addRCRow">N</b>
                                    <b key="complementary">N</b>
                                    <ref key="periodicCalculation" refId="30"/>
                                    <b key="breakLevelSubtotal">N</b>
                                    <b key="alreadyDrilled">N</b>
                                    <b key="multiSelection">N</b>
                                  </be>
                                  <cust key="id" clsId="FilterOid">11</cust>
                                  <s key="cod"/>
                                  <s key="desc"/>
                                  <i key="index">1</i>
                                  <l key="children" refId="1098" ln="1" eid="Framework.com.tagetik.trees.INode,framework">
                                    <be refId="1099" clsId="FilterNode">
                                      <l key="dimensionOids" refId="1100" ln="1" eid="DimensionOid">
                                        <cust clsId="DimensionOid">504552-45-3132---</cust>
                                      </l>
                                      <l key="AdHocParamDimensionOids" refId="1101" ln="0" eid="DimensionOid"/>
                                      <be key="data" refId="1102" clsId="FilterNodeData">
                                        <ref key="filterNode" refId="1099"/>
                                        <s key="dim">PER</s>
                                        <i key="segmentLevel">0</i>
                                        <ref key="segment" refId="1005"/>
                                        <b key="placeHolder">N</b>
                                        <ref key="weight" refId="24"/>
                                        <be key="textMatchingCondition" refId="1103" clsId="TextMatchingCondition">
                                          <ref key="op" refId="26"/>
                                          <s key="val"/>
                                        </be>
                                        <ref key="change" refId="27"/>
                                        <ref key="dataType" refId="28"/>
                                        <b key="prevailingDataType">N</b>
                                        <ref key="editability" refId="29"/>
                                        <s key="originalID">26</s>
                                        <b key="signChange">N</b>
                                        <b key="nativeSignChange">N</b>
                                        <l key="nav" refId="1104" ln="0" eid="ScenarioModifierValue"/>
                                        <i key="sco">0</i>
                                        <b key="applyFiltersForForcedScenarioPeriodoMap">N</b>
                                        <b key="lineSplit">N</b>
                                        <b key="addRCRow">N</b>
                                        <b key="complementary">N</b>
                                        <ref key="periodicCalculation" refId="30"/>
                                        <b key="breakLevelSubtotal">N</b>
                                        <b key="alreadyDrilled">N</b>
                                        <b key="multiSelection">N</b>
                                      </be>
                                      <cust key="id" clsId="FilterOid">26</cust>
                                      <s key="cod"/>
                                      <s key="desc"/>
                                      <i key="index">0</i>
                                      <l key="children" refId="1105" ln="0" eid="Framework.com.tagetik.trees.INode,framework"/>
                                      <ref key="parent" refId="1092"/>
                                    </be>
                                  </l>
                                  <ref key="parent" refId="1068"/>
                                </be>
                              </l>
                              <ref key="parent" refId="985"/>
                            </be>
                            <be refId="1106" clsId="FilterNode">
                              <l key="dimensionOids" refId="1107" ln="1" eid="DimensionOid">
                                <cust clsId="DimensionOid">415A495F453031-4E-414E343030303030---</cust>
                              </l>
                              <l key="AdHocParamDimensionOids" refId="1108" ln="0" eid="DimensionOid"/>
                              <be key="data" refId="1109" clsId="FilterNodeData">
                                <ref key="filterNode" refId="1106"/>
                                <s key="dim">AZI_E01</s>
                                <i key="segmentLevel">0</i>
                                <ref key="segment" refId="36"/>
                                <b key="placeHolder">N</b>
                                <ref key="weight" refId="24"/>
                                <be key="textMatchingCondition" refId="1110" clsId="TextMatchingCondition">
                                  <ref key="op" refId="26"/>
                                  <s key="val"/>
                                </be>
                                <ref key="change" refId="27"/>
                                <ref key="dataType" refId="28"/>
                                <b key="prevailingDataType">N</b>
                                <ref key="editability" refId="29"/>
                                <s key="originalID">12</s>
                                <b key="signChange">N</b>
                                <b key="nativeSignChange">N</b>
                                <l key="nav" refId="1111" ln="0" eid="ScenarioModifierValue"/>
                                <i key="sco">0</i>
                                <b key="applyFiltersForForcedScenarioPeriodoMap">N</b>
                                <b key="lineSplit">N</b>
                                <b key="addRCRow">N</b>
                                <b key="complementary">N</b>
                                <ref key="periodicCalculation" refId="107"/>
                                <b key="breakLevelSubtotal">N</b>
                                <b key="alreadyDrilled">N</b>
                                <m key="nodeTypes" refId="1112" keid="SYS_STR" veid="EFReportingNodeType">
                                  <key>
                                    <s>415A495F453031-4E-414E343030303030---</s>
                                  </key>
                                  <val>
                                    <ref refId="39"/>
                                  </val>
                                </m>
                                <b key="multiSelection">N</b>
                              </be>
                              <cust key="id" clsId="FilterOid">12</cust>
                              <s key="cod"/>
                              <s key="desc"/>
                              <i key="index">3</i>
                              <l key="children" refId="1113" ln="2" eid="Framework.com.tagetik.trees.INode,framework">
                                <be refId="1114" clsId="FilterNode">
                                  <l key="dimensionOids" refId="1115" ln="1" eid="DimensionOid">
                                    <cust clsId="DimensionOid">5343455F24-45-41432D323032332D434F4E53-24434F4E534F4C49444154494F4E--</cust>
                                  </l>
                                  <l key="AdHocParamDimensionOids" refId="1116" ln="0" eid="DimensionOid"/>
                                  <be key="data" refId="1117" clsId="FilterNodeData">
                                    <ref key="filterNode" refId="1114"/>
                                    <s key="dim">SCE_$</s>
                                    <i key="segmentLevel">0</i>
                                    <ref key="segment" refId="1005"/>
                                    <b key="placeHolder">N</b>
                                    <ref key="weight" refId="24"/>
                                    <be key="textMatchingCondition" refId="1118" clsId="TextMatchingCondition">
                                      <ref key="op" refId="26"/>
                                      <s key="val"/>
                                    </be>
                                    <ref key="change" refId="27"/>
                                    <ref key="dataType" refId="28"/>
                                    <b key="prevailingDataType">N</b>
                                    <ref key="editability" refId="29"/>
                                    <s key="originalID">13</s>
                                    <b key="signChange">N</b>
                                    <b key="nativeSignChange">N</b>
                                    <l key="nav" refId="1119" ln="0" eid="ScenarioModifierValue"/>
                                    <i key="sco">0</i>
                                    <b key="applyFiltersForForcedScenarioPeriodoMap">N</b>
                                    <b key="lineSplit">N</b>
                                    <b key="addRCRow">N</b>
                                    <b key="complementary">N</b>
                                    <ref key="periodicCalculation" refId="30"/>
                                    <b key="breakLevelSubtotal">N</b>
                                    <b key="alreadyDrilled">N</b>
                                    <b key="multiSelection">N</b>
                                  </be>
                                  <cust key="id" clsId="FilterOid">13</cust>
                                  <s key="cod"/>
                                  <s key="desc"/>
                                  <i key="index">0</i>
                                  <l key="children" refId="1120" ln="1" eid="Framework.com.tagetik.trees.INode,framework">
                                    <be refId="1121" clsId="FilterNode">
                                      <l key="dimensionOids" refId="1122" ln="1" eid="DimensionOid">
                                        <cust clsId="DimensionOid">504552-45-3132---</cust>
                                      </l>
                                      <l key="AdHocParamDimensionOids" refId="1123" ln="0" eid="DimensionOid"/>
                                      <be key="data" refId="1124" clsId="FilterNodeData">
                                        <ref key="filterNode" refId="1121"/>
                                        <s key="dim">PER</s>
                                        <i key="segmentLevel">0</i>
                                        <ref key="segment" refId="1005"/>
                                        <b key="placeHolder">N</b>
                                        <ref key="weight" refId="24"/>
                                        <be key="textMatchingCondition" refId="1125" clsId="TextMatchingCondition">
                                          <ref key="op" refId="26"/>
                                          <s key="val"/>
                                        </be>
                                        <ref key="change" refId="27"/>
                                        <ref key="dataType" refId="28"/>
                                        <b key="prevailingDataType">N</b>
                                        <ref key="editability" refId="29"/>
                                        <s key="originalID">27</s>
                                        <b key="signChange">N</b>
                                        <b key="nativeSignChange">N</b>
                                        <l key="nav" refId="1126" ln="0" eid="ScenarioModifierValue"/>
                                        <i key="sco">0</i>
                                        <b key="applyFiltersForForcedScenarioPeriodoMap">N</b>
                                        <b key="lineSplit">N</b>
                                        <b key="addRCRow">N</b>
                                        <b key="complementary">N</b>
                                        <ref key="periodicCalculation" refId="30"/>
                                        <b key="breakLevelSubtotal">N</b>
                                        <b key="alreadyDrilled">N</b>
                                        <b key="multiSelection">N</b>
                                      </be>
                                      <cust key="id" clsId="FilterOid">27</cust>
                                      <s key="cod"/>
                                      <s key="desc"/>
                                      <i key="index">0</i>
                                      <l key="children" refId="1127" ln="0" eid="Framework.com.tagetik.trees.INode,framework"/>
                                      <ref key="parent" refId="1114"/>
                                    </be>
                                  </l>
                                  <ref key="parent" refId="1106"/>
                                </be>
                                <be refId="1128" clsId="FilterNode">
                                  <l key="dimensionOids" refId="1129" ln="1" eid="DimensionOid">
                                    <cust clsId="DimensionOid">5343455F24-45-41432D323032322D434F4E53-24434F4E534F4C49444154494F4E--</cust>
                                  </l>
                                  <l key="AdHocParamDimensionOids" refId="1130" ln="0" eid="DimensionOid"/>
                                  <be key="data" refId="1131" clsId="FilterNodeData">
                                    <ref key="filterNode" refId="1128"/>
                                    <s key="dim">SCE_$</s>
                                    <i key="segmentLevel">0</i>
                                    <ref key="segment" refId="1005"/>
                                    <b key="placeHolder">N</b>
                                    <ref key="weight" refId="24"/>
                                    <be key="textMatchingCondition" refId="1132" clsId="TextMatchingCondition">
                                      <ref key="op" refId="26"/>
                                      <s key="val"/>
                                    </be>
                                    <ref key="change" refId="27"/>
                                    <ref key="dataType" refId="28"/>
                                    <b key="prevailingDataType">N</b>
                                    <ref key="editability" refId="29"/>
                                    <s key="originalID">14</s>
                                    <b key="signChange">N</b>
                                    <b key="nativeSignChange">N</b>
                                    <l key="nav" refId="1133" ln="0" eid="ScenarioModifierValue"/>
                                    <i key="sco">0</i>
                                    <b key="applyFiltersForForcedScenarioPeriodoMap">N</b>
                                    <b key="lineSplit">N</b>
                                    <b key="addRCRow">N</b>
                                    <b key="complementary">N</b>
                                    <ref key="periodicCalculation" refId="30"/>
                                    <b key="breakLevelSubtotal">N</b>
                                    <b key="alreadyDrilled">N</b>
                                    <b key="multiSelection">N</b>
                                  </be>
                                  <cust key="id" clsId="FilterOid">14</cust>
                                  <s key="cod"/>
                                  <s key="desc"/>
                                  <i key="index">1</i>
                                  <l key="children" refId="1134" ln="1" eid="Framework.com.tagetik.trees.INode,framework">
                                    <be refId="1135" clsId="FilterNode">
                                      <l key="dimensionOids" refId="1136" ln="1" eid="DimensionOid">
                                        <cust clsId="DimensionOid">504552-45-3132---</cust>
                                      </l>
                                      <l key="AdHocParamDimensionOids" refId="1137" ln="0" eid="DimensionOid"/>
                                      <be key="data" refId="1138" clsId="FilterNodeData">
                                        <ref key="filterNode" refId="1135"/>
                                        <s key="dim">PER</s>
                                        <i key="segmentLevel">0</i>
                                        <ref key="segment" refId="1005"/>
                                        <b key="placeHolder">N</b>
                                        <ref key="weight" refId="24"/>
                                        <be key="textMatchingCondition" refId="1139" clsId="TextMatchingCondition">
                                          <ref key="op" refId="26"/>
                                          <s key="val"/>
                                        </be>
                                        <ref key="change" refId="27"/>
                                        <ref key="dataType" refId="28"/>
                                        <b key="prevailingDataType">N</b>
                                        <ref key="editability" refId="29"/>
                                        <s key="originalID">28</s>
                                        <b key="signChange">N</b>
                                        <b key="nativeSignChange">N</b>
                                        <l key="nav" refId="1140" ln="0" eid="ScenarioModifierValue"/>
                                        <i key="sco">0</i>
                                        <b key="applyFiltersForForcedScenarioPeriodoMap">N</b>
                                        <b key="lineSplit">N</b>
                                        <b key="addRCRow">N</b>
                                        <b key="complementary">N</b>
                                        <ref key="periodicCalculation" refId="30"/>
                                        <b key="breakLevelSubtotal">N</b>
                                        <b key="alreadyDrilled">N</b>
                                        <b key="multiSelection">N</b>
                                      </be>
                                      <cust key="id" clsId="FilterOid">28</cust>
                                      <s key="cod"/>
                                      <s key="desc"/>
                                      <i key="index">0</i>
                                      <l key="children" refId="1141" ln="0" eid="Framework.com.tagetik.trees.INode,framework"/>
                                      <ref key="parent" refId="1128"/>
                                    </be>
                                  </l>
                                  <ref key="parent" refId="1106"/>
                                </be>
                              </l>
                              <ref key="parent" refId="985"/>
                            </be>
                            <be refId="1142" clsId="FilterNode">
                              <l key="dimensionOids" refId="1143" ln="1" eid="DimensionOid">
                                <cust clsId="DimensionOid">415A495F453031-4E-414E303030303030---</cust>
                              </l>
                              <l key="AdHocParamDimensionOids" refId="1144" ln="0" eid="DimensionOid"/>
                              <be key="data" refId="1145" clsId="FilterNodeData">
                                <ref key="filterNode" refId="1142"/>
                                <s key="dim">AZI_E01</s>
                                <i key="segmentLevel">0</i>
                                <ref key="segment" refId="68"/>
                                <b key="placeHolder">N</b>
                                <ref key="weight" refId="24"/>
                                <be key="textMatchingCondition" refId="1146" clsId="TextMatchingCondition">
                                  <ref key="op" refId="26"/>
                                  <s key="val"/>
                                </be>
                                <ref key="change" refId="27"/>
                                <ref key="dataType" refId="28"/>
                                <b key="prevailingDataType">N</b>
                                <ref key="editability" refId="29"/>
                                <s key="originalID">15</s>
                                <b key="signChange">N</b>
                                <b key="nativeSignChange">N</b>
                                <l key="nav" refId="1147" ln="0" eid="ScenarioModifierValue"/>
                                <i key="sco">0</i>
                                <b key="applyFiltersForForcedScenarioPeriodoMap">N</b>
                                <b key="lineSplit">N</b>
                                <b key="addRCRow">N</b>
                                <b key="complementary">N</b>
                                <ref key="periodicCalculation" refId="107"/>
                                <b key="breakLevelSubtotal">N</b>
                                <b key="alreadyDrilled">N</b>
                                <m key="nodeTypes" refId="1148" keid="SYS_STR" veid="EFReportingNodeType">
                                  <key>
                                    <s>415A495F453031-4E-414E303030303030---</s>
                                  </key>
                                  <val>
                                    <ref refId="39"/>
                                  </val>
                                  <key>
                                    <s>415A495F453031-4E-414E353030303030---</s>
                                  </key>
                                  <val>
                                    <ref refId="39"/>
                                  </val>
                                </m>
                                <b key="multiSelection">N</b>
                              </be>
                              <cust key="id" clsId="FilterOid">15</cust>
                              <s key="cod"/>
                              <s key="desc"/>
                              <i key="index">4</i>
                              <l key="children" refId="1149" ln="2" eid="Framework.com.tagetik.trees.INode,framework">
                                <be refId="1150" clsId="FilterNode">
                                  <l key="dimensionOids" refId="1151" ln="1" eid="DimensionOid">
                                    <cust clsId="DimensionOid">5343455F24-45-41432D323032332D434F4E53-24434F4E534F4C49444154494F4E--</cust>
                                  </l>
                                  <l key="AdHocParamDimensionOids" refId="1152" ln="0" eid="DimensionOid"/>
                                  <be key="data" refId="1153" clsId="FilterNodeData">
                                    <ref key="filterNode" refId="1150"/>
                                    <s key="dim">SCE_$</s>
                                    <i key="segmentLevel">0</i>
                                    <ref key="segment" refId="1005"/>
                                    <b key="placeHolder">N</b>
                                    <ref key="weight" refId="24"/>
                                    <be key="textMatchingCondition" refId="1154" clsId="TextMatchingCondition">
                                      <ref key="op" refId="26"/>
                                      <s key="val"/>
                                    </be>
                                    <ref key="change" refId="27"/>
                                    <ref key="dataType" refId="28"/>
                                    <b key="prevailingDataType">N</b>
                                    <ref key="editability" refId="29"/>
                                    <s key="originalID">16</s>
                                    <b key="signChange">N</b>
                                    <b key="nativeSignChange">N</b>
                                    <l key="nav" refId="1155" ln="0" eid="ScenarioModifierValue"/>
                                    <i key="sco">0</i>
                                    <b key="applyFiltersForForcedScenarioPeriodoMap">N</b>
                                    <b key="lineSplit">N</b>
                                    <b key="addRCRow">N</b>
                                    <b key="complementary">N</b>
                                    <ref key="periodicCalculation" refId="30"/>
                                    <b key="breakLevelSubtotal">N</b>
                                    <b key="alreadyDrilled">N</b>
                                    <b key="multiSelection">N</b>
                                  </be>
                                  <cust key="id" clsId="FilterOid">16</cust>
                                  <s key="cod"/>
                                  <s key="desc"/>
                                  <i key="index">0</i>
                                  <l key="children" refId="1156" ln="1" eid="Framework.com.tagetik.trees.INode,framework">
                                    <be refId="1157" clsId="FilterNode">
                                      <l key="dimensionOids" refId="1158" ln="1" eid="DimensionOid">
                                        <cust clsId="DimensionOid">504552-45-3132---</cust>
                                      </l>
                                      <l key="AdHocParamDimensionOids" refId="1159" ln="0" eid="DimensionOid"/>
                                      <be key="data" refId="1160" clsId="FilterNodeData">
                                        <ref key="filterNode" refId="1157"/>
                                        <s key="dim">PER</s>
                                        <i key="segmentLevel">0</i>
                                        <ref key="segment" refId="1005"/>
                                        <b key="placeHolder">N</b>
                                        <ref key="weight" refId="24"/>
                                        <be key="textMatchingCondition" refId="1161" clsId="TextMatchingCondition">
                                          <ref key="op" refId="26"/>
                                          <s key="val"/>
                                        </be>
                                        <ref key="change" refId="27"/>
                                        <ref key="dataType" refId="28"/>
                                        <b key="prevailingDataType">N</b>
                                        <ref key="editability" refId="29"/>
                                        <s key="originalID">29</s>
                                        <b key="signChange">N</b>
                                        <b key="nativeSignChange">N</b>
                                        <l key="nav" refId="1162" ln="0" eid="ScenarioModifierValue"/>
                                        <i key="sco">0</i>
                                        <b key="applyFiltersForForcedScenarioPeriodoMap">N</b>
                                        <b key="lineSplit">N</b>
                                        <b key="addRCRow">N</b>
                                        <b key="complementary">N</b>
                                        <ref key="periodicCalculation" refId="30"/>
                                        <b key="breakLevelSubtotal">N</b>
                                        <b key="alreadyDrilled">N</b>
                                        <b key="multiSelection">N</b>
                                      </be>
                                      <cust key="id" clsId="FilterOid">29</cust>
                                      <s key="cod"/>
                                      <s key="desc"/>
                                      <i key="index">0</i>
                                      <l key="children" refId="1163" ln="0" eid="Framework.com.tagetik.trees.INode,framework"/>
                                      <ref key="parent" refId="1150"/>
                                    </be>
                                  </l>
                                  <ref key="parent" refId="1142"/>
                                </be>
                                <be refId="1164" clsId="FilterNode">
                                  <l key="dimensionOids" refId="1165" ln="1" eid="DimensionOid">
                                    <cust clsId="DimensionOid">5343455F24-45-41432D323032322D434F4E53-24434F4E534F4C49444154494F4E--</cust>
                                  </l>
                                  <l key="AdHocParamDimensionOids" refId="1166" ln="0" eid="DimensionOid"/>
                                  <be key="data" refId="1167" clsId="FilterNodeData">
                                    <ref key="filterNode" refId="1164"/>
                                    <s key="dim">SCE_$</s>
                                    <i key="segmentLevel">0</i>
                                    <ref key="segment" refId="1005"/>
                                    <b key="placeHolder">N</b>
                                    <ref key="weight" refId="24"/>
                                    <be key="textMatchingCondition" refId="1168" clsId="TextMatchingCondition">
                                      <ref key="op" refId="26"/>
                                      <s key="val"/>
                                    </be>
                                    <ref key="change" refId="27"/>
                                    <ref key="dataType" refId="28"/>
                                    <b key="prevailingDataType">N</b>
                                    <ref key="editability" refId="29"/>
                                    <s key="originalID">17</s>
                                    <b key="signChange">N</b>
                                    <b key="nativeSignChange">N</b>
                                    <l key="nav" refId="1169" ln="0" eid="ScenarioModifierValue"/>
                                    <i key="sco">0</i>
                                    <b key="applyFiltersForForcedScenarioPeriodoMap">N</b>
                                    <b key="lineSplit">N</b>
                                    <b key="addRCRow">N</b>
                                    <b key="complementary">N</b>
                                    <ref key="periodicCalculation" refId="30"/>
                                    <b key="breakLevelSubtotal">N</b>
                                    <b key="alreadyDrilled">N</b>
                                    <b key="multiSelection">N</b>
                                  </be>
                                  <cust key="id" clsId="FilterOid">17</cust>
                                  <s key="cod"/>
                                  <s key="desc"/>
                                  <i key="index">1</i>
                                  <l key="children" refId="1170" ln="1" eid="Framework.com.tagetik.trees.INode,framework">
                                    <be refId="1171" clsId="FilterNode">
                                      <l key="dimensionOids" refId="1172" ln="1" eid="DimensionOid">
                                        <cust clsId="DimensionOid">504552-45-3132---</cust>
                                      </l>
                                      <l key="AdHocParamDimensionOids" refId="1173" ln="0" eid="DimensionOid"/>
                                      <be key="data" refId="1174" clsId="FilterNodeData">
                                        <ref key="filterNode" refId="1171"/>
                                        <s key="dim">PER</s>
                                        <i key="segmentLevel">0</i>
                                        <ref key="segment" refId="1005"/>
                                        <b key="placeHolder">N</b>
                                        <ref key="weight" refId="24"/>
                                        <be key="textMatchingCondition" refId="1175" clsId="TextMatchingCondition">
                                          <ref key="op" refId="26"/>
                                          <s key="val"/>
                                        </be>
                                        <ref key="change" refId="27"/>
                                        <ref key="dataType" refId="28"/>
                                        <b key="prevailingDataType">N</b>
                                        <ref key="editability" refId="29"/>
                                        <s key="originalID">30</s>
                                        <b key="signChange">N</b>
                                        <b key="nativeSignChange">N</b>
                                        <l key="nav" refId="1176" ln="0" eid="ScenarioModifierValue"/>
                                        <i key="sco">0</i>
                                        <b key="applyFiltersForForcedScenarioPeriodoMap">N</b>
                                        <b key="lineSplit">N</b>
                                        <b key="addRCRow">N</b>
                                        <b key="complementary">N</b>
                                        <ref key="periodicCalculation" refId="30"/>
                                        <b key="breakLevelSubtotal">N</b>
                                        <b key="alreadyDrilled">N</b>
                                        <b key="multiSelection">N</b>
                                      </be>
                                      <cust key="id" clsId="FilterOid">30</cust>
                                      <s key="cod"/>
                                      <s key="desc"/>
                                      <i key="index">0</i>
                                      <l key="children" refId="1177" ln="0" eid="Framework.com.tagetik.trees.INode,framework"/>
                                      <ref key="parent" refId="1164"/>
                                    </be>
                                  </l>
                                  <ref key="parent" refId="1142"/>
                                </be>
                              </l>
                              <ref key="parent" refId="985"/>
                            </be>
                            <be refId="1178" clsId="FilterNode">
                              <l key="dimensionOids" refId="1179" ln="0" eid="DimensionOid"/>
                              <l key="AdHocParamDimensionOids" refId="1180" ln="0" eid="DimensionOid"/>
                              <be key="data" refId="1181" clsId="FilterNodeData">
                                <ref key="filterNode" refId="1178"/>
                                <s key="dim">AZI_E01</s>
                                <i key="segmentLevel">0</i>
                                <ref key="segment" refId="23"/>
                                <be key="dictionaryHeader" refId="1182" clsId="MultiDesc">
                                  <a key="desc" refId="1183" ln="4" eid="SYS_STR">
                                    <s>Admin/Consolidation</s>
                                    <s>Administration/Konsolidierung</s>
                                    <nl/>
                                    <nl/>
                                  </a>
                                </be>
                                <b key="placeHolder">S</b>
                                <ref key="weight" refId="24"/>
                                <be key="textMatchingCondition" refId="1184" clsId="TextMatchingCondition">
                                  <ref key="op" refId="26"/>
                                  <s key="val"/>
                                </be>
                                <ref key="change" refId="27"/>
                                <ref key="dataType" refId="28"/>
                                <b key="prevailingDataType">N</b>
                                <ref key="editability" refId="29"/>
                                <s key="originalID">33</s>
                                <b key="signChange">N</b>
                                <b key="nativeSignChange">N</b>
                                <l key="nav" refId="1185" ln="0" eid="ScenarioModifierValue"/>
                                <i key="sco">0</i>
                                <b key="applyFiltersForForcedScenarioPeriodoMap">N</b>
                                <b key="lineSplit">N</b>
                                <b key="addRCRow">N</b>
                                <b key="complementary">N</b>
                                <ref key="periodicCalculation" refId="30"/>
                                <b key="breakLevelSubtotal">N</b>
                                <b key="alreadyDrilled">N</b>
                                <m key="nodeTypes" refId="1186" keid="SYS_STR" veid="EFReportingNodeType">
                                  <key>
                                    <s>1</s>
                                  </key>
                                  <val>
                                    <ref refId="39"/>
                                  </val>
                                </m>
                                <b key="multiSelection">N</b>
                              </be>
                              <cust key="id" clsId="FilterOid">33</cust>
                              <s key="cod"/>
                              <s key="desc"/>
                              <i key="index">5</i>
                              <l key="children" refId="1187" ln="1" eid="Framework.com.tagetik.trees.INode,framework">
                                <be refId="1188" clsId="FilterNode">
                                  <l key="dimensionOids" refId="1189" ln="0" eid="DimensionOid"/>
                                  <l key="AdHocParamDimensionOids" refId="1190" ln="0" eid="DimensionOid"/>
                                  <be key="data" refId="1191" clsId="FilterNodeData">
                                    <ref key="filterNode" refId="1188"/>
                                    <s key="dim">SCE_$</s>
                                    <i key="segmentLevel">0</i>
                                    <ref key="segment" refId="23"/>
                                    <b key="placeHolder">S</b>
                                    <ref key="weight" refId="24"/>
                                    <be key="textMatchingCondition" refId="1192" clsId="TextMatchingCondition">
                                      <ref key="op" refId="26"/>
                                      <s key="val"/>
                                    </be>
                                    <ref key="change" refId="27"/>
                                    <ref key="dataType" refId="28"/>
                                    <b key="prevailingDataType">N</b>
                                    <ref key="editability" refId="29"/>
                                    <s key="originalID">34</s>
                                    <b key="signChange">N</b>
                                    <b key="nativeSignChange">N</b>
                                    <l key="nav" refId="1193" ln="0" eid="ScenarioModifierValue"/>
                                    <i key="sco">0</i>
                                    <b key="applyFiltersForForcedScenarioPeriodoMap">N</b>
                                    <b key="lineSplit">N</b>
                                    <b key="addRCRow">N</b>
                                    <b key="complementary">N</b>
                                    <ref key="periodicCalculation" refId="30"/>
                                    <b key="breakLevelSubtotal">N</b>
                                    <b key="alreadyDrilled">N</b>
                                    <m key="nodeTypes" refId="1194" keid="SYS_STR" veid="EFReportingNodeType">
                                      <key>
                                        <s>33</s>
                                      </key>
                                      <val>
                                        <ref refId="39"/>
                                      </val>
                                    </m>
                                    <b key="multiSelection">N</b>
                                  </be>
                                  <cust key="id" clsId="FilterOid">34</cust>
                                  <s key="cod"/>
                                  <s key="desc"/>
                                  <i key="index">0</i>
                                  <l key="children" refId="1195" ln="2" eid="Framework.com.tagetik.trees.INode,framework">
                                    <be refId="1196" clsId="FilterNode">
                                      <l key="dimensionOids" refId="1197" ln="0" eid="DimensionOid"/>
                                      <l key="AdHocParamDimensionOids" refId="1198" ln="0" eid="DimensionOid"/>
                                      <be key="data" refId="1199" clsId="FilterNodeData">
                                        <ref key="filterNode" refId="1196"/>
                                        <s key="dim">PER</s>
                                        <i key="segmentLevel">0</i>
                                        <ref key="segment" refId="23"/>
                                        <be key="reportingFormula" refId="1200" clsId="ReportingFormula">
                                          <b key="serverFormula">N</b>
                                          <b key="formulaRule">N</b>
                                          <s key="formula">{27}+{29}</s>
                                        </be>
                                        <b key="placeHolder">S</b>
                                        <ref key="weight" refId="24"/>
                                        <be key="textMatchingCondition" refId="1201" clsId="TextMatchingCondition">
                                          <ref key="op" refId="26"/>
                                          <s key="val"/>
                                        </be>
                                        <ref key="change" refId="27"/>
                                        <ref key="dataType" refId="28"/>
                                        <b key="prevailingDataType">N</b>
                                        <ref key="editability" refId="29"/>
                                        <s key="originalID">35</s>
                                        <b key="signChange">N</b>
                                        <b key="nativeSignChange">N</b>
                                        <l key="nav" refId="1202" ln="0" eid="ScenarioModifierValue"/>
                                        <i key="sco">0</i>
                                        <b key="applyFiltersForForcedScenarioPeriodoMap">N</b>
                                        <b key="lineSplit">N</b>
                                        <b key="addRCRow">N</b>
                                        <b key="complementary">N</b>
                                        <ref key="periodicCalculation" refId="30"/>
                                        <b key="breakLevelSubtotal">N</b>
                                        <b key="alreadyDrilled">N</b>
                                        <m key="nodeTypes" refId="1203" keid="SYS_STR" veid="EFReportingNodeType">
                                          <key>
                                            <s>34</s>
                                          </key>
                                          <val>
                                            <ref refId="39"/>
                                          </val>
                                        </m>
                                        <b key="multiSelection">N</b>
                                      </be>
                                      <cust key="id" clsId="FilterOid">35</cust>
                                      <s key="cod"/>
                                      <s key="desc"/>
                                      <i key="index">0</i>
                                      <l key="children" refId="1204" ln="0" eid="Framework.com.tagetik.trees.INode,framework"/>
                                      <ref key="parent" refId="1188"/>
                                    </be>
                                    <be refId="1205" clsId="FilterNode">
                                      <l key="dimensionOids" refId="1206" ln="0" eid="DimensionOid"/>
                                      <l key="AdHocParamDimensionOids" refId="1207" ln="0" eid="DimensionOid"/>
                                      <be key="data" refId="1208" clsId="FilterNodeData">
                                        <ref key="filterNode" refId="1205"/>
                                        <s key="dim">PER</s>
                                        <i key="segmentLevel">0</i>
                                        <ref key="segment" refId="23"/>
                                        <be key="reportingFormula" refId="1209" clsId="ReportingFormula">
                                          <b key="serverFormula">N</b>
                                          <b key="formulaRule">N</b>
                                          <s key="formula">{28}+{30}</s>
                                        </be>
                                        <b key="placeHolder">S</b>
                                        <ref key="weight" refId="24"/>
                                        <be key="textMatchingCondition" refId="1210" clsId="TextMatchingCondition">
                                          <ref key="op" refId="26"/>
                                          <s key="val"/>
                                        </be>
                                        <ref key="change" refId="27"/>
                                        <ref key="dataType" refId="28"/>
                                        <b key="prevailingDataType">N</b>
                                        <ref key="editability" refId="29"/>
                                        <s key="originalID">36</s>
                                        <b key="signChange">N</b>
                                        <b key="nativeSignChange">N</b>
                                        <l key="nav" refId="1211" ln="0" eid="ScenarioModifierValue"/>
                                        <i key="sco">0</i>
                                        <b key="applyFiltersForForcedScenarioPeriodoMap">N</b>
                                        <b key="lineSplit">N</b>
                                        <b key="addRCRow">N</b>
                                        <b key="complementary">N</b>
                                        <ref key="periodicCalculation" refId="30"/>
                                        <b key="breakLevelSubtotal">N</b>
                                        <b key="alreadyDrilled">N</b>
                                        <m key="nodeTypes" refId="1212" keid="SYS_STR" veid="EFReportingNodeType">
                                          <key>
                                            <s>34</s>
                                          </key>
                                          <val>
                                            <ref refId="39"/>
                                          </val>
                                        </m>
                                        <b key="multiSelection">N</b>
                                      </be>
                                      <cust key="id" clsId="FilterOid">36</cust>
                                      <s key="cod"/>
                                      <s key="desc"/>
                                      <i key="index">1</i>
                                      <l key="children" refId="1213" ln="0" eid="Framework.com.tagetik.trees.INode,framework"/>
                                      <ref key="parent" refId="1188"/>
                                    </be>
                                  </l>
                                  <ref key="parent" refId="1178"/>
                                </be>
                              </l>
                              <ref key="parent" refId="985"/>
                            </be>
                            <be refId="1214" clsId="FilterNode">
                              <l key="dimensionOids" refId="1215" ln="1" eid="DimensionOid">
                                <cust clsId="DimensionOid">415A495F453031-4E-414E303030303030---</cust>
                              </l>
                              <l key="AdHocParamDimensionOids" refId="1216" ln="0" eid="DimensionOid"/>
                              <be key="data" refId="1217" clsId="FilterNodeData">
                                <ref key="filterNode" refId="1214"/>
                                <s key="dim">AZI_E01</s>
                                <i key="segmentLevel">0</i>
                                <ref key="segment" refId="36"/>
                                <be key="dictionaryHeader" refId="1218" clsId="MultiDesc">
                                  <a key="desc" refId="1219" ln="4" eid="SYS_STR">
                                    <s>Uniper Group</s>
                                    <s>Uniper-Konzern</s>
                                    <nl/>
                                    <nl/>
                                  </a>
                                </be>
                                <b key="placeHolder">N</b>
                                <ref key="weight" refId="24"/>
                                <be key="textMatchingCondition" refId="1220" clsId="TextMatchingCondition">
                                  <ref key="op" refId="26"/>
                                  <s key="val"/>
                                </be>
                                <ref key="change" refId="27"/>
                                <ref key="dataType" refId="28"/>
                                <b key="prevailingDataType">N</b>
                                <ref key="editability" refId="29"/>
                                <s key="originalID">18</s>
                                <b key="signChange">N</b>
                                <b key="nativeSignChange">N</b>
                                <l key="nav" refId="1221" ln="0" eid="ScenarioModifierValue"/>
                                <i key="sco">0</i>
                                <b key="applyFiltersForForcedScenarioPeriodoMap">N</b>
                                <b key="lineSplit">N</b>
                                <b key="addRCRow">N</b>
                                <b key="complementary">N</b>
                                <ref key="periodicCalculation" refId="107"/>
                                <b key="breakLevelSubtotal">N</b>
                                <b key="alreadyDrilled">N</b>
                                <m key="nodeTypes" refId="1222" keid="SYS_STR" veid="EFReportingNodeType">
                                  <key>
                                    <s>415A495F453031-4E-414E303030303030---</s>
                                  </key>
                                  <val>
                                    <ref refId="39"/>
                                  </val>
                                </m>
                                <b key="multiSelection">N</b>
                              </be>
                              <cust key="id" clsId="FilterOid">18</cust>
                              <s key="cod"/>
                              <s key="desc"/>
                              <i key="index">6</i>
                              <l key="children" refId="1223" ln="2" eid="Framework.com.tagetik.trees.INode,framework">
                                <be refId="1224" clsId="FilterNode">
                                  <l key="dimensionOids" refId="1225" ln="1" eid="DimensionOid">
                                    <cust clsId="DimensionOid">5343455F24-45-41432D323032332D434F4E53-24434F4E534F4C49444154494F4E--</cust>
                                  </l>
                                  <l key="AdHocParamDimensionOids" refId="1226" ln="0" eid="DimensionOid"/>
                                  <be key="data" refId="1227" clsId="FilterNodeData">
                                    <ref key="filterNode" refId="1224"/>
                                    <s key="dim">SCE_$</s>
                                    <i key="segmentLevel">0</i>
                                    <ref key="segment" refId="1005"/>
                                    <b key="placeHolder">N</b>
                                    <ref key="weight" refId="24"/>
                                    <be key="textMatchingCondition" refId="1228" clsId="TextMatchingCondition">
                                      <ref key="op" refId="26"/>
                                      <s key="val"/>
                                    </be>
                                    <ref key="change" refId="27"/>
                                    <ref key="dataType" refId="28"/>
                                    <b key="prevailingDataType">N</b>
                                    <ref key="editability" refId="29"/>
                                    <s key="originalID">19</s>
                                    <b key="signChange">N</b>
                                    <b key="nativeSignChange">N</b>
                                    <l key="nav" refId="1229" ln="0" eid="ScenarioModifierValue"/>
                                    <i key="sco">0</i>
                                    <b key="applyFiltersForForcedScenarioPeriodoMap">N</b>
                                    <b key="lineSplit">N</b>
                                    <b key="addRCRow">N</b>
                                    <b key="complementary">N</b>
                                    <ref key="periodicCalculation" refId="30"/>
                                    <b key="breakLevelSubtotal">N</b>
                                    <b key="alreadyDrilled">N</b>
                                    <b key="multiSelection">N</b>
                                  </be>
                                  <cust key="id" clsId="FilterOid">19</cust>
                                  <s key="cod"/>
                                  <s key="desc"/>
                                  <i key="index">0</i>
                                  <l key="children" refId="1230" ln="1" eid="Framework.com.tagetik.trees.INode,framework">
                                    <be refId="1231" clsId="FilterNode">
                                      <l key="dimensionOids" refId="1232" ln="1" eid="DimensionOid">
                                        <cust clsId="DimensionOid">504552-45-3132---</cust>
                                      </l>
                                      <l key="AdHocParamDimensionOids" refId="1233" ln="0" eid="DimensionOid"/>
                                      <be key="data" refId="1234" clsId="FilterNodeData">
                                        <ref key="filterNode" refId="1231"/>
                                        <s key="dim">PER</s>
                                        <i key="segmentLevel">0</i>
                                        <ref key="segment" refId="1005"/>
                                        <b key="placeHolder">N</b>
                                        <ref key="weight" refId="24"/>
                                        <be key="textMatchingCondition" refId="1235" clsId="TextMatchingCondition">
                                          <ref key="op" refId="26"/>
                                          <s key="val"/>
                                        </be>
                                        <ref key="change" refId="27"/>
                                        <ref key="dataType" refId="28"/>
                                        <b key="prevailingDataType">N</b>
                                        <ref key="editability" refId="29"/>
                                        <s key="originalID">31</s>
                                        <b key="signChange">N</b>
                                        <b key="nativeSignChange">N</b>
                                        <l key="nav" refId="1236" ln="0" eid="ScenarioModifierValue"/>
                                        <i key="sco">0</i>
                                        <b key="applyFiltersForForcedScenarioPeriodoMap">N</b>
                                        <b key="lineSplit">N</b>
                                        <b key="addRCRow">N</b>
                                        <b key="complementary">N</b>
                                        <ref key="periodicCalculation" refId="30"/>
                                        <b key="breakLevelSubtotal">N</b>
                                        <b key="alreadyDrilled">N</b>
                                        <b key="multiSelection">N</b>
                                      </be>
                                      <cust key="id" clsId="FilterOid">31</cust>
                                      <s key="cod"/>
                                      <s key="desc"/>
                                      <i key="index">0</i>
                                      <l key="children" refId="1237" ln="0" eid="Framework.com.tagetik.trees.INode,framework"/>
                                      <ref key="parent" refId="1224"/>
                                    </be>
                                  </l>
                                  <ref key="parent" refId="1214"/>
                                </be>
                                <be refId="1238" clsId="FilterNode">
                                  <l key="dimensionOids" refId="1239" ln="1" eid="DimensionOid">
                                    <cust clsId="DimensionOid">5343455F24-45-41432D323032322D434F4E53-24434F4E534F4C49444154494F4E--</cust>
                                  </l>
                                  <l key="AdHocParamDimensionOids" refId="1240" ln="0" eid="DimensionOid"/>
                                  <be key="data" refId="1241" clsId="FilterNodeData">
                                    <ref key="filterNode" refId="1238"/>
                                    <s key="dim">SCE_$</s>
                                    <i key="segmentLevel">0</i>
                                    <ref key="segment" refId="1005"/>
                                    <b key="placeHolder">N</b>
                                    <ref key="weight" refId="24"/>
                                    <be key="textMatchingCondition" refId="1242" clsId="TextMatchingCondition">
                                      <ref key="op" refId="26"/>
                                      <s key="val"/>
                                    </be>
                                    <ref key="change" refId="27"/>
                                    <ref key="dataType" refId="28"/>
                                    <b key="prevailingDataType">N</b>
                                    <ref key="editability" refId="29"/>
                                    <s key="originalID">20</s>
                                    <b key="signChange">N</b>
                                    <b key="nativeSignChange">N</b>
                                    <l key="nav" refId="1243" ln="0" eid="ScenarioModifierValue"/>
                                    <i key="sco">0</i>
                                    <b key="applyFiltersForForcedScenarioPeriodoMap">N</b>
                                    <b key="lineSplit">N</b>
                                    <b key="addRCRow">N</b>
                                    <b key="complementary">N</b>
                                    <ref key="periodicCalculation" refId="30"/>
                                    <b key="breakLevelSubtotal">N</b>
                                    <b key="alreadyDrilled">N</b>
                                    <b key="multiSelection">N</b>
                                  </be>
                                  <cust key="id" clsId="FilterOid">20</cust>
                                  <s key="cod"/>
                                  <s key="desc"/>
                                  <i key="index">1</i>
                                  <l key="children" refId="1244" ln="1" eid="Framework.com.tagetik.trees.INode,framework">
                                    <be refId="1245" clsId="FilterNode">
                                      <l key="dimensionOids" refId="1246" ln="1" eid="DimensionOid">
                                        <cust clsId="DimensionOid">504552-45-3132---</cust>
                                      </l>
                                      <l key="AdHocParamDimensionOids" refId="1247" ln="0" eid="DimensionOid"/>
                                      <be key="data" refId="1248" clsId="FilterNodeData">
                                        <ref key="filterNode" refId="1245"/>
                                        <s key="dim">PER</s>
                                        <i key="segmentLevel">0</i>
                                        <ref key="segment" refId="1005"/>
                                        <b key="placeHolder">N</b>
                                        <ref key="weight" refId="24"/>
                                        <be key="textMatchingCondition" refId="1249" clsId="TextMatchingCondition">
                                          <ref key="op" refId="26"/>
                                          <s key="val"/>
                                        </be>
                                        <ref key="change" refId="27"/>
                                        <ref key="dataType" refId="28"/>
                                        <b key="prevailingDataType">N</b>
                                        <ref key="editability" refId="29"/>
                                        <s key="originalID">32</s>
                                        <b key="signChange">N</b>
                                        <b key="nativeSignChange">N</b>
                                        <l key="nav" refId="1250" ln="0" eid="ScenarioModifierValue"/>
                                        <i key="sco">0</i>
                                        <b key="applyFiltersForForcedScenarioPeriodoMap">N</b>
                                        <b key="lineSplit">N</b>
                                        <b key="addRCRow">N</b>
                                        <b key="complementary">N</b>
                                        <ref key="periodicCalculation" refId="30"/>
                                        <b key="breakLevelSubtotal">N</b>
                                        <b key="alreadyDrilled">N</b>
                                        <b key="multiSelection">N</b>
                                      </be>
                                      <cust key="id" clsId="FilterOid">32</cust>
                                      <s key="cod"/>
                                      <s key="desc"/>
                                      <i key="index">0</i>
                                      <l key="children" refId="1251" ln="0" eid="Framework.com.tagetik.trees.INode,framework"/>
                                      <ref key="parent" refId="1238"/>
                                    </be>
                                  </l>
                                  <ref key="parent" refId="1214"/>
                                </be>
                              </l>
                              <ref key="parent" refId="985"/>
                            </be>
                          </l>
                        </be>
                        <be key="matrixFilters" refId="1252" clsId="FilterNode">
                          <l key="dimensionOids" refId="1253" ln="0" eid="DimensionOid"/>
                          <l key="AdHocParamDimensionOids" refId="1254" ln="0" eid="DimensionOid"/>
                          <be key="data" refId="1255" clsId="FilterNodeData">
                            <ref key="filterNode" refId="1252"/>
                            <i key="segmentLevel">0</i>
                            <ref key="segment" refId="23"/>
                            <b key="placeHolder">N</b>
                            <ref key="weight" refId="24"/>
                            <be key="textMatchingCondition" refId="125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desc">Matrix</s>
                          <i key="index">0</i>
                          <l key="children" refId="1257" ln="1" eid="Framework.com.tagetik.trees.INode,framework">
                            <be refId="1258" clsId="FilterNode">
                              <l key="dimensionOids" refId="1259" ln="1" eid="DimensionOid">
                                <cust clsId="DimensionOid">544950-45-5449505F4356---</cust>
                              </l>
                              <l key="AdHocParamDimensionOids" refId="1260" ln="0" eid="DimensionOid"/>
                              <be key="data" refId="1261" clsId="FilterNodeData">
                                <ref key="filterNode" refId="1258"/>
                                <s key="dim">TIP</s>
                                <i key="segmentLevel">0</i>
                                <ref key="segment" refId="23"/>
                                <b key="placeHolder">N</b>
                                <ref key="weight" refId="24"/>
                                <be key="textMatchingCondition" refId="1262" clsId="TextMatchingCondition">
                                  <ref key="op" refId="26"/>
                                  <s key="val"/>
                                </be>
                                <ref key="change" refId="27"/>
                                <ref key="dataType" refId="28"/>
                                <b key="prevailingDataType">N</b>
                                <ref key="editability" refId="29"/>
                                <s key="originalID">4</s>
                                <b key="signChange">N</b>
                                <b key="nativeSignChange">N</b>
                                <l key="nav" refId="1263" ln="0" eid="ScenarioModifierValue"/>
                                <i key="sco">0</i>
                                <b key="applyFiltersForForcedScenarioPeriodoMap">N</b>
                                <b key="lineSplit">N</b>
                                <b key="addRCRow">N</b>
                                <b key="complementary">N</b>
                                <ref key="periodicCalculation" refId="30"/>
                                <b key="breakLevelSubtotal">N</b>
                                <b key="alreadyDrilled">N</b>
                                <b key="multiSelection">N</b>
                              </be>
                              <cust key="id" clsId="FilterOid">4</cust>
                              <s key="cod"/>
                              <s key="desc"/>
                              <i key="index">0</i>
                              <l key="children" refId="1264" ln="0" eid="Framework.com.tagetik.trees.INode,framework"/>
                              <ref key="parent" refId="1252"/>
                            </be>
                          </l>
                        </be>
                        <be key="rowHeaders" refId="1265" clsId="ReportingHeaders">
                          <m key="headers" refId="1266" keid="SYS_PR_I" veid="System.Collections.IList">
                            <key>
                              <i>-1</i>
                            </key>
                            <val>
                              <l refId="1267" ln="1">
                                <s>$Account(HIERARCHY("A01")).desc</s>
                              </l>
                            </val>
                            <key>
                              <i>-2</i>
                            </key>
                            <val>
                              <l refId="1268" ln="1">
                                <s>$Account(HIERARCHY("A01")).code</s>
                              </l>
                            </val>
                          </m>
                          <m key="headersDims" refId="1269" keid="SYS_PR_I" veid="SYS_STR">
                            <key>
                              <i>-1</i>
                            </key>
                            <val>
                              <s>VOC_A01</s>
                            </val>
                            <key>
                              <i>-2</i>
                            </key>
                            <val>
                              <s>VOC_A01</s>
                            </val>
                          </m>
                        </be>
                        <be key="columnHeaders" refId="1270" clsId="ReportingHeaders">
                          <m key="headers" refId="1271" keid="SYS_PR_I" veid="System.Collections.IList">
                            <key>
                              <i>-1</i>
                            </key>
                            <val>
                              <l refId="1272" ln="1">
                                <s>$Scenario.year</s>
                              </l>
                            </val>
                            <key>
                              <i>-2</i>
                            </key>
                            <val>
                              <l refId="1273" ln="1">
                                <s>$Entity(HIERARCHY("E01")).desc</s>
                              </l>
                            </val>
                          </m>
                          <m key="headersDims" refId="1274" keid="SYS_PR_I" veid="SYS_STR">
                            <key>
                              <i>-1</i>
                            </key>
                            <val>
                              <s>SCE_$</s>
                            </val>
                            <key>
                              <i>-2</i>
                            </key>
                            <val>
                              <s>AZI_E01</s>
                            </val>
                          </m>
                        </be>
                        <ref key="styleType" refId="589"/>
                        <b key="subtotalOnTop">N</b>
                        <b key="leavesFirst">N</b>
                        <b key="groupSubtotal">N</b>
                        <b key="replaceWithPlaceholder">N</b>
                        <b key="onlyFirstHeader">N</b>
                        <b key="allowRangeBreak">N</b>
                        <b key="showZeros">N</b>
                        <i key="maxRows">0</i>
                        <ref key="rowsExpansionMode" refId="590"/>
                        <i key="maxCols">0</i>
                        <ref key="colsExpansionMode" refId="590"/>
                        <ref key="columnsAutofitMode" refId="591"/>
                        <b key="isEditabilityOnDemand">N</b>
                        <b key="useForcedBoundDims">N</b>
                        <ref key="disableHints" refId="592"/>
                        <ref key="tipoAllineamentoLordiIC" refId="593"/>
                        <set key="forcedDimensions" refId="1275"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1276" ln="16" eid="Reporting.com.tagetik.tables.IMatixCellLeafPositions,Reporting">
                          <be refId="1277" clsId="RowHeaderMatrixCellLeafPositions">
                            <i key="rowHeader">-1</i>
                            <cust key="col" clsId="FilterOid">32</cust>
                          </be>
                          <be refId="1278" clsId="CornerHeaderMatrixCellLeafPositions">
                            <i key="colHeader">-1</i>
                            <i key="rowHeader">-1</i>
                          </be>
                          <be refId="1279" clsId="ColHeaderMatrixCellLeafPositions">
                            <i key="colHeader">-1</i>
                            <cust key="row" clsId="FilterOid">31</cust>
                          </be>
                          <be refId="1280" clsId="CornerHeaderMatrixCellLeafPositions">
                            <i key="colHeader">-1</i>
                            <i key="rowHeader">-2</i>
                          </be>
                          <be refId="1281" clsId="MatrixCellLeafOids">
                            <cust key="row" clsId="FilterOid">31</cust>
                            <cust key="col" clsId="FilterOid">25</cust>
                          </be>
                          <be refId="1282" clsId="RowHeaderMatrixCellLeafPositions">
                            <i key="rowHeader">-2</i>
                            <cust key="col" clsId="FilterOid">23</cust>
                          </be>
                          <be refId="1283" clsId="RowHeaderMatrixCellLeafPositions">
                            <i key="rowHeader">-1</i>
                            <cust key="col" clsId="FilterOid">24</cust>
                          </be>
                          <be refId="1284" clsId="RowHeaderMatrixCellLeafPositions">
                            <i key="rowHeader">-1</i>
                            <cust key="col" clsId="FilterOid">22</cust>
                          </be>
                          <be refId="1285" clsId="MatrixCellLeafOids">
                            <cust key="row" clsId="FilterOid">7</cust>
                            <cust key="col" clsId="FilterOid">25</cust>
                          </be>
                          <be refId="1286" clsId="ColHeaderMatrixCellLeafPositions">
                            <i key="colHeader">-1</i>
                            <cust key="row" clsId="FilterOid">14</cust>
                          </be>
                          <be refId="1287" clsId="ColHeaderMatrixCellLeafPositions">
                            <i key="colHeader">-1</i>
                            <cust key="row" clsId="FilterOid">7</cust>
                          </be>
                          <be refId="1288" clsId="RowHeaderMatrixCellLeafPositions">
                            <i key="rowHeader">-2</i>
                            <cust key="col" clsId="FilterOid">36</cust>
                          </be>
                          <be refId="1289" clsId="RowHeaderMatrixCellLeafPositions">
                            <i key="rowHeader">-2</i>
                            <cust key="col" clsId="FilterOid">35</cust>
                          </be>
                          <be refId="1290" clsId="RowHeaderMatrixCellLeafPositions">
                            <i key="rowHeader">-1</i>
                            <cust key="col" clsId="FilterOid">36</cust>
                          </be>
                          <be refId="1291" clsId="RowHeaderMatrixCellLeafPositions">
                            <i key="rowHeader">-1</i>
                            <cust key="col" clsId="FilterOid">35</cust>
                          </be>
                          <be refId="1292" clsId="ColHeaderMatrixCellLeafPositions">
                            <i key="colHeader">-1</i>
                            <cust key="row" clsId="FilterOid">2</cust>
                          </be>
                        </set>
                        <m key="forcedEditModes" refId="1293" keid="Reporting.com.tagetik.tables.IMatixCellLeafPositions,Reporting" veid="SYS_STR"/>
                        <b key="UseTxlDeFormEditor">N</b>
                        <be key="TxDeFormsEditorDescriptor" refId="1294" clsId="TxDeFormsEditorDescriptor">
                          <l key="Tabs" refId="1295" ln="0" eid="TxDeFormsEditorGridDescriptor"/>
                          <i key="Height">400</i>
                          <i key="Width">430</i>
                          <b key="editButton">S</b>
                          <b key="newButton">S</b>
                          <b key="deleteButton">S</b>
                        </be>
                        <be key="workspaceTableInfo" refId="1296" clsId="matrixWSInfo">
                          <b key="isT">N</b>
                          <s key="wsCode">$CPM</s>
                        </be>
                        <be key="customFilters" refId="1297" clsId="ExpCustomFiltersProspetto"/>
                      </be>
                    </val>
                  </m>
                  <m key="cellFields" refId="1298" keid="SYS_STR" veid="CodeCellField">
                    <key>
                      <s>CellField00</s>
                    </key>
                    <val>
                      <be refId="1299" clsId="CodeCellField">
                        <s key="code">CellField00</s>
                        <s key="cellField">$Period.code</s>
                      </be>
                    </val>
                    <key>
                      <s>CellField01</s>
                    </key>
                    <val>
                      <be refId="1300" clsId="CodeCellField">
                        <s key="code">CellField01</s>
                        <s key="cellField">$Scenario.year</s>
                      </be>
                    </val>
                  </m>
                  <m key="dictionary" refId="1301" keid="SYS_STR" veid="CodeMultiDescVO">
                    <key>
                      <s>Dict01</s>
                    </key>
                    <val>
                      <be refId="1302" clsId="CodeMultiDescVO">
                        <s key="code">Dict01</s>
                        <be key="multiDescVO" refId="1303" clsId="MultiDesc">
                          <a key="desc" refId="1304" ln="4" eid="SYS_STR">
                            <s>US</s>
                            <s>DE</s>
                            <nl/>
                            <nl/>
                          </a>
                        </be>
                      </be>
                    </val>
                    <key>
                      <s>Dict04</s>
                    </key>
                    <val>
                      <be refId="1305" clsId="CodeMultiDescVO">
                        <s key="code">Dict04</s>
                        <be key="multiDescVO" refId="1306" clsId="MultiDesc">
                          <a key="desc" refId="1307" ln="4" eid="SYS_STR">
                            <s>
                              <ch cod="b9"/>
                            </s>
                            <s>
                              <ch cod="b9"/>
                              <ch cod="207e"/>
                            </s>
                            <nl/>
                            <nl/>
                          </a>
                        </be>
                      </be>
                    </val>
                    <key>
                      <s>Dict05</s>
                    </key>
                    <val>
                      <be refId="1308" clsId="CodeMultiDescVO">
                        <s key="code">Dict05</s>
                        <be key="multiDescVO" refId="1309" clsId="MultiDesc">
                          <a key="desc" refId="1310" ln="4" eid="SYS_STR">
                            <s>
                              <ch cod="b9"/>
                              See also additional Information in Note 4.
                            </s>
                            <s>
                              1) Siehe auch erg
                              <ch cod="e4"/>
                              nzende Angaben in der Textziffer 4.
                            </s>
                            <nl/>
                            <nl/>
                          </a>
                        </be>
                      </be>
                    </val>
                    <key>
                      <s>Dict00</s>
                    </key>
                    <val>
                      <be refId="1311" clsId="CodeMultiDescVO">
                        <s key="code">Dict00</s>
                        <be key="multiDescVO" refId="1312" clsId="MultiDesc">
                          <a key="desc" refId="1313" ln="4" eid="SYS_STR">
                            <s>Sales by Segment and Product</s>
                            <s>
                              Umsatzerl
                              <ch cod="f6"/>
                              se nach Segmenten und Produkten
                            </s>
                            <nl/>
                            <nl/>
                          </a>
                        </be>
                      </be>
                    </val>
                    <key>
                      <s>Dict03</s>
                    </key>
                    <val>
                      <be refId="1314" clsId="CodeMultiDescVO">
                        <s key="code">Dict03</s>
                        <be key="multiDescVO" refId="1315" clsId="MultiDesc">
                          <a key="desc" refId="1316" ln="4" eid="SYS_STR">
                            <s>Sales by Prod. &amp; Segm</s>
                            <s>Umsatz nach Prod. &amp; Segm</s>
                            <nl/>
                            <nl/>
                          </a>
                        </be>
                      </be>
                    </val>
                    <key>
                      <s>Dict02</s>
                    </key>
                    <val>
                      <be refId="1317" clsId="CodeMultiDescVO">
                        <s key="code">Dict02</s>
                        <be key="multiDescVO" refId="1318" clsId="MultiDesc">
                          <a key="desc" refId="1319" ln="4" eid="SYS_STR">
                            <s>Validation</s>
                            <s>Validierung</s>
                            <nl/>
                            <nl/>
                          </a>
                        </be>
                      </be>
                    </val>
                  </m>
                  <m key="controlExpressions" refId="1320" keid="SYS_STR" veid="CodedExpControlloProspetto"/>
                  <m key="inlineParameters" refId="1321" keid="SYS_STR" veid="CodedInlineParameter"/>
                  <m key="queries" refId="1322" keid="SYS_STR" veid="Reporting.com.tagetik.query.IUserDefinedQueryVO,Reporting"/>
                  <m key="launchers" refId="1323" keid="SYS_STR" veid="ElaborationsLauncher"/>
                  <m key="actionLists" refId="1324" keid="SYS_STR" veid="Reporting.com.tagetik.actionlist.ISnapshotActionList,Reporting"/>
                  <l key="areas" refId="1325" ln="0" eid="SYS_STR"/>
                  <l key="charts" refId="1326" ln="0" eid="SYS_STR"/>
                  <l key="pivots" refId="1327" ln="0" eid="SYS_STR"/>
                </be>
                <b key="forceRebuild">N</b>
                <b key="forceReopen">N</b>
                <rs key="tempiElaborazione" refId="1328" rowCount="6" fieldNames="MATRICE,TIPO,TEMPO">
                  <field name="MATRICE">
                    <s/>
                    <s/>
                    <s>Matrix01</s>
                    <s/>
                    <s/>
                    <s/>
                  </field>
                  <field name="TIPO">
                    <s>PRE_EXPLOSION</s>
                    <s>CELL_FIELDS</s>
                    <s>HEADERS</s>
                    <s>QUEUING TIME</s>
                    <s>OTHER</s>
                    <s>POST_EXPLOSION</s>
                  </field>
                  <field name="TEMPO">
                    <s>0</s>
                    <s>0</s>
                    <s>2078</s>
                    <s>0</s>
                    <s>0</s>
                    <s>0</s>
                  </field>
                </rs>
                <be key="styleSheet" refId="1329" clsId="StyleSheetResult"/>
                <a key="sheetNames" refId="1330" ln="1" eid="SYS_STR">
                  <s>Sales by segment and products</s>
                </a>
                <s key="scripts"/>
                <l key="sheetsToHide" refId="1331" ln="0" eid="SYS_STR"/>
                <be key="reportFilters" refId="1332" clsId="FilterNode">
                  <l key="dimensionOids" refId="1333" ln="0" eid="DimensionOid"/>
                  <l key="AdHocParamDimensionOids" refId="1334" ln="0" eid="DimensionOid"/>
                  <be key="data" refId="1335" clsId="FilterNodeData">
                    <ref key="filterNode" refId="1332"/>
                    <i key="segmentLevel">0</i>
                    <ref key="segment" refId="23"/>
                    <b key="placeHolder">N</b>
                    <ref key="weight" refId="24"/>
                    <be key="textMatchingCondition" refId="1336"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i key="index">0</i>
                  <l key="children" refId="1337" ln="0" eid="Framework.com.tagetik.trees.INode,framework"/>
                </be>
                <m key="dataTypes" refId="1338" keid="SYS_STR" veid="DataTypesMap"/>
                <l key="hideRCResults" refId="1339" ln="0" eid="HideRCSResult"/>
                <m key="queries" refId="1340" keid="SYS_STR" veid="MultiSheetQueryResultVO"/>
                <m key="validationQueries" refId="1341" keid="SYS_STR" veid="ValidationQueryResult"/>
              </be>
              <be key="logger" refId="1342" clsId="ReportLogger">
                <be key="sheetLogger" refId="1343" clsId="ReportingElementLogger">
                  <set key="errors" refId="1344" ln="0" eid="SYS_STR"/>
                  <set key="warnings" refId="1345" ln="0" eid="SYS_STR"/>
                </be>
                <be key="fgdLogger" refId="1346" clsId="ReportingElementLogger">
                  <set key="errors" refId="1347" ln="0" eid="SYS_STR"/>
                  <set key="warnings" refId="1348" ln="0" eid="SYS_STR"/>
                </be>
                <be key="tmplLogger" refId="1349" clsId="ReportingElementLogger">
                  <set key="errors" refId="1350" ln="0" eid="SYS_STR"/>
                  <set key="warnings" refId="1351" ln="0" eid="SYS_STR"/>
                </be>
                <m key="matrixLoggers" refId="1352" keid="SYS_STR" veid="MatrixLogger">
                  <key>
                    <s>Matrix01</s>
                  </key>
                  <val>
                    <be refId="1353" clsId="MatrixLogger">
                      <s key="code">Matrix01</s>
                      <be key="rowsLogger" refId="1354" clsId="ReportingElementLogger">
                        <set key="errors" refId="1355" ln="0" eid="SYS_STR"/>
                        <set key="warnings" refId="1356" ln="0" eid="SYS_STR"/>
                      </be>
                      <be key="colsLogger" refId="1357" clsId="ReportingElementLogger">
                        <set key="errors" refId="1358" ln="0" eid="SYS_STR"/>
                        <set key="warnings" refId="1359" ln="0" eid="SYS_STR"/>
                      </be>
                      <set key="errors" refId="1360" ln="0" eid="SYS_STR"/>
                      <set key="warnings" refId="1361" ln="0" eid="SYS_STR"/>
                    </be>
                  </val>
                </m>
                <set key="errors" refId="1362" ln="0" eid="SYS_STR"/>
                <set key="warnings" refId="1363" ln="0" eid="SYS_STR"/>
              </be>
            </be>
          </val>
          <key>
            <s>Template01</s>
          </key>
          <val>
            <be refId="1364" clsId="ProspElaborationTaskResult">
              <be key="prospElaborazioneResult" refId="1365" clsId="ProspElaborationResult">
                <s key="dbId">PROD_TGK_UNIPER_001</s>
                <ref key="endInsertionStatus" refId="715"/>
                <m key="valori" refId="1366" keid="SYS_STR" veid="Framework.com.tagetik.datatypes.IRecordset,framework"/>
                <d key="runDate">1708529353074</d>
                <m key="tableNameOfRow" refId="1367" keid="SYS_STR" veid="TableNameInfo"/>
                <m key="intestazioni" refId="1368" keid="SYS_STR" veid="Framework.com.tagetik.datatypes.IRecordset,framework"/>
                <m key="intestazioniLink" refId="1369" keid="SYS_STR" veid="Framework.com.tagetik.datatypes.IRecordset,framework"/>
                <m key="celleEditabili" refId="1370" keid="SYS_STR" veid="Reporting.com.tagetik.launchedreport.ReportingCell[],Reporting"/>
                <m key="dictionaryTerms" refId="1371" keid="SYS_STR" veid="SYS_STR"/>
                <rs key="cellFields" refId="1372" rowCount="0" fieldNames=""/>
                <be key="reportTemplate" refId="1373" clsId="ReportTemplateVO">
                  <s key="code">Template01</s>
                  <s key="desc">Sales by segment </s>
                  <m key="matrices" refId="1374" keid="SYS_STR" veid="Reporting.com.tagetik.tables.IMatrixPositionBlockVO,Reporting"/>
                  <m key="cellFields" refId="1375" keid="SYS_STR" veid="CodeCellField"/>
                  <m key="dictionary" refId="1376" keid="SYS_STR" veid="CodeMultiDescVO"/>
                  <m key="controlExpressions" refId="1377" keid="SYS_STR" veid="CodedExpControlloProspetto"/>
                  <m key="inlineParameters" refId="1378" keid="SYS_STR" veid="CodedInlineParameter"/>
                  <m key="queries" refId="1379" keid="SYS_STR" veid="Reporting.com.tagetik.query.IUserDefinedQueryVO,Reporting"/>
                  <m key="launchers" refId="1380" keid="SYS_STR" veid="ElaborationsLauncher"/>
                  <m key="actionLists" refId="1381" keid="SYS_STR" veid="Reporting.com.tagetik.actionlist.ISnapshotActionList,Reporting"/>
                  <l key="areas" refId="1382" ln="0" eid="SYS_STR"/>
                  <l key="charts" refId="1383" ln="0" eid="SYS_STR"/>
                  <l key="pivots" refId="1384" ln="0" eid="SYS_STR"/>
                </be>
                <b key="forceRebuild">N</b>
                <b key="forceReopen">N</b>
                <rs key="tempiElaborazione" refId="1385" rowCount="5" fieldNames="MATRICE,TIPO,TEMPO">
                  <field name="MATRICE">
                    <s/>
                    <s/>
                    <s/>
                    <s/>
                    <s/>
                  </field>
                  <field name="TIPO">
                    <s>PRE_EXPLOSION</s>
                    <s>CELL_FIELDS</s>
                    <s>QUEUING TIME</s>
                    <s>OTHER</s>
                    <s>POST_EXPLOSION</s>
                  </field>
                  <field name="TEMPO">
                    <s>0</s>
                    <s>0</s>
                    <s>0</s>
                    <s>0</s>
                    <s>0</s>
                  </field>
                </rs>
                <be key="styleSheet" refId="1386" clsId="StyleSheetResult"/>
                <a key="sheetNames" refId="1387" ln="1" eid="SYS_STR">
                  <s>Sales by segment </s>
                </a>
                <s key="scripts"/>
                <l key="sheetsToHide" refId="1388" ln="0" eid="SYS_STR"/>
                <be key="reportFilters" refId="1389" clsId="FilterNode">
                  <l key="dimensionOids" refId="1390" ln="0" eid="DimensionOid"/>
                  <l key="AdHocParamDimensionOids" refId="1391" ln="0" eid="DimensionOid"/>
                  <be key="data" refId="1392" clsId="FilterNodeData">
                    <ref key="filterNode" refId="1389"/>
                    <i key="segmentLevel">0</i>
                    <ref key="segment" refId="23"/>
                    <b key="placeHolder">N</b>
                    <ref key="weight" refId="24"/>
                    <be key="textMatchingCondition" refId="1393"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i key="index">0</i>
                  <l key="children" refId="1394" ln="0" eid="Framework.com.tagetik.trees.INode,framework"/>
                </be>
                <m key="dataTypes" refId="1395" keid="SYS_STR" veid="DataTypesMap"/>
                <m key="queries" refId="1396" keid="SYS_STR" veid="MultiSheetQueryResultVO"/>
                <m key="validationQueries" refId="1397" keid="SYS_STR" veid="ValidationQueryResult"/>
              </be>
              <be key="logger" refId="1398" clsId="ReportLogger">
                <be key="sheetLogger" refId="1399" clsId="ReportingElementLogger">
                  <set key="errors" refId="1400" ln="0" eid="SYS_STR"/>
                  <set key="warnings" refId="1401" ln="0" eid="SYS_STR"/>
                </be>
                <be key="fgdLogger" refId="1402" clsId="ReportingElementLogger">
                  <set key="errors" refId="1403" ln="0" eid="SYS_STR"/>
                  <set key="warnings" refId="1404" ln="0" eid="SYS_STR"/>
                </be>
                <be key="tmplLogger" refId="1405" clsId="ReportingElementLogger">
                  <set key="errors" refId="1406" ln="0" eid="SYS_STR"/>
                  <set key="warnings" refId="1407" ln="0" eid="SYS_STR"/>
                </be>
                <m key="matrixLoggers" refId="1408" keid="SYS_STR" veid="MatrixLogger"/>
                <set key="errors" refId="1409" ln="0" eid="SYS_STR"/>
                <set key="warnings" refId="1410" ln="0" eid="SYS_STR"/>
              </be>
            </be>
          </val>
        </m>
        <m key="exportedType" refId="1411" keid="SYS_STR" veid="SYS_STR"/>
        <m key="exportedResult" refId="1412" keid="SYS_STR" veid="System.Byte[]"/>
        <b key="flagValidation">N</b>
      </be>
      <be key="parameters" refId="1413" clsId="LaunchParameters">
        <be key="parameterBlock" refId="1414" clsId="ParameterBlock">
          <m key="ParameterValues" refId="1415" keid="SYS_STR" veid="Reporting.com.tagetik.report.parametersValue.IParameterValue,Reporting">
            <key>
              <s>5343455F24-45-41435F5343455F434F4E535F504152545F30303031--50-</s>
            </key>
            <val>
              <be refId="1416" clsId="FilterNodeParameterValue">
                <e key="ParamSetType" refId="1417" id="ParamSetType">ESPLICITA_SELEZIONA</e>
                <be key="Value" refId="1418" clsId="FilterNode">
                  <l key="dimensionOids" refId="1419" ln="1" eid="DimensionOid">
                    <cust clsId="DimensionOid">5343455F24-45-41432D323032332D434F4E53-554E495045522D47524F5550--</cust>
                  </l>
                  <l key="AdHocParamDimensionOids" refId="1420" ln="0" eid="DimensionOid"/>
                  <be key="data" refId="1421" clsId="FilterNodeData">
                    <ref key="filterNode" refId="1418"/>
                    <s key="dim">SCE_$</s>
                    <i key="segmentLevel">0</i>
                    <ref key="segment" refId="23"/>
                    <b key="placeHolder">N</b>
                    <ref key="weight" refId="24"/>
                    <be key="textMatchingCondition" refId="1422" clsId="TextMatchingCondition">
                      <ref key="op" refId="26"/>
                      <s key="val"/>
                    </be>
                    <ref key="change" refId="27"/>
                    <ref key="dataType" refId="28"/>
                    <b key="prevailingDataType">N</b>
                    <ref key="editability" refId="29"/>
                    <b key="signChange">N</b>
                    <b key="nativeSignChange">N</b>
                    <l key="nav" refId="1423" ln="0" eid="ScenarioModifierValue"/>
                    <i key="sco">0</i>
                    <b key="applyFiltersForForcedScenarioPeriodoMap">N</b>
                    <b key="lineSplit">N</b>
                    <b key="addRCRow">N</b>
                    <b key="complementary">N</b>
                    <ref key="periodicCalculation" refId="107"/>
                    <b key="breakLevelSubtotal">N</b>
                    <b key="alreadyDrilled">N</b>
                    <b key="multiSelection">N</b>
                  </be>
                  <cust key="id" clsId="FilterOid">2</cust>
                  <s key="cod"/>
                  <s key="desc"/>
                  <i key="index">0</i>
                  <l key="children" refId="1424" ln="0" eid="Framework.com.tagetik.trees.INode,framework"/>
                </be>
              </be>
            </val>
            <key>
              <s>504552-45-41435F5045525F414C4C5F504152545F30303031--50-</s>
            </key>
            <val>
              <be refId="1425" clsId="FilterNodeParameterValue">
                <ref key="ParamSetType" refId="1417"/>
                <be key="Value" refId="1426" clsId="FilterNode">
                  <l key="dimensionOids" refId="1427" ln="1" eid="DimensionOid">
                    <cust clsId="DimensionOid">504552-45-3132---</cust>
                  </l>
                  <l key="AdHocParamDimensionOids" refId="1428" ln="0" eid="DimensionOid"/>
                  <be key="data" refId="1429" clsId="FilterNodeData">
                    <ref key="filterNode" refId="1426"/>
                    <s key="dim">PER</s>
                    <i key="segmentLevel">0</i>
                    <ref key="segment" refId="23"/>
                    <b key="placeHolder">N</b>
                    <ref key="weight" refId="24"/>
                    <be key="textMatchingCondition" refId="1430"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107"/>
                    <b key="breakLevelSubtotal">N</b>
                    <b key="alreadyDrilled">N</b>
                    <b key="multiSelection">N</b>
                  </be>
                  <cust key="id" clsId="FilterOid">2</cust>
                  <i key="index">0</i>
                </be>
              </be>
            </val>
          </m>
          <m key="ParameterAdHocValues" refId="1431" keid="SYS_STR" veid="Reporting.com.tagetik.report.parametersValue.IParameterValue,Reporting"/>
        </be>
        <i key="descLanguage">1</i>
        <b key="dataEntry">N</b>
        <b key="checkEdit">S</b>
        <s key="adHocFileName"/>
        <s key="containerReportListFileName"/>
        <s key="containerReportListCode">CD_TABLES_EXT</s>
        <b key="createMatrixAreas">N</b>
      </be>
      <be key="launchInfo" refId="1432" clsId="LaunchInfo">
        <d key="launchTime">1708529353116</d>
        <s key="handlerId">d4e37f98-95f4-484a-aabd-b2b3109662c9</s>
      </be>
      <s key="code">CD_A31030_HY</s>
      <ref key="desc" refId="2"/>
      <d key="dateStyleApplied">1530012689727</d>
      <be key="options" refId="143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Degree" refId="4"/>
        <ref key="parallelizeWhat" refId="5"/>
        <s key="styleSheetCode">U01</s>
        <b key="sheetNamesWithCode">N</b>
        <b key="eventsWithUnlockedSheets">N</b>
        <ref key="includeTemplateInSheetName" refId="6"/>
        <b key="enableDrillDown">S</b>
        <u key="expControlloThreshold">1E-09</u>
        <b key="disableTGKFunctions">N</b>
        <ref key="validateTransactional" refId="7"/>
        <ref key="disableLock" refId="8"/>
        <ref key="headManipPosition" refId="9"/>
        <ref key="repEngine" refId="10"/>
        <i key="grainSize">1000</i>
        <i key="dataLoadPSize">4</i>
        <i key="dataProcPSize">6</i>
        <b key="disableDataSaving">N</b>
      </be>
      <m key="templates" refId="1434" keid="SYS_STR" veid="Reporting.com.tagetik.report.IReportTemplateVO,Reporting">
        <key>
          <s>Template00</s>
        </key>
        <val>
          <be refId="1435" clsId="ReportTemplateVO">
            <s key="code">Template00</s>
            <s key="desc">Sales by segment and products</s>
            <m key="matrices" refId="1436" keid="SYS_STR" veid="Reporting.com.tagetik.tables.IMatrixPositionBlockVO,Reporting">
              <key>
                <s>Matrix01</s>
              </key>
              <val>
                <be refId="1437" clsId="MatrixPositionBlockVO">
                  <s key="positionID">Matrix01</s>
                  <ref key="rows" refId="728"/>
                  <ref key="columns" refId="985"/>
                  <ref key="matrixFilters" refId="1252"/>
                  <be key="rowHeaders" refId="1438" clsId="ReportingHeaders">
                    <m key="headers" refId="1439" keid="SYS_PR_I" veid="System.Collections.IList">
                      <key>
                        <i>-2</i>
                      </key>
                      <val>
                        <l refId="1440" ln="1">
                          <s>$Account(HIERARCHY("A01")).code</s>
                        </l>
                      </val>
                      <key>
                        <i>-1</i>
                      </key>
                      <val>
                        <l refId="1441" ln="1">
                          <s>$Account(HIERARCHY("A01")).desc</s>
                        </l>
                      </val>
                    </m>
                    <m key="headersDims" refId="1442" keid="SYS_PR_I" veid="SYS_STR">
                      <key>
                        <i>-2</i>
                      </key>
                      <val>
                        <s>VOC_A01</s>
                      </val>
                      <key>
                        <i>-1</i>
                      </key>
                      <val>
                        <s>VOC_A01</s>
                      </val>
                    </m>
                  </be>
                  <be key="columnHeaders" refId="1443" clsId="ReportingHeaders">
                    <m key="headers" refId="1444" keid="SYS_PR_I" veid="System.Collections.IList">
                      <key>
                        <i>-2</i>
                      </key>
                      <val>
                        <l refId="1445" ln="1">
                          <s>$Entity(HIERARCHY("E01")).desc</s>
                        </l>
                      </val>
                      <key>
                        <i>-1</i>
                      </key>
                      <val>
                        <l refId="1446" ln="1">
                          <s>$Scenario.year</s>
                        </l>
                      </val>
                    </m>
                    <m key="headersDims" refId="1447" keid="SYS_PR_I" veid="SYS_STR">
                      <key>
                        <i>-2</i>
                      </key>
                      <val>
                        <s>AZI_E01</s>
                      </val>
                      <key>
                        <i>-1</i>
                      </key>
                      <val>
                        <s>SCE_$</s>
                      </val>
                    </m>
                  </be>
                  <ref key="styleType" refId="589"/>
                  <b key="subtotalOnTop">N</b>
                  <b key="leavesFirst">N</b>
                  <b key="groupSubtotal">N</b>
                  <b key="replaceWithPlaceholder">N</b>
                  <b key="onlyFirstHeader">N</b>
                  <b key="allowRangeBreak">N</b>
                  <b key="showZeros">N</b>
                  <i key="maxRows">0</i>
                  <ref key="rowsExpansionMode" refId="590"/>
                  <i key="maxCols">0</i>
                  <ref key="colsExpansionMode" refId="590"/>
                  <ref key="columnsAutofitMode" refId="591"/>
                  <b key="isEditabilityOnDemand">N</b>
                  <b key="useForcedBoundDims">N</b>
                  <ref key="disableHints" refId="592"/>
                  <ref key="tipoAllineamentoLordiIC" refId="593"/>
                  <ref key="forcedDimensions" refId="1275"/>
                  <b key="bindOriginalAmountOnSave">N</b>
                  <b key="showLink">N</b>
                  <i key="index">1</i>
                  <b key="excludeValuatingSheetsWithZeroValues">N</b>
                  <m key="addictionalStyleSheets" refId="1448" keid="SYS_STR" veid="StyleSheet"/>
                  <b key="allowOpenNewElements">N</b>
                  <s key="forcedBreakBackType">X</s>
                  <s key="forcedBreakBackRefLeaf">X</s>
                  <b key="autoOpenNewElements">N</b>
                  <b key="askNumRows">N</b>
                  <set key="forcedContentCells" refId="1449" ln="16" eid="Reporting.com.tagetik.tables.IMatixCellLeafPositions,Reporting">
                    <ref refId="1277"/>
                    <ref refId="1278"/>
                    <ref refId="1279"/>
                    <ref refId="1280"/>
                    <ref refId="1281"/>
                    <ref refId="1282"/>
                    <ref refId="1283"/>
                    <ref refId="1284"/>
                    <ref refId="1285"/>
                    <ref refId="1286"/>
                    <ref refId="1287"/>
                    <ref refId="1288"/>
                    <ref refId="1289"/>
                    <ref refId="1290"/>
                    <ref refId="1291"/>
                    <ref refId="1292"/>
                  </set>
                  <m key="forcedEditModes" refId="1450" keid="Reporting.com.tagetik.tables.IMatixCellLeafPositions,Reporting" veid="SYS_STR"/>
                  <b key="UseTxlDeFormEditor">N</b>
                  <ref key="TxDeFormsEditorDescriptor" refId="1294"/>
                  <ref key="workspaceTableInfo" refId="1296"/>
                  <ref key="customFilters" refId="1297"/>
                </be>
              </val>
            </m>
            <m key="cellFields" refId="1451" keid="SYS_STR" veid="CodeCellField">
              <key>
                <s>CellField00</s>
              </key>
              <val>
                <be refId="1452" clsId="CodeCellField">
                  <s key="code">CellField00</s>
                  <s key="cellField">$Period.code</s>
                </be>
              </val>
              <key>
                <s>CellField01</s>
              </key>
              <val>
                <be refId="1453" clsId="CodeCellField">
                  <s key="code">CellField01</s>
                  <s key="cellField">$Scenario.year</s>
                </be>
              </val>
            </m>
            <m key="dictionary" refId="1454" keid="SYS_STR" veid="CodeMultiDescVO">
              <key>
                <s>Dict01</s>
              </key>
              <val>
                <be refId="1455" clsId="CodeMultiDescVO">
                  <s key="code">Dict01</s>
                  <ref key="multiDescVO" refId="1303"/>
                </be>
              </val>
              <key>
                <s>Dict04</s>
              </key>
              <val>
                <be refId="1456" clsId="CodeMultiDescVO">
                  <s key="code">Dict04</s>
                  <ref key="multiDescVO" refId="1306"/>
                </be>
              </val>
              <key>
                <s>Dict05</s>
              </key>
              <val>
                <be refId="1457" clsId="CodeMultiDescVO">
                  <s key="code">Dict05</s>
                  <ref key="multiDescVO" refId="1309"/>
                </be>
              </val>
              <key>
                <s>Dict00</s>
              </key>
              <val>
                <be refId="1458" clsId="CodeMultiDescVO">
                  <s key="code">Dict00</s>
                  <ref key="multiDescVO" refId="1312"/>
                </be>
              </val>
              <key>
                <s>Dict03</s>
              </key>
              <val>
                <be refId="1459" clsId="CodeMultiDescVO">
                  <s key="code">Dict03</s>
                  <ref key="multiDescVO" refId="1315"/>
                </be>
              </val>
              <key>
                <s>Dict02</s>
              </key>
              <val>
                <be refId="1460" clsId="CodeMultiDescVO">
                  <s key="code">Dict02</s>
                  <ref key="multiDescVO" refId="1318"/>
                </be>
              </val>
            </m>
            <m key="controlExpressions" refId="1461" keid="SYS_STR" veid="CodedExpControlloProspetto"/>
            <m key="inlineParameters" refId="1462" keid="SYS_STR" veid="CodedInlineParameter"/>
            <m key="queries" refId="1463" keid="SYS_STR" veid="Reporting.com.tagetik.query.IUserDefinedQueryVO,Reporting"/>
            <be key="sheets" refId="1464" clsId="FilterNode">
              <l key="dimensionOids" refId="1465" ln="0" eid="DimensionOid"/>
              <l key="AdHocParamDimensionOids" refId="1466" ln="0" eid="DimensionOid"/>
              <be key="data" refId="1467" clsId="FilterNodeData">
                <ref key="filterNode" refId="1464"/>
                <i key="segmentLevel">0</i>
                <ref key="segment" refId="23"/>
                <b key="placeHolder">N</b>
                <ref key="weight" refId="24"/>
                <be key="textMatchingCondition" refId="1468"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1469" keid="SYS_STR" veid="ElaborationsLauncher"/>
            <m key="actionLists" refId="1470" keid="SYS_STR" veid="Reporting.com.tagetik.actionlist.ISnapshotActionList,Reporting"/>
            <l key="areas" refId="1471" ln="0" eid="SYS_STR"/>
            <l key="charts" refId="1472" ln="0" eid="SYS_STR"/>
            <l key="pivots" refId="1473" ln="0" eid="SYS_STR"/>
          </be>
        </val>
        <key>
          <s>Template01</s>
        </key>
        <val>
          <be refId="1474" clsId="ReportTemplateVO">
            <s key="code">Template01</s>
            <s key="desc">Sales by segment </s>
            <m key="matrices" refId="1475" keid="SYS_STR" veid="Reporting.com.tagetik.tables.IMatrixPositionBlockVO,Reporting"/>
            <m key="cellFields" refId="1476" keid="SYS_STR" veid="CodeCellField"/>
            <m key="dictionary" refId="1477" keid="SYS_STR" veid="CodeMultiDescVO"/>
            <m key="controlExpressions" refId="1478" keid="SYS_STR" veid="CodedExpControlloProspetto"/>
            <m key="inlineParameters" refId="1479" keid="SYS_STR" veid="CodedInlineParameter"/>
            <m key="queries" refId="1480" keid="SYS_STR" veid="Reporting.com.tagetik.query.IUserDefinedQueryVO,Reporting"/>
            <be key="sheets" refId="1481" clsId="FilterNode">
              <l key="dimensionOids" refId="1482" ln="0" eid="DimensionOid"/>
              <l key="AdHocParamDimensionOids" refId="1483" ln="0" eid="DimensionOid"/>
              <be key="data" refId="1484" clsId="FilterNodeData">
                <ref key="filterNode" refId="1481"/>
                <i key="segmentLevel">0</i>
                <ref key="segment" refId="23"/>
                <b key="placeHolder">N</b>
                <ref key="weight" refId="24"/>
                <be key="textMatchingCondition" refId="1485" clsId="TextMatchingCondition">
                  <ref key="op" refId="26"/>
                  <s key="val"/>
                </be>
                <ref key="change" refId="27"/>
                <ref key="dataType" refId="28"/>
                <b key="prevailingDataType">N</b>
                <ref key="editability" refId="29"/>
                <b key="signChange">N</b>
                <b key="nativeSignChange">N</b>
                <i key="sco">0</i>
                <b key="applyFiltersForForcedScenarioPeriodoMap">N</b>
                <b key="lineSplit">N</b>
                <b key="addRCRow">N</b>
                <b key="complementary">N</b>
                <ref key="periodicCalculation" refId="30"/>
                <b key="breakLevelSubtotal">N</b>
                <b key="alreadyDrilled">N</b>
                <b key="multiSelection">N</b>
              </be>
              <cust key="id" clsId="FilterOid">1</cust>
              <s key="cod">ROOT</s>
              <s key="desc">Tab filters</s>
              <i key="index">0</i>
            </be>
            <m key="launchers" refId="1486" keid="SYS_STR" veid="ElaborationsLauncher"/>
            <m key="actionLists" refId="1487" keid="SYS_STR" veid="Reporting.com.tagetik.actionlist.ISnapshotActionList,Reporting"/>
            <l key="areas" refId="1488" ln="0" eid="SYS_STR"/>
            <l key="charts" refId="1489" ln="0" eid="SYS_STR"/>
            <l key="pivots" refId="1490" ln="0" eid="SYS_STR"/>
          </be>
        </val>
      </m>
      <m key="templateLayouts" refId="1491" keid="SYS_STR" veid="Reporting.com.tagetik.report.IReportTemplateLayoutVO,Reporting">
        <key>
          <s>Template00</s>
        </key>
        <val>
          <be refId="1492" clsId="ReportTemplateLayoutVO">
            <i key="index">0</i>
            <s key="code">Template00</s>
            <m key="cellFieldAddresses" refId="1493" keid="SYS_STR" veid="Reporting.com.tagetik.spreadsheet.gridwrappers.IGridReaderVO,Reporting">
              <key>
                <s>CellField01</s>
              </key>
              <val>
                <be refId="1494" clsId="ExcelCompactGridReaderVO">
                  <be key="element" refId="1495" clsId="BasicLogicalElement">
                    <i key="columnHeadersCount">0</i>
                    <i key="rowHeadersCount">0</i>
                    <i key="valueColumns">1</i>
                    <i key="valueRows">1</i>
                  </be>
                  <s key="firstCell">Y5</s>
                </be>
              </val>
              <key>
                <s>CellField00</s>
              </key>
              <val>
                <be refId="1496" clsId="ExcelCompactGridReaderVO">
                  <be key="element" refId="1497" clsId="BasicLogicalElement">
                    <i key="columnHeadersCount">0</i>
                    <i key="rowHeadersCount">0</i>
                    <i key="valueColumns">1</i>
                    <i key="valueRows">1</i>
                  </be>
                  <s key="firstCell">Y4</s>
                </be>
              </val>
            </m>
            <m key="controlExpressionsAddresses" refId="1498" keid="SYS_STR" veid="Reporting.com.tagetik.spreadsheet.gridwrappers.IGridReaderVO,Reporting"/>
            <m key="inlineParameterAddresses" refId="1499" keid="SYS_STR" veid="Reporting.com.tagetik.spreadsheet.gridwrappers.IGridReaderVO,Reporting"/>
            <m key="dictionaryAddresses" refId="1500" keid="SYS_STR" veid="Reporting.com.tagetik.spreadsheet.gridwrappers.IGridReaderVO,Reporting">
              <key>
                <s>Dict02</s>
              </key>
              <val>
                <be refId="1501" clsId="ExcelCompactGridReaderVO">
                  <be key="element" refId="1502" clsId="BasicLogicalElement">
                    <i key="columnHeadersCount">0</i>
                    <i key="rowHeadersCount">0</i>
                    <i key="valueColumns">1</i>
                    <i key="valueRows">1</i>
                  </be>
                  <s key="firstCell">C44</s>
                </be>
              </val>
              <key>
                <s>Dict03</s>
              </key>
              <val>
                <be refId="1503" clsId="ExcelCompactGridReaderVO">
                  <be key="element" refId="1504" clsId="BasicLogicalElement">
                    <i key="columnHeadersCount">0</i>
                    <i key="rowHeadersCount">0</i>
                    <i key="valueColumns">1</i>
                    <i key="valueRows">1</i>
                  </be>
                  <s key="firstCell">C45</s>
                </be>
              </val>
              <key>
                <s>Dict00</s>
              </key>
              <val>
                <be refId="1505" clsId="ExcelCompactGridReaderVO">
                  <be key="element" refId="1506" clsId="BasicLogicalElement">
                    <i key="columnHeadersCount">0</i>
                    <i key="rowHeadersCount">0</i>
                    <i key="valueColumns">1</i>
                    <i key="valueRows">1</i>
                  </be>
                  <s key="firstCell">C3</s>
                </be>
              </val>
              <key>
                <s>Dict01</s>
              </key>
              <val>
                <be refId="1507" clsId="ExcelCompactGridReaderVO">
                  <be key="element" refId="1508" clsId="BasicLogicalElement">
                    <i key="columnHeadersCount">0</i>
                    <i key="rowHeadersCount">0</i>
                    <i key="valueColumns">1</i>
                    <i key="valueRows">1</i>
                  </be>
                  <s key="firstCell">Y8</s>
                </be>
              </val>
              <key>
                <s>Dict04</s>
              </key>
              <val>
                <be refId="1509" clsId="ExcelCompactGridReaderVO">
                  <be key="element" refId="1510" clsId="BasicLogicalElement">
                    <i key="columnHeadersCount">0</i>
                    <i key="rowHeadersCount">0</i>
                    <i key="valueColumns">1</i>
                    <i key="valueRows">1</i>
                  </be>
                  <s key="firstCell">Z6</s>
                </be>
              </val>
              <key>
                <s>Dict05</s>
              </key>
              <val>
                <be refId="1511" clsId="ExcelCompactGridReaderVO">
                  <be key="element" refId="1512" clsId="BasicLogicalElement">
                    <i key="columnHeadersCount">0</i>
                    <i key="rowHeadersCount">0</i>
                    <i key="valueColumns">1</i>
                    <i key="valueRows">1</i>
                  </be>
                  <s key="firstCell">C36</s>
                </be>
              </val>
            </m>
            <m key="hyperlinkAddresses" refId="1513" keid="SYS_STR" veid="Reporting.com.tagetik.spreadsheet.gridwrappers.IGridReaderVO,Reporting"/>
            <m key="matrixGridReaders" refId="1514" keid="SYS_STR" veid="Reporting.com.tagetik.spreadsheet.gridwrappers.IGridReaderVO,Reporting">
              <key>
                <s>Matrix01</s>
              </key>
              <val>
                <be refId="1515" clsId="ExcelCompactGridReaderVO">
                  <be key="element" refId="1516" clsId="BasicLogicalElement">
                    <i key="columnHeadersCount">2</i>
                    <i key="rowHeadersCount">2</i>
                    <i key="valueColumns">14</i>
                    <i key="valueRows">30</i>
                  </be>
                  <s key="firstCell">B4</s>
                </be>
              </val>
            </m>
            <m key="queryGridReaders" refId="1517" keid="SYS_STR" veid="Reporting.com.tagetik.spreadsheet.gridwrappers.IGridReaderVO,Reporting"/>
          </be>
        </val>
        <key>
          <s>Template01</s>
        </key>
        <val>
          <be refId="1518" clsId="ReportTemplateLayoutVO">
            <i key="index">1</i>
            <s key="code">Template01</s>
            <m key="cellFieldAddresses" refId="1519" keid="SYS_STR" veid="Reporting.com.tagetik.spreadsheet.gridwrappers.IGridReaderVO,Reporting"/>
            <m key="controlExpressionsAddresses" refId="1520" keid="SYS_STR" veid="Reporting.com.tagetik.spreadsheet.gridwrappers.IGridReaderVO,Reporting"/>
            <m key="inlineParameterAddresses" refId="1521" keid="SYS_STR" veid="Reporting.com.tagetik.spreadsheet.gridwrappers.IGridReaderVO,Reporting"/>
            <m key="dictionaryAddresses" refId="1522" keid="SYS_STR" veid="Reporting.com.tagetik.spreadsheet.gridwrappers.IGridReaderVO,Reporting"/>
            <m key="hyperlinkAddresses" refId="1523" keid="SYS_STR" veid="Reporting.com.tagetik.spreadsheet.gridwrappers.IGridReaderVO,Reporting"/>
            <m key="matrixGridReaders" refId="1524" keid="SYS_STR" veid="Reporting.com.tagetik.spreadsheet.gridwrappers.IGridReaderVO,Reporting"/>
            <m key="queryGridReaders" refId="1525" keid="SYS_STR" veid="Reporting.com.tagetik.spreadsheet.gridwrappers.IGridReaderVO,Reporting"/>
          </be>
        </val>
      </m>
      <m key="adHocParameters" refId="1526" keid="SYS_STR" veid="ProspParametro"/>
      <l key="parametersToBeRequested" refId="1527" ln="2" eid="ParameterInfo">
        <ref refId="706"/>
        <ref refId="707"/>
      </l>
    </be>
  </data>
</easyPacket>
</file>

<file path=customXml/item12.xml><?xml version="1.0" encoding="utf-8"?>
<easyPacket version="1.0">
  <header version="25.0.0.17.tgk.20231012103953"/>
  <data>
    <l refId="0" ln="0" eid="XLHiddenElement"/>
  </data>
</easyPacket>
</file>

<file path=customXml/item13.xml><?xml version="1.0" encoding="utf-8"?>
<easyPacket version="1.0">
  <header version="25.0.0.17.tgk.20231012103953"/>
  <data>
    <be refId="0" clsId="LaunchedMultiTemplateReportVO">
      <be key="multiTemplateReport" refId="1" clsId="MultiTemplateReportVO">
        <s key="code">CD_DAN040_QY</s>
        <a key="desc" refId="2" ln="4" eid="SYS_STR">
          <s>Uniper SE and Subsidiaries Consolidated Statements of Cash Flows</s>
          <s>Kapitalflussrechnung des Uniper-Konzerns</s>
          <nl/>
          <nl/>
        </a>
        <d key="dateStyleApplied">1530012689727</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Template02</s>
          </key>
          <val>
            <be refId="11" clsId="ReportTemplateVO">
              <s key="code">Template02</s>
              <s key="desc">CFS 2</s>
              <m key="matrices" refId="12" keid="SYS_STR" veid="Reporting.com.tagetik.tables.IMatrixPositionBlockVO,Reporting"/>
              <m key="cellFields" refId="13" keid="SYS_STR" veid="CodeCellField"/>
              <m key="dictionary" refId="14" keid="SYS_STR" veid="CodeMultiDescVO">
                <key>
                  <s>Dict00</s>
                </key>
                <val>
                  <be refId="15" clsId="CodeMultiDescVO">
                    <s key="code">Dict00</s>
                    <be key="multiDescVO" refId="16" clsId="MultiDesc">
                      <a key="desc" refId="17" ln="4" eid="SYS_STR">
                        <s>US</s>
                        <s>DE</s>
                        <nl/>
                        <nl/>
                      </a>
                    </be>
                  </be>
                </val>
              </m>
              <m key="controlExpressions" refId="18" keid="SYS_STR" veid="CodedExpControlloProspetto"/>
              <m key="inlineParameters" refId="19" keid="SYS_STR" veid="CodedInlineParameter"/>
              <m key="queries" refId="20" keid="SYS_STR" veid="Reporting.com.tagetik.query.IUserDefinedQueryVO,Reporting"/>
              <be key="sheets" refId="21" clsId="FilterNode">
                <l key="dimensionOids" refId="22" ln="0" eid="DimensionOid"/>
                <l key="AdHocParamDimensionOids" refId="23" ln="0" eid="DimensionOid"/>
                <be key="data" refId="24" clsId="FilterNodeData">
                  <ref key="filterNode" refId="21"/>
                  <i key="segmentLevel">0</i>
                  <e key="segment" refId="25" id="SegmentEnum">CF</e>
                  <b key="placeHolder">N</b>
                  <e key="weight" refId="26" id="WeightEnum">S</e>
                  <be key="textMatchingCondition" refId="27" clsId="TextMatchingCondition">
                    <e key="op" refId="28" id="ComparisonOperatorEnum">=</e>
                    <s key="val"/>
                  </be>
                  <e key="change" refId="29" id="ChangeEnum">CHG_CF</e>
                  <e key="dataType" refId="30" id="DataType">TYPE_U</e>
                  <b key="prevailingDataType">N</b>
                  <e key="editability" refId="31" id="EditableEnum">X</e>
                  <b key="signChange">N</b>
                  <b key="nativeSignChange">N</b>
                  <i key="sco">0</i>
                  <b key="applyFiltersForForcedScenarioPeriodoMap">N</b>
                  <b key="lineSplit">N</b>
                  <b key="addRCRow">N</b>
                  <b key="complementary">N</b>
                  <e key="periodicCalculation" refId="32" id="PeriodicCalculationEnum">Y</e>
                  <b key="breakLevelSubtotal">N</b>
                  <b key="alreadyDrilled">N</b>
                  <b key="multiSelection">N</b>
                </be>
                <cust key="id" clsId="FilterOid">1</cust>
                <s key="cod">ROOT</s>
                <s key="desc">Tab filters</s>
                <i key="index">0</i>
              </be>
              <m key="launchers" refId="33" keid="SYS_STR" veid="ElaborationsLauncher"/>
              <m key="actionLists" refId="34" keid="SYS_STR" veid="Reporting.com.tagetik.actionlist.ISnapshotActionList,Reporting"/>
              <l key="areas" refId="35" ln="1" eid="SYS_STR">
                <s>CFS_2</s>
              </l>
              <l key="charts" refId="36" ln="0" eid="SYS_STR"/>
              <l key="pivots" refId="37" ln="0" eid="SYS_STR"/>
            </be>
          </val>
          <key>
            <s>Template01</s>
          </key>
          <val>
            <be refId="38" clsId="ReportTemplateVO">
              <s key="code">Template01</s>
              <s key="desc">Statement of Cash Flows</s>
              <m key="matrices" refId="39" keid="SYS_STR" veid="Reporting.com.tagetik.tables.IMatrixPositionBlockVO,Reporting"/>
              <m key="cellFields" refId="40" keid="SYS_STR" veid="CodeCellField"/>
              <m key="dictionary" refId="41" keid="SYS_STR" veid="CodeMultiDescVO"/>
              <m key="controlExpressions" refId="42" keid="SYS_STR" veid="CodedExpControlloProspetto"/>
              <m key="inlineParameters" refId="43" keid="SYS_STR" veid="CodedInlineParameter"/>
              <m key="queries" refId="44" keid="SYS_STR" veid="Reporting.com.tagetik.query.IUserDefinedQueryVO,Reporting"/>
              <be key="sheets" refId="45" clsId="FilterNode">
                <l key="dimensionOids" refId="46" ln="0" eid="DimensionOid"/>
                <l key="AdHocParamDimensionOids" refId="47" ln="0" eid="DimensionOid"/>
                <be key="data" refId="48" clsId="FilterNodeData">
                  <ref key="filterNode" refId="45"/>
                  <i key="segmentLevel">0</i>
                  <ref key="segment" refId="25"/>
                  <b key="placeHolder">N</b>
                  <ref key="weight" refId="26"/>
                  <be key="textMatchingCondition" refId="4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50" keid="SYS_STR" veid="ElaborationsLauncher"/>
              <m key="actionLists" refId="51" keid="SYS_STR" veid="Reporting.com.tagetik.actionlist.ISnapshotActionList,Reporting"/>
              <l key="areas" refId="52" ln="1" eid="SYS_STR">
                <s>KFRClean</s>
              </l>
              <l key="charts" refId="53" ln="0" eid="SYS_STR"/>
              <l key="pivots" refId="54" ln="0" eid="SYS_STR"/>
            </be>
          </val>
          <key>
            <s>Template00</s>
          </key>
          <val>
            <be refId="55" clsId="ReportTemplateVO">
              <s key="code">Template00</s>
              <s key="desc">CFS</s>
              <m key="matrices" refId="56" keid="SYS_STR" veid="Reporting.com.tagetik.tables.IMatrixPositionBlockVO,Reporting">
                <key>
                  <s>Matrix01</s>
                </key>
                <val>
                  <be refId="57" clsId="MatrixPositionBlockVO">
                    <s key="positionID">Matrix01</s>
                    <be key="rows" refId="58" clsId="FilterNode">
                      <l key="dimensionOids" refId="59" ln="0" eid="DimensionOid"/>
                      <l key="AdHocParamDimensionOids" refId="60" ln="0" eid="DimensionOid"/>
                      <be key="data" refId="61" clsId="FilterNodeData">
                        <be key="filterNode" refId="62" clsId="FilterNode">
                          <l key="dimensionOids" refId="63" ln="0" eid="DimensionOid"/>
                          <l key="AdHocParamDimensionOids" refId="64" ln="0" eid="DimensionOid"/>
                          <be key="data" refId="65" clsId="FilterNodeData">
                            <ref key="filterNode" refId="62"/>
                            <i key="segmentLevel">0</i>
                            <ref key="segment" refId="25"/>
                            <b key="placeHolder">N</b>
                            <ref key="weight" refId="26"/>
                            <be key="textMatchingCondition" refId="66"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Rows</s>
                          <i key="index">0</i>
                          <l key="children" refId="67" ln="25" eid="Framework.com.tagetik.trees.INode,framework">
                            <be refId="68" clsId="FilterNode">
                              <l key="dimensionOids" refId="69" ln="1" eid="DimensionOid">
                                <cust clsId="DimensionOid">564F43-4E-43444D30327C30303130----53-45</cust>
                              </l>
                              <l key="AdHocParamDimensionOids" refId="70" ln="0" eid="DimensionOid"/>
                              <be key="data" refId="71" clsId="FilterNodeData">
                                <ref key="filterNode" refId="68"/>
                                <s key="dim">VOC</s>
                                <i key="segmentLevel">0</i>
                                <ref key="segment" refId="25"/>
                                <b key="placeHolder">N</b>
                                <ref key="weight" refId="26"/>
                                <be key="textMatchingCondition" refId="7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73" keid="SYS_STR" veid="EFReportingNodeType">
                                  <key>
                                    <s>564F43-4E-43444D30327C30303330----53-45</s>
                                  </key>
                                  <val>
                                    <e refId="74" id="EFReportingNodeType">VR</e>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e refId="75" id="EFReportingNodeType">VF</e>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e refId="76" id="EFReportingNodeType">VD</e>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79</cust>
                              <i key="index">0</i>
                              <ref key="parent" refId="62"/>
                            </be>
                            <be refId="77" clsId="FilterNode">
                              <l key="dimensionOids" refId="78" ln="1" eid="DimensionOid">
                                <cust clsId="DimensionOid">564F43-4E-43444D30327C30303230----53-45</cust>
                              </l>
                              <l key="AdHocParamDimensionOids" refId="79" ln="0" eid="DimensionOid"/>
                              <be key="data" refId="80" clsId="FilterNodeData">
                                <ref key="filterNode" refId="77"/>
                                <s key="dim">VOC</s>
                                <i key="segmentLevel">0</i>
                                <ref key="segment" refId="25"/>
                                <b key="placeHolder">N</b>
                                <ref key="weight" refId="26"/>
                                <be key="textMatchingCondition" refId="8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82"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80</cust>
                              <i key="index">0</i>
                              <ref key="parent" refId="62"/>
                            </be>
                            <be refId="83" clsId="FilterNode">
                              <l key="dimensionOids" refId="84" ln="1" eid="DimensionOid">
                                <cust clsId="DimensionOid">564F43-4E-43444D30327C30303330----53-45</cust>
                              </l>
                              <l key="AdHocParamDimensionOids" refId="85" ln="0" eid="DimensionOid"/>
                              <be key="data" refId="86" clsId="FilterNodeData">
                                <ref key="filterNode" refId="83"/>
                                <s key="dim">VOC</s>
                                <i key="segmentLevel">0</i>
                                <ref key="segment" refId="25"/>
                                <b key="placeHolder">N</b>
                                <ref key="weight" refId="26"/>
                                <be key="textMatchingCondition" refId="8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88"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81</cust>
                              <i key="index">0</i>
                              <ref key="parent" refId="62"/>
                            </be>
                            <be refId="89" clsId="FilterNode">
                              <l key="dimensionOids" refId="90" ln="1" eid="DimensionOid">
                                <cust clsId="DimensionOid">564F43-4E-43444D30327C30303430----53-45</cust>
                              </l>
                              <l key="AdHocParamDimensionOids" refId="91" ln="0" eid="DimensionOid"/>
                              <be key="data" refId="92" clsId="FilterNodeData">
                                <ref key="filterNode" refId="89"/>
                                <s key="dim">VOC</s>
                                <i key="segmentLevel">0</i>
                                <ref key="segment" refId="25"/>
                                <b key="placeHolder">N</b>
                                <ref key="weight" refId="26"/>
                                <be key="textMatchingCondition" refId="9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94"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82</cust>
                              <i key="index">0</i>
                              <ref key="parent" refId="62"/>
                            </be>
                            <be refId="95" clsId="FilterNode">
                              <l key="dimensionOids" refId="96" ln="1" eid="DimensionOid">
                                <cust clsId="DimensionOid">564F43-4E-43444D30327C30303530----53-45</cust>
                              </l>
                              <l key="AdHocParamDimensionOids" refId="97" ln="0" eid="DimensionOid"/>
                              <be key="data" refId="98" clsId="FilterNodeData">
                                <ref key="filterNode" refId="95"/>
                                <s key="dim">VOC</s>
                                <i key="segmentLevel">0</i>
                                <ref key="segment" refId="25"/>
                                <b key="placeHolder">N</b>
                                <ref key="weight" refId="26"/>
                                <be key="textMatchingCondition" refId="9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00"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83</cust>
                              <i key="index">0</i>
                              <ref key="parent" refId="62"/>
                            </be>
                            <be refId="101" clsId="FilterNode">
                              <l key="dimensionOids" refId="102" ln="1" eid="DimensionOid">
                                <cust clsId="DimensionOid">564F43-4E-43444D30327C30303630----53-45</cust>
                              </l>
                              <l key="AdHocParamDimensionOids" refId="103" ln="0" eid="DimensionOid"/>
                              <be key="data" refId="104" clsId="FilterNodeData">
                                <ref key="filterNode" refId="101"/>
                                <s key="dim">VOC</s>
                                <i key="segmentLevel">0</i>
                                <ref key="segment" refId="25"/>
                                <b key="placeHolder">N</b>
                                <ref key="weight" refId="26"/>
                                <be key="textMatchingCondition" refId="10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06"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84</cust>
                              <i key="index">0</i>
                              <ref key="parent" refId="62"/>
                            </be>
                            <be refId="107" clsId="FilterNode">
                              <l key="dimensionOids" refId="108" ln="1" eid="DimensionOid">
                                <cust clsId="DimensionOid">564F43-4E-43444D30327C30303730----53-45</cust>
                              </l>
                              <l key="AdHocParamDimensionOids" refId="109" ln="0" eid="DimensionOid"/>
                              <be key="data" refId="110" clsId="FilterNodeData">
                                <ref key="filterNode" refId="107"/>
                                <s key="dim">VOC</s>
                                <i key="segmentLevel">0</i>
                                <ref key="segment" refId="25"/>
                                <b key="placeHolder">N</b>
                                <ref key="weight" refId="26"/>
                                <be key="textMatchingCondition" refId="11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12"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85</cust>
                              <i key="index">0</i>
                              <ref key="parent" refId="62"/>
                            </be>
                            <be refId="113" clsId="FilterNode">
                              <l key="dimensionOids" refId="114" ln="1" eid="DimensionOid">
                                <cust clsId="DimensionOid">564F43-4E-43444D30327C30303830----53-45</cust>
                              </l>
                              <l key="AdHocParamDimensionOids" refId="115" ln="0" eid="DimensionOid"/>
                              <be key="data" refId="116" clsId="FilterNodeData">
                                <ref key="filterNode" refId="113"/>
                                <s key="dim">VOC</s>
                                <i key="segmentLevel">0</i>
                                <ref key="segment" refId="25"/>
                                <b key="placeHolder">N</b>
                                <ref key="weight" refId="26"/>
                                <be key="textMatchingCondition" refId="11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18"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86</cust>
                              <i key="index">0</i>
                              <ref key="parent" refId="62"/>
                            </be>
                            <be refId="119" clsId="FilterNode">
                              <l key="dimensionOids" refId="120" ln="1" eid="DimensionOid">
                                <cust clsId="DimensionOid">564F43-4E-43444D30327C30303930----53-45</cust>
                              </l>
                              <l key="AdHocParamDimensionOids" refId="121" ln="0" eid="DimensionOid"/>
                              <be key="data" refId="122" clsId="FilterNodeData">
                                <ref key="filterNode" refId="119"/>
                                <s key="dim">VOC</s>
                                <i key="segmentLevel">0</i>
                                <ref key="segment" refId="25"/>
                                <b key="placeHolder">N</b>
                                <ref key="weight" refId="26"/>
                                <be key="textMatchingCondition" refId="12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24"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87</cust>
                              <i key="index">0</i>
                              <ref key="parent" refId="62"/>
                            </be>
                            <be refId="125" clsId="FilterNode">
                              <l key="dimensionOids" refId="126" ln="1" eid="DimensionOid">
                                <cust clsId="DimensionOid">564F43-4E-43444D30327C30313030----53-45</cust>
                              </l>
                              <l key="AdHocParamDimensionOids" refId="127" ln="0" eid="DimensionOid"/>
                              <be key="data" refId="128" clsId="FilterNodeData">
                                <ref key="filterNode" refId="125"/>
                                <s key="dim">VOC</s>
                                <i key="segmentLevel">0</i>
                                <ref key="segment" refId="25"/>
                                <b key="placeHolder">N</b>
                                <ref key="weight" refId="26"/>
                                <be key="textMatchingCondition" refId="12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0"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88</cust>
                              <i key="index">0</i>
                              <ref key="parent" refId="62"/>
                            </be>
                            <be refId="131" clsId="FilterNode">
                              <l key="dimensionOids" refId="132" ln="1" eid="DimensionOid">
                                <cust clsId="DimensionOid">564F43-4E-43444D30327C30313130----53-45</cust>
                              </l>
                              <l key="AdHocParamDimensionOids" refId="133" ln="0" eid="DimensionOid"/>
                              <be key="data" refId="134" clsId="FilterNodeData">
                                <ref key="filterNode" refId="131"/>
                                <s key="dim">VOC</s>
                                <i key="segmentLevel">0</i>
                                <ref key="segment" refId="25"/>
                                <b key="placeHolder">N</b>
                                <ref key="weight" refId="26"/>
                                <be key="textMatchingCondition" refId="13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6"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89</cust>
                              <i key="index">0</i>
                              <ref key="parent" refId="62"/>
                            </be>
                            <be refId="137" clsId="FilterNode">
                              <l key="dimensionOids" refId="138" ln="1" eid="DimensionOid">
                                <cust clsId="DimensionOid">564F43-4E-43444D30327C30313230----53-45</cust>
                              </l>
                              <l key="AdHocParamDimensionOids" refId="139" ln="0" eid="DimensionOid"/>
                              <be key="data" refId="140" clsId="FilterNodeData">
                                <ref key="filterNode" refId="137"/>
                                <s key="dim">VOC</s>
                                <i key="segmentLevel">0</i>
                                <ref key="segment" refId="25"/>
                                <b key="placeHolder">N</b>
                                <ref key="weight" refId="26"/>
                                <be key="textMatchingCondition" refId="14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42"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90</cust>
                              <i key="index">0</i>
                              <ref key="parent" refId="62"/>
                            </be>
                            <be refId="143" clsId="FilterNode">
                              <l key="dimensionOids" refId="144" ln="1" eid="DimensionOid">
                                <cust clsId="DimensionOid">564F43-4E-43444D30327C30313330----53-45</cust>
                              </l>
                              <l key="AdHocParamDimensionOids" refId="145" ln="0" eid="DimensionOid"/>
                              <be key="data" refId="146" clsId="FilterNodeData">
                                <ref key="filterNode" refId="143"/>
                                <s key="dim">VOC</s>
                                <i key="segmentLevel">0</i>
                                <ref key="segment" refId="25"/>
                                <b key="placeHolder">N</b>
                                <ref key="weight" refId="26"/>
                                <be key="textMatchingCondition" refId="14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48"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91</cust>
                              <i key="index">0</i>
                              <ref key="parent" refId="62"/>
                            </be>
                            <be refId="149" clsId="FilterNode">
                              <l key="dimensionOids" refId="150" ln="1" eid="DimensionOid">
                                <cust clsId="DimensionOid">564F43-4E-43444D30327C30313430----53-45</cust>
                              </l>
                              <l key="AdHocParamDimensionOids" refId="151" ln="0" eid="DimensionOid"/>
                              <be key="data" refId="152" clsId="FilterNodeData">
                                <ref key="filterNode" refId="149"/>
                                <s key="dim">VOC</s>
                                <i key="segmentLevel">0</i>
                                <ref key="segment" refId="25"/>
                                <b key="placeHolder">N</b>
                                <ref key="weight" refId="26"/>
                                <be key="textMatchingCondition" refId="15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54"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92</cust>
                              <i key="index">0</i>
                              <ref key="parent" refId="62"/>
                            </be>
                            <be refId="155" clsId="FilterNode">
                              <l key="dimensionOids" refId="156" ln="1" eid="DimensionOid">
                                <cust clsId="DimensionOid">564F43-4E-43444D30327C30313530----53-45</cust>
                              </l>
                              <l key="AdHocParamDimensionOids" refId="157" ln="0" eid="DimensionOid"/>
                              <be key="data" refId="158" clsId="FilterNodeData">
                                <ref key="filterNode" refId="155"/>
                                <s key="dim">VOC</s>
                                <i key="segmentLevel">0</i>
                                <ref key="segment" refId="25"/>
                                <b key="placeHolder">N</b>
                                <ref key="weight" refId="26"/>
                                <be key="textMatchingCondition" refId="15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60"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93</cust>
                              <i key="index">0</i>
                              <ref key="parent" refId="62"/>
                            </be>
                            <be refId="161" clsId="FilterNode">
                              <l key="dimensionOids" refId="162" ln="1" eid="DimensionOid">
                                <cust clsId="DimensionOid">564F43-4E-43444D30327C30313630----53-45</cust>
                              </l>
                              <l key="AdHocParamDimensionOids" refId="163" ln="0" eid="DimensionOid"/>
                              <be key="data" refId="164" clsId="FilterNodeData">
                                <ref key="filterNode" refId="161"/>
                                <s key="dim">VOC</s>
                                <i key="segmentLevel">0</i>
                                <ref key="segment" refId="25"/>
                                <b key="placeHolder">N</b>
                                <ref key="weight" refId="26"/>
                                <be key="textMatchingCondition" refId="16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66"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94</cust>
                              <i key="index">0</i>
                              <ref key="parent" refId="62"/>
                            </be>
                            <be refId="167" clsId="FilterNode">
                              <l key="dimensionOids" refId="168" ln="1" eid="DimensionOid">
                                <cust clsId="DimensionOid">564F43-4E-43444D30327C30313730----53-45</cust>
                              </l>
                              <l key="AdHocParamDimensionOids" refId="169" ln="0" eid="DimensionOid"/>
                              <be key="data" refId="170" clsId="FilterNodeData">
                                <ref key="filterNode" refId="167"/>
                                <s key="dim">VOC</s>
                                <i key="segmentLevel">0</i>
                                <ref key="segment" refId="25"/>
                                <b key="placeHolder">N</b>
                                <ref key="weight" refId="26"/>
                                <be key="textMatchingCondition" refId="17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72"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95</cust>
                              <i key="index">0</i>
                              <ref key="parent" refId="62"/>
                            </be>
                            <be refId="173" clsId="FilterNode">
                              <l key="dimensionOids" refId="174" ln="1" eid="DimensionOid">
                                <cust clsId="DimensionOid">564F43-4E-43444D30327C30313830----53-45</cust>
                              </l>
                              <l key="AdHocParamDimensionOids" refId="175" ln="0" eid="DimensionOid"/>
                              <be key="data" refId="176" clsId="FilterNodeData">
                                <ref key="filterNode" refId="173"/>
                                <s key="dim">VOC</s>
                                <i key="segmentLevel">0</i>
                                <ref key="segment" refId="25"/>
                                <b key="placeHolder">N</b>
                                <ref key="weight" refId="26"/>
                                <be key="textMatchingCondition" refId="17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78"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96</cust>
                              <i key="index">0</i>
                              <ref key="parent" refId="62"/>
                            </be>
                            <be refId="179" clsId="FilterNode">
                              <l key="dimensionOids" refId="180" ln="1" eid="DimensionOid">
                                <cust clsId="DimensionOid">564F43-4E-43444D30327C30313930----53-45</cust>
                              </l>
                              <l key="AdHocParamDimensionOids" refId="181" ln="0" eid="DimensionOid"/>
                              <be key="data" refId="182" clsId="FilterNodeData">
                                <ref key="filterNode" refId="179"/>
                                <s key="dim">VOC</s>
                                <i key="segmentLevel">0</i>
                                <ref key="segment" refId="25"/>
                                <b key="placeHolder">N</b>
                                <ref key="weight" refId="26"/>
                                <be key="textMatchingCondition" refId="18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84"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97</cust>
                              <i key="index">0</i>
                              <ref key="parent" refId="62"/>
                            </be>
                            <be refId="185" clsId="FilterNode">
                              <l key="dimensionOids" refId="186" ln="1" eid="DimensionOid">
                                <cust clsId="DimensionOid">564F43-4E-43444D30327C30323030----53-45</cust>
                              </l>
                              <l key="AdHocParamDimensionOids" refId="187" ln="0" eid="DimensionOid"/>
                              <be key="data" refId="188" clsId="FilterNodeData">
                                <ref key="filterNode" refId="185"/>
                                <s key="dim">VOC</s>
                                <i key="segmentLevel">0</i>
                                <ref key="segment" refId="25"/>
                                <b key="placeHolder">N</b>
                                <ref key="weight" refId="26"/>
                                <be key="textMatchingCondition" refId="18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90"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98</cust>
                              <i key="index">0</i>
                              <ref key="parent" refId="62"/>
                            </be>
                            <be refId="191" clsId="FilterNode">
                              <l key="dimensionOids" refId="192" ln="1" eid="DimensionOid">
                                <cust clsId="DimensionOid">564F43-4E-43444D30327C30323130----53-45</cust>
                              </l>
                              <l key="AdHocParamDimensionOids" refId="193" ln="0" eid="DimensionOid"/>
                              <be key="data" refId="194" clsId="FilterNodeData">
                                <ref key="filterNode" refId="191"/>
                                <s key="dim">VOC</s>
                                <i key="segmentLevel">0</i>
                                <ref key="segment" refId="25"/>
                                <b key="placeHolder">N</b>
                                <ref key="weight" refId="26"/>
                                <be key="textMatchingCondition" refId="19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96"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99</cust>
                              <i key="index">0</i>
                              <ref key="parent" refId="62"/>
                            </be>
                            <be refId="197" clsId="FilterNode">
                              <l key="dimensionOids" refId="198" ln="1" eid="DimensionOid">
                                <cust clsId="DimensionOid">564F43-4E-43444D30327C30323230----53-45</cust>
                              </l>
                              <l key="AdHocParamDimensionOids" refId="199" ln="0" eid="DimensionOid"/>
                              <be key="data" refId="200" clsId="FilterNodeData">
                                <ref key="filterNode" refId="197"/>
                                <s key="dim">VOC</s>
                                <i key="segmentLevel">0</i>
                                <ref key="segment" refId="25"/>
                                <b key="placeHolder">N</b>
                                <ref key="weight" refId="26"/>
                                <be key="textMatchingCondition" refId="20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202"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100</cust>
                              <i key="index">0</i>
                              <ref key="parent" refId="62"/>
                            </be>
                            <be refId="203" clsId="FilterNode">
                              <l key="dimensionOids" refId="204" ln="1" eid="DimensionOid">
                                <cust clsId="DimensionOid">564F43-4E-43444D30327C30323330----53-45</cust>
                              </l>
                              <l key="AdHocParamDimensionOids" refId="205" ln="0" eid="DimensionOid"/>
                              <be key="data" refId="206" clsId="FilterNodeData">
                                <ref key="filterNode" refId="203"/>
                                <s key="dim">VOC</s>
                                <i key="segmentLevel">0</i>
                                <ref key="segment" refId="25"/>
                                <b key="placeHolder">N</b>
                                <ref key="weight" refId="26"/>
                                <be key="textMatchingCondition" refId="20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208"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101</cust>
                              <i key="index">0</i>
                              <ref key="parent" refId="62"/>
                            </be>
                            <be refId="209" clsId="FilterNode">
                              <l key="dimensionOids" refId="210" ln="1" eid="DimensionOid">
                                <cust clsId="DimensionOid">564F43-4E-43444D30327C30323430----53-45</cust>
                              </l>
                              <l key="AdHocParamDimensionOids" refId="211" ln="0" eid="DimensionOid"/>
                              <be key="data" refId="212" clsId="FilterNodeData">
                                <ref key="filterNode" refId="209"/>
                                <s key="dim">VOC</s>
                                <i key="segmentLevel">0</i>
                                <ref key="segment" refId="25"/>
                                <b key="placeHolder">N</b>
                                <ref key="weight" refId="26"/>
                                <be key="textMatchingCondition" refId="21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214"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102</cust>
                              <i key="index">0</i>
                              <ref key="parent" refId="62"/>
                            </be>
                            <be refId="215" clsId="FilterNode">
                              <l key="dimensionOids" refId="216" ln="1" eid="DimensionOid">
                                <cust clsId="DimensionOid">564F43-4E-43444D30327C30323530----53-45</cust>
                              </l>
                              <l key="AdHocParamDimensionOids" refId="217" ln="0" eid="DimensionOid"/>
                              <be key="data" refId="218" clsId="FilterNodeData">
                                <ref key="filterNode" refId="215"/>
                                <s key="dim">VOC</s>
                                <i key="segmentLevel">0</i>
                                <ref key="segment" refId="25"/>
                                <b key="placeHolder">N</b>
                                <ref key="weight" refId="26"/>
                                <be key="textMatchingCondition" refId="21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220"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103</cust>
                              <i key="index">0</i>
                              <ref key="parent" refId="62"/>
                            </be>
                          </l>
                        </be>
                        <i key="segmentLevel">0</i>
                        <ref key="segment" refId="25"/>
                        <b key="placeHolder">N</b>
                        <ref key="weight" refId="26"/>
                        <be key="textMatchingCondition" refId="22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Rows</s>
                      <i key="index">0</i>
                      <l key="children" refId="222" ln="110" eid="Framework.com.tagetik.trees.INode,framework">
                        <be refId="223" clsId="FilterNode">
                          <l key="dimensionOids" refId="224" ln="1" eid="DimensionOid">
                            <cust clsId="DimensionOid">564F43-4E-43444D30367C303031----53-45</cust>
                          </l>
                          <l key="AdHocParamDimensionOids" refId="225" ln="0" eid="DimensionOid"/>
                          <be key="data" refId="226" clsId="FilterNodeData">
                            <ref key="filterNode" refId="223"/>
                            <s key="dim">VOC</s>
                            <i key="segmentLevel">0</i>
                            <ref key="segment" refId="25"/>
                            <be key="dictionaryHeader" refId="227" clsId="MultiDesc">
                              <a key="desc" refId="228" ln="4" eid="SYS_STR">
                                <s>Net income/loss</s>
                                <s>
                                  Konzern
                                  <ch cod="fc"/>
                                  berschuss/-fehlbetrag
                                </s>
                                <nl/>
                                <nl/>
                              </a>
                            </be>
                            <b key="placeHolder">N</b>
                            <ref key="weight" refId="26"/>
                            <be key="textMatchingCondition" refId="229" clsId="TextMatchingCondition">
                              <ref key="op" refId="28"/>
                              <s key="val"/>
                            </be>
                            <ref key="change" refId="29"/>
                            <ref key="dataType" refId="30"/>
                            <b key="prevailingDataType">N</b>
                            <ref key="editability" refId="31"/>
                            <b key="signChange">N</b>
                            <b key="nativeSignChange">S</b>
                            <l key="nav" refId="230" ln="0" eid="ScenarioModifierValue"/>
                            <i key="sco">0</i>
                            <b key="applyFiltersForForcedScenarioPeriodoMap">N</b>
                            <b key="lineSplit">N</b>
                            <b key="addRCRow">N</b>
                            <b key="complementary">N</b>
                            <ref key="periodicCalculation" refId="32"/>
                            <b key="breakLevelSubtotal">N</b>
                            <b key="alreadyDrilled">N</b>
                            <m key="nodeTypes" refId="23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107</cust>
                          <s key="cod"/>
                          <s key="desc"/>
                          <i key="index">0</i>
                          <l key="children" refId="232" ln="0" eid="Framework.com.tagetik.trees.INode,framework"/>
                          <ref key="parent" refId="58"/>
                        </be>
                        <be refId="233" clsId="FilterNode">
                          <l key="dimensionOids" refId="234" ln="1" eid="DimensionOid">
                            <cust clsId="DimensionOid">564F43-4E-43444D30367C303032----53-45</cust>
                          </l>
                          <l key="AdHocParamDimensionOids" refId="235" ln="0" eid="DimensionOid"/>
                          <be key="data" refId="236" clsId="FilterNodeData">
                            <ref key="filterNode" refId="233"/>
                            <s key="dim">VOC</s>
                            <i key="segmentLevel">0</i>
                            <ref key="segment" refId="25"/>
                            <be key="dictionaryHeader" refId="237" clsId="MultiDesc">
                              <a key="desc" refId="238" ln="4" eid="SYS_STR">
                                <s>Income/loss from discontinued operations</s>
                                <s>
                                  Ergebnis aus nicht fortgef
                                  <ch cod="fc"/>
                                  hrten Aktivit
                                  <ch cod="e4"/>
                                  ten
                                </s>
                                <nl/>
                                <nl/>
                              </a>
                            </be>
                            <b key="placeHolder">N</b>
                            <ref key="weight" refId="26"/>
                            <be key="textMatchingCondition" refId="239" clsId="TextMatchingCondition">
                              <ref key="op" refId="28"/>
                              <s key="val"/>
                            </be>
                            <ref key="change" refId="29"/>
                            <ref key="dataType" refId="30"/>
                            <b key="prevailingDataType">N</b>
                            <ref key="editability" refId="31"/>
                            <b key="signChange">N</b>
                            <b key="nativeSignChange">N</b>
                            <l key="nav" refId="240" ln="0" eid="ScenarioModifierValue"/>
                            <i key="sco">0</i>
                            <b key="applyFiltersForForcedScenarioPeriodoMap">N</b>
                            <b key="lineSplit">N</b>
                            <b key="addRCRow">N</b>
                            <b key="complementary">N</b>
                            <ref key="periodicCalculation" refId="32"/>
                            <b key="breakLevelSubtotal">N</b>
                            <b key="alreadyDrilled">N</b>
                            <m key="nodeTypes" refId="24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108</cust>
                          <s key="cod"/>
                          <s key="desc"/>
                          <i key="index">1</i>
                          <l key="children" refId="242" ln="0" eid="Framework.com.tagetik.trees.INode,framework"/>
                          <ref key="parent" refId="58"/>
                        </be>
                        <be refId="243" clsId="FilterNode">
                          <l key="dimensionOids" refId="244" ln="1" eid="DimensionOid">
                            <cust clsId="DimensionOid">564F43-4E-43444D30367C303033----53-45</cust>
                          </l>
                          <l key="AdHocParamDimensionOids" refId="245" ln="0" eid="DimensionOid"/>
                          <be key="data" refId="246" clsId="FilterNodeData">
                            <ref key="filterNode" refId="243"/>
                            <s key="dim">VOC</s>
                            <i key="segmentLevel">0</i>
                            <ref key="segment" refId="25"/>
                            <be key="dictionaryHeader" refId="247" clsId="MultiDesc">
                              <a key="desc" refId="248" ln="4" eid="SYS_STR">
                                <s>Depreciation, amortization and impairment of intangible assets, of property, plant and equipment, and of right-of-use assets</s>
                                <s>
                                  Abschreibungen auf immaterielle Verm
                                  <ch cod="f6"/>
                                  genswerte, Sachanlagen und Nutzungsrechte
                                </s>
                                <nl/>
                                <nl/>
                              </a>
                            </be>
                            <b key="placeHolder">N</b>
                            <ref key="weight" refId="26"/>
                            <be key="textMatchingCondition" refId="249" clsId="TextMatchingCondition">
                              <ref key="op" refId="28"/>
                              <s key="val"/>
                            </be>
                            <ref key="change" refId="29"/>
                            <ref key="dataType" refId="30"/>
                            <b key="prevailingDataType">N</b>
                            <ref key="editability" refId="31"/>
                            <b key="signChange">N</b>
                            <b key="nativeSignChange">N</b>
                            <l key="nav" refId="250" ln="0" eid="ScenarioModifierValue"/>
                            <i key="sco">0</i>
                            <b key="applyFiltersForForcedScenarioPeriodoMap">N</b>
                            <b key="lineSplit">N</b>
                            <b key="addRCRow">N</b>
                            <b key="complementary">N</b>
                            <ref key="periodicCalculation" refId="32"/>
                            <b key="breakLevelSubtotal">N</b>
                            <b key="alreadyDrilled">N</b>
                            <m key="nodeTypes" refId="25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109</cust>
                          <s key="cod"/>
                          <s key="desc"/>
                          <i key="index">2</i>
                          <l key="children" refId="252" ln="0" eid="Framework.com.tagetik.trees.INode,framework"/>
                          <ref key="parent" refId="58"/>
                        </be>
                        <be refId="253" clsId="FilterNode">
                          <l key="dimensionOids" refId="254" ln="1" eid="DimensionOid">
                            <cust clsId="DimensionOid">564F43-4E-43444D30367C303034----53-45</cust>
                          </l>
                          <l key="AdHocParamDimensionOids" refId="255" ln="0" eid="DimensionOid"/>
                          <be key="data" refId="256" clsId="FilterNodeData">
                            <ref key="filterNode" refId="253"/>
                            <s key="dim">VOC</s>
                            <i key="segmentLevel">0</i>
                            <ref key="segment" refId="25"/>
                            <be key="dictionaryHeader" refId="257" clsId="MultiDesc">
                              <a key="desc" refId="258" ln="4" eid="SYS_STR">
                                <s>Changes in provisions</s>
                                <s>
                                  Ver
                                  <ch cod="e4"/>
                                  nderung der R
                                  <ch cod="fc"/>
                                  ckstellungen
                                </s>
                                <nl/>
                                <nl/>
                              </a>
                            </be>
                            <b key="placeHolder">N</b>
                            <ref key="weight" refId="26"/>
                            <be key="textMatchingCondition" refId="259" clsId="TextMatchingCondition">
                              <ref key="op" refId="28"/>
                              <s key="val"/>
                            </be>
                            <ref key="change" refId="29"/>
                            <ref key="dataType" refId="30"/>
                            <b key="prevailingDataType">N</b>
                            <ref key="editability" refId="31"/>
                            <b key="signChange">N</b>
                            <b key="nativeSignChange">N</b>
                            <l key="nav" refId="260" ln="0" eid="ScenarioModifierValue"/>
                            <i key="sco">0</i>
                            <b key="applyFiltersForForcedScenarioPeriodoMap">N</b>
                            <b key="lineSplit">N</b>
                            <b key="addRCRow">N</b>
                            <b key="complementary">N</b>
                            <ref key="periodicCalculation" refId="32"/>
                            <b key="breakLevelSubtotal">N</b>
                            <b key="alreadyDrilled">N</b>
                            <m key="nodeTypes" refId="26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110</cust>
                          <s key="cod"/>
                          <s key="desc"/>
                          <i key="index">3</i>
                          <l key="children" refId="262" ln="0" eid="Framework.com.tagetik.trees.INode,framework"/>
                          <ref key="parent" refId="58"/>
                        </be>
                        <be refId="263" clsId="FilterNode">
                          <l key="dimensionOids" refId="264" ln="1" eid="DimensionOid">
                            <cust clsId="DimensionOid">564F43-4E-43444D30367C303035----53-45</cust>
                          </l>
                          <l key="AdHocParamDimensionOids" refId="265" ln="0" eid="DimensionOid"/>
                          <be key="data" refId="266" clsId="FilterNodeData">
                            <ref key="filterNode" refId="263"/>
                            <s key="dim">VOC</s>
                            <i key="segmentLevel">0</i>
                            <ref key="segment" refId="25"/>
                            <be key="dictionaryHeader" refId="267" clsId="MultiDesc">
                              <a key="desc" refId="268" ln="4" eid="SYS_STR">
                                <s>Changes in deferred taxes</s>
                                <s>
                                  Ver
                                  <ch cod="e4"/>
                                  nderung der latenten Steuern
                                </s>
                                <nl/>
                                <nl/>
                              </a>
                            </be>
                            <b key="placeHolder">N</b>
                            <ref key="weight" refId="26"/>
                            <be key="textMatchingCondition" refId="269" clsId="TextMatchingCondition">
                              <ref key="op" refId="28"/>
                              <s key="val"/>
                            </be>
                            <ref key="change" refId="29"/>
                            <ref key="dataType" refId="30"/>
                            <b key="prevailingDataType">N</b>
                            <ref key="editability" refId="31"/>
                            <b key="signChange">N</b>
                            <b key="nativeSignChange">N</b>
                            <l key="nav" refId="270" ln="0" eid="ScenarioModifierValue"/>
                            <i key="sco">0</i>
                            <b key="applyFiltersForForcedScenarioPeriodoMap">N</b>
                            <b key="lineSplit">N</b>
                            <b key="addRCRow">N</b>
                            <b key="complementary">N</b>
                            <ref key="periodicCalculation" refId="32"/>
                            <b key="breakLevelSubtotal">N</b>
                            <b key="alreadyDrilled">N</b>
                            <b key="multiSelection">N</b>
                          </be>
                          <cust key="id" clsId="FilterOid">111</cust>
                          <s key="cod"/>
                          <s key="desc"/>
                          <i key="index">4</i>
                          <l key="children" refId="271" ln="0" eid="Framework.com.tagetik.trees.INode,framework"/>
                          <ref key="parent" refId="58"/>
                        </be>
                        <be refId="272" clsId="FilterNode">
                          <l key="dimensionOids" refId="273" ln="1" eid="DimensionOid">
                            <cust clsId="DimensionOid">564F43-4E-43444D30367C303036----53-45</cust>
                          </l>
                          <l key="AdHocParamDimensionOids" refId="274" ln="0" eid="DimensionOid"/>
                          <be key="data" refId="275" clsId="FilterNodeData">
                            <ref key="filterNode" refId="272"/>
                            <s key="dim">VOC</s>
                            <i key="segmentLevel">0</i>
                            <ref key="segment" refId="25"/>
                            <b key="placeHolder">N</b>
                            <ref key="weight" refId="26"/>
                            <be key="textMatchingCondition" refId="276" clsId="TextMatchingCondition">
                              <ref key="op" refId="28"/>
                              <s key="val"/>
                            </be>
                            <ref key="change" refId="29"/>
                            <ref key="dataType" refId="30"/>
                            <b key="prevailingDataType">N</b>
                            <ref key="editability" refId="31"/>
                            <b key="signChange">N</b>
                            <b key="nativeSignChange">N</b>
                            <l key="nav" refId="277" ln="0" eid="ScenarioModifierValue"/>
                            <i key="sco">0</i>
                            <b key="applyFiltersForForcedScenarioPeriodoMap">N</b>
                            <b key="lineSplit">N</b>
                            <b key="addRCRow">N</b>
                            <b key="complementary">N</b>
                            <ref key="periodicCalculation" refId="32"/>
                            <b key="breakLevelSubtotal">N</b>
                            <b key="alreadyDrilled">N</b>
                            <m key="nodeTypes" refId="278"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112</cust>
                          <s key="cod"/>
                          <s key="desc"/>
                          <i key="index">5</i>
                          <l key="children" refId="279" ln="0" eid="Framework.com.tagetik.trees.INode,framework"/>
                          <ref key="parent" refId="58"/>
                        </be>
                        <be refId="280" clsId="FilterNode">
                          <l key="dimensionOids" refId="281" ln="1" eid="DimensionOid">
                            <cust clsId="DimensionOid">564F43-4E-43444D30367C303037----53-45</cust>
                          </l>
                          <l key="AdHocParamDimensionOids" refId="282" ln="0" eid="DimensionOid"/>
                          <be key="data" refId="283" clsId="FilterNodeData">
                            <ref key="filterNode" refId="280"/>
                            <s key="dim">VOC</s>
                            <i key="segmentLevel">0</i>
                            <ref key="segment" refId="25"/>
                            <b key="placeHolder">N</b>
                            <ref key="weight" refId="26"/>
                            <be key="textMatchingCondition" refId="284" clsId="TextMatchingCondition">
                              <ref key="op" refId="28"/>
                              <s key="val"/>
                            </be>
                            <ref key="change" refId="29"/>
                            <ref key="dataType" refId="30"/>
                            <b key="prevailingDataType">N</b>
                            <ref key="editability" refId="31"/>
                            <b key="signChange">N</b>
                            <b key="nativeSignChange">N</b>
                            <l key="nav" refId="285" ln="0" eid="ScenarioModifierValue"/>
                            <i key="sco">0</i>
                            <b key="applyFiltersForForcedScenarioPeriodoMap">N</b>
                            <b key="lineSplit">N</b>
                            <b key="addRCRow">N</b>
                            <b key="complementary">N</b>
                            <ref key="periodicCalculation" refId="32"/>
                            <b key="breakLevelSubtotal">N</b>
                            <b key="alreadyDrilled">N</b>
                            <m key="nodeTypes" refId="286"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113</cust>
                          <s key="cod"/>
                          <s key="desc"/>
                          <i key="index">6</i>
                          <l key="children" refId="287" ln="0" eid="Framework.com.tagetik.trees.INode,framework"/>
                          <ref key="parent" refId="58"/>
                        </be>
                        <be refId="288" clsId="FilterNode">
                          <l key="dimensionOids" refId="289" ln="1" eid="DimensionOid">
                            <cust clsId="DimensionOid">564F43-4E-43444D30367C303038----53-45</cust>
                          </l>
                          <l key="AdHocParamDimensionOids" refId="290" ln="0" eid="DimensionOid"/>
                          <be key="data" refId="291" clsId="FilterNodeData">
                            <ref key="filterNode" refId="288"/>
                            <s key="dim">VOC</s>
                            <i key="segmentLevel">0</i>
                            <ref key="segment" refId="25"/>
                            <b key="placeHolder">N</b>
                            <ref key="weight" refId="26"/>
                            <be key="textMatchingCondition" refId="292" clsId="TextMatchingCondition">
                              <ref key="op" refId="28"/>
                              <s key="val"/>
                            </be>
                            <ref key="change" refId="29"/>
                            <ref key="dataType" refId="30"/>
                            <b key="prevailingDataType">N</b>
                            <ref key="editability" refId="31"/>
                            <b key="signChange">N</b>
                            <b key="nativeSignChange">N</b>
                            <l key="nav" refId="293" ln="0" eid="ScenarioModifierValue"/>
                            <i key="sco">0</i>
                            <b key="applyFiltersForForcedScenarioPeriodoMap">N</b>
                            <b key="lineSplit">N</b>
                            <b key="addRCRow">N</b>
                            <b key="complementary">N</b>
                            <ref key="periodicCalculation" refId="32"/>
                            <b key="breakLevelSubtotal">N</b>
                            <b key="alreadyDrilled">N</b>
                            <b key="multiSelection">N</b>
                          </be>
                          <cust key="id" clsId="FilterOid">114</cust>
                          <s key="cod"/>
                          <s key="desc"/>
                          <i key="index">7</i>
                          <l key="children" refId="294" ln="0" eid="Framework.com.tagetik.trees.INode,framework"/>
                          <ref key="parent" refId="58"/>
                        </be>
                        <be refId="295" clsId="FilterNode">
                          <l key="dimensionOids" refId="296" ln="1" eid="DimensionOid">
                            <cust clsId="DimensionOid">564F43-4E-43444D30367C303039----53-45</cust>
                          </l>
                          <l key="AdHocParamDimensionOids" refId="297" ln="0" eid="DimensionOid"/>
                          <be key="data" refId="298" clsId="FilterNodeData">
                            <ref key="filterNode" refId="295"/>
                            <s key="dim">VOC</s>
                            <i key="segmentLevel">0</i>
                            <ref key="segment" refId="25"/>
                            <be key="dictionaryHeader" refId="299" clsId="MultiDesc">
                              <a key="desc" refId="300" ln="4" eid="SYS_STR">
                                <s>Gain/Loss on disposal of intangible assets, property, plant and equipment, equity investments and securities (&gt; 3 months)</s>
                                <s>
                                  Ergebnis aus dem Abgang von immateriellen Verm
                                  <ch cod="f6"/>
                                  genswerten, Sachanlagen, Beteiligungen und Wertpapieren (&gt; 3 Monate)
                                </s>
                                <nl/>
                                <nl/>
                              </a>
                            </be>
                            <b key="placeHolder">N</b>
                            <ref key="weight" refId="26"/>
                            <be key="textMatchingCondition" refId="301" clsId="TextMatchingCondition">
                              <ref key="op" refId="28"/>
                              <s key="val"/>
                            </be>
                            <ref key="change" refId="29"/>
                            <ref key="dataType" refId="30"/>
                            <b key="prevailingDataType">N</b>
                            <ref key="editability" refId="31"/>
                            <b key="signChange">N</b>
                            <b key="nativeSignChange">N</b>
                            <l key="nav" refId="302" ln="0" eid="ScenarioModifierValue"/>
                            <i key="sco">0</i>
                            <b key="applyFiltersForForcedScenarioPeriodoMap">N</b>
                            <b key="lineSplit">N</b>
                            <b key="addRCRow">N</b>
                            <b key="complementary">N</b>
                            <ref key="periodicCalculation" refId="32"/>
                            <b key="breakLevelSubtotal">N</b>
                            <b key="alreadyDrilled">N</b>
                            <m key="nodeTypes" refId="303"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115</cust>
                          <s key="cod"/>
                          <s key="desc"/>
                          <i key="index">8</i>
                          <l key="children" refId="304" ln="0" eid="Framework.com.tagetik.trees.INode,framework"/>
                          <ref key="parent" refId="58"/>
                        </be>
                        <be refId="305" clsId="FilterNode">
                          <l key="dimensionOids" refId="306" ln="1" eid="DimensionOid">
                            <cust clsId="DimensionOid">564F43-4E-43444D30367C303130----53-45</cust>
                          </l>
                          <l key="AdHocParamDimensionOids" refId="307" ln="0" eid="DimensionOid"/>
                          <be key="data" refId="308" clsId="FilterNodeData">
                            <ref key="filterNode" refId="305"/>
                            <s key="dim">VOC</s>
                            <i key="segmentLevel">0</i>
                            <ref key="segment" refId="25"/>
                            <b key="placeHolder">N</b>
                            <ref key="weight" refId="26"/>
                            <be key="textMatchingCondition" refId="309" clsId="TextMatchingCondition">
                              <ref key="op" refId="28"/>
                              <s key="val"/>
                            </be>
                            <ref key="change" refId="29"/>
                            <ref key="dataType" refId="30"/>
                            <b key="prevailingDataType">N</b>
                            <ref key="editability" refId="31"/>
                            <b key="signChange">N</b>
                            <b key="nativeSignChange">N</b>
                            <l key="nav" refId="310" ln="0" eid="ScenarioModifierValue"/>
                            <i key="sco">0</i>
                            <b key="applyFiltersForForcedScenarioPeriodoMap">N</b>
                            <b key="lineSplit">N</b>
                            <b key="addRCRow">N</b>
                            <b key="complementary">N</b>
                            <ref key="periodicCalculation" refId="32"/>
                            <b key="breakLevelSubtotal">N</b>
                            <b key="alreadyDrilled">N</b>
                            <m key="nodeTypes" refId="31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116</cust>
                          <s key="cod"/>
                          <s key="desc"/>
                          <i key="index">9</i>
                          <l key="children" refId="312" ln="0" eid="Framework.com.tagetik.trees.INode,framework"/>
                          <ref key="parent" refId="58"/>
                        </be>
                        <be refId="313" clsId="FilterNode">
                          <l key="dimensionOids" refId="314" ln="1" eid="DimensionOid">
                            <cust clsId="DimensionOid">564F43-4E-43444D30367C303131----53-45</cust>
                          </l>
                          <l key="AdHocParamDimensionOids" refId="315" ln="0" eid="DimensionOid"/>
                          <be key="data" refId="316" clsId="FilterNodeData">
                            <ref key="filterNode" refId="313"/>
                            <s key="dim">VOC</s>
                            <i key="segmentLevel">0</i>
                            <ref key="segment" refId="25"/>
                            <b key="placeHolder">N</b>
                            <ref key="weight" refId="26"/>
                            <be key="textMatchingCondition" refId="317" clsId="TextMatchingCondition">
                              <ref key="op" refId="28"/>
                              <s key="val"/>
                            </be>
                            <ref key="change" refId="29"/>
                            <ref key="dataType" refId="30"/>
                            <b key="prevailingDataType">N</b>
                            <ref key="editability" refId="31"/>
                            <b key="signChange">N</b>
                            <b key="nativeSignChange">N</b>
                            <l key="nav" refId="318" ln="0" eid="ScenarioModifierValue"/>
                            <i key="sco">0</i>
                            <b key="applyFiltersForForcedScenarioPeriodoMap">N</b>
                            <b key="lineSplit">N</b>
                            <b key="addRCRow">N</b>
                            <b key="complementary">N</b>
                            <ref key="periodicCalculation" refId="32"/>
                            <b key="breakLevelSubtotal">N</b>
                            <b key="alreadyDrilled">N</b>
                            <m key="nodeTypes" refId="31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117</cust>
                          <s key="cod"/>
                          <s key="desc"/>
                          <i key="index">10</i>
                          <l key="children" refId="320" ln="0" eid="Framework.com.tagetik.trees.INode,framework"/>
                          <ref key="parent" refId="58"/>
                        </be>
                        <be refId="321" clsId="FilterNode">
                          <l key="dimensionOids" refId="322" ln="1" eid="DimensionOid">
                            <cust clsId="DimensionOid">564F43-4E-43444D30367C303132----53-45</cust>
                          </l>
                          <l key="AdHocParamDimensionOids" refId="323" ln="0" eid="DimensionOid"/>
                          <be key="data" refId="324" clsId="FilterNodeData">
                            <ref key="filterNode" refId="321"/>
                            <s key="dim">VOC</s>
                            <i key="segmentLevel">0</i>
                            <ref key="segment" refId="25"/>
                            <b key="placeHolder">N</b>
                            <ref key="weight" refId="26"/>
                            <be key="textMatchingCondition" refId="325" clsId="TextMatchingCondition">
                              <ref key="op" refId="28"/>
                              <s key="val"/>
                            </be>
                            <ref key="change" refId="29"/>
                            <ref key="dataType" refId="30"/>
                            <b key="prevailingDataType">N</b>
                            <ref key="editability" refId="31"/>
                            <b key="signChange">N</b>
                            <b key="nativeSignChange">N</b>
                            <l key="nav" refId="326" ln="0" eid="ScenarioModifierValue"/>
                            <i key="sco">0</i>
                            <b key="applyFiltersForForcedScenarioPeriodoMap">N</b>
                            <b key="lineSplit">N</b>
                            <b key="addRCRow">N</b>
                            <b key="complementary">N</b>
                            <ref key="periodicCalculation" refId="32"/>
                            <b key="breakLevelSubtotal">N</b>
                            <b key="alreadyDrilled">N</b>
                            <m key="nodeTypes" refId="327"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118</cust>
                          <s key="cod"/>
                          <s key="desc"/>
                          <i key="index">11</i>
                          <l key="children" refId="328" ln="0" eid="Framework.com.tagetik.trees.INode,framework"/>
                          <ref key="parent" refId="58"/>
                        </be>
                        <be refId="329" clsId="FilterNode">
                          <l key="dimensionOids" refId="330" ln="1" eid="DimensionOid">
                            <cust clsId="DimensionOid">564F43-4E-43444D30367C303133----53-45</cust>
                          </l>
                          <l key="AdHocParamDimensionOids" refId="331" ln="0" eid="DimensionOid"/>
                          <be key="data" refId="332" clsId="FilterNodeData">
                            <ref key="filterNode" refId="329"/>
                            <s key="dim">VOC</s>
                            <i key="segmentLevel">0</i>
                            <ref key="segment" refId="25"/>
                            <b key="placeHolder">N</b>
                            <ref key="weight" refId="26"/>
                            <be key="textMatchingCondition" refId="333" clsId="TextMatchingCondition">
                              <ref key="op" refId="28"/>
                              <s key="val"/>
                            </be>
                            <ref key="change" refId="29"/>
                            <ref key="dataType" refId="30"/>
                            <b key="prevailingDataType">N</b>
                            <ref key="editability" refId="31"/>
                            <b key="signChange">N</b>
                            <b key="nativeSignChange">N</b>
                            <l key="nav" refId="334" ln="0" eid="ScenarioModifierValue"/>
                            <i key="sco">0</i>
                            <b key="applyFiltersForForcedScenarioPeriodoMap">N</b>
                            <b key="lineSplit">N</b>
                            <b key="addRCRow">N</b>
                            <b key="complementary">N</b>
                            <ref key="periodicCalculation" refId="32"/>
                            <b key="breakLevelSubtotal">N</b>
                            <b key="alreadyDrilled">N</b>
                            <m key="nodeTypes" refId="335"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119</cust>
                          <s key="cod"/>
                          <s key="desc"/>
                          <i key="index">12</i>
                          <l key="children" refId="336" ln="0" eid="Framework.com.tagetik.trees.INode,framework"/>
                          <ref key="parent" refId="58"/>
                        </be>
                        <be refId="337" clsId="FilterNode">
                          <l key="dimensionOids" refId="338" ln="1" eid="DimensionOid">
                            <cust clsId="DimensionOid">564F43-4E-43444D30367C303134----53-45</cust>
                          </l>
                          <l key="AdHocParamDimensionOids" refId="339" ln="0" eid="DimensionOid"/>
                          <be key="data" refId="340" clsId="FilterNodeData">
                            <ref key="filterNode" refId="337"/>
                            <s key="dim">VOC</s>
                            <i key="segmentLevel">0</i>
                            <ref key="segment" refId="25"/>
                            <be key="dictionaryHeader" refId="341" clsId="MultiDesc">
                              <a key="desc" refId="342" ln="4" eid="SYS_STR">
                                <s>Ergebnis aus der Entkonsolidierung von Tocherunternehmen</s>
                                <s>Ergebnis aus der Entkonsolidierung von Tocherunternehmen</s>
                                <nl/>
                                <nl/>
                              </a>
                            </be>
                            <b key="placeHolder">N</b>
                            <ref key="weight" refId="26"/>
                            <be key="textMatchingCondition" refId="343" clsId="TextMatchingCondition">
                              <ref key="op" refId="28"/>
                              <s key="val"/>
                            </be>
                            <ref key="change" refId="29"/>
                            <ref key="dataType" refId="30"/>
                            <b key="prevailingDataType">N</b>
                            <ref key="editability" refId="31"/>
                            <b key="signChange">N</b>
                            <b key="nativeSignChange">N</b>
                            <l key="nav" refId="344" ln="0" eid="ScenarioModifierValue"/>
                            <i key="sco">0</i>
                            <b key="applyFiltersForForcedScenarioPeriodoMap">N</b>
                            <b key="lineSplit">N</b>
                            <b key="addRCRow">N</b>
                            <b key="complementary">N</b>
                            <ref key="periodicCalculation" refId="32"/>
                            <b key="breakLevelSubtotal">N</b>
                            <b key="alreadyDrilled">N</b>
                            <m key="nodeTypes" refId="345"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120</cust>
                          <s key="cod"/>
                          <s key="desc"/>
                          <i key="index">13</i>
                          <l key="children" refId="346" ln="0" eid="Framework.com.tagetik.trees.INode,framework"/>
                          <ref key="parent" refId="58"/>
                        </be>
                        <be refId="347" clsId="FilterNode">
                          <l key="dimensionOids" refId="348" ln="1" eid="DimensionOid">
                            <cust clsId="DimensionOid">564F43-4E-43444D30367C303135----53-45</cust>
                          </l>
                          <l key="AdHocParamDimensionOids" refId="349" ln="0" eid="DimensionOid"/>
                          <be key="data" refId="350" clsId="FilterNodeData">
                            <ref key="filterNode" refId="347"/>
                            <s key="dim">VOC</s>
                            <i key="segmentLevel">0</i>
                            <ref key="segment" refId="25"/>
                            <b key="placeHolder">N</b>
                            <ref key="weight" refId="26"/>
                            <be key="textMatchingCondition" refId="351" clsId="TextMatchingCondition">
                              <ref key="op" refId="28"/>
                              <s key="val"/>
                            </be>
                            <ref key="change" refId="29"/>
                            <ref key="dataType" refId="30"/>
                            <b key="prevailingDataType">N</b>
                            <ref key="editability" refId="31"/>
                            <b key="signChange">N</b>
                            <b key="nativeSignChange">N</b>
                            <l key="nav" refId="352" ln="0" eid="ScenarioModifierValue"/>
                            <i key="sco">0</i>
                            <b key="applyFiltersForForcedScenarioPeriodoMap">N</b>
                            <b key="lineSplit">N</b>
                            <b key="addRCRow">N</b>
                            <b key="complementary">N</b>
                            <ref key="periodicCalculation" refId="32"/>
                            <b key="breakLevelSubtotal">N</b>
                            <b key="alreadyDrilled">N</b>
                            <m key="nodeTypes" refId="353"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121</cust>
                          <s key="cod"/>
                          <s key="desc"/>
                          <i key="index">14</i>
                          <l key="children" refId="354" ln="0" eid="Framework.com.tagetik.trees.INode,framework"/>
                          <ref key="parent" refId="58"/>
                        </be>
                        <be refId="355" clsId="FilterNode">
                          <l key="dimensionOids" refId="356" ln="1" eid="DimensionOid">
                            <cust clsId="DimensionOid">564F43-4E-43444D30367C303136----53-45</cust>
                          </l>
                          <l key="AdHocParamDimensionOids" refId="357" ln="0" eid="DimensionOid"/>
                          <be key="data" refId="358" clsId="FilterNodeData">
                            <ref key="filterNode" refId="355"/>
                            <s key="dim">VOC</s>
                            <i key="segmentLevel">0</i>
                            <ref key="segment" refId="25"/>
                            <b key="placeHolder">N</b>
                            <ref key="weight" refId="26"/>
                            <be key="textMatchingCondition" refId="359" clsId="TextMatchingCondition">
                              <ref key="op" refId="28"/>
                              <s key="val"/>
                            </be>
                            <ref key="change" refId="29"/>
                            <ref key="dataType" refId="30"/>
                            <b key="prevailingDataType">N</b>
                            <ref key="editability" refId="31"/>
                            <b key="signChange">N</b>
                            <b key="nativeSignChange">N</b>
                            <l key="nav" refId="360" ln="0" eid="ScenarioModifierValue"/>
                            <i key="sco">0</i>
                            <b key="applyFiltersForForcedScenarioPeriodoMap">N</b>
                            <b key="lineSplit">N</b>
                            <b key="addRCRow">N</b>
                            <b key="complementary">N</b>
                            <ref key="periodicCalculation" refId="32"/>
                            <b key="breakLevelSubtotal">N</b>
                            <b key="alreadyDrilled">N</b>
                            <m key="nodeTypes" refId="36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122</cust>
                          <s key="cod"/>
                          <s key="desc"/>
                          <i key="index">15</i>
                          <l key="children" refId="362" ln="0" eid="Framework.com.tagetik.trees.INode,framework"/>
                          <ref key="parent" refId="58"/>
                        </be>
                        <be refId="363" clsId="FilterNode">
                          <l key="dimensionOids" refId="364" ln="1" eid="DimensionOid">
                            <cust clsId="DimensionOid">564F43-4E-43444D30367C303137----53-45</cust>
                          </l>
                          <l key="AdHocParamDimensionOids" refId="365" ln="0" eid="DimensionOid"/>
                          <be key="data" refId="366" clsId="FilterNodeData">
                            <ref key="filterNode" refId="363"/>
                            <s key="dim">VOC</s>
                            <i key="segmentLevel">0</i>
                            <ref key="segment" refId="25"/>
                            <be key="dictionaryHeader" refId="367" clsId="MultiDesc">
                              <a key="desc" refId="368" ln="4" eid="SYS_STR">
                                <s>Securities (&gt; 3 months)</s>
                                <s>Wertpapiere (&gt; 3 Monate)</s>
                                <nl/>
                                <nl/>
                              </a>
                            </be>
                            <b key="placeHolder">N</b>
                            <ref key="weight" refId="26"/>
                            <be key="textMatchingCondition" refId="369" clsId="TextMatchingCondition">
                              <ref key="op" refId="28"/>
                              <s key="val"/>
                            </be>
                            <ref key="change" refId="29"/>
                            <ref key="dataType" refId="30"/>
                            <b key="prevailingDataType">N</b>
                            <ref key="editability" refId="31"/>
                            <b key="signChange">N</b>
                            <b key="nativeSignChange">N</b>
                            <l key="nav" refId="370" ln="0" eid="ScenarioModifierValue"/>
                            <i key="sco">0</i>
                            <b key="applyFiltersForForcedScenarioPeriodoMap">N</b>
                            <b key="lineSplit">N</b>
                            <b key="addRCRow">N</b>
                            <b key="complementary">N</b>
                            <ref key="periodicCalculation" refId="32"/>
                            <b key="breakLevelSubtotal">N</b>
                            <b key="alreadyDrilled">N</b>
                            <m key="nodeTypes" refId="37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123</cust>
                          <s key="cod"/>
                          <s key="desc"/>
                          <i key="index">16</i>
                          <l key="children" refId="372" ln="0" eid="Framework.com.tagetik.trees.INode,framework"/>
                          <ref key="parent" refId="58"/>
                        </be>
                        <be refId="373" clsId="FilterNode">
                          <l key="dimensionOids" refId="374" ln="1" eid="DimensionOid">
                            <cust clsId="DimensionOid">564F43-4E-43444D30367C303138----53-45</cust>
                          </l>
                          <l key="AdHocParamDimensionOids" refId="375" ln="0" eid="DimensionOid"/>
                          <be key="data" refId="376" clsId="FilterNodeData">
                            <ref key="filterNode" refId="373"/>
                            <s key="dim">VOC</s>
                            <i key="segmentLevel">0</i>
                            <ref key="segment" refId="25"/>
                            <be key="dictionaryHeader" refId="377" clsId="MultiDesc">
                              <a key="desc" refId="378" ln="4" eid="SYS_STR">
                                <s>Changes in operating assets and liabilities and in income taxes</s>
                                <s>
                                  Ver
                                  <ch cod="e4"/>
                                  nderungen von Posten der betrieblichen Verm
                                  <ch cod="f6"/>
                                  genswerte, Verbindlichkeiten und Ertragsteuern
                                </s>
                                <nl/>
                                <nl/>
                              </a>
                            </be>
                            <b key="placeHolder">N</b>
                            <ref key="weight" refId="26"/>
                            <be key="textMatchingCondition" refId="379" clsId="TextMatchingCondition">
                              <ref key="op" refId="28"/>
                              <s key="val"/>
                            </be>
                            <ref key="change" refId="29"/>
                            <ref key="dataType" refId="30"/>
                            <b key="prevailingDataType">N</b>
                            <ref key="editability" refId="31"/>
                            <b key="signChange">N</b>
                            <b key="nativeSignChange">N</b>
                            <l key="nav" refId="380" ln="0" eid="ScenarioModifierValue"/>
                            <i key="sco">0</i>
                            <b key="applyFiltersForForcedScenarioPeriodoMap">N</b>
                            <b key="lineSplit">N</b>
                            <b key="addRCRow">N</b>
                            <b key="complementary">N</b>
                            <ref key="periodicCalculation" refId="32"/>
                            <b key="breakLevelSubtotal">N</b>
                            <b key="alreadyDrilled">N</b>
                            <m key="nodeTypes" refId="38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124</cust>
                          <s key="cod"/>
                          <s key="desc"/>
                          <i key="index">17</i>
                          <l key="children" refId="382" ln="0" eid="Framework.com.tagetik.trees.INode,framework"/>
                          <ref key="parent" refId="58"/>
                        </be>
                        <be refId="383" clsId="FilterNode">
                          <l key="dimensionOids" refId="384" ln="1" eid="DimensionOid">
                            <cust clsId="DimensionOid">564F43-4E-43444D30367C303139----53-45</cust>
                          </l>
                          <l key="AdHocParamDimensionOids" refId="385" ln="0" eid="DimensionOid"/>
                          <be key="data" refId="386" clsId="FilterNodeData">
                            <ref key="filterNode" refId="383"/>
                            <s key="dim">VOC</s>
                            <i key="segmentLevel">0</i>
                            <ref key="segment" refId="25"/>
                            <be key="dictionaryHeader" refId="387" clsId="MultiDesc">
                              <a key="desc" refId="388" ln="4" eid="SYS_STR">
                                <s>Inventories</s>
                                <s>
                                  Vorr
                                  <ch cod="e4"/>
                                  te
                                </s>
                                <nl/>
                                <nl/>
                              </a>
                            </be>
                            <b key="placeHolder">N</b>
                            <ref key="weight" refId="26"/>
                            <be key="textMatchingCondition" refId="389" clsId="TextMatchingCondition">
                              <ref key="op" refId="28"/>
                              <s key="val"/>
                            </be>
                            <ref key="change" refId="29"/>
                            <ref key="dataType" refId="30"/>
                            <b key="prevailingDataType">N</b>
                            <ref key="editability" refId="31"/>
                            <b key="signChange">N</b>
                            <b key="nativeSignChange">N</b>
                            <l key="nav" refId="390" ln="0" eid="ScenarioModifierValue"/>
                            <i key="sco">0</i>
                            <b key="applyFiltersForForcedScenarioPeriodoMap">N</b>
                            <b key="lineSplit">N</b>
                            <b key="addRCRow">N</b>
                            <b key="complementary">N</b>
                            <ref key="periodicCalculation" refId="32"/>
                            <b key="breakLevelSubtotal">N</b>
                            <b key="alreadyDrilled">N</b>
                            <m key="nodeTypes" refId="39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125</cust>
                          <s key="cod"/>
                          <s key="desc"/>
                          <i key="index">18</i>
                          <l key="children" refId="392" ln="0" eid="Framework.com.tagetik.trees.INode,framework"/>
                          <ref key="parent" refId="58"/>
                        </be>
                        <be refId="393" clsId="FilterNode">
                          <l key="dimensionOids" refId="394" ln="1" eid="DimensionOid">
                            <cust clsId="DimensionOid">564F43-4E-43444D30367C303230----53-45</cust>
                          </l>
                          <l key="AdHocParamDimensionOids" refId="395" ln="0" eid="DimensionOid"/>
                          <be key="data" refId="396" clsId="FilterNodeData">
                            <ref key="filterNode" refId="393"/>
                            <s key="dim">VOC</s>
                            <i key="segmentLevel">0</i>
                            <ref key="segment" refId="25"/>
                            <b key="placeHolder">N</b>
                            <ref key="weight" refId="26"/>
                            <be key="textMatchingCondition" refId="397" clsId="TextMatchingCondition">
                              <ref key="op" refId="28"/>
                              <s key="val"/>
                            </be>
                            <ref key="change" refId="29"/>
                            <ref key="dataType" refId="30"/>
                            <b key="prevailingDataType">N</b>
                            <ref key="editability" refId="31"/>
                            <b key="signChange">N</b>
                            <b key="nativeSignChange">N</b>
                            <l key="nav" refId="398" ln="0" eid="ScenarioModifierValue"/>
                            <i key="sco">0</i>
                            <b key="applyFiltersForForcedScenarioPeriodoMap">N</b>
                            <b key="lineSplit">N</b>
                            <b key="addRCRow">N</b>
                            <b key="complementary">N</b>
                            <ref key="periodicCalculation" refId="32"/>
                            <b key="breakLevelSubtotal">N</b>
                            <b key="alreadyDrilled">N</b>
                            <m key="nodeTypes" refId="39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126</cust>
                          <s key="cod"/>
                          <s key="desc"/>
                          <i key="index">19</i>
                          <l key="children" refId="400" ln="0" eid="Framework.com.tagetik.trees.INode,framework"/>
                          <ref key="parent" refId="58"/>
                        </be>
                        <be refId="401" clsId="FilterNode">
                          <l key="dimensionOids" refId="402" ln="1" eid="DimensionOid">
                            <cust clsId="DimensionOid">564F43-4E-43444D30367C303231----53-45</cust>
                          </l>
                          <l key="AdHocParamDimensionOids" refId="403" ln="0" eid="DimensionOid"/>
                          <be key="data" refId="404" clsId="FilterNodeData">
                            <ref key="filterNode" refId="401"/>
                            <s key="dim">VOC</s>
                            <i key="segmentLevel">0</i>
                            <ref key="segment" refId="25"/>
                            <b key="placeHolder">N</b>
                            <ref key="weight" refId="26"/>
                            <be key="textMatchingCondition" refId="405" clsId="TextMatchingCondition">
                              <ref key="op" refId="28"/>
                              <s key="val"/>
                            </be>
                            <ref key="change" refId="29"/>
                            <ref key="dataType" refId="30"/>
                            <b key="prevailingDataType">N</b>
                            <ref key="editability" refId="31"/>
                            <b key="signChange">N</b>
                            <b key="nativeSignChange">N</b>
                            <l key="nav" refId="406" ln="0" eid="ScenarioModifierValue"/>
                            <i key="sco">0</i>
                            <b key="applyFiltersForForcedScenarioPeriodoMap">N</b>
                            <b key="lineSplit">N</b>
                            <b key="addRCRow">N</b>
                            <b key="complementary">N</b>
                            <ref key="periodicCalculation" refId="32"/>
                            <b key="breakLevelSubtotal">N</b>
                            <b key="alreadyDrilled">N</b>
                            <b key="multiSelection">N</b>
                          </be>
                          <cust key="id" clsId="FilterOid">127</cust>
                          <s key="cod"/>
                          <s key="desc"/>
                          <i key="index">20</i>
                          <l key="children" refId="407" ln="0" eid="Framework.com.tagetik.trees.INode,framework"/>
                          <ref key="parent" refId="58"/>
                        </be>
                        <be refId="408" clsId="FilterNode">
                          <l key="dimensionOids" refId="409" ln="1" eid="DimensionOid">
                            <cust clsId="DimensionOid">564F43-4E-43444D30367C303232----53-45</cust>
                          </l>
                          <l key="AdHocParamDimensionOids" refId="410" ln="0" eid="DimensionOid"/>
                          <be key="data" refId="411" clsId="FilterNodeData">
                            <ref key="filterNode" refId="408"/>
                            <s key="dim">VOC</s>
                            <i key="segmentLevel">0</i>
                            <ref key="segment" refId="25"/>
                            <b key="placeHolder">N</b>
                            <ref key="weight" refId="26"/>
                            <be key="textMatchingCondition" refId="412" clsId="TextMatchingCondition">
                              <ref key="op" refId="28"/>
                              <s key="val"/>
                            </be>
                            <ref key="change" refId="29"/>
                            <ref key="dataType" refId="30"/>
                            <b key="prevailingDataType">N</b>
                            <ref key="editability" refId="31"/>
                            <b key="signChange">N</b>
                            <b key="nativeSignChange">N</b>
                            <l key="nav" refId="413" ln="0" eid="ScenarioModifierValue"/>
                            <i key="sco">0</i>
                            <b key="applyFiltersForForcedScenarioPeriodoMap">N</b>
                            <b key="lineSplit">N</b>
                            <b key="addRCRow">N</b>
                            <b key="complementary">N</b>
                            <ref key="periodicCalculation" refId="32"/>
                            <b key="breakLevelSubtotal">N</b>
                            <b key="alreadyDrilled">N</b>
                            <m key="nodeTypes" refId="414"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128</cust>
                          <s key="cod"/>
                          <s key="desc"/>
                          <i key="index">21</i>
                          <l key="children" refId="415" ln="0" eid="Framework.com.tagetik.trees.INode,framework"/>
                          <ref key="parent" refId="58"/>
                        </be>
                        <be refId="416" clsId="FilterNode">
                          <l key="dimensionOids" refId="417" ln="1" eid="DimensionOid">
                            <cust clsId="DimensionOid">564F43-4E-43444D30367C303233----53-45</cust>
                          </l>
                          <l key="AdHocParamDimensionOids" refId="418" ln="0" eid="DimensionOid"/>
                          <be key="data" refId="419" clsId="FilterNodeData">
                            <ref key="filterNode" refId="416"/>
                            <s key="dim">VOC</s>
                            <i key="segmentLevel">0</i>
                            <ref key="segment" refId="25"/>
                            <b key="placeHolder">N</b>
                            <ref key="weight" refId="26"/>
                            <be key="textMatchingCondition" refId="420" clsId="TextMatchingCondition">
                              <ref key="op" refId="28"/>
                              <s key="val"/>
                            </be>
                            <ref key="change" refId="29"/>
                            <ref key="dataType" refId="30"/>
                            <b key="prevailingDataType">N</b>
                            <ref key="editability" refId="31"/>
                            <b key="signChange">N</b>
                            <b key="nativeSignChange">N</b>
                            <l key="nav" refId="421" ln="0" eid="ScenarioModifierValue"/>
                            <i key="sco">0</i>
                            <b key="applyFiltersForForcedScenarioPeriodoMap">N</b>
                            <b key="lineSplit">N</b>
                            <b key="addRCRow">N</b>
                            <b key="complementary">N</b>
                            <ref key="periodicCalculation" refId="32"/>
                            <b key="breakLevelSubtotal">N</b>
                            <b key="alreadyDrilled">N</b>
                            <b key="multiSelection">N</b>
                          </be>
                          <cust key="id" clsId="FilterOid">129</cust>
                          <s key="cod"/>
                          <s key="desc"/>
                          <i key="index">22</i>
                          <l key="children" refId="422" ln="0" eid="Framework.com.tagetik.trees.INode,framework"/>
                          <ref key="parent" refId="58"/>
                        </be>
                        <be refId="423" clsId="FilterNode">
                          <l key="dimensionOids" refId="424" ln="1" eid="DimensionOid">
                            <cust clsId="DimensionOid">564F43-4E-43444D30367C303234----53-45</cust>
                          </l>
                          <l key="AdHocParamDimensionOids" refId="425" ln="0" eid="DimensionOid"/>
                          <be key="data" refId="426" clsId="FilterNodeData">
                            <ref key="filterNode" refId="423"/>
                            <s key="dim">VOC</s>
                            <i key="segmentLevel">0</i>
                            <ref key="segment" refId="25"/>
                            <be key="dictionaryHeader" refId="427" clsId="MultiDesc">
                              <a key="desc" refId="428" ln="4" eid="SYS_STR">
                                <s>Other operating receivables and income tax assets</s>
                                <s>Sonstige betriebliche Forderungen und Ertragsteuern</s>
                                <nl/>
                                <nl/>
                              </a>
                            </be>
                            <b key="placeHolder">N</b>
                            <ref key="weight" refId="26"/>
                            <be key="textMatchingCondition" refId="429" clsId="TextMatchingCondition">
                              <ref key="op" refId="28"/>
                              <s key="val"/>
                            </be>
                            <ref key="change" refId="29"/>
                            <ref key="dataType" refId="30"/>
                            <b key="prevailingDataType">N</b>
                            <ref key="editability" refId="31"/>
                            <b key="signChange">N</b>
                            <b key="nativeSignChange">N</b>
                            <l key="nav" refId="430" ln="0" eid="ScenarioModifierValue"/>
                            <i key="sco">0</i>
                            <b key="applyFiltersForForcedScenarioPeriodoMap">N</b>
                            <b key="lineSplit">N</b>
                            <b key="addRCRow">N</b>
                            <b key="complementary">N</b>
                            <ref key="periodicCalculation" refId="32"/>
                            <b key="breakLevelSubtotal">N</b>
                            <b key="alreadyDrilled">N</b>
                            <m key="nodeTypes" refId="43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130</cust>
                          <s key="cod"/>
                          <s key="desc"/>
                          <i key="index">23</i>
                          <l key="children" refId="432" ln="0" eid="Framework.com.tagetik.trees.INode,framework"/>
                          <ref key="parent" refId="58"/>
                        </be>
                        <be refId="433" clsId="FilterNode">
                          <l key="dimensionOids" refId="434" ln="1" eid="DimensionOid">
                            <cust clsId="DimensionOid">564F43-4E-43444D30367C303235----53-45</cust>
                          </l>
                          <l key="AdHocParamDimensionOids" refId="435" ln="0" eid="DimensionOid"/>
                          <be key="data" refId="436" clsId="FilterNodeData">
                            <ref key="filterNode" refId="433"/>
                            <s key="dim">VOC</s>
                            <i key="segmentLevel">0</i>
                            <ref key="segment" refId="25"/>
                            <b key="placeHolder">N</b>
                            <ref key="weight" refId="26"/>
                            <be key="textMatchingCondition" refId="437" clsId="TextMatchingCondition">
                              <ref key="op" refId="28"/>
                              <s key="val"/>
                            </be>
                            <ref key="change" refId="29"/>
                            <ref key="dataType" refId="30"/>
                            <b key="prevailingDataType">N</b>
                            <ref key="editability" refId="31"/>
                            <b key="signChange">N</b>
                            <b key="nativeSignChange">N</b>
                            <l key="nav" refId="438" ln="0" eid="ScenarioModifierValue"/>
                            <i key="sco">0</i>
                            <b key="applyFiltersForForcedScenarioPeriodoMap">N</b>
                            <b key="lineSplit">N</b>
                            <b key="addRCRow">N</b>
                            <b key="complementary">N</b>
                            <ref key="periodicCalculation" refId="32"/>
                            <b key="breakLevelSubtotal">N</b>
                            <b key="alreadyDrilled">N</b>
                            <m key="nodeTypes" refId="43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131</cust>
                          <s key="cod"/>
                          <s key="desc"/>
                          <i key="index">24</i>
                          <l key="children" refId="440" ln="0" eid="Framework.com.tagetik.trees.INode,framework"/>
                          <ref key="parent" refId="58"/>
                        </be>
                        <be refId="441" clsId="FilterNode">
                          <l key="dimensionOids" refId="442" ln="1" eid="DimensionOid">
                            <cust clsId="DimensionOid">564F43-4E-43444D30367C303236----53-45</cust>
                          </l>
                          <l key="AdHocParamDimensionOids" refId="443" ln="0" eid="DimensionOid"/>
                          <be key="data" refId="444" clsId="FilterNodeData">
                            <ref key="filterNode" refId="441"/>
                            <s key="dim">VOC</s>
                            <i key="segmentLevel">0</i>
                            <ref key="segment" refId="25"/>
                            <b key="placeHolder">N</b>
                            <ref key="weight" refId="26"/>
                            <be key="textMatchingCondition" refId="445" clsId="TextMatchingCondition">
                              <ref key="op" refId="28"/>
                              <s key="val"/>
                            </be>
                            <ref key="change" refId="29"/>
                            <ref key="dataType" refId="30"/>
                            <b key="prevailingDataType">N</b>
                            <ref key="editability" refId="31"/>
                            <b key="signChange">N</b>
                            <b key="nativeSignChange">N</b>
                            <l key="nav" refId="446" ln="0" eid="ScenarioModifierValue"/>
                            <i key="sco">0</i>
                            <b key="applyFiltersForForcedScenarioPeriodoMap">N</b>
                            <b key="lineSplit">N</b>
                            <b key="addRCRow">N</b>
                            <b key="complementary">N</b>
                            <ref key="periodicCalculation" refId="32"/>
                            <b key="breakLevelSubtotal">N</b>
                            <b key="alreadyDrilled">N</b>
                            <b key="multiSelection">N</b>
                          </be>
                          <cust key="id" clsId="FilterOid">132</cust>
                          <s key="cod"/>
                          <s key="desc"/>
                          <i key="index">25</i>
                          <l key="children" refId="447" ln="0" eid="Framework.com.tagetik.trees.INode,framework"/>
                          <ref key="parent" refId="58"/>
                        </be>
                        <be refId="448" clsId="FilterNode">
                          <l key="dimensionOids" refId="449" ln="1" eid="DimensionOid">
                            <cust clsId="DimensionOid">564F43-4E-43444D30367C303237----53-45</cust>
                          </l>
                          <l key="AdHocParamDimensionOids" refId="450" ln="0" eid="DimensionOid"/>
                          <be key="data" refId="451" clsId="FilterNodeData">
                            <ref key="filterNode" refId="448"/>
                            <s key="dim">VOC</s>
                            <i key="segmentLevel">0</i>
                            <ref key="segment" refId="25"/>
                            <b key="placeHolder">N</b>
                            <ref key="weight" refId="26"/>
                            <be key="textMatchingCondition" refId="452" clsId="TextMatchingCondition">
                              <ref key="op" refId="28"/>
                              <s key="val"/>
                            </be>
                            <ref key="change" refId="29"/>
                            <ref key="dataType" refId="30"/>
                            <b key="prevailingDataType">N</b>
                            <ref key="editability" refId="31"/>
                            <b key="signChange">N</b>
                            <b key="nativeSignChange">N</b>
                            <l key="nav" refId="453" ln="0" eid="ScenarioModifierValue"/>
                            <i key="sco">0</i>
                            <b key="applyFiltersForForcedScenarioPeriodoMap">N</b>
                            <b key="lineSplit">N</b>
                            <b key="addRCRow">N</b>
                            <b key="complementary">N</b>
                            <ref key="periodicCalculation" refId="32"/>
                            <b key="breakLevelSubtotal">N</b>
                            <b key="alreadyDrilled">N</b>
                            <m key="nodeTypes" refId="454"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133</cust>
                          <s key="cod"/>
                          <s key="desc"/>
                          <i key="index">26</i>
                          <l key="children" refId="455" ln="0" eid="Framework.com.tagetik.trees.INode,framework"/>
                          <ref key="parent" refId="58"/>
                        </be>
                        <be refId="456" clsId="FilterNode">
                          <l key="dimensionOids" refId="457" ln="1" eid="DimensionOid">
                            <cust clsId="DimensionOid">564F43-4E-43444D30367C303238----53-45</cust>
                          </l>
                          <l key="AdHocParamDimensionOids" refId="458" ln="0" eid="DimensionOid"/>
                          <be key="data" refId="459" clsId="FilterNodeData">
                            <ref key="filterNode" refId="456"/>
                            <s key="dim">VOC</s>
                            <i key="segmentLevel">0</i>
                            <ref key="segment" refId="25"/>
                            <b key="placeHolder">N</b>
                            <ref key="weight" refId="26"/>
                            <be key="textMatchingCondition" refId="460" clsId="TextMatchingCondition">
                              <ref key="op" refId="28"/>
                              <s key="val"/>
                            </be>
                            <ref key="change" refId="29"/>
                            <ref key="dataType" refId="30"/>
                            <b key="prevailingDataType">N</b>
                            <ref key="editability" refId="31"/>
                            <b key="signChange">N</b>
                            <b key="nativeSignChange">N</b>
                            <l key="nav" refId="461" ln="0" eid="ScenarioModifierValue"/>
                            <i key="sco">0</i>
                            <b key="applyFiltersForForcedScenarioPeriodoMap">N</b>
                            <b key="lineSplit">N</b>
                            <b key="addRCRow">N</b>
                            <b key="complementary">N</b>
                            <ref key="periodicCalculation" refId="32"/>
                            <b key="breakLevelSubtotal">N</b>
                            <b key="alreadyDrilled">N</b>
                            <m key="nodeTypes" refId="462"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134</cust>
                          <s key="cod"/>
                          <s key="desc"/>
                          <i key="index">27</i>
                          <l key="children" refId="463" ln="0" eid="Framework.com.tagetik.trees.INode,framework"/>
                          <ref key="parent" refId="58"/>
                        </be>
                        <be refId="464" clsId="FilterNode">
                          <l key="dimensionOids" refId="465" ln="1" eid="DimensionOid">
                            <cust clsId="DimensionOid">564F43-4E-43444D30367C303239----53-45</cust>
                          </l>
                          <l key="AdHocParamDimensionOids" refId="466" ln="0" eid="DimensionOid"/>
                          <be key="data" refId="467" clsId="FilterNodeData">
                            <ref key="filterNode" refId="464"/>
                            <s key="dim">VOC</s>
                            <i key="segmentLevel">0</i>
                            <ref key="segment" refId="25"/>
                            <b key="placeHolder">N</b>
                            <ref key="weight" refId="26"/>
                            <be key="textMatchingCondition" refId="468" clsId="TextMatchingCondition">
                              <ref key="op" refId="28"/>
                              <s key="val"/>
                            </be>
                            <ref key="change" refId="29"/>
                            <ref key="dataType" refId="30"/>
                            <b key="prevailingDataType">N</b>
                            <ref key="editability" refId="31"/>
                            <b key="signChange">N</b>
                            <b key="nativeSignChange">N</b>
                            <l key="nav" refId="469" ln="0" eid="ScenarioModifierValue"/>
                            <i key="sco">0</i>
                            <b key="applyFiltersForForcedScenarioPeriodoMap">N</b>
                            <b key="lineSplit">N</b>
                            <b key="addRCRow">N</b>
                            <b key="complementary">N</b>
                            <ref key="periodicCalculation" refId="32"/>
                            <b key="breakLevelSubtotal">N</b>
                            <b key="alreadyDrilled">N</b>
                            <m key="nodeTypes" refId="470"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135</cust>
                          <s key="cod"/>
                          <s key="desc"/>
                          <i key="index">28</i>
                          <l key="children" refId="471" ln="0" eid="Framework.com.tagetik.trees.INode,framework"/>
                          <ref key="parent" refId="58"/>
                        </be>
                        <be refId="472" clsId="FilterNode">
                          <l key="dimensionOids" refId="473" ln="1" eid="DimensionOid">
                            <cust clsId="DimensionOid">564F43-4E-43444D30367C303330----53-45</cust>
                          </l>
                          <l key="AdHocParamDimensionOids" refId="474" ln="0" eid="DimensionOid"/>
                          <be key="data" refId="475" clsId="FilterNodeData">
                            <ref key="filterNode" refId="472"/>
                            <s key="dim">VOC</s>
                            <i key="segmentLevel">0</i>
                            <ref key="segment" refId="25"/>
                            <be key="dictionaryHeader" refId="476" clsId="MultiDesc">
                              <a key="desc" refId="477" ln="4" eid="SYS_STR">
                                <s>Cash provided by operating activities of continuing operations (operating cash flow)</s>
                                <s>
                                  Cashflow aus der Gesch
                                  <ch cod="e4"/>
                                  ftst
                                  <ch cod="e4"/>
                                  tigkeit fortgef
                                  <ch cod="fc"/>
                                  hrter Aktivit
                                  <ch cod="e4"/>
                                  ten (operativer Cashflow)
                                </s>
                                <nl/>
                                <nl/>
                              </a>
                            </be>
                            <b key="placeHolder">N</b>
                            <ref key="weight" refId="26"/>
                            <be key="textMatchingCondition" refId="478" clsId="TextMatchingCondition">
                              <ref key="op" refId="28"/>
                              <s key="val"/>
                            </be>
                            <ref key="change" refId="29"/>
                            <ref key="dataType" refId="30"/>
                            <b key="prevailingDataType">N</b>
                            <ref key="editability" refId="31"/>
                            <b key="signChange">N</b>
                            <b key="nativeSignChange">N</b>
                            <l key="nav" refId="479" ln="0" eid="ScenarioModifierValue"/>
                            <i key="sco">0</i>
                            <b key="applyFiltersForForcedScenarioPeriodoMap">N</b>
                            <b key="lineSplit">N</b>
                            <b key="addRCRow">N</b>
                            <b key="complementary">N</b>
                            <ref key="periodicCalculation" refId="32"/>
                            <b key="breakLevelSubtotal">N</b>
                            <b key="alreadyDrilled">N</b>
                            <b key="multiSelection">N</b>
                          </be>
                          <cust key="id" clsId="FilterOid">136</cust>
                          <s key="cod"/>
                          <s key="desc"/>
                          <i key="index">29</i>
                          <l key="children" refId="480" ln="0" eid="Framework.com.tagetik.trees.INode,framework"/>
                          <ref key="parent" refId="58"/>
                        </be>
                        <be refId="481" clsId="FilterNode">
                          <l key="dimensionOids" refId="482" ln="1" eid="DimensionOid">
                            <cust clsId="DimensionOid">564F43-4E-43444D30367C303331----53-45</cust>
                          </l>
                          <l key="AdHocParamDimensionOids" refId="483" ln="0" eid="DimensionOid"/>
                          <be key="data" refId="484" clsId="FilterNodeData">
                            <ref key="filterNode" refId="481"/>
                            <s key="dim">VOC</s>
                            <i key="segmentLevel">0</i>
                            <ref key="segment" refId="25"/>
                            <be key="dictionaryHeader" refId="485" clsId="MultiDesc">
                              <a key="desc" refId="486" ln="4" eid="SYS_STR">
                                <s>Cash provided by discontinued operations</s>
                                <s>
                                  Cashflow aus der Gesch
                                  <ch cod="e4"/>
                                  ftst
                                  <ch cod="e4"/>
                                  tigkeit nicht fortgef
                                  <ch cod="fc"/>
                                  hrter Aktivit
                                  <ch cod="e4"/>
                                  ten 
                                </s>
                                <nl/>
                                <nl/>
                              </a>
                            </be>
                            <b key="placeHolder">N</b>
                            <ref key="weight" refId="26"/>
                            <be key="textMatchingCondition" refId="487" clsId="TextMatchingCondition">
                              <ref key="op" refId="28"/>
                              <s key="val"/>
                            </be>
                            <ref key="change" refId="29"/>
                            <ref key="dataType" refId="30"/>
                            <b key="prevailingDataType">N</b>
                            <ref key="editability" refId="31"/>
                            <b key="signChange">N</b>
                            <b key="nativeSignChange">N</b>
                            <l key="nav" refId="488" ln="0" eid="ScenarioModifierValue"/>
                            <i key="sco">0</i>
                            <b key="applyFiltersForForcedScenarioPeriodoMap">N</b>
                            <b key="lineSplit">N</b>
                            <b key="addRCRow">N</b>
                            <b key="complementary">N</b>
                            <ref key="periodicCalculation" refId="32"/>
                            <b key="breakLevelSubtotal">N</b>
                            <b key="alreadyDrilled">N</b>
                            <m key="nodeTypes" refId="48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137</cust>
                          <s key="cod"/>
                          <s key="desc"/>
                          <i key="index">30</i>
                          <l key="children" refId="490" ln="0" eid="Framework.com.tagetik.trees.INode,framework"/>
                          <ref key="parent" refId="58"/>
                        </be>
                        <be refId="491" clsId="FilterNode">
                          <l key="dimensionOids" refId="492" ln="1" eid="DimensionOid">
                            <cust clsId="DimensionOid">564F43-4E-43444D30367C303332----53-45</cust>
                          </l>
                          <l key="AdHocParamDimensionOids" refId="493" ln="0" eid="DimensionOid"/>
                          <be key="data" refId="494" clsId="FilterNodeData">
                            <ref key="filterNode" refId="491"/>
                            <s key="dim">VOC</s>
                            <i key="segmentLevel">0</i>
                            <ref key="segment" refId="25"/>
                            <be key="dictionaryHeader" refId="495" clsId="MultiDesc">
                              <a key="desc" refId="496" ln="4" eid="SYS_STR">
                                <s>Cash provided by operating activities</s>
                                <s>
                                  Cashflow aus der Gesch
                                  <ch cod="e4"/>
                                  ftst
                                  <ch cod="e4"/>
                                  tigkeit 
                                </s>
                                <nl/>
                                <nl/>
                              </a>
                            </be>
                            <b key="placeHolder">N</b>
                            <ref key="weight" refId="26"/>
                            <be key="textMatchingCondition" refId="497" clsId="TextMatchingCondition">
                              <ref key="op" refId="28"/>
                              <s key="val"/>
                            </be>
                            <ref key="change" refId="29"/>
                            <ref key="dataType" refId="30"/>
                            <b key="prevailingDataType">N</b>
                            <ref key="editability" refId="31"/>
                            <b key="signChange">N</b>
                            <b key="nativeSignChange">N</b>
                            <l key="nav" refId="498" ln="0" eid="ScenarioModifierValue"/>
                            <i key="sco">0</i>
                            <b key="applyFiltersForForcedScenarioPeriodoMap">N</b>
                            <b key="lineSplit">N</b>
                            <b key="addRCRow">N</b>
                            <b key="complementary">N</b>
                            <ref key="periodicCalculation" refId="32"/>
                            <b key="breakLevelSubtotal">N</b>
                            <b key="alreadyDrilled">N</b>
                            <m key="nodeTypes" refId="49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138</cust>
                          <s key="cod"/>
                          <s key="desc"/>
                          <i key="index">31</i>
                          <l key="children" refId="500" ln="0" eid="Framework.com.tagetik.trees.INode,framework"/>
                          <ref key="parent" refId="58"/>
                        </be>
                        <be refId="501" clsId="FilterNode">
                          <l key="dimensionOids" refId="502" ln="1" eid="DimensionOid">
                            <cust clsId="DimensionOid">564F43-4E-43444D30367C303333----53-45</cust>
                          </l>
                          <l key="AdHocParamDimensionOids" refId="503" ln="0" eid="DimensionOid"/>
                          <be key="data" refId="504" clsId="FilterNodeData">
                            <ref key="filterNode" refId="501"/>
                            <s key="dim">VOC</s>
                            <i key="segmentLevel">0</i>
                            <ref key="segment" refId="25"/>
                            <b key="placeHolder">N</b>
                            <ref key="weight" refId="26"/>
                            <be key="textMatchingCondition" refId="505" clsId="TextMatchingCondition">
                              <ref key="op" refId="28"/>
                              <s key="val"/>
                            </be>
                            <ref key="change" refId="29"/>
                            <ref key="dataType" refId="30"/>
                            <b key="prevailingDataType">N</b>
                            <ref key="editability" refId="31"/>
                            <b key="signChange">N</b>
                            <b key="nativeSignChange">N</b>
                            <l key="nav" refId="506" ln="0" eid="ScenarioModifierValue"/>
                            <i key="sco">0</i>
                            <b key="applyFiltersForForcedScenarioPeriodoMap">N</b>
                            <b key="lineSplit">N</b>
                            <b key="addRCRow">N</b>
                            <b key="complementary">N</b>
                            <ref key="periodicCalculation" refId="32"/>
                            <b key="breakLevelSubtotal">N</b>
                            <b key="alreadyDrilled">N</b>
                            <m key="nodeTypes" refId="507"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139</cust>
                          <s key="cod"/>
                          <s key="desc"/>
                          <i key="index">32</i>
                          <l key="children" refId="508" ln="0" eid="Framework.com.tagetik.trees.INode,framework"/>
                          <ref key="parent" refId="58"/>
                        </be>
                        <be refId="509" clsId="FilterNode">
                          <l key="dimensionOids" refId="510" ln="1" eid="DimensionOid">
                            <cust clsId="DimensionOid">564F43-4E-43444D30367C303334----53-45</cust>
                          </l>
                          <l key="AdHocParamDimensionOids" refId="511" ln="0" eid="DimensionOid"/>
                          <be key="data" refId="512" clsId="FilterNodeData">
                            <ref key="filterNode" refId="509"/>
                            <s key="dim">VOC</s>
                            <i key="segmentLevel">0</i>
                            <ref key="segment" refId="25"/>
                            <b key="placeHolder">N</b>
                            <ref key="weight" refId="26"/>
                            <be key="textMatchingCondition" refId="513" clsId="TextMatchingCondition">
                              <ref key="op" refId="28"/>
                              <s key="val"/>
                            </be>
                            <ref key="change" refId="29"/>
                            <ref key="dataType" refId="30"/>
                            <b key="prevailingDataType">N</b>
                            <ref key="editability" refId="31"/>
                            <b key="signChange">N</b>
                            <b key="nativeSignChange">N</b>
                            <l key="nav" refId="514" ln="0" eid="ScenarioModifierValue"/>
                            <i key="sco">0</i>
                            <b key="applyFiltersForForcedScenarioPeriodoMap">N</b>
                            <b key="lineSplit">N</b>
                            <b key="addRCRow">N</b>
                            <b key="complementary">N</b>
                            <ref key="periodicCalculation" refId="32"/>
                            <b key="breakLevelSubtotal">N</b>
                            <b key="alreadyDrilled">N</b>
                            <m key="nodeTypes" refId="515"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140</cust>
                          <s key="cod"/>
                          <s key="desc"/>
                          <i key="index">33</i>
                          <l key="children" refId="516" ln="0" eid="Framework.com.tagetik.trees.INode,framework"/>
                          <ref key="parent" refId="58"/>
                        </be>
                        <be refId="517" clsId="FilterNode">
                          <l key="dimensionOids" refId="518" ln="1" eid="DimensionOid">
                            <cust clsId="DimensionOid">564F43-4E-43444D30367C303335----53-45</cust>
                          </l>
                          <l key="AdHocParamDimensionOids" refId="519" ln="0" eid="DimensionOid"/>
                          <be key="data" refId="520" clsId="FilterNodeData">
                            <ref key="filterNode" refId="517"/>
                            <s key="dim">VOC</s>
                            <i key="segmentLevel">0</i>
                            <ref key="segment" refId="25"/>
                            <b key="placeHolder">N</b>
                            <ref key="weight" refId="26"/>
                            <be key="textMatchingCondition" refId="521" clsId="TextMatchingCondition">
                              <ref key="op" refId="28"/>
                              <s key="val"/>
                            </be>
                            <ref key="change" refId="29"/>
                            <ref key="dataType" refId="30"/>
                            <b key="prevailingDataType">N</b>
                            <ref key="editability" refId="31"/>
                            <b key="signChange">N</b>
                            <b key="nativeSignChange">N</b>
                            <l key="nav" refId="522" ln="0" eid="ScenarioModifierValue"/>
                            <i key="sco">0</i>
                            <b key="applyFiltersForForcedScenarioPeriodoMap">N</b>
                            <b key="lineSplit">N</b>
                            <b key="addRCRow">N</b>
                            <b key="complementary">N</b>
                            <ref key="periodicCalculation" refId="32"/>
                            <b key="breakLevelSubtotal">N</b>
                            <b key="alreadyDrilled">N</b>
                            <m key="nodeTypes" refId="523"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141</cust>
                          <s key="cod"/>
                          <s key="desc"/>
                          <i key="index">34</i>
                          <l key="children" refId="524" ln="0" eid="Framework.com.tagetik.trees.INode,framework"/>
                          <ref key="parent" refId="58"/>
                        </be>
                        <be refId="525" clsId="FilterNode">
                          <l key="dimensionOids" refId="526" ln="1" eid="DimensionOid">
                            <cust clsId="DimensionOid">564F43-4E-43444D30367C303336----53-45</cust>
                          </l>
                          <l key="AdHocParamDimensionOids" refId="527" ln="0" eid="DimensionOid"/>
                          <be key="data" refId="528" clsId="FilterNodeData">
                            <ref key="filterNode" refId="525"/>
                            <s key="dim">VOC</s>
                            <i key="segmentLevel">0</i>
                            <ref key="segment" refId="25"/>
                            <b key="placeHolder">N</b>
                            <ref key="weight" refId="26"/>
                            <be key="textMatchingCondition" refId="529" clsId="TextMatchingCondition">
                              <ref key="op" refId="28"/>
                              <s key="val"/>
                            </be>
                            <ref key="change" refId="29"/>
                            <ref key="dataType" refId="30"/>
                            <b key="prevailingDataType">N</b>
                            <ref key="editability" refId="31"/>
                            <b key="signChange">N</b>
                            <b key="nativeSignChange">N</b>
                            <l key="nav" refId="530" ln="0" eid="ScenarioModifierValue"/>
                            <i key="sco">0</i>
                            <b key="applyFiltersForForcedScenarioPeriodoMap">N</b>
                            <b key="lineSplit">N</b>
                            <b key="addRCRow">N</b>
                            <b key="complementary">N</b>
                            <ref key="periodicCalculation" refId="32"/>
                            <b key="breakLevelSubtotal">N</b>
                            <b key="alreadyDrilled">N</b>
                            <m key="nodeTypes" refId="53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142</cust>
                          <s key="cod"/>
                          <s key="desc"/>
                          <i key="index">35</i>
                          <l key="children" refId="532" ln="0" eid="Framework.com.tagetik.trees.INode,framework"/>
                          <ref key="parent" refId="58"/>
                        </be>
                        <be refId="533" clsId="FilterNode">
                          <l key="dimensionOids" refId="534" ln="1" eid="DimensionOid">
                            <cust clsId="DimensionOid">564F43-4E-43444D30367C303337----53-45</cust>
                          </l>
                          <l key="AdHocParamDimensionOids" refId="535" ln="0" eid="DimensionOid"/>
                          <be key="data" refId="536" clsId="FilterNodeData">
                            <ref key="filterNode" refId="533"/>
                            <s key="dim">VOC</s>
                            <i key="segmentLevel">0</i>
                            <ref key="segment" refId="25"/>
                            <b key="placeHolder">N</b>
                            <ref key="weight" refId="26"/>
                            <be key="textMatchingCondition" refId="537" clsId="TextMatchingCondition">
                              <ref key="op" refId="28"/>
                              <s key="val"/>
                            </be>
                            <ref key="change" refId="29"/>
                            <ref key="dataType" refId="30"/>
                            <b key="prevailingDataType">N</b>
                            <ref key="editability" refId="31"/>
                            <b key="signChange">N</b>
                            <b key="nativeSignChange">N</b>
                            <l key="nav" refId="538" ln="0" eid="ScenarioModifierValue"/>
                            <i key="sco">0</i>
                            <b key="applyFiltersForForcedScenarioPeriodoMap">N</b>
                            <b key="lineSplit">N</b>
                            <b key="addRCRow">N</b>
                            <b key="complementary">N</b>
                            <ref key="periodicCalculation" refId="32"/>
                            <b key="breakLevelSubtotal">N</b>
                            <b key="alreadyDrilled">N</b>
                            <m key="nodeTypes" refId="53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143</cust>
                          <s key="cod"/>
                          <s key="desc"/>
                          <i key="index">36</i>
                          <l key="children" refId="540" ln="0" eid="Framework.com.tagetik.trees.INode,framework"/>
                          <ref key="parent" refId="58"/>
                        </be>
                        <be refId="541" clsId="FilterNode">
                          <l key="dimensionOids" refId="542" ln="1" eid="DimensionOid">
                            <cust clsId="DimensionOid">564F43-4E-43444D30367C303338----53-45</cust>
                          </l>
                          <l key="AdHocParamDimensionOids" refId="543" ln="0" eid="DimensionOid"/>
                          <be key="data" refId="544" clsId="FilterNodeData">
                            <ref key="filterNode" refId="541"/>
                            <s key="dim">VOC</s>
                            <i key="segmentLevel">0</i>
                            <ref key="segment" refId="25"/>
                            <b key="placeHolder">N</b>
                            <ref key="weight" refId="26"/>
                            <be key="textMatchingCondition" refId="545" clsId="TextMatchingCondition">
                              <ref key="op" refId="28"/>
                              <s key="val"/>
                            </be>
                            <ref key="change" refId="29"/>
                            <ref key="dataType" refId="30"/>
                            <b key="prevailingDataType">N</b>
                            <ref key="editability" refId="31"/>
                            <b key="signChange">N</b>
                            <b key="nativeSignChange">N</b>
                            <l key="nav" refId="546" ln="0" eid="ScenarioModifierValue"/>
                            <i key="sco">0</i>
                            <b key="applyFiltersForForcedScenarioPeriodoMap">N</b>
                            <b key="lineSplit">N</b>
                            <b key="addRCRow">N</b>
                            <b key="complementary">N</b>
                            <ref key="periodicCalculation" refId="32"/>
                            <b key="breakLevelSubtotal">N</b>
                            <b key="alreadyDrilled">N</b>
                            <m key="nodeTypes" refId="547"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144</cust>
                          <s key="cod"/>
                          <s key="desc"/>
                          <i key="index">37</i>
                          <l key="children" refId="548" ln="0" eid="Framework.com.tagetik.trees.INode,framework"/>
                          <ref key="parent" refId="58"/>
                        </be>
                        <be refId="549" clsId="FilterNode">
                          <l key="dimensionOids" refId="550" ln="1" eid="DimensionOid">
                            <cust clsId="DimensionOid">564F43-4E-43444D30367C303339----53-45</cust>
                          </l>
                          <l key="AdHocParamDimensionOids" refId="551" ln="0" eid="DimensionOid"/>
                          <be key="data" refId="552" clsId="FilterNodeData">
                            <ref key="filterNode" refId="549"/>
                            <s key="dim">VOC</s>
                            <i key="segmentLevel">0</i>
                            <ref key="segment" refId="25"/>
                            <b key="placeHolder">N</b>
                            <ref key="weight" refId="26"/>
                            <be key="textMatchingCondition" refId="553" clsId="TextMatchingCondition">
                              <ref key="op" refId="28"/>
                              <s key="val"/>
                            </be>
                            <ref key="change" refId="29"/>
                            <ref key="dataType" refId="30"/>
                            <b key="prevailingDataType">N</b>
                            <ref key="editability" refId="31"/>
                            <b key="signChange">N</b>
                            <b key="nativeSignChange">N</b>
                            <l key="nav" refId="554" ln="0" eid="ScenarioModifierValue"/>
                            <i key="sco">0</i>
                            <b key="applyFiltersForForcedScenarioPeriodoMap">N</b>
                            <b key="lineSplit">N</b>
                            <b key="addRCRow">N</b>
                            <b key="complementary">N</b>
                            <ref key="periodicCalculation" refId="32"/>
                            <b key="breakLevelSubtotal">N</b>
                            <b key="alreadyDrilled">N</b>
                            <b key="multiSelection">N</b>
                          </be>
                          <cust key="id" clsId="FilterOid">145</cust>
                          <s key="cod"/>
                          <s key="desc"/>
                          <i key="index">38</i>
                          <l key="children" refId="555" ln="0" eid="Framework.com.tagetik.trees.INode,framework"/>
                          <ref key="parent" refId="58"/>
                        </be>
                        <be refId="556" clsId="FilterNode">
                          <l key="dimensionOids" refId="557" ln="1" eid="DimensionOid">
                            <cust clsId="DimensionOid">564F43-4E-43444D30367C303430----53-45</cust>
                          </l>
                          <l key="AdHocParamDimensionOids" refId="558" ln="0" eid="DimensionOid"/>
                          <be key="data" refId="559" clsId="FilterNodeData">
                            <ref key="filterNode" refId="556"/>
                            <s key="dim">VOC</s>
                            <i key="segmentLevel">0</i>
                            <ref key="segment" refId="25"/>
                            <b key="placeHolder">N</b>
                            <ref key="weight" refId="26"/>
                            <be key="textMatchingCondition" refId="560" clsId="TextMatchingCondition">
                              <ref key="op" refId="28"/>
                              <s key="val"/>
                            </be>
                            <ref key="change" refId="29"/>
                            <ref key="dataType" refId="30"/>
                            <b key="prevailingDataType">N</b>
                            <ref key="editability" refId="31"/>
                            <b key="signChange">N</b>
                            <b key="nativeSignChange">N</b>
                            <l key="nav" refId="561" ln="0" eid="ScenarioModifierValue"/>
                            <i key="sco">0</i>
                            <b key="applyFiltersForForcedScenarioPeriodoMap">N</b>
                            <b key="lineSplit">N</b>
                            <b key="addRCRow">N</b>
                            <b key="complementary">N</b>
                            <ref key="periodicCalculation" refId="32"/>
                            <b key="breakLevelSubtotal">N</b>
                            <b key="alreadyDrilled">N</b>
                            <m key="nodeTypes" refId="562"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146</cust>
                          <s key="cod"/>
                          <s key="desc"/>
                          <i key="index">39</i>
                          <l key="children" refId="563" ln="0" eid="Framework.com.tagetik.trees.INode,framework"/>
                          <ref key="parent" refId="58"/>
                        </be>
                        <be refId="564" clsId="FilterNode">
                          <l key="dimensionOids" refId="565" ln="1" eid="DimensionOid">
                            <cust clsId="DimensionOid">564F43-4E-43444D30367C303431----53-45</cust>
                          </l>
                          <l key="AdHocParamDimensionOids" refId="566" ln="0" eid="DimensionOid"/>
                          <be key="data" refId="567" clsId="FilterNodeData">
                            <ref key="filterNode" refId="564"/>
                            <s key="dim">VOC</s>
                            <i key="segmentLevel">0</i>
                            <ref key="segment" refId="25"/>
                            <b key="placeHolder">N</b>
                            <ref key="weight" refId="26"/>
                            <be key="textMatchingCondition" refId="568" clsId="TextMatchingCondition">
                              <ref key="op" refId="28"/>
                              <s key="val"/>
                            </be>
                            <ref key="change" refId="29"/>
                            <ref key="dataType" refId="30"/>
                            <b key="prevailingDataType">N</b>
                            <ref key="editability" refId="31"/>
                            <b key="signChange">N</b>
                            <b key="nativeSignChange">N</b>
                            <l key="nav" refId="569" ln="0" eid="ScenarioModifierValue"/>
                            <i key="sco">0</i>
                            <b key="applyFiltersForForcedScenarioPeriodoMap">N</b>
                            <b key="lineSplit">N</b>
                            <b key="addRCRow">N</b>
                            <b key="complementary">N</b>
                            <ref key="periodicCalculation" refId="32"/>
                            <b key="breakLevelSubtotal">N</b>
                            <b key="alreadyDrilled">N</b>
                            <m key="nodeTypes" refId="570"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147</cust>
                          <s key="cod"/>
                          <s key="desc"/>
                          <i key="index">40</i>
                          <l key="children" refId="571" ln="0" eid="Framework.com.tagetik.trees.INode,framework"/>
                          <ref key="parent" refId="58"/>
                        </be>
                        <be refId="572" clsId="FilterNode">
                          <l key="dimensionOids" refId="573" ln="1" eid="DimensionOid">
                            <cust clsId="DimensionOid">564F43-4E-43444D30367C303432----53-45</cust>
                          </l>
                          <l key="AdHocParamDimensionOids" refId="574" ln="0" eid="DimensionOid"/>
                          <be key="data" refId="575" clsId="FilterNodeData">
                            <ref key="filterNode" refId="572"/>
                            <s key="dim">VOC</s>
                            <i key="segmentLevel">0</i>
                            <ref key="segment" refId="25"/>
                            <b key="placeHolder">N</b>
                            <ref key="weight" refId="26"/>
                            <be key="textMatchingCondition" refId="576" clsId="TextMatchingCondition">
                              <ref key="op" refId="28"/>
                              <s key="val"/>
                            </be>
                            <ref key="change" refId="29"/>
                            <ref key="dataType" refId="30"/>
                            <b key="prevailingDataType">N</b>
                            <ref key="editability" refId="31"/>
                            <b key="signChange">N</b>
                            <b key="nativeSignChange">N</b>
                            <l key="nav" refId="577" ln="0" eid="ScenarioModifierValue"/>
                            <i key="sco">0</i>
                            <b key="applyFiltersForForcedScenarioPeriodoMap">N</b>
                            <b key="lineSplit">N</b>
                            <b key="addRCRow">N</b>
                            <b key="complementary">N</b>
                            <ref key="periodicCalculation" refId="32"/>
                            <b key="breakLevelSubtotal">N</b>
                            <b key="alreadyDrilled">N</b>
                            <b key="multiSelection">N</b>
                          </be>
                          <cust key="id" clsId="FilterOid">148</cust>
                          <s key="cod"/>
                          <s key="desc"/>
                          <i key="index">41</i>
                          <l key="children" refId="578" ln="0" eid="Framework.com.tagetik.trees.INode,framework"/>
                          <ref key="parent" refId="58"/>
                        </be>
                        <be refId="579" clsId="FilterNode">
                          <l key="dimensionOids" refId="580" ln="1" eid="DimensionOid">
                            <cust clsId="DimensionOid">564F43-4E-43444D30367C303433----53-45</cust>
                          </l>
                          <l key="AdHocParamDimensionOids" refId="581" ln="0" eid="DimensionOid"/>
                          <be key="data" refId="582" clsId="FilterNodeData">
                            <ref key="filterNode" refId="579"/>
                            <s key="dim">VOC</s>
                            <i key="segmentLevel">0</i>
                            <ref key="segment" refId="25"/>
                            <b key="placeHolder">N</b>
                            <ref key="weight" refId="26"/>
                            <be key="textMatchingCondition" refId="583" clsId="TextMatchingCondition">
                              <ref key="op" refId="28"/>
                              <s key="val"/>
                            </be>
                            <ref key="change" refId="29"/>
                            <ref key="dataType" refId="30"/>
                            <b key="prevailingDataType">N</b>
                            <ref key="editability" refId="31"/>
                            <b key="signChange">N</b>
                            <b key="nativeSignChange">N</b>
                            <l key="nav" refId="584" ln="0" eid="ScenarioModifierValue"/>
                            <i key="sco">0</i>
                            <b key="applyFiltersForForcedScenarioPeriodoMap">N</b>
                            <b key="lineSplit">N</b>
                            <b key="addRCRow">N</b>
                            <b key="complementary">N</b>
                            <ref key="periodicCalculation" refId="32"/>
                            <b key="breakLevelSubtotal">N</b>
                            <b key="alreadyDrilled">N</b>
                            <b key="multiSelection">N</b>
                          </be>
                          <cust key="id" clsId="FilterOid">149</cust>
                          <s key="cod"/>
                          <s key="desc"/>
                          <i key="index">42</i>
                          <l key="children" refId="585" ln="0" eid="Framework.com.tagetik.trees.INode,framework"/>
                          <ref key="parent" refId="58"/>
                        </be>
                        <be refId="586" clsId="FilterNode">
                          <l key="dimensionOids" refId="587" ln="1" eid="DimensionOid">
                            <cust clsId="DimensionOid">564F43-4E-43444D30367C303434----53-45</cust>
                          </l>
                          <l key="AdHocParamDimensionOids" refId="588" ln="0" eid="DimensionOid"/>
                          <be key="data" refId="589" clsId="FilterNodeData">
                            <ref key="filterNode" refId="586"/>
                            <s key="dim">VOC</s>
                            <i key="segmentLevel">0</i>
                            <ref key="segment" refId="25"/>
                            <b key="placeHolder">N</b>
                            <ref key="weight" refId="26"/>
                            <be key="textMatchingCondition" refId="590" clsId="TextMatchingCondition">
                              <ref key="op" refId="28"/>
                              <s key="val"/>
                            </be>
                            <ref key="change" refId="29"/>
                            <ref key="dataType" refId="30"/>
                            <b key="prevailingDataType">N</b>
                            <ref key="editability" refId="31"/>
                            <b key="signChange">N</b>
                            <b key="nativeSignChange">N</b>
                            <l key="nav" refId="591" ln="0" eid="ScenarioModifierValue"/>
                            <i key="sco">0</i>
                            <b key="applyFiltersForForcedScenarioPeriodoMap">N</b>
                            <b key="lineSplit">N</b>
                            <b key="addRCRow">N</b>
                            <b key="complementary">N</b>
                            <ref key="periodicCalculation" refId="32"/>
                            <b key="breakLevelSubtotal">N</b>
                            <b key="alreadyDrilled">N</b>
                            <b key="multiSelection">N</b>
                          </be>
                          <cust key="id" clsId="FilterOid">150</cust>
                          <s key="cod"/>
                          <s key="desc"/>
                          <i key="index">43</i>
                          <l key="children" refId="592" ln="0" eid="Framework.com.tagetik.trees.INode,framework"/>
                          <ref key="parent" refId="58"/>
                        </be>
                        <be refId="593" clsId="FilterNode">
                          <l key="dimensionOids" refId="594" ln="1" eid="DimensionOid">
                            <cust clsId="DimensionOid">564F43-4E-43444D30367C303435----53-45</cust>
                          </l>
                          <l key="AdHocParamDimensionOids" refId="595" ln="0" eid="DimensionOid"/>
                          <be key="data" refId="596" clsId="FilterNodeData">
                            <ref key="filterNode" refId="593"/>
                            <s key="dim">VOC</s>
                            <i key="segmentLevel">0</i>
                            <ref key="segment" refId="25"/>
                            <b key="placeHolder">N</b>
                            <ref key="weight" refId="26"/>
                            <be key="textMatchingCondition" refId="597" clsId="TextMatchingCondition">
                              <ref key="op" refId="28"/>
                              <s key="val"/>
                            </be>
                            <ref key="change" refId="29"/>
                            <ref key="dataType" refId="30"/>
                            <b key="prevailingDataType">N</b>
                            <ref key="editability" refId="31"/>
                            <b key="signChange">N</b>
                            <b key="nativeSignChange">N</b>
                            <l key="nav" refId="598" ln="0" eid="ScenarioModifierValue"/>
                            <i key="sco">0</i>
                            <b key="applyFiltersForForcedScenarioPeriodoMap">N</b>
                            <b key="lineSplit">N</b>
                            <b key="addRCRow">N</b>
                            <b key="complementary">N</b>
                            <ref key="periodicCalculation" refId="32"/>
                            <b key="breakLevelSubtotal">N</b>
                            <b key="alreadyDrilled">N</b>
                            <m key="nodeTypes" refId="59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151</cust>
                          <s key="cod"/>
                          <s key="desc"/>
                          <i key="index">44</i>
                          <l key="children" refId="600" ln="0" eid="Framework.com.tagetik.trees.INode,framework"/>
                          <ref key="parent" refId="58"/>
                        </be>
                        <be refId="601" clsId="FilterNode">
                          <l key="dimensionOids" refId="602" ln="1" eid="DimensionOid">
                            <cust clsId="DimensionOid">564F43-4E-43444D30367C303436----53-45</cust>
                          </l>
                          <l key="AdHocParamDimensionOids" refId="603" ln="0" eid="DimensionOid"/>
                          <be key="data" refId="604" clsId="FilterNodeData">
                            <ref key="filterNode" refId="601"/>
                            <s key="dim">VOC</s>
                            <i key="segmentLevel">0</i>
                            <ref key="segment" refId="25"/>
                            <b key="placeHolder">N</b>
                            <ref key="weight" refId="26"/>
                            <be key="textMatchingCondition" refId="605" clsId="TextMatchingCondition">
                              <ref key="op" refId="28"/>
                              <s key="val"/>
                            </be>
                            <ref key="change" refId="29"/>
                            <ref key="dataType" refId="30"/>
                            <b key="prevailingDataType">N</b>
                            <ref key="editability" refId="31"/>
                            <b key="signChange">N</b>
                            <b key="nativeSignChange">N</b>
                            <l key="nav" refId="606" ln="0" eid="ScenarioModifierValue"/>
                            <i key="sco">0</i>
                            <b key="applyFiltersForForcedScenarioPeriodoMap">N</b>
                            <b key="lineSplit">N</b>
                            <b key="addRCRow">N</b>
                            <b key="complementary">N</b>
                            <ref key="periodicCalculation" refId="32"/>
                            <b key="breakLevelSubtotal">N</b>
                            <b key="alreadyDrilled">N</b>
                            <m key="nodeTypes" refId="607"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152</cust>
                          <s key="cod"/>
                          <s key="desc"/>
                          <i key="index">45</i>
                          <l key="children" refId="608" ln="0" eid="Framework.com.tagetik.trees.INode,framework"/>
                          <ref key="parent" refId="58"/>
                        </be>
                        <be refId="609" clsId="FilterNode">
                          <l key="dimensionOids" refId="610" ln="1" eid="DimensionOid">
                            <cust clsId="DimensionOid">564F43-4E-43444D30367C303437----53-45</cust>
                          </l>
                          <l key="AdHocParamDimensionOids" refId="611" ln="0" eid="DimensionOid"/>
                          <be key="data" refId="612" clsId="FilterNodeData">
                            <ref key="filterNode" refId="609"/>
                            <s key="dim">VOC</s>
                            <i key="segmentLevel">0</i>
                            <ref key="segment" refId="25"/>
                            <b key="placeHolder">N</b>
                            <ref key="weight" refId="26"/>
                            <be key="textMatchingCondition" refId="613" clsId="TextMatchingCondition">
                              <ref key="op" refId="28"/>
                              <s key="val"/>
                            </be>
                            <ref key="change" refId="29"/>
                            <ref key="dataType" refId="30"/>
                            <b key="prevailingDataType">N</b>
                            <ref key="editability" refId="31"/>
                            <b key="signChange">N</b>
                            <b key="nativeSignChange">N</b>
                            <l key="nav" refId="614" ln="0" eid="ScenarioModifierValue"/>
                            <i key="sco">0</i>
                            <b key="applyFiltersForForcedScenarioPeriodoMap">N</b>
                            <b key="lineSplit">N</b>
                            <b key="addRCRow">N</b>
                            <b key="complementary">N</b>
                            <ref key="periodicCalculation" refId="32"/>
                            <b key="breakLevelSubtotal">N</b>
                            <b key="alreadyDrilled">N</b>
                            <m key="nodeTypes" refId="615"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153</cust>
                          <s key="cod"/>
                          <s key="desc"/>
                          <i key="index">46</i>
                          <l key="children" refId="616" ln="0" eid="Framework.com.tagetik.trees.INode,framework"/>
                          <ref key="parent" refId="58"/>
                        </be>
                        <be refId="617" clsId="FilterNode">
                          <l key="dimensionOids" refId="618" ln="1" eid="DimensionOid">
                            <cust clsId="DimensionOid">564F43-4E-43444D30367C303438----53-45</cust>
                          </l>
                          <l key="AdHocParamDimensionOids" refId="619" ln="0" eid="DimensionOid"/>
                          <be key="data" refId="620" clsId="FilterNodeData">
                            <ref key="filterNode" refId="617"/>
                            <s key="dim">VOC</s>
                            <i key="segmentLevel">0</i>
                            <ref key="segment" refId="25"/>
                            <b key="placeHolder">N</b>
                            <ref key="weight" refId="26"/>
                            <be key="textMatchingCondition" refId="621" clsId="TextMatchingCondition">
                              <ref key="op" refId="28"/>
                              <s key="val"/>
                            </be>
                            <ref key="change" refId="29"/>
                            <ref key="dataType" refId="30"/>
                            <b key="prevailingDataType">N</b>
                            <ref key="editability" refId="31"/>
                            <b key="signChange">N</b>
                            <b key="nativeSignChange">N</b>
                            <l key="nav" refId="622" ln="0" eid="ScenarioModifierValue"/>
                            <i key="sco">0</i>
                            <b key="applyFiltersForForcedScenarioPeriodoMap">N</b>
                            <b key="lineSplit">N</b>
                            <b key="addRCRow">N</b>
                            <b key="complementary">N</b>
                            <ref key="periodicCalculation" refId="32"/>
                            <b key="breakLevelSubtotal">N</b>
                            <b key="alreadyDrilled">N</b>
                            <m key="nodeTypes" refId="623"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154</cust>
                          <s key="cod"/>
                          <s key="desc"/>
                          <i key="index">47</i>
                          <l key="children" refId="624" ln="0" eid="Framework.com.tagetik.trees.INode,framework"/>
                          <ref key="parent" refId="58"/>
                        </be>
                        <be refId="625" clsId="FilterNode">
                          <l key="dimensionOids" refId="626" ln="1" eid="DimensionOid">
                            <cust clsId="DimensionOid">564F43-4E-43444D30367C303439----53-45</cust>
                          </l>
                          <l key="AdHocParamDimensionOids" refId="627" ln="0" eid="DimensionOid"/>
                          <be key="data" refId="628" clsId="FilterNodeData">
                            <ref key="filterNode" refId="625"/>
                            <s key="dim">VOC</s>
                            <i key="segmentLevel">0</i>
                            <ref key="segment" refId="25"/>
                            <b key="placeHolder">N</b>
                            <ref key="weight" refId="26"/>
                            <be key="textMatchingCondition" refId="629" clsId="TextMatchingCondition">
                              <ref key="op" refId="28"/>
                              <s key="val"/>
                            </be>
                            <ref key="change" refId="29"/>
                            <ref key="dataType" refId="30"/>
                            <b key="prevailingDataType">N</b>
                            <ref key="editability" refId="31"/>
                            <b key="signChange">N</b>
                            <b key="nativeSignChange">N</b>
                            <l key="nav" refId="630" ln="0" eid="ScenarioModifierValue"/>
                            <i key="sco">0</i>
                            <b key="applyFiltersForForcedScenarioPeriodoMap">N</b>
                            <b key="lineSplit">N</b>
                            <b key="addRCRow">N</b>
                            <b key="complementary">N</b>
                            <ref key="periodicCalculation" refId="32"/>
                            <b key="breakLevelSubtotal">N</b>
                            <b key="alreadyDrilled">N</b>
                            <m key="nodeTypes" refId="63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155</cust>
                          <s key="cod"/>
                          <s key="desc"/>
                          <i key="index">48</i>
                          <l key="children" refId="632" ln="0" eid="Framework.com.tagetik.trees.INode,framework"/>
                          <ref key="parent" refId="58"/>
                        </be>
                        <be refId="633" clsId="FilterNode">
                          <l key="dimensionOids" refId="634" ln="1" eid="DimensionOid">
                            <cust clsId="DimensionOid">564F43-4E-43444D30367C303530----53-45</cust>
                          </l>
                          <l key="AdHocParamDimensionOids" refId="635" ln="0" eid="DimensionOid"/>
                          <be key="data" refId="636" clsId="FilterNodeData">
                            <ref key="filterNode" refId="633"/>
                            <s key="dim">VOC</s>
                            <i key="segmentLevel">0</i>
                            <ref key="segment" refId="25"/>
                            <b key="placeHolder">N</b>
                            <ref key="weight" refId="26"/>
                            <be key="textMatchingCondition" refId="637" clsId="TextMatchingCondition">
                              <ref key="op" refId="28"/>
                              <s key="val"/>
                            </be>
                            <ref key="change" refId="29"/>
                            <ref key="dataType" refId="30"/>
                            <b key="prevailingDataType">N</b>
                            <ref key="editability" refId="31"/>
                            <b key="signChange">N</b>
                            <b key="nativeSignChange">N</b>
                            <l key="nav" refId="638" ln="0" eid="ScenarioModifierValue"/>
                            <i key="sco">0</i>
                            <b key="applyFiltersForForcedScenarioPeriodoMap">N</b>
                            <b key="lineSplit">N</b>
                            <b key="addRCRow">N</b>
                            <b key="complementary">N</b>
                            <ref key="periodicCalculation" refId="32"/>
                            <b key="breakLevelSubtotal">N</b>
                            <b key="alreadyDrilled">N</b>
                            <m key="nodeTypes" refId="63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156</cust>
                          <s key="cod"/>
                          <s key="desc"/>
                          <i key="index">49</i>
                          <l key="children" refId="640" ln="0" eid="Framework.com.tagetik.trees.INode,framework"/>
                          <ref key="parent" refId="58"/>
                        </be>
                        <be refId="641" clsId="FilterNode">
                          <l key="dimensionOids" refId="642" ln="1" eid="DimensionOid">
                            <cust clsId="DimensionOid">564F43-4E-43444D30367C303531----53-45</cust>
                          </l>
                          <l key="AdHocParamDimensionOids" refId="643" ln="0" eid="DimensionOid"/>
                          <be key="data" refId="644" clsId="FilterNodeData">
                            <ref key="filterNode" refId="641"/>
                            <s key="dim">VOC</s>
                            <i key="segmentLevel">0</i>
                            <ref key="segment" refId="25"/>
                            <b key="placeHolder">N</b>
                            <ref key="weight" refId="26"/>
                            <be key="textMatchingCondition" refId="645" clsId="TextMatchingCondition">
                              <ref key="op" refId="28"/>
                              <s key="val"/>
                            </be>
                            <ref key="change" refId="29"/>
                            <ref key="dataType" refId="30"/>
                            <b key="prevailingDataType">N</b>
                            <ref key="editability" refId="31"/>
                            <b key="signChange">N</b>
                            <b key="nativeSignChange">N</b>
                            <l key="nav" refId="646" ln="0" eid="ScenarioModifierValue"/>
                            <i key="sco">0</i>
                            <b key="applyFiltersForForcedScenarioPeriodoMap">N</b>
                            <b key="lineSplit">N</b>
                            <b key="addRCRow">N</b>
                            <b key="complementary">N</b>
                            <ref key="periodicCalculation" refId="32"/>
                            <b key="breakLevelSubtotal">N</b>
                            <b key="alreadyDrilled">N</b>
                            <m key="nodeTypes" refId="647"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157</cust>
                          <s key="cod"/>
                          <s key="desc"/>
                          <i key="index">50</i>
                          <l key="children" refId="648" ln="0" eid="Framework.com.tagetik.trees.INode,framework"/>
                          <ref key="parent" refId="58"/>
                        </be>
                        <be refId="649" clsId="FilterNode">
                          <l key="dimensionOids" refId="650" ln="1" eid="DimensionOid">
                            <cust clsId="DimensionOid">564F43-4E-43444D30367C303532----53-45</cust>
                          </l>
                          <l key="AdHocParamDimensionOids" refId="651" ln="0" eid="DimensionOid"/>
                          <be key="data" refId="652" clsId="FilterNodeData">
                            <ref key="filterNode" refId="649"/>
                            <s key="dim">VOC</s>
                            <i key="segmentLevel">0</i>
                            <ref key="segment" refId="25"/>
                            <b key="placeHolder">N</b>
                            <ref key="weight" refId="26"/>
                            <be key="textMatchingCondition" refId="653" clsId="TextMatchingCondition">
                              <ref key="op" refId="28"/>
                              <s key="val"/>
                            </be>
                            <ref key="change" refId="29"/>
                            <ref key="dataType" refId="30"/>
                            <b key="prevailingDataType">N</b>
                            <ref key="editability" refId="31"/>
                            <b key="signChange">N</b>
                            <b key="nativeSignChange">N</b>
                            <l key="nav" refId="654" ln="0" eid="ScenarioModifierValue"/>
                            <i key="sco">0</i>
                            <b key="applyFiltersForForcedScenarioPeriodoMap">N</b>
                            <b key="lineSplit">N</b>
                            <b key="addRCRow">N</b>
                            <b key="complementary">N</b>
                            <ref key="periodicCalculation" refId="32"/>
                            <b key="breakLevelSubtotal">N</b>
                            <b key="alreadyDrilled">N</b>
                            <m key="nodeTypes" refId="655"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158</cust>
                          <s key="cod"/>
                          <s key="desc"/>
                          <i key="index">51</i>
                          <l key="children" refId="656" ln="0" eid="Framework.com.tagetik.trees.INode,framework"/>
                          <ref key="parent" refId="58"/>
                        </be>
                        <be refId="657" clsId="FilterNode">
                          <l key="dimensionOids" refId="658" ln="1" eid="DimensionOid">
                            <cust clsId="DimensionOid">564F43-4E-43444D30367C303533----53-45</cust>
                          </l>
                          <l key="AdHocParamDimensionOids" refId="659" ln="0" eid="DimensionOid"/>
                          <be key="data" refId="660" clsId="FilterNodeData">
                            <ref key="filterNode" refId="657"/>
                            <s key="dim">VOC</s>
                            <i key="segmentLevel">0</i>
                            <ref key="segment" refId="25"/>
                            <be key="dictionaryHeader" refId="661" clsId="MultiDesc">
                              <a key="desc" refId="662" ln="4" eid="SYS_STR">
                                <s>Proceeds from disposal of securities (&gt; 3 months) and of financial receivables and fixed-term deposits</s>
                                <s>Einzahlungen aus dem Verkauf von Wertpapieren (&gt; 3 Monate) sowie Finanzforderungen und Festgeldanlagen</s>
                                <nl/>
                                <nl/>
                              </a>
                            </be>
                            <b key="placeHolder">N</b>
                            <ref key="weight" refId="26"/>
                            <be key="textMatchingCondition" refId="663" clsId="TextMatchingCondition">
                              <ref key="op" refId="28"/>
                              <s key="val"/>
                            </be>
                            <ref key="change" refId="29"/>
                            <ref key="dataType" refId="30"/>
                            <b key="prevailingDataType">N</b>
                            <ref key="editability" refId="31"/>
                            <b key="signChange">N</b>
                            <b key="nativeSignChange">N</b>
                            <l key="nav" refId="664" ln="0" eid="ScenarioModifierValue"/>
                            <i key="sco">0</i>
                            <b key="applyFiltersForForcedScenarioPeriodoMap">N</b>
                            <b key="lineSplit">N</b>
                            <b key="addRCRow">N</b>
                            <b key="complementary">N</b>
                            <ref key="periodicCalculation" refId="32"/>
                            <b key="breakLevelSubtotal">N</b>
                            <b key="alreadyDrilled">N</b>
                            <m key="nodeTypes" refId="665"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159</cust>
                          <s key="cod"/>
                          <s key="desc"/>
                          <i key="index">52</i>
                          <l key="children" refId="666" ln="0" eid="Framework.com.tagetik.trees.INode,framework"/>
                          <ref key="parent" refId="58"/>
                        </be>
                        <be refId="667" clsId="FilterNode">
                          <l key="dimensionOids" refId="668" ln="1" eid="DimensionOid">
                            <cust clsId="DimensionOid">564F43-4E-43444D30367C303534----53-45</cust>
                          </l>
                          <l key="AdHocParamDimensionOids" refId="669" ln="0" eid="DimensionOid"/>
                          <be key="data" refId="670" clsId="FilterNodeData">
                            <ref key="filterNode" refId="667"/>
                            <s key="dim">VOC</s>
                            <i key="segmentLevel">0</i>
                            <ref key="segment" refId="25"/>
                            <b key="placeHolder">N</b>
                            <ref key="weight" refId="26"/>
                            <be key="textMatchingCondition" refId="671" clsId="TextMatchingCondition">
                              <ref key="op" refId="28"/>
                              <s key="val"/>
                            </be>
                            <ref key="change" refId="29"/>
                            <ref key="dataType" refId="30"/>
                            <b key="prevailingDataType">N</b>
                            <ref key="editability" refId="31"/>
                            <b key="signChange">N</b>
                            <b key="nativeSignChange">N</b>
                            <l key="nav" refId="672" ln="0" eid="ScenarioModifierValue"/>
                            <i key="sco">0</i>
                            <b key="applyFiltersForForcedScenarioPeriodoMap">N</b>
                            <b key="lineSplit">N</b>
                            <b key="addRCRow">N</b>
                            <b key="complementary">N</b>
                            <ref key="periodicCalculation" refId="32"/>
                            <b key="breakLevelSubtotal">N</b>
                            <b key="alreadyDrilled">N</b>
                            <m key="nodeTypes" refId="673"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160</cust>
                          <s key="cod"/>
                          <s key="desc"/>
                          <i key="index">53</i>
                          <l key="children" refId="674" ln="0" eid="Framework.com.tagetik.trees.INode,framework"/>
                          <ref key="parent" refId="58"/>
                        </be>
                        <be refId="675" clsId="FilterNode">
                          <l key="dimensionOids" refId="676" ln="1" eid="DimensionOid">
                            <cust clsId="DimensionOid">564F43-4E-43444D30367C303535----53-45</cust>
                          </l>
                          <l key="AdHocParamDimensionOids" refId="677" ln="0" eid="DimensionOid"/>
                          <be key="data" refId="678" clsId="FilterNodeData">
                            <ref key="filterNode" refId="675"/>
                            <s key="dim">VOC</s>
                            <i key="segmentLevel">0</i>
                            <ref key="segment" refId="25"/>
                            <b key="placeHolder">N</b>
                            <ref key="weight" refId="26"/>
                            <be key="textMatchingCondition" refId="679" clsId="TextMatchingCondition">
                              <ref key="op" refId="28"/>
                              <s key="val"/>
                            </be>
                            <ref key="change" refId="29"/>
                            <ref key="dataType" refId="30"/>
                            <b key="prevailingDataType">N</b>
                            <ref key="editability" refId="31"/>
                            <b key="signChange">N</b>
                            <b key="nativeSignChange">N</b>
                            <l key="nav" refId="680" ln="0" eid="ScenarioModifierValue"/>
                            <i key="sco">0</i>
                            <b key="applyFiltersForForcedScenarioPeriodoMap">N</b>
                            <b key="lineSplit">N</b>
                            <b key="addRCRow">N</b>
                            <b key="complementary">N</b>
                            <ref key="periodicCalculation" refId="32"/>
                            <b key="breakLevelSubtotal">N</b>
                            <b key="alreadyDrilled">N</b>
                            <m key="nodeTypes" refId="68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161</cust>
                          <s key="cod"/>
                          <s key="desc"/>
                          <i key="index">54</i>
                          <l key="children" refId="682" ln="0" eid="Framework.com.tagetik.trees.INode,framework"/>
                          <ref key="parent" refId="58"/>
                        </be>
                        <be refId="683" clsId="FilterNode">
                          <l key="dimensionOids" refId="684" ln="1" eid="DimensionOid">
                            <cust clsId="DimensionOid">564F43-4E-43444D30367C303536----53-45</cust>
                          </l>
                          <l key="AdHocParamDimensionOids" refId="685" ln="0" eid="DimensionOid"/>
                          <be key="data" refId="686" clsId="FilterNodeData">
                            <ref key="filterNode" refId="683"/>
                            <s key="dim">VOC</s>
                            <i key="segmentLevel">0</i>
                            <ref key="segment" refId="25"/>
                            <be key="dictionaryHeader" refId="687" clsId="MultiDesc">
                              <a key="desc" refId="688" ln="4" eid="SYS_STR">
                                <s>Purchases of securities (&gt; 3 months) and of financial receivables and fixed-term deposits</s>
                                <s>
                                  Auszahlungen f
                                  <ch cod="fc"/>
                                  r den Erwerb von Wertpapieren (&gt; 3 Monate) sowie Finanzforderungen und Festgeldanlagen
                                </s>
                                <nl/>
                                <nl/>
                              </a>
                            </be>
                            <b key="placeHolder">N</b>
                            <ref key="weight" refId="26"/>
                            <be key="textMatchingCondition" refId="689" clsId="TextMatchingCondition">
                              <ref key="op" refId="28"/>
                              <s key="val"/>
                            </be>
                            <ref key="change" refId="29"/>
                            <ref key="dataType" refId="30"/>
                            <b key="prevailingDataType">N</b>
                            <ref key="editability" refId="31"/>
                            <b key="signChange">N</b>
                            <b key="nativeSignChange">N</b>
                            <l key="nav" refId="690" ln="0" eid="ScenarioModifierValue"/>
                            <i key="sco">0</i>
                            <b key="applyFiltersForForcedScenarioPeriodoMap">N</b>
                            <b key="lineSplit">N</b>
                            <b key="addRCRow">N</b>
                            <b key="complementary">N</b>
                            <ref key="periodicCalculation" refId="32"/>
                            <b key="breakLevelSubtotal">N</b>
                            <b key="alreadyDrilled">N</b>
                            <m key="nodeTypes" refId="69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162</cust>
                          <s key="cod"/>
                          <s key="desc"/>
                          <i key="index">55</i>
                          <l key="children" refId="692" ln="0" eid="Framework.com.tagetik.trees.INode,framework"/>
                          <ref key="parent" refId="58"/>
                        </be>
                        <be refId="693" clsId="FilterNode">
                          <l key="dimensionOids" refId="694" ln="1" eid="DimensionOid">
                            <cust clsId="DimensionOid">564F43-4E-43444D30367C303537----53-45</cust>
                          </l>
                          <l key="AdHocParamDimensionOids" refId="695" ln="0" eid="DimensionOid"/>
                          <be key="data" refId="696" clsId="FilterNodeData">
                            <ref key="filterNode" refId="693"/>
                            <s key="dim">VOC</s>
                            <i key="segmentLevel">0</i>
                            <ref key="segment" refId="25"/>
                            <b key="placeHolder">N</b>
                            <ref key="weight" refId="26"/>
                            <be key="textMatchingCondition" refId="697" clsId="TextMatchingCondition">
                              <ref key="op" refId="28"/>
                              <s key="val"/>
                            </be>
                            <ref key="change" refId="29"/>
                            <ref key="dataType" refId="30"/>
                            <b key="prevailingDataType">N</b>
                            <ref key="editability" refId="31"/>
                            <b key="signChange">N</b>
                            <b key="nativeSignChange">N</b>
                            <l key="nav" refId="698" ln="0" eid="ScenarioModifierValue"/>
                            <i key="sco">0</i>
                            <b key="applyFiltersForForcedScenarioPeriodoMap">N</b>
                            <b key="lineSplit">N</b>
                            <b key="addRCRow">N</b>
                            <b key="complementary">N</b>
                            <ref key="periodicCalculation" refId="32"/>
                            <b key="breakLevelSubtotal">N</b>
                            <b key="alreadyDrilled">N</b>
                            <b key="multiSelection">N</b>
                          </be>
                          <cust key="id" clsId="FilterOid">163</cust>
                          <s key="cod"/>
                          <s key="desc"/>
                          <i key="index">56</i>
                          <l key="children" refId="699" ln="0" eid="Framework.com.tagetik.trees.INode,framework"/>
                          <ref key="parent" refId="58"/>
                        </be>
                        <be refId="700" clsId="FilterNode">
                          <l key="dimensionOids" refId="701" ln="1" eid="DimensionOid">
                            <cust clsId="DimensionOid">564F43-4E-43444D30367C303538----53-45</cust>
                          </l>
                          <l key="AdHocParamDimensionOids" refId="702" ln="0" eid="DimensionOid"/>
                          <be key="data" refId="703" clsId="FilterNodeData">
                            <ref key="filterNode" refId="700"/>
                            <s key="dim">VOC</s>
                            <i key="segmentLevel">0</i>
                            <ref key="segment" refId="25"/>
                            <be key="dictionaryHeader" refId="704" clsId="MultiDesc">
                              <a key="desc" refId="705" ln="4" eid="SYS_STR">
                                <s>Cash provided by investing activities of continuing operations</s>
                                <s>
                                  Cashflow aus der Investitionst
                                  <ch cod="e4"/>
                                  tigkeit fortgef
                                  <ch cod="fc"/>
                                  hrter Aktivit
                                  <ch cod="e4"/>
                                  ten
                                </s>
                                <nl/>
                                <nl/>
                              </a>
                            </be>
                            <b key="placeHolder">N</b>
                            <ref key="weight" refId="26"/>
                            <be key="textMatchingCondition" refId="706" clsId="TextMatchingCondition">
                              <ref key="op" refId="28"/>
                              <s key="val"/>
                            </be>
                            <ref key="change" refId="29"/>
                            <ref key="dataType" refId="30"/>
                            <b key="prevailingDataType">N</b>
                            <ref key="editability" refId="31"/>
                            <b key="signChange">N</b>
                            <b key="nativeSignChange">N</b>
                            <l key="nav" refId="707" ln="0" eid="ScenarioModifierValue"/>
                            <i key="sco">0</i>
                            <b key="applyFiltersForForcedScenarioPeriodoMap">N</b>
                            <b key="lineSplit">N</b>
                            <b key="addRCRow">N</b>
                            <b key="complementary">N</b>
                            <ref key="periodicCalculation" refId="32"/>
                            <b key="breakLevelSubtotal">N</b>
                            <b key="alreadyDrilled">N</b>
                            <m key="nodeTypes" refId="708"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164</cust>
                          <s key="cod"/>
                          <s key="desc"/>
                          <i key="index">57</i>
                          <l key="children" refId="709" ln="0" eid="Framework.com.tagetik.trees.INode,framework"/>
                          <ref key="parent" refId="58"/>
                        </be>
                        <be refId="710" clsId="FilterNode">
                          <l key="dimensionOids" refId="711" ln="1" eid="DimensionOid">
                            <cust clsId="DimensionOid">564F43-4E-43444D30367C303539----53-45</cust>
                          </l>
                          <l key="AdHocParamDimensionOids" refId="712" ln="0" eid="DimensionOid"/>
                          <be key="data" refId="713" clsId="FilterNodeData">
                            <ref key="filterNode" refId="710"/>
                            <s key="dim">VOC</s>
                            <i key="segmentLevel">0</i>
                            <ref key="segment" refId="25"/>
                            <be key="dictionaryHeader" refId="714" clsId="MultiDesc">
                              <a key="desc" refId="715" ln="4" eid="SYS_STR">
                                <s>Cash provided by investing activities of discontinued operations</s>
                                <s>
                                  Cashflow aus der Investitionst
                                  <ch cod="e4"/>
                                  tigkeit nicht fortgef
                                  <ch cod="fc"/>
                                  hrter Aktivit
                                  <ch cod="e4"/>
                                  ten
                                </s>
                                <nl/>
                                <nl/>
                              </a>
                            </be>
                            <b key="placeHolder">N</b>
                            <ref key="weight" refId="26"/>
                            <be key="textMatchingCondition" refId="716" clsId="TextMatchingCondition">
                              <ref key="op" refId="28"/>
                              <s key="val"/>
                            </be>
                            <ref key="change" refId="29"/>
                            <ref key="dataType" refId="30"/>
                            <b key="prevailingDataType">N</b>
                            <ref key="editability" refId="31"/>
                            <b key="signChange">N</b>
                            <b key="nativeSignChange">N</b>
                            <l key="nav" refId="717" ln="0" eid="ScenarioModifierValue"/>
                            <i key="sco">0</i>
                            <b key="applyFiltersForForcedScenarioPeriodoMap">N</b>
                            <b key="lineSplit">N</b>
                            <b key="addRCRow">N</b>
                            <b key="complementary">N</b>
                            <ref key="periodicCalculation" refId="32"/>
                            <b key="breakLevelSubtotal">N</b>
                            <b key="alreadyDrilled">N</b>
                            <m key="nodeTypes" refId="718"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165</cust>
                          <s key="cod"/>
                          <s key="desc"/>
                          <i key="index">58</i>
                          <l key="children" refId="719" ln="0" eid="Framework.com.tagetik.trees.INode,framework"/>
                          <ref key="parent" refId="58"/>
                        </be>
                        <be refId="720" clsId="FilterNode">
                          <l key="dimensionOids" refId="721" ln="1" eid="DimensionOid">
                            <cust clsId="DimensionOid">564F43-4E-43444D30367C303630----53-45</cust>
                          </l>
                          <l key="AdHocParamDimensionOids" refId="722" ln="0" eid="DimensionOid"/>
                          <be key="data" refId="723" clsId="FilterNodeData">
                            <ref key="filterNode" refId="720"/>
                            <s key="dim">VOC</s>
                            <i key="segmentLevel">0</i>
                            <ref key="segment" refId="25"/>
                            <be key="dictionaryHeader" refId="724" clsId="MultiDesc">
                              <a key="desc" refId="725" ln="4" eid="SYS_STR">
                                <s>Cash provided by investing activities</s>
                                <s>
                                  Cashflow aus der Investitionst
                                  <ch cod="e4"/>
                                  tigkeit
                                </s>
                                <nl/>
                                <nl/>
                              </a>
                            </be>
                            <b key="placeHolder">N</b>
                            <ref key="weight" refId="26"/>
                            <be key="textMatchingCondition" refId="726" clsId="TextMatchingCondition">
                              <ref key="op" refId="28"/>
                              <s key="val"/>
                            </be>
                            <ref key="change" refId="29"/>
                            <ref key="dataType" refId="30"/>
                            <b key="prevailingDataType">N</b>
                            <ref key="editability" refId="31"/>
                            <b key="signChange">N</b>
                            <b key="nativeSignChange">N</b>
                            <l key="nav" refId="727" ln="0" eid="ScenarioModifierValue"/>
                            <i key="sco">0</i>
                            <b key="applyFiltersForForcedScenarioPeriodoMap">N</b>
                            <b key="lineSplit">N</b>
                            <b key="addRCRow">N</b>
                            <b key="complementary">N</b>
                            <ref key="periodicCalculation" refId="32"/>
                            <b key="breakLevelSubtotal">N</b>
                            <b key="alreadyDrilled">N</b>
                            <m key="nodeTypes" refId="728"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166</cust>
                          <s key="cod"/>
                          <s key="desc"/>
                          <i key="index">59</i>
                          <l key="children" refId="729" ln="0" eid="Framework.com.tagetik.trees.INode,framework"/>
                          <ref key="parent" refId="58"/>
                        </be>
                        <be refId="730" clsId="FilterNode">
                          <l key="dimensionOids" refId="731" ln="1" eid="DimensionOid">
                            <cust clsId="DimensionOid">564F43-4E-43444D30367C303631----53-45</cust>
                          </l>
                          <l key="AdHocParamDimensionOids" refId="732" ln="0" eid="DimensionOid"/>
                          <be key="data" refId="733" clsId="FilterNodeData">
                            <ref key="filterNode" refId="730"/>
                            <s key="dim">VOC</s>
                            <i key="segmentLevel">0</i>
                            <ref key="segment" refId="25"/>
                            <b key="placeHolder">N</b>
                            <ref key="weight" refId="26"/>
                            <be key="textMatchingCondition" refId="734" clsId="TextMatchingCondition">
                              <ref key="op" refId="28"/>
                              <s key="val"/>
                            </be>
                            <ref key="change" refId="29"/>
                            <ref key="dataType" refId="30"/>
                            <b key="prevailingDataType">N</b>
                            <ref key="editability" refId="31"/>
                            <b key="signChange">N</b>
                            <b key="nativeSignChange">N</b>
                            <l key="nav" refId="735" ln="0" eid="ScenarioModifierValue"/>
                            <i key="sco">0</i>
                            <b key="applyFiltersForForcedScenarioPeriodoMap">N</b>
                            <b key="lineSplit">N</b>
                            <b key="addRCRow">N</b>
                            <b key="complementary">N</b>
                            <ref key="periodicCalculation" refId="32"/>
                            <b key="breakLevelSubtotal">N</b>
                            <b key="alreadyDrilled">N</b>
                            <m key="nodeTypes" refId="736"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167</cust>
                          <s key="cod"/>
                          <s key="desc"/>
                          <i key="index">60</i>
                          <l key="children" refId="737" ln="0" eid="Framework.com.tagetik.trees.INode,framework"/>
                          <ref key="parent" refId="58"/>
                        </be>
                        <be refId="738" clsId="FilterNode">
                          <l key="dimensionOids" refId="739" ln="0" eid="DimensionOid"/>
                          <l key="AdHocParamDimensionOids" refId="740" ln="0" eid="DimensionOid"/>
                          <be key="data" refId="741" clsId="FilterNodeData">
                            <ref key="filterNode" refId="738"/>
                            <s key="dim">VOC</s>
                            <i key="segmentLevel">0</i>
                            <ref key="segment" refId="25"/>
                            <b key="placeHolder">S</b>
                            <ref key="weight" refId="26"/>
                            <be key="textMatchingCondition" refId="74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743" keid="SYS_STR" veid="EFReportingNodeType">
                              <key>
                                <s>167</s>
                              </key>
                              <val>
                                <e refId="744" id="EFReportingNodeType">N</e>
                              </val>
                            </m>
                            <b key="multiSelection">N</b>
                          </be>
                          <cust key="id" clsId="FilterOid">278</cust>
                          <s key="cod">PH</s>
                          <s key="desc"/>
                          <i key="index">0</i>
                          <ref key="parent" refId="58"/>
                        </be>
                        <be refId="745" clsId="FilterNode">
                          <l key="dimensionOids" refId="746" ln="0" eid="DimensionOid"/>
                          <l key="AdHocParamDimensionOids" refId="747" ln="0" eid="DimensionOid"/>
                          <be key="data" refId="748" clsId="FilterNodeData">
                            <ref key="filterNode" refId="745"/>
                            <s key="dim">VOC</s>
                            <i key="segmentLevel">0</i>
                            <ref key="segment" refId="25"/>
                            <b key="placeHolder">S</b>
                            <ref key="weight" refId="26"/>
                            <be key="textMatchingCondition" refId="74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750" keid="SYS_STR" veid="EFReportingNodeType">
                              <key>
                                <s>167</s>
                              </key>
                              <val>
                                <ref refId="744"/>
                              </val>
                            </m>
                            <b key="multiSelection">N</b>
                          </be>
                          <cust key="id" clsId="FilterOid">277</cust>
                          <s key="cod">PH</s>
                          <s key="desc"/>
                          <i key="index">0</i>
                          <ref key="parent" refId="58"/>
                        </be>
                        <be refId="751" clsId="FilterNode">
                          <l key="dimensionOids" refId="752" ln="1" eid="DimensionOid">
                            <cust clsId="DimensionOid">564F43-4E-43444D30367C303632----53-45</cust>
                          </l>
                          <l key="AdHocParamDimensionOids" refId="753" ln="0" eid="DimensionOid"/>
                          <be key="data" refId="754" clsId="FilterNodeData">
                            <ref key="filterNode" refId="751"/>
                            <s key="dim">VOC</s>
                            <i key="segmentLevel">0</i>
                            <ref key="segment" refId="25"/>
                            <be key="dictionaryHeader" refId="755" clsId="MultiDesc">
                              <a key="desc" refId="756" ln="4" eid="SYS_STR">
                                <s>Cash proceeds arising from changes in capital structure</s>
                                <s>
                                  Einzahlungen aus Kapitalver
                                  <ch cod="e4"/>
                                  nderungen
                                </s>
                                <nl/>
                                <nl/>
                              </a>
                            </be>
                            <b key="placeHolder">N</b>
                            <ref key="weight" refId="26"/>
                            <be key="textMatchingCondition" refId="757" clsId="TextMatchingCondition">
                              <ref key="op" refId="28"/>
                              <s key="val"/>
                            </be>
                            <ref key="change" refId="29"/>
                            <ref key="dataType" refId="30"/>
                            <b key="prevailingDataType">N</b>
                            <ref key="editability" refId="31"/>
                            <b key="signChange">N</b>
                            <b key="nativeSignChange">N</b>
                            <l key="nav" refId="758" ln="0" eid="ScenarioModifierValue"/>
                            <i key="sco">0</i>
                            <b key="applyFiltersForForcedScenarioPeriodoMap">N</b>
                            <b key="lineSplit">N</b>
                            <b key="addRCRow">N</b>
                            <b key="complementary">N</b>
                            <ref key="periodicCalculation" refId="32"/>
                            <b key="breakLevelSubtotal">N</b>
                            <b key="alreadyDrilled">N</b>
                            <m key="nodeTypes" refId="75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168</cust>
                          <s key="cod"/>
                          <s key="desc"/>
                          <i key="index">61</i>
                          <l key="children" refId="760" ln="0" eid="Framework.com.tagetik.trees.INode,framework"/>
                          <ref key="parent" refId="58"/>
                        </be>
                        <be refId="761" clsId="FilterNode">
                          <l key="dimensionOids" refId="762" ln="1" eid="DimensionOid">
                            <cust clsId="DimensionOid">564F43-4E-43444D30367C303633----53-45</cust>
                          </l>
                          <l key="AdHocParamDimensionOids" refId="763" ln="0" eid="DimensionOid"/>
                          <be key="data" refId="764" clsId="FilterNodeData">
                            <ref key="filterNode" refId="761"/>
                            <s key="dim">VOC</s>
                            <i key="segmentLevel">0</i>
                            <ref key="segment" refId="25"/>
                            <be key="dictionaryHeader" refId="765" clsId="MultiDesc">
                              <a key="desc" refId="766" ln="4" eid="SYS_STR">
                                <s>Cash payments arising from changes in capital structure</s>
                                <s>
                                  Auszahlungen aus Kapitalver
                                  <ch cod="e4"/>
                                  nderungen
                                </s>
                                <nl/>
                                <nl/>
                              </a>
                            </be>
                            <b key="placeHolder">N</b>
                            <ref key="weight" refId="26"/>
                            <be key="textMatchingCondition" refId="767" clsId="TextMatchingCondition">
                              <ref key="op" refId="28"/>
                              <s key="val"/>
                            </be>
                            <ref key="change" refId="29"/>
                            <ref key="dataType" refId="30"/>
                            <b key="prevailingDataType">N</b>
                            <ref key="editability" refId="31"/>
                            <b key="signChange">N</b>
                            <b key="nativeSignChange">N</b>
                            <l key="nav" refId="768" ln="0" eid="ScenarioModifierValue"/>
                            <i key="sco">0</i>
                            <b key="applyFiltersForForcedScenarioPeriodoMap">N</b>
                            <b key="lineSplit">N</b>
                            <b key="addRCRow">N</b>
                            <b key="complementary">N</b>
                            <ref key="periodicCalculation" refId="32"/>
                            <b key="breakLevelSubtotal">N</b>
                            <b key="alreadyDrilled">N</b>
                            <m key="nodeTypes" refId="76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169</cust>
                          <s key="cod"/>
                          <s key="desc"/>
                          <i key="index">62</i>
                          <l key="children" refId="770" ln="0" eid="Framework.com.tagetik.trees.INode,framework"/>
                          <ref key="parent" refId="58"/>
                        </be>
                        <be refId="771" clsId="FilterNode">
                          <l key="dimensionOids" refId="772" ln="1" eid="DimensionOid">
                            <cust clsId="DimensionOid">564F43-4E-43444D30367C303634----53-45</cust>
                          </l>
                          <l key="AdHocParamDimensionOids" refId="773" ln="0" eid="DimensionOid"/>
                          <be key="data" refId="774" clsId="FilterNodeData">
                            <ref key="filterNode" refId="771"/>
                            <s key="dim">VOC</s>
                            <i key="segmentLevel">0</i>
                            <ref key="segment" refId="25"/>
                            <b key="placeHolder">N</b>
                            <ref key="weight" refId="26"/>
                            <be key="textMatchingCondition" refId="775" clsId="TextMatchingCondition">
                              <ref key="op" refId="28"/>
                              <s key="val"/>
                            </be>
                            <ref key="change" refId="29"/>
                            <ref key="dataType" refId="30"/>
                            <b key="prevailingDataType">N</b>
                            <ref key="editability" refId="31"/>
                            <b key="signChange">N</b>
                            <b key="nativeSignChange">N</b>
                            <l key="nav" refId="776" ln="0" eid="ScenarioModifierValue"/>
                            <i key="sco">0</i>
                            <b key="applyFiltersForForcedScenarioPeriodoMap">N</b>
                            <b key="lineSplit">N</b>
                            <b key="addRCRow">N</b>
                            <b key="complementary">N</b>
                            <ref key="periodicCalculation" refId="32"/>
                            <b key="breakLevelSubtotal">N</b>
                            <b key="alreadyDrilled">N</b>
                            <m key="nodeTypes" refId="777"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170</cust>
                          <s key="cod"/>
                          <s key="desc"/>
                          <i key="index">63</i>
                          <l key="children" refId="778" ln="0" eid="Framework.com.tagetik.trees.INode,framework"/>
                          <ref key="parent" refId="58"/>
                        </be>
                        <be refId="779" clsId="FilterNode">
                          <l key="dimensionOids" refId="780" ln="1" eid="DimensionOid">
                            <cust clsId="DimensionOid">564F43-4E-43444D30367C303635----53-45</cust>
                          </l>
                          <l key="AdHocParamDimensionOids" refId="781" ln="0" eid="DimensionOid"/>
                          <be key="data" refId="782" clsId="FilterNodeData">
                            <ref key="filterNode" refId="779"/>
                            <s key="dim">VOC</s>
                            <i key="segmentLevel">0</i>
                            <ref key="segment" refId="25"/>
                            <b key="placeHolder">N</b>
                            <ref key="weight" refId="26"/>
                            <be key="textMatchingCondition" refId="783" clsId="TextMatchingCondition">
                              <ref key="op" refId="28"/>
                              <s key="val"/>
                            </be>
                            <ref key="change" refId="29"/>
                            <ref key="dataType" refId="30"/>
                            <b key="prevailingDataType">N</b>
                            <ref key="editability" refId="31"/>
                            <b key="signChange">N</b>
                            <b key="nativeSignChange">N</b>
                            <l key="nav" refId="784" ln="0" eid="ScenarioModifierValue"/>
                            <i key="sco">0</i>
                            <b key="applyFiltersForForcedScenarioPeriodoMap">N</b>
                            <b key="lineSplit">N</b>
                            <b key="addRCRow">N</b>
                            <b key="complementary">N</b>
                            <ref key="periodicCalculation" refId="32"/>
                            <b key="breakLevelSubtotal">N</b>
                            <b key="alreadyDrilled">N</b>
                            <m key="nodeTypes" refId="785"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171</cust>
                          <s key="cod"/>
                          <s key="desc"/>
                          <i key="index">64</i>
                          <l key="children" refId="786" ln="0" eid="Framework.com.tagetik.trees.INode,framework"/>
                          <ref key="parent" refId="58"/>
                        </be>
                        <be refId="787" clsId="FilterNode">
                          <l key="dimensionOids" refId="788" ln="1" eid="DimensionOid">
                            <cust clsId="DimensionOid">564F43-4E-43444D30367C303636----53-45</cust>
                          </l>
                          <l key="AdHocParamDimensionOids" refId="789" ln="0" eid="DimensionOid"/>
                          <be key="data" refId="790" clsId="FilterNodeData">
                            <ref key="filterNode" refId="787"/>
                            <s key="dim">VOC</s>
                            <i key="segmentLevel">0</i>
                            <ref key="segment" refId="25"/>
                            <b key="placeHolder">N</b>
                            <ref key="weight" refId="26"/>
                            <be key="textMatchingCondition" refId="791" clsId="TextMatchingCondition">
                              <ref key="op" refId="28"/>
                              <s key="val"/>
                            </be>
                            <ref key="change" refId="29"/>
                            <ref key="dataType" refId="30"/>
                            <b key="prevailingDataType">N</b>
                            <ref key="editability" refId="31"/>
                            <b key="signChange">N</b>
                            <b key="nativeSignChange">N</b>
                            <l key="nav" refId="792" ln="0" eid="ScenarioModifierValue"/>
                            <i key="sco">0</i>
                            <b key="applyFiltersForForcedScenarioPeriodoMap">N</b>
                            <b key="lineSplit">N</b>
                            <b key="addRCRow">N</b>
                            <b key="complementary">N</b>
                            <ref key="periodicCalculation" refId="32"/>
                            <b key="breakLevelSubtotal">N</b>
                            <b key="alreadyDrilled">N</b>
                            <m key="nodeTypes" refId="793"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172</cust>
                          <s key="cod"/>
                          <s key="desc"/>
                          <i key="index">65</i>
                          <l key="children" refId="794" ln="0" eid="Framework.com.tagetik.trees.INode,framework"/>
                          <ref key="parent" refId="58"/>
                        </be>
                        <be refId="795" clsId="FilterNode">
                          <l key="dimensionOids" refId="796" ln="1" eid="DimensionOid">
                            <cust clsId="DimensionOid">564F43-4E-43444D30367C303637----53-45</cust>
                          </l>
                          <l key="AdHocParamDimensionOids" refId="797" ln="0" eid="DimensionOid"/>
                          <be key="data" refId="798" clsId="FilterNodeData">
                            <ref key="filterNode" refId="795"/>
                            <s key="dim">VOC</s>
                            <i key="segmentLevel">0</i>
                            <ref key="segment" refId="25"/>
                            <b key="placeHolder">N</b>
                            <ref key="weight" refId="26"/>
                            <be key="textMatchingCondition" refId="799" clsId="TextMatchingCondition">
                              <ref key="op" refId="28"/>
                              <s key="val"/>
                            </be>
                            <ref key="change" refId="29"/>
                            <ref key="dataType" refId="30"/>
                            <b key="prevailingDataType">N</b>
                            <ref key="editability" refId="31"/>
                            <b key="signChange">N</b>
                            <b key="nativeSignChange">N</b>
                            <l key="nav" refId="800" ln="0" eid="ScenarioModifierValue"/>
                            <i key="sco">0</i>
                            <b key="applyFiltersForForcedScenarioPeriodoMap">N</b>
                            <b key="lineSplit">N</b>
                            <b key="addRCRow">N</b>
                            <b key="complementary">N</b>
                            <ref key="periodicCalculation" refId="32"/>
                            <b key="breakLevelSubtotal">N</b>
                            <b key="alreadyDrilled">N</b>
                            <m key="nodeTypes" refId="80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173</cust>
                          <s key="cod"/>
                          <s key="desc"/>
                          <i key="index">66</i>
                          <l key="children" refId="802" ln="0" eid="Framework.com.tagetik.trees.INode,framework"/>
                          <ref key="parent" refId="58"/>
                        </be>
                        <be refId="803" clsId="FilterNode">
                          <l key="dimensionOids" refId="804" ln="1" eid="DimensionOid">
                            <cust clsId="DimensionOid">564F43-4E-43444D30367C303638----53-45</cust>
                          </l>
                          <l key="AdHocParamDimensionOids" refId="805" ln="0" eid="DimensionOid"/>
                          <be key="data" refId="806" clsId="FilterNodeData">
                            <ref key="filterNode" refId="803"/>
                            <s key="dim">VOC</s>
                            <i key="segmentLevel">0</i>
                            <ref key="segment" refId="25"/>
                            <b key="placeHolder">N</b>
                            <ref key="weight" refId="26"/>
                            <be key="textMatchingCondition" refId="807" clsId="TextMatchingCondition">
                              <ref key="op" refId="28"/>
                              <s key="val"/>
                            </be>
                            <ref key="change" refId="29"/>
                            <ref key="dataType" refId="30"/>
                            <b key="prevailingDataType">N</b>
                            <ref key="editability" refId="31"/>
                            <b key="signChange">N</b>
                            <b key="nativeSignChange">N</b>
                            <l key="nav" refId="808" ln="0" eid="ScenarioModifierValue"/>
                            <i key="sco">0</i>
                            <b key="applyFiltersForForcedScenarioPeriodoMap">N</b>
                            <b key="lineSplit">N</b>
                            <b key="addRCRow">N</b>
                            <b key="complementary">N</b>
                            <ref key="periodicCalculation" refId="32"/>
                            <b key="breakLevelSubtotal">N</b>
                            <b key="alreadyDrilled">N</b>
                            <m key="nodeTypes" refId="80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174</cust>
                          <s key="cod"/>
                          <s key="desc"/>
                          <i key="index">67</i>
                          <l key="children" refId="810" ln="0" eid="Framework.com.tagetik.trees.INode,framework"/>
                          <ref key="parent" refId="58"/>
                        </be>
                        <be refId="811" clsId="FilterNode">
                          <l key="dimensionOids" refId="812" ln="1" eid="DimensionOid">
                            <cust clsId="DimensionOid">564F43-4E-43444D30367C303639----53-45</cust>
                          </l>
                          <l key="AdHocParamDimensionOids" refId="813" ln="0" eid="DimensionOid"/>
                          <be key="data" refId="814" clsId="FilterNodeData">
                            <ref key="filterNode" refId="811"/>
                            <s key="dim">VOC</s>
                            <i key="segmentLevel">0</i>
                            <ref key="segment" refId="25"/>
                            <b key="placeHolder">N</b>
                            <ref key="weight" refId="26"/>
                            <be key="textMatchingCondition" refId="815" clsId="TextMatchingCondition">
                              <ref key="op" refId="28"/>
                              <s key="val"/>
                            </be>
                            <ref key="change" refId="29"/>
                            <ref key="dataType" refId="30"/>
                            <b key="prevailingDataType">N</b>
                            <ref key="editability" refId="31"/>
                            <b key="signChange">N</b>
                            <b key="nativeSignChange">N</b>
                            <l key="nav" refId="816" ln="0" eid="ScenarioModifierValue"/>
                            <i key="sco">0</i>
                            <b key="applyFiltersForForcedScenarioPeriodoMap">N</b>
                            <b key="lineSplit">N</b>
                            <b key="addRCRow">N</b>
                            <b key="complementary">N</b>
                            <ref key="periodicCalculation" refId="32"/>
                            <b key="breakLevelSubtotal">N</b>
                            <b key="alreadyDrilled">N</b>
                            <m key="nodeTypes" refId="817"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175</cust>
                          <s key="cod"/>
                          <s key="desc"/>
                          <i key="index">68</i>
                          <l key="children" refId="818" ln="0" eid="Framework.com.tagetik.trees.INode,framework"/>
                          <ref key="parent" refId="58"/>
                        </be>
                        <be refId="819" clsId="FilterNode">
                          <l key="dimensionOids" refId="820" ln="1" eid="DimensionOid">
                            <cust clsId="DimensionOid">564F43-4E-43444D30367C303730----53-45</cust>
                          </l>
                          <l key="AdHocParamDimensionOids" refId="821" ln="0" eid="DimensionOid"/>
                          <be key="data" refId="822" clsId="FilterNodeData">
                            <ref key="filterNode" refId="819"/>
                            <s key="dim">VOC</s>
                            <i key="segmentLevel">0</i>
                            <ref key="segment" refId="25"/>
                            <b key="placeHolder">N</b>
                            <ref key="weight" refId="26"/>
                            <be key="textMatchingCondition" refId="823" clsId="TextMatchingCondition">
                              <ref key="op" refId="28"/>
                              <s key="val"/>
                            </be>
                            <ref key="change" refId="29"/>
                            <ref key="dataType" refId="30"/>
                            <b key="prevailingDataType">N</b>
                            <ref key="editability" refId="31"/>
                            <b key="signChange">N</b>
                            <b key="nativeSignChange">N</b>
                            <l key="nav" refId="824" ln="0" eid="ScenarioModifierValue"/>
                            <i key="sco">0</i>
                            <b key="applyFiltersForForcedScenarioPeriodoMap">N</b>
                            <b key="lineSplit">N</b>
                            <b key="addRCRow">N</b>
                            <b key="complementary">N</b>
                            <ref key="periodicCalculation" refId="32"/>
                            <b key="breakLevelSubtotal">N</b>
                            <b key="alreadyDrilled">N</b>
                            <m key="nodeTypes" refId="825"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176</cust>
                          <s key="cod"/>
                          <s key="desc"/>
                          <i key="index">69</i>
                          <l key="children" refId="826" ln="0" eid="Framework.com.tagetik.trees.INode,framework"/>
                          <ref key="parent" refId="58"/>
                        </be>
                        <be refId="827" clsId="FilterNode">
                          <l key="dimensionOids" refId="828" ln="1" eid="DimensionOid">
                            <cust clsId="DimensionOid">564F43-4E-43444D30367C303731----53-45</cust>
                          </l>
                          <l key="AdHocParamDimensionOids" refId="829" ln="0" eid="DimensionOid"/>
                          <be key="data" refId="830" clsId="FilterNodeData">
                            <ref key="filterNode" refId="827"/>
                            <s key="dim">VOC</s>
                            <i key="segmentLevel">0</i>
                            <ref key="segment" refId="25"/>
                            <b key="placeHolder">N</b>
                            <ref key="weight" refId="26"/>
                            <be key="textMatchingCondition" refId="831" clsId="TextMatchingCondition">
                              <ref key="op" refId="28"/>
                              <s key="val"/>
                            </be>
                            <ref key="change" refId="29"/>
                            <ref key="dataType" refId="30"/>
                            <b key="prevailingDataType">N</b>
                            <ref key="editability" refId="31"/>
                            <b key="signChange">N</b>
                            <b key="nativeSignChange">N</b>
                            <l key="nav" refId="832" ln="0" eid="ScenarioModifierValue"/>
                            <i key="sco">0</i>
                            <b key="applyFiltersForForcedScenarioPeriodoMap">N</b>
                            <b key="lineSplit">N</b>
                            <b key="addRCRow">N</b>
                            <b key="complementary">N</b>
                            <ref key="periodicCalculation" refId="32"/>
                            <b key="breakLevelSubtotal">N</b>
                            <b key="alreadyDrilled">N</b>
                            <m key="nodeTypes" refId="833"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177</cust>
                          <s key="cod"/>
                          <s key="desc"/>
                          <i key="index">70</i>
                          <l key="children" refId="834" ln="0" eid="Framework.com.tagetik.trees.INode,framework"/>
                          <ref key="parent" refId="58"/>
                        </be>
                        <be refId="835" clsId="FilterNode">
                          <l key="dimensionOids" refId="836" ln="1" eid="DimensionOid">
                            <cust clsId="DimensionOid">564F43-4E-43444D30367C303732----53-45</cust>
                          </l>
                          <l key="AdHocParamDimensionOids" refId="837" ln="0" eid="DimensionOid"/>
                          <be key="data" refId="838" clsId="FilterNodeData">
                            <ref key="filterNode" refId="835"/>
                            <s key="dim">VOC</s>
                            <i key="segmentLevel">0</i>
                            <ref key="segment" refId="25"/>
                            <b key="placeHolder">N</b>
                            <ref key="weight" refId="26"/>
                            <be key="textMatchingCondition" refId="839" clsId="TextMatchingCondition">
                              <ref key="op" refId="28"/>
                              <s key="val"/>
                            </be>
                            <ref key="change" refId="29"/>
                            <ref key="dataType" refId="30"/>
                            <b key="prevailingDataType">N</b>
                            <ref key="editability" refId="31"/>
                            <b key="signChange">N</b>
                            <b key="nativeSignChange">N</b>
                            <l key="nav" refId="840" ln="0" eid="ScenarioModifierValue"/>
                            <i key="sco">0</i>
                            <b key="applyFiltersForForcedScenarioPeriodoMap">N</b>
                            <b key="lineSplit">N</b>
                            <b key="addRCRow">N</b>
                            <b key="complementary">N</b>
                            <ref key="periodicCalculation" refId="32"/>
                            <b key="breakLevelSubtotal">N</b>
                            <b key="alreadyDrilled">N</b>
                            <m key="nodeTypes" refId="841"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178</cust>
                          <s key="cod"/>
                          <s key="desc"/>
                          <i key="index">71</i>
                          <l key="children" refId="842" ln="0" eid="Framework.com.tagetik.trees.INode,framework"/>
                          <ref key="parent" refId="58"/>
                        </be>
                        <be refId="843" clsId="FilterNode">
                          <l key="dimensionOids" refId="844" ln="1" eid="DimensionOid">
                            <cust clsId="DimensionOid">564F43-4E-43444D30367C303733----53-45</cust>
                          </l>
                          <l key="AdHocParamDimensionOids" refId="845" ln="0" eid="DimensionOid"/>
                          <be key="data" refId="846" clsId="FilterNodeData">
                            <ref key="filterNode" refId="843"/>
                            <s key="dim">VOC</s>
                            <i key="segmentLevel">0</i>
                            <ref key="segment" refId="25"/>
                            <b key="placeHolder">N</b>
                            <ref key="weight" refId="26"/>
                            <be key="textMatchingCondition" refId="847" clsId="TextMatchingCondition">
                              <ref key="op" refId="28"/>
                              <s key="val"/>
                            </be>
                            <ref key="change" refId="29"/>
                            <ref key="dataType" refId="30"/>
                            <b key="prevailingDataType">N</b>
                            <ref key="editability" refId="31"/>
                            <b key="signChange">N</b>
                            <b key="nativeSignChange">N</b>
                            <l key="nav" refId="848" ln="0" eid="ScenarioModifierValue"/>
                            <i key="sco">0</i>
                            <b key="applyFiltersForForcedScenarioPeriodoMap">N</b>
                            <b key="lineSplit">N</b>
                            <b key="addRCRow">N</b>
                            <b key="complementary">N</b>
                            <ref key="periodicCalculation" refId="32"/>
                            <b key="breakLevelSubtotal">N</b>
                            <b key="alreadyDrilled">N</b>
                            <m key="nodeTypes" refId="849"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179</cust>
                          <s key="cod"/>
                          <s key="desc"/>
                          <i key="index">72</i>
                          <l key="children" refId="850" ln="0" eid="Framework.com.tagetik.trees.INode,framework"/>
                          <ref key="parent" refId="58"/>
                        </be>
                        <be refId="851" clsId="FilterNode">
                          <l key="dimensionOids" refId="852" ln="1" eid="DimensionOid">
                            <cust clsId="DimensionOid">564F43-4E-43444D30367C303734----53-45</cust>
                          </l>
                          <l key="AdHocParamDimensionOids" refId="853" ln="0" eid="DimensionOid"/>
                          <be key="data" refId="854" clsId="FilterNodeData">
                            <ref key="filterNode" refId="851"/>
                            <s key="dim">VOC</s>
                            <i key="segmentLevel">0</i>
                            <ref key="segment" refId="25"/>
                            <b key="placeHolder">N</b>
                            <ref key="weight" refId="26"/>
                            <be key="textMatchingCondition" refId="855" clsId="TextMatchingCondition">
                              <ref key="op" refId="28"/>
                              <s key="val"/>
                            </be>
                            <ref key="change" refId="29"/>
                            <ref key="dataType" refId="30"/>
                            <b key="prevailingDataType">N</b>
                            <ref key="editability" refId="31"/>
                            <b key="signChange">N</b>
                            <b key="nativeSignChange">N</b>
                            <l key="nav" refId="856" ln="0" eid="ScenarioModifierValue"/>
                            <i key="sco">0</i>
                            <b key="applyFiltersForForcedScenarioPeriodoMap">N</b>
                            <b key="lineSplit">N</b>
                            <b key="addRCRow">N</b>
                            <b key="complementary">N</b>
                            <ref key="periodicCalculation" refId="32"/>
                            <b key="breakLevelSubtotal">N</b>
                            <b key="alreadyDrilled">N</b>
                            <m key="nodeTypes" refId="857"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180</cust>
                          <s key="cod"/>
                          <s key="desc"/>
                          <i key="index">73</i>
                          <l key="children" refId="858" ln="0" eid="Framework.com.tagetik.trees.INode,framework"/>
                          <ref key="parent" refId="58"/>
                        </be>
                        <be refId="859" clsId="FilterNode">
                          <l key="dimensionOids" refId="860" ln="1" eid="DimensionOid">
                            <cust clsId="DimensionOid">564F43-4E-43444D30367C303735----53-45</cust>
                          </l>
                          <l key="AdHocParamDimensionOids" refId="861" ln="0" eid="DimensionOid"/>
                          <be key="data" refId="862" clsId="FilterNodeData">
                            <ref key="filterNode" refId="859"/>
                            <s key="dim">VOC</s>
                            <i key="segmentLevel">0</i>
                            <ref key="segment" refId="25"/>
                            <b key="placeHolder">N</b>
                            <ref key="weight" refId="26"/>
                            <be key="textMatchingCondition" refId="863" clsId="TextMatchingCondition">
                              <ref key="op" refId="28"/>
                              <s key="val"/>
                            </be>
                            <ref key="change" refId="29"/>
                            <ref key="dataType" refId="30"/>
                            <b key="prevailingDataType">N</b>
                            <ref key="editability" refId="31"/>
                            <b key="signChange">N</b>
                            <b key="nativeSignChange">N</b>
                            <l key="nav" refId="864" ln="0" eid="ScenarioModifierValue"/>
                            <i key="sco">0</i>
                            <b key="applyFiltersForForcedScenarioPeriodoMap">N</b>
                            <b key="lineSplit">N</b>
                            <b key="addRCRow">N</b>
                            <b key="complementary">N</b>
                            <ref key="periodicCalculation" refId="32"/>
                            <b key="breakLevelSubtotal">N</b>
                            <b key="alreadyDrilled">N</b>
                            <b key="multiSelection">N</b>
                          </be>
                          <cust key="id" clsId="FilterOid">181</cust>
                          <s key="cod"/>
                          <s key="desc"/>
                          <i key="index">74</i>
                          <l key="children" refId="865" ln="0" eid="Framework.com.tagetik.trees.INode,framework"/>
                          <ref key="parent" refId="58"/>
                        </be>
                        <be refId="866" clsId="FilterNode">
                          <l key="dimensionOids" refId="867" ln="1" eid="DimensionOid">
                            <cust clsId="DimensionOid">564F43-4E-43444D30367C303736----53-45</cust>
                          </l>
                          <l key="AdHocParamDimensionOids" refId="868" ln="0" eid="DimensionOid"/>
                          <be key="data" refId="869" clsId="FilterNodeData">
                            <ref key="filterNode" refId="866"/>
                            <s key="dim">VOC</s>
                            <i key="segmentLevel">0</i>
                            <ref key="segment" refId="25"/>
                            <be key="dictionaryHeader" refId="870" clsId="MultiDesc">
                              <a key="desc" refId="871" ln="4" eid="SYS_STR">
                                <s>Proceeds from new financial liabilities</s>
                                <s>Einzahlungen aus dem Zugang von Finanzverbindlichkeiten</s>
                                <nl/>
                                <nl/>
                              </a>
                            </be>
                            <b key="placeHolder">N</b>
                            <ref key="weight" refId="26"/>
                            <be key="textMatchingCondition" refId="872" clsId="TextMatchingCondition">
                              <ref key="op" refId="28"/>
                              <s key="val"/>
                            </be>
                            <ref key="change" refId="29"/>
                            <ref key="dataType" refId="30"/>
                            <b key="prevailingDataType">N</b>
                            <ref key="editability" refId="31"/>
                            <b key="signChange">N</b>
                            <b key="nativeSignChange">N</b>
                            <l key="nav" refId="873" ln="0" eid="ScenarioModifierValue"/>
                            <i key="sco">0</i>
                            <b key="applyFiltersForForcedScenarioPeriodoMap">N</b>
                            <b key="lineSplit">N</b>
                            <b key="addRCRow">N</b>
                            <b key="complementary">N</b>
                            <ref key="periodicCalculation" refId="32"/>
                            <b key="breakLevelSubtotal">N</b>
                            <b key="alreadyDrilled">N</b>
                            <m key="nodeTypes" refId="874" keid="SYS_STR" veid="EFReportingNodeType">
                              <key>
                                <s>564F43-4E-43444D30367C303438----53-45</s>
                              </key>
                              <val>
                                <ref refId="75"/>
                              </val>
                              <key>
                                <s>564F43-4E-43444D30367C303432----53-45</s>
                              </key>
                              <val>
                                <ref refId="75"/>
                              </val>
                              <key>
                                <s>564F43-4E-43444D30367C303835----53-45</s>
                              </key>
                              <val>
                                <ref refId="76"/>
                              </val>
                              <key>
                                <s>564F43-4E-43444D30367C303433----53-45</s>
                              </key>
                              <val>
                                <ref refId="75"/>
                              </val>
                              <key>
                                <s>564F43-4E-43444D30367C303230----53-45</s>
                              </key>
                              <val>
                                <ref refId="75"/>
                              </val>
                              <key>
                                <s>564F43-4E-43444D30367C313036----53-45</s>
                              </key>
                              <val>
                                <ref refId="74"/>
                              </val>
                              <key>
                                <s>564F43-4E-43444D30367C303039----53-45</s>
                              </key>
                              <val>
                                <ref refId="75"/>
                              </val>
                              <key>
                                <s>564F43-4E-43444D30367C303235----53-45</s>
                              </key>
                              <val>
                                <ref refId="75"/>
                              </val>
                              <key>
                                <s>564F43-4E-43444D30367C303236----53-45</s>
                              </key>
                              <val>
                                <ref refId="75"/>
                              </val>
                              <key>
                                <s>564F43-4E-43444D30367C303237----53-45</s>
                              </key>
                              <val>
                                <ref refId="75"/>
                              </val>
                              <key>
                                <s>564F43-4E-43444D30367C303034----53-45</s>
                              </key>
                              <val>
                                <ref refId="75"/>
                              </val>
                              <key>
                                <s>564F43-4E-43444D30367C303630----53-45</s>
                              </key>
                              <val>
                                <ref refId="75"/>
                              </val>
                              <key>
                                <s>564F43-4E-43444D30367C303635----53-45</s>
                              </key>
                              <val>
                                <ref refId="76"/>
                              </val>
                              <key>
                                <s>564F43-4E-43444D30367C303637----53-45</s>
                              </key>
                              <val>
                                <ref refId="76"/>
                              </val>
                              <key>
                                <s>564F43-4E-43444D30367C303934----53-45</s>
                              </key>
                              <val>
                                <ref refId="75"/>
                              </val>
                              <key>
                                <s>564F43-4E-43444D30367C303736----53-45</s>
                              </key>
                              <val>
                                <ref refId="75"/>
                              </val>
                              <key>
                                <s>564F43-4E-43444D30367C303938----53-45</s>
                              </key>
                              <val>
                                <ref refId="74"/>
                              </val>
                              <key>
                                <s>564F43-4E-43444D30367C303134----53-45</s>
                              </key>
                              <val>
                                <ref refId="75"/>
                              </val>
                              <key>
                                <s>564F43-4E-43444D30367C303133----53-45</s>
                              </key>
                              <val>
                                <ref refId="75"/>
                              </val>
                              <key>
                                <s>564F43-4E-43444D30367C303036----53-45</s>
                              </key>
                              <val>
                                <ref refId="75"/>
                              </val>
                              <key>
                                <s>564F43-4E-43444D30367C313032----53-45</s>
                              </key>
                              <val>
                                <ref refId="74"/>
                              </val>
                              <key>
                                <s>564F43-4E-43444D30367C303933----53-45</s>
                              </key>
                              <val>
                                <ref refId="75"/>
                              </val>
                              <key>
                                <s>564F43-4E-43444D30367C313034----53-45</s>
                              </key>
                              <val>
                                <ref refId="74"/>
                              </val>
                              <key>
                                <s>564F43-4E-43444D30367C303138----53-45</s>
                              </key>
                              <val>
                                <ref refId="75"/>
                              </val>
                              <key>
                                <s>564F43-4E-43444D30367C303739----53-45</s>
                              </key>
                              <val>
                                <ref refId="74"/>
                              </val>
                              <key>
                                <s>564F43-4E-43444D30367C303936----53-45</s>
                              </key>
                              <val>
                                <ref refId="75"/>
                              </val>
                              <key>
                                <s>564F43-4E-43444D30367C303539----53-45</s>
                              </key>
                              <val>
                                <ref refId="75"/>
                              </val>
                              <key>
                                <s>564F43-4E-43444D30367C303734----53-45</s>
                              </key>
                              <val>
                                <ref refId="75"/>
                              </val>
                              <key>
                                <s>564F43-4E-43444D30367C303833----53-45</s>
                              </key>
                              <val>
                                <ref refId="74"/>
                              </val>
                              <key>
                                <s>564F43-4E-43444D30367C303535----53-45</s>
                              </key>
                              <val>
                                <ref refId="75"/>
                              </val>
                              <key>
                                <s>564F43-4E-43444D30367C303537----53-45</s>
                              </key>
                              <val>
                                <ref refId="75"/>
                              </val>
                              <key>
                                <s>564F43-4E-43444D30367C303336----53-45</s>
                              </key>
                              <val>
                                <ref refId="75"/>
                              </val>
                              <key>
                                <s>564F43-4E-43444D30367C303839----53-45</s>
                              </key>
                              <val>
                                <ref refId="75"/>
                              </val>
                              <key>
                                <s>564F43-4E-43444D30367C303931----53-45</s>
                              </key>
                              <val>
                                <ref refId="75"/>
                              </val>
                              <key>
                                <s>564F43-4E-43444D30367C303834----53-45</s>
                              </key>
                              <val>
                                <ref refId="76"/>
                              </val>
                              <key>
                                <s>564F43-4E-43444D30367C303131----53-45</s>
                              </key>
                              <val>
                                <ref refId="75"/>
                              </val>
                              <key>
                                <s>564F43-4E-43444D30367C313035----53-45</s>
                              </key>
                              <val>
                                <ref refId="74"/>
                              </val>
                              <key>
                                <s>564F43-4E-43444D30367C303239----53-45</s>
                              </key>
                              <val>
                                <ref refId="75"/>
                              </val>
                              <key>
                                <s>564F43-4E-43444D30367C303038----53-45</s>
                              </key>
                              <val>
                                <ref refId="75"/>
                              </val>
                              <key>
                                <s>564F43-4E-43444D30367C303234----53-45</s>
                              </key>
                              <val>
                                <ref refId="75"/>
                              </val>
                              <key>
                                <s>564F43-4E-43444D30367C303033----53-45</s>
                              </key>
                              <val>
                                <ref refId="74"/>
                              </val>
                              <key>
                                <s>564F43-4E-43444D30367C313030----53-45</s>
                              </key>
                              <val>
                                <ref refId="74"/>
                              </val>
                              <key>
                                <s>564F43-4E-43444D30367C303639----53-45</s>
                              </key>
                              <val>
                                <ref refId="76"/>
                              </val>
                              <key>
                                <s>564F43-4E-43444D30367C303932----53-45</s>
                              </key>
                              <val>
                                <ref refId="74"/>
                              </val>
                              <key>
                                <s>564F43-4E-43444D30367C303836----53-45</s>
                              </key>
                              <val>
                                <ref refId="76"/>
                              </val>
                              <key>
                                <s>564F43-4E-43444D30367C303137----53-45</s>
                              </key>
                              <val>
                                <ref refId="75"/>
                              </val>
                              <key>
                                <s>564F43-4E-43444D30367C303430----53-45</s>
                              </key>
                              <val>
                                <ref refId="75"/>
                              </val>
                              <key>
                                <s>564F43-4E-43444D30367C303334----53-45</s>
                              </key>
                              <val>
                                <ref refId="75"/>
                              </val>
                              <key>
                                <s>564F43-4E-43444D30367C303132----53-45</s>
                              </key>
                              <val>
                                <ref refId="75"/>
                              </val>
                              <key>
                                <s>564F43-4E-43444D30367C303435----53-45</s>
                              </key>
                              <val>
                                <ref refId="75"/>
                              </val>
                              <key>
                                <s>564F43-4E-43444D30367C303338----53-45</s>
                              </key>
                              <val>
                                <ref refId="75"/>
                              </val>
                              <key>
                                <s>564F43-4E-43444D30367C303530----53-45</s>
                              </key>
                              <val>
                                <ref refId="75"/>
                              </val>
                              <key>
                                <s>564F43-4E-43444D30367C303333----53-45</s>
                              </key>
                              <val>
                                <ref refId="75"/>
                              </val>
                              <key>
                                <s>564F43-4E-43444D30367C303532----53-45</s>
                              </key>
                              <val>
                                <ref refId="75"/>
                              </val>
                              <key>
                                <s>564F43-4E-43444D30367C303636----53-45</s>
                              </key>
                              <val>
                                <ref refId="76"/>
                              </val>
                              <key>
                                <s>564F43-4E-43444D30367C303837----53-45</s>
                              </key>
                              <val>
                                <ref refId="74"/>
                              </val>
                              <key>
                                <s>564F43-4E-43444D30367C303738----53-45</s>
                              </key>
                              <val>
                                <ref refId="75"/>
                              </val>
                              <key>
                                <s>564F43-4E-43444D30367C303732----53-45</s>
                              </key>
                              <val>
                                <ref refId="76"/>
                              </val>
                              <key>
                                <s>564F43-4E-43444D30367C303733----53-45</s>
                              </key>
                              <val>
                                <ref refId="75"/>
                              </val>
                              <key>
                                <s>564F43-4E-43444D30367C303136----53-45</s>
                              </key>
                              <val>
                                <ref refId="75"/>
                              </val>
                              <key>
                                <s>564F43-4E-43444D30367C303534----53-45</s>
                              </key>
                              <val>
                                <ref refId="75"/>
                              </val>
                              <key>
                                <s>564F43-4E-43444D30367C303434----53-45</s>
                              </key>
                              <val>
                                <ref refId="75"/>
                              </val>
                              <key>
                                <s>564F43-4E-43444D30367C303634----53-45</s>
                              </key>
                              <val>
                                <ref refId="75"/>
                              </val>
                              <key>
                                <s>564F43-4E-43444D30367C303032----53-45</s>
                              </key>
                              <val>
                                <ref refId="74"/>
                              </val>
                              <key>
                                <s>564F43-4E-43444D30367C303436----53-45</s>
                              </key>
                              <val>
                                <ref refId="75"/>
                              </val>
                              <key>
                                <s>564F43-4E-43444D30367C303838----53-45</s>
                              </key>
                              <val>
                                <ref refId="75"/>
                              </val>
                              <key>
                                <s>564F43-4E-43444D30367C303832----53-45</s>
                              </key>
                              <val>
                                <ref refId="74"/>
                              </val>
                              <key>
                                <s>564F43-4E-43444D30367C303130----53-45</s>
                              </key>
                              <val>
                                <ref refId="75"/>
                              </val>
                              <key>
                                <s>564F43-4E-43444D30367C303937----53-45</s>
                              </key>
                              <val>
                                <ref refId="74"/>
                              </val>
                              <key>
                                <s>564F43-4E-43444D30367C303238----53-45</s>
                              </key>
                              <val>
                                <ref refId="75"/>
                              </val>
                              <key>
                                <s>564F43-4E-43444D30367C303232----53-45</s>
                              </key>
                              <val>
                                <ref refId="75"/>
                              </val>
                              <key>
                                <s>564F43-4E-43444D30367C313033----53-45</s>
                              </key>
                              <val>
                                <ref refId="76"/>
                              </val>
                              <key>
                                <s>564F43-4E-43444D30367C303233----53-45</s>
                              </key>
                              <val>
                                <ref refId="75"/>
                              </val>
                              <key>
                                <s>564F43-4E-43444D30367C303536----53-45</s>
                              </key>
                              <val>
                                <ref refId="75"/>
                              </val>
                              <key>
                                <s>564F43-4E-43444D30367C303638----53-45</s>
                              </key>
                              <val>
                                <ref refId="76"/>
                              </val>
                              <key>
                                <s>564F43-4E-43444D30367C303632----53-45</s>
                              </key>
                              <val>
                                <ref refId="75"/>
                              </val>
                              <key>
                                <s>564F43-4E-43444D30367C303332----53-45</s>
                              </key>
                              <val>
                                <ref refId="75"/>
                              </val>
                              <key>
                                <s>564F43-4E-43444D30367C303633----53-45</s>
                              </key>
                              <val>
                                <ref refId="75"/>
                              </val>
                              <key>
                                <s>564F43-4E-43444D30367C303831----53-45</s>
                              </key>
                              <val>
                                <ref refId="75"/>
                              </val>
                              <key>
                                <s>564F43-4E-43444D30367C303439----53-45</s>
                              </key>
                              <val>
                                <ref refId="76"/>
                              </val>
                              <key>
                                <s>564F43-4E-43444D30367C303339----53-45</s>
                              </key>
                              <val>
                                <ref refId="75"/>
                              </val>
                              <key>
                                <s>564F43-4E-43444D30367C303031----53-45</s>
                              </key>
                              <val>
                                <ref refId="74"/>
                              </val>
                              <key>
                                <s>564F43-4E-43444D30367C303231----53-45</s>
                              </key>
                              <val>
                                <ref refId="75"/>
                              </val>
                              <key>
                                <s>564F43-4E-43444D30367C303731----53-45</s>
                              </key>
                              <val>
                                <ref refId="76"/>
                              </val>
                              <key>
                                <s>564F43-4E-43444D30367C303035----53-45</s>
                              </key>
                              <val>
                                <ref refId="75"/>
                              </val>
                              <key>
                                <s>564F43-4E-43444D30367C303037----53-45</s>
                              </key>
                              <val>
                                <ref refId="75"/>
                              </val>
                              <key>
                                <s>564F43-4E-43444D30367C303930----53-45</s>
                              </key>
                              <val>
                                <ref refId="75"/>
                              </val>
                              <key>
                                <s>564F43-4E-43444D30367C303538----53-45</s>
                              </key>
                              <val>
                                <ref refId="75"/>
                              </val>
                              <key>
                                <s>564F43-4E-43444D30367C303935----53-45</s>
                              </key>
                              <val>
                                <ref refId="74"/>
                              </val>
                              <key>
                                <s>564F43-4E-43444D30367C303533----53-45</s>
                              </key>
                              <val>
                                <ref refId="75"/>
                              </val>
                              <key>
                                <s>564F43-4E-43444D30367C303631----53-45</s>
                              </key>
                              <val>
                                <ref refId="75"/>
                              </val>
                              <key>
                                <s>564F43-4E-43444D30367C303330----53-45</s>
                              </key>
                              <val>
                                <ref refId="75"/>
                              </val>
                              <key>
                                <s>564F43-4E-43444D30367C303939----53-45</s>
                              </key>
                              <val>
                                <ref refId="74"/>
                              </val>
                              <key>
                                <s>564F43-4E-43444D30367C303331----53-45</s>
                              </key>
                              <val>
                                <ref refId="75"/>
                              </val>
                              <key>
                                <s>564F43-4E-43444D30367C303335----53-45</s>
                              </key>
                              <val>
                                <ref refId="75"/>
                              </val>
                              <key>
                                <s>564F43-4E-43444D30367C303337----53-45</s>
                              </key>
                              <val>
                                <ref refId="75"/>
                              </val>
                              <key>
                                <s>564F43-4E-43444D30367C303139----53-45</s>
                              </key>
                              <val>
                                <ref refId="75"/>
                              </val>
                              <key>
                                <s>564F43-4E-43444D30367C303730----53-45</s>
                              </key>
                              <val>
                                <ref refId="76"/>
                              </val>
                              <key>
                                <s>564F43-4E-43444D30367C313031----53-45</s>
                              </key>
                              <val>
                                <ref refId="76"/>
                              </val>
                              <key>
                                <s>564F43-4E-43444D30367C303735----53-45</s>
                              </key>
                              <val>
                                <ref refId="75"/>
                              </val>
                              <key>
                                <s>564F43-4E-43444D30367C303135----53-45</s>
                              </key>
                              <val>
                                <ref refId="75"/>
                              </val>
                              <key>
                                <s>564F43-4E-43444D30367C303737----53-45</s>
                              </key>
                              <val>
                                <ref refId="75"/>
                              </val>
                              <key>
                                <s>564F43-4E-43444D30367C303531----53-45</s>
                              </key>
                              <val>
                                <ref refId="75"/>
                              </val>
                              <key>
                                <s>564F43-4E-43444D30367C303431----53-45</s>
                              </key>
                              <val>
                                <ref refId="75"/>
                              </val>
                              <key>
                                <s>564F43-4E-43444D30367C303437----53-45</s>
                              </key>
                              <val>
                                <ref refId="75"/>
                              </val>
                              <key>
                                <s>564F43-4E-43444D30367C303830----53-45</s>
                              </key>
                              <val>
                                <ref refId="74"/>
                              </val>
                            </m>
                            <b key="multiSelection">N</b>
                          </be>
                          <cust key="id" clsId="FilterOid">182</cust>
                          <s key="cod"/>
                          <s key="desc"/>
                          <i key="index">75</i>
                          <l key="children" refId="875" ln="0" eid="Framework.com.tagetik.trees.INode,framework"/>
                          <ref key="parent" refId="58"/>
                        </be>
                        <be refId="876" clsId="FilterNode">
                          <l key="dimensionOids" refId="877" ln="1" eid="DimensionOid">
                            <cust clsId="DimensionOid">564F43-4E-43444D30367C303737----53-45</cust>
                          </l>
                          <l key="AdHocParamDimensionOids" refId="878" ln="0" eid="DimensionOid"/>
                          <be key="data" refId="879" clsId="FilterNodeData">
                            <ref key="filterNode" refId="876"/>
                            <s key="dim">VOC</s>
                            <i key="segmentLevel">0</i>
                            <ref key="segment" refId="25"/>
                            <b key="placeHolder">N</b>
                            <ref key="weight" refId="26"/>
                            <be key="textMatchingCondition" refId="880" clsId="TextMatchingCondition">
                              <ref key="op" refId="28"/>
                              <s key="val"/>
                            </be>
                            <ref key="change" refId="29"/>
                            <ref key="dataType" refId="30"/>
                            <b key="prevailingDataType">N</b>
                            <ref key="editability" refId="31"/>
                            <b key="signChange">N</b>
                            <b key="nativeSignChange">N</b>
                            <l key="nav" refId="881" ln="0" eid="ScenarioModifierValue"/>
                            <i key="sco">0</i>
                            <b key="applyFiltersForForcedScenarioPeriodoMap">N</b>
                            <b key="lineSplit">N</b>
                            <b key="addRCRow">N</b>
                            <b key="complementary">N</b>
                            <e key="periodicCalculation" refId="882" id="PeriodicCalculationEnum">A</e>
                            <b key="breakLevelSubtotal">N</b>
                            <b key="alreadyDrilled">N</b>
                            <m key="nodeTypes" refId="883"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242</cust>
                          <s key="cod"/>
                          <s key="desc"/>
                          <i key="index">76</i>
                          <l key="children" refId="884" ln="0" eid="Framework.com.tagetik.trees.INode,framework"/>
                          <ref key="parent" refId="58"/>
                        </be>
                        <be refId="885" clsId="FilterNode">
                          <l key="dimensionOids" refId="886" ln="1" eid="DimensionOid">
                            <cust clsId="DimensionOid">564F43-4E-43444D30367C303738----53-45</cust>
                          </l>
                          <l key="AdHocParamDimensionOids" refId="887" ln="0" eid="DimensionOid"/>
                          <be key="data" refId="888" clsId="FilterNodeData">
                            <ref key="filterNode" refId="885"/>
                            <s key="dim">VOC</s>
                            <i key="segmentLevel">0</i>
                            <ref key="segment" refId="25"/>
                            <b key="placeHolder">N</b>
                            <ref key="weight" refId="26"/>
                            <be key="textMatchingCondition" refId="889" clsId="TextMatchingCondition">
                              <ref key="op" refId="28"/>
                              <s key="val"/>
                            </be>
                            <ref key="change" refId="29"/>
                            <ref key="dataType" refId="30"/>
                            <b key="prevailingDataType">N</b>
                            <ref key="editability" refId="31"/>
                            <b key="signChange">N</b>
                            <b key="nativeSignChange">N</b>
                            <l key="nav" refId="890" ln="0" eid="ScenarioModifierValue"/>
                            <i key="sco">0</i>
                            <b key="applyFiltersForForcedScenarioPeriodoMap">N</b>
                            <b key="lineSplit">N</b>
                            <b key="addRCRow">N</b>
                            <b key="complementary">N</b>
                            <ref key="periodicCalculation" refId="882"/>
                            <b key="breakLevelSubtotal">N</b>
                            <b key="alreadyDrilled">N</b>
                            <m key="nodeTypes" refId="891"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243</cust>
                          <s key="cod"/>
                          <s key="desc"/>
                          <i key="index">77</i>
                          <l key="children" refId="892" ln="0" eid="Framework.com.tagetik.trees.INode,framework"/>
                          <ref key="parent" refId="58"/>
                        </be>
                        <be refId="893" clsId="FilterNode">
                          <l key="dimensionOids" refId="894" ln="1" eid="DimensionOid">
                            <cust clsId="DimensionOid">564F43-4E-43444D30367C303739----53-45</cust>
                          </l>
                          <l key="AdHocParamDimensionOids" refId="895" ln="0" eid="DimensionOid"/>
                          <be key="data" refId="896" clsId="FilterNodeData">
                            <ref key="filterNode" refId="893"/>
                            <s key="dim">VOC</s>
                            <i key="segmentLevel">0</i>
                            <ref key="segment" refId="25"/>
                            <b key="placeHolder">N</b>
                            <ref key="weight" refId="26"/>
                            <be key="textMatchingCondition" refId="897" clsId="TextMatchingCondition">
                              <ref key="op" refId="28"/>
                              <s key="val"/>
                            </be>
                            <ref key="change" refId="29"/>
                            <ref key="dataType" refId="30"/>
                            <b key="prevailingDataType">N</b>
                            <ref key="editability" refId="31"/>
                            <b key="signChange">N</b>
                            <b key="nativeSignChange">N</b>
                            <l key="nav" refId="898" ln="0" eid="ScenarioModifierValue"/>
                            <i key="sco">0</i>
                            <b key="applyFiltersForForcedScenarioPeriodoMap">N</b>
                            <b key="lineSplit">N</b>
                            <b key="addRCRow">N</b>
                            <b key="complementary">N</b>
                            <ref key="periodicCalculation" refId="882"/>
                            <b key="breakLevelSubtotal">N</b>
                            <b key="alreadyDrilled">N</b>
                            <m key="nodeTypes" refId="899"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244</cust>
                          <s key="cod"/>
                          <s key="desc"/>
                          <i key="index">78</i>
                          <l key="children" refId="900" ln="0" eid="Framework.com.tagetik.trees.INode,framework"/>
                          <ref key="parent" refId="58"/>
                        </be>
                        <be refId="901" clsId="FilterNode">
                          <l key="dimensionOids" refId="902" ln="1" eid="DimensionOid">
                            <cust clsId="DimensionOid">564F43-4E-43444D30367C303830----53-45</cust>
                          </l>
                          <l key="AdHocParamDimensionOids" refId="903" ln="0" eid="DimensionOid"/>
                          <be key="data" refId="904" clsId="FilterNodeData">
                            <ref key="filterNode" refId="901"/>
                            <s key="dim">VOC</s>
                            <i key="segmentLevel">0</i>
                            <ref key="segment" refId="25"/>
                            <be key="dictionaryHeader" refId="905" clsId="MultiDesc">
                              <a key="desc" refId="906" ln="4" eid="SYS_STR">
                                <s>Cash provided by financing activities of continuing operations</s>
                                <s>
                                  Cashflow aus der Finanzierungst
                                  <ch cod="e4"/>
                                  tigkeit fortgef
                                  <ch cod="fc"/>
                                  hrter Aktivit
                                  <ch cod="e4"/>
                                  ten
                                </s>
                                <nl/>
                                <nl/>
                              </a>
                            </be>
                            <b key="placeHolder">N</b>
                            <ref key="weight" refId="26"/>
                            <be key="textMatchingCondition" refId="907" clsId="TextMatchingCondition">
                              <ref key="op" refId="28"/>
                              <s key="val"/>
                            </be>
                            <ref key="change" refId="29"/>
                            <ref key="dataType" refId="30"/>
                            <b key="prevailingDataType">N</b>
                            <ref key="editability" refId="31"/>
                            <b key="signChange">N</b>
                            <b key="nativeSignChange">N</b>
                            <l key="nav" refId="908" ln="0" eid="ScenarioModifierValue"/>
                            <i key="sco">0</i>
                            <b key="applyFiltersForForcedScenarioPeriodoMap">N</b>
                            <b key="lineSplit">N</b>
                            <b key="addRCRow">N</b>
                            <b key="complementary">N</b>
                            <ref key="periodicCalculation" refId="882"/>
                            <b key="breakLevelSubtotal">N</b>
                            <b key="alreadyDrilled">N</b>
                            <m key="nodeTypes" refId="909"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245</cust>
                          <s key="cod"/>
                          <s key="desc"/>
                          <i key="index">79</i>
                          <l key="children" refId="910" ln="0" eid="Framework.com.tagetik.trees.INode,framework"/>
                          <ref key="parent" refId="58"/>
                        </be>
                        <be refId="911" clsId="FilterNode">
                          <l key="dimensionOids" refId="912" ln="1" eid="DimensionOid">
                            <cust clsId="DimensionOid">564F43-4E-43444D30367C303831----53-45</cust>
                          </l>
                          <l key="AdHocParamDimensionOids" refId="913" ln="0" eid="DimensionOid"/>
                          <be key="data" refId="914" clsId="FilterNodeData">
                            <ref key="filterNode" refId="911"/>
                            <s key="dim">VOC</s>
                            <i key="segmentLevel">0</i>
                            <ref key="segment" refId="25"/>
                            <be key="dictionaryHeader" refId="915" clsId="MultiDesc">
                              <a key="desc" refId="916" ln="4" eid="SYS_STR">
                                <s>Cash provided by financing activities of discontinued operations</s>
                                <s>
                                  Cashflow aus der Finanzierungst
                                  <ch cod="e4"/>
                                  tigkeit nicht fortgef
                                  <ch cod="fc"/>
                                  hrter Aktivit
                                  <ch cod="e4"/>
                                  ten
                                </s>
                                <nl/>
                                <nl/>
                              </a>
                            </be>
                            <b key="placeHolder">N</b>
                            <ref key="weight" refId="26"/>
                            <be key="textMatchingCondition" refId="917" clsId="TextMatchingCondition">
                              <ref key="op" refId="28"/>
                              <s key="val"/>
                            </be>
                            <ref key="change" refId="29"/>
                            <ref key="dataType" refId="30"/>
                            <b key="prevailingDataType">N</b>
                            <ref key="editability" refId="31"/>
                            <b key="signChange">N</b>
                            <b key="nativeSignChange">N</b>
                            <l key="nav" refId="918" ln="0" eid="ScenarioModifierValue"/>
                            <i key="sco">0</i>
                            <b key="applyFiltersForForcedScenarioPeriodoMap">N</b>
                            <b key="lineSplit">N</b>
                            <b key="addRCRow">N</b>
                            <b key="complementary">N</b>
                            <ref key="periodicCalculation" refId="882"/>
                            <b key="breakLevelSubtotal">N</b>
                            <b key="alreadyDrilled">N</b>
                            <m key="nodeTypes" refId="919"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246</cust>
                          <s key="cod"/>
                          <s key="desc"/>
                          <i key="index">80</i>
                          <l key="children" refId="920" ln="0" eid="Framework.com.tagetik.trees.INode,framework"/>
                          <ref key="parent" refId="58"/>
                        </be>
                        <be refId="921" clsId="FilterNode">
                          <l key="dimensionOids" refId="922" ln="1" eid="DimensionOid">
                            <cust clsId="DimensionOid">564F43-4E-43444D30367C303832----53-45</cust>
                          </l>
                          <l key="AdHocParamDimensionOids" refId="923" ln="0" eid="DimensionOid"/>
                          <be key="data" refId="924" clsId="FilterNodeData">
                            <ref key="filterNode" refId="921"/>
                            <s key="dim">VOC</s>
                            <i key="segmentLevel">0</i>
                            <ref key="segment" refId="25"/>
                            <be key="dictionaryHeader" refId="925" clsId="MultiDesc">
                              <a key="desc" refId="926" ln="4" eid="SYS_STR">
                                <s>Cash provided by financing activities</s>
                                <s>
                                  Cashflow aus Finanzierungst
                                  <ch cod="e4"/>
                                  tigkeit
                                </s>
                                <nl/>
                                <nl/>
                              </a>
                            </be>
                            <b key="placeHolder">N</b>
                            <ref key="weight" refId="26"/>
                            <be key="textMatchingCondition" refId="92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247</cust>
                          <s key="cod"/>
                          <s key="desc"/>
                          <i key="index">81</i>
                          <l key="children" refId="928" ln="0" eid="Framework.com.tagetik.trees.INode,framework"/>
                          <ref key="parent" refId="58"/>
                        </be>
                        <be refId="929" clsId="FilterNode">
                          <l key="dimensionOids" refId="930" ln="1" eid="DimensionOid">
                            <cust clsId="DimensionOid">564F43-4E-43444D30367C303833----53-45</cust>
                          </l>
                          <l key="AdHocParamDimensionOids" refId="931" ln="0" eid="DimensionOid"/>
                          <be key="data" refId="932" clsId="FilterNodeData">
                            <ref key="filterNode" refId="929"/>
                            <s key="dim">VOC</s>
                            <i key="segmentLevel">0</i>
                            <ref key="segment" refId="25"/>
                            <be key="dictionaryHeader" refId="933" clsId="MultiDesc">
                              <a key="desc" refId="934" ln="4" eid="SYS_STR">
                                <s>Net increase/decrease in cash and cash equivalents</s>
                                <s>
                                  Liquidit
                                  <ch cod="e4"/>
                                  tswirksame Ver
                                  <ch cod="e4"/>
                                  nderung der Zahlungsmittel und Zahlungsmittel
                                  <ch cod="e4"/>
                                  quivalente
                                </s>
                                <nl/>
                                <nl/>
                              </a>
                            </be>
                            <b key="placeHolder">N</b>
                            <ref key="weight" refId="26"/>
                            <be key="textMatchingCondition" refId="935" clsId="TextMatchingCondition">
                              <ref key="op" refId="28"/>
                              <s key="val"/>
                            </be>
                            <ref key="change" refId="29"/>
                            <ref key="dataType" refId="30"/>
                            <b key="prevailingDataType">N</b>
                            <ref key="editability" refId="31"/>
                            <b key="signChange">N</b>
                            <b key="nativeSignChange">N</b>
                            <l key="nav" refId="936" ln="0" eid="ScenarioModifierValue"/>
                            <i key="sco">0</i>
                            <b key="applyFiltersForForcedScenarioPeriodoMap">N</b>
                            <b key="lineSplit">N</b>
                            <b key="addRCRow">N</b>
                            <b key="complementary">N</b>
                            <ref key="periodicCalculation" refId="882"/>
                            <b key="breakLevelSubtotal">N</b>
                            <b key="alreadyDrilled">N</b>
                            <m key="nodeTypes" refId="937"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248</cust>
                          <s key="cod"/>
                          <s key="desc"/>
                          <i key="index">82</i>
                          <l key="children" refId="938" ln="0" eid="Framework.com.tagetik.trees.INode,framework"/>
                          <ref key="parent" refId="58"/>
                        </be>
                        <be refId="939" clsId="FilterNode">
                          <l key="dimensionOids" refId="940" ln="1" eid="DimensionOid">
                            <cust clsId="DimensionOid">564F43-4E-43444D30367C303834----53-45</cust>
                          </l>
                          <l key="AdHocParamDimensionOids" refId="941" ln="0" eid="DimensionOid"/>
                          <be key="data" refId="942" clsId="FilterNodeData">
                            <ref key="filterNode" refId="939"/>
                            <s key="dim">VOC</s>
                            <i key="segmentLevel">0</i>
                            <ref key="segment" refId="25"/>
                            <b key="placeHolder">N</b>
                            <ref key="weight" refId="26"/>
                            <be key="textMatchingCondition" refId="943" clsId="TextMatchingCondition">
                              <ref key="op" refId="28"/>
                              <s key="val"/>
                            </be>
                            <ref key="change" refId="29"/>
                            <ref key="dataType" refId="30"/>
                            <b key="prevailingDataType">N</b>
                            <ref key="editability" refId="31"/>
                            <b key="signChange">N</b>
                            <b key="nativeSignChange">N</b>
                            <l key="nav" refId="944" ln="0" eid="ScenarioModifierValue"/>
                            <i key="sco">0</i>
                            <b key="applyFiltersForForcedScenarioPeriodoMap">N</b>
                            <b key="lineSplit">N</b>
                            <b key="addRCRow">N</b>
                            <b key="complementary">N</b>
                            <ref key="periodicCalculation" refId="882"/>
                            <b key="breakLevelSubtotal">N</b>
                            <b key="alreadyDrilled">N</b>
                            <m key="nodeTypes" refId="945"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249</cust>
                          <s key="cod"/>
                          <s key="desc"/>
                          <i key="index">83</i>
                          <l key="children" refId="946" ln="0" eid="Framework.com.tagetik.trees.INode,framework"/>
                          <ref key="parent" refId="58"/>
                        </be>
                        <be refId="947" clsId="FilterNode">
                          <l key="dimensionOids" refId="948" ln="1" eid="DimensionOid">
                            <cust clsId="DimensionOid">564F43-4E-43444D30367C303835----53-45</cust>
                          </l>
                          <l key="AdHocParamDimensionOids" refId="949" ln="0" eid="DimensionOid"/>
                          <be key="data" refId="950" clsId="FilterNodeData">
                            <ref key="filterNode" refId="947"/>
                            <s key="dim">VOC</s>
                            <i key="segmentLevel">0</i>
                            <ref key="segment" refId="25"/>
                            <b key="placeHolder">N</b>
                            <ref key="weight" refId="26"/>
                            <be key="textMatchingCondition" refId="951" clsId="TextMatchingCondition">
                              <ref key="op" refId="28"/>
                              <s key="val"/>
                            </be>
                            <ref key="change" refId="29"/>
                            <ref key="dataType" refId="30"/>
                            <b key="prevailingDataType">N</b>
                            <ref key="editability" refId="31"/>
                            <b key="signChange">N</b>
                            <b key="nativeSignChange">N</b>
                            <l key="nav" refId="952" ln="0" eid="ScenarioModifierValue"/>
                            <i key="sco">0</i>
                            <b key="applyFiltersForForcedScenarioPeriodoMap">N</b>
                            <b key="lineSplit">N</b>
                            <b key="addRCRow">N</b>
                            <b key="complementary">N</b>
                            <ref key="periodicCalculation" refId="882"/>
                            <b key="breakLevelSubtotal">N</b>
                            <b key="alreadyDrilled">N</b>
                            <m key="nodeTypes" refId="953"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250</cust>
                          <s key="cod"/>
                          <s key="desc"/>
                          <i key="index">84</i>
                          <l key="children" refId="954" ln="0" eid="Framework.com.tagetik.trees.INode,framework"/>
                          <ref key="parent" refId="58"/>
                        </be>
                        <be refId="955" clsId="FilterNode">
                          <l key="dimensionOids" refId="956" ln="1" eid="DimensionOid">
                            <cust clsId="DimensionOid">564F43-4E-43444D30367C303836----53-45</cust>
                          </l>
                          <l key="AdHocParamDimensionOids" refId="957" ln="0" eid="DimensionOid"/>
                          <be key="data" refId="958" clsId="FilterNodeData">
                            <ref key="filterNode" refId="955"/>
                            <s key="dim">VOC</s>
                            <i key="segmentLevel">0</i>
                            <ref key="segment" refId="25"/>
                            <b key="placeHolder">N</b>
                            <ref key="weight" refId="26"/>
                            <be key="textMatchingCondition" refId="959" clsId="TextMatchingCondition">
                              <ref key="op" refId="28"/>
                              <s key="val"/>
                            </be>
                            <ref key="change" refId="29"/>
                            <ref key="dataType" refId="30"/>
                            <b key="prevailingDataType">N</b>
                            <ref key="editability" refId="31"/>
                            <b key="signChange">N</b>
                            <b key="nativeSignChange">N</b>
                            <l key="nav" refId="960" ln="0" eid="ScenarioModifierValue"/>
                            <i key="sco">0</i>
                            <b key="applyFiltersForForcedScenarioPeriodoMap">N</b>
                            <b key="lineSplit">N</b>
                            <b key="addRCRow">N</b>
                            <b key="complementary">N</b>
                            <ref key="periodicCalculation" refId="882"/>
                            <b key="breakLevelSubtotal">N</b>
                            <b key="alreadyDrilled">N</b>
                            <m key="nodeTypes" refId="961"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251</cust>
                          <s key="cod"/>
                          <s key="desc"/>
                          <i key="index">85</i>
                          <l key="children" refId="962" ln="0" eid="Framework.com.tagetik.trees.INode,framework"/>
                          <ref key="parent" refId="58"/>
                        </be>
                        <be refId="963" clsId="FilterNode">
                          <l key="dimensionOids" refId="964" ln="1" eid="DimensionOid">
                            <cust clsId="DimensionOid">564F43-4E-43444D30367C303837----53-45</cust>
                          </l>
                          <l key="AdHocParamDimensionOids" refId="965" ln="0" eid="DimensionOid"/>
                          <be key="data" refId="966" clsId="FilterNodeData">
                            <ref key="filterNode" refId="963"/>
                            <s key="dim">VOC</s>
                            <i key="segmentLevel">0</i>
                            <ref key="segment" refId="25"/>
                            <b key="placeHolder">N</b>
                            <ref key="weight" refId="26"/>
                            <be key="textMatchingCondition" refId="967" clsId="TextMatchingCondition">
                              <ref key="op" refId="28"/>
                              <s key="val"/>
                            </be>
                            <ref key="change" refId="29"/>
                            <ref key="dataType" refId="30"/>
                            <b key="prevailingDataType">N</b>
                            <ref key="editability" refId="31"/>
                            <b key="signChange">N</b>
                            <b key="nativeSignChange">N</b>
                            <l key="nav" refId="968" ln="0" eid="ScenarioModifierValue"/>
                            <i key="sco">0</i>
                            <b key="applyFiltersForForcedScenarioPeriodoMap">N</b>
                            <b key="lineSplit">N</b>
                            <b key="addRCRow">N</b>
                            <b key="complementary">N</b>
                            <ref key="periodicCalculation" refId="882"/>
                            <b key="breakLevelSubtotal">N</b>
                            <b key="alreadyDrilled">N</b>
                            <m key="nodeTypes" refId="969"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252</cust>
                          <s key="cod"/>
                          <s key="desc"/>
                          <i key="index">86</i>
                          <l key="children" refId="970" ln="0" eid="Framework.com.tagetik.trees.INode,framework"/>
                          <ref key="parent" refId="58"/>
                        </be>
                        <be refId="971" clsId="FilterNode">
                          <l key="dimensionOids" refId="972" ln="1" eid="DimensionOid">
                            <cust clsId="DimensionOid">564F43-4E-43444D30367C303838----53-45</cust>
                          </l>
                          <l key="AdHocParamDimensionOids" refId="973" ln="0" eid="DimensionOid"/>
                          <be key="data" refId="974" clsId="FilterNodeData">
                            <ref key="filterNode" refId="971"/>
                            <s key="dim">VOC</s>
                            <i key="segmentLevel">0</i>
                            <ref key="segment" refId="25"/>
                            <b key="placeHolder">N</b>
                            <ref key="weight" refId="26"/>
                            <be key="textMatchingCondition" refId="975" clsId="TextMatchingCondition">
                              <ref key="op" refId="28"/>
                              <s key="val"/>
                            </be>
                            <ref key="change" refId="29"/>
                            <ref key="dataType" refId="30"/>
                            <b key="prevailingDataType">N</b>
                            <ref key="editability" refId="31"/>
                            <b key="signChange">N</b>
                            <b key="nativeSignChange">N</b>
                            <l key="nav" refId="976" ln="0" eid="ScenarioModifierValue"/>
                            <i key="sco">0</i>
                            <b key="applyFiltersForForcedScenarioPeriodoMap">N</b>
                            <b key="lineSplit">N</b>
                            <b key="addRCRow">N</b>
                            <b key="complementary">N</b>
                            <ref key="periodicCalculation" refId="882"/>
                            <b key="breakLevelSubtotal">N</b>
                            <b key="alreadyDrilled">N</b>
                            <m key="nodeTypes" refId="977"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253</cust>
                          <s key="cod"/>
                          <s key="desc"/>
                          <i key="index">87</i>
                          <l key="children" refId="978" ln="0" eid="Framework.com.tagetik.trees.INode,framework"/>
                          <ref key="parent" refId="58"/>
                        </be>
                        <be refId="979" clsId="FilterNode">
                          <l key="dimensionOids" refId="980" ln="1" eid="DimensionOid">
                            <cust clsId="DimensionOid">564F43-4E-43444D30367C303839----53-45</cust>
                          </l>
                          <l key="AdHocParamDimensionOids" refId="981" ln="0" eid="DimensionOid"/>
                          <be key="data" refId="982" clsId="FilterNodeData">
                            <ref key="filterNode" refId="979"/>
                            <s key="dim">VOC</s>
                            <i key="segmentLevel">0</i>
                            <ref key="segment" refId="25"/>
                            <b key="placeHolder">N</b>
                            <ref key="weight" refId="26"/>
                            <be key="textMatchingCondition" refId="983" clsId="TextMatchingCondition">
                              <ref key="op" refId="28"/>
                              <s key="val"/>
                            </be>
                            <ref key="change" refId="29"/>
                            <ref key="dataType" refId="30"/>
                            <b key="prevailingDataType">N</b>
                            <ref key="editability" refId="31"/>
                            <b key="signChange">N</b>
                            <b key="nativeSignChange">N</b>
                            <l key="nav" refId="984" ln="0" eid="ScenarioModifierValue"/>
                            <i key="sco">0</i>
                            <b key="applyFiltersForForcedScenarioPeriodoMap">N</b>
                            <b key="lineSplit">N</b>
                            <b key="addRCRow">N</b>
                            <b key="complementary">N</b>
                            <ref key="periodicCalculation" refId="882"/>
                            <b key="breakLevelSubtotal">N</b>
                            <b key="alreadyDrilled">N</b>
                            <m key="nodeTypes" refId="985"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254</cust>
                          <s key="cod"/>
                          <s key="desc"/>
                          <i key="index">88</i>
                          <l key="children" refId="986" ln="0" eid="Framework.com.tagetik.trees.INode,framework"/>
                          <ref key="parent" refId="58"/>
                        </be>
                        <be refId="987" clsId="FilterNode">
                          <l key="dimensionOids" refId="988" ln="1" eid="DimensionOid">
                            <cust clsId="DimensionOid">564F43-4E-43444D30367C303930----53-45</cust>
                          </l>
                          <l key="AdHocParamDimensionOids" refId="989" ln="0" eid="DimensionOid"/>
                          <be key="data" refId="990" clsId="FilterNodeData">
                            <ref key="filterNode" refId="987"/>
                            <s key="dim">VOC</s>
                            <i key="segmentLevel">0</i>
                            <ref key="segment" refId="25"/>
                            <b key="placeHolder">N</b>
                            <ref key="weight" refId="26"/>
                            <be key="textMatchingCondition" refId="991" clsId="TextMatchingCondition">
                              <ref key="op" refId="28"/>
                              <s key="val"/>
                            </be>
                            <ref key="change" refId="29"/>
                            <ref key="dataType" refId="30"/>
                            <b key="prevailingDataType">N</b>
                            <ref key="editability" refId="31"/>
                            <b key="signChange">N</b>
                            <b key="nativeSignChange">N</b>
                            <l key="nav" refId="992" ln="0" eid="ScenarioModifierValue"/>
                            <i key="sco">0</i>
                            <b key="applyFiltersForForcedScenarioPeriodoMap">N</b>
                            <b key="lineSplit">N</b>
                            <b key="addRCRow">N</b>
                            <b key="complementary">N</b>
                            <ref key="periodicCalculation" refId="882"/>
                            <b key="breakLevelSubtotal">N</b>
                            <b key="alreadyDrilled">N</b>
                            <m key="nodeTypes" refId="993"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255</cust>
                          <s key="cod"/>
                          <s key="desc"/>
                          <i key="index">89</i>
                          <l key="children" refId="994" ln="0" eid="Framework.com.tagetik.trees.INode,framework"/>
                          <ref key="parent" refId="58"/>
                        </be>
                        <be refId="995" clsId="FilterNode">
                          <l key="dimensionOids" refId="996" ln="1" eid="DimensionOid">
                            <cust clsId="DimensionOid">564F43-4E-43444D30367C303931----53-45</cust>
                          </l>
                          <l key="AdHocParamDimensionOids" refId="997" ln="0" eid="DimensionOid"/>
                          <be key="data" refId="998" clsId="FilterNodeData">
                            <ref key="filterNode" refId="995"/>
                            <s key="dim">VOC</s>
                            <i key="segmentLevel">0</i>
                            <ref key="segment" refId="25"/>
                            <b key="placeHolder">N</b>
                            <ref key="weight" refId="26"/>
                            <be key="textMatchingCondition" refId="999" clsId="TextMatchingCondition">
                              <ref key="op" refId="28"/>
                              <s key="val"/>
                            </be>
                            <ref key="change" refId="29"/>
                            <ref key="dataType" refId="30"/>
                            <b key="prevailingDataType">N</b>
                            <ref key="editability" refId="31"/>
                            <b key="signChange">N</b>
                            <b key="nativeSignChange">N</b>
                            <l key="nav" refId="1000" ln="0" eid="ScenarioModifierValue"/>
                            <i key="sco">0</i>
                            <b key="applyFiltersForForcedScenarioPeriodoMap">N</b>
                            <b key="lineSplit">N</b>
                            <b key="addRCRow">N</b>
                            <b key="complementary">N</b>
                            <ref key="periodicCalculation" refId="882"/>
                            <b key="breakLevelSubtotal">N</b>
                            <b key="alreadyDrilled">N</b>
                            <m key="nodeTypes" refId="1001"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256</cust>
                          <s key="cod"/>
                          <s key="desc"/>
                          <i key="index">90</i>
                          <l key="children" refId="1002" ln="0" eid="Framework.com.tagetik.trees.INode,framework"/>
                          <ref key="parent" refId="58"/>
                        </be>
                        <be refId="1003" clsId="FilterNode">
                          <l key="dimensionOids" refId="1004" ln="1" eid="DimensionOid">
                            <cust clsId="DimensionOid">564F43-4E-43444D30367C303932----53-45</cust>
                          </l>
                          <l key="AdHocParamDimensionOids" refId="1005" ln="0" eid="DimensionOid"/>
                          <be key="data" refId="1006" clsId="FilterNodeData">
                            <ref key="filterNode" refId="1003"/>
                            <s key="dim">VOC</s>
                            <i key="segmentLevel">0</i>
                            <ref key="segment" refId="25"/>
                            <be key="dictionaryHeader" refId="1007" clsId="MultiDesc">
                              <a key="desc" refId="1008" ln="4" eid="SYS_STR">
                                <s>Effect of foreign exchange rates and other effects on cash and cash equivalents</s>
                                <s>
                                  Wechselkursbedingte und sonstige Wert
                                  <ch cod="e4"/>
                                  nderungen der Zahlungsmittel und Zahlungsmittel
                                  <ch cod="e4"/>
                                  quivalente
                                </s>
                                <nl/>
                                <nl/>
                              </a>
                            </be>
                            <b key="placeHolder">N</b>
                            <ref key="weight" refId="26"/>
                            <be key="textMatchingCondition" refId="1009" clsId="TextMatchingCondition">
                              <ref key="op" refId="28"/>
                              <s key="val"/>
                            </be>
                            <ref key="change" refId="29"/>
                            <ref key="dataType" refId="30"/>
                            <b key="prevailingDataType">N</b>
                            <ref key="editability" refId="31"/>
                            <b key="signChange">N</b>
                            <b key="nativeSignChange">N</b>
                            <l key="nav" refId="1010" ln="0" eid="ScenarioModifierValue"/>
                            <i key="sco">0</i>
                            <b key="applyFiltersForForcedScenarioPeriodoMap">N</b>
                            <b key="lineSplit">N</b>
                            <b key="addRCRow">N</b>
                            <b key="complementary">N</b>
                            <ref key="periodicCalculation" refId="882"/>
                            <b key="breakLevelSubtotal">N</b>
                            <b key="alreadyDrilled">N</b>
                            <m key="nodeTypes" refId="1011"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257</cust>
                          <s key="cod"/>
                          <s key="desc"/>
                          <i key="index">91</i>
                          <l key="children" refId="1012" ln="0" eid="Framework.com.tagetik.trees.INode,framework"/>
                          <ref key="parent" refId="58"/>
                        </be>
                        <be refId="1013" clsId="FilterNode">
                          <l key="dimensionOids" refId="1014" ln="1" eid="DimensionOid">
                            <cust clsId="DimensionOid">564F43-4E-43444D30367C303933----53-45</cust>
                          </l>
                          <l key="AdHocParamDimensionOids" refId="1015" ln="0" eid="DimensionOid"/>
                          <be key="data" refId="1016" clsId="FilterNodeData">
                            <ref key="filterNode" refId="1013"/>
                            <s key="dim">VOC</s>
                            <i key="segmentLevel">0</i>
                            <ref key="segment" refId="25"/>
                            <be key="dictionaryHeader" refId="1017" clsId="MultiDesc">
                              <a key="desc" refId="1018" ln="4" eid="SYS_STR">
                                <s>
                                  Cash and cash equivalents at the beginning of the reporting period
                                  <ch cod="b2"/>
                                </s>
                                <s>
                                  Zahlungsmittel und Zahlungsmittel
                                  <ch cod="e4"/>
                                  quivalente zum Beginn der Berichtsperiode
                                  <ch cod="b2"/>
                                  <ch cod="207e"/>
                                </s>
                                <nl/>
                                <nl/>
                              </a>
                            </be>
                            <b key="placeHolder">N</b>
                            <ref key="weight" refId="26"/>
                            <be key="textMatchingCondition" refId="1019" clsId="TextMatchingCondition">
                              <ref key="op" refId="28"/>
                              <s key="val"/>
                            </be>
                            <ref key="change" refId="29"/>
                            <ref key="dataType" refId="30"/>
                            <b key="prevailingDataType">N</b>
                            <ref key="editability" refId="31"/>
                            <b key="signChange">N</b>
                            <b key="nativeSignChange">N</b>
                            <l key="nav" refId="1020" ln="0" eid="ScenarioModifierValue"/>
                            <i key="sco">0</i>
                            <b key="applyFiltersForForcedScenarioPeriodoMap">N</b>
                            <b key="lineSplit">N</b>
                            <b key="addRCRow">N</b>
                            <b key="complementary">N</b>
                            <ref key="periodicCalculation" refId="882"/>
                            <b key="breakLevelSubtotal">N</b>
                            <b key="alreadyDrilled">N</b>
                            <m key="nodeTypes" refId="1021"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258</cust>
                          <s key="cod"/>
                          <s key="desc"/>
                          <i key="index">92</i>
                          <l key="children" refId="1022" ln="0" eid="Framework.com.tagetik.trees.INode,framework"/>
                          <ref key="parent" refId="58"/>
                        </be>
                        <be refId="1023" clsId="FilterNode">
                          <l key="dimensionOids" refId="1024" ln="1" eid="DimensionOid">
                            <cust clsId="DimensionOid">564F43-4E-43444D30367C313038----53-45</cust>
                          </l>
                          <l key="AdHocParamDimensionOids" refId="1025" ln="0" eid="DimensionOid"/>
                          <be key="data" refId="1026" clsId="FilterNodeData">
                            <ref key="filterNode" refId="1023"/>
                            <s key="dim">VOC</s>
                            <i key="segmentLevel">0</i>
                            <ref key="segment" refId="25"/>
                            <be key="dictionaryHeader" refId="1027" clsId="MultiDesc">
                              <a key="desc" refId="1028" ln="4" eid="SYS_STR">
                                <s>Cash and cash equivalents from first-time consolidated companies</s>
                                <s>
                                  Zahlungsmittel und Zahlungsmittel
                                  <ch cod="e4"/>
                                  quivalente aus Erstkonsolidierungen
                                </s>
                                <s/>
                                <s/>
                              </a>
                            </be>
                            <b key="placeHolder">N</b>
                            <ref key="weight" refId="26"/>
                            <be key="textMatchingCondition" refId="102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276</cust>
                          <s key="cod"/>
                          <s key="desc"/>
                          <i key="index">93</i>
                          <l key="children" refId="1030" ln="0" eid="Framework.com.tagetik.trees.INode,framework"/>
                          <ref key="parent" refId="58"/>
                        </be>
                        <be refId="1031" clsId="FilterNode">
                          <l key="dimensionOids" refId="1032" ln="1" eid="DimensionOid">
                            <cust clsId="DimensionOid">564F43-4E-43444D30367C303934----53-45</cust>
                          </l>
                          <l key="AdHocParamDimensionOids" refId="1033" ln="0" eid="DimensionOid"/>
                          <be key="data" refId="1034" clsId="FilterNodeData">
                            <ref key="filterNode" refId="1031"/>
                            <s key="dim">VOC</s>
                            <i key="segmentLevel">0</i>
                            <ref key="segment" refId="25"/>
                            <be key="dictionaryHeader" refId="1035" clsId="MultiDesc">
                              <a key="desc" refId="1036" ln="4" eid="SYS_STR">
                                <s>Cash and cash equivalents from disposal group</s>
                                <s>
                                  Zahlungsmittel und Zahlungsmittel
                                  <ch cod="e4"/>
                                  quivalente, ausgewiesen als zur Ver
                                  <ch cod="e4"/>
                                  u
                                  <ch cod="df"/>
                                  erung gehaltene Verm
                                  <ch cod="f6"/>
                                  genswerte
                                </s>
                                <nl/>
                                <nl/>
                              </a>
                            </be>
                            <b key="placeHolder">N</b>
                            <ref key="weight" refId="26"/>
                            <be key="textMatchingCondition" refId="1037" clsId="TextMatchingCondition">
                              <ref key="op" refId="28"/>
                              <s key="val"/>
                            </be>
                            <ref key="change" refId="29"/>
                            <ref key="dataType" refId="30"/>
                            <b key="prevailingDataType">N</b>
                            <ref key="editability" refId="31"/>
                            <b key="signChange">N</b>
                            <b key="nativeSignChange">N</b>
                            <l key="nav" refId="1038" ln="0" eid="ScenarioModifierValue"/>
                            <i key="sco">0</i>
                            <b key="applyFiltersForForcedScenarioPeriodoMap">N</b>
                            <b key="lineSplit">N</b>
                            <b key="addRCRow">N</b>
                            <b key="complementary">N</b>
                            <ref key="periodicCalculation" refId="882"/>
                            <b key="breakLevelSubtotal">N</b>
                            <b key="alreadyDrilled">N</b>
                            <m key="nodeTypes" refId="1039"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259</cust>
                          <s key="cod"/>
                          <s key="desc"/>
                          <i key="index">94</i>
                          <l key="children" refId="1040" ln="0" eid="Framework.com.tagetik.trees.INode,framework"/>
                          <ref key="parent" refId="58"/>
                        </be>
                        <be refId="1041" clsId="FilterNode">
                          <l key="dimensionOids" refId="1042" ln="1" eid="DimensionOid">
                            <cust clsId="DimensionOid">564F43-4E-43444D30367C303935----53-45</cust>
                          </l>
                          <l key="AdHocParamDimensionOids" refId="1043" ln="0" eid="DimensionOid"/>
                          <be key="data" refId="1044" clsId="FilterNodeData">
                            <ref key="filterNode" refId="1041"/>
                            <s key="dim">VOC</s>
                            <i key="segmentLevel">0</i>
                            <ref key="segment" refId="25"/>
                            <be key="dictionaryHeader" refId="1045" clsId="MultiDesc">
                              <a key="desc" refId="1046" ln="4" eid="SYS_STR">
                                <s>Cash and cash equivalents at the end of the year</s>
                                <s>
                                  Zahlungsmittel und Zahlungsmittel
                                  <ch cod="e4"/>
                                  quivalente zum Jahresnende
                                </s>
                                <nl/>
                                <nl/>
                              </a>
                            </be>
                            <b key="placeHolder">N</b>
                            <ref key="weight" refId="26"/>
                            <be key="textMatchingCondition" refId="1047" clsId="TextMatchingCondition">
                              <ref key="op" refId="28"/>
                              <s key="val"/>
                            </be>
                            <ref key="change" refId="29"/>
                            <ref key="dataType" refId="30"/>
                            <b key="prevailingDataType">N</b>
                            <ref key="editability" refId="31"/>
                            <b key="signChange">N</b>
                            <b key="nativeSignChange">N</b>
                            <l key="nav" refId="1048" ln="0" eid="ScenarioModifierValue"/>
                            <i key="sco">0</i>
                            <b key="applyFiltersForForcedScenarioPeriodoMap">N</b>
                            <b key="lineSplit">N</b>
                            <b key="addRCRow">N</b>
                            <b key="complementary">N</b>
                            <ref key="periodicCalculation" refId="882"/>
                            <b key="breakLevelSubtotal">N</b>
                            <b key="alreadyDrilled">N</b>
                            <m key="nodeTypes" refId="1049"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260</cust>
                          <s key="cod"/>
                          <s key="desc"/>
                          <i key="index">95</i>
                          <l key="children" refId="1050" ln="0" eid="Framework.com.tagetik.trees.INode,framework"/>
                          <ref key="parent" refId="58"/>
                        </be>
                        <be refId="1051" clsId="FilterNode">
                          <l key="dimensionOids" refId="1052" ln="1" eid="DimensionOid">
                            <cust clsId="DimensionOid">564F43-4E-43444D30367C303936----53-45</cust>
                          </l>
                          <l key="AdHocParamDimensionOids" refId="1053" ln="0" eid="DimensionOid"/>
                          <be key="data" refId="1054" clsId="FilterNodeData">
                            <ref key="filterNode" refId="1051"/>
                            <s key="dim">VOC</s>
                            <i key="segmentLevel">0</i>
                            <ref key="segment" refId="25"/>
                            <b key="placeHolder">N</b>
                            <ref key="weight" refId="26"/>
                            <be key="textMatchingCondition" refId="1055" clsId="TextMatchingCondition">
                              <ref key="op" refId="28"/>
                              <s key="val"/>
                            </be>
                            <ref key="change" refId="29"/>
                            <ref key="dataType" refId="30"/>
                            <b key="prevailingDataType">N</b>
                            <ref key="editability" refId="31"/>
                            <b key="signChange">N</b>
                            <b key="nativeSignChange">N</b>
                            <l key="nav" refId="1056" ln="0" eid="ScenarioModifierValue"/>
                            <i key="sco">0</i>
                            <b key="applyFiltersForForcedScenarioPeriodoMap">N</b>
                            <b key="lineSplit">N</b>
                            <b key="addRCRow">N</b>
                            <b key="complementary">N</b>
                            <ref key="periodicCalculation" refId="882"/>
                            <b key="breakLevelSubtotal">N</b>
                            <b key="alreadyDrilled">N</b>
                            <m key="nodeTypes" refId="1057"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261</cust>
                          <s key="cod"/>
                          <s key="desc"/>
                          <i key="index">96</i>
                          <l key="children" refId="1058" ln="0" eid="Framework.com.tagetik.trees.INode,framework"/>
                          <ref key="parent" refId="58"/>
                        </be>
                        <be refId="1059" clsId="FilterNode">
                          <l key="dimensionOids" refId="1060" ln="1" eid="DimensionOid">
                            <cust clsId="DimensionOid">564F43-4E-43444D30367C313037----53-45</cust>
                          </l>
                          <l key="AdHocParamDimensionOids" refId="1061" ln="0" eid="DimensionOid"/>
                          <be key="data" refId="1062" clsId="FilterNodeData">
                            <ref key="filterNode" refId="1059"/>
                            <s key="dim">VOC</s>
                            <i key="segmentLevel">0</i>
                            <ref key="segment" refId="25"/>
                            <be key="dictionaryHeader" refId="1063" clsId="MultiDesc">
                              <a key="desc" refId="1064" ln="4" eid="SYS_STR">
                                <s>Cash and cash equivalents of first-time consolidated companies</s>
                                <s>
                                  Zahlungsmittel und Zahlungsmittel
                                  <ch cod="e4"/>
                                  quivalente erstkonsolidierter Gesellschaften
                                </s>
                                <nl/>
                                <nl/>
                              </a>
                            </be>
                            <b key="placeHolder">N</b>
                            <ref key="weight" refId="26"/>
                            <be key="textMatchingCondition" refId="1065" clsId="TextMatchingCondition">
                              <ref key="op" refId="28"/>
                              <s key="val"/>
                            </be>
                            <ref key="change" refId="29"/>
                            <ref key="dataType" refId="30"/>
                            <b key="prevailingDataType">N</b>
                            <ref key="editability" refId="31"/>
                            <b key="signChange">N</b>
                            <b key="nativeSignChange">N</b>
                            <l key="nav" refId="1066" ln="0" eid="ScenarioModifierValue"/>
                            <i key="sco">0</i>
                            <b key="applyFiltersForForcedScenarioPeriodoMap">N</b>
                            <b key="lineSplit">N</b>
                            <b key="addRCRow">N</b>
                            <b key="complementary">N</b>
                            <ref key="periodicCalculation" refId="882"/>
                            <b key="breakLevelSubtotal">N</b>
                            <b key="alreadyDrilled">N</b>
                            <m key="nodeTypes" refId="1067"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262</cust>
                          <s key="cod"/>
                          <s key="desc"/>
                          <i key="index">97</i>
                          <l key="children" refId="1068" ln="0" eid="Framework.com.tagetik.trees.INode,framework"/>
                          <ref key="parent" refId="58"/>
                        </be>
                        <be refId="1069" clsId="FilterNode">
                          <l key="dimensionOids" refId="1070" ln="1" eid="DimensionOid">
                            <cust clsId="DimensionOid">564F43-4E-43444D30367C303937----53-45</cust>
                          </l>
                          <l key="AdHocParamDimensionOids" refId="1071" ln="0" eid="DimensionOid"/>
                          <be key="data" refId="1072" clsId="FilterNodeData">
                            <ref key="filterNode" refId="1069"/>
                            <s key="dim">VOC</s>
                            <i key="segmentLevel">0</i>
                            <ref key="segment" refId="25"/>
                            <b key="placeHolder">N</b>
                            <ref key="weight" refId="26"/>
                            <be key="textMatchingCondition" refId="1073" clsId="TextMatchingCondition">
                              <ref key="op" refId="28"/>
                              <s key="val"/>
                            </be>
                            <ref key="change" refId="29"/>
                            <ref key="dataType" refId="30"/>
                            <b key="prevailingDataType">N</b>
                            <ref key="editability" refId="31"/>
                            <b key="signChange">N</b>
                            <b key="nativeSignChange">N</b>
                            <l key="nav" refId="1074" ln="0" eid="ScenarioModifierValue"/>
                            <i key="sco">0</i>
                            <b key="applyFiltersForForcedScenarioPeriodoMap">N</b>
                            <b key="lineSplit">N</b>
                            <b key="addRCRow">N</b>
                            <b key="complementary">N</b>
                            <ref key="periodicCalculation" refId="882"/>
                            <b key="breakLevelSubtotal">N</b>
                            <b key="alreadyDrilled">N</b>
                            <m key="nodeTypes" refId="1075"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263</cust>
                          <s key="cod"/>
                          <s key="desc"/>
                          <i key="index">98</i>
                          <l key="children" refId="1076" ln="0" eid="Framework.com.tagetik.trees.INode,framework"/>
                          <ref key="parent" refId="58"/>
                        </be>
                        <be refId="1077" clsId="FilterNode">
                          <l key="dimensionOids" refId="1078" ln="1" eid="DimensionOid">
                            <cust clsId="DimensionOid">564F43-4E-43444D30367C303938----53-45</cust>
                          </l>
                          <l key="AdHocParamDimensionOids" refId="1079" ln="0" eid="DimensionOid"/>
                          <be key="data" refId="1080" clsId="FilterNodeData">
                            <ref key="filterNode" refId="1077"/>
                            <s key="dim">VOC</s>
                            <i key="segmentLevel">0</i>
                            <ref key="segment" refId="25"/>
                            <b key="placeHolder">N</b>
                            <ref key="weight" refId="26"/>
                            <be key="textMatchingCondition" refId="1081" clsId="TextMatchingCondition">
                              <ref key="op" refId="28"/>
                              <s key="val"/>
                            </be>
                            <ref key="change" refId="29"/>
                            <ref key="dataType" refId="30"/>
                            <b key="prevailingDataType">N</b>
                            <ref key="editability" refId="31"/>
                            <b key="signChange">N</b>
                            <b key="nativeSignChange">N</b>
                            <l key="nav" refId="1082" ln="0" eid="ScenarioModifierValue"/>
                            <i key="sco">0</i>
                            <b key="applyFiltersForForcedScenarioPeriodoMap">N</b>
                            <b key="lineSplit">N</b>
                            <b key="addRCRow">N</b>
                            <b key="complementary">N</b>
                            <ref key="periodicCalculation" refId="882"/>
                            <b key="breakLevelSubtotal">N</b>
                            <b key="alreadyDrilled">N</b>
                            <m key="nodeTypes" refId="1083"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264</cust>
                          <s key="cod"/>
                          <s key="desc"/>
                          <i key="index">99</i>
                          <l key="children" refId="1084" ln="0" eid="Framework.com.tagetik.trees.INode,framework"/>
                          <ref key="parent" refId="58"/>
                        </be>
                        <be refId="1085" clsId="FilterNode">
                          <l key="dimensionOids" refId="1086" ln="1" eid="DimensionOid">
                            <cust clsId="DimensionOid">564F43-4E-43444D30367C303939----53-45</cust>
                          </l>
                          <l key="AdHocParamDimensionOids" refId="1087" ln="0" eid="DimensionOid"/>
                          <be key="data" refId="1088" clsId="FilterNodeData">
                            <ref key="filterNode" refId="1085"/>
                            <s key="dim">VOC</s>
                            <i key="segmentLevel">0</i>
                            <ref key="segment" refId="25"/>
                            <b key="placeHolder">N</b>
                            <ref key="weight" refId="26"/>
                            <be key="textMatchingCondition" refId="1089" clsId="TextMatchingCondition">
                              <ref key="op" refId="28"/>
                              <s key="val"/>
                            </be>
                            <ref key="change" refId="29"/>
                            <ref key="dataType" refId="30"/>
                            <b key="prevailingDataType">N</b>
                            <ref key="editability" refId="31"/>
                            <b key="signChange">N</b>
                            <b key="nativeSignChange">N</b>
                            <l key="nav" refId="1090" ln="0" eid="ScenarioModifierValue"/>
                            <i key="sco">0</i>
                            <b key="applyFiltersForForcedScenarioPeriodoMap">N</b>
                            <b key="lineSplit">N</b>
                            <b key="addRCRow">N</b>
                            <b key="complementary">N</b>
                            <ref key="periodicCalculation" refId="882"/>
                            <b key="breakLevelSubtotal">N</b>
                            <b key="alreadyDrilled">N</b>
                            <m key="nodeTypes" refId="1091"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265</cust>
                          <s key="cod"/>
                          <s key="desc"/>
                          <i key="index">100</i>
                          <l key="children" refId="1092" ln="0" eid="Framework.com.tagetik.trees.INode,framework"/>
                          <ref key="parent" refId="58"/>
                        </be>
                        <be refId="1093" clsId="FilterNode">
                          <l key="dimensionOids" refId="1094" ln="1" eid="DimensionOid">
                            <cust clsId="DimensionOid">564F43-4E-43444D30367C313030----53-45</cust>
                          </l>
                          <l key="AdHocParamDimensionOids" refId="1095" ln="0" eid="DimensionOid"/>
                          <be key="data" refId="1096" clsId="FilterNodeData">
                            <ref key="filterNode" refId="1093"/>
                            <s key="dim">VOC</s>
                            <i key="segmentLevel">0</i>
                            <ref key="segment" refId="25"/>
                            <be key="dictionaryHeader" refId="1097" clsId="MultiDesc">
                              <a key="desc" refId="1098" ln="4" eid="SYS_STR">
                                <s>
                                  Cash and cash equivalents at the end of the reporting period
                                  <ch cod="b2"/>
                                </s>
                                <s>
                                  Zahlungsmittel und Zahlungsmittel
                                  <ch cod="e4"/>
                                  quivalente zum Ende des Berichtszeitraums
                                  <ch cod="b2"/>
                                  <ch cod="207e"/>
                                </s>
                                <nl/>
                                <nl/>
                              </a>
                            </be>
                            <b key="placeHolder">N</b>
                            <ref key="weight" refId="26"/>
                            <be key="textMatchingCondition" refId="1099" clsId="TextMatchingCondition">
                              <ref key="op" refId="28"/>
                              <s key="val"/>
                            </be>
                            <ref key="change" refId="29"/>
                            <ref key="dataType" refId="30"/>
                            <b key="prevailingDataType">N</b>
                            <ref key="editability" refId="31"/>
                            <b key="signChange">N</b>
                            <b key="nativeSignChange">N</b>
                            <l key="nav" refId="1100" ln="0" eid="ScenarioModifierValue"/>
                            <i key="sco">0</i>
                            <b key="applyFiltersForForcedScenarioPeriodoMap">N</b>
                            <b key="lineSplit">N</b>
                            <b key="addRCRow">N</b>
                            <b key="complementary">N</b>
                            <ref key="periodicCalculation" refId="882"/>
                            <b key="breakLevelSubtotal">N</b>
                            <b key="alreadyDrilled">N</b>
                            <m key="nodeTypes" refId="1101"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266</cust>
                          <s key="cod"/>
                          <s key="desc"/>
                          <i key="index">101</i>
                          <l key="children" refId="1102" ln="0" eid="Framework.com.tagetik.trees.INode,framework"/>
                          <ref key="parent" refId="58"/>
                        </be>
                        <be refId="1103" clsId="FilterNode">
                          <l key="dimensionOids" refId="1104" ln="1" eid="DimensionOid">
                            <cust clsId="DimensionOid">564F43-4E-43444D30367C313031----53-45</cust>
                          </l>
                          <l key="AdHocParamDimensionOids" refId="1105" ln="0" eid="DimensionOid"/>
                          <be key="data" refId="1106" clsId="FilterNodeData">
                            <ref key="filterNode" refId="1103"/>
                            <s key="dim">VOC</s>
                            <i key="segmentLevel">0</i>
                            <ref key="segment" refId="25"/>
                            <b key="placeHolder">N</b>
                            <ref key="weight" refId="26"/>
                            <be key="textMatchingCondition" refId="1107" clsId="TextMatchingCondition">
                              <ref key="op" refId="28"/>
                              <s key="val"/>
                            </be>
                            <ref key="change" refId="29"/>
                            <ref key="dataType" refId="30"/>
                            <b key="prevailingDataType">N</b>
                            <ref key="editability" refId="31"/>
                            <b key="signChange">N</b>
                            <b key="nativeSignChange">N</b>
                            <l key="nav" refId="1108" ln="0" eid="ScenarioModifierValue"/>
                            <i key="sco">0</i>
                            <b key="applyFiltersForForcedScenarioPeriodoMap">N</b>
                            <b key="lineSplit">N</b>
                            <b key="addRCRow">N</b>
                            <b key="complementary">N</b>
                            <ref key="periodicCalculation" refId="882"/>
                            <b key="breakLevelSubtotal">N</b>
                            <b key="alreadyDrilled">N</b>
                            <m key="nodeTypes" refId="1109"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267</cust>
                          <s key="cod"/>
                          <s key="desc"/>
                          <i key="index">102</i>
                          <l key="children" refId="1110" ln="0" eid="Framework.com.tagetik.trees.INode,framework"/>
                          <ref key="parent" refId="58"/>
                        </be>
                        <be refId="1111" clsId="FilterNode">
                          <l key="dimensionOids" refId="1112" ln="1" eid="DimensionOid">
                            <cust clsId="DimensionOid">564F43-4E-43444D30367C313032----53-45</cust>
                          </l>
                          <l key="AdHocParamDimensionOids" refId="1113" ln="0" eid="DimensionOid"/>
                          <be key="data" refId="1114" clsId="FilterNodeData">
                            <ref key="filterNode" refId="1111"/>
                            <s key="dim">VOC</s>
                            <i key="segmentLevel">0</i>
                            <ref key="segment" refId="25"/>
                            <be key="dictionaryHeader" refId="1115" clsId="MultiDesc">
                              <a key="desc" refId="1116" ln="4" eid="SYS_STR">
                                <s>Supplementary information on cash flows from operating activities</s>
                                <s>
                                  Erg
                                  <ch cod="e4"/>
                                  nzende Informationen zum Cashflow aus der Gesch
                                  <ch cod="e4"/>
                                  ftst
                                  <ch cod="e4"/>
                                  tigkeit
                                </s>
                                <nl/>
                                <nl/>
                              </a>
                            </be>
                            <b key="placeHolder">N</b>
                            <ref key="weight" refId="26"/>
                            <be key="textMatchingCondition" refId="1117" clsId="TextMatchingCondition">
                              <ref key="op" refId="28"/>
                              <s key="val"/>
                            </be>
                            <ref key="change" refId="29"/>
                            <ref key="dataType" refId="30"/>
                            <b key="prevailingDataType">N</b>
                            <ref key="editability" refId="31"/>
                            <b key="signChange">N</b>
                            <b key="nativeSignChange">N</b>
                            <l key="nav" refId="1118" ln="0" eid="ScenarioModifierValue"/>
                            <i key="sco">0</i>
                            <b key="applyFiltersForForcedScenarioPeriodoMap">N</b>
                            <b key="lineSplit">N</b>
                            <b key="addRCRow">N</b>
                            <b key="complementary">N</b>
                            <ref key="periodicCalculation" refId="882"/>
                            <b key="breakLevelSubtotal">N</b>
                            <b key="alreadyDrilled">N</b>
                            <m key="nodeTypes" refId="1119" keid="SYS_STR" veid="EFReportingNodeType">
                              <key>
                                <s>564F43-4E-43444D30367C303939----53-45</s>
                              </key>
                              <val>
                                <ref refId="75"/>
                              </val>
                              <key>
                                <s>564F43-4E-43444D30367C313035----53-45</s>
                              </key>
                              <val>
                                <ref refId="74"/>
                              </val>
                              <key>
                                <s>564F43-4E-43444D30367C303837----53-45</s>
                              </key>
                              <val>
                                <ref refId="75"/>
                              </val>
                              <key>
                                <s>564F43-4E-43444D30367C303834----53-45</s>
                              </key>
                              <val>
                                <ref refId="76"/>
                              </val>
                              <key>
                                <s>564F43-4E-43444D30367C303835----53-45</s>
                              </key>
                              <val>
                                <ref refId="75"/>
                              </val>
                              <key>
                                <s>564F43-4E-43444D30367C303833----53-45</s>
                              </key>
                              <val>
                                <ref refId="75"/>
                              </val>
                              <key>
                                <s>564F43-4E-43444D30367C303937----53-45</s>
                              </key>
                              <val>
                                <ref refId="75"/>
                              </val>
                              <key>
                                <s>564F43-4E-43444D30367C303934----53-45</s>
                              </key>
                              <val>
                                <ref refId="75"/>
                              </val>
                              <key>
                                <s>564F43-4E-43444D30367C303935----53-45</s>
                              </key>
                              <val>
                                <ref refId="75"/>
                              </val>
                              <key>
                                <s>564F43-4E-43444D30367C303933----53-45</s>
                              </key>
                              <val>
                                <ref refId="75"/>
                              </val>
                              <key>
                                <s>564F43-4E-43444D30367C313037----53-45</s>
                              </key>
                              <val>
                                <ref refId="75"/>
                              </val>
                              <key>
                                <s>564F43-4E-43444D30367C313031----53-45</s>
                              </key>
                              <val>
                                <ref refId="76"/>
                              </val>
                              <key>
                                <s>564F43-4E-43444D30367C303832----53-45</s>
                              </key>
                              <val>
                                <ref refId="75"/>
                              </val>
                              <key>
                                <s>564F43-4E-43444D30367C303738----53-45</s>
                              </key>
                              <val>
                                <ref refId="75"/>
                              </val>
                              <key>
                                <s>564F43-4E-43444D30367C313033----53-45</s>
                              </key>
                              <val>
                                <ref refId="76"/>
                              </val>
                              <key>
                                <s>564F43-4E-43444D30367C303830----53-45</s>
                              </key>
                              <val>
                                <ref refId="75"/>
                              </val>
                              <key>
                                <s>564F43-4E-43444D30367C303831----53-45</s>
                              </key>
                              <val>
                                <ref refId="75"/>
                              </val>
                              <key>
                                <s>564F43-4E-43444D30367C303836----53-45</s>
                              </key>
                              <val>
                                <ref refId="75"/>
                              </val>
                              <key>
                                <s>564F43-4E-43444D30367C303932----53-45</s>
                              </key>
                              <val>
                                <ref refId="75"/>
                              </val>
                              <key>
                                <s>564F43-4E-43444D30367C303838----53-45</s>
                              </key>
                              <val>
                                <ref refId="75"/>
                              </val>
                              <key>
                                <s>564F43-4E-43444D30367C303930----53-45</s>
                              </key>
                              <val>
                                <ref refId="75"/>
                              </val>
                              <key>
                                <s>564F43-4E-43444D30367C313032----53-45</s>
                              </key>
                              <val>
                                <ref refId="76"/>
                              </val>
                              <key>
                                <s>564F43-4E-43444D30367C303931----53-45</s>
                              </key>
                              <val>
                                <ref refId="75"/>
                              </val>
                              <key>
                                <s>564F43-4E-43444D30367C303839----53-45</s>
                              </key>
                              <val>
                                <ref refId="75"/>
                              </val>
                              <key>
                                <s>564F43-4E-43444D30367C303936----53-45</s>
                              </key>
                              <val>
                                <ref refId="75"/>
                              </val>
                              <key>
                                <s>564F43-4E-43444D30367C313036----53-45</s>
                              </key>
                              <val>
                                <ref refId="74"/>
                              </val>
                              <key>
                                <s>564F43-4E-43444D30367C303737----53-45</s>
                              </key>
                              <val>
                                <ref refId="75"/>
                              </val>
                              <key>
                                <s>564F43-4E-43444D30367C313030----53-45</s>
                              </key>
                              <val>
                                <ref refId="75"/>
                              </val>
                              <key>
                                <s>564F43-4E-43444D30367C313034----53-45</s>
                              </key>
                              <val>
                                <ref refId="74"/>
                              </val>
                              <key>
                                <s>564F43-4E-43444D30367C303739----53-45</s>
                              </key>
                              <val>
                                <ref refId="75"/>
                              </val>
                              <key>
                                <s>564F43-4E-43444D30367C303938----53-45</s>
                              </key>
                              <val>
                                <ref refId="75"/>
                              </val>
                            </m>
                            <b key="multiSelection">N</b>
                          </be>
                          <cust key="id" clsId="FilterOid">268</cust>
                          <s key="cod"/>
                          <s key="desc"/>
                          <i key="index">103</i>
                          <l key="children" refId="1120" ln="0" eid="Framework.com.tagetik.trees.INode,framework"/>
                          <ref key="parent" refId="58"/>
                        </be>
                        <be refId="1121" clsId="FilterNode">
                          <l key="dimensionOids" refId="1122" ln="1" eid="DimensionOid">
                            <cust clsId="DimensionOid">564F43-4E-41303230307C43465F4144445F43465F3030303031----53-45</cust>
                          </l>
                          <l key="AdHocParamDimensionOids" refId="1123" ln="0" eid="DimensionOid"/>
                          <be key="data" refId="1124" clsId="FilterNodeData">
                            <ref key="filterNode" refId="1121"/>
                            <s key="dim">VOC</s>
                            <i key="segmentLevel">0</i>
                            <ref key="segment" refId="25"/>
                            <be key="dictionaryHeader" refId="1125" clsId="MultiDesc">
                              <a key="desc" refId="1126" ln="4" eid="SYS_STR">
                                <s>Income tax payments</s>
                                <s>Ertragsteuerzahlungen</s>
                                <nl/>
                                <nl/>
                              </a>
                            </be>
                            <b key="placeHolder">N</b>
                            <ref key="weight" refId="26"/>
                            <be key="textMatchingCondition" refId="112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269</cust>
                          <s key="cod"/>
                          <s key="desc"/>
                          <i key="index">104</i>
                          <l key="children" refId="1128" ln="0" eid="Framework.com.tagetik.trees.INode,framework"/>
                          <ref key="parent" refId="58"/>
                        </be>
                        <be refId="1129" clsId="FilterNode">
                          <l key="dimensionOids" refId="1130" ln="1" eid="DimensionOid">
                            <cust clsId="DimensionOid">564F43-4E-43444D30367C313034----53-45</cust>
                          </l>
                          <l key="AdHocParamDimensionOids" refId="1131" ln="0" eid="DimensionOid"/>
                          <be key="data" refId="1132" clsId="FilterNodeData">
                            <ref key="filterNode" refId="1129"/>
                            <s key="dim">VOC</s>
                            <i key="segmentLevel">0</i>
                            <ref key="segment" refId="25"/>
                            <b key="placeHolder">N</b>
                            <ref key="weight" refId="26"/>
                            <be key="textMatchingCondition" refId="1133" clsId="TextMatchingCondition">
                              <ref key="op" refId="28"/>
                              <s key="val"/>
                            </be>
                            <ref key="change" refId="29"/>
                            <ref key="dataType" refId="30"/>
                            <b key="prevailingDataType">N</b>
                            <ref key="editability" refId="31"/>
                            <b key="signChange">N</b>
                            <b key="nativeSignChange">N</b>
                            <l key="nav" refId="1134" ln="0" eid="ScenarioModifierValue"/>
                            <i key="sco">0</i>
                            <b key="applyFiltersForForcedScenarioPeriodoMap">N</b>
                            <b key="lineSplit">N</b>
                            <b key="addRCRow">N</b>
                            <b key="complementary">N</b>
                            <ref key="periodicCalculation" refId="882"/>
                            <b key="breakLevelSubtotal">N</b>
                            <b key="alreadyDrilled">N</b>
                            <m key="nodeTypes" refId="1135" keid="SYS_STR" veid="EFReportingNodeType">
                              <key>
                                <s>564F43-4E-43444D30367C313035----53-45</s>
                              </key>
                              <val>
                                <ref refId="74"/>
                              </val>
                              <key>
                                <s>564F43-4E-43444D30367C313034----53-45</s>
                              </key>
                              <val>
                                <ref refId="74"/>
                              </val>
                              <key>
                                <s>564F43-4E-43444D30367C313036----53-45</s>
                              </key>
                              <val>
                                <ref refId="74"/>
                              </val>
                            </m>
                            <b key="multiSelection">N</b>
                          </be>
                          <cust key="id" clsId="FilterOid">273</cust>
                          <s key="cod"/>
                          <s key="desc"/>
                          <i key="index">105</i>
                          <l key="children" refId="1136" ln="0" eid="Framework.com.tagetik.trees.INode,framework"/>
                          <ref key="parent" refId="58"/>
                        </be>
                        <be refId="1137" clsId="FilterNode">
                          <l key="dimensionOids" refId="1138" ln="1" eid="DimensionOid">
                            <cust clsId="DimensionOid">564F43-4E-43444D30367C313035----53-45</cust>
                          </l>
                          <l key="AdHocParamDimensionOids" refId="1139" ln="0" eid="DimensionOid"/>
                          <be key="data" refId="1140" clsId="FilterNodeData">
                            <ref key="filterNode" refId="1137"/>
                            <s key="dim">VOC</s>
                            <i key="segmentLevel">0</i>
                            <ref key="segment" refId="25"/>
                            <b key="placeHolder">N</b>
                            <ref key="weight" refId="26"/>
                            <be key="textMatchingCondition" refId="1141" clsId="TextMatchingCondition">
                              <ref key="op" refId="28"/>
                              <s key="val"/>
                            </be>
                            <ref key="change" refId="29"/>
                            <ref key="dataType" refId="30"/>
                            <b key="prevailingDataType">N</b>
                            <ref key="editability" refId="31"/>
                            <b key="signChange">N</b>
                            <b key="nativeSignChange">N</b>
                            <l key="nav" refId="1142" ln="0" eid="ScenarioModifierValue"/>
                            <i key="sco">0</i>
                            <b key="applyFiltersForForcedScenarioPeriodoMap">N</b>
                            <b key="lineSplit">N</b>
                            <b key="addRCRow">N</b>
                            <b key="complementary">N</b>
                            <ref key="periodicCalculation" refId="882"/>
                            <b key="breakLevelSubtotal">N</b>
                            <b key="alreadyDrilled">N</b>
                            <m key="nodeTypes" refId="1143" keid="SYS_STR" veid="EFReportingNodeType">
                              <key>
                                <s>564F43-4E-43444D30367C313035----53-45</s>
                              </key>
                              <val>
                                <ref refId="74"/>
                              </val>
                              <key>
                                <s>564F43-4E-43444D30367C313034----53-45</s>
                              </key>
                              <val>
                                <ref refId="74"/>
                              </val>
                              <key>
                                <s>564F43-4E-43444D30367C313036----53-45</s>
                              </key>
                              <val>
                                <ref refId="74"/>
                              </val>
                            </m>
                            <b key="multiSelection">N</b>
                          </be>
                          <cust key="id" clsId="FilterOid">274</cust>
                          <s key="cod"/>
                          <s key="desc"/>
                          <i key="index">106</i>
                          <l key="children" refId="1144" ln="0" eid="Framework.com.tagetik.trees.INode,framework"/>
                          <ref key="parent" refId="58"/>
                        </be>
                        <be refId="1145" clsId="FilterNode">
                          <l key="dimensionOids" refId="1146" ln="1" eid="DimensionOid">
                            <cust clsId="DimensionOid">564F43-4E-43444D30367C313036----53-45</cust>
                          </l>
                          <l key="AdHocParamDimensionOids" refId="1147" ln="0" eid="DimensionOid"/>
                          <be key="data" refId="1148" clsId="FilterNodeData">
                            <ref key="filterNode" refId="1145"/>
                            <s key="dim">VOC</s>
                            <i key="segmentLevel">0</i>
                            <ref key="segment" refId="25"/>
                            <b key="placeHolder">N</b>
                            <ref key="weight" refId="26"/>
                            <be key="textMatchingCondition" refId="1149" clsId="TextMatchingCondition">
                              <ref key="op" refId="28"/>
                              <s key="val"/>
                            </be>
                            <ref key="change" refId="29"/>
                            <ref key="dataType" refId="30"/>
                            <b key="prevailingDataType">N</b>
                            <ref key="editability" refId="31"/>
                            <b key="signChange">N</b>
                            <b key="nativeSignChange">N</b>
                            <l key="nav" refId="1150" ln="0" eid="ScenarioModifierValue"/>
                            <i key="sco">0</i>
                            <b key="applyFiltersForForcedScenarioPeriodoMap">N</b>
                            <b key="lineSplit">N</b>
                            <b key="addRCRow">N</b>
                            <b key="complementary">N</b>
                            <ref key="periodicCalculation" refId="882"/>
                            <b key="breakLevelSubtotal">N</b>
                            <b key="alreadyDrilled">N</b>
                            <m key="nodeTypes" refId="1151" keid="SYS_STR" veid="EFReportingNodeType">
                              <key>
                                <s>564F43-4E-43444D30367C313035----53-45</s>
                              </key>
                              <val>
                                <ref refId="74"/>
                              </val>
                              <key>
                                <s>564F43-4E-43444D30367C313034----53-45</s>
                              </key>
                              <val>
                                <ref refId="74"/>
                              </val>
                              <key>
                                <s>564F43-4E-43444D30367C313036----53-45</s>
                              </key>
                              <val>
                                <ref refId="74"/>
                              </val>
                            </m>
                            <b key="multiSelection">N</b>
                          </be>
                          <cust key="id" clsId="FilterOid">275</cust>
                          <s key="cod"/>
                          <s key="desc"/>
                          <i key="index">107</i>
                          <l key="children" refId="1152" ln="0" eid="Framework.com.tagetik.trees.INode,framework"/>
                          <ref key="parent" refId="58"/>
                        </be>
                      </l>
                    </be>
                    <be key="columns" refId="1153" clsId="FilterNode">
                      <l key="dimensionOids" refId="1154" ln="0" eid="DimensionOid"/>
                      <l key="AdHocParamDimensionOids" refId="1155" ln="0" eid="DimensionOid"/>
                      <be key="data" refId="1156" clsId="FilterNodeData">
                        <ref key="filterNode" refId="1153"/>
                        <i key="segmentLevel">0</i>
                        <ref key="segment" refId="25"/>
                        <b key="placeHolder">N</b>
                        <ref key="weight" refId="26"/>
                        <be key="textMatchingCondition" refId="115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Columns</s>
                      <i key="index">0</i>
                      <l key="children" refId="1158" ln="2" eid="Framework.com.tagetik.trees.INode,framework">
                        <be refId="1159" clsId="FilterNode">
                          <l key="dimensionOids" refId="1160" ln="1" eid="DimensionOid">
                            <cust clsId="DimensionOid">5343455F24-45-41435F5343455F434F4E535F504152545F30303031--50-</cust>
                          </l>
                          <l key="AdHocParamDimensionOids" refId="1161" ln="0" eid="DimensionOid"/>
                          <be key="data" refId="1162" clsId="FilterNodeData">
                            <ref key="filterNode" refId="1159"/>
                            <s key="dim">SCE_$</s>
                            <i key="segmentLevel">0</i>
                            <ref key="segment" refId="25"/>
                            <b key="placeHolder">N</b>
                            <ref key="weight" refId="26"/>
                            <be key="textMatchingCondition" refId="116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2</cust>
                          <s key="cod"/>
                          <s key="desc"/>
                          <i key="index">0</i>
                          <l key="children" refId="1164" ln="0" eid="Framework.com.tagetik.trees.INode,framework"/>
                          <ref key="parent" refId="1153"/>
                        </be>
                        <be refId="1165" clsId="FilterNode">
                          <l key="dimensionOids" refId="1166" ln="1" eid="DimensionOid">
                            <cust clsId="DimensionOid">5343455F24-45-41435F5343455F434F4E535F504152545F30303031--50-</cust>
                          </l>
                          <l key="AdHocParamDimensionOids" refId="1167" ln="0" eid="DimensionOid"/>
                          <be key="data" refId="1168" clsId="FilterNodeData">
                            <ref key="filterNode" refId="1165"/>
                            <s key="dim">SCE_$</s>
                            <i key="segmentLevel">0</i>
                            <ref key="segment" refId="25"/>
                            <b key="placeHolder">N</b>
                            <ref key="weight" refId="26"/>
                            <be key="textMatchingCondition" refId="1169" clsId="TextMatchingCondition">
                              <ref key="op" refId="28"/>
                              <s key="val"/>
                            </be>
                            <ref key="change" refId="29"/>
                            <ref key="dataType" refId="30"/>
                            <b key="prevailingDataType">N</b>
                            <ref key="editability" refId="31"/>
                            <b key="signChange">N</b>
                            <b key="nativeSignChange">N</b>
                            <l key="nav" refId="1170" ln="1" eid="ScenarioModifierValue">
                              <e refId="1171" id="ScenarioModifierValue">PREC</e>
                            </l>
                            <i key="sco">0</i>
                            <b key="applyFiltersForForcedScenarioPeriodoMap">N</b>
                            <b key="lineSplit">N</b>
                            <b key="addRCRow">N</b>
                            <b key="complementary">N</b>
                            <ref key="periodicCalculation" refId="32"/>
                            <b key="breakLevelSubtotal">N</b>
                            <b key="alreadyDrilled">N</b>
                            <b key="multiSelection">N</b>
                          </be>
                          <cust key="id" clsId="FilterOid">3</cust>
                          <s key="cod"/>
                          <s key="desc"/>
                          <i key="index">1</i>
                          <l key="children" refId="1172" ln="0" eid="Framework.com.tagetik.trees.INode,framework"/>
                          <ref key="parent" refId="1153"/>
                        </be>
                      </l>
                    </be>
                    <be key="matrixFilters" refId="1173" clsId="FilterNode">
                      <l key="dimensionOids" refId="1174" ln="0" eid="DimensionOid"/>
                      <l key="AdHocParamDimensionOids" refId="1175" ln="0" eid="DimensionOid"/>
                      <be key="data" refId="1176" clsId="FilterNodeData">
                        <ref key="filterNode" refId="1173"/>
                        <i key="segmentLevel">0</i>
                        <ref key="segment" refId="25"/>
                        <b key="placeHolder">N</b>
                        <ref key="weight" refId="26"/>
                        <be key="textMatchingCondition" refId="117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Matrix</s>
                      <i key="index">0</i>
                      <l key="children" refId="1178" ln="1" eid="Framework.com.tagetik.trees.INode,framework">
                        <be refId="1179" clsId="FilterNode">
                          <l key="dimensionOids" refId="1180" ln="1" eid="DimensionOid">
                            <cust clsId="DimensionOid">544950-45-5449505F4356---</cust>
                          </l>
                          <l key="AdHocParamDimensionOids" refId="1181" ln="0" eid="DimensionOid"/>
                          <be key="data" refId="1182" clsId="FilterNodeData">
                            <ref key="filterNode" refId="1179"/>
                            <s key="dim">TIP</s>
                            <i key="segmentLevel">0</i>
                            <ref key="segment" refId="25"/>
                            <b key="placeHolder">N</b>
                            <ref key="weight" refId="26"/>
                            <be key="textMatchingCondition" refId="1183" clsId="TextMatchingCondition">
                              <ref key="op" refId="28"/>
                              <s key="val"/>
                            </be>
                            <ref key="change" refId="29"/>
                            <ref key="dataType" refId="30"/>
                            <b key="prevailingDataType">N</b>
                            <ref key="editability" refId="31"/>
                            <b key="signChange">N</b>
                            <b key="nativeSignChange">N</b>
                            <l key="nav" refId="1184" ln="0" eid="ScenarioModifierValue"/>
                            <i key="sco">0</i>
                            <b key="applyFiltersForForcedScenarioPeriodoMap">N</b>
                            <b key="lineSplit">N</b>
                            <b key="addRCRow">N</b>
                            <b key="complementary">N</b>
                            <ref key="periodicCalculation" refId="32"/>
                            <b key="breakLevelSubtotal">N</b>
                            <b key="alreadyDrilled">N</b>
                            <b key="multiSelection">N</b>
                          </be>
                          <cust key="id" clsId="FilterOid">4</cust>
                          <s key="cod"/>
                          <s key="desc"/>
                          <i key="index">0</i>
                          <l key="children" refId="1185" ln="1" eid="Framework.com.tagetik.trees.INode,framework">
                            <be refId="1186" clsId="FilterNode">
                              <l key="dimensionOids" refId="1187" ln="1" eid="DimensionOid">
                                <cust clsId="DimensionOid">44455354315F4D30-4E-4D30---</cust>
                              </l>
                              <l key="AdHocParamDimensionOids" refId="1188" ln="0" eid="DimensionOid"/>
                              <be key="data" refId="1189" clsId="FilterNodeData">
                                <ref key="filterNode" refId="1186"/>
                                <s key="dim">DEST1_M0</s>
                                <i key="segmentLevel">0</i>
                                <ref key="segment" refId="25"/>
                                <b key="placeHolder">N</b>
                                <ref key="weight" refId="26"/>
                                <be key="textMatchingCondition" refId="1190"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b key="multiSelection">N</b>
                              </be>
                              <cust key="id" clsId="FilterOid">7</cust>
                              <i key="index">0</i>
                              <l key="children" refId="1191" ln="1" eid="Framework.com.tagetik.trees.INode,framework">
                                <be refId="1192" clsId="FilterNode">
                                  <l key="dimensionOids" refId="1193" ln="1" eid="DimensionOid">
                                    <cust clsId="DimensionOid">4341545F24-4E-41435455414C53---</cust>
                                  </l>
                                  <l key="AdHocParamDimensionOids" refId="1194" ln="0" eid="DimensionOid"/>
                                  <be key="data" refId="1195" clsId="FilterNodeData">
                                    <ref key="filterNode" refId="1192"/>
                                    <s key="dim">CAT_$</s>
                                    <i key="segmentLevel">0</i>
                                    <ref key="segment" refId="25"/>
                                    <b key="placeHolder">N</b>
                                    <ref key="weight" refId="26"/>
                                    <be key="textMatchingCondition" refId="1196"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b key="multiSelection">N</b>
                                  </be>
                                  <cust key="id" clsId="FilterOid">10</cust>
                                  <i key="index">0</i>
                                  <l key="children" refId="1197" ln="1" eid="Framework.com.tagetik.trees.INode,framework">
                                    <be refId="1198" clsId="FilterNode">
                                      <l key="dimensionOids" refId="1199" ln="1" eid="DimensionOid">
                                        <cust clsId="DimensionOid">504552-45-41435F5045525F414C4C5F504152545F30303031--50-</cust>
                                      </l>
                                      <l key="AdHocParamDimensionOids" refId="1200" ln="0" eid="DimensionOid"/>
                                      <be key="data" refId="1201" clsId="FilterNodeData">
                                        <ref key="filterNode" refId="1198"/>
                                        <s key="dim">PER</s>
                                        <i key="segmentLevel">0</i>
                                        <ref key="segment" refId="25"/>
                                        <b key="placeHolder">N</b>
                                        <ref key="weight" refId="26"/>
                                        <be key="textMatchingCondition" refId="120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b key="multiSelection">N</b>
                                      </be>
                                      <cust key="id" clsId="FilterOid">11</cust>
                                      <i key="index">0</i>
                                      <l key="children" refId="1203" ln="1" eid="Framework.com.tagetik.trees.INode,framework">
                                        <be refId="1204" clsId="FilterNode">
                                          <l key="dimensionOids" refId="1205" ln="1" eid="DimensionOid">
                                            <cust clsId="DimensionOid">415A495F453031-4E-414E303030303030---</cust>
                                          </l>
                                          <l key="AdHocParamDimensionOids" refId="1206" ln="0" eid="DimensionOid"/>
                                          <be key="data" refId="1207" clsId="FilterNodeData">
                                            <ref key="filterNode" refId="1204"/>
                                            <s key="dim">AZI_E01</s>
                                            <i key="segmentLevel">0</i>
                                            <ref key="segment" refId="25"/>
                                            <b key="placeHolder">N</b>
                                            <ref key="weight" refId="26"/>
                                            <be key="textMatchingCondition" refId="1208"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b key="multiSelection">N</b>
                                          </be>
                                          <cust key="id" clsId="FilterOid">13</cust>
                                          <i key="index">0</i>
                                          <ref key="parent" refId="1198"/>
                                        </be>
                                      </l>
                                      <ref key="parent" refId="1192"/>
                                    </be>
                                  </l>
                                  <ref key="parent" refId="1186"/>
                                </be>
                              </l>
                              <ref key="parent" refId="1179"/>
                            </be>
                          </l>
                          <ref key="parent" refId="1173"/>
                        </be>
                      </l>
                    </be>
                    <be key="rowHeaders" refId="1209" clsId="ReportingHeaders">
                      <m key="headers" refId="1210" keid="SYS_PR_I" veid="System.Collections.IList">
                        <key>
                          <i>-1</i>
                        </key>
                        <val>
                          <l refId="1211" ln="1">
                            <s>$Account.desc</s>
                          </l>
                        </val>
                      </m>
                      <m key="headersDims" refId="1212" keid="SYS_PR_I" veid="SYS_STR">
                        <key>
                          <i>-1</i>
                        </key>
                        <val>
                          <s>VOC</s>
                        </val>
                      </m>
                    </be>
                    <be key="columnHeaders" refId="1213" clsId="ReportingHeaders">
                      <m key="headers" refId="1214" keid="SYS_PR_I" veid="System.Collections.IList">
                        <key>
                          <i>-1</i>
                        </key>
                        <val>
                          <l refId="1215" ln="1">
                            <s>value($Scenario.year)</s>
                          </l>
                        </val>
                      </m>
                      <m key="headersDims" refId="1216" keid="SYS_PR_I" veid="SYS_STR">
                        <key>
                          <i>-1</i>
                        </key>
                        <val>
                          <s>SCE_$</s>
                        </val>
                      </m>
                    </be>
                    <e key="styleType" refId="1217" id="MatrixStyleType">0</e>
                    <b key="subtotalOnTop">N</b>
                    <b key="leavesFirst">N</b>
                    <b key="groupSubtotal">N</b>
                    <b key="replaceWithPlaceholder">N</b>
                    <b key="onlyFirstHeader">N</b>
                    <b key="allowRangeBreak">N</b>
                    <b key="showZeros">N</b>
                    <i key="maxRows">0</i>
                    <e key="rowsExpansionMode" refId="1218" id="RowColExpansionMode">1</e>
                    <i key="maxCols">0</i>
                    <ref key="colsExpansionMode" refId="1218"/>
                    <e key="columnsAutofitMode" refId="1219" id="ColumnsAutofitMode">0</e>
                    <b key="isEditabilityOnDemand">N</b>
                    <b key="useForcedBoundDims">N</b>
                    <e key="disableHints" refId="1220" id="MatrixHintsPolicy">C</e>
                    <e key="tipoAllineamentoLordiIC" refId="1221" id="TipoAllineamentoLordiIC">X</e>
                    <set key="forcedDimensions" refId="1222" ln="0" eid="SYS_STR"/>
                    <b key="bindOriginalAmountOnSave">N</b>
                    <b key="showLink">N</b>
                    <i key="index">0</i>
                    <b key="excludeValuatingSheetsWithZeroValues">N</b>
                    <m key="addictionalStyleSheets" refId="1223" keid="SYS_STR" veid="StyleSheet"/>
                    <b key="allowOpenNewElements">N</b>
                    <s key="forcedBreakBackType">X</s>
                    <s key="forcedBreakBackRefLeaf">X</s>
                    <b key="autoOpenNewElements">N</b>
                    <b key="askNumRows">N</b>
                    <set key="forcedContentCells" refId="1224" ln="10" eid="Reporting.com.tagetik.tables.IMatixCellLeafPositions,Reporting">
                      <be refId="1225" clsId="ColHeaderMatrixCellLeafPositions">
                        <i key="colHeader">-1</i>
                        <cust key="row" clsId="FilterOid">167</cust>
                      </be>
                      <be refId="1226" clsId="MatrixCellLeafOids">
                        <cust key="row" clsId="FilterOid">262</cust>
                        <cust key="col" clsId="FilterOid">3</cust>
                      </be>
                      <be refId="1227" clsId="MatrixCellLeafOids">
                        <cust key="row" clsId="FilterOid">163</cust>
                        <cust key="col" clsId="FilterOid">2</cust>
                      </be>
                      <be refId="1228" clsId="MatrixCellLeafOids">
                        <cust key="row" clsId="FilterOid">163</cust>
                        <cust key="col" clsId="FilterOid">3</cust>
                      </be>
                      <be refId="1229" clsId="CornerHeaderMatrixCellLeafPositions">
                        <i key="colHeader">-1</i>
                        <i key="rowHeader">-1</i>
                      </be>
                      <be refId="1230" clsId="MatrixCellLeafOids">
                        <cust key="row" clsId="FilterOid">246</cust>
                        <cust key="col" clsId="FilterOid">2</cust>
                      </be>
                      <be refId="1231" clsId="MatrixCellLeafOids">
                        <cust key="row" clsId="FilterOid">108</cust>
                        <cust key="col" clsId="FilterOid">2</cust>
                      </be>
                      <be refId="1232" clsId="MatrixCellLeafOids">
                        <cust key="row" clsId="FilterOid">179</cust>
                        <cust key="col" clsId="FilterOid">2</cust>
                      </be>
                      <be refId="1233" clsId="MatrixCellLeafOids">
                        <cust key="row" clsId="FilterOid">137</cust>
                        <cust key="col" clsId="FilterOid">2</cust>
                      </be>
                      <be refId="1234" clsId="MatrixCellLeafOids">
                        <cust key="row" clsId="FilterOid">165</cust>
                        <cust key="col" clsId="FilterOid">2</cust>
                      </be>
                    </set>
                    <m key="forcedEditModes" refId="1235" keid="Reporting.com.tagetik.tables.IMatixCellLeafPositions,Reporting" veid="SYS_STR"/>
                    <b key="UseTxlDeFormEditor">N</b>
                    <be key="TxDeFormsEditorDescriptor" refId="1236" clsId="TxDeFormsEditorDescriptor">
                      <l key="Tabs" refId="1237" ln="0" eid="TxDeFormsEditorGridDescriptor"/>
                      <i key="Height">400</i>
                      <i key="Width">430</i>
                      <b key="editButton">S</b>
                      <b key="newButton">S</b>
                      <b key="deleteButton">S</b>
                    </be>
                    <be key="workspaceTableInfo" refId="1238" clsId="matrixWSInfo">
                      <b key="isT">N</b>
                      <s key="wsCode">$CPM</s>
                    </be>
                    <be key="customFilters" refId="1239" clsId="ExpCustomFiltersProspetto"/>
                  </be>
                </val>
                <key>
                  <s>Matrix01 Income Tax payments</s>
                </key>
                <val>
                  <be refId="1240" clsId="MatrixPositionBlockVO">
                    <s key="positionID">Matrix01 Income Tax payments</s>
                    <be key="rows" refId="1241" clsId="FilterNode">
                      <l key="dimensionOids" refId="1242" ln="0" eid="DimensionOid"/>
                      <l key="AdHocParamDimensionOids" refId="1243" ln="0" eid="DimensionOid"/>
                      <be key="data" refId="1244" clsId="FilterNodeData">
                        <be key="filterNode" refId="1245" clsId="FilterNode">
                          <l key="dimensionOids" refId="1246" ln="0" eid="DimensionOid"/>
                          <l key="AdHocParamDimensionOids" refId="1247" ln="0" eid="DimensionOid"/>
                          <be key="data" refId="1248" clsId="FilterNodeData">
                            <ref key="filterNode" refId="1245"/>
                            <i key="segmentLevel">0</i>
                            <ref key="segment" refId="25"/>
                            <b key="placeHolder">N</b>
                            <ref key="weight" refId="26"/>
                            <be key="textMatchingCondition" refId="124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Rows</s>
                          <i key="index">0</i>
                          <l key="children" refId="1250" ln="25" eid="Framework.com.tagetik.trees.INode,framework">
                            <be refId="1251" clsId="FilterNode">
                              <l key="dimensionOids" refId="1252" ln="1" eid="DimensionOid">
                                <cust clsId="DimensionOid">564F43-4E-43444D30327C30303130----53-45</cust>
                              </l>
                              <l key="AdHocParamDimensionOids" refId="1253" ln="0" eid="DimensionOid"/>
                              <be key="data" refId="1254" clsId="FilterNodeData">
                                <ref key="filterNode" refId="1251"/>
                                <s key="dim">VOC</s>
                                <i key="segmentLevel">0</i>
                                <ref key="segment" refId="25"/>
                                <b key="placeHolder">N</b>
                                <ref key="weight" refId="26"/>
                                <be key="textMatchingCondition" refId="125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256"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79</cust>
                              <i key="index">0</i>
                              <ref key="parent" refId="1245"/>
                            </be>
                            <be refId="1257" clsId="FilterNode">
                              <l key="dimensionOids" refId="1258" ln="1" eid="DimensionOid">
                                <cust clsId="DimensionOid">564F43-4E-43444D30327C30303230----53-45</cust>
                              </l>
                              <l key="AdHocParamDimensionOids" refId="1259" ln="0" eid="DimensionOid"/>
                              <be key="data" refId="1260" clsId="FilterNodeData">
                                <ref key="filterNode" refId="1257"/>
                                <s key="dim">VOC</s>
                                <i key="segmentLevel">0</i>
                                <ref key="segment" refId="25"/>
                                <b key="placeHolder">N</b>
                                <ref key="weight" refId="26"/>
                                <be key="textMatchingCondition" refId="126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262"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80</cust>
                              <i key="index">0</i>
                              <ref key="parent" refId="1245"/>
                            </be>
                            <be refId="1263" clsId="FilterNode">
                              <l key="dimensionOids" refId="1264" ln="1" eid="DimensionOid">
                                <cust clsId="DimensionOid">564F43-4E-43444D30327C30303330----53-45</cust>
                              </l>
                              <l key="AdHocParamDimensionOids" refId="1265" ln="0" eid="DimensionOid"/>
                              <be key="data" refId="1266" clsId="FilterNodeData">
                                <ref key="filterNode" refId="1263"/>
                                <s key="dim">VOC</s>
                                <i key="segmentLevel">0</i>
                                <ref key="segment" refId="25"/>
                                <b key="placeHolder">N</b>
                                <ref key="weight" refId="26"/>
                                <be key="textMatchingCondition" refId="126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268"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81</cust>
                              <i key="index">0</i>
                              <ref key="parent" refId="1245"/>
                            </be>
                            <be refId="1269" clsId="FilterNode">
                              <l key="dimensionOids" refId="1270" ln="1" eid="DimensionOid">
                                <cust clsId="DimensionOid">564F43-4E-43444D30327C30303430----53-45</cust>
                              </l>
                              <l key="AdHocParamDimensionOids" refId="1271" ln="0" eid="DimensionOid"/>
                              <be key="data" refId="1272" clsId="FilterNodeData">
                                <ref key="filterNode" refId="1269"/>
                                <s key="dim">VOC</s>
                                <i key="segmentLevel">0</i>
                                <ref key="segment" refId="25"/>
                                <b key="placeHolder">N</b>
                                <ref key="weight" refId="26"/>
                                <be key="textMatchingCondition" refId="127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274"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82</cust>
                              <i key="index">0</i>
                              <ref key="parent" refId="1245"/>
                            </be>
                            <be refId="1275" clsId="FilterNode">
                              <l key="dimensionOids" refId="1276" ln="1" eid="DimensionOid">
                                <cust clsId="DimensionOid">564F43-4E-43444D30327C30303530----53-45</cust>
                              </l>
                              <l key="AdHocParamDimensionOids" refId="1277" ln="0" eid="DimensionOid"/>
                              <be key="data" refId="1278" clsId="FilterNodeData">
                                <ref key="filterNode" refId="1275"/>
                                <s key="dim">VOC</s>
                                <i key="segmentLevel">0</i>
                                <ref key="segment" refId="25"/>
                                <b key="placeHolder">N</b>
                                <ref key="weight" refId="26"/>
                                <be key="textMatchingCondition" refId="127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280"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83</cust>
                              <i key="index">0</i>
                              <ref key="parent" refId="1245"/>
                            </be>
                            <be refId="1281" clsId="FilterNode">
                              <l key="dimensionOids" refId="1282" ln="1" eid="DimensionOid">
                                <cust clsId="DimensionOid">564F43-4E-43444D30327C30303630----53-45</cust>
                              </l>
                              <l key="AdHocParamDimensionOids" refId="1283" ln="0" eid="DimensionOid"/>
                              <be key="data" refId="1284" clsId="FilterNodeData">
                                <ref key="filterNode" refId="1281"/>
                                <s key="dim">VOC</s>
                                <i key="segmentLevel">0</i>
                                <ref key="segment" refId="25"/>
                                <b key="placeHolder">N</b>
                                <ref key="weight" refId="26"/>
                                <be key="textMatchingCondition" refId="128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286"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84</cust>
                              <i key="index">0</i>
                              <ref key="parent" refId="1245"/>
                            </be>
                            <be refId="1287" clsId="FilterNode">
                              <l key="dimensionOids" refId="1288" ln="1" eid="DimensionOid">
                                <cust clsId="DimensionOid">564F43-4E-43444D30327C30303730----53-45</cust>
                              </l>
                              <l key="AdHocParamDimensionOids" refId="1289" ln="0" eid="DimensionOid"/>
                              <be key="data" refId="1290" clsId="FilterNodeData">
                                <ref key="filterNode" refId="1287"/>
                                <s key="dim">VOC</s>
                                <i key="segmentLevel">0</i>
                                <ref key="segment" refId="25"/>
                                <b key="placeHolder">N</b>
                                <ref key="weight" refId="26"/>
                                <be key="textMatchingCondition" refId="129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292"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85</cust>
                              <i key="index">0</i>
                              <ref key="parent" refId="1245"/>
                            </be>
                            <be refId="1293" clsId="FilterNode">
                              <l key="dimensionOids" refId="1294" ln="1" eid="DimensionOid">
                                <cust clsId="DimensionOid">564F43-4E-43444D30327C30303830----53-45</cust>
                              </l>
                              <l key="AdHocParamDimensionOids" refId="1295" ln="0" eid="DimensionOid"/>
                              <be key="data" refId="1296" clsId="FilterNodeData">
                                <ref key="filterNode" refId="1293"/>
                                <s key="dim">VOC</s>
                                <i key="segmentLevel">0</i>
                                <ref key="segment" refId="25"/>
                                <b key="placeHolder">N</b>
                                <ref key="weight" refId="26"/>
                                <be key="textMatchingCondition" refId="129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298"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86</cust>
                              <i key="index">0</i>
                              <ref key="parent" refId="1245"/>
                            </be>
                            <be refId="1299" clsId="FilterNode">
                              <l key="dimensionOids" refId="1300" ln="1" eid="DimensionOid">
                                <cust clsId="DimensionOid">564F43-4E-43444D30327C30303930----53-45</cust>
                              </l>
                              <l key="AdHocParamDimensionOids" refId="1301" ln="0" eid="DimensionOid"/>
                              <be key="data" refId="1302" clsId="FilterNodeData">
                                <ref key="filterNode" refId="1299"/>
                                <s key="dim">VOC</s>
                                <i key="segmentLevel">0</i>
                                <ref key="segment" refId="25"/>
                                <b key="placeHolder">N</b>
                                <ref key="weight" refId="26"/>
                                <be key="textMatchingCondition" refId="130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04"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87</cust>
                              <i key="index">0</i>
                              <ref key="parent" refId="1245"/>
                            </be>
                            <be refId="1305" clsId="FilterNode">
                              <l key="dimensionOids" refId="1306" ln="1" eid="DimensionOid">
                                <cust clsId="DimensionOid">564F43-4E-43444D30327C30313030----53-45</cust>
                              </l>
                              <l key="AdHocParamDimensionOids" refId="1307" ln="0" eid="DimensionOid"/>
                              <be key="data" refId="1308" clsId="FilterNodeData">
                                <ref key="filterNode" refId="1305"/>
                                <s key="dim">VOC</s>
                                <i key="segmentLevel">0</i>
                                <ref key="segment" refId="25"/>
                                <b key="placeHolder">N</b>
                                <ref key="weight" refId="26"/>
                                <be key="textMatchingCondition" refId="130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10"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88</cust>
                              <i key="index">0</i>
                              <ref key="parent" refId="1245"/>
                            </be>
                            <be refId="1311" clsId="FilterNode">
                              <l key="dimensionOids" refId="1312" ln="1" eid="DimensionOid">
                                <cust clsId="DimensionOid">564F43-4E-43444D30327C30313130----53-45</cust>
                              </l>
                              <l key="AdHocParamDimensionOids" refId="1313" ln="0" eid="DimensionOid"/>
                              <be key="data" refId="1314" clsId="FilterNodeData">
                                <ref key="filterNode" refId="1311"/>
                                <s key="dim">VOC</s>
                                <i key="segmentLevel">0</i>
                                <ref key="segment" refId="25"/>
                                <b key="placeHolder">N</b>
                                <ref key="weight" refId="26"/>
                                <be key="textMatchingCondition" refId="131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16"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89</cust>
                              <i key="index">0</i>
                              <ref key="parent" refId="1245"/>
                            </be>
                            <be refId="1317" clsId="FilterNode">
                              <l key="dimensionOids" refId="1318" ln="1" eid="DimensionOid">
                                <cust clsId="DimensionOid">564F43-4E-43444D30327C30313230----53-45</cust>
                              </l>
                              <l key="AdHocParamDimensionOids" refId="1319" ln="0" eid="DimensionOid"/>
                              <be key="data" refId="1320" clsId="FilterNodeData">
                                <ref key="filterNode" refId="1317"/>
                                <s key="dim">VOC</s>
                                <i key="segmentLevel">0</i>
                                <ref key="segment" refId="25"/>
                                <b key="placeHolder">N</b>
                                <ref key="weight" refId="26"/>
                                <be key="textMatchingCondition" refId="132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22"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90</cust>
                              <i key="index">0</i>
                              <ref key="parent" refId="1245"/>
                            </be>
                            <be refId="1323" clsId="FilterNode">
                              <l key="dimensionOids" refId="1324" ln="1" eid="DimensionOid">
                                <cust clsId="DimensionOid">564F43-4E-43444D30327C30313330----53-45</cust>
                              </l>
                              <l key="AdHocParamDimensionOids" refId="1325" ln="0" eid="DimensionOid"/>
                              <be key="data" refId="1326" clsId="FilterNodeData">
                                <ref key="filterNode" refId="1323"/>
                                <s key="dim">VOC</s>
                                <i key="segmentLevel">0</i>
                                <ref key="segment" refId="25"/>
                                <b key="placeHolder">N</b>
                                <ref key="weight" refId="26"/>
                                <be key="textMatchingCondition" refId="132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28"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91</cust>
                              <i key="index">0</i>
                              <ref key="parent" refId="1245"/>
                            </be>
                            <be refId="1329" clsId="FilterNode">
                              <l key="dimensionOids" refId="1330" ln="1" eid="DimensionOid">
                                <cust clsId="DimensionOid">564F43-4E-43444D30327C30313430----53-45</cust>
                              </l>
                              <l key="AdHocParamDimensionOids" refId="1331" ln="0" eid="DimensionOid"/>
                              <be key="data" refId="1332" clsId="FilterNodeData">
                                <ref key="filterNode" refId="1329"/>
                                <s key="dim">VOC</s>
                                <i key="segmentLevel">0</i>
                                <ref key="segment" refId="25"/>
                                <b key="placeHolder">N</b>
                                <ref key="weight" refId="26"/>
                                <be key="textMatchingCondition" refId="133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34"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92</cust>
                              <i key="index">0</i>
                              <ref key="parent" refId="1245"/>
                            </be>
                            <be refId="1335" clsId="FilterNode">
                              <l key="dimensionOids" refId="1336" ln="1" eid="DimensionOid">
                                <cust clsId="DimensionOid">564F43-4E-43444D30327C30313530----53-45</cust>
                              </l>
                              <l key="AdHocParamDimensionOids" refId="1337" ln="0" eid="DimensionOid"/>
                              <be key="data" refId="1338" clsId="FilterNodeData">
                                <ref key="filterNode" refId="1335"/>
                                <s key="dim">VOC</s>
                                <i key="segmentLevel">0</i>
                                <ref key="segment" refId="25"/>
                                <b key="placeHolder">N</b>
                                <ref key="weight" refId="26"/>
                                <be key="textMatchingCondition" refId="133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40"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93</cust>
                              <i key="index">0</i>
                              <ref key="parent" refId="1245"/>
                            </be>
                            <be refId="1341" clsId="FilterNode">
                              <l key="dimensionOids" refId="1342" ln="1" eid="DimensionOid">
                                <cust clsId="DimensionOid">564F43-4E-43444D30327C30313630----53-45</cust>
                              </l>
                              <l key="AdHocParamDimensionOids" refId="1343" ln="0" eid="DimensionOid"/>
                              <be key="data" refId="1344" clsId="FilterNodeData">
                                <ref key="filterNode" refId="1341"/>
                                <s key="dim">VOC</s>
                                <i key="segmentLevel">0</i>
                                <ref key="segment" refId="25"/>
                                <b key="placeHolder">N</b>
                                <ref key="weight" refId="26"/>
                                <be key="textMatchingCondition" refId="134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46"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94</cust>
                              <i key="index">0</i>
                              <ref key="parent" refId="1245"/>
                            </be>
                            <be refId="1347" clsId="FilterNode">
                              <l key="dimensionOids" refId="1348" ln="1" eid="DimensionOid">
                                <cust clsId="DimensionOid">564F43-4E-43444D30327C30313730----53-45</cust>
                              </l>
                              <l key="AdHocParamDimensionOids" refId="1349" ln="0" eid="DimensionOid"/>
                              <be key="data" refId="1350" clsId="FilterNodeData">
                                <ref key="filterNode" refId="1347"/>
                                <s key="dim">VOC</s>
                                <i key="segmentLevel">0</i>
                                <ref key="segment" refId="25"/>
                                <b key="placeHolder">N</b>
                                <ref key="weight" refId="26"/>
                                <be key="textMatchingCondition" refId="135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52"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95</cust>
                              <i key="index">0</i>
                              <ref key="parent" refId="1245"/>
                            </be>
                            <be refId="1353" clsId="FilterNode">
                              <l key="dimensionOids" refId="1354" ln="1" eid="DimensionOid">
                                <cust clsId="DimensionOid">564F43-4E-43444D30327C30313830----53-45</cust>
                              </l>
                              <l key="AdHocParamDimensionOids" refId="1355" ln="0" eid="DimensionOid"/>
                              <be key="data" refId="1356" clsId="FilterNodeData">
                                <ref key="filterNode" refId="1353"/>
                                <s key="dim">VOC</s>
                                <i key="segmentLevel">0</i>
                                <ref key="segment" refId="25"/>
                                <b key="placeHolder">N</b>
                                <ref key="weight" refId="26"/>
                                <be key="textMatchingCondition" refId="135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58"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96</cust>
                              <i key="index">0</i>
                              <ref key="parent" refId="1245"/>
                            </be>
                            <be refId="1359" clsId="FilterNode">
                              <l key="dimensionOids" refId="1360" ln="1" eid="DimensionOid">
                                <cust clsId="DimensionOid">564F43-4E-43444D30327C30313930----53-45</cust>
                              </l>
                              <l key="AdHocParamDimensionOids" refId="1361" ln="0" eid="DimensionOid"/>
                              <be key="data" refId="1362" clsId="FilterNodeData">
                                <ref key="filterNode" refId="1359"/>
                                <s key="dim">VOC</s>
                                <i key="segmentLevel">0</i>
                                <ref key="segment" refId="25"/>
                                <b key="placeHolder">N</b>
                                <ref key="weight" refId="26"/>
                                <be key="textMatchingCondition" refId="136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64"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97</cust>
                              <i key="index">0</i>
                              <ref key="parent" refId="1245"/>
                            </be>
                            <be refId="1365" clsId="FilterNode">
                              <l key="dimensionOids" refId="1366" ln="1" eid="DimensionOid">
                                <cust clsId="DimensionOid">564F43-4E-43444D30327C30323030----53-45</cust>
                              </l>
                              <l key="AdHocParamDimensionOids" refId="1367" ln="0" eid="DimensionOid"/>
                              <be key="data" refId="1368" clsId="FilterNodeData">
                                <ref key="filterNode" refId="1365"/>
                                <s key="dim">VOC</s>
                                <i key="segmentLevel">0</i>
                                <ref key="segment" refId="25"/>
                                <b key="placeHolder">N</b>
                                <ref key="weight" refId="26"/>
                                <be key="textMatchingCondition" refId="136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70"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98</cust>
                              <i key="index">0</i>
                              <ref key="parent" refId="1245"/>
                            </be>
                            <be refId="1371" clsId="FilterNode">
                              <l key="dimensionOids" refId="1372" ln="1" eid="DimensionOid">
                                <cust clsId="DimensionOid">564F43-4E-43444D30327C30323130----53-45</cust>
                              </l>
                              <l key="AdHocParamDimensionOids" refId="1373" ln="0" eid="DimensionOid"/>
                              <be key="data" refId="1374" clsId="FilterNodeData">
                                <ref key="filterNode" refId="1371"/>
                                <s key="dim">VOC</s>
                                <i key="segmentLevel">0</i>
                                <ref key="segment" refId="25"/>
                                <b key="placeHolder">N</b>
                                <ref key="weight" refId="26"/>
                                <be key="textMatchingCondition" refId="137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76"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99</cust>
                              <i key="index">0</i>
                              <ref key="parent" refId="1245"/>
                            </be>
                            <be refId="1377" clsId="FilterNode">
                              <l key="dimensionOids" refId="1378" ln="1" eid="DimensionOid">
                                <cust clsId="DimensionOid">564F43-4E-43444D30327C30323230----53-45</cust>
                              </l>
                              <l key="AdHocParamDimensionOids" refId="1379" ln="0" eid="DimensionOid"/>
                              <be key="data" refId="1380" clsId="FilterNodeData">
                                <ref key="filterNode" refId="1377"/>
                                <s key="dim">VOC</s>
                                <i key="segmentLevel">0</i>
                                <ref key="segment" refId="25"/>
                                <b key="placeHolder">N</b>
                                <ref key="weight" refId="26"/>
                                <be key="textMatchingCondition" refId="138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82"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100</cust>
                              <i key="index">0</i>
                              <ref key="parent" refId="1245"/>
                            </be>
                            <be refId="1383" clsId="FilterNode">
                              <l key="dimensionOids" refId="1384" ln="1" eid="DimensionOid">
                                <cust clsId="DimensionOid">564F43-4E-43444D30327C30323330----53-45</cust>
                              </l>
                              <l key="AdHocParamDimensionOids" refId="1385" ln="0" eid="DimensionOid"/>
                              <be key="data" refId="1386" clsId="FilterNodeData">
                                <ref key="filterNode" refId="1383"/>
                                <s key="dim">VOC</s>
                                <i key="segmentLevel">0</i>
                                <ref key="segment" refId="25"/>
                                <b key="placeHolder">N</b>
                                <ref key="weight" refId="26"/>
                                <be key="textMatchingCondition" refId="138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88"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101</cust>
                              <i key="index">0</i>
                              <ref key="parent" refId="1245"/>
                            </be>
                            <be refId="1389" clsId="FilterNode">
                              <l key="dimensionOids" refId="1390" ln="1" eid="DimensionOid">
                                <cust clsId="DimensionOid">564F43-4E-43444D30327C30323430----53-45</cust>
                              </l>
                              <l key="AdHocParamDimensionOids" refId="1391" ln="0" eid="DimensionOid"/>
                              <be key="data" refId="1392" clsId="FilterNodeData">
                                <ref key="filterNode" refId="1389"/>
                                <s key="dim">VOC</s>
                                <i key="segmentLevel">0</i>
                                <ref key="segment" refId="25"/>
                                <b key="placeHolder">N</b>
                                <ref key="weight" refId="26"/>
                                <be key="textMatchingCondition" refId="139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394"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102</cust>
                              <i key="index">0</i>
                              <ref key="parent" refId="1245"/>
                            </be>
                            <be refId="1395" clsId="FilterNode">
                              <l key="dimensionOids" refId="1396" ln="1" eid="DimensionOid">
                                <cust clsId="DimensionOid">564F43-4E-43444D30327C30323530----53-45</cust>
                              </l>
                              <l key="AdHocParamDimensionOids" refId="1397" ln="0" eid="DimensionOid"/>
                              <be key="data" refId="1398" clsId="FilterNodeData">
                                <ref key="filterNode" refId="1395"/>
                                <s key="dim">VOC</s>
                                <i key="segmentLevel">0</i>
                                <ref key="segment" refId="25"/>
                                <b key="placeHolder">N</b>
                                <ref key="weight" refId="26"/>
                                <be key="textMatchingCondition" refId="139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400" keid="SYS_STR" veid="EFReportingNodeType">
                                  <key>
                                    <s>564F43-4E-43444D30327C30303330----53-45</s>
                                  </key>
                                  <val>
                                    <ref refId="74"/>
                                  </val>
                                  <key>
                                    <s>564F43-4E-43444D30327C30313030----53-45</s>
                                  </key>
                                  <val>
                                    <ref refId="74"/>
                                  </val>
                                  <key>
                                    <s>564F43-4E-43444D30327C30303730----53-45</s>
                                  </key>
                                  <val>
                                    <ref refId="74"/>
                                  </val>
                                  <key>
                                    <s>564F43-4E-43444D30327C30313630----53-45</s>
                                  </key>
                                  <val>
                                    <ref refId="74"/>
                                  </val>
                                  <key>
                                    <s>564F43-4E-43444D30327C30303930----53-45</s>
                                  </key>
                                  <val>
                                    <ref refId="74"/>
                                  </val>
                                  <key>
                                    <s>564F43-4E-43444D30327C30303230----53-45</s>
                                  </key>
                                  <val>
                                    <ref refId="75"/>
                                  </val>
                                  <key>
                                    <s>564F43-4E-43444D30327C30323430----53-45</s>
                                  </key>
                                  <val>
                                    <ref refId="74"/>
                                  </val>
                                  <key>
                                    <s>564F43-4E-43444D30327C30323530----53-45</s>
                                  </key>
                                  <val>
                                    <ref refId="74"/>
                                  </val>
                                  <key>
                                    <s>564F43-4E-43444D30327C30303130----53-45</s>
                                  </key>
                                  <val>
                                    <ref refId="74"/>
                                  </val>
                                  <key>
                                    <s>564F43-4E-43444D30327C30313730----53-45</s>
                                  </key>
                                  <val>
                                    <ref refId="74"/>
                                  </val>
                                  <key>
                                    <s>564F43-4E-43444D30327C30313930----53-45</s>
                                  </key>
                                  <val>
                                    <ref refId="74"/>
                                  </val>
                                  <key>
                                    <s>564F43-4E-43444D30327C30323030----53-45</s>
                                  </key>
                                  <val>
                                    <ref refId="74"/>
                                  </val>
                                  <key>
                                    <s>564F43-4E-43444D30327C30303830----53-45</s>
                                  </key>
                                  <val>
                                    <ref refId="74"/>
                                  </val>
                                  <key>
                                    <s>564F43-4E-43444D30327C30303530----53-45</s>
                                  </key>
                                  <val>
                                    <ref refId="74"/>
                                  </val>
                                  <key>
                                    <s>564F43-4E-43444D30327C30313130----53-45</s>
                                  </key>
                                  <val>
                                    <ref refId="74"/>
                                  </val>
                                  <key>
                                    <s>564F43-4E-43444D30327C30303430----53-45</s>
                                  </key>
                                  <val>
                                    <ref refId="74"/>
                                  </val>
                                  <key>
                                    <s>564F43-4E-43444D30327C30313330----53-45</s>
                                  </key>
                                  <val>
                                    <ref refId="74"/>
                                  </val>
                                  <key>
                                    <s>564F43-4E-43444D30327C30313230----53-45</s>
                                  </key>
                                  <val>
                                    <ref refId="75"/>
                                  </val>
                                  <key>
                                    <s>564F43-4E-43444D30327C30313830----53-45</s>
                                  </key>
                                  <val>
                                    <ref refId="74"/>
                                  </val>
                                  <key>
                                    <s>564F43-4E-43444D30327C30313530----53-45</s>
                                  </key>
                                  <val>
                                    <ref refId="74"/>
                                  </val>
                                  <key>
                                    <s>564F43-4E-43444D30327C30323230----53-45</s>
                                  </key>
                                  <val>
                                    <ref refId="76"/>
                                  </val>
                                  <key>
                                    <s>564F43-4E-43444D30327C30313430----53-45</s>
                                  </key>
                                  <val>
                                    <ref refId="75"/>
                                  </val>
                                  <key>
                                    <s>564F43-4E-43444D30327C30303630----53-45</s>
                                  </key>
                                  <val>
                                    <ref refId="74"/>
                                  </val>
                                  <key>
                                    <s>564F43-4E-43444D30327C30323130----53-45</s>
                                  </key>
                                  <val>
                                    <ref refId="74"/>
                                  </val>
                                  <key>
                                    <s>564F43-4E-43444D30327C30323330----53-45</s>
                                  </key>
                                  <val>
                                    <ref refId="76"/>
                                  </val>
                                </m>
                                <b key="multiSelection">N</b>
                              </be>
                              <cust key="id" clsId="FilterOid">103</cust>
                              <i key="index">0</i>
                              <ref key="parent" refId="1245"/>
                            </be>
                          </l>
                        </be>
                        <i key="segmentLevel">0</i>
                        <ref key="segment" refId="25"/>
                        <b key="placeHolder">N</b>
                        <ref key="weight" refId="26"/>
                        <be key="textMatchingCondition" refId="140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Rows</s>
                      <i key="index">0</i>
                      <l key="children" refId="1402" ln="12" eid="Framework.com.tagetik.trees.INode,framework">
                        <be refId="1403" clsId="FilterNode">
                          <l key="dimensionOids" refId="1404" ln="1" eid="DimensionOid">
                            <cust clsId="DimensionOid">564F43-45-343433303130303130302D4D5231---</cust>
                          </l>
                          <l key="AdHocParamDimensionOids" refId="1405" ln="0" eid="DimensionOid"/>
                          <be key="data" refId="1406" clsId="FilterNodeData">
                            <ref key="filterNode" refId="1403"/>
                            <s key="dim">VOC</s>
                            <i key="segmentLevel">0</i>
                            <ref key="segment" refId="25"/>
                            <b key="placeHolder">N</b>
                            <ref key="weight" refId="26"/>
                            <be key="textMatchingCondition" refId="140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08" keid="SYS_STR" veid="EFReportingNodeType">
                              <key>
                                <s>564F43-45-343433303130303130302D4D5231---</s>
                              </key>
                              <val>
                                <ref refId="744"/>
                              </val>
                            </m>
                            <b key="multiSelection">N</b>
                          </be>
                          <cust key="id" clsId="FilterOid">273</cust>
                          <i key="index">0</i>
                          <ref key="parent" refId="1241"/>
                        </be>
                        <be refId="1409" clsId="FilterNode">
                          <l key="dimensionOids" refId="1410" ln="1" eid="DimensionOid">
                            <cust clsId="DimensionOid">564F43-45-343433303130303230302D4D5231---</cust>
                          </l>
                          <l key="AdHocParamDimensionOids" refId="1411" ln="0" eid="DimensionOid"/>
                          <be key="data" refId="1412" clsId="FilterNodeData">
                            <ref key="filterNode" refId="1409"/>
                            <s key="dim">VOC</s>
                            <i key="segmentLevel">0</i>
                            <ref key="segment" refId="25"/>
                            <b key="placeHolder">N</b>
                            <ref key="weight" refId="26"/>
                            <be key="textMatchingCondition" refId="141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14" keid="SYS_STR" veid="EFReportingNodeType">
                              <key>
                                <s>564F43-45-343433303130303230302D4D5231---</s>
                              </key>
                              <val>
                                <ref refId="744"/>
                              </val>
                            </m>
                            <b key="multiSelection">N</b>
                          </be>
                          <cust key="id" clsId="FilterOid">274</cust>
                          <i key="index">0</i>
                          <ref key="parent" refId="1241"/>
                        </be>
                        <be refId="1415" clsId="FilterNode">
                          <l key="dimensionOids" refId="1416" ln="1" eid="DimensionOid">
                            <cust clsId="DimensionOid">564F43-45-343433303130303330302D4D5231---</cust>
                          </l>
                          <l key="AdHocParamDimensionOids" refId="1417" ln="0" eid="DimensionOid"/>
                          <be key="data" refId="1418" clsId="FilterNodeData">
                            <ref key="filterNode" refId="1415"/>
                            <s key="dim">VOC</s>
                            <i key="segmentLevel">0</i>
                            <ref key="segment" refId="25"/>
                            <b key="placeHolder">N</b>
                            <ref key="weight" refId="26"/>
                            <be key="textMatchingCondition" refId="141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20" keid="SYS_STR" veid="EFReportingNodeType">
                              <key>
                                <s>564F43-45-343433303130303330302D4D5231---</s>
                              </key>
                              <val>
                                <ref refId="744"/>
                              </val>
                            </m>
                            <b key="multiSelection">N</b>
                          </be>
                          <cust key="id" clsId="FilterOid">275</cust>
                          <i key="index">0</i>
                          <ref key="parent" refId="1241"/>
                        </be>
                        <be refId="1421" clsId="FilterNode">
                          <l key="dimensionOids" refId="1422" ln="1" eid="DimensionOid">
                            <cust clsId="DimensionOid">564F43-45-343433303130303331302D4D5231---</cust>
                          </l>
                          <l key="AdHocParamDimensionOids" refId="1423" ln="0" eid="DimensionOid"/>
                          <be key="data" refId="1424" clsId="FilterNodeData">
                            <ref key="filterNode" refId="1421"/>
                            <s key="dim">VOC</s>
                            <i key="segmentLevel">0</i>
                            <ref key="segment" refId="25"/>
                            <b key="placeHolder">N</b>
                            <ref key="weight" refId="26"/>
                            <be key="textMatchingCondition" refId="142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26" keid="SYS_STR" veid="EFReportingNodeType">
                              <key>
                                <s>564F43-45-343433303130303331302D4D5231---</s>
                              </key>
                              <val>
                                <ref refId="744"/>
                              </val>
                            </m>
                            <b key="multiSelection">N</b>
                          </be>
                          <cust key="id" clsId="FilterOid">276</cust>
                          <i key="index">0</i>
                          <ref key="parent" refId="1241"/>
                        </be>
                        <be refId="1427" clsId="FilterNode">
                          <l key="dimensionOids" refId="1428" ln="1" eid="DimensionOid">
                            <cust clsId="DimensionOid">564F43-45-343433303130303831352D4D5231---</cust>
                          </l>
                          <l key="AdHocParamDimensionOids" refId="1429" ln="0" eid="DimensionOid"/>
                          <be key="data" refId="1430" clsId="FilterNodeData">
                            <ref key="filterNode" refId="1427"/>
                            <s key="dim">VOC</s>
                            <i key="segmentLevel">0</i>
                            <ref key="segment" refId="25"/>
                            <b key="placeHolder">N</b>
                            <ref key="weight" refId="26"/>
                            <be key="textMatchingCondition" refId="143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32" keid="SYS_STR" veid="EFReportingNodeType">
                              <key>
                                <s>564F43-45-343433303130303831352D4D5231---</s>
                              </key>
                              <val>
                                <ref refId="744"/>
                              </val>
                            </m>
                            <b key="multiSelection">N</b>
                          </be>
                          <cust key="id" clsId="FilterOid">277</cust>
                          <i key="index">0</i>
                          <ref key="parent" refId="1241"/>
                        </be>
                        <be refId="1433" clsId="FilterNode">
                          <l key="dimensionOids" refId="1434" ln="1" eid="DimensionOid">
                            <cust clsId="DimensionOid">564F43-45-343433303130303832352D4D5231---</cust>
                          </l>
                          <l key="AdHocParamDimensionOids" refId="1435" ln="0" eid="DimensionOid"/>
                          <be key="data" refId="1436" clsId="FilterNodeData">
                            <ref key="filterNode" refId="1433"/>
                            <s key="dim">VOC</s>
                            <i key="segmentLevel">0</i>
                            <ref key="segment" refId="25"/>
                            <b key="placeHolder">N</b>
                            <ref key="weight" refId="26"/>
                            <be key="textMatchingCondition" refId="143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38" keid="SYS_STR" veid="EFReportingNodeType">
                              <key>
                                <s>564F43-45-343433303130303832352D4D5231---</s>
                              </key>
                              <val>
                                <ref refId="744"/>
                              </val>
                            </m>
                            <b key="multiSelection">N</b>
                          </be>
                          <cust key="id" clsId="FilterOid">278</cust>
                          <i key="index">0</i>
                          <ref key="parent" refId="1241"/>
                        </be>
                        <be refId="1439" clsId="FilterNode">
                          <l key="dimensionOids" refId="1440" ln="1" eid="DimensionOid">
                            <cust clsId="DimensionOid">564F43-45-343433303130303833302D4D5231---</cust>
                          </l>
                          <l key="AdHocParamDimensionOids" refId="1441" ln="0" eid="DimensionOid"/>
                          <be key="data" refId="1442" clsId="FilterNodeData">
                            <ref key="filterNode" refId="1439"/>
                            <s key="dim">VOC</s>
                            <i key="segmentLevel">0</i>
                            <ref key="segment" refId="25"/>
                            <b key="placeHolder">N</b>
                            <ref key="weight" refId="26"/>
                            <be key="textMatchingCondition" refId="144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44" keid="SYS_STR" veid="EFReportingNodeType">
                              <key>
                                <s>564F43-45-343433303130303833302D4D5231---</s>
                              </key>
                              <val>
                                <ref refId="744"/>
                              </val>
                            </m>
                            <b key="multiSelection">N</b>
                          </be>
                          <cust key="id" clsId="FilterOid">279</cust>
                          <i key="index">0</i>
                          <ref key="parent" refId="1241"/>
                        </be>
                        <be refId="1445" clsId="FilterNode">
                          <l key="dimensionOids" refId="1446" ln="1" eid="DimensionOid">
                            <cust clsId="DimensionOid">564F43-45-343433303130303834302D4D5231---</cust>
                          </l>
                          <l key="AdHocParamDimensionOids" refId="1447" ln="0" eid="DimensionOid"/>
                          <be key="data" refId="1448" clsId="FilterNodeData">
                            <ref key="filterNode" refId="1445"/>
                            <s key="dim">VOC</s>
                            <i key="segmentLevel">0</i>
                            <ref key="segment" refId="25"/>
                            <b key="placeHolder">N</b>
                            <ref key="weight" refId="26"/>
                            <be key="textMatchingCondition" refId="144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50" keid="SYS_STR" veid="EFReportingNodeType">
                              <key>
                                <s>564F43-45-343433303130303834302D4D5231---</s>
                              </key>
                              <val>
                                <ref refId="744"/>
                              </val>
                            </m>
                            <b key="multiSelection">N</b>
                          </be>
                          <cust key="id" clsId="FilterOid">280</cust>
                          <i key="index">0</i>
                          <ref key="parent" refId="1241"/>
                        </be>
                        <be refId="1451" clsId="FilterNode">
                          <l key="dimensionOids" refId="1452" ln="1" eid="DimensionOid">
                            <cust clsId="DimensionOid">564F43-45-343433303130313430302D4D5231---</cust>
                          </l>
                          <l key="AdHocParamDimensionOids" refId="1453" ln="0" eid="DimensionOid"/>
                          <be key="data" refId="1454" clsId="FilterNodeData">
                            <ref key="filterNode" refId="1451"/>
                            <s key="dim">VOC</s>
                            <i key="segmentLevel">0</i>
                            <ref key="segment" refId="25"/>
                            <b key="placeHolder">N</b>
                            <ref key="weight" refId="26"/>
                            <be key="textMatchingCondition" refId="145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56" keid="SYS_STR" veid="EFReportingNodeType">
                              <key>
                                <s>564F43-45-343433303130313430302D4D5231---</s>
                              </key>
                              <val>
                                <ref refId="744"/>
                              </val>
                            </m>
                            <b key="multiSelection">N</b>
                          </be>
                          <cust key="id" clsId="FilterOid">281</cust>
                          <i key="index">0</i>
                          <ref key="parent" refId="1241"/>
                        </be>
                        <be refId="1457" clsId="FilterNode">
                          <l key="dimensionOids" refId="1458" ln="1" eid="DimensionOid">
                            <cust clsId="DimensionOid">564F43-45-343433303130313930302D4D5231---</cust>
                          </l>
                          <l key="AdHocParamDimensionOids" refId="1459" ln="0" eid="DimensionOid"/>
                          <be key="data" refId="1460" clsId="FilterNodeData">
                            <ref key="filterNode" refId="1457"/>
                            <s key="dim">VOC</s>
                            <i key="segmentLevel">0</i>
                            <ref key="segment" refId="25"/>
                            <b key="placeHolder">N</b>
                            <ref key="weight" refId="26"/>
                            <be key="textMatchingCondition" refId="146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62" keid="SYS_STR" veid="EFReportingNodeType">
                              <key>
                                <s>564F43-45-343433303130313930302D4D5231---</s>
                              </key>
                              <val>
                                <ref refId="744"/>
                              </val>
                            </m>
                            <b key="multiSelection">N</b>
                          </be>
                          <cust key="id" clsId="FilterOid">282</cust>
                          <i key="index">0</i>
                          <ref key="parent" refId="1241"/>
                        </be>
                        <be refId="1463" clsId="FilterNode">
                          <l key="dimensionOids" refId="1464" ln="1" eid="DimensionOid">
                            <cust clsId="DimensionOid">564F43-45-35323035303030303030---</cust>
                          </l>
                          <l key="AdHocParamDimensionOids" refId="1465" ln="0" eid="DimensionOid"/>
                          <be key="data" refId="1466" clsId="FilterNodeData">
                            <ref key="filterNode" refId="1463"/>
                            <s key="dim">VOC</s>
                            <i key="segmentLevel">0</i>
                            <ref key="segment" refId="25"/>
                            <b key="placeHolder">N</b>
                            <ref key="weight" refId="26"/>
                            <be key="textMatchingCondition" refId="146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m key="nodeTypes" refId="1468" keid="SYS_STR" veid="EFReportingNodeType">
                              <key>
                                <s>564F43-45-35323035303030303030---</s>
                              </key>
                              <val>
                                <ref refId="744"/>
                              </val>
                            </m>
                            <b key="multiSelection">N</b>
                          </be>
                          <cust key="id" clsId="FilterOid">283</cust>
                          <i key="index">0</i>
                          <ref key="parent" refId="1241"/>
                        </be>
                        <be refId="1469" clsId="FilterNode">
                          <l key="dimensionOids" refId="1470" ln="0" eid="DimensionOid"/>
                          <l key="AdHocParamDimensionOids" refId="1471" ln="0" eid="DimensionOid"/>
                          <be key="data" refId="1472" clsId="FilterNodeData">
                            <ref key="filterNode" refId="1469"/>
                            <s key="dim">VOC</s>
                            <i key="segmentLevel">0</i>
                            <ref key="segment" refId="25"/>
                            <be key="reportingFormula" refId="1473" clsId="ReportingFormula">
                              <b key="serverFormula">N</b>
                              <b key="formulaRule">N</b>
                              <s key="formula">sum({273}:{283})</s>
                            </be>
                            <be key="dictionaryHeader" refId="1474" clsId="MultiDesc">
                              <a key="desc" refId="1475" ln="4" eid="SYS_STR">
                                <s>Income Tax Payments and Refunds (sum items above)</s>
                                <s>Income Tax Payments and Refunds (sum items above)</s>
                                <nl/>
                                <nl/>
                              </a>
                            </be>
                            <b key="placeHolder">S</b>
                            <ref key="weight" refId="26"/>
                            <be key="textMatchingCondition" refId="1476"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m key="nodeTypes" refId="1477" keid="SYS_STR" veid="EFReportingNodeType">
                              <key>
                                <s>283</s>
                              </key>
                              <val>
                                <ref refId="744"/>
                              </val>
                            </m>
                            <b key="multiSelection">N</b>
                          </be>
                          <cust key="id" clsId="FilterOid">284</cust>
                          <s key="cod">PH</s>
                          <s key="desc"/>
                          <i key="index">0</i>
                          <ref key="parent" refId="1241"/>
                        </be>
                      </l>
                    </be>
                    <be key="columns" refId="1478" clsId="FilterNode">
                      <l key="dimensionOids" refId="1479" ln="0" eid="DimensionOid"/>
                      <l key="AdHocParamDimensionOids" refId="1480" ln="0" eid="DimensionOid"/>
                      <be key="data" refId="1481" clsId="FilterNodeData">
                        <ref key="filterNode" refId="1478"/>
                        <i key="segmentLevel">0</i>
                        <ref key="segment" refId="25"/>
                        <b key="placeHolder">N</b>
                        <ref key="weight" refId="26"/>
                        <be key="textMatchingCondition" refId="148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Columns</s>
                      <i key="index">0</i>
                      <l key="children" refId="1483" ln="2" eid="Framework.com.tagetik.trees.INode,framework">
                        <be refId="1484" clsId="FilterNode">
                          <l key="dimensionOids" refId="1485" ln="1" eid="DimensionOid">
                            <cust clsId="DimensionOid">5343455F24-45-41435F5343455F434F4E535F504152545F30303031--50-</cust>
                          </l>
                          <l key="AdHocParamDimensionOids" refId="1486" ln="0" eid="DimensionOid"/>
                          <be key="data" refId="1487" clsId="FilterNodeData">
                            <ref key="filterNode" refId="1484"/>
                            <s key="dim">SCE_$</s>
                            <i key="segmentLevel">0</i>
                            <ref key="segment" refId="25"/>
                            <b key="placeHolder">N</b>
                            <ref key="weight" refId="26"/>
                            <be key="textMatchingCondition" refId="1488"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2</cust>
                          <s key="cod"/>
                          <s key="desc"/>
                          <i key="index">0</i>
                          <l key="children" refId="1489" ln="0" eid="Framework.com.tagetik.trees.INode,framework"/>
                          <ref key="parent" refId="1478"/>
                        </be>
                        <be refId="1490" clsId="FilterNode">
                          <l key="dimensionOids" refId="1491" ln="1" eid="DimensionOid">
                            <cust clsId="DimensionOid">5343455F24-45-41435F5343455F434F4E535F504152545F30303031--50-</cust>
                          </l>
                          <l key="AdHocParamDimensionOids" refId="1492" ln="0" eid="DimensionOid"/>
                          <be key="data" refId="1493" clsId="FilterNodeData">
                            <ref key="filterNode" refId="1490"/>
                            <s key="dim">SCE_$</s>
                            <i key="segmentLevel">0</i>
                            <ref key="segment" refId="25"/>
                            <b key="placeHolder">N</b>
                            <ref key="weight" refId="26"/>
                            <be key="textMatchingCondition" refId="1494" clsId="TextMatchingCondition">
                              <ref key="op" refId="28"/>
                              <s key="val"/>
                            </be>
                            <ref key="change" refId="29"/>
                            <ref key="dataType" refId="30"/>
                            <b key="prevailingDataType">N</b>
                            <ref key="editability" refId="31"/>
                            <b key="signChange">N</b>
                            <b key="nativeSignChange">N</b>
                            <l key="nav" refId="1495" ln="1" eid="ScenarioModifierValue">
                              <ref refId="1171"/>
                            </l>
                            <i key="sco">0</i>
                            <b key="applyFiltersForForcedScenarioPeriodoMap">N</b>
                            <b key="lineSplit">N</b>
                            <b key="addRCRow">N</b>
                            <b key="complementary">N</b>
                            <ref key="periodicCalculation" refId="32"/>
                            <b key="breakLevelSubtotal">N</b>
                            <b key="alreadyDrilled">N</b>
                            <b key="multiSelection">N</b>
                          </be>
                          <cust key="id" clsId="FilterOid">3</cust>
                          <s key="cod"/>
                          <s key="desc"/>
                          <i key="index">1</i>
                          <l key="children" refId="1496" ln="0" eid="Framework.com.tagetik.trees.INode,framework"/>
                          <ref key="parent" refId="1478"/>
                        </be>
                      </l>
                    </be>
                    <be key="matrixFilters" refId="1497" clsId="FilterNode">
                      <l key="dimensionOids" refId="1498" ln="0" eid="DimensionOid"/>
                      <l key="AdHocParamDimensionOids" refId="1499" ln="0" eid="DimensionOid"/>
                      <be key="data" refId="1500" clsId="FilterNodeData">
                        <ref key="filterNode" refId="1497"/>
                        <i key="segmentLevel">0</i>
                        <ref key="segment" refId="25"/>
                        <b key="placeHolder">N</b>
                        <ref key="weight" refId="26"/>
                        <be key="textMatchingCondition" refId="150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Matrix</s>
                      <i key="index">0</i>
                      <l key="children" refId="1502" ln="1" eid="Framework.com.tagetik.trees.INode,framework">
                        <be refId="1503" clsId="FilterNode">
                          <l key="dimensionOids" refId="1504" ln="1" eid="DimensionOid">
                            <cust clsId="DimensionOid">544950-45-5449505F4356---</cust>
                          </l>
                          <l key="AdHocParamDimensionOids" refId="1505" ln="0" eid="DimensionOid"/>
                          <be key="data" refId="1506" clsId="FilterNodeData">
                            <ref key="filterNode" refId="1503"/>
                            <s key="dim">TIP</s>
                            <i key="segmentLevel">0</i>
                            <ref key="segment" refId="25"/>
                            <b key="placeHolder">N</b>
                            <ref key="weight" refId="26"/>
                            <be key="textMatchingCondition" refId="1507" clsId="TextMatchingCondition">
                              <ref key="op" refId="28"/>
                              <s key="val"/>
                            </be>
                            <ref key="change" refId="29"/>
                            <ref key="dataType" refId="30"/>
                            <b key="prevailingDataType">N</b>
                            <ref key="editability" refId="31"/>
                            <b key="signChange">N</b>
                            <b key="nativeSignChange">N</b>
                            <l key="nav" refId="1508" ln="0" eid="ScenarioModifierValue"/>
                            <i key="sco">0</i>
                            <b key="applyFiltersForForcedScenarioPeriodoMap">N</b>
                            <b key="lineSplit">N</b>
                            <b key="addRCRow">N</b>
                            <b key="complementary">N</b>
                            <ref key="periodicCalculation" refId="32"/>
                            <b key="breakLevelSubtotal">N</b>
                            <b key="alreadyDrilled">N</b>
                            <b key="multiSelection">N</b>
                          </be>
                          <cust key="id" clsId="FilterOid">4</cust>
                          <s key="cod"/>
                          <s key="desc"/>
                          <i key="index">0</i>
                          <l key="children" refId="1509" ln="1" eid="Framework.com.tagetik.trees.INode,framework">
                            <be refId="1510" clsId="FilterNode">
                              <l key="dimensionOids" refId="1511" ln="1" eid="DimensionOid">
                                <cust clsId="DimensionOid">504552-45-41435F5045525F414C4C5F504152545F30303031--50-</cust>
                              </l>
                              <l key="AdHocParamDimensionOids" refId="1512" ln="0" eid="DimensionOid"/>
                              <be key="data" refId="1513" clsId="FilterNodeData">
                                <ref key="filterNode" refId="1510"/>
                                <s key="dim">PER</s>
                                <i key="segmentLevel">0</i>
                                <ref key="segment" refId="25"/>
                                <b key="placeHolder">N</b>
                                <ref key="weight" refId="26"/>
                                <be key="textMatchingCondition" refId="1514"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b key="multiSelection">N</b>
                              </be>
                              <cust key="id" clsId="FilterOid">6</cust>
                              <i key="index">0</i>
                              <ref key="parent" refId="1503"/>
                            </be>
                          </l>
                          <ref key="parent" refId="1497"/>
                        </be>
                      </l>
                    </be>
                    <be key="rowHeaders" refId="1515" clsId="ReportingHeaders">
                      <m key="headers" refId="1516" keid="SYS_PR_I" veid="System.Collections.IList">
                        <key>
                          <i>-1</i>
                        </key>
                        <val>
                          <l refId="1517" ln="1">
                            <s>$Account.desc</s>
                          </l>
                        </val>
                      </m>
                      <m key="headersDims" refId="1518" keid="SYS_PR_I" veid="SYS_STR">
                        <key>
                          <i>-1</i>
                        </key>
                        <val>
                          <s>VOC</s>
                        </val>
                      </m>
                    </be>
                    <be key="columnHeaders" refId="1519" clsId="ReportingHeaders">
                      <m key="headers" refId="1520" keid="SYS_PR_I" veid="System.Collections.IList">
                        <key>
                          <i>-1</i>
                        </key>
                        <val>
                          <l refId="1521" ln="1">
                            <s>$Scenario.year</s>
                          </l>
                        </val>
                      </m>
                      <m key="headersDims" refId="1522" keid="SYS_PR_I" veid="SYS_STR">
                        <key>
                          <i>-1</i>
                        </key>
                        <val>
                          <s>SCE_$</s>
                        </val>
                      </m>
                    </be>
                    <ref key="styleType" refId="1217"/>
                    <b key="subtotalOnTop">N</b>
                    <b key="leavesFirst">N</b>
                    <b key="groupSubtotal">N</b>
                    <b key="replaceWithPlaceholder">N</b>
                    <b key="onlyFirstHeader">N</b>
                    <b key="allowRangeBreak">N</b>
                    <b key="showZeros">N</b>
                    <i key="maxRows">0</i>
                    <ref key="rowsExpansionMode" refId="1218"/>
                    <i key="maxCols">0</i>
                    <ref key="colsExpansionMode" refId="1218"/>
                    <ref key="columnsAutofitMode" refId="1219"/>
                    <b key="isEditabilityOnDemand">N</b>
                    <b key="useForcedBoundDims">N</b>
                    <ref key="disableHints" refId="1220"/>
                    <ref key="tipoAllineamentoLordiIC" refId="1221"/>
                    <set key="forcedDimensions" refId="1523" ln="0" eid="SYS_STR"/>
                    <b key="bindOriginalAmountOnSave">N</b>
                    <b key="showLink">N</b>
                    <i key="index">1</i>
                    <b key="excludeValuatingSheetsWithZeroValues">N</b>
                    <m key="addictionalStyleSheets" refId="1524" keid="SYS_STR" veid="StyleSheet"/>
                    <b key="allowOpenNewElements">N</b>
                    <s key="forcedBreakBackType">X</s>
                    <s key="forcedBreakBackRefLeaf">X</s>
                    <b key="autoOpenNewElements">N</b>
                    <b key="askNumRows">N</b>
                    <set key="forcedContentCells" refId="1525" ln="1" eid="Reporting.com.tagetik.tables.IMatixCellLeafPositions,Reporting">
                      <be refId="1526" clsId="CornerHeaderMatrixCellLeafPositions">
                        <i key="colHeader">-1</i>
                        <i key="rowHeader">-1</i>
                      </be>
                    </set>
                    <m key="forcedEditModes" refId="1527" keid="Reporting.com.tagetik.tables.IMatixCellLeafPositions,Reporting" veid="SYS_STR"/>
                    <b key="UseTxlDeFormEditor">N</b>
                    <be key="TxDeFormsEditorDescriptor" refId="1528" clsId="TxDeFormsEditorDescriptor">
                      <l key="Tabs" refId="1529" ln="0" eid="TxDeFormsEditorGridDescriptor"/>
                      <i key="Height">400</i>
                      <i key="Width">430</i>
                      <b key="editButton">S</b>
                      <b key="newButton">S</b>
                      <b key="deleteButton">S</b>
                    </be>
                    <be key="workspaceTableInfo" refId="1530" clsId="matrixWSInfo">
                      <b key="isT">N</b>
                      <s key="wsCode">$CPM</s>
                    </be>
                  </be>
                </val>
              </m>
              <m key="cellFields" refId="1531" keid="SYS_STR" veid="CodeCellField">
                <key>
                  <s>CellField01</s>
                </key>
                <val>
                  <be refId="1532" clsId="CodeCellField">
                    <s key="code">CellField01</s>
                    <s key="cellField">$scenario.year</s>
                  </be>
                </val>
                <key>
                  <s>CellField00</s>
                </key>
                <val>
                  <be refId="1533" clsId="CodeCellField">
                    <s key="code">CellField00</s>
                    <s key="cellField">$Period.code</s>
                  </be>
                </val>
              </m>
              <m key="dictionary" refId="1534" keid="SYS_STR" veid="CodeMultiDescVO">
                <key>
                  <s>Dict08</s>
                </key>
                <val>
                  <be refId="1535" clsId="CodeMultiDescVO">
                    <s key="code">Dict08</s>
                    <be key="multiDescVO" refId="1536" clsId="MultiDesc">
                      <a key="desc" refId="1537" ln="4" eid="SYS_STR">
                        <s>
                          <ch cod="20ac"/>
                           in millions
                        </s>
                        <s>
                          in Mio 
                          <ch cod="20ac"/>
                        </s>
                        <nl/>
                        <nl/>
                      </a>
                    </be>
                  </be>
                </val>
                <key>
                  <s>Dict02</s>
                </key>
                <val>
                  <be refId="1538" clsId="CodeMultiDescVO">
                    <s key="code">Dict02</s>
                    <be key="multiDescVO" refId="1539" clsId="MultiDesc">
                      <a key="desc" refId="1540" ln="4" eid="SYS_STR">
                        <s>Cash provided by operating activities (OCF)</s>
                        <s>
                          Cashflow asu Gesh
                          <ch cod="e4"/>
                          ftst
                          <ch cod="e4"/>
                          tigkeit (operativer Cashflow)
                        </s>
                        <nl/>
                        <nl/>
                      </a>
                    </be>
                  </be>
                </val>
                <key>
                  <s>Dict03</s>
                </key>
                <val>
                  <be refId="1541" clsId="CodeMultiDescVO">
                    <s key="code">Dict03</s>
                    <be key="multiDescVO" refId="1542" clsId="MultiDesc">
                      <a key="desc" refId="1543" ln="4" eid="SYS_STR">
                        <s>Cash used for investing activities</s>
                        <s>
                          Cashflow aus der Investitionst
                          <ch cod="e4"/>
                          tigkeit
                        </s>
                        <nl/>
                        <nl/>
                      </a>
                    </be>
                  </be>
                </val>
                <key>
                  <s>Dict00</s>
                </key>
                <val>
                  <be refId="1544" clsId="CodeMultiDescVO">
                    <s key="code">Dict00</s>
                    <be key="multiDescVO" refId="1545" clsId="MultiDesc">
                      <a key="desc" refId="1546" ln="4" eid="SYS_STR">
                        <s>
                          Uniper Consolidated Statement of Cash Flows
                          <ch cod="b9"/>
                        </s>
                        <s>
                          Kapitalflussrechnung des Uniper-Konzerns
                          <ch cod="b9"/>
                          <ch cod="207e"/>
                        </s>
                        <nl/>
                        <nl/>
                      </a>
                    </be>
                  </be>
                </val>
                <key>
                  <s>Dict01</s>
                </key>
                <val>
                  <be refId="1547" clsId="CodeMultiDescVO">
                    <s key="code">Dict01</s>
                    <be key="multiDescVO" refId="1548" clsId="MultiDesc">
                      <a key="desc" refId="1549" ln="4" eid="SYS_STR">
                        <s>Validations</s>
                        <s>Validierungen</s>
                        <nl/>
                        <nl/>
                      </a>
                    </be>
                  </be>
                </val>
                <key>
                  <s>Dict06</s>
                </key>
                <val>
                  <be refId="1550" clsId="CodeMultiDescVO">
                    <s key="code">Dict06</s>
                    <be key="multiDescVO" refId="1551" clsId="MultiDesc">
                      <a key="desc" refId="1552" ln="4" eid="SYS_STR">
                        <s>Net increase in cash and cash equivalents</s>
                        <s>
                          Liquidit
                          <ch cod="e4"/>
                          tswirksame Ver
                          <ch cod="e4"/>
                          nderung der Zahlungsmittel und Zahlungsmittel
                          <ch cod="e4"/>
                          quivalente
                        </s>
                        <nl/>
                        <nl/>
                      </a>
                    </be>
                  </be>
                </val>
                <key>
                  <s>Dict07</s>
                </key>
                <val>
                  <be refId="1553" clsId="CodeMultiDescVO">
                    <s key="code">Dict07</s>
                    <be key="multiDescVO" refId="1554" clsId="MultiDesc">
                      <a key="desc" refId="1555" ln="4" eid="SYS_STR">
                        <s>US</s>
                        <s>DE</s>
                        <nl/>
                        <nl/>
                      </a>
                    </be>
                  </be>
                </val>
                <key>
                  <s>Dict04</s>
                </key>
                <val>
                  <be refId="1556" clsId="CodeMultiDescVO">
                    <s key="code">Dict04</s>
                    <be key="multiDescVO" refId="1557" clsId="MultiDesc">
                      <a key="desc" refId="1558" ln="4" eid="SYS_STR">
                        <s>Cash provided by financing activities</s>
                        <s>
                          Cashflow aus der Finanzierungst
                          <ch cod="e4"/>
                          tigkeit
                        </s>
                        <nl/>
                        <nl/>
                      </a>
                    </be>
                  </be>
                </val>
                <key>
                  <s>Dict05</s>
                </key>
                <val>
                  <be refId="1559" clsId="CodeMultiDescVO">
                    <s key="code">Dict05</s>
                    <be key="multiDescVO" refId="1560" clsId="MultiDesc">
                      <a key="desc" refId="1561" ln="4" eid="SYS_STR">
                        <s>
                          Cash and cash equivalents of continuing operations at the end of the quarter/year
                          <ch cod="200c"/>
                        </s>
                        <s>
                          Zahlungsmittel und Zahlungsmittel
                          <ch cod="e4"/>
                          quivalente fortgef
                          <ch cod="fc"/>
                          hrter Aktivit
                          <ch cod="e4"/>
                          ten Zum Quartals/Jahres Ende
                        </s>
                        <nl/>
                        <nl/>
                      </a>
                    </be>
                  </be>
                </val>
              </m>
              <m key="controlExpressions" refId="1562" keid="SYS_STR" veid="CodedExpControlloProspetto"/>
              <m key="inlineParameters" refId="1563" keid="SYS_STR" veid="CodedInlineParameter"/>
              <m key="queries" refId="1564" keid="SYS_STR" veid="Reporting.com.tagetik.query.IUserDefinedQueryVO,Reporting"/>
              <be key="sheets" refId="1565" clsId="FilterNode">
                <l key="dimensionOids" refId="1566" ln="0" eid="DimensionOid"/>
                <l key="AdHocParamDimensionOids" refId="1567" ln="0" eid="DimensionOid"/>
                <be key="data" refId="1568" clsId="FilterNodeData">
                  <ref key="filterNode" refId="1565"/>
                  <i key="segmentLevel">0</i>
                  <ref key="segment" refId="25"/>
                  <b key="placeHolder">N</b>
                  <ref key="weight" refId="26"/>
                  <be key="textMatchingCondition" refId="1569"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1570" keid="SYS_STR" veid="ElaborationsLauncher"/>
              <m key="actionLists" refId="1571" keid="SYS_STR" veid="Reporting.com.tagetik.actionlist.ISnapshotActionList,Reporting"/>
              <l key="areas" refId="1572" ln="2" eid="SYS_STR">
                <s>Cash_Flow</s>
                <s>TITLE</s>
              </l>
              <l key="charts" refId="1573" ln="0" eid="SYS_STR"/>
              <l key="pivots" refId="1574" ln="0" eid="SYS_STR"/>
            </be>
          </val>
          <key>
            <s>Template03</s>
          </key>
          <val>
            <be refId="1575" clsId="ReportTemplateVO">
              <s key="code">Template03</s>
              <s key="desc">
                TZ3 
                <ch cod="dc"/>
                berleitung
              </s>
              <m key="matrices" refId="1576" keid="SYS_STR" veid="Reporting.com.tagetik.tables.IMatrixPositionBlockVO,Reporting"/>
              <m key="cellFields" refId="1577" keid="SYS_STR" veid="CodeCellField"/>
              <m key="dictionary" refId="1578" keid="SYS_STR" veid="CodeMultiDescVO">
                <key>
                  <s>Dict00</s>
                </key>
                <val>
                  <be refId="1579" clsId="CodeMultiDescVO">
                    <s key="code">Dict00</s>
                    <be key="multiDescVO" refId="1580" clsId="MultiDesc">
                      <a key="desc" refId="1581" ln="4" eid="SYS_STR">
                        <s>Reconciliation of Uniper Consolidated Statement of Cash Flows</s>
                        <s>
                          <ch cod="dc"/>
                          berleitung der Kapitalflussrechnung des Uniper-Konzerns
                        </s>
                        <nl/>
                        <nl/>
                      </a>
                    </be>
                  </be>
                </val>
                <key>
                  <s>Dict01</s>
                </key>
                <val>
                  <be refId="1582" clsId="CodeMultiDescVO">
                    <s key="code">Dict01</s>
                    <be key="multiDescVO" refId="1583" clsId="MultiDesc">
                      <a key="desc" refId="1584" ln="4" eid="SYS_STR">
                        <s>31.12.2022 published</s>
                        <s>
                          31.12.2022 ver
                          <ch cod="f6"/>
                          ffentlicht
                        </s>
                        <nl/>
                        <nl/>
                      </a>
                    </be>
                  </be>
                </val>
                <key>
                  <s>Dict02</s>
                </key>
                <val>
                  <be refId="1585" clsId="CodeMultiDescVO">
                    <s key="code">Dict02</s>
                    <be key="multiDescVO" refId="1586" clsId="MultiDesc">
                      <a key="desc" refId="1587" ln="4" eid="SYS_STR">
                        <s>Adjustment</s>
                        <s>Anpassung</s>
                        <nl/>
                        <nl/>
                      </a>
                    </be>
                  </be>
                </val>
                <key>
                  <s>Dict03</s>
                </key>
                <val>
                  <be refId="1588" clsId="CodeMultiDescVO">
                    <s key="code">Dict03</s>
                    <be key="multiDescVO" refId="1589" clsId="MultiDesc">
                      <a key="desc" refId="1590" ln="4" eid="SYS_STR">
                        <s>31.12.2022 restated</s>
                        <s>31.12.2022 angepasst</s>
                        <nl/>
                        <nl/>
                      </a>
                    </be>
                  </be>
                </val>
              </m>
              <m key="controlExpressions" refId="1591" keid="SYS_STR" veid="CodedExpControlloProspetto"/>
              <m key="inlineParameters" refId="1592" keid="SYS_STR" veid="CodedInlineParameter"/>
              <m key="queries" refId="1593" keid="SYS_STR" veid="Reporting.com.tagetik.query.IUserDefinedQueryVO,Reporting"/>
              <be key="sheets" refId="1594" clsId="FilterNode">
                <l key="dimensionOids" refId="1595" ln="0" eid="DimensionOid"/>
                <l key="AdHocParamDimensionOids" refId="1596" ln="0" eid="DimensionOid"/>
                <be key="data" refId="1597" clsId="FilterNodeData">
                  <ref key="filterNode" refId="1594"/>
                  <i key="segmentLevel">0</i>
                  <ref key="segment" refId="25"/>
                  <b key="placeHolder">N</b>
                  <ref key="weight" refId="26"/>
                  <be key="textMatchingCondition" refId="1598"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1599" keid="SYS_STR" veid="ElaborationsLauncher"/>
              <m key="actionLists" refId="1600" keid="SYS_STR" veid="Reporting.com.tagetik.actionlist.ISnapshotActionList,Reporting"/>
              <l key="areas" refId="1601" ln="2" eid="SYS_STR">
                <s>KFRClean</s>
                <s>TZ3_Ueberleitung</s>
              </l>
              <l key="charts" refId="1602" ln="0" eid="SYS_STR"/>
              <l key="pivots" refId="1603" ln="0" eid="SYS_STR"/>
            </be>
          </val>
        </m>
        <m key="templateLayouts" refId="1604" keid="SYS_STR" veid="Reporting.com.tagetik.report.IReportTemplateLayoutVO,Reporting">
          <key>
            <s>Template02</s>
          </key>
          <val>
            <be refId="1605" clsId="ReportTemplateLayoutVO">
              <i key="index">1</i>
              <s key="code">Template02</s>
              <m key="cellFieldAddresses" refId="1606" keid="SYS_STR" veid="Reporting.com.tagetik.spreadsheet.gridwrappers.IGridReaderVO,Reporting"/>
              <m key="controlExpressionsAddresses" refId="1607" keid="SYS_STR" veid="Reporting.com.tagetik.spreadsheet.gridwrappers.IGridReaderVO,Reporting"/>
              <m key="inlineParameterAddresses" refId="1608" keid="SYS_STR" veid="Reporting.com.tagetik.spreadsheet.gridwrappers.IGridReaderVO,Reporting"/>
              <m key="dictionaryAddresses" refId="1609" keid="SYS_STR" veid="Reporting.com.tagetik.spreadsheet.gridwrappers.IGridReaderVO,Reporting">
                <key>
                  <s>Dict00</s>
                </key>
                <val>
                  <be refId="1610" clsId="ExcelCompactGridReaderVO">
                    <be key="element" refId="1611" clsId="BasicLogicalElement">
                      <i key="columnHeadersCount">0</i>
                      <i key="rowHeadersCount">0</i>
                      <i key="valueColumns">1</i>
                      <i key="valueRows">1</i>
                    </be>
                    <s key="firstCell">J5</s>
                  </be>
                </val>
              </m>
              <m key="hyperlinkAddresses" refId="1612" keid="SYS_STR" veid="Reporting.com.tagetik.spreadsheet.gridwrappers.IGridReaderVO,Reporting"/>
              <m key="matrixGridReaders" refId="1613" keid="SYS_STR" veid="Reporting.com.tagetik.spreadsheet.gridwrappers.IGridReaderVO,Reporting"/>
              <m key="queryGridReaders" refId="1614" keid="SYS_STR" veid="Reporting.com.tagetik.spreadsheet.gridwrappers.IGridReaderVO,Reporting"/>
            </be>
          </val>
          <key>
            <s>Template01</s>
          </key>
          <val>
            <be refId="1615" clsId="ReportTemplateLayoutVO">
              <i key="index">2</i>
              <s key="code">Template01</s>
              <m key="cellFieldAddresses" refId="1616" keid="SYS_STR" veid="Reporting.com.tagetik.spreadsheet.gridwrappers.IGridReaderVO,Reporting"/>
              <m key="controlExpressionsAddresses" refId="1617" keid="SYS_STR" veid="Reporting.com.tagetik.spreadsheet.gridwrappers.IGridReaderVO,Reporting"/>
              <m key="inlineParameterAddresses" refId="1618" keid="SYS_STR" veid="Reporting.com.tagetik.spreadsheet.gridwrappers.IGridReaderVO,Reporting"/>
              <m key="dictionaryAddresses" refId="1619" keid="SYS_STR" veid="Reporting.com.tagetik.spreadsheet.gridwrappers.IGridReaderVO,Reporting"/>
              <m key="hyperlinkAddresses" refId="1620" keid="SYS_STR" veid="Reporting.com.tagetik.spreadsheet.gridwrappers.IGridReaderVO,Reporting"/>
              <m key="matrixGridReaders" refId="1621" keid="SYS_STR" veid="Reporting.com.tagetik.spreadsheet.gridwrappers.IGridReaderVO,Reporting"/>
              <m key="queryGridReaders" refId="1622" keid="SYS_STR" veid="Reporting.com.tagetik.spreadsheet.gridwrappers.IGridReaderVO,Reporting"/>
            </be>
          </val>
          <key>
            <s>Template00</s>
          </key>
          <val>
            <be refId="1623" clsId="ReportTemplateLayoutVO">
              <i key="index">0</i>
              <s key="code">Template00</s>
              <m key="cellFieldAddresses" refId="1624" keid="SYS_STR" veid="Reporting.com.tagetik.spreadsheet.gridwrappers.IGridReaderVO,Reporting">
                <key>
                  <s>CellField01</s>
                </key>
                <val>
                  <be refId="1625" clsId="ExcelCompactGridReaderVO">
                    <be key="element" refId="1626" clsId="BasicLogicalElement">
                      <i key="columnHeadersCount">0</i>
                      <i key="rowHeadersCount">0</i>
                      <i key="valueColumns">1</i>
                      <i key="valueRows">1</i>
                    </be>
                    <s key="firstCell">J7</s>
                  </be>
                </val>
                <key>
                  <s>CellField00</s>
                </key>
                <val>
                  <be refId="1627" clsId="ExcelCompactGridReaderVO">
                    <be key="element" refId="1628" clsId="BasicLogicalElement">
                      <i key="columnHeadersCount">0</i>
                      <i key="rowHeadersCount">0</i>
                      <i key="valueColumns">1</i>
                      <i key="valueRows">1</i>
                    </be>
                    <s key="firstCell">J4</s>
                  </be>
                </val>
              </m>
              <m key="controlExpressionsAddresses" refId="1629" keid="SYS_STR" veid="Reporting.com.tagetik.spreadsheet.gridwrappers.IGridReaderVO,Reporting"/>
              <m key="inlineParameterAddresses" refId="1630" keid="SYS_STR" veid="Reporting.com.tagetik.spreadsheet.gridwrappers.IGridReaderVO,Reporting"/>
              <m key="dictionaryAddresses" refId="1631" keid="SYS_STR" veid="Reporting.com.tagetik.spreadsheet.gridwrappers.IGridReaderVO,Reporting">
                <key>
                  <s>Dict08</s>
                </key>
                <val>
                  <be refId="1632" clsId="ExcelCompactGridReaderVO">
                    <be key="element" refId="1633" clsId="BasicLogicalElement">
                      <i key="columnHeadersCount">0</i>
                      <i key="rowHeadersCount">0</i>
                      <i key="valueColumns">1</i>
                      <i key="valueRows">1</i>
                    </be>
                    <s key="firstCell">M16</s>
                  </be>
                </val>
                <key>
                  <s>Dict02</s>
                </key>
                <val>
                  <be refId="1634" clsId="ExcelCompactGridReaderVO">
                    <be key="element" refId="1635" clsId="BasicLogicalElement">
                      <i key="columnHeadersCount">0</i>
                      <i key="rowHeadersCount">0</i>
                      <i key="valueColumns">1</i>
                      <i key="valueRows">1</i>
                    </be>
                    <s key="firstCell">B123</s>
                  </be>
                </val>
                <key>
                  <s>Dict03</s>
                </key>
                <val>
                  <be refId="1636" clsId="ExcelCompactGridReaderVO">
                    <be key="element" refId="1637" clsId="BasicLogicalElement">
                      <i key="columnHeadersCount">0</i>
                      <i key="rowHeadersCount">0</i>
                      <i key="valueColumns">1</i>
                      <i key="valueRows">1</i>
                    </be>
                    <s key="firstCell">B124</s>
                  </be>
                </val>
                <key>
                  <s>Dict00</s>
                </key>
                <val>
                  <be refId="1638" clsId="ExcelCompactGridReaderVO">
                    <be key="element" refId="1639" clsId="BasicLogicalElement">
                      <i key="columnHeadersCount">0</i>
                      <i key="rowHeadersCount">0</i>
                      <i key="valueColumns">1</i>
                      <i key="valueRows">1</i>
                    </be>
                    <s key="firstCell">B3</s>
                  </be>
                </val>
                <key>
                  <s>Dict01</s>
                </key>
                <val>
                  <be refId="1640" clsId="ExcelCompactGridReaderVO">
                    <be key="element" refId="1641" clsId="BasicLogicalElement">
                      <i key="columnHeadersCount">0</i>
                      <i key="rowHeadersCount">0</i>
                      <i key="valueColumns">1</i>
                      <i key="valueRows">1</i>
                    </be>
                    <s key="firstCell">B122</s>
                  </be>
                </val>
                <key>
                  <s>Dict06</s>
                </key>
                <val>
                  <be refId="1642" clsId="ExcelCompactGridReaderVO">
                    <be key="element" refId="1643" clsId="BasicLogicalElement">
                      <i key="columnHeadersCount">0</i>
                      <i key="rowHeadersCount">0</i>
                      <i key="valueColumns">1</i>
                      <i key="valueRows">1</i>
                    </be>
                    <s key="firstCell">B127</s>
                  </be>
                </val>
                <key>
                  <s>Dict07</s>
                </key>
                <val>
                  <be refId="1644" clsId="ExcelCompactGridReaderVO">
                    <be key="element" refId="1645" clsId="BasicLogicalElement">
                      <i key="columnHeadersCount">0</i>
                      <i key="rowHeadersCount">0</i>
                      <i key="valueColumns">1</i>
                      <i key="valueRows">1</i>
                    </be>
                    <s key="firstCell">J5</s>
                  </be>
                </val>
                <key>
                  <s>Dict04</s>
                </key>
                <val>
                  <be refId="1646" clsId="ExcelCompactGridReaderVO">
                    <be key="element" refId="1647" clsId="BasicLogicalElement">
                      <i key="columnHeadersCount">0</i>
                      <i key="rowHeadersCount">0</i>
                      <i key="valueColumns">1</i>
                      <i key="valueRows">1</i>
                    </be>
                    <s key="firstCell">B125</s>
                  </be>
                </val>
                <key>
                  <s>Dict05</s>
                </key>
                <val>
                  <be refId="1648" clsId="ExcelCompactGridReaderVO">
                    <be key="element" refId="1649" clsId="BasicLogicalElement">
                      <i key="columnHeadersCount">0</i>
                      <i key="rowHeadersCount">0</i>
                      <i key="valueColumns">1</i>
                      <i key="valueRows">1</i>
                    </be>
                    <s key="firstCell">B126</s>
                  </be>
                </val>
              </m>
              <m key="hyperlinkAddresses" refId="1650" keid="SYS_STR" veid="Reporting.com.tagetik.spreadsheet.gridwrappers.IGridReaderVO,Reporting"/>
              <m key="matrixGridReaders" refId="1651" keid="SYS_STR" veid="Reporting.com.tagetik.spreadsheet.gridwrappers.IGridReaderVO,Reporting">
                <key>
                  <s>Matrix01 Income Tax payments</s>
                </key>
                <val>
                  <be refId="1652" clsId="ExcelCompactGridReaderVO">
                    <be key="element" refId="1653" clsId="BasicLogicalElement">
                      <i key="columnHeadersCount">1</i>
                      <i key="rowHeadersCount">1</i>
                      <i key="valueColumns">2</i>
                      <i key="valueRows">12</i>
                    </be>
                    <s key="firstCell">B132</s>
                  </be>
                </val>
                <key>
                  <s>Matrix01</s>
                </key>
                <val>
                  <be refId="1654" clsId="ExcelCompactGridReaderVO">
                    <be key="element" refId="1655" clsId="BasicLogicalElement">
                      <i key="columnHeadersCount">1</i>
                      <i key="rowHeadersCount">1</i>
                      <i key="valueColumns">2</i>
                      <i key="valueRows">110</i>
                    </be>
                    <s key="firstCell">B4</s>
                  </be>
                </val>
              </m>
              <m key="queryGridReaders" refId="1656" keid="SYS_STR" veid="Reporting.com.tagetik.spreadsheet.gridwrappers.IGridReaderVO,Reporting"/>
            </be>
          </val>
          <key>
            <s>Template03</s>
          </key>
          <val>
            <be refId="1657" clsId="ReportTemplateLayoutVO">
              <i key="index">3</i>
              <s key="code">Template03</s>
              <m key="cellFieldAddresses" refId="1658" keid="SYS_STR" veid="Reporting.com.tagetik.spreadsheet.gridwrappers.IGridReaderVO,Reporting"/>
              <m key="controlExpressionsAddresses" refId="1659" keid="SYS_STR" veid="Reporting.com.tagetik.spreadsheet.gridwrappers.IGridReaderVO,Reporting"/>
              <m key="inlineParameterAddresses" refId="1660" keid="SYS_STR" veid="Reporting.com.tagetik.spreadsheet.gridwrappers.IGridReaderVO,Reporting"/>
              <m key="dictionaryAddresses" refId="1661" keid="SYS_STR" veid="Reporting.com.tagetik.spreadsheet.gridwrappers.IGridReaderVO,Reporting">
                <key>
                  <s>Dict00</s>
                </key>
                <val>
                  <be refId="1662" clsId="ExcelCompactGridReaderVO">
                    <be key="element" refId="1663" clsId="BasicLogicalElement">
                      <i key="columnHeadersCount">0</i>
                      <i key="rowHeadersCount">0</i>
                      <i key="valueColumns">1</i>
                      <i key="valueRows">1</i>
                    </be>
                    <s key="firstCell">B4</s>
                  </be>
                </val>
                <key>
                  <s>Dict01</s>
                </key>
                <val>
                  <be refId="1664" clsId="ExcelCompactGridReaderVO">
                    <be key="element" refId="1665" clsId="BasicLogicalElement">
                      <i key="columnHeadersCount">0</i>
                      <i key="rowHeadersCount">0</i>
                      <i key="valueColumns">1</i>
                      <i key="valueRows">1</i>
                    </be>
                    <s key="firstCell">C5</s>
                  </be>
                </val>
                <key>
                  <s>Dict02</s>
                </key>
                <val>
                  <be refId="1666" clsId="ExcelCompactGridReaderVO">
                    <be key="element" refId="1667" clsId="BasicLogicalElement">
                      <i key="columnHeadersCount">0</i>
                      <i key="rowHeadersCount">0</i>
                      <i key="valueColumns">1</i>
                      <i key="valueRows">1</i>
                    </be>
                    <s key="firstCell">D5</s>
                  </be>
                </val>
                <key>
                  <s>Dict03</s>
                </key>
                <val>
                  <be refId="1668" clsId="ExcelCompactGridReaderVO">
                    <be key="element" refId="1669" clsId="BasicLogicalElement">
                      <i key="columnHeadersCount">0</i>
                      <i key="rowHeadersCount">0</i>
                      <i key="valueColumns">1</i>
                      <i key="valueRows">1</i>
                    </be>
                    <s key="firstCell">E5</s>
                  </be>
                </val>
              </m>
              <m key="hyperlinkAddresses" refId="1670" keid="SYS_STR" veid="Reporting.com.tagetik.spreadsheet.gridwrappers.IGridReaderVO,Reporting"/>
              <m key="matrixGridReaders" refId="1671" keid="SYS_STR" veid="Reporting.com.tagetik.spreadsheet.gridwrappers.IGridReaderVO,Reporting"/>
              <m key="queryGridReaders" refId="1672" keid="SYS_STR" veid="Reporting.com.tagetik.spreadsheet.gridwrappers.IGridReaderVO,Reporting"/>
            </be>
          </val>
        </m>
        <m key="adHocParameters" refId="1673" keid="SYS_STR" veid="ProspParametro"/>
        <l key="parametersToBeRequested" refId="1674" ln="2" eid="ParameterInfo">
          <be refId="1675" clsId="ParameterInfo">
            <cust key="oid" clsId="DimensionOid">5343455F24-45-41435F5343455F434F4E535F504152545F30303031--50-</cust>
            <b key="explicitlyUsed">S</b>
            <b key="forced">N</b>
            <b key="advanced">N</b>
          </be>
          <be refId="1676" clsId="ParameterInfo">
            <cust key="oid" clsId="DimensionOid">504552-45-41435F5045525F414C4C5F504152545F30303031--50-</cust>
            <b key="explicitlyUsed">S</b>
            <b key="forced">N</b>
            <b key="advanced">N</b>
          </be>
        </l>
      </be>
      <be key="launchResult" refId="1677" clsId="MultiRepLaunchResult">
        <be key="elabResult" refId="1678" clsId="ElabResult">
          <s key="id">FF8080818C342DC5018DCC4840F1315A</s>
          <m key="properties" refId="1679" keid="SYS_STR" veid="SYS_STR"/>
          <e key="status" refId="1680" id="ElabStatusEnum">C</e>
        </be>
        <m key="valori" refId="1681" keid="SYS_STR" veid="ProspElaborationTaskResult">
          <key>
            <s>Template02</s>
          </key>
          <val>
            <be refId="1682" clsId="ProspElaborationTaskResult">
              <be key="prospElaborazioneResult" refId="1683" clsId="ProspElaborationResult">
                <s key="dbId">PROD_TGK_UNIPER_001</s>
                <e key="endInsertionStatus" refId="1684" id="EndInsertionNotifierResult">CANNOT_MANAGE</e>
                <m key="valori" refId="1685" keid="SYS_STR" veid="Framework.com.tagetik.datatypes.IRecordset,framework"/>
                <d key="runDate">1708529307951</d>
                <m key="tableNameOfRow" refId="1686" keid="SYS_STR" veid="TableNameInfo"/>
                <m key="intestazioni" refId="1687" keid="SYS_STR" veid="Framework.com.tagetik.datatypes.IRecordset,framework"/>
                <m key="intestazioniLink" refId="1688" keid="SYS_STR" veid="Framework.com.tagetik.datatypes.IRecordset,framework"/>
                <m key="celleEditabili" refId="1689" keid="SYS_STR" veid="Reporting.com.tagetik.launchedreport.ReportingCell[],Reporting"/>
                <m key="dictionaryTerms" refId="1690" keid="SYS_STR" veid="SYS_STR"/>
                <rs key="cellFields" refId="1691" rowCount="0" fieldNames=""/>
                <be key="reportTemplate" refId="1692" clsId="ReportTemplateVO">
                  <s key="code">Template02</s>
                  <s key="desc">CFS 2</s>
                  <m key="matrices" refId="1693" keid="SYS_STR" veid="Reporting.com.tagetik.tables.IMatrixPositionBlockVO,Reporting"/>
                  <m key="cellFields" refId="1694" keid="SYS_STR" veid="CodeCellField"/>
                  <m key="dictionary" refId="1695" keid="SYS_STR" veid="CodeMultiDescVO">
                    <key>
                      <s>Dict00</s>
                    </key>
                    <val>
                      <be refId="1696" clsId="CodeMultiDescVO">
                        <s key="code">Dict00</s>
                        <be key="multiDescVO" refId="1697" clsId="MultiDesc">
                          <a key="desc" refId="1698" ln="4" eid="SYS_STR">
                            <s>US</s>
                            <s>DE</s>
                            <nl/>
                            <nl/>
                          </a>
                        </be>
                      </be>
                    </val>
                  </m>
                  <m key="controlExpressions" refId="1699" keid="SYS_STR" veid="CodedExpControlloProspetto"/>
                  <m key="inlineParameters" refId="1700" keid="SYS_STR" veid="CodedInlineParameter"/>
                  <m key="queries" refId="1701" keid="SYS_STR" veid="Reporting.com.tagetik.query.IUserDefinedQueryVO,Reporting"/>
                  <m key="launchers" refId="1702" keid="SYS_STR" veid="ElaborationsLauncher"/>
                  <m key="actionLists" refId="1703" keid="SYS_STR" veid="Reporting.com.tagetik.actionlist.ISnapshotActionList,Reporting"/>
                  <l key="areas" refId="1704" ln="0" eid="SYS_STR"/>
                  <l key="charts" refId="1705" ln="0" eid="SYS_STR"/>
                  <l key="pivots" refId="1706" ln="0" eid="SYS_STR"/>
                </be>
                <b key="forceRebuild">N</b>
                <b key="forceReopen">N</b>
                <rs key="tempiElaborazione" refId="1707" rowCount="5" fieldNames="MATRICE,TIPO,TEMPO">
                  <field name="MATRICE">
                    <s/>
                    <s/>
                    <s/>
                    <s/>
                    <s/>
                  </field>
                  <field name="TIPO">
                    <s>PRE_EXPLOSION</s>
                    <s>CELL_FIELDS</s>
                    <s>QUEUING TIME</s>
                    <s>OTHER</s>
                    <s>POST_EXPLOSION</s>
                  </field>
                  <field name="TEMPO">
                    <s>0</s>
                    <s>0</s>
                    <s>0</s>
                    <s>0</s>
                    <s>0</s>
                  </field>
                </rs>
                <be key="styleSheet" refId="1708" clsId="StyleSheetResult"/>
                <a key="sheetNames" refId="1709" ln="1" eid="SYS_STR">
                  <s>CFS 2</s>
                </a>
                <s key="scripts"/>
                <l key="sheetsToHide" refId="1710" ln="0" eid="SYS_STR"/>
                <be key="reportFilters" refId="1711" clsId="FilterNode">
                  <l key="dimensionOids" refId="1712" ln="0" eid="DimensionOid"/>
                  <l key="AdHocParamDimensionOids" refId="1713" ln="0" eid="DimensionOid"/>
                  <be key="data" refId="1714" clsId="FilterNodeData">
                    <ref key="filterNode" refId="1711"/>
                    <i key="segmentLevel">0</i>
                    <ref key="segment" refId="25"/>
                    <b key="placeHolder">N</b>
                    <ref key="weight" refId="26"/>
                    <be key="textMatchingCondition" refId="171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i key="index">0</i>
                  <l key="children" refId="1716" ln="0" eid="Framework.com.tagetik.trees.INode,framework"/>
                </be>
                <m key="dataTypes" refId="1717" keid="SYS_STR" veid="DataTypesMap"/>
                <m key="queries" refId="1718" keid="SYS_STR" veid="MultiSheetQueryResultVO"/>
                <m key="validationQueries" refId="1719" keid="SYS_STR" veid="ValidationQueryResult"/>
              </be>
              <be key="logger" refId="1720" clsId="ReportLogger">
                <be key="sheetLogger" refId="1721" clsId="ReportingElementLogger">
                  <set key="errors" refId="1722" ln="0" eid="SYS_STR"/>
                  <set key="warnings" refId="1723" ln="0" eid="SYS_STR"/>
                </be>
                <be key="fgdLogger" refId="1724" clsId="ReportingElementLogger">
                  <set key="errors" refId="1725" ln="0" eid="SYS_STR"/>
                  <set key="warnings" refId="1726" ln="0" eid="SYS_STR"/>
                </be>
                <be key="tmplLogger" refId="1727" clsId="ReportingElementLogger">
                  <set key="errors" refId="1728" ln="0" eid="SYS_STR"/>
                  <set key="warnings" refId="1729" ln="0" eid="SYS_STR"/>
                </be>
                <m key="matrixLoggers" refId="1730" keid="SYS_STR" veid="MatrixLogger"/>
                <set key="errors" refId="1731" ln="0" eid="SYS_STR"/>
                <set key="warnings" refId="1732" ln="0" eid="SYS_STR"/>
              </be>
            </be>
          </val>
          <key>
            <s>Template03</s>
          </key>
          <val>
            <be refId="1733" clsId="ProspElaborationTaskResult">
              <be key="prospElaborazioneResult" refId="1734" clsId="ProspElaborationResult">
                <s key="dbId">PROD_TGK_UNIPER_001</s>
                <ref key="endInsertionStatus" refId="1684"/>
                <m key="valori" refId="1735" keid="SYS_STR" veid="Framework.com.tagetik.datatypes.IRecordset,framework"/>
                <d key="runDate">1708529307953</d>
                <m key="tableNameOfRow" refId="1736" keid="SYS_STR" veid="TableNameInfo"/>
                <m key="intestazioni" refId="1737" keid="SYS_STR" veid="Framework.com.tagetik.datatypes.IRecordset,framework"/>
                <m key="intestazioniLink" refId="1738" keid="SYS_STR" veid="Framework.com.tagetik.datatypes.IRecordset,framework"/>
                <m key="celleEditabili" refId="1739" keid="SYS_STR" veid="Reporting.com.tagetik.launchedreport.ReportingCell[],Reporting"/>
                <m key="dictionaryTerms" refId="1740" keid="SYS_STR" veid="SYS_STR"/>
                <rs key="cellFields" refId="1741" rowCount="0" fieldNames=""/>
                <be key="reportTemplate" refId="1742" clsId="ReportTemplateVO">
                  <s key="code">Template03</s>
                  <s key="desc">
                    TZ3 
                    <ch cod="dc"/>
                    berleitung
                  </s>
                  <m key="matrices" refId="1743" keid="SYS_STR" veid="Reporting.com.tagetik.tables.IMatrixPositionBlockVO,Reporting"/>
                  <m key="cellFields" refId="1744" keid="SYS_STR" veid="CodeCellField"/>
                  <m key="dictionary" refId="1745" keid="SYS_STR" veid="CodeMultiDescVO">
                    <key>
                      <s>Dict00</s>
                    </key>
                    <val>
                      <be refId="1746" clsId="CodeMultiDescVO">
                        <s key="code">Dict00</s>
                        <be key="multiDescVO" refId="1747" clsId="MultiDesc">
                          <a key="desc" refId="1748" ln="4" eid="SYS_STR">
                            <s>Reconciliation of Uniper Consolidated Statement of Cash Flows</s>
                            <s>
                              <ch cod="dc"/>
                              berleitung der Kapitalflussrechnung des Uniper-Konzerns
                            </s>
                            <nl/>
                            <nl/>
                          </a>
                        </be>
                      </be>
                    </val>
                    <key>
                      <s>Dict03</s>
                    </key>
                    <val>
                      <be refId="1749" clsId="CodeMultiDescVO">
                        <s key="code">Dict03</s>
                        <be key="multiDescVO" refId="1750" clsId="MultiDesc">
                          <a key="desc" refId="1751" ln="4" eid="SYS_STR">
                            <s>31.12.2022 restated</s>
                            <s>31.12.2022 angepasst</s>
                            <nl/>
                            <nl/>
                          </a>
                        </be>
                      </be>
                    </val>
                    <key>
                      <s>Dict02</s>
                    </key>
                    <val>
                      <be refId="1752" clsId="CodeMultiDescVO">
                        <s key="code">Dict02</s>
                        <be key="multiDescVO" refId="1753" clsId="MultiDesc">
                          <a key="desc" refId="1754" ln="4" eid="SYS_STR">
                            <s>Adjustment</s>
                            <s>Anpassung</s>
                            <nl/>
                            <nl/>
                          </a>
                        </be>
                      </be>
                    </val>
                    <key>
                      <s>Dict01</s>
                    </key>
                    <val>
                      <be refId="1755" clsId="CodeMultiDescVO">
                        <s key="code">Dict01</s>
                        <be key="multiDescVO" refId="1756" clsId="MultiDesc">
                          <a key="desc" refId="1757" ln="4" eid="SYS_STR">
                            <s>31.12.2022 published</s>
                            <s>
                              31.12.2022 ver
                              <ch cod="f6"/>
                              ffentlicht
                            </s>
                            <nl/>
                            <nl/>
                          </a>
                        </be>
                      </be>
                    </val>
                  </m>
                  <m key="controlExpressions" refId="1758" keid="SYS_STR" veid="CodedExpControlloProspetto"/>
                  <m key="inlineParameters" refId="1759" keid="SYS_STR" veid="CodedInlineParameter"/>
                  <m key="queries" refId="1760" keid="SYS_STR" veid="Reporting.com.tagetik.query.IUserDefinedQueryVO,Reporting"/>
                  <m key="launchers" refId="1761" keid="SYS_STR" veid="ElaborationsLauncher"/>
                  <m key="actionLists" refId="1762" keid="SYS_STR" veid="Reporting.com.tagetik.actionlist.ISnapshotActionList,Reporting"/>
                  <l key="areas" refId="1763" ln="0" eid="SYS_STR"/>
                  <l key="charts" refId="1764" ln="0" eid="SYS_STR"/>
                  <l key="pivots" refId="1765" ln="0" eid="SYS_STR"/>
                </be>
                <b key="forceRebuild">N</b>
                <b key="forceReopen">N</b>
                <rs key="tempiElaborazione" refId="1766" rowCount="5" fieldNames="MATRICE,TIPO,TEMPO">
                  <field name="MATRICE">
                    <s/>
                    <s/>
                    <s/>
                    <s/>
                    <s/>
                  </field>
                  <field name="TIPO">
                    <s>PRE_EXPLOSION</s>
                    <s>CELL_FIELDS</s>
                    <s>QUEUING TIME</s>
                    <s>OTHER</s>
                    <s>POST_EXPLOSION</s>
                  </field>
                  <field name="TEMPO">
                    <s>0</s>
                    <s>0</s>
                    <s>0</s>
                    <s>0</s>
                    <s>0</s>
                  </field>
                </rs>
                <be key="styleSheet" refId="1767" clsId="StyleSheetResult"/>
                <a key="sheetNames" refId="1768" ln="1" eid="SYS_STR">
                  <s>
                    TZ3 
                    <ch cod="dc"/>
                    berleitung
                  </s>
                </a>
                <s key="scripts"/>
                <l key="sheetsToHide" refId="1769" ln="0" eid="SYS_STR"/>
                <be key="reportFilters" refId="1770" clsId="FilterNode">
                  <l key="dimensionOids" refId="1771" ln="0" eid="DimensionOid"/>
                  <l key="AdHocParamDimensionOids" refId="1772" ln="0" eid="DimensionOid"/>
                  <be key="data" refId="1773" clsId="FilterNodeData">
                    <ref key="filterNode" refId="1770"/>
                    <i key="segmentLevel">0</i>
                    <ref key="segment" refId="25"/>
                    <b key="placeHolder">N</b>
                    <ref key="weight" refId="26"/>
                    <be key="textMatchingCondition" refId="1774"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i key="index">0</i>
                  <l key="children" refId="1775" ln="0" eid="Framework.com.tagetik.trees.INode,framework"/>
                </be>
                <m key="dataTypes" refId="1776" keid="SYS_STR" veid="DataTypesMap"/>
                <m key="queries" refId="1777" keid="SYS_STR" veid="MultiSheetQueryResultVO"/>
                <m key="validationQueries" refId="1778" keid="SYS_STR" veid="ValidationQueryResult"/>
              </be>
              <be key="logger" refId="1779" clsId="ReportLogger">
                <be key="sheetLogger" refId="1780" clsId="ReportingElementLogger">
                  <set key="errors" refId="1781" ln="0" eid="SYS_STR"/>
                  <set key="warnings" refId="1782" ln="0" eid="SYS_STR"/>
                </be>
                <be key="fgdLogger" refId="1783" clsId="ReportingElementLogger">
                  <set key="errors" refId="1784" ln="0" eid="SYS_STR"/>
                  <set key="warnings" refId="1785" ln="0" eid="SYS_STR"/>
                </be>
                <be key="tmplLogger" refId="1786" clsId="ReportingElementLogger">
                  <set key="errors" refId="1787" ln="0" eid="SYS_STR"/>
                  <set key="warnings" refId="1788" ln="0" eid="SYS_STR"/>
                </be>
                <m key="matrixLoggers" refId="1789" keid="SYS_STR" veid="MatrixLogger"/>
                <set key="errors" refId="1790" ln="0" eid="SYS_STR"/>
                <set key="warnings" refId="1791" ln="0" eid="SYS_STR"/>
              </be>
            </be>
          </val>
          <key>
            <s>Template00</s>
          </key>
          <val>
            <be refId="1792" clsId="ProspElaborationTaskResult">
              <be key="prospElaborazioneResult" refId="1793" clsId="ProspElaborationResult">
                <s key="dbId">PROD_TGK_UNIPER_001</s>
                <ref key="endInsertionStatus" refId="1684"/>
                <m key="valori" refId="1794" keid="SYS_STR" veid="Framework.com.tagetik.datatypes.IRecordset,framework"/>
                <d key="runDate">1708529303849</d>
                <m key="tableNameOfRow" refId="1795" keid="SYS_STR" veid="TableNameInfo">
                  <key>
                    <s>Matrix01 Income Tax payments</s>
                  </key>
                  <val>
                    <be refId="1796" clsId="TableNameInfo">
                      <m key="tableNameAndOids" refId="1797" keid="SYS_STR" veid="OidsWrapper"/>
                    </be>
                  </val>
                  <key>
                    <s>Matrix01</s>
                  </key>
                  <val>
                    <be refId="1798" clsId="TableNameInfo">
                      <m key="tableNameAndOids" refId="1799" keid="SYS_STR" veid="OidsWrapper"/>
                    </be>
                  </val>
                </m>
                <m key="intestazioni" refId="1800" keid="SYS_STR" veid="Framework.com.tagetik.datatypes.IRecordset,framework"/>
                <m key="intestazioniLink" refId="1801" keid="SYS_STR" veid="Framework.com.tagetik.datatypes.IRecordset,framework"/>
                <m key="celleEditabili" refId="1802" keid="SYS_STR" veid="Reporting.com.tagetik.launchedreport.ReportingCell[],Reporting"/>
                <m key="dictionaryTerms" refId="1803" keid="SYS_STR" veid="SYS_STR"/>
                <rs key="cellFields" refId="1804" rowCount="0" fieldNames=""/>
                <be key="reportTemplate" refId="1805" clsId="ReportTemplateVO">
                  <s key="code">Template00</s>
                  <s key="desc">CFS</s>
                  <m key="matrices" refId="1806" keid="SYS_STR" veid="Reporting.com.tagetik.tables.IMatrixPositionBlockVO,Reporting">
                    <key>
                      <s>Matrix01 Income Tax payments</s>
                    </key>
                    <val>
                      <be refId="1807" clsId="MatrixPositionBlockVO">
                        <s key="positionID">Matrix01 Income Tax payments</s>
                        <be key="rows" refId="1808" clsId="FilterNode">
                          <l key="dimensionOids" refId="1809" ln="0" eid="DimensionOid"/>
                          <l key="AdHocParamDimensionOids" refId="1810" ln="0" eid="DimensionOid"/>
                          <be key="data" refId="1811" clsId="FilterNodeData">
                            <ref key="filterNode" refId="1808"/>
                            <i key="segmentLevel">0</i>
                            <ref key="segment" refId="25"/>
                            <b key="placeHolder">N</b>
                            <ref key="weight" refId="26"/>
                            <be key="textMatchingCondition" refId="181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Rows</s>
                          <i key="index">0</i>
                          <l key="children" refId="1813" ln="12" eid="Framework.com.tagetik.trees.INode,framework">
                            <be refId="1814" clsId="FilterNode">
                              <l key="dimensionOids" refId="1815" ln="1" eid="DimensionOid">
                                <cust clsId="DimensionOid">564F43-45-343433303130303130302D4D5231---</cust>
                              </l>
                              <l key="AdHocParamDimensionOids" refId="1816" ln="0" eid="DimensionOid"/>
                              <be key="data" refId="1817" clsId="FilterNodeData">
                                <ref key="filterNode" refId="1814"/>
                                <s key="dim">VOC</s>
                                <i key="segmentLevel">0</i>
                                <ref key="segment" refId="25"/>
                                <b key="placeHolder">N</b>
                                <ref key="weight" refId="26"/>
                                <be key="textMatchingCondition" refId="1818" clsId="TextMatchingCondition">
                                  <ref key="op" refId="28"/>
                                  <s key="val"/>
                                </be>
                                <ref key="change" refId="29"/>
                                <ref key="dataType" refId="30"/>
                                <b key="prevailingDataType">N</b>
                                <ref key="editability" refId="31"/>
                                <s key="originalID">273</s>
                                <b key="signChange">N</b>
                                <b key="nativeSignChange">N</b>
                                <l key="nav" refId="1819" ln="0" eid="ScenarioModifierValue"/>
                                <i key="sco">0</i>
                                <b key="applyFiltersForForcedScenarioPeriodoMap">N</b>
                                <b key="lineSplit">N</b>
                                <b key="addRCRow">N</b>
                                <b key="complementary">N</b>
                                <ref key="periodicCalculation" refId="882"/>
                                <b key="breakLevelSubtotal">N</b>
                                <b key="alreadyDrilled">N</b>
                                <m key="nodeTypes" refId="1820" keid="SYS_STR" veid="EFReportingNodeType">
                                  <key>
                                    <s>564F43-45-343433303130303130302D4D5231---</s>
                                  </key>
                                  <val>
                                    <ref refId="744"/>
                                  </val>
                                </m>
                                <b key="multiSelection">N</b>
                              </be>
                              <cust key="id" clsId="FilterOid">273</cust>
                              <s key="cod"/>
                              <s key="desc"/>
                              <i key="index">0</i>
                              <l key="children" refId="1821" ln="0" eid="Framework.com.tagetik.trees.INode,framework"/>
                              <ref key="parent" refId="1808"/>
                            </be>
                            <be refId="1822" clsId="FilterNode">
                              <l key="dimensionOids" refId="1823" ln="1" eid="DimensionOid">
                                <cust clsId="DimensionOid">564F43-45-343433303130303230302D4D5231---</cust>
                              </l>
                              <l key="AdHocParamDimensionOids" refId="1824" ln="0" eid="DimensionOid"/>
                              <be key="data" refId="1825" clsId="FilterNodeData">
                                <ref key="filterNode" refId="1822"/>
                                <s key="dim">VOC</s>
                                <i key="segmentLevel">0</i>
                                <ref key="segment" refId="25"/>
                                <b key="placeHolder">N</b>
                                <ref key="weight" refId="26"/>
                                <be key="textMatchingCondition" refId="1826" clsId="TextMatchingCondition">
                                  <ref key="op" refId="28"/>
                                  <s key="val"/>
                                </be>
                                <ref key="change" refId="29"/>
                                <ref key="dataType" refId="30"/>
                                <b key="prevailingDataType">N</b>
                                <ref key="editability" refId="31"/>
                                <s key="originalID">274</s>
                                <b key="signChange">N</b>
                                <b key="nativeSignChange">N</b>
                                <l key="nav" refId="1827" ln="0" eid="ScenarioModifierValue"/>
                                <i key="sco">0</i>
                                <b key="applyFiltersForForcedScenarioPeriodoMap">N</b>
                                <b key="lineSplit">N</b>
                                <b key="addRCRow">N</b>
                                <b key="complementary">N</b>
                                <ref key="periodicCalculation" refId="882"/>
                                <b key="breakLevelSubtotal">N</b>
                                <b key="alreadyDrilled">N</b>
                                <m key="nodeTypes" refId="1828" keid="SYS_STR" veid="EFReportingNodeType">
                                  <key>
                                    <s>564F43-45-343433303130303230302D4D5231---</s>
                                  </key>
                                  <val>
                                    <ref refId="744"/>
                                  </val>
                                </m>
                                <b key="multiSelection">N</b>
                              </be>
                              <cust key="id" clsId="FilterOid">274</cust>
                              <s key="cod"/>
                              <s key="desc"/>
                              <i key="index">1</i>
                              <l key="children" refId="1829" ln="0" eid="Framework.com.tagetik.trees.INode,framework"/>
                              <ref key="parent" refId="1808"/>
                            </be>
                            <be refId="1830" clsId="FilterNode">
                              <l key="dimensionOids" refId="1831" ln="1" eid="DimensionOid">
                                <cust clsId="DimensionOid">564F43-45-343433303130303330302D4D5231---</cust>
                              </l>
                              <l key="AdHocParamDimensionOids" refId="1832" ln="0" eid="DimensionOid"/>
                              <be key="data" refId="1833" clsId="FilterNodeData">
                                <ref key="filterNode" refId="1830"/>
                                <s key="dim">VOC</s>
                                <i key="segmentLevel">0</i>
                                <ref key="segment" refId="25"/>
                                <b key="placeHolder">N</b>
                                <ref key="weight" refId="26"/>
                                <be key="textMatchingCondition" refId="1834" clsId="TextMatchingCondition">
                                  <ref key="op" refId="28"/>
                                  <s key="val"/>
                                </be>
                                <ref key="change" refId="29"/>
                                <ref key="dataType" refId="30"/>
                                <b key="prevailingDataType">N</b>
                                <ref key="editability" refId="31"/>
                                <s key="originalID">275</s>
                                <b key="signChange">N</b>
                                <b key="nativeSignChange">N</b>
                                <l key="nav" refId="1835" ln="0" eid="ScenarioModifierValue"/>
                                <i key="sco">0</i>
                                <b key="applyFiltersForForcedScenarioPeriodoMap">N</b>
                                <b key="lineSplit">N</b>
                                <b key="addRCRow">N</b>
                                <b key="complementary">N</b>
                                <ref key="periodicCalculation" refId="882"/>
                                <b key="breakLevelSubtotal">N</b>
                                <b key="alreadyDrilled">N</b>
                                <m key="nodeTypes" refId="1836" keid="SYS_STR" veid="EFReportingNodeType">
                                  <key>
                                    <s>564F43-45-343433303130303330302D4D5231---</s>
                                  </key>
                                  <val>
                                    <ref refId="744"/>
                                  </val>
                                </m>
                                <b key="multiSelection">N</b>
                              </be>
                              <cust key="id" clsId="FilterOid">275</cust>
                              <s key="cod"/>
                              <s key="desc"/>
                              <i key="index">2</i>
                              <l key="children" refId="1837" ln="0" eid="Framework.com.tagetik.trees.INode,framework"/>
                              <ref key="parent" refId="1808"/>
                            </be>
                            <be refId="1838" clsId="FilterNode">
                              <l key="dimensionOids" refId="1839" ln="1" eid="DimensionOid">
                                <cust clsId="DimensionOid">564F43-45-343433303130303331302D4D5231---</cust>
                              </l>
                              <l key="AdHocParamDimensionOids" refId="1840" ln="0" eid="DimensionOid"/>
                              <be key="data" refId="1841" clsId="FilterNodeData">
                                <ref key="filterNode" refId="1838"/>
                                <s key="dim">VOC</s>
                                <i key="segmentLevel">0</i>
                                <ref key="segment" refId="25"/>
                                <b key="placeHolder">N</b>
                                <ref key="weight" refId="26"/>
                                <be key="textMatchingCondition" refId="1842" clsId="TextMatchingCondition">
                                  <ref key="op" refId="28"/>
                                  <s key="val"/>
                                </be>
                                <ref key="change" refId="29"/>
                                <ref key="dataType" refId="30"/>
                                <b key="prevailingDataType">N</b>
                                <ref key="editability" refId="31"/>
                                <s key="originalID">276</s>
                                <b key="signChange">N</b>
                                <b key="nativeSignChange">N</b>
                                <l key="nav" refId="1843" ln="0" eid="ScenarioModifierValue"/>
                                <i key="sco">0</i>
                                <b key="applyFiltersForForcedScenarioPeriodoMap">N</b>
                                <b key="lineSplit">N</b>
                                <b key="addRCRow">N</b>
                                <b key="complementary">N</b>
                                <ref key="periodicCalculation" refId="882"/>
                                <b key="breakLevelSubtotal">N</b>
                                <b key="alreadyDrilled">N</b>
                                <m key="nodeTypes" refId="1844" keid="SYS_STR" veid="EFReportingNodeType">
                                  <key>
                                    <s>564F43-45-343433303130303331302D4D5231---</s>
                                  </key>
                                  <val>
                                    <ref refId="744"/>
                                  </val>
                                </m>
                                <b key="multiSelection">N</b>
                              </be>
                              <cust key="id" clsId="FilterOid">276</cust>
                              <s key="cod"/>
                              <s key="desc"/>
                              <i key="index">3</i>
                              <l key="children" refId="1845" ln="0" eid="Framework.com.tagetik.trees.INode,framework"/>
                              <ref key="parent" refId="1808"/>
                            </be>
                            <be refId="1846" clsId="FilterNode">
                              <l key="dimensionOids" refId="1847" ln="1" eid="DimensionOid">
                                <cust clsId="DimensionOid">564F43-45-343433303130303831352D4D5231---</cust>
                              </l>
                              <l key="AdHocParamDimensionOids" refId="1848" ln="0" eid="DimensionOid"/>
                              <be key="data" refId="1849" clsId="FilterNodeData">
                                <ref key="filterNode" refId="1846"/>
                                <s key="dim">VOC</s>
                                <i key="segmentLevel">0</i>
                                <ref key="segment" refId="25"/>
                                <b key="placeHolder">N</b>
                                <ref key="weight" refId="26"/>
                                <be key="textMatchingCondition" refId="1850" clsId="TextMatchingCondition">
                                  <ref key="op" refId="28"/>
                                  <s key="val"/>
                                </be>
                                <ref key="change" refId="29"/>
                                <ref key="dataType" refId="30"/>
                                <b key="prevailingDataType">N</b>
                                <ref key="editability" refId="31"/>
                                <s key="originalID">277</s>
                                <b key="signChange">N</b>
                                <b key="nativeSignChange">N</b>
                                <l key="nav" refId="1851" ln="0" eid="ScenarioModifierValue"/>
                                <i key="sco">0</i>
                                <b key="applyFiltersForForcedScenarioPeriodoMap">N</b>
                                <b key="lineSplit">N</b>
                                <b key="addRCRow">N</b>
                                <b key="complementary">N</b>
                                <ref key="periodicCalculation" refId="882"/>
                                <b key="breakLevelSubtotal">N</b>
                                <b key="alreadyDrilled">N</b>
                                <m key="nodeTypes" refId="1852" keid="SYS_STR" veid="EFReportingNodeType">
                                  <key>
                                    <s>564F43-45-343433303130303831352D4D5231---</s>
                                  </key>
                                  <val>
                                    <ref refId="744"/>
                                  </val>
                                </m>
                                <b key="multiSelection">N</b>
                              </be>
                              <cust key="id" clsId="FilterOid">277</cust>
                              <s key="cod"/>
                              <s key="desc"/>
                              <i key="index">4</i>
                              <l key="children" refId="1853" ln="0" eid="Framework.com.tagetik.trees.INode,framework"/>
                              <ref key="parent" refId="1808"/>
                            </be>
                            <be refId="1854" clsId="FilterNode">
                              <l key="dimensionOids" refId="1855" ln="1" eid="DimensionOid">
                                <cust clsId="DimensionOid">564F43-45-343433303130303832352D4D5231---</cust>
                              </l>
                              <l key="AdHocParamDimensionOids" refId="1856" ln="0" eid="DimensionOid"/>
                              <be key="data" refId="1857" clsId="FilterNodeData">
                                <ref key="filterNode" refId="1854"/>
                                <s key="dim">VOC</s>
                                <i key="segmentLevel">0</i>
                                <ref key="segment" refId="25"/>
                                <b key="placeHolder">N</b>
                                <ref key="weight" refId="26"/>
                                <be key="textMatchingCondition" refId="1858" clsId="TextMatchingCondition">
                                  <ref key="op" refId="28"/>
                                  <s key="val"/>
                                </be>
                                <ref key="change" refId="29"/>
                                <ref key="dataType" refId="30"/>
                                <b key="prevailingDataType">N</b>
                                <ref key="editability" refId="31"/>
                                <s key="originalID">278</s>
                                <b key="signChange">N</b>
                                <b key="nativeSignChange">N</b>
                                <l key="nav" refId="1859" ln="0" eid="ScenarioModifierValue"/>
                                <i key="sco">0</i>
                                <b key="applyFiltersForForcedScenarioPeriodoMap">N</b>
                                <b key="lineSplit">N</b>
                                <b key="addRCRow">N</b>
                                <b key="complementary">N</b>
                                <ref key="periodicCalculation" refId="882"/>
                                <b key="breakLevelSubtotal">N</b>
                                <b key="alreadyDrilled">N</b>
                                <m key="nodeTypes" refId="1860" keid="SYS_STR" veid="EFReportingNodeType">
                                  <key>
                                    <s>564F43-45-343433303130303832352D4D5231---</s>
                                  </key>
                                  <val>
                                    <ref refId="744"/>
                                  </val>
                                </m>
                                <b key="multiSelection">N</b>
                              </be>
                              <cust key="id" clsId="FilterOid">278</cust>
                              <s key="cod"/>
                              <s key="desc"/>
                              <i key="index">5</i>
                              <l key="children" refId="1861" ln="0" eid="Framework.com.tagetik.trees.INode,framework"/>
                              <ref key="parent" refId="1808"/>
                            </be>
                            <be refId="1862" clsId="FilterNode">
                              <l key="dimensionOids" refId="1863" ln="1" eid="DimensionOid">
                                <cust clsId="DimensionOid">564F43-45-343433303130303833302D4D5231---</cust>
                              </l>
                              <l key="AdHocParamDimensionOids" refId="1864" ln="0" eid="DimensionOid"/>
                              <be key="data" refId="1865" clsId="FilterNodeData">
                                <ref key="filterNode" refId="1862"/>
                                <s key="dim">VOC</s>
                                <i key="segmentLevel">0</i>
                                <ref key="segment" refId="25"/>
                                <b key="placeHolder">N</b>
                                <ref key="weight" refId="26"/>
                                <be key="textMatchingCondition" refId="1866" clsId="TextMatchingCondition">
                                  <ref key="op" refId="28"/>
                                  <s key="val"/>
                                </be>
                                <ref key="change" refId="29"/>
                                <ref key="dataType" refId="30"/>
                                <b key="prevailingDataType">N</b>
                                <ref key="editability" refId="31"/>
                                <s key="originalID">279</s>
                                <b key="signChange">N</b>
                                <b key="nativeSignChange">N</b>
                                <l key="nav" refId="1867" ln="0" eid="ScenarioModifierValue"/>
                                <i key="sco">0</i>
                                <b key="applyFiltersForForcedScenarioPeriodoMap">N</b>
                                <b key="lineSplit">N</b>
                                <b key="addRCRow">N</b>
                                <b key="complementary">N</b>
                                <ref key="periodicCalculation" refId="882"/>
                                <b key="breakLevelSubtotal">N</b>
                                <b key="alreadyDrilled">N</b>
                                <m key="nodeTypes" refId="1868" keid="SYS_STR" veid="EFReportingNodeType">
                                  <key>
                                    <s>564F43-45-343433303130303833302D4D5231---</s>
                                  </key>
                                  <val>
                                    <ref refId="744"/>
                                  </val>
                                </m>
                                <b key="multiSelection">N</b>
                              </be>
                              <cust key="id" clsId="FilterOid">279</cust>
                              <s key="cod"/>
                              <s key="desc"/>
                              <i key="index">6</i>
                              <l key="children" refId="1869" ln="0" eid="Framework.com.tagetik.trees.INode,framework"/>
                              <ref key="parent" refId="1808"/>
                            </be>
                            <be refId="1870" clsId="FilterNode">
                              <l key="dimensionOids" refId="1871" ln="1" eid="DimensionOid">
                                <cust clsId="DimensionOid">564F43-45-343433303130303834302D4D5231---</cust>
                              </l>
                              <l key="AdHocParamDimensionOids" refId="1872" ln="0" eid="DimensionOid"/>
                              <be key="data" refId="1873" clsId="FilterNodeData">
                                <ref key="filterNode" refId="1870"/>
                                <s key="dim">VOC</s>
                                <i key="segmentLevel">0</i>
                                <ref key="segment" refId="25"/>
                                <b key="placeHolder">N</b>
                                <ref key="weight" refId="26"/>
                                <be key="textMatchingCondition" refId="1874" clsId="TextMatchingCondition">
                                  <ref key="op" refId="28"/>
                                  <s key="val"/>
                                </be>
                                <ref key="change" refId="29"/>
                                <ref key="dataType" refId="30"/>
                                <b key="prevailingDataType">N</b>
                                <ref key="editability" refId="31"/>
                                <s key="originalID">280</s>
                                <b key="signChange">N</b>
                                <b key="nativeSignChange">N</b>
                                <l key="nav" refId="1875" ln="0" eid="ScenarioModifierValue"/>
                                <i key="sco">0</i>
                                <b key="applyFiltersForForcedScenarioPeriodoMap">N</b>
                                <b key="lineSplit">N</b>
                                <b key="addRCRow">N</b>
                                <b key="complementary">N</b>
                                <ref key="periodicCalculation" refId="882"/>
                                <b key="breakLevelSubtotal">N</b>
                                <b key="alreadyDrilled">N</b>
                                <m key="nodeTypes" refId="1876" keid="SYS_STR" veid="EFReportingNodeType">
                                  <key>
                                    <s>564F43-45-343433303130303834302D4D5231---</s>
                                  </key>
                                  <val>
                                    <ref refId="744"/>
                                  </val>
                                </m>
                                <b key="multiSelection">N</b>
                              </be>
                              <cust key="id" clsId="FilterOid">280</cust>
                              <s key="cod"/>
                              <s key="desc"/>
                              <i key="index">7</i>
                              <l key="children" refId="1877" ln="0" eid="Framework.com.tagetik.trees.INode,framework"/>
                              <ref key="parent" refId="1808"/>
                            </be>
                            <be refId="1878" clsId="FilterNode">
                              <l key="dimensionOids" refId="1879" ln="1" eid="DimensionOid">
                                <cust clsId="DimensionOid">564F43-45-343433303130313430302D4D5231---</cust>
                              </l>
                              <l key="AdHocParamDimensionOids" refId="1880" ln="0" eid="DimensionOid"/>
                              <be key="data" refId="1881" clsId="FilterNodeData">
                                <ref key="filterNode" refId="1878"/>
                                <s key="dim">VOC</s>
                                <i key="segmentLevel">0</i>
                                <ref key="segment" refId="25"/>
                                <b key="placeHolder">N</b>
                                <ref key="weight" refId="26"/>
                                <be key="textMatchingCondition" refId="1882" clsId="TextMatchingCondition">
                                  <ref key="op" refId="28"/>
                                  <s key="val"/>
                                </be>
                                <ref key="change" refId="29"/>
                                <ref key="dataType" refId="30"/>
                                <b key="prevailingDataType">N</b>
                                <ref key="editability" refId="31"/>
                                <s key="originalID">281</s>
                                <b key="signChange">N</b>
                                <b key="nativeSignChange">N</b>
                                <l key="nav" refId="1883" ln="0" eid="ScenarioModifierValue"/>
                                <i key="sco">0</i>
                                <b key="applyFiltersForForcedScenarioPeriodoMap">N</b>
                                <b key="lineSplit">N</b>
                                <b key="addRCRow">N</b>
                                <b key="complementary">N</b>
                                <ref key="periodicCalculation" refId="882"/>
                                <b key="breakLevelSubtotal">N</b>
                                <b key="alreadyDrilled">N</b>
                                <m key="nodeTypes" refId="1884" keid="SYS_STR" veid="EFReportingNodeType">
                                  <key>
                                    <s>564F43-45-343433303130313430302D4D5231---</s>
                                  </key>
                                  <val>
                                    <ref refId="744"/>
                                  </val>
                                </m>
                                <b key="multiSelection">N</b>
                              </be>
                              <cust key="id" clsId="FilterOid">281</cust>
                              <s key="cod"/>
                              <s key="desc"/>
                              <i key="index">8</i>
                              <l key="children" refId="1885" ln="0" eid="Framework.com.tagetik.trees.INode,framework"/>
                              <ref key="parent" refId="1808"/>
                            </be>
                            <be refId="1886" clsId="FilterNode">
                              <l key="dimensionOids" refId="1887" ln="1" eid="DimensionOid">
                                <cust clsId="DimensionOid">564F43-45-343433303130313930302D4D5231---</cust>
                              </l>
                              <l key="AdHocParamDimensionOids" refId="1888" ln="0" eid="DimensionOid"/>
                              <be key="data" refId="1889" clsId="FilterNodeData">
                                <ref key="filterNode" refId="1886"/>
                                <s key="dim">VOC</s>
                                <i key="segmentLevel">0</i>
                                <ref key="segment" refId="25"/>
                                <b key="placeHolder">N</b>
                                <ref key="weight" refId="26"/>
                                <be key="textMatchingCondition" refId="1890" clsId="TextMatchingCondition">
                                  <ref key="op" refId="28"/>
                                  <s key="val"/>
                                </be>
                                <ref key="change" refId="29"/>
                                <ref key="dataType" refId="30"/>
                                <b key="prevailingDataType">N</b>
                                <ref key="editability" refId="31"/>
                                <s key="originalID">282</s>
                                <b key="signChange">N</b>
                                <b key="nativeSignChange">N</b>
                                <l key="nav" refId="1891" ln="0" eid="ScenarioModifierValue"/>
                                <i key="sco">0</i>
                                <b key="applyFiltersForForcedScenarioPeriodoMap">N</b>
                                <b key="lineSplit">N</b>
                                <b key="addRCRow">N</b>
                                <b key="complementary">N</b>
                                <ref key="periodicCalculation" refId="882"/>
                                <b key="breakLevelSubtotal">N</b>
                                <b key="alreadyDrilled">N</b>
                                <m key="nodeTypes" refId="1892" keid="SYS_STR" veid="EFReportingNodeType">
                                  <key>
                                    <s>564F43-45-343433303130313930302D4D5231---</s>
                                  </key>
                                  <val>
                                    <ref refId="744"/>
                                  </val>
                                </m>
                                <b key="multiSelection">N</b>
                              </be>
                              <cust key="id" clsId="FilterOid">282</cust>
                              <s key="cod"/>
                              <s key="desc"/>
                              <i key="index">9</i>
                              <l key="children" refId="1893" ln="0" eid="Framework.com.tagetik.trees.INode,framework"/>
                              <ref key="parent" refId="1808"/>
                            </be>
                            <be refId="1894" clsId="FilterNode">
                              <l key="dimensionOids" refId="1895" ln="1" eid="DimensionOid">
                                <cust clsId="DimensionOid">564F43-45-35323035303030303030---</cust>
                              </l>
                              <l key="AdHocParamDimensionOids" refId="1896" ln="0" eid="DimensionOid"/>
                              <be key="data" refId="1897" clsId="FilterNodeData">
                                <ref key="filterNode" refId="1894"/>
                                <s key="dim">VOC</s>
                                <i key="segmentLevel">0</i>
                                <ref key="segment" refId="25"/>
                                <b key="placeHolder">N</b>
                                <ref key="weight" refId="26"/>
                                <be key="textMatchingCondition" refId="1898" clsId="TextMatchingCondition">
                                  <ref key="op" refId="28"/>
                                  <s key="val"/>
                                </be>
                                <ref key="change" refId="29"/>
                                <ref key="dataType" refId="30"/>
                                <b key="prevailingDataType">N</b>
                                <ref key="editability" refId="31"/>
                                <s key="originalID">283</s>
                                <b key="signChange">N</b>
                                <b key="nativeSignChange">N</b>
                                <l key="nav" refId="1899" ln="0" eid="ScenarioModifierValue"/>
                                <i key="sco">0</i>
                                <b key="applyFiltersForForcedScenarioPeriodoMap">N</b>
                                <b key="lineSplit">N</b>
                                <b key="addRCRow">N</b>
                                <b key="complementary">N</b>
                                <ref key="periodicCalculation" refId="882"/>
                                <b key="breakLevelSubtotal">N</b>
                                <b key="alreadyDrilled">N</b>
                                <m key="nodeTypes" refId="1900" keid="SYS_STR" veid="EFReportingNodeType">
                                  <key>
                                    <s>564F43-45-35323035303030303030---</s>
                                  </key>
                                  <val>
                                    <ref refId="744"/>
                                  </val>
                                </m>
                                <b key="multiSelection">N</b>
                              </be>
                              <cust key="id" clsId="FilterOid">283</cust>
                              <s key="cod"/>
                              <s key="desc"/>
                              <i key="index">10</i>
                              <l key="children" refId="1901" ln="0" eid="Framework.com.tagetik.trees.INode,framework"/>
                              <ref key="parent" refId="1808"/>
                            </be>
                            <be refId="1902" clsId="FilterNode">
                              <l key="dimensionOids" refId="1903" ln="0" eid="DimensionOid"/>
                              <l key="AdHocParamDimensionOids" refId="1904" ln="0" eid="DimensionOid"/>
                              <be key="data" refId="1905" clsId="FilterNodeData">
                                <ref key="filterNode" refId="1902"/>
                                <s key="dim">VOC</s>
                                <i key="segmentLevel">0</i>
                                <ref key="segment" refId="25"/>
                                <be key="reportingFormula" refId="1906" clsId="ReportingFormula">
                                  <b key="serverFormula">N</b>
                                  <b key="formulaRule">N</b>
                                  <s key="formula">sum({273}:{283})</s>
                                </be>
                                <be key="dictionaryHeader" refId="1907" clsId="MultiDesc">
                                  <a key="desc" refId="1908" ln="4" eid="SYS_STR">
                                    <s>Income Tax Payments and Refunds (sum items above)</s>
                                    <s>Income Tax Payments and Refunds (sum items above)</s>
                                    <nl/>
                                    <nl/>
                                  </a>
                                </be>
                                <b key="placeHolder">S</b>
                                <ref key="weight" refId="26"/>
                                <be key="textMatchingCondition" refId="1909" clsId="TextMatchingCondition">
                                  <ref key="op" refId="28"/>
                                  <s key="val"/>
                                </be>
                                <ref key="change" refId="29"/>
                                <ref key="dataType" refId="30"/>
                                <b key="prevailingDataType">N</b>
                                <ref key="editability" refId="31"/>
                                <s key="originalID">284</s>
                                <b key="signChange">N</b>
                                <b key="nativeSignChange">N</b>
                                <l key="nav" refId="1910" ln="0" eid="ScenarioModifierValue"/>
                                <i key="sco">0</i>
                                <b key="applyFiltersForForcedScenarioPeriodoMap">N</b>
                                <b key="lineSplit">N</b>
                                <b key="addRCRow">N</b>
                                <b key="complementary">N</b>
                                <ref key="periodicCalculation" refId="32"/>
                                <b key="breakLevelSubtotal">N</b>
                                <b key="alreadyDrilled">N</b>
                                <m key="nodeTypes" refId="1911" keid="SYS_STR" veid="EFReportingNodeType">
                                  <key>
                                    <s>283</s>
                                  </key>
                                  <val>
                                    <ref refId="744"/>
                                  </val>
                                </m>
                                <b key="multiSelection">N</b>
                              </be>
                              <cust key="id" clsId="FilterOid">284</cust>
                              <s key="cod"/>
                              <s key="desc"/>
                              <i key="index">11</i>
                              <l key="children" refId="1912" ln="0" eid="Framework.com.tagetik.trees.INode,framework"/>
                              <ref key="parent" refId="1808"/>
                            </be>
                          </l>
                        </be>
                        <be key="columns" refId="1913" clsId="FilterNode">
                          <l key="dimensionOids" refId="1914" ln="0" eid="DimensionOid"/>
                          <l key="AdHocParamDimensionOids" refId="1915" ln="0" eid="DimensionOid"/>
                          <be key="data" refId="1916" clsId="FilterNodeData">
                            <ref key="filterNode" refId="1913"/>
                            <i key="segmentLevel">0</i>
                            <ref key="segment" refId="25"/>
                            <b key="placeHolder">N</b>
                            <ref key="weight" refId="26"/>
                            <be key="textMatchingCondition" refId="191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Columns</s>
                          <i key="index">0</i>
                          <l key="children" refId="1918" ln="2" eid="Framework.com.tagetik.trees.INode,framework">
                            <be refId="1919" clsId="FilterNode">
                              <l key="dimensionOids" refId="1920" ln="1" eid="DimensionOid">
                                <cust clsId="DimensionOid">5343455F24-45-41432D323032332D434F4E53-24434F4E534F4C49444154494F4E--</cust>
                              </l>
                              <l key="AdHocParamDimensionOids" refId="1921" ln="0" eid="DimensionOid"/>
                              <be key="data" refId="1922" clsId="FilterNodeData">
                                <ref key="filterNode" refId="1919"/>
                                <s key="dim">SCE_$</s>
                                <i key="segmentLevel">0</i>
                                <e key="segment" refId="1923" id="SegmentEnum">N</e>
                                <b key="placeHolder">N</b>
                                <ref key="weight" refId="26"/>
                                <be key="textMatchingCondition" refId="1924" clsId="TextMatchingCondition">
                                  <ref key="op" refId="28"/>
                                  <s key="val"/>
                                </be>
                                <ref key="change" refId="29"/>
                                <ref key="dataType" refId="30"/>
                                <b key="prevailingDataType">N</b>
                                <ref key="editability" refId="31"/>
                                <s key="originalID">2</s>
                                <b key="signChange">N</b>
                                <b key="nativeSignChange">N</b>
                                <l key="nav" refId="1925" ln="0" eid="ScenarioModifierValue"/>
                                <i key="sco">0</i>
                                <b key="applyFiltersForForcedScenarioPeriodoMap">N</b>
                                <b key="lineSplit">N</b>
                                <b key="addRCRow">N</b>
                                <b key="complementary">N</b>
                                <ref key="periodicCalculation" refId="32"/>
                                <b key="breakLevelSubtotal">N</b>
                                <b key="alreadyDrilled">N</b>
                                <b key="multiSelection">N</b>
                              </be>
                              <cust key="id" clsId="FilterOid">2</cust>
                              <s key="cod"/>
                              <s key="desc"/>
                              <i key="index">0</i>
                              <l key="children" refId="1926" ln="0" eid="Framework.com.tagetik.trees.INode,framework"/>
                              <ref key="parent" refId="1913"/>
                            </be>
                            <be refId="1927" clsId="FilterNode">
                              <l key="dimensionOids" refId="1928" ln="1" eid="DimensionOid">
                                <cust clsId="DimensionOid">5343455F24-45-41432D323032322D434F4E53-24434F4E534F4C49444154494F4E--</cust>
                              </l>
                              <l key="AdHocParamDimensionOids" refId="1929" ln="0" eid="DimensionOid"/>
                              <be key="data" refId="1930" clsId="FilterNodeData">
                                <ref key="filterNode" refId="1927"/>
                                <s key="dim">SCE_$</s>
                                <i key="segmentLevel">0</i>
                                <ref key="segment" refId="1923"/>
                                <b key="placeHolder">N</b>
                                <ref key="weight" refId="26"/>
                                <be key="textMatchingCondition" refId="1931" clsId="TextMatchingCondition">
                                  <ref key="op" refId="28"/>
                                  <s key="val"/>
                                </be>
                                <ref key="change" refId="29"/>
                                <ref key="dataType" refId="30"/>
                                <b key="prevailingDataType">N</b>
                                <ref key="editability" refId="31"/>
                                <s key="originalID">3</s>
                                <b key="signChange">N</b>
                                <b key="nativeSignChange">N</b>
                                <l key="nav" refId="1932" ln="0" eid="ScenarioModifierValue"/>
                                <i key="sco">0</i>
                                <b key="applyFiltersForForcedScenarioPeriodoMap">N</b>
                                <b key="lineSplit">N</b>
                                <b key="addRCRow">N</b>
                                <b key="complementary">N</b>
                                <ref key="periodicCalculation" refId="32"/>
                                <b key="breakLevelSubtotal">N</b>
                                <b key="alreadyDrilled">N</b>
                                <b key="multiSelection">N</b>
                              </be>
                              <cust key="id" clsId="FilterOid">3</cust>
                              <s key="cod"/>
                              <s key="desc"/>
                              <i key="index">1</i>
                              <l key="children" refId="1933" ln="0" eid="Framework.com.tagetik.trees.INode,framework"/>
                              <ref key="parent" refId="1913"/>
                            </be>
                          </l>
                        </be>
                        <be key="matrixFilters" refId="1934" clsId="FilterNode">
                          <l key="dimensionOids" refId="1935" ln="0" eid="DimensionOid"/>
                          <l key="AdHocParamDimensionOids" refId="1936" ln="0" eid="DimensionOid"/>
                          <be key="data" refId="1937" clsId="FilterNodeData">
                            <ref key="filterNode" refId="1934"/>
                            <i key="segmentLevel">0</i>
                            <ref key="segment" refId="25"/>
                            <b key="placeHolder">N</b>
                            <ref key="weight" refId="26"/>
                            <be key="textMatchingCondition" refId="1938"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Matrix</s>
                          <i key="index">0</i>
                          <l key="children" refId="1939" ln="1" eid="Framework.com.tagetik.trees.INode,framework">
                            <be refId="1940" clsId="FilterNode">
                              <l key="dimensionOids" refId="1941" ln="1" eid="DimensionOid">
                                <cust clsId="DimensionOid">544950-45-5449505F4356---</cust>
                              </l>
                              <l key="AdHocParamDimensionOids" refId="1942" ln="0" eid="DimensionOid"/>
                              <be key="data" refId="1943" clsId="FilterNodeData">
                                <ref key="filterNode" refId="1940"/>
                                <s key="dim">TIP</s>
                                <i key="segmentLevel">0</i>
                                <ref key="segment" refId="25"/>
                                <b key="placeHolder">N</b>
                                <ref key="weight" refId="26"/>
                                <be key="textMatchingCondition" refId="1944" clsId="TextMatchingCondition">
                                  <ref key="op" refId="28"/>
                                  <s key="val"/>
                                </be>
                                <ref key="change" refId="29"/>
                                <ref key="dataType" refId="30"/>
                                <b key="prevailingDataType">N</b>
                                <ref key="editability" refId="31"/>
                                <s key="originalID">4</s>
                                <b key="signChange">N</b>
                                <b key="nativeSignChange">N</b>
                                <l key="nav" refId="1945" ln="0" eid="ScenarioModifierValue"/>
                                <i key="sco">0</i>
                                <b key="applyFiltersForForcedScenarioPeriodoMap">N</b>
                                <b key="lineSplit">N</b>
                                <b key="addRCRow">N</b>
                                <b key="complementary">N</b>
                                <ref key="periodicCalculation" refId="32"/>
                                <b key="breakLevelSubtotal">N</b>
                                <b key="alreadyDrilled">N</b>
                                <b key="multiSelection">N</b>
                              </be>
                              <cust key="id" clsId="FilterOid">4</cust>
                              <s key="cod"/>
                              <s key="desc"/>
                              <i key="index">0</i>
                              <l key="children" refId="1946" ln="1" eid="Framework.com.tagetik.trees.INode,framework">
                                <be refId="1947" clsId="FilterNode">
                                  <l key="dimensionOids" refId="1948" ln="1" eid="DimensionOid">
                                    <cust clsId="DimensionOid">504552-45-3132---</cust>
                                  </l>
                                  <l key="AdHocParamDimensionOids" refId="1949" ln="0" eid="DimensionOid"/>
                                  <be key="data" refId="1950" clsId="FilterNodeData">
                                    <ref key="filterNode" refId="1947"/>
                                    <s key="dim">PER</s>
                                    <i key="segmentLevel">0</i>
                                    <ref key="segment" refId="1923"/>
                                    <b key="placeHolder">N</b>
                                    <ref key="weight" refId="26"/>
                                    <be key="textMatchingCondition" refId="1951" clsId="TextMatchingCondition">
                                      <ref key="op" refId="28"/>
                                      <s key="val"/>
                                    </be>
                                    <ref key="change" refId="29"/>
                                    <ref key="dataType" refId="30"/>
                                    <b key="prevailingDataType">N</b>
                                    <ref key="editability" refId="31"/>
                                    <s key="originalID">6</s>
                                    <b key="signChange">N</b>
                                    <b key="nativeSignChange">N</b>
                                    <l key="nav" refId="1952" ln="0" eid="ScenarioModifierValue"/>
                                    <i key="sco">0</i>
                                    <b key="applyFiltersForForcedScenarioPeriodoMap">N</b>
                                    <b key="lineSplit">N</b>
                                    <b key="addRCRow">N</b>
                                    <b key="complementary">N</b>
                                    <ref key="periodicCalculation" refId="882"/>
                                    <b key="breakLevelSubtotal">N</b>
                                    <b key="alreadyDrilled">N</b>
                                    <b key="multiSelection">N</b>
                                  </be>
                                  <cust key="id" clsId="FilterOid">6</cust>
                                  <s key="cod"/>
                                  <s key="desc"/>
                                  <i key="index">0</i>
                                  <l key="children" refId="1953" ln="0" eid="Framework.com.tagetik.trees.INode,framework"/>
                                  <ref key="parent" refId="1940"/>
                                </be>
                              </l>
                              <ref key="parent" refId="1934"/>
                            </be>
                          </l>
                        </be>
                        <be key="rowHeaders" refId="1954" clsId="ReportingHeaders">
                          <m key="headers" refId="1955" keid="SYS_PR_I" veid="System.Collections.IList">
                            <key>
                              <i>-1</i>
                            </key>
                            <val>
                              <l refId="1956" ln="1">
                                <s>$Account.desc</s>
                              </l>
                            </val>
                          </m>
                          <m key="headersDims" refId="1957" keid="SYS_PR_I" veid="SYS_STR">
                            <key>
                              <i>-1</i>
                            </key>
                            <val>
                              <s>VOC</s>
                            </val>
                          </m>
                        </be>
                        <be key="columnHeaders" refId="1958" clsId="ReportingHeaders">
                          <m key="headers" refId="1959" keid="SYS_PR_I" veid="System.Collections.IList">
                            <key>
                              <i>-1</i>
                            </key>
                            <val>
                              <l refId="1960" ln="1">
                                <s>$Scenario.year</s>
                              </l>
                            </val>
                          </m>
                          <m key="headersDims" refId="1961" keid="SYS_PR_I" veid="SYS_STR">
                            <key>
                              <i>-1</i>
                            </key>
                            <val>
                              <s>SCE_$</s>
                            </val>
                          </m>
                        </be>
                        <ref key="styleType" refId="1217"/>
                        <b key="subtotalOnTop">N</b>
                        <b key="leavesFirst">N</b>
                        <b key="groupSubtotal">N</b>
                        <b key="replaceWithPlaceholder">N</b>
                        <b key="onlyFirstHeader">N</b>
                        <b key="allowRangeBreak">N</b>
                        <b key="showZeros">N</b>
                        <i key="maxRows">0</i>
                        <ref key="rowsExpansionMode" refId="1218"/>
                        <i key="maxCols">0</i>
                        <ref key="colsExpansionMode" refId="1218"/>
                        <ref key="columnsAutofitMode" refId="1219"/>
                        <b key="isEditabilityOnDemand">N</b>
                        <b key="useForcedBoundDims">N</b>
                        <ref key="disableHints" refId="1220"/>
                        <ref key="tipoAllineamentoLordiIC" refId="1221"/>
                        <set key="forcedDimensions" refId="1962"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1963" ln="1" eid="Reporting.com.tagetik.tables.IMatixCellLeafPositions,Reporting">
                          <be refId="1964" clsId="CornerHeaderMatrixCellLeafPositions">
                            <i key="colHeader">-1</i>
                            <i key="rowHeader">-1</i>
                          </be>
                        </set>
                        <m key="forcedEditModes" refId="1965" keid="Reporting.com.tagetik.tables.IMatixCellLeafPositions,Reporting" veid="SYS_STR"/>
                        <b key="UseTxlDeFormEditor">N</b>
                        <be key="TxDeFormsEditorDescriptor" refId="1966" clsId="TxDeFormsEditorDescriptor">
                          <l key="Tabs" refId="1967" ln="0" eid="TxDeFormsEditorGridDescriptor"/>
                          <i key="Height">400</i>
                          <i key="Width">430</i>
                          <b key="editButton">S</b>
                          <b key="newButton">S</b>
                          <b key="deleteButton">S</b>
                        </be>
                        <be key="workspaceTableInfo" refId="1968" clsId="matrixWSInfo">
                          <b key="isT">N</b>
                          <s key="wsCode">$CPM</s>
                        </be>
                      </be>
                    </val>
                    <key>
                      <s>Matrix01</s>
                    </key>
                    <val>
                      <be refId="1969" clsId="MatrixPositionBlockVO">
                        <s key="positionID">Matrix01</s>
                        <be key="rows" refId="1970" clsId="FilterNode">
                          <l key="dimensionOids" refId="1971" ln="0" eid="DimensionOid"/>
                          <l key="AdHocParamDimensionOids" refId="1972" ln="0" eid="DimensionOid"/>
                          <be key="data" refId="1973" clsId="FilterNodeData">
                            <ref key="filterNode" refId="1970"/>
                            <i key="segmentLevel">0</i>
                            <ref key="segment" refId="25"/>
                            <b key="placeHolder">N</b>
                            <ref key="weight" refId="26"/>
                            <be key="textMatchingCondition" refId="1974"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Rows</s>
                          <i key="index">0</i>
                          <l key="children" refId="1975" ln="110" eid="Framework.com.tagetik.trees.INode,framework">
                            <be refId="1976" clsId="FilterNode">
                              <l key="dimensionOids" refId="1977" ln="1" eid="DimensionOid">
                                <cust clsId="DimensionOid">564F43-4E-43444D30367C303031----53-45</cust>
                              </l>
                              <l key="AdHocParamDimensionOids" refId="1978" ln="0" eid="DimensionOid"/>
                              <be key="data" refId="1979" clsId="FilterNodeData">
                                <ref key="filterNode" refId="1976"/>
                                <s key="dim">VOC</s>
                                <i key="segmentLevel">0</i>
                                <ref key="segment" refId="25"/>
                                <be key="dictionaryHeader" refId="1980" clsId="MultiDesc">
                                  <a key="desc" refId="1981" ln="4" eid="SYS_STR">
                                    <s>Net income/loss</s>
                                    <s>
                                      Konzern
                                      <ch cod="fc"/>
                                      berschuss/-fehlbetrag
                                    </s>
                                    <nl/>
                                    <nl/>
                                  </a>
                                </be>
                                <b key="placeHolder">N</b>
                                <ref key="weight" refId="26"/>
                                <be key="textMatchingCondition" refId="1982" clsId="TextMatchingCondition">
                                  <ref key="op" refId="28"/>
                                  <s key="val"/>
                                </be>
                                <ref key="change" refId="29"/>
                                <ref key="dataType" refId="30"/>
                                <b key="prevailingDataType">N</b>
                                <ref key="editability" refId="31"/>
                                <s key="originalID">107</s>
                                <b key="signChange">N</b>
                                <b key="nativeSignChange">S</b>
                                <l key="nav" refId="1983" ln="0" eid="ScenarioModifierValue"/>
                                <i key="sco">0</i>
                                <b key="applyFiltersForForcedScenarioPeriodoMap">N</b>
                                <b key="lineSplit">N</b>
                                <b key="addRCRow">N</b>
                                <b key="complementary">N</b>
                                <ref key="periodicCalculation" refId="32"/>
                                <b key="breakLevelSubtotal">N</b>
                                <b key="alreadyDrilled">N</b>
                                <m key="nodeTypes" refId="198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107</cust>
                              <s key="cod"/>
                              <s key="desc"/>
                              <i key="index">0</i>
                              <l key="children" refId="1985" ln="0" eid="Framework.com.tagetik.trees.INode,framework"/>
                              <ref key="parent" refId="1970"/>
                            </be>
                            <be refId="1986" clsId="FilterNode">
                              <l key="dimensionOids" refId="1987" ln="1" eid="DimensionOid">
                                <cust clsId="DimensionOid">564F43-4E-43444D30367C303032----53-45</cust>
                              </l>
                              <l key="AdHocParamDimensionOids" refId="1988" ln="0" eid="DimensionOid"/>
                              <be key="data" refId="1989" clsId="FilterNodeData">
                                <ref key="filterNode" refId="1986"/>
                                <s key="dim">VOC</s>
                                <i key="segmentLevel">0</i>
                                <ref key="segment" refId="25"/>
                                <be key="dictionaryHeader" refId="1990" clsId="MultiDesc">
                                  <a key="desc" refId="1991" ln="4" eid="SYS_STR">
                                    <s>Income/loss from discontinued operations</s>
                                    <s>
                                      Ergebnis aus nicht fortgef
                                      <ch cod="fc"/>
                                      hrten Aktivit
                                      <ch cod="e4"/>
                                      ten
                                    </s>
                                    <nl/>
                                    <nl/>
                                  </a>
                                </be>
                                <b key="placeHolder">N</b>
                                <ref key="weight" refId="26"/>
                                <be key="textMatchingCondition" refId="1992" clsId="TextMatchingCondition">
                                  <ref key="op" refId="28"/>
                                  <s key="val"/>
                                </be>
                                <ref key="change" refId="29"/>
                                <ref key="dataType" refId="30"/>
                                <b key="prevailingDataType">N</b>
                                <ref key="editability" refId="31"/>
                                <s key="originalID">108</s>
                                <b key="signChange">N</b>
                                <b key="nativeSignChange">N</b>
                                <l key="nav" refId="1993" ln="0" eid="ScenarioModifierValue"/>
                                <i key="sco">0</i>
                                <b key="applyFiltersForForcedScenarioPeriodoMap">N</b>
                                <b key="lineSplit">N</b>
                                <b key="addRCRow">N</b>
                                <b key="complementary">N</b>
                                <ref key="periodicCalculation" refId="32"/>
                                <b key="breakLevelSubtotal">N</b>
                                <b key="alreadyDrilled">N</b>
                                <m key="nodeTypes" refId="199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108</cust>
                              <s key="cod"/>
                              <s key="desc"/>
                              <i key="index">1</i>
                              <l key="children" refId="1995" ln="0" eid="Framework.com.tagetik.trees.INode,framework"/>
                              <ref key="parent" refId="1970"/>
                            </be>
                            <be refId="1996" clsId="FilterNode">
                              <l key="dimensionOids" refId="1997" ln="1" eid="DimensionOid">
                                <cust clsId="DimensionOid">564F43-4E-43444D30367C303033----53-45</cust>
                              </l>
                              <l key="AdHocParamDimensionOids" refId="1998" ln="0" eid="DimensionOid"/>
                              <be key="data" refId="1999" clsId="FilterNodeData">
                                <ref key="filterNode" refId="1996"/>
                                <s key="dim">VOC</s>
                                <i key="segmentLevel">0</i>
                                <ref key="segment" refId="25"/>
                                <be key="dictionaryHeader" refId="2000" clsId="MultiDesc">
                                  <a key="desc" refId="2001" ln="4" eid="SYS_STR">
                                    <s>Depreciation, amortization and impairment of intangible assets, of property, plant and equipment, and of right-of-use assets</s>
                                    <s>
                                      Abschreibungen auf immaterielle Verm
                                      <ch cod="f6"/>
                                      genswerte, Sachanlagen und Nutzungsrechte
                                    </s>
                                    <nl/>
                                    <nl/>
                                  </a>
                                </be>
                                <b key="placeHolder">N</b>
                                <ref key="weight" refId="26"/>
                                <be key="textMatchingCondition" refId="2002" clsId="TextMatchingCondition">
                                  <ref key="op" refId="28"/>
                                  <s key="val"/>
                                </be>
                                <ref key="change" refId="29"/>
                                <ref key="dataType" refId="30"/>
                                <b key="prevailingDataType">N</b>
                                <ref key="editability" refId="31"/>
                                <s key="originalID">109</s>
                                <b key="signChange">N</b>
                                <b key="nativeSignChange">N</b>
                                <l key="nav" refId="2003" ln="0" eid="ScenarioModifierValue"/>
                                <i key="sco">0</i>
                                <b key="applyFiltersForForcedScenarioPeriodoMap">N</b>
                                <b key="lineSplit">N</b>
                                <b key="addRCRow">N</b>
                                <b key="complementary">N</b>
                                <ref key="periodicCalculation" refId="32"/>
                                <b key="breakLevelSubtotal">N</b>
                                <b key="alreadyDrilled">N</b>
                                <m key="nodeTypes" refId="200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109</cust>
                              <s key="cod"/>
                              <s key="desc"/>
                              <i key="index">2</i>
                              <l key="children" refId="2005" ln="0" eid="Framework.com.tagetik.trees.INode,framework"/>
                              <ref key="parent" refId="1970"/>
                            </be>
                            <be refId="2006" clsId="FilterNode">
                              <l key="dimensionOids" refId="2007" ln="1" eid="DimensionOid">
                                <cust clsId="DimensionOid">564F43-4E-43444D30367C303034----53-45</cust>
                              </l>
                              <l key="AdHocParamDimensionOids" refId="2008" ln="0" eid="DimensionOid"/>
                              <be key="data" refId="2009" clsId="FilterNodeData">
                                <ref key="filterNode" refId="2006"/>
                                <s key="dim">VOC</s>
                                <i key="segmentLevel">0</i>
                                <ref key="segment" refId="25"/>
                                <be key="dictionaryHeader" refId="2010" clsId="MultiDesc">
                                  <a key="desc" refId="2011" ln="4" eid="SYS_STR">
                                    <s>Changes in provisions</s>
                                    <s>
                                      Ver
                                      <ch cod="e4"/>
                                      nderung der R
                                      <ch cod="fc"/>
                                      ckstellungen
                                    </s>
                                    <nl/>
                                    <nl/>
                                  </a>
                                </be>
                                <b key="placeHolder">N</b>
                                <ref key="weight" refId="26"/>
                                <be key="textMatchingCondition" refId="2012" clsId="TextMatchingCondition">
                                  <ref key="op" refId="28"/>
                                  <s key="val"/>
                                </be>
                                <ref key="change" refId="29"/>
                                <ref key="dataType" refId="30"/>
                                <b key="prevailingDataType">N</b>
                                <ref key="editability" refId="31"/>
                                <s key="originalID">110</s>
                                <b key="signChange">N</b>
                                <b key="nativeSignChange">N</b>
                                <l key="nav" refId="2013" ln="0" eid="ScenarioModifierValue"/>
                                <i key="sco">0</i>
                                <b key="applyFiltersForForcedScenarioPeriodoMap">N</b>
                                <b key="lineSplit">N</b>
                                <b key="addRCRow">N</b>
                                <b key="complementary">N</b>
                                <ref key="periodicCalculation" refId="32"/>
                                <b key="breakLevelSubtotal">N</b>
                                <b key="alreadyDrilled">N</b>
                                <m key="nodeTypes" refId="201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110</cust>
                              <s key="cod"/>
                              <s key="desc"/>
                              <i key="index">3</i>
                              <l key="children" refId="2015" ln="0" eid="Framework.com.tagetik.trees.INode,framework"/>
                              <ref key="parent" refId="1970"/>
                            </be>
                            <be refId="2016" clsId="FilterNode">
                              <l key="dimensionOids" refId="2017" ln="1" eid="DimensionOid">
                                <cust clsId="DimensionOid">564F43-4E-43444D30367C303035----53-45</cust>
                              </l>
                              <l key="AdHocParamDimensionOids" refId="2018" ln="0" eid="DimensionOid"/>
                              <be key="data" refId="2019" clsId="FilterNodeData">
                                <ref key="filterNode" refId="2016"/>
                                <s key="dim">VOC</s>
                                <i key="segmentLevel">0</i>
                                <ref key="segment" refId="25"/>
                                <be key="dictionaryHeader" refId="2020" clsId="MultiDesc">
                                  <a key="desc" refId="2021" ln="4" eid="SYS_STR">
                                    <s>Changes in deferred taxes</s>
                                    <s>
                                      Ver
                                      <ch cod="e4"/>
                                      nderung der latenten Steuern
                                    </s>
                                    <nl/>
                                    <nl/>
                                  </a>
                                </be>
                                <b key="placeHolder">N</b>
                                <ref key="weight" refId="26"/>
                                <be key="textMatchingCondition" refId="2022" clsId="TextMatchingCondition">
                                  <ref key="op" refId="28"/>
                                  <s key="val"/>
                                </be>
                                <ref key="change" refId="29"/>
                                <ref key="dataType" refId="30"/>
                                <b key="prevailingDataType">N</b>
                                <ref key="editability" refId="31"/>
                                <s key="originalID">111</s>
                                <b key="signChange">N</b>
                                <b key="nativeSignChange">N</b>
                                <l key="nav" refId="2023" ln="0" eid="ScenarioModifierValue"/>
                                <i key="sco">0</i>
                                <b key="applyFiltersForForcedScenarioPeriodoMap">N</b>
                                <b key="lineSplit">N</b>
                                <b key="addRCRow">N</b>
                                <b key="complementary">N</b>
                                <ref key="periodicCalculation" refId="32"/>
                                <b key="breakLevelSubtotal">N</b>
                                <b key="alreadyDrilled">N</b>
                                <b key="multiSelection">N</b>
                              </be>
                              <cust key="id" clsId="FilterOid">111</cust>
                              <s key="cod"/>
                              <s key="desc"/>
                              <i key="index">4</i>
                              <l key="children" refId="2024" ln="0" eid="Framework.com.tagetik.trees.INode,framework"/>
                              <ref key="parent" refId="1970"/>
                            </be>
                            <be refId="2025" clsId="FilterNode">
                              <l key="dimensionOids" refId="2026" ln="1" eid="DimensionOid">
                                <cust clsId="DimensionOid">564F43-4E-43444D30367C303036----53-45</cust>
                              </l>
                              <l key="AdHocParamDimensionOids" refId="2027" ln="0" eid="DimensionOid"/>
                              <be key="data" refId="2028" clsId="FilterNodeData">
                                <ref key="filterNode" refId="2025"/>
                                <s key="dim">VOC</s>
                                <i key="segmentLevel">0</i>
                                <ref key="segment" refId="25"/>
                                <b key="placeHolder">N</b>
                                <ref key="weight" refId="26"/>
                                <be key="textMatchingCondition" refId="2029" clsId="TextMatchingCondition">
                                  <ref key="op" refId="28"/>
                                  <s key="val"/>
                                </be>
                                <ref key="change" refId="29"/>
                                <ref key="dataType" refId="30"/>
                                <b key="prevailingDataType">N</b>
                                <ref key="editability" refId="31"/>
                                <s key="originalID">112</s>
                                <b key="signChange">N</b>
                                <b key="nativeSignChange">N</b>
                                <l key="nav" refId="2030" ln="0" eid="ScenarioModifierValue"/>
                                <i key="sco">0</i>
                                <b key="applyFiltersForForcedScenarioPeriodoMap">N</b>
                                <b key="lineSplit">N</b>
                                <b key="addRCRow">N</b>
                                <b key="complementary">N</b>
                                <ref key="periodicCalculation" refId="32"/>
                                <b key="breakLevelSubtotal">N</b>
                                <b key="alreadyDrilled">N</b>
                                <m key="nodeTypes" refId="2031"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112</cust>
                              <s key="cod"/>
                              <s key="desc"/>
                              <i key="index">5</i>
                              <l key="children" refId="2032" ln="0" eid="Framework.com.tagetik.trees.INode,framework"/>
                              <ref key="parent" refId="1970"/>
                            </be>
                            <be refId="2033" clsId="FilterNode">
                              <l key="dimensionOids" refId="2034" ln="1" eid="DimensionOid">
                                <cust clsId="DimensionOid">564F43-4E-43444D30367C303037----53-45</cust>
                              </l>
                              <l key="AdHocParamDimensionOids" refId="2035" ln="0" eid="DimensionOid"/>
                              <be key="data" refId="2036" clsId="FilterNodeData">
                                <ref key="filterNode" refId="2033"/>
                                <s key="dim">VOC</s>
                                <i key="segmentLevel">0</i>
                                <ref key="segment" refId="25"/>
                                <b key="placeHolder">N</b>
                                <ref key="weight" refId="26"/>
                                <be key="textMatchingCondition" refId="2037" clsId="TextMatchingCondition">
                                  <ref key="op" refId="28"/>
                                  <s key="val"/>
                                </be>
                                <ref key="change" refId="29"/>
                                <ref key="dataType" refId="30"/>
                                <b key="prevailingDataType">N</b>
                                <ref key="editability" refId="31"/>
                                <s key="originalID">113</s>
                                <b key="signChange">N</b>
                                <b key="nativeSignChange">N</b>
                                <l key="nav" refId="2038" ln="0" eid="ScenarioModifierValue"/>
                                <i key="sco">0</i>
                                <b key="applyFiltersForForcedScenarioPeriodoMap">N</b>
                                <b key="lineSplit">N</b>
                                <b key="addRCRow">N</b>
                                <b key="complementary">N</b>
                                <ref key="periodicCalculation" refId="32"/>
                                <b key="breakLevelSubtotal">N</b>
                                <b key="alreadyDrilled">N</b>
                                <m key="nodeTypes" refId="2039"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113</cust>
                              <s key="cod"/>
                              <s key="desc"/>
                              <i key="index">6</i>
                              <l key="children" refId="2040" ln="0" eid="Framework.com.tagetik.trees.INode,framework"/>
                              <ref key="parent" refId="1970"/>
                            </be>
                            <be refId="2041" clsId="FilterNode">
                              <l key="dimensionOids" refId="2042" ln="1" eid="DimensionOid">
                                <cust clsId="DimensionOid">564F43-4E-43444D30367C303038----53-45</cust>
                              </l>
                              <l key="AdHocParamDimensionOids" refId="2043" ln="0" eid="DimensionOid"/>
                              <be key="data" refId="2044" clsId="FilterNodeData">
                                <ref key="filterNode" refId="2041"/>
                                <s key="dim">VOC</s>
                                <i key="segmentLevel">0</i>
                                <ref key="segment" refId="25"/>
                                <b key="placeHolder">N</b>
                                <ref key="weight" refId="26"/>
                                <be key="textMatchingCondition" refId="2045" clsId="TextMatchingCondition">
                                  <ref key="op" refId="28"/>
                                  <s key="val"/>
                                </be>
                                <ref key="change" refId="29"/>
                                <ref key="dataType" refId="30"/>
                                <b key="prevailingDataType">N</b>
                                <ref key="editability" refId="31"/>
                                <s key="originalID">114</s>
                                <b key="signChange">N</b>
                                <b key="nativeSignChange">N</b>
                                <l key="nav" refId="2046" ln="0" eid="ScenarioModifierValue"/>
                                <i key="sco">0</i>
                                <b key="applyFiltersForForcedScenarioPeriodoMap">N</b>
                                <b key="lineSplit">N</b>
                                <b key="addRCRow">N</b>
                                <b key="complementary">N</b>
                                <ref key="periodicCalculation" refId="32"/>
                                <b key="breakLevelSubtotal">N</b>
                                <b key="alreadyDrilled">N</b>
                                <b key="multiSelection">N</b>
                              </be>
                              <cust key="id" clsId="FilterOid">114</cust>
                              <s key="cod"/>
                              <s key="desc"/>
                              <i key="index">7</i>
                              <l key="children" refId="2047" ln="0" eid="Framework.com.tagetik.trees.INode,framework"/>
                              <ref key="parent" refId="1970"/>
                            </be>
                            <be refId="2048" clsId="FilterNode">
                              <l key="dimensionOids" refId="2049" ln="1" eid="DimensionOid">
                                <cust clsId="DimensionOid">564F43-4E-43444D30367C303039----53-45</cust>
                              </l>
                              <l key="AdHocParamDimensionOids" refId="2050" ln="0" eid="DimensionOid"/>
                              <be key="data" refId="2051" clsId="FilterNodeData">
                                <ref key="filterNode" refId="2048"/>
                                <s key="dim">VOC</s>
                                <i key="segmentLevel">0</i>
                                <ref key="segment" refId="25"/>
                                <be key="dictionaryHeader" refId="2052" clsId="MultiDesc">
                                  <a key="desc" refId="2053" ln="4" eid="SYS_STR">
                                    <s>Gain/Loss on disposal of intangible assets, property, plant and equipment, equity investments and securities (&gt; 3 months)</s>
                                    <s>
                                      Ergebnis aus dem Abgang von immateriellen Verm
                                      <ch cod="f6"/>
                                      genswerten, Sachanlagen, Beteiligungen und Wertpapieren (&gt; 3 Monate)
                                    </s>
                                    <nl/>
                                    <nl/>
                                  </a>
                                </be>
                                <b key="placeHolder">N</b>
                                <ref key="weight" refId="26"/>
                                <be key="textMatchingCondition" refId="2054" clsId="TextMatchingCondition">
                                  <ref key="op" refId="28"/>
                                  <s key="val"/>
                                </be>
                                <ref key="change" refId="29"/>
                                <ref key="dataType" refId="30"/>
                                <b key="prevailingDataType">N</b>
                                <ref key="editability" refId="31"/>
                                <s key="originalID">115</s>
                                <b key="signChange">N</b>
                                <b key="nativeSignChange">N</b>
                                <l key="nav" refId="2055" ln="0" eid="ScenarioModifierValue"/>
                                <i key="sco">0</i>
                                <b key="applyFiltersForForcedScenarioPeriodoMap">N</b>
                                <b key="lineSplit">N</b>
                                <b key="addRCRow">N</b>
                                <b key="complementary">N</b>
                                <ref key="periodicCalculation" refId="32"/>
                                <b key="breakLevelSubtotal">N</b>
                                <b key="alreadyDrilled">N</b>
                                <m key="nodeTypes" refId="2056"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115</cust>
                              <s key="cod"/>
                              <s key="desc"/>
                              <i key="index">8</i>
                              <l key="children" refId="2057" ln="0" eid="Framework.com.tagetik.trees.INode,framework"/>
                              <ref key="parent" refId="1970"/>
                            </be>
                            <be refId="2058" clsId="FilterNode">
                              <l key="dimensionOids" refId="2059" ln="1" eid="DimensionOid">
                                <cust clsId="DimensionOid">564F43-4E-43444D30367C303130----53-45</cust>
                              </l>
                              <l key="AdHocParamDimensionOids" refId="2060" ln="0" eid="DimensionOid"/>
                              <be key="data" refId="2061" clsId="FilterNodeData">
                                <ref key="filterNode" refId="2058"/>
                                <s key="dim">VOC</s>
                                <i key="segmentLevel">0</i>
                                <ref key="segment" refId="25"/>
                                <b key="placeHolder">N</b>
                                <ref key="weight" refId="26"/>
                                <be key="textMatchingCondition" refId="2062" clsId="TextMatchingCondition">
                                  <ref key="op" refId="28"/>
                                  <s key="val"/>
                                </be>
                                <ref key="change" refId="29"/>
                                <ref key="dataType" refId="30"/>
                                <b key="prevailingDataType">N</b>
                                <ref key="editability" refId="31"/>
                                <s key="originalID">116</s>
                                <b key="signChange">N</b>
                                <b key="nativeSignChange">N</b>
                                <l key="nav" refId="2063" ln="0" eid="ScenarioModifierValue"/>
                                <i key="sco">0</i>
                                <b key="applyFiltersForForcedScenarioPeriodoMap">N</b>
                                <b key="lineSplit">N</b>
                                <b key="addRCRow">N</b>
                                <b key="complementary">N</b>
                                <ref key="periodicCalculation" refId="32"/>
                                <b key="breakLevelSubtotal">N</b>
                                <b key="alreadyDrilled">N</b>
                                <m key="nodeTypes" refId="206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116</cust>
                              <s key="cod"/>
                              <s key="desc"/>
                              <i key="index">9</i>
                              <l key="children" refId="2065" ln="0" eid="Framework.com.tagetik.trees.INode,framework"/>
                              <ref key="parent" refId="1970"/>
                            </be>
                            <be refId="2066" clsId="FilterNode">
                              <l key="dimensionOids" refId="2067" ln="1" eid="DimensionOid">
                                <cust clsId="DimensionOid">564F43-4E-43444D30367C303131----53-45</cust>
                              </l>
                              <l key="AdHocParamDimensionOids" refId="2068" ln="0" eid="DimensionOid"/>
                              <be key="data" refId="2069" clsId="FilterNodeData">
                                <ref key="filterNode" refId="2066"/>
                                <s key="dim">VOC</s>
                                <i key="segmentLevel">0</i>
                                <ref key="segment" refId="25"/>
                                <b key="placeHolder">N</b>
                                <ref key="weight" refId="26"/>
                                <be key="textMatchingCondition" refId="2070" clsId="TextMatchingCondition">
                                  <ref key="op" refId="28"/>
                                  <s key="val"/>
                                </be>
                                <ref key="change" refId="29"/>
                                <ref key="dataType" refId="30"/>
                                <b key="prevailingDataType">N</b>
                                <ref key="editability" refId="31"/>
                                <s key="originalID">117</s>
                                <b key="signChange">N</b>
                                <b key="nativeSignChange">N</b>
                                <l key="nav" refId="2071" ln="0" eid="ScenarioModifierValue"/>
                                <i key="sco">0</i>
                                <b key="applyFiltersForForcedScenarioPeriodoMap">N</b>
                                <b key="lineSplit">N</b>
                                <b key="addRCRow">N</b>
                                <b key="complementary">N</b>
                                <ref key="periodicCalculation" refId="32"/>
                                <b key="breakLevelSubtotal">N</b>
                                <b key="alreadyDrilled">N</b>
                                <m key="nodeTypes" refId="2072"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117</cust>
                              <s key="cod"/>
                              <s key="desc"/>
                              <i key="index">10</i>
                              <l key="children" refId="2073" ln="0" eid="Framework.com.tagetik.trees.INode,framework"/>
                              <ref key="parent" refId="1970"/>
                            </be>
                            <be refId="2074" clsId="FilterNode">
                              <l key="dimensionOids" refId="2075" ln="1" eid="DimensionOid">
                                <cust clsId="DimensionOid">564F43-4E-43444D30367C303132----53-45</cust>
                              </l>
                              <l key="AdHocParamDimensionOids" refId="2076" ln="0" eid="DimensionOid"/>
                              <be key="data" refId="2077" clsId="FilterNodeData">
                                <ref key="filterNode" refId="2074"/>
                                <s key="dim">VOC</s>
                                <i key="segmentLevel">0</i>
                                <ref key="segment" refId="25"/>
                                <b key="placeHolder">N</b>
                                <ref key="weight" refId="26"/>
                                <be key="textMatchingCondition" refId="2078" clsId="TextMatchingCondition">
                                  <ref key="op" refId="28"/>
                                  <s key="val"/>
                                </be>
                                <ref key="change" refId="29"/>
                                <ref key="dataType" refId="30"/>
                                <b key="prevailingDataType">N</b>
                                <ref key="editability" refId="31"/>
                                <s key="originalID">118</s>
                                <b key="signChange">N</b>
                                <b key="nativeSignChange">N</b>
                                <l key="nav" refId="2079" ln="0" eid="ScenarioModifierValue"/>
                                <i key="sco">0</i>
                                <b key="applyFiltersForForcedScenarioPeriodoMap">N</b>
                                <b key="lineSplit">N</b>
                                <b key="addRCRow">N</b>
                                <b key="complementary">N</b>
                                <ref key="periodicCalculation" refId="32"/>
                                <b key="breakLevelSubtotal">N</b>
                                <b key="alreadyDrilled">N</b>
                                <m key="nodeTypes" refId="2080"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118</cust>
                              <s key="cod"/>
                              <s key="desc"/>
                              <i key="index">11</i>
                              <l key="children" refId="2081" ln="0" eid="Framework.com.tagetik.trees.INode,framework"/>
                              <ref key="parent" refId="1970"/>
                            </be>
                            <be refId="2082" clsId="FilterNode">
                              <l key="dimensionOids" refId="2083" ln="1" eid="DimensionOid">
                                <cust clsId="DimensionOid">564F43-4E-43444D30367C303133----53-45</cust>
                              </l>
                              <l key="AdHocParamDimensionOids" refId="2084" ln="0" eid="DimensionOid"/>
                              <be key="data" refId="2085" clsId="FilterNodeData">
                                <ref key="filterNode" refId="2082"/>
                                <s key="dim">VOC</s>
                                <i key="segmentLevel">0</i>
                                <ref key="segment" refId="25"/>
                                <b key="placeHolder">N</b>
                                <ref key="weight" refId="26"/>
                                <be key="textMatchingCondition" refId="2086" clsId="TextMatchingCondition">
                                  <ref key="op" refId="28"/>
                                  <s key="val"/>
                                </be>
                                <ref key="change" refId="29"/>
                                <ref key="dataType" refId="30"/>
                                <b key="prevailingDataType">N</b>
                                <ref key="editability" refId="31"/>
                                <s key="originalID">119</s>
                                <b key="signChange">N</b>
                                <b key="nativeSignChange">N</b>
                                <l key="nav" refId="2087" ln="0" eid="ScenarioModifierValue"/>
                                <i key="sco">0</i>
                                <b key="applyFiltersForForcedScenarioPeriodoMap">N</b>
                                <b key="lineSplit">N</b>
                                <b key="addRCRow">N</b>
                                <b key="complementary">N</b>
                                <ref key="periodicCalculation" refId="32"/>
                                <b key="breakLevelSubtotal">N</b>
                                <b key="alreadyDrilled">N</b>
                                <m key="nodeTypes" refId="2088"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119</cust>
                              <s key="cod"/>
                              <s key="desc"/>
                              <i key="index">12</i>
                              <l key="children" refId="2089" ln="0" eid="Framework.com.tagetik.trees.INode,framework"/>
                              <ref key="parent" refId="1970"/>
                            </be>
                            <be refId="2090" clsId="FilterNode">
                              <l key="dimensionOids" refId="2091" ln="1" eid="DimensionOid">
                                <cust clsId="DimensionOid">564F43-4E-43444D30367C303134----53-45</cust>
                              </l>
                              <l key="AdHocParamDimensionOids" refId="2092" ln="0" eid="DimensionOid"/>
                              <be key="data" refId="2093" clsId="FilterNodeData">
                                <ref key="filterNode" refId="2090"/>
                                <s key="dim">VOC</s>
                                <i key="segmentLevel">0</i>
                                <ref key="segment" refId="25"/>
                                <be key="dictionaryHeader" refId="2094" clsId="MultiDesc">
                                  <a key="desc" refId="2095" ln="4" eid="SYS_STR">
                                    <s>Ergebnis aus der Entkonsolidierung von Tocherunternehmen</s>
                                    <s>Ergebnis aus der Entkonsolidierung von Tocherunternehmen</s>
                                    <nl/>
                                    <nl/>
                                  </a>
                                </be>
                                <b key="placeHolder">N</b>
                                <ref key="weight" refId="26"/>
                                <be key="textMatchingCondition" refId="2096" clsId="TextMatchingCondition">
                                  <ref key="op" refId="28"/>
                                  <s key="val"/>
                                </be>
                                <ref key="change" refId="29"/>
                                <ref key="dataType" refId="30"/>
                                <b key="prevailingDataType">N</b>
                                <ref key="editability" refId="31"/>
                                <s key="originalID">120</s>
                                <b key="signChange">N</b>
                                <b key="nativeSignChange">N</b>
                                <l key="nav" refId="2097" ln="0" eid="ScenarioModifierValue"/>
                                <i key="sco">0</i>
                                <b key="applyFiltersForForcedScenarioPeriodoMap">N</b>
                                <b key="lineSplit">N</b>
                                <b key="addRCRow">N</b>
                                <b key="complementary">N</b>
                                <ref key="periodicCalculation" refId="32"/>
                                <b key="breakLevelSubtotal">N</b>
                                <b key="alreadyDrilled">N</b>
                                <m key="nodeTypes" refId="2098"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120</cust>
                              <s key="cod"/>
                              <s key="desc"/>
                              <i key="index">13</i>
                              <l key="children" refId="2099" ln="0" eid="Framework.com.tagetik.trees.INode,framework"/>
                              <ref key="parent" refId="1970"/>
                            </be>
                            <be refId="2100" clsId="FilterNode">
                              <l key="dimensionOids" refId="2101" ln="1" eid="DimensionOid">
                                <cust clsId="DimensionOid">564F43-4E-43444D30367C303135----53-45</cust>
                              </l>
                              <l key="AdHocParamDimensionOids" refId="2102" ln="0" eid="DimensionOid"/>
                              <be key="data" refId="2103" clsId="FilterNodeData">
                                <ref key="filterNode" refId="2100"/>
                                <s key="dim">VOC</s>
                                <i key="segmentLevel">0</i>
                                <ref key="segment" refId="25"/>
                                <b key="placeHolder">N</b>
                                <ref key="weight" refId="26"/>
                                <be key="textMatchingCondition" refId="2104" clsId="TextMatchingCondition">
                                  <ref key="op" refId="28"/>
                                  <s key="val"/>
                                </be>
                                <ref key="change" refId="29"/>
                                <ref key="dataType" refId="30"/>
                                <b key="prevailingDataType">N</b>
                                <ref key="editability" refId="31"/>
                                <s key="originalID">121</s>
                                <b key="signChange">N</b>
                                <b key="nativeSignChange">N</b>
                                <l key="nav" refId="2105" ln="0" eid="ScenarioModifierValue"/>
                                <i key="sco">0</i>
                                <b key="applyFiltersForForcedScenarioPeriodoMap">N</b>
                                <b key="lineSplit">N</b>
                                <b key="addRCRow">N</b>
                                <b key="complementary">N</b>
                                <ref key="periodicCalculation" refId="32"/>
                                <b key="breakLevelSubtotal">N</b>
                                <b key="alreadyDrilled">N</b>
                                <m key="nodeTypes" refId="2106"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121</cust>
                              <s key="cod"/>
                              <s key="desc"/>
                              <i key="index">14</i>
                              <l key="children" refId="2107" ln="0" eid="Framework.com.tagetik.trees.INode,framework"/>
                              <ref key="parent" refId="1970"/>
                            </be>
                            <be refId="2108" clsId="FilterNode">
                              <l key="dimensionOids" refId="2109" ln="1" eid="DimensionOid">
                                <cust clsId="DimensionOid">564F43-4E-43444D30367C303136----53-45</cust>
                              </l>
                              <l key="AdHocParamDimensionOids" refId="2110" ln="0" eid="DimensionOid"/>
                              <be key="data" refId="2111" clsId="FilterNodeData">
                                <ref key="filterNode" refId="2108"/>
                                <s key="dim">VOC</s>
                                <i key="segmentLevel">0</i>
                                <ref key="segment" refId="25"/>
                                <b key="placeHolder">N</b>
                                <ref key="weight" refId="26"/>
                                <be key="textMatchingCondition" refId="2112" clsId="TextMatchingCondition">
                                  <ref key="op" refId="28"/>
                                  <s key="val"/>
                                </be>
                                <ref key="change" refId="29"/>
                                <ref key="dataType" refId="30"/>
                                <b key="prevailingDataType">N</b>
                                <ref key="editability" refId="31"/>
                                <s key="originalID">122</s>
                                <b key="signChange">N</b>
                                <b key="nativeSignChange">N</b>
                                <l key="nav" refId="2113" ln="0" eid="ScenarioModifierValue"/>
                                <i key="sco">0</i>
                                <b key="applyFiltersForForcedScenarioPeriodoMap">N</b>
                                <b key="lineSplit">N</b>
                                <b key="addRCRow">N</b>
                                <b key="complementary">N</b>
                                <ref key="periodicCalculation" refId="32"/>
                                <b key="breakLevelSubtotal">N</b>
                                <b key="alreadyDrilled">N</b>
                                <m key="nodeTypes" refId="211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122</cust>
                              <s key="cod"/>
                              <s key="desc"/>
                              <i key="index">15</i>
                              <l key="children" refId="2115" ln="0" eid="Framework.com.tagetik.trees.INode,framework"/>
                              <ref key="parent" refId="1970"/>
                            </be>
                            <be refId="2116" clsId="FilterNode">
                              <l key="dimensionOids" refId="2117" ln="1" eid="DimensionOid">
                                <cust clsId="DimensionOid">564F43-4E-43444D30367C303137----53-45</cust>
                              </l>
                              <l key="AdHocParamDimensionOids" refId="2118" ln="0" eid="DimensionOid"/>
                              <be key="data" refId="2119" clsId="FilterNodeData">
                                <ref key="filterNode" refId="2116"/>
                                <s key="dim">VOC</s>
                                <i key="segmentLevel">0</i>
                                <ref key="segment" refId="25"/>
                                <be key="dictionaryHeader" refId="2120" clsId="MultiDesc">
                                  <a key="desc" refId="2121" ln="4" eid="SYS_STR">
                                    <s>Securities (&gt; 3 months)</s>
                                    <s>Wertpapiere (&gt; 3 Monate)</s>
                                    <nl/>
                                    <nl/>
                                  </a>
                                </be>
                                <b key="placeHolder">N</b>
                                <ref key="weight" refId="26"/>
                                <be key="textMatchingCondition" refId="2122" clsId="TextMatchingCondition">
                                  <ref key="op" refId="28"/>
                                  <s key="val"/>
                                </be>
                                <ref key="change" refId="29"/>
                                <ref key="dataType" refId="30"/>
                                <b key="prevailingDataType">N</b>
                                <ref key="editability" refId="31"/>
                                <s key="originalID">123</s>
                                <b key="signChange">N</b>
                                <b key="nativeSignChange">N</b>
                                <l key="nav" refId="2123" ln="0" eid="ScenarioModifierValue"/>
                                <i key="sco">0</i>
                                <b key="applyFiltersForForcedScenarioPeriodoMap">N</b>
                                <b key="lineSplit">N</b>
                                <b key="addRCRow">N</b>
                                <b key="complementary">N</b>
                                <ref key="periodicCalculation" refId="32"/>
                                <b key="breakLevelSubtotal">N</b>
                                <b key="alreadyDrilled">N</b>
                                <m key="nodeTypes" refId="212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123</cust>
                              <s key="cod"/>
                              <s key="desc"/>
                              <i key="index">16</i>
                              <l key="children" refId="2125" ln="0" eid="Framework.com.tagetik.trees.INode,framework"/>
                              <ref key="parent" refId="1970"/>
                            </be>
                            <be refId="2126" clsId="FilterNode">
                              <l key="dimensionOids" refId="2127" ln="1" eid="DimensionOid">
                                <cust clsId="DimensionOid">564F43-4E-43444D30367C303138----53-45</cust>
                              </l>
                              <l key="AdHocParamDimensionOids" refId="2128" ln="0" eid="DimensionOid"/>
                              <be key="data" refId="2129" clsId="FilterNodeData">
                                <ref key="filterNode" refId="2126"/>
                                <s key="dim">VOC</s>
                                <i key="segmentLevel">0</i>
                                <ref key="segment" refId="25"/>
                                <be key="dictionaryHeader" refId="2130" clsId="MultiDesc">
                                  <a key="desc" refId="2131" ln="4" eid="SYS_STR">
                                    <s>Changes in operating assets and liabilities and in income taxes</s>
                                    <s>
                                      Ver
                                      <ch cod="e4"/>
                                      nderungen von Posten der betrieblichen Verm
                                      <ch cod="f6"/>
                                      genswerte, Verbindlichkeiten und Ertragsteuern
                                    </s>
                                    <nl/>
                                    <nl/>
                                  </a>
                                </be>
                                <b key="placeHolder">N</b>
                                <ref key="weight" refId="26"/>
                                <be key="textMatchingCondition" refId="2132" clsId="TextMatchingCondition">
                                  <ref key="op" refId="28"/>
                                  <s key="val"/>
                                </be>
                                <ref key="change" refId="29"/>
                                <ref key="dataType" refId="30"/>
                                <b key="prevailingDataType">N</b>
                                <ref key="editability" refId="31"/>
                                <s key="originalID">124</s>
                                <b key="signChange">N</b>
                                <b key="nativeSignChange">N</b>
                                <l key="nav" refId="2133" ln="0" eid="ScenarioModifierValue"/>
                                <i key="sco">0</i>
                                <b key="applyFiltersForForcedScenarioPeriodoMap">N</b>
                                <b key="lineSplit">N</b>
                                <b key="addRCRow">N</b>
                                <b key="complementary">N</b>
                                <ref key="periodicCalculation" refId="32"/>
                                <b key="breakLevelSubtotal">N</b>
                                <b key="alreadyDrilled">N</b>
                                <m key="nodeTypes" refId="213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124</cust>
                              <s key="cod"/>
                              <s key="desc"/>
                              <i key="index">17</i>
                              <l key="children" refId="2135" ln="0" eid="Framework.com.tagetik.trees.INode,framework"/>
                              <ref key="parent" refId="1970"/>
                            </be>
                            <be refId="2136" clsId="FilterNode">
                              <l key="dimensionOids" refId="2137" ln="1" eid="DimensionOid">
                                <cust clsId="DimensionOid">564F43-4E-43444D30367C303139----53-45</cust>
                              </l>
                              <l key="AdHocParamDimensionOids" refId="2138" ln="0" eid="DimensionOid"/>
                              <be key="data" refId="2139" clsId="FilterNodeData">
                                <ref key="filterNode" refId="2136"/>
                                <s key="dim">VOC</s>
                                <i key="segmentLevel">0</i>
                                <ref key="segment" refId="25"/>
                                <be key="dictionaryHeader" refId="2140" clsId="MultiDesc">
                                  <a key="desc" refId="2141" ln="4" eid="SYS_STR">
                                    <s>Inventories</s>
                                    <s>
                                      Vorr
                                      <ch cod="e4"/>
                                      te
                                    </s>
                                    <nl/>
                                    <nl/>
                                  </a>
                                </be>
                                <b key="placeHolder">N</b>
                                <ref key="weight" refId="26"/>
                                <be key="textMatchingCondition" refId="2142" clsId="TextMatchingCondition">
                                  <ref key="op" refId="28"/>
                                  <s key="val"/>
                                </be>
                                <ref key="change" refId="29"/>
                                <ref key="dataType" refId="30"/>
                                <b key="prevailingDataType">N</b>
                                <ref key="editability" refId="31"/>
                                <s key="originalID">125</s>
                                <b key="signChange">N</b>
                                <b key="nativeSignChange">N</b>
                                <l key="nav" refId="2143" ln="0" eid="ScenarioModifierValue"/>
                                <i key="sco">0</i>
                                <b key="applyFiltersForForcedScenarioPeriodoMap">N</b>
                                <b key="lineSplit">N</b>
                                <b key="addRCRow">N</b>
                                <b key="complementary">N</b>
                                <ref key="periodicCalculation" refId="32"/>
                                <b key="breakLevelSubtotal">N</b>
                                <b key="alreadyDrilled">N</b>
                                <m key="nodeTypes" refId="214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125</cust>
                              <s key="cod"/>
                              <s key="desc"/>
                              <i key="index">18</i>
                              <l key="children" refId="2145" ln="0" eid="Framework.com.tagetik.trees.INode,framework"/>
                              <ref key="parent" refId="1970"/>
                            </be>
                            <be refId="2146" clsId="FilterNode">
                              <l key="dimensionOids" refId="2147" ln="1" eid="DimensionOid">
                                <cust clsId="DimensionOid">564F43-4E-43444D30367C303230----53-45</cust>
                              </l>
                              <l key="AdHocParamDimensionOids" refId="2148" ln="0" eid="DimensionOid"/>
                              <be key="data" refId="2149" clsId="FilterNodeData">
                                <ref key="filterNode" refId="2146"/>
                                <s key="dim">VOC</s>
                                <i key="segmentLevel">0</i>
                                <ref key="segment" refId="25"/>
                                <b key="placeHolder">N</b>
                                <ref key="weight" refId="26"/>
                                <be key="textMatchingCondition" refId="2150" clsId="TextMatchingCondition">
                                  <ref key="op" refId="28"/>
                                  <s key="val"/>
                                </be>
                                <ref key="change" refId="29"/>
                                <ref key="dataType" refId="30"/>
                                <b key="prevailingDataType">N</b>
                                <ref key="editability" refId="31"/>
                                <s key="originalID">126</s>
                                <b key="signChange">N</b>
                                <b key="nativeSignChange">N</b>
                                <l key="nav" refId="2151" ln="0" eid="ScenarioModifierValue"/>
                                <i key="sco">0</i>
                                <b key="applyFiltersForForcedScenarioPeriodoMap">N</b>
                                <b key="lineSplit">N</b>
                                <b key="addRCRow">N</b>
                                <b key="complementary">N</b>
                                <ref key="periodicCalculation" refId="32"/>
                                <b key="breakLevelSubtotal">N</b>
                                <b key="alreadyDrilled">N</b>
                                <m key="nodeTypes" refId="2152"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126</cust>
                              <s key="cod"/>
                              <s key="desc"/>
                              <i key="index">19</i>
                              <l key="children" refId="2153" ln="0" eid="Framework.com.tagetik.trees.INode,framework"/>
                              <ref key="parent" refId="1970"/>
                            </be>
                            <be refId="2154" clsId="FilterNode">
                              <l key="dimensionOids" refId="2155" ln="1" eid="DimensionOid">
                                <cust clsId="DimensionOid">564F43-4E-43444D30367C303231----53-45</cust>
                              </l>
                              <l key="AdHocParamDimensionOids" refId="2156" ln="0" eid="DimensionOid"/>
                              <be key="data" refId="2157" clsId="FilterNodeData">
                                <ref key="filterNode" refId="2154"/>
                                <s key="dim">VOC</s>
                                <i key="segmentLevel">0</i>
                                <ref key="segment" refId="25"/>
                                <b key="placeHolder">N</b>
                                <ref key="weight" refId="26"/>
                                <be key="textMatchingCondition" refId="2158" clsId="TextMatchingCondition">
                                  <ref key="op" refId="28"/>
                                  <s key="val"/>
                                </be>
                                <ref key="change" refId="29"/>
                                <ref key="dataType" refId="30"/>
                                <b key="prevailingDataType">N</b>
                                <ref key="editability" refId="31"/>
                                <s key="originalID">127</s>
                                <b key="signChange">N</b>
                                <b key="nativeSignChange">N</b>
                                <l key="nav" refId="2159" ln="0" eid="ScenarioModifierValue"/>
                                <i key="sco">0</i>
                                <b key="applyFiltersForForcedScenarioPeriodoMap">N</b>
                                <b key="lineSplit">N</b>
                                <b key="addRCRow">N</b>
                                <b key="complementary">N</b>
                                <ref key="periodicCalculation" refId="32"/>
                                <b key="breakLevelSubtotal">N</b>
                                <b key="alreadyDrilled">N</b>
                                <b key="multiSelection">N</b>
                              </be>
                              <cust key="id" clsId="FilterOid">127</cust>
                              <s key="cod"/>
                              <s key="desc"/>
                              <i key="index">20</i>
                              <l key="children" refId="2160" ln="0" eid="Framework.com.tagetik.trees.INode,framework"/>
                              <ref key="parent" refId="1970"/>
                            </be>
                            <be refId="2161" clsId="FilterNode">
                              <l key="dimensionOids" refId="2162" ln="1" eid="DimensionOid">
                                <cust clsId="DimensionOid">564F43-4E-43444D30367C303232----53-45</cust>
                              </l>
                              <l key="AdHocParamDimensionOids" refId="2163" ln="0" eid="DimensionOid"/>
                              <be key="data" refId="2164" clsId="FilterNodeData">
                                <ref key="filterNode" refId="2161"/>
                                <s key="dim">VOC</s>
                                <i key="segmentLevel">0</i>
                                <ref key="segment" refId="25"/>
                                <b key="placeHolder">N</b>
                                <ref key="weight" refId="26"/>
                                <be key="textMatchingCondition" refId="2165" clsId="TextMatchingCondition">
                                  <ref key="op" refId="28"/>
                                  <s key="val"/>
                                </be>
                                <ref key="change" refId="29"/>
                                <ref key="dataType" refId="30"/>
                                <b key="prevailingDataType">N</b>
                                <ref key="editability" refId="31"/>
                                <s key="originalID">128</s>
                                <b key="signChange">N</b>
                                <b key="nativeSignChange">N</b>
                                <l key="nav" refId="2166" ln="0" eid="ScenarioModifierValue"/>
                                <i key="sco">0</i>
                                <b key="applyFiltersForForcedScenarioPeriodoMap">N</b>
                                <b key="lineSplit">N</b>
                                <b key="addRCRow">N</b>
                                <b key="complementary">N</b>
                                <ref key="periodicCalculation" refId="32"/>
                                <b key="breakLevelSubtotal">N</b>
                                <b key="alreadyDrilled">N</b>
                                <m key="nodeTypes" refId="2167"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128</cust>
                              <s key="cod"/>
                              <s key="desc"/>
                              <i key="index">21</i>
                              <l key="children" refId="2168" ln="0" eid="Framework.com.tagetik.trees.INode,framework"/>
                              <ref key="parent" refId="1970"/>
                            </be>
                            <be refId="2169" clsId="FilterNode">
                              <l key="dimensionOids" refId="2170" ln="1" eid="DimensionOid">
                                <cust clsId="DimensionOid">564F43-4E-43444D30367C303233----53-45</cust>
                              </l>
                              <l key="AdHocParamDimensionOids" refId="2171" ln="0" eid="DimensionOid"/>
                              <be key="data" refId="2172" clsId="FilterNodeData">
                                <ref key="filterNode" refId="2169"/>
                                <s key="dim">VOC</s>
                                <i key="segmentLevel">0</i>
                                <ref key="segment" refId="25"/>
                                <b key="placeHolder">N</b>
                                <ref key="weight" refId="26"/>
                                <be key="textMatchingCondition" refId="2173" clsId="TextMatchingCondition">
                                  <ref key="op" refId="28"/>
                                  <s key="val"/>
                                </be>
                                <ref key="change" refId="29"/>
                                <ref key="dataType" refId="30"/>
                                <b key="prevailingDataType">N</b>
                                <ref key="editability" refId="31"/>
                                <s key="originalID">129</s>
                                <b key="signChange">N</b>
                                <b key="nativeSignChange">N</b>
                                <l key="nav" refId="2174" ln="0" eid="ScenarioModifierValue"/>
                                <i key="sco">0</i>
                                <b key="applyFiltersForForcedScenarioPeriodoMap">N</b>
                                <b key="lineSplit">N</b>
                                <b key="addRCRow">N</b>
                                <b key="complementary">N</b>
                                <ref key="periodicCalculation" refId="32"/>
                                <b key="breakLevelSubtotal">N</b>
                                <b key="alreadyDrilled">N</b>
                                <b key="multiSelection">N</b>
                              </be>
                              <cust key="id" clsId="FilterOid">129</cust>
                              <s key="cod"/>
                              <s key="desc"/>
                              <i key="index">22</i>
                              <l key="children" refId="2175" ln="0" eid="Framework.com.tagetik.trees.INode,framework"/>
                              <ref key="parent" refId="1970"/>
                            </be>
                            <be refId="2176" clsId="FilterNode">
                              <l key="dimensionOids" refId="2177" ln="1" eid="DimensionOid">
                                <cust clsId="DimensionOid">564F43-4E-43444D30367C303234----53-45</cust>
                              </l>
                              <l key="AdHocParamDimensionOids" refId="2178" ln="0" eid="DimensionOid"/>
                              <be key="data" refId="2179" clsId="FilterNodeData">
                                <ref key="filterNode" refId="2176"/>
                                <s key="dim">VOC</s>
                                <i key="segmentLevel">0</i>
                                <ref key="segment" refId="25"/>
                                <be key="dictionaryHeader" refId="2180" clsId="MultiDesc">
                                  <a key="desc" refId="2181" ln="4" eid="SYS_STR">
                                    <s>Other operating receivables and income tax assets</s>
                                    <s>Sonstige betriebliche Forderungen und Ertragsteuern</s>
                                    <nl/>
                                    <nl/>
                                  </a>
                                </be>
                                <b key="placeHolder">N</b>
                                <ref key="weight" refId="26"/>
                                <be key="textMatchingCondition" refId="2182" clsId="TextMatchingCondition">
                                  <ref key="op" refId="28"/>
                                  <s key="val"/>
                                </be>
                                <ref key="change" refId="29"/>
                                <ref key="dataType" refId="30"/>
                                <b key="prevailingDataType">N</b>
                                <ref key="editability" refId="31"/>
                                <s key="originalID">130</s>
                                <b key="signChange">N</b>
                                <b key="nativeSignChange">N</b>
                                <l key="nav" refId="2183" ln="0" eid="ScenarioModifierValue"/>
                                <i key="sco">0</i>
                                <b key="applyFiltersForForcedScenarioPeriodoMap">N</b>
                                <b key="lineSplit">N</b>
                                <b key="addRCRow">N</b>
                                <b key="complementary">N</b>
                                <ref key="periodicCalculation" refId="32"/>
                                <b key="breakLevelSubtotal">N</b>
                                <b key="alreadyDrilled">N</b>
                                <m key="nodeTypes" refId="218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130</cust>
                              <s key="cod"/>
                              <s key="desc"/>
                              <i key="index">23</i>
                              <l key="children" refId="2185" ln="0" eid="Framework.com.tagetik.trees.INode,framework"/>
                              <ref key="parent" refId="1970"/>
                            </be>
                            <be refId="2186" clsId="FilterNode">
                              <l key="dimensionOids" refId="2187" ln="1" eid="DimensionOid">
                                <cust clsId="DimensionOid">564F43-4E-43444D30367C303235----53-45</cust>
                              </l>
                              <l key="AdHocParamDimensionOids" refId="2188" ln="0" eid="DimensionOid"/>
                              <be key="data" refId="2189" clsId="FilterNodeData">
                                <ref key="filterNode" refId="2186"/>
                                <s key="dim">VOC</s>
                                <i key="segmentLevel">0</i>
                                <ref key="segment" refId="25"/>
                                <b key="placeHolder">N</b>
                                <ref key="weight" refId="26"/>
                                <be key="textMatchingCondition" refId="2190" clsId="TextMatchingCondition">
                                  <ref key="op" refId="28"/>
                                  <s key="val"/>
                                </be>
                                <ref key="change" refId="29"/>
                                <ref key="dataType" refId="30"/>
                                <b key="prevailingDataType">N</b>
                                <ref key="editability" refId="31"/>
                                <s key="originalID">131</s>
                                <b key="signChange">N</b>
                                <b key="nativeSignChange">N</b>
                                <l key="nav" refId="2191" ln="0" eid="ScenarioModifierValue"/>
                                <i key="sco">0</i>
                                <b key="applyFiltersForForcedScenarioPeriodoMap">N</b>
                                <b key="lineSplit">N</b>
                                <b key="addRCRow">N</b>
                                <b key="complementary">N</b>
                                <ref key="periodicCalculation" refId="32"/>
                                <b key="breakLevelSubtotal">N</b>
                                <b key="alreadyDrilled">N</b>
                                <m key="nodeTypes" refId="2192"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131</cust>
                              <s key="cod"/>
                              <s key="desc"/>
                              <i key="index">24</i>
                              <l key="children" refId="2193" ln="0" eid="Framework.com.tagetik.trees.INode,framework"/>
                              <ref key="parent" refId="1970"/>
                            </be>
                            <be refId="2194" clsId="FilterNode">
                              <l key="dimensionOids" refId="2195" ln="1" eid="DimensionOid">
                                <cust clsId="DimensionOid">564F43-4E-43444D30367C303236----53-45</cust>
                              </l>
                              <l key="AdHocParamDimensionOids" refId="2196" ln="0" eid="DimensionOid"/>
                              <be key="data" refId="2197" clsId="FilterNodeData">
                                <ref key="filterNode" refId="2194"/>
                                <s key="dim">VOC</s>
                                <i key="segmentLevel">0</i>
                                <ref key="segment" refId="25"/>
                                <b key="placeHolder">N</b>
                                <ref key="weight" refId="26"/>
                                <be key="textMatchingCondition" refId="2198" clsId="TextMatchingCondition">
                                  <ref key="op" refId="28"/>
                                  <s key="val"/>
                                </be>
                                <ref key="change" refId="29"/>
                                <ref key="dataType" refId="30"/>
                                <b key="prevailingDataType">N</b>
                                <ref key="editability" refId="31"/>
                                <s key="originalID">132</s>
                                <b key="signChange">N</b>
                                <b key="nativeSignChange">N</b>
                                <l key="nav" refId="2199" ln="0" eid="ScenarioModifierValue"/>
                                <i key="sco">0</i>
                                <b key="applyFiltersForForcedScenarioPeriodoMap">N</b>
                                <b key="lineSplit">N</b>
                                <b key="addRCRow">N</b>
                                <b key="complementary">N</b>
                                <ref key="periodicCalculation" refId="32"/>
                                <b key="breakLevelSubtotal">N</b>
                                <b key="alreadyDrilled">N</b>
                                <b key="multiSelection">N</b>
                              </be>
                              <cust key="id" clsId="FilterOid">132</cust>
                              <s key="cod"/>
                              <s key="desc"/>
                              <i key="index">25</i>
                              <l key="children" refId="2200" ln="0" eid="Framework.com.tagetik.trees.INode,framework"/>
                              <ref key="parent" refId="1970"/>
                            </be>
                            <be refId="2201" clsId="FilterNode">
                              <l key="dimensionOids" refId="2202" ln="1" eid="DimensionOid">
                                <cust clsId="DimensionOid">564F43-4E-43444D30367C303237----53-45</cust>
                              </l>
                              <l key="AdHocParamDimensionOids" refId="2203" ln="0" eid="DimensionOid"/>
                              <be key="data" refId="2204" clsId="FilterNodeData">
                                <ref key="filterNode" refId="2201"/>
                                <s key="dim">VOC</s>
                                <i key="segmentLevel">0</i>
                                <ref key="segment" refId="25"/>
                                <b key="placeHolder">N</b>
                                <ref key="weight" refId="26"/>
                                <be key="textMatchingCondition" refId="2205" clsId="TextMatchingCondition">
                                  <ref key="op" refId="28"/>
                                  <s key="val"/>
                                </be>
                                <ref key="change" refId="29"/>
                                <ref key="dataType" refId="30"/>
                                <b key="prevailingDataType">N</b>
                                <ref key="editability" refId="31"/>
                                <s key="originalID">133</s>
                                <b key="signChange">N</b>
                                <b key="nativeSignChange">N</b>
                                <l key="nav" refId="2206" ln="0" eid="ScenarioModifierValue"/>
                                <i key="sco">0</i>
                                <b key="applyFiltersForForcedScenarioPeriodoMap">N</b>
                                <b key="lineSplit">N</b>
                                <b key="addRCRow">N</b>
                                <b key="complementary">N</b>
                                <ref key="periodicCalculation" refId="32"/>
                                <b key="breakLevelSubtotal">N</b>
                                <b key="alreadyDrilled">N</b>
                                <m key="nodeTypes" refId="2207"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133</cust>
                              <s key="cod"/>
                              <s key="desc"/>
                              <i key="index">26</i>
                              <l key="children" refId="2208" ln="0" eid="Framework.com.tagetik.trees.INode,framework"/>
                              <ref key="parent" refId="1970"/>
                            </be>
                            <be refId="2209" clsId="FilterNode">
                              <l key="dimensionOids" refId="2210" ln="1" eid="DimensionOid">
                                <cust clsId="DimensionOid">564F43-4E-43444D30367C303238----53-45</cust>
                              </l>
                              <l key="AdHocParamDimensionOids" refId="2211" ln="0" eid="DimensionOid"/>
                              <be key="data" refId="2212" clsId="FilterNodeData">
                                <ref key="filterNode" refId="2209"/>
                                <s key="dim">VOC</s>
                                <i key="segmentLevel">0</i>
                                <ref key="segment" refId="25"/>
                                <b key="placeHolder">N</b>
                                <ref key="weight" refId="26"/>
                                <be key="textMatchingCondition" refId="2213" clsId="TextMatchingCondition">
                                  <ref key="op" refId="28"/>
                                  <s key="val"/>
                                </be>
                                <ref key="change" refId="29"/>
                                <ref key="dataType" refId="30"/>
                                <b key="prevailingDataType">N</b>
                                <ref key="editability" refId="31"/>
                                <s key="originalID">134</s>
                                <b key="signChange">N</b>
                                <b key="nativeSignChange">N</b>
                                <l key="nav" refId="2214" ln="0" eid="ScenarioModifierValue"/>
                                <i key="sco">0</i>
                                <b key="applyFiltersForForcedScenarioPeriodoMap">N</b>
                                <b key="lineSplit">N</b>
                                <b key="addRCRow">N</b>
                                <b key="complementary">N</b>
                                <ref key="periodicCalculation" refId="32"/>
                                <b key="breakLevelSubtotal">N</b>
                                <b key="alreadyDrilled">N</b>
                                <m key="nodeTypes" refId="2215"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134</cust>
                              <s key="cod"/>
                              <s key="desc"/>
                              <i key="index">27</i>
                              <l key="children" refId="2216" ln="0" eid="Framework.com.tagetik.trees.INode,framework"/>
                              <ref key="parent" refId="1970"/>
                            </be>
                            <be refId="2217" clsId="FilterNode">
                              <l key="dimensionOids" refId="2218" ln="1" eid="DimensionOid">
                                <cust clsId="DimensionOid">564F43-4E-43444D30367C303239----53-45</cust>
                              </l>
                              <l key="AdHocParamDimensionOids" refId="2219" ln="0" eid="DimensionOid"/>
                              <be key="data" refId="2220" clsId="FilterNodeData">
                                <ref key="filterNode" refId="2217"/>
                                <s key="dim">VOC</s>
                                <i key="segmentLevel">0</i>
                                <ref key="segment" refId="25"/>
                                <b key="placeHolder">N</b>
                                <ref key="weight" refId="26"/>
                                <be key="textMatchingCondition" refId="2221" clsId="TextMatchingCondition">
                                  <ref key="op" refId="28"/>
                                  <s key="val"/>
                                </be>
                                <ref key="change" refId="29"/>
                                <ref key="dataType" refId="30"/>
                                <b key="prevailingDataType">N</b>
                                <ref key="editability" refId="31"/>
                                <s key="originalID">135</s>
                                <b key="signChange">N</b>
                                <b key="nativeSignChange">N</b>
                                <l key="nav" refId="2222" ln="0" eid="ScenarioModifierValue"/>
                                <i key="sco">0</i>
                                <b key="applyFiltersForForcedScenarioPeriodoMap">N</b>
                                <b key="lineSplit">N</b>
                                <b key="addRCRow">N</b>
                                <b key="complementary">N</b>
                                <ref key="periodicCalculation" refId="32"/>
                                <b key="breakLevelSubtotal">N</b>
                                <b key="alreadyDrilled">N</b>
                                <m key="nodeTypes" refId="2223"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135</cust>
                              <s key="cod"/>
                              <s key="desc"/>
                              <i key="index">28</i>
                              <l key="children" refId="2224" ln="0" eid="Framework.com.tagetik.trees.INode,framework"/>
                              <ref key="parent" refId="1970"/>
                            </be>
                            <be refId="2225" clsId="FilterNode">
                              <l key="dimensionOids" refId="2226" ln="1" eid="DimensionOid">
                                <cust clsId="DimensionOid">564F43-4E-43444D30367C303330----53-45</cust>
                              </l>
                              <l key="AdHocParamDimensionOids" refId="2227" ln="0" eid="DimensionOid"/>
                              <be key="data" refId="2228" clsId="FilterNodeData">
                                <ref key="filterNode" refId="2225"/>
                                <s key="dim">VOC</s>
                                <i key="segmentLevel">0</i>
                                <ref key="segment" refId="25"/>
                                <be key="dictionaryHeader" refId="2229" clsId="MultiDesc">
                                  <a key="desc" refId="2230" ln="4" eid="SYS_STR">
                                    <s>Cash provided by operating activities of continuing operations (operating cash flow)</s>
                                    <s>
                                      Cashflow aus der Gesch
                                      <ch cod="e4"/>
                                      ftst
                                      <ch cod="e4"/>
                                      tigkeit fortgef
                                      <ch cod="fc"/>
                                      hrter Aktivit
                                      <ch cod="e4"/>
                                      ten (operativer Cashflow)
                                    </s>
                                    <nl/>
                                    <nl/>
                                  </a>
                                </be>
                                <b key="placeHolder">N</b>
                                <ref key="weight" refId="26"/>
                                <be key="textMatchingCondition" refId="2231" clsId="TextMatchingCondition">
                                  <ref key="op" refId="28"/>
                                  <s key="val"/>
                                </be>
                                <ref key="change" refId="29"/>
                                <ref key="dataType" refId="30"/>
                                <b key="prevailingDataType">N</b>
                                <ref key="editability" refId="31"/>
                                <s key="originalID">136</s>
                                <b key="signChange">N</b>
                                <b key="nativeSignChange">N</b>
                                <l key="nav" refId="2232" ln="0" eid="ScenarioModifierValue"/>
                                <i key="sco">0</i>
                                <b key="applyFiltersForForcedScenarioPeriodoMap">N</b>
                                <b key="lineSplit">N</b>
                                <b key="addRCRow">N</b>
                                <b key="complementary">N</b>
                                <ref key="periodicCalculation" refId="32"/>
                                <b key="breakLevelSubtotal">N</b>
                                <b key="alreadyDrilled">N</b>
                                <b key="multiSelection">N</b>
                              </be>
                              <cust key="id" clsId="FilterOid">136</cust>
                              <s key="cod"/>
                              <s key="desc"/>
                              <i key="index">29</i>
                              <l key="children" refId="2233" ln="0" eid="Framework.com.tagetik.trees.INode,framework"/>
                              <ref key="parent" refId="1970"/>
                            </be>
                            <be refId="2234" clsId="FilterNode">
                              <l key="dimensionOids" refId="2235" ln="1" eid="DimensionOid">
                                <cust clsId="DimensionOid">564F43-4E-43444D30367C303331----53-45</cust>
                              </l>
                              <l key="AdHocParamDimensionOids" refId="2236" ln="0" eid="DimensionOid"/>
                              <be key="data" refId="2237" clsId="FilterNodeData">
                                <ref key="filterNode" refId="2234"/>
                                <s key="dim">VOC</s>
                                <i key="segmentLevel">0</i>
                                <ref key="segment" refId="25"/>
                                <be key="dictionaryHeader" refId="2238" clsId="MultiDesc">
                                  <a key="desc" refId="2239" ln="4" eid="SYS_STR">
                                    <s>Cash provided by discontinued operations</s>
                                    <s>
                                      Cashflow aus der Gesch
                                      <ch cod="e4"/>
                                      ftst
                                      <ch cod="e4"/>
                                      tigkeit nicht fortgef
                                      <ch cod="fc"/>
                                      hrter Aktivit
                                      <ch cod="e4"/>
                                      ten 
                                    </s>
                                    <nl/>
                                    <nl/>
                                  </a>
                                </be>
                                <b key="placeHolder">N</b>
                                <ref key="weight" refId="26"/>
                                <be key="textMatchingCondition" refId="2240" clsId="TextMatchingCondition">
                                  <ref key="op" refId="28"/>
                                  <s key="val"/>
                                </be>
                                <ref key="change" refId="29"/>
                                <ref key="dataType" refId="30"/>
                                <b key="prevailingDataType">N</b>
                                <ref key="editability" refId="31"/>
                                <s key="originalID">137</s>
                                <b key="signChange">N</b>
                                <b key="nativeSignChange">N</b>
                                <l key="nav" refId="2241" ln="0" eid="ScenarioModifierValue"/>
                                <i key="sco">0</i>
                                <b key="applyFiltersForForcedScenarioPeriodoMap">N</b>
                                <b key="lineSplit">N</b>
                                <b key="addRCRow">N</b>
                                <b key="complementary">N</b>
                                <ref key="periodicCalculation" refId="32"/>
                                <b key="breakLevelSubtotal">N</b>
                                <b key="alreadyDrilled">N</b>
                                <m key="nodeTypes" refId="2242"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137</cust>
                              <s key="cod"/>
                              <s key="desc"/>
                              <i key="index">30</i>
                              <l key="children" refId="2243" ln="0" eid="Framework.com.tagetik.trees.INode,framework"/>
                              <ref key="parent" refId="1970"/>
                            </be>
                            <be refId="2244" clsId="FilterNode">
                              <l key="dimensionOids" refId="2245" ln="1" eid="DimensionOid">
                                <cust clsId="DimensionOid">564F43-4E-43444D30367C303332----53-45</cust>
                              </l>
                              <l key="AdHocParamDimensionOids" refId="2246" ln="0" eid="DimensionOid"/>
                              <be key="data" refId="2247" clsId="FilterNodeData">
                                <ref key="filterNode" refId="2244"/>
                                <s key="dim">VOC</s>
                                <i key="segmentLevel">0</i>
                                <ref key="segment" refId="25"/>
                                <be key="dictionaryHeader" refId="2248" clsId="MultiDesc">
                                  <a key="desc" refId="2249" ln="4" eid="SYS_STR">
                                    <s>Cash provided by operating activities</s>
                                    <s>
                                      Cashflow aus der Gesch
                                      <ch cod="e4"/>
                                      ftst
                                      <ch cod="e4"/>
                                      tigkeit 
                                    </s>
                                    <nl/>
                                    <nl/>
                                  </a>
                                </be>
                                <b key="placeHolder">N</b>
                                <ref key="weight" refId="26"/>
                                <be key="textMatchingCondition" refId="2250" clsId="TextMatchingCondition">
                                  <ref key="op" refId="28"/>
                                  <s key="val"/>
                                </be>
                                <ref key="change" refId="29"/>
                                <ref key="dataType" refId="30"/>
                                <b key="prevailingDataType">N</b>
                                <ref key="editability" refId="31"/>
                                <s key="originalID">138</s>
                                <b key="signChange">N</b>
                                <b key="nativeSignChange">N</b>
                                <l key="nav" refId="2251" ln="0" eid="ScenarioModifierValue"/>
                                <i key="sco">0</i>
                                <b key="applyFiltersForForcedScenarioPeriodoMap">N</b>
                                <b key="lineSplit">N</b>
                                <b key="addRCRow">N</b>
                                <b key="complementary">N</b>
                                <ref key="periodicCalculation" refId="32"/>
                                <b key="breakLevelSubtotal">N</b>
                                <b key="alreadyDrilled">N</b>
                                <m key="nodeTypes" refId="2252"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138</cust>
                              <s key="cod"/>
                              <s key="desc"/>
                              <i key="index">31</i>
                              <l key="children" refId="2253" ln="0" eid="Framework.com.tagetik.trees.INode,framework"/>
                              <ref key="parent" refId="1970"/>
                            </be>
                            <be refId="2254" clsId="FilterNode">
                              <l key="dimensionOids" refId="2255" ln="1" eid="DimensionOid">
                                <cust clsId="DimensionOid">564F43-4E-43444D30367C303333----53-45</cust>
                              </l>
                              <l key="AdHocParamDimensionOids" refId="2256" ln="0" eid="DimensionOid"/>
                              <be key="data" refId="2257" clsId="FilterNodeData">
                                <ref key="filterNode" refId="2254"/>
                                <s key="dim">VOC</s>
                                <i key="segmentLevel">0</i>
                                <ref key="segment" refId="25"/>
                                <b key="placeHolder">N</b>
                                <ref key="weight" refId="26"/>
                                <be key="textMatchingCondition" refId="2258" clsId="TextMatchingCondition">
                                  <ref key="op" refId="28"/>
                                  <s key="val"/>
                                </be>
                                <ref key="change" refId="29"/>
                                <ref key="dataType" refId="30"/>
                                <b key="prevailingDataType">N</b>
                                <ref key="editability" refId="31"/>
                                <s key="originalID">139</s>
                                <b key="signChange">N</b>
                                <b key="nativeSignChange">N</b>
                                <l key="nav" refId="2259" ln="0" eid="ScenarioModifierValue"/>
                                <i key="sco">0</i>
                                <b key="applyFiltersForForcedScenarioPeriodoMap">N</b>
                                <b key="lineSplit">N</b>
                                <b key="addRCRow">N</b>
                                <b key="complementary">N</b>
                                <ref key="periodicCalculation" refId="32"/>
                                <b key="breakLevelSubtotal">N</b>
                                <b key="alreadyDrilled">N</b>
                                <m key="nodeTypes" refId="2260"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139</cust>
                              <s key="cod"/>
                              <s key="desc"/>
                              <i key="index">32</i>
                              <l key="children" refId="2261" ln="0" eid="Framework.com.tagetik.trees.INode,framework"/>
                              <ref key="parent" refId="1970"/>
                            </be>
                            <be refId="2262" clsId="FilterNode">
                              <l key="dimensionOids" refId="2263" ln="1" eid="DimensionOid">
                                <cust clsId="DimensionOid">564F43-4E-43444D30367C303334----53-45</cust>
                              </l>
                              <l key="AdHocParamDimensionOids" refId="2264" ln="0" eid="DimensionOid"/>
                              <be key="data" refId="2265" clsId="FilterNodeData">
                                <ref key="filterNode" refId="2262"/>
                                <s key="dim">VOC</s>
                                <i key="segmentLevel">0</i>
                                <ref key="segment" refId="25"/>
                                <b key="placeHolder">N</b>
                                <ref key="weight" refId="26"/>
                                <be key="textMatchingCondition" refId="2266" clsId="TextMatchingCondition">
                                  <ref key="op" refId="28"/>
                                  <s key="val"/>
                                </be>
                                <ref key="change" refId="29"/>
                                <ref key="dataType" refId="30"/>
                                <b key="prevailingDataType">N</b>
                                <ref key="editability" refId="31"/>
                                <s key="originalID">140</s>
                                <b key="signChange">N</b>
                                <b key="nativeSignChange">N</b>
                                <l key="nav" refId="2267" ln="0" eid="ScenarioModifierValue"/>
                                <i key="sco">0</i>
                                <b key="applyFiltersForForcedScenarioPeriodoMap">N</b>
                                <b key="lineSplit">N</b>
                                <b key="addRCRow">N</b>
                                <b key="complementary">N</b>
                                <ref key="periodicCalculation" refId="32"/>
                                <b key="breakLevelSubtotal">N</b>
                                <b key="alreadyDrilled">N</b>
                                <m key="nodeTypes" refId="2268"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140</cust>
                              <s key="cod"/>
                              <s key="desc"/>
                              <i key="index">33</i>
                              <l key="children" refId="2269" ln="0" eid="Framework.com.tagetik.trees.INode,framework"/>
                              <ref key="parent" refId="1970"/>
                            </be>
                            <be refId="2270" clsId="FilterNode">
                              <l key="dimensionOids" refId="2271" ln="1" eid="DimensionOid">
                                <cust clsId="DimensionOid">564F43-4E-43444D30367C303335----53-45</cust>
                              </l>
                              <l key="AdHocParamDimensionOids" refId="2272" ln="0" eid="DimensionOid"/>
                              <be key="data" refId="2273" clsId="FilterNodeData">
                                <ref key="filterNode" refId="2270"/>
                                <s key="dim">VOC</s>
                                <i key="segmentLevel">0</i>
                                <ref key="segment" refId="25"/>
                                <b key="placeHolder">N</b>
                                <ref key="weight" refId="26"/>
                                <be key="textMatchingCondition" refId="2274" clsId="TextMatchingCondition">
                                  <ref key="op" refId="28"/>
                                  <s key="val"/>
                                </be>
                                <ref key="change" refId="29"/>
                                <ref key="dataType" refId="30"/>
                                <b key="prevailingDataType">N</b>
                                <ref key="editability" refId="31"/>
                                <s key="originalID">141</s>
                                <b key="signChange">N</b>
                                <b key="nativeSignChange">N</b>
                                <l key="nav" refId="2275" ln="0" eid="ScenarioModifierValue"/>
                                <i key="sco">0</i>
                                <b key="applyFiltersForForcedScenarioPeriodoMap">N</b>
                                <b key="lineSplit">N</b>
                                <b key="addRCRow">N</b>
                                <b key="complementary">N</b>
                                <ref key="periodicCalculation" refId="32"/>
                                <b key="breakLevelSubtotal">N</b>
                                <b key="alreadyDrilled">N</b>
                                <m key="nodeTypes" refId="2276"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141</cust>
                              <s key="cod"/>
                              <s key="desc"/>
                              <i key="index">34</i>
                              <l key="children" refId="2277" ln="0" eid="Framework.com.tagetik.trees.INode,framework"/>
                              <ref key="parent" refId="1970"/>
                            </be>
                            <be refId="2278" clsId="FilterNode">
                              <l key="dimensionOids" refId="2279" ln="1" eid="DimensionOid">
                                <cust clsId="DimensionOid">564F43-4E-43444D30367C303336----53-45</cust>
                              </l>
                              <l key="AdHocParamDimensionOids" refId="2280" ln="0" eid="DimensionOid"/>
                              <be key="data" refId="2281" clsId="FilterNodeData">
                                <ref key="filterNode" refId="2278"/>
                                <s key="dim">VOC</s>
                                <i key="segmentLevel">0</i>
                                <ref key="segment" refId="25"/>
                                <b key="placeHolder">N</b>
                                <ref key="weight" refId="26"/>
                                <be key="textMatchingCondition" refId="2282" clsId="TextMatchingCondition">
                                  <ref key="op" refId="28"/>
                                  <s key="val"/>
                                </be>
                                <ref key="change" refId="29"/>
                                <ref key="dataType" refId="30"/>
                                <b key="prevailingDataType">N</b>
                                <ref key="editability" refId="31"/>
                                <s key="originalID">142</s>
                                <b key="signChange">N</b>
                                <b key="nativeSignChange">N</b>
                                <l key="nav" refId="2283" ln="0" eid="ScenarioModifierValue"/>
                                <i key="sco">0</i>
                                <b key="applyFiltersForForcedScenarioPeriodoMap">N</b>
                                <b key="lineSplit">N</b>
                                <b key="addRCRow">N</b>
                                <b key="complementary">N</b>
                                <ref key="periodicCalculation" refId="32"/>
                                <b key="breakLevelSubtotal">N</b>
                                <b key="alreadyDrilled">N</b>
                                <m key="nodeTypes" refId="228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142</cust>
                              <s key="cod"/>
                              <s key="desc"/>
                              <i key="index">35</i>
                              <l key="children" refId="2285" ln="0" eid="Framework.com.tagetik.trees.INode,framework"/>
                              <ref key="parent" refId="1970"/>
                            </be>
                            <be refId="2286" clsId="FilterNode">
                              <l key="dimensionOids" refId="2287" ln="1" eid="DimensionOid">
                                <cust clsId="DimensionOid">564F43-4E-43444D30367C303337----53-45</cust>
                              </l>
                              <l key="AdHocParamDimensionOids" refId="2288" ln="0" eid="DimensionOid"/>
                              <be key="data" refId="2289" clsId="FilterNodeData">
                                <ref key="filterNode" refId="2286"/>
                                <s key="dim">VOC</s>
                                <i key="segmentLevel">0</i>
                                <ref key="segment" refId="25"/>
                                <b key="placeHolder">N</b>
                                <ref key="weight" refId="26"/>
                                <be key="textMatchingCondition" refId="2290" clsId="TextMatchingCondition">
                                  <ref key="op" refId="28"/>
                                  <s key="val"/>
                                </be>
                                <ref key="change" refId="29"/>
                                <ref key="dataType" refId="30"/>
                                <b key="prevailingDataType">N</b>
                                <ref key="editability" refId="31"/>
                                <s key="originalID">143</s>
                                <b key="signChange">N</b>
                                <b key="nativeSignChange">N</b>
                                <l key="nav" refId="2291" ln="0" eid="ScenarioModifierValue"/>
                                <i key="sco">0</i>
                                <b key="applyFiltersForForcedScenarioPeriodoMap">N</b>
                                <b key="lineSplit">N</b>
                                <b key="addRCRow">N</b>
                                <b key="complementary">N</b>
                                <ref key="periodicCalculation" refId="32"/>
                                <b key="breakLevelSubtotal">N</b>
                                <b key="alreadyDrilled">N</b>
                                <m key="nodeTypes" refId="2292"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143</cust>
                              <s key="cod"/>
                              <s key="desc"/>
                              <i key="index">36</i>
                              <l key="children" refId="2293" ln="0" eid="Framework.com.tagetik.trees.INode,framework"/>
                              <ref key="parent" refId="1970"/>
                            </be>
                            <be refId="2294" clsId="FilterNode">
                              <l key="dimensionOids" refId="2295" ln="1" eid="DimensionOid">
                                <cust clsId="DimensionOid">564F43-4E-43444D30367C303338----53-45</cust>
                              </l>
                              <l key="AdHocParamDimensionOids" refId="2296" ln="0" eid="DimensionOid"/>
                              <be key="data" refId="2297" clsId="FilterNodeData">
                                <ref key="filterNode" refId="2294"/>
                                <s key="dim">VOC</s>
                                <i key="segmentLevel">0</i>
                                <ref key="segment" refId="25"/>
                                <b key="placeHolder">N</b>
                                <ref key="weight" refId="26"/>
                                <be key="textMatchingCondition" refId="2298" clsId="TextMatchingCondition">
                                  <ref key="op" refId="28"/>
                                  <s key="val"/>
                                </be>
                                <ref key="change" refId="29"/>
                                <ref key="dataType" refId="30"/>
                                <b key="prevailingDataType">N</b>
                                <ref key="editability" refId="31"/>
                                <s key="originalID">144</s>
                                <b key="signChange">N</b>
                                <b key="nativeSignChange">N</b>
                                <l key="nav" refId="2299" ln="0" eid="ScenarioModifierValue"/>
                                <i key="sco">0</i>
                                <b key="applyFiltersForForcedScenarioPeriodoMap">N</b>
                                <b key="lineSplit">N</b>
                                <b key="addRCRow">N</b>
                                <b key="complementary">N</b>
                                <ref key="periodicCalculation" refId="32"/>
                                <b key="breakLevelSubtotal">N</b>
                                <b key="alreadyDrilled">N</b>
                                <m key="nodeTypes" refId="2300"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144</cust>
                              <s key="cod"/>
                              <s key="desc"/>
                              <i key="index">37</i>
                              <l key="children" refId="2301" ln="0" eid="Framework.com.tagetik.trees.INode,framework"/>
                              <ref key="parent" refId="1970"/>
                            </be>
                            <be refId="2302" clsId="FilterNode">
                              <l key="dimensionOids" refId="2303" ln="1" eid="DimensionOid">
                                <cust clsId="DimensionOid">564F43-4E-43444D30367C303339----53-45</cust>
                              </l>
                              <l key="AdHocParamDimensionOids" refId="2304" ln="0" eid="DimensionOid"/>
                              <be key="data" refId="2305" clsId="FilterNodeData">
                                <ref key="filterNode" refId="2302"/>
                                <s key="dim">VOC</s>
                                <i key="segmentLevel">0</i>
                                <ref key="segment" refId="25"/>
                                <b key="placeHolder">N</b>
                                <ref key="weight" refId="26"/>
                                <be key="textMatchingCondition" refId="2306" clsId="TextMatchingCondition">
                                  <ref key="op" refId="28"/>
                                  <s key="val"/>
                                </be>
                                <ref key="change" refId="29"/>
                                <ref key="dataType" refId="30"/>
                                <b key="prevailingDataType">N</b>
                                <ref key="editability" refId="31"/>
                                <s key="originalID">145</s>
                                <b key="signChange">N</b>
                                <b key="nativeSignChange">N</b>
                                <l key="nav" refId="2307" ln="0" eid="ScenarioModifierValue"/>
                                <i key="sco">0</i>
                                <b key="applyFiltersForForcedScenarioPeriodoMap">N</b>
                                <b key="lineSplit">N</b>
                                <b key="addRCRow">N</b>
                                <b key="complementary">N</b>
                                <ref key="periodicCalculation" refId="32"/>
                                <b key="breakLevelSubtotal">N</b>
                                <b key="alreadyDrilled">N</b>
                                <b key="multiSelection">N</b>
                              </be>
                              <cust key="id" clsId="FilterOid">145</cust>
                              <s key="cod"/>
                              <s key="desc"/>
                              <i key="index">38</i>
                              <l key="children" refId="2308" ln="0" eid="Framework.com.tagetik.trees.INode,framework"/>
                              <ref key="parent" refId="1970"/>
                            </be>
                            <be refId="2309" clsId="FilterNode">
                              <l key="dimensionOids" refId="2310" ln="1" eid="DimensionOid">
                                <cust clsId="DimensionOid">564F43-4E-43444D30367C303430----53-45</cust>
                              </l>
                              <l key="AdHocParamDimensionOids" refId="2311" ln="0" eid="DimensionOid"/>
                              <be key="data" refId="2312" clsId="FilterNodeData">
                                <ref key="filterNode" refId="2309"/>
                                <s key="dim">VOC</s>
                                <i key="segmentLevel">0</i>
                                <ref key="segment" refId="25"/>
                                <b key="placeHolder">N</b>
                                <ref key="weight" refId="26"/>
                                <be key="textMatchingCondition" refId="2313" clsId="TextMatchingCondition">
                                  <ref key="op" refId="28"/>
                                  <s key="val"/>
                                </be>
                                <ref key="change" refId="29"/>
                                <ref key="dataType" refId="30"/>
                                <b key="prevailingDataType">N</b>
                                <ref key="editability" refId="31"/>
                                <s key="originalID">146</s>
                                <b key="signChange">N</b>
                                <b key="nativeSignChange">N</b>
                                <l key="nav" refId="2314" ln="0" eid="ScenarioModifierValue"/>
                                <i key="sco">0</i>
                                <b key="applyFiltersForForcedScenarioPeriodoMap">N</b>
                                <b key="lineSplit">N</b>
                                <b key="addRCRow">N</b>
                                <b key="complementary">N</b>
                                <ref key="periodicCalculation" refId="32"/>
                                <b key="breakLevelSubtotal">N</b>
                                <b key="alreadyDrilled">N</b>
                                <m key="nodeTypes" refId="2315"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146</cust>
                              <s key="cod"/>
                              <s key="desc"/>
                              <i key="index">39</i>
                              <l key="children" refId="2316" ln="0" eid="Framework.com.tagetik.trees.INode,framework"/>
                              <ref key="parent" refId="1970"/>
                            </be>
                            <be refId="2317" clsId="FilterNode">
                              <l key="dimensionOids" refId="2318" ln="1" eid="DimensionOid">
                                <cust clsId="DimensionOid">564F43-4E-43444D30367C303431----53-45</cust>
                              </l>
                              <l key="AdHocParamDimensionOids" refId="2319" ln="0" eid="DimensionOid"/>
                              <be key="data" refId="2320" clsId="FilterNodeData">
                                <ref key="filterNode" refId="2317"/>
                                <s key="dim">VOC</s>
                                <i key="segmentLevel">0</i>
                                <ref key="segment" refId="25"/>
                                <b key="placeHolder">N</b>
                                <ref key="weight" refId="26"/>
                                <be key="textMatchingCondition" refId="2321" clsId="TextMatchingCondition">
                                  <ref key="op" refId="28"/>
                                  <s key="val"/>
                                </be>
                                <ref key="change" refId="29"/>
                                <ref key="dataType" refId="30"/>
                                <b key="prevailingDataType">N</b>
                                <ref key="editability" refId="31"/>
                                <s key="originalID">147</s>
                                <b key="signChange">N</b>
                                <b key="nativeSignChange">N</b>
                                <l key="nav" refId="2322" ln="0" eid="ScenarioModifierValue"/>
                                <i key="sco">0</i>
                                <b key="applyFiltersForForcedScenarioPeriodoMap">N</b>
                                <b key="lineSplit">N</b>
                                <b key="addRCRow">N</b>
                                <b key="complementary">N</b>
                                <ref key="periodicCalculation" refId="32"/>
                                <b key="breakLevelSubtotal">N</b>
                                <b key="alreadyDrilled">N</b>
                                <m key="nodeTypes" refId="2323"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147</cust>
                              <s key="cod"/>
                              <s key="desc"/>
                              <i key="index">40</i>
                              <l key="children" refId="2324" ln="0" eid="Framework.com.tagetik.trees.INode,framework"/>
                              <ref key="parent" refId="1970"/>
                            </be>
                            <be refId="2325" clsId="FilterNode">
                              <l key="dimensionOids" refId="2326" ln="1" eid="DimensionOid">
                                <cust clsId="DimensionOid">564F43-4E-43444D30367C303432----53-45</cust>
                              </l>
                              <l key="AdHocParamDimensionOids" refId="2327" ln="0" eid="DimensionOid"/>
                              <be key="data" refId="2328" clsId="FilterNodeData">
                                <ref key="filterNode" refId="2325"/>
                                <s key="dim">VOC</s>
                                <i key="segmentLevel">0</i>
                                <ref key="segment" refId="25"/>
                                <b key="placeHolder">N</b>
                                <ref key="weight" refId="26"/>
                                <be key="textMatchingCondition" refId="2329" clsId="TextMatchingCondition">
                                  <ref key="op" refId="28"/>
                                  <s key="val"/>
                                </be>
                                <ref key="change" refId="29"/>
                                <ref key="dataType" refId="30"/>
                                <b key="prevailingDataType">N</b>
                                <ref key="editability" refId="31"/>
                                <s key="originalID">148</s>
                                <b key="signChange">N</b>
                                <b key="nativeSignChange">N</b>
                                <l key="nav" refId="2330" ln="0" eid="ScenarioModifierValue"/>
                                <i key="sco">0</i>
                                <b key="applyFiltersForForcedScenarioPeriodoMap">N</b>
                                <b key="lineSplit">N</b>
                                <b key="addRCRow">N</b>
                                <b key="complementary">N</b>
                                <ref key="periodicCalculation" refId="32"/>
                                <b key="breakLevelSubtotal">N</b>
                                <b key="alreadyDrilled">N</b>
                                <b key="multiSelection">N</b>
                              </be>
                              <cust key="id" clsId="FilterOid">148</cust>
                              <s key="cod"/>
                              <s key="desc"/>
                              <i key="index">41</i>
                              <l key="children" refId="2331" ln="0" eid="Framework.com.tagetik.trees.INode,framework"/>
                              <ref key="parent" refId="1970"/>
                            </be>
                            <be refId="2332" clsId="FilterNode">
                              <l key="dimensionOids" refId="2333" ln="1" eid="DimensionOid">
                                <cust clsId="DimensionOid">564F43-4E-43444D30367C303433----53-45</cust>
                              </l>
                              <l key="AdHocParamDimensionOids" refId="2334" ln="0" eid="DimensionOid"/>
                              <be key="data" refId="2335" clsId="FilterNodeData">
                                <ref key="filterNode" refId="2332"/>
                                <s key="dim">VOC</s>
                                <i key="segmentLevel">0</i>
                                <ref key="segment" refId="25"/>
                                <b key="placeHolder">N</b>
                                <ref key="weight" refId="26"/>
                                <be key="textMatchingCondition" refId="2336" clsId="TextMatchingCondition">
                                  <ref key="op" refId="28"/>
                                  <s key="val"/>
                                </be>
                                <ref key="change" refId="29"/>
                                <ref key="dataType" refId="30"/>
                                <b key="prevailingDataType">N</b>
                                <ref key="editability" refId="31"/>
                                <s key="originalID">149</s>
                                <b key="signChange">N</b>
                                <b key="nativeSignChange">N</b>
                                <l key="nav" refId="2337" ln="0" eid="ScenarioModifierValue"/>
                                <i key="sco">0</i>
                                <b key="applyFiltersForForcedScenarioPeriodoMap">N</b>
                                <b key="lineSplit">N</b>
                                <b key="addRCRow">N</b>
                                <b key="complementary">N</b>
                                <ref key="periodicCalculation" refId="32"/>
                                <b key="breakLevelSubtotal">N</b>
                                <b key="alreadyDrilled">N</b>
                                <b key="multiSelection">N</b>
                              </be>
                              <cust key="id" clsId="FilterOid">149</cust>
                              <s key="cod"/>
                              <s key="desc"/>
                              <i key="index">42</i>
                              <l key="children" refId="2338" ln="0" eid="Framework.com.tagetik.trees.INode,framework"/>
                              <ref key="parent" refId="1970"/>
                            </be>
                            <be refId="2339" clsId="FilterNode">
                              <l key="dimensionOids" refId="2340" ln="1" eid="DimensionOid">
                                <cust clsId="DimensionOid">564F43-4E-43444D30367C303434----53-45</cust>
                              </l>
                              <l key="AdHocParamDimensionOids" refId="2341" ln="0" eid="DimensionOid"/>
                              <be key="data" refId="2342" clsId="FilterNodeData">
                                <ref key="filterNode" refId="2339"/>
                                <s key="dim">VOC</s>
                                <i key="segmentLevel">0</i>
                                <ref key="segment" refId="25"/>
                                <b key="placeHolder">N</b>
                                <ref key="weight" refId="26"/>
                                <be key="textMatchingCondition" refId="2343" clsId="TextMatchingCondition">
                                  <ref key="op" refId="28"/>
                                  <s key="val"/>
                                </be>
                                <ref key="change" refId="29"/>
                                <ref key="dataType" refId="30"/>
                                <b key="prevailingDataType">N</b>
                                <ref key="editability" refId="31"/>
                                <s key="originalID">150</s>
                                <b key="signChange">N</b>
                                <b key="nativeSignChange">N</b>
                                <l key="nav" refId="2344" ln="0" eid="ScenarioModifierValue"/>
                                <i key="sco">0</i>
                                <b key="applyFiltersForForcedScenarioPeriodoMap">N</b>
                                <b key="lineSplit">N</b>
                                <b key="addRCRow">N</b>
                                <b key="complementary">N</b>
                                <ref key="periodicCalculation" refId="32"/>
                                <b key="breakLevelSubtotal">N</b>
                                <b key="alreadyDrilled">N</b>
                                <b key="multiSelection">N</b>
                              </be>
                              <cust key="id" clsId="FilterOid">150</cust>
                              <s key="cod"/>
                              <s key="desc"/>
                              <i key="index">43</i>
                              <l key="children" refId="2345" ln="0" eid="Framework.com.tagetik.trees.INode,framework"/>
                              <ref key="parent" refId="1970"/>
                            </be>
                            <be refId="2346" clsId="FilterNode">
                              <l key="dimensionOids" refId="2347" ln="1" eid="DimensionOid">
                                <cust clsId="DimensionOid">564F43-4E-43444D30367C303435----53-45</cust>
                              </l>
                              <l key="AdHocParamDimensionOids" refId="2348" ln="0" eid="DimensionOid"/>
                              <be key="data" refId="2349" clsId="FilterNodeData">
                                <ref key="filterNode" refId="2346"/>
                                <s key="dim">VOC</s>
                                <i key="segmentLevel">0</i>
                                <ref key="segment" refId="25"/>
                                <b key="placeHolder">N</b>
                                <ref key="weight" refId="26"/>
                                <be key="textMatchingCondition" refId="2350" clsId="TextMatchingCondition">
                                  <ref key="op" refId="28"/>
                                  <s key="val"/>
                                </be>
                                <ref key="change" refId="29"/>
                                <ref key="dataType" refId="30"/>
                                <b key="prevailingDataType">N</b>
                                <ref key="editability" refId="31"/>
                                <s key="originalID">151</s>
                                <b key="signChange">N</b>
                                <b key="nativeSignChange">N</b>
                                <l key="nav" refId="2351" ln="0" eid="ScenarioModifierValue"/>
                                <i key="sco">0</i>
                                <b key="applyFiltersForForcedScenarioPeriodoMap">N</b>
                                <b key="lineSplit">N</b>
                                <b key="addRCRow">N</b>
                                <b key="complementary">N</b>
                                <ref key="periodicCalculation" refId="32"/>
                                <b key="breakLevelSubtotal">N</b>
                                <b key="alreadyDrilled">N</b>
                                <m key="nodeTypes" refId="2352"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151</cust>
                              <s key="cod"/>
                              <s key="desc"/>
                              <i key="index">44</i>
                              <l key="children" refId="2353" ln="0" eid="Framework.com.tagetik.trees.INode,framework"/>
                              <ref key="parent" refId="1970"/>
                            </be>
                            <be refId="2354" clsId="FilterNode">
                              <l key="dimensionOids" refId="2355" ln="1" eid="DimensionOid">
                                <cust clsId="DimensionOid">564F43-4E-43444D30367C303436----53-45</cust>
                              </l>
                              <l key="AdHocParamDimensionOids" refId="2356" ln="0" eid="DimensionOid"/>
                              <be key="data" refId="2357" clsId="FilterNodeData">
                                <ref key="filterNode" refId="2354"/>
                                <s key="dim">VOC</s>
                                <i key="segmentLevel">0</i>
                                <ref key="segment" refId="25"/>
                                <b key="placeHolder">N</b>
                                <ref key="weight" refId="26"/>
                                <be key="textMatchingCondition" refId="2358" clsId="TextMatchingCondition">
                                  <ref key="op" refId="28"/>
                                  <s key="val"/>
                                </be>
                                <ref key="change" refId="29"/>
                                <ref key="dataType" refId="30"/>
                                <b key="prevailingDataType">N</b>
                                <ref key="editability" refId="31"/>
                                <s key="originalID">152</s>
                                <b key="signChange">N</b>
                                <b key="nativeSignChange">N</b>
                                <l key="nav" refId="2359" ln="0" eid="ScenarioModifierValue"/>
                                <i key="sco">0</i>
                                <b key="applyFiltersForForcedScenarioPeriodoMap">N</b>
                                <b key="lineSplit">N</b>
                                <b key="addRCRow">N</b>
                                <b key="complementary">N</b>
                                <ref key="periodicCalculation" refId="32"/>
                                <b key="breakLevelSubtotal">N</b>
                                <b key="alreadyDrilled">N</b>
                                <m key="nodeTypes" refId="2360"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152</cust>
                              <s key="cod"/>
                              <s key="desc"/>
                              <i key="index">45</i>
                              <l key="children" refId="2361" ln="0" eid="Framework.com.tagetik.trees.INode,framework"/>
                              <ref key="parent" refId="1970"/>
                            </be>
                            <be refId="2362" clsId="FilterNode">
                              <l key="dimensionOids" refId="2363" ln="1" eid="DimensionOid">
                                <cust clsId="DimensionOid">564F43-4E-43444D30367C303437----53-45</cust>
                              </l>
                              <l key="AdHocParamDimensionOids" refId="2364" ln="0" eid="DimensionOid"/>
                              <be key="data" refId="2365" clsId="FilterNodeData">
                                <ref key="filterNode" refId="2362"/>
                                <s key="dim">VOC</s>
                                <i key="segmentLevel">0</i>
                                <ref key="segment" refId="25"/>
                                <b key="placeHolder">N</b>
                                <ref key="weight" refId="26"/>
                                <be key="textMatchingCondition" refId="2366" clsId="TextMatchingCondition">
                                  <ref key="op" refId="28"/>
                                  <s key="val"/>
                                </be>
                                <ref key="change" refId="29"/>
                                <ref key="dataType" refId="30"/>
                                <b key="prevailingDataType">N</b>
                                <ref key="editability" refId="31"/>
                                <s key="originalID">153</s>
                                <b key="signChange">N</b>
                                <b key="nativeSignChange">N</b>
                                <l key="nav" refId="2367" ln="0" eid="ScenarioModifierValue"/>
                                <i key="sco">0</i>
                                <b key="applyFiltersForForcedScenarioPeriodoMap">N</b>
                                <b key="lineSplit">N</b>
                                <b key="addRCRow">N</b>
                                <b key="complementary">N</b>
                                <ref key="periodicCalculation" refId="32"/>
                                <b key="breakLevelSubtotal">N</b>
                                <b key="alreadyDrilled">N</b>
                                <m key="nodeTypes" refId="2368"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153</cust>
                              <s key="cod"/>
                              <s key="desc"/>
                              <i key="index">46</i>
                              <l key="children" refId="2369" ln="0" eid="Framework.com.tagetik.trees.INode,framework"/>
                              <ref key="parent" refId="1970"/>
                            </be>
                            <be refId="2370" clsId="FilterNode">
                              <l key="dimensionOids" refId="2371" ln="1" eid="DimensionOid">
                                <cust clsId="DimensionOid">564F43-4E-43444D30367C303438----53-45</cust>
                              </l>
                              <l key="AdHocParamDimensionOids" refId="2372" ln="0" eid="DimensionOid"/>
                              <be key="data" refId="2373" clsId="FilterNodeData">
                                <ref key="filterNode" refId="2370"/>
                                <s key="dim">VOC</s>
                                <i key="segmentLevel">0</i>
                                <ref key="segment" refId="25"/>
                                <b key="placeHolder">N</b>
                                <ref key="weight" refId="26"/>
                                <be key="textMatchingCondition" refId="2374" clsId="TextMatchingCondition">
                                  <ref key="op" refId="28"/>
                                  <s key="val"/>
                                </be>
                                <ref key="change" refId="29"/>
                                <ref key="dataType" refId="30"/>
                                <b key="prevailingDataType">N</b>
                                <ref key="editability" refId="31"/>
                                <s key="originalID">154</s>
                                <b key="signChange">N</b>
                                <b key="nativeSignChange">N</b>
                                <l key="nav" refId="2375" ln="0" eid="ScenarioModifierValue"/>
                                <i key="sco">0</i>
                                <b key="applyFiltersForForcedScenarioPeriodoMap">N</b>
                                <b key="lineSplit">N</b>
                                <b key="addRCRow">N</b>
                                <b key="complementary">N</b>
                                <ref key="periodicCalculation" refId="32"/>
                                <b key="breakLevelSubtotal">N</b>
                                <b key="alreadyDrilled">N</b>
                                <m key="nodeTypes" refId="2376"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154</cust>
                              <s key="cod"/>
                              <s key="desc"/>
                              <i key="index">47</i>
                              <l key="children" refId="2377" ln="0" eid="Framework.com.tagetik.trees.INode,framework"/>
                              <ref key="parent" refId="1970"/>
                            </be>
                            <be refId="2378" clsId="FilterNode">
                              <l key="dimensionOids" refId="2379" ln="1" eid="DimensionOid">
                                <cust clsId="DimensionOid">564F43-4E-43444D30367C303439----53-45</cust>
                              </l>
                              <l key="AdHocParamDimensionOids" refId="2380" ln="0" eid="DimensionOid"/>
                              <be key="data" refId="2381" clsId="FilterNodeData">
                                <ref key="filterNode" refId="2378"/>
                                <s key="dim">VOC</s>
                                <i key="segmentLevel">0</i>
                                <ref key="segment" refId="25"/>
                                <b key="placeHolder">N</b>
                                <ref key="weight" refId="26"/>
                                <be key="textMatchingCondition" refId="2382" clsId="TextMatchingCondition">
                                  <ref key="op" refId="28"/>
                                  <s key="val"/>
                                </be>
                                <ref key="change" refId="29"/>
                                <ref key="dataType" refId="30"/>
                                <b key="prevailingDataType">N</b>
                                <ref key="editability" refId="31"/>
                                <s key="originalID">155</s>
                                <b key="signChange">N</b>
                                <b key="nativeSignChange">N</b>
                                <l key="nav" refId="2383" ln="0" eid="ScenarioModifierValue"/>
                                <i key="sco">0</i>
                                <b key="applyFiltersForForcedScenarioPeriodoMap">N</b>
                                <b key="lineSplit">N</b>
                                <b key="addRCRow">N</b>
                                <b key="complementary">N</b>
                                <ref key="periodicCalculation" refId="32"/>
                                <b key="breakLevelSubtotal">N</b>
                                <b key="alreadyDrilled">N</b>
                                <m key="nodeTypes" refId="238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155</cust>
                              <s key="cod"/>
                              <s key="desc"/>
                              <i key="index">48</i>
                              <l key="children" refId="2385" ln="0" eid="Framework.com.tagetik.trees.INode,framework"/>
                              <ref key="parent" refId="1970"/>
                            </be>
                            <be refId="2386" clsId="FilterNode">
                              <l key="dimensionOids" refId="2387" ln="1" eid="DimensionOid">
                                <cust clsId="DimensionOid">564F43-4E-43444D30367C303530----53-45</cust>
                              </l>
                              <l key="AdHocParamDimensionOids" refId="2388" ln="0" eid="DimensionOid"/>
                              <be key="data" refId="2389" clsId="FilterNodeData">
                                <ref key="filterNode" refId="2386"/>
                                <s key="dim">VOC</s>
                                <i key="segmentLevel">0</i>
                                <ref key="segment" refId="25"/>
                                <b key="placeHolder">N</b>
                                <ref key="weight" refId="26"/>
                                <be key="textMatchingCondition" refId="2390" clsId="TextMatchingCondition">
                                  <ref key="op" refId="28"/>
                                  <s key="val"/>
                                </be>
                                <ref key="change" refId="29"/>
                                <ref key="dataType" refId="30"/>
                                <b key="prevailingDataType">N</b>
                                <ref key="editability" refId="31"/>
                                <s key="originalID">156</s>
                                <b key="signChange">N</b>
                                <b key="nativeSignChange">N</b>
                                <l key="nav" refId="2391" ln="0" eid="ScenarioModifierValue"/>
                                <i key="sco">0</i>
                                <b key="applyFiltersForForcedScenarioPeriodoMap">N</b>
                                <b key="lineSplit">N</b>
                                <b key="addRCRow">N</b>
                                <b key="complementary">N</b>
                                <ref key="periodicCalculation" refId="32"/>
                                <b key="breakLevelSubtotal">N</b>
                                <b key="alreadyDrilled">N</b>
                                <m key="nodeTypes" refId="2392"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156</cust>
                              <s key="cod"/>
                              <s key="desc"/>
                              <i key="index">49</i>
                              <l key="children" refId="2393" ln="0" eid="Framework.com.tagetik.trees.INode,framework"/>
                              <ref key="parent" refId="1970"/>
                            </be>
                            <be refId="2394" clsId="FilterNode">
                              <l key="dimensionOids" refId="2395" ln="1" eid="DimensionOid">
                                <cust clsId="DimensionOid">564F43-4E-43444D30367C303531----53-45</cust>
                              </l>
                              <l key="AdHocParamDimensionOids" refId="2396" ln="0" eid="DimensionOid"/>
                              <be key="data" refId="2397" clsId="FilterNodeData">
                                <ref key="filterNode" refId="2394"/>
                                <s key="dim">VOC</s>
                                <i key="segmentLevel">0</i>
                                <ref key="segment" refId="25"/>
                                <b key="placeHolder">N</b>
                                <ref key="weight" refId="26"/>
                                <be key="textMatchingCondition" refId="2398" clsId="TextMatchingCondition">
                                  <ref key="op" refId="28"/>
                                  <s key="val"/>
                                </be>
                                <ref key="change" refId="29"/>
                                <ref key="dataType" refId="30"/>
                                <b key="prevailingDataType">N</b>
                                <ref key="editability" refId="31"/>
                                <s key="originalID">157</s>
                                <b key="signChange">N</b>
                                <b key="nativeSignChange">N</b>
                                <l key="nav" refId="2399" ln="0" eid="ScenarioModifierValue"/>
                                <i key="sco">0</i>
                                <b key="applyFiltersForForcedScenarioPeriodoMap">N</b>
                                <b key="lineSplit">N</b>
                                <b key="addRCRow">N</b>
                                <b key="complementary">N</b>
                                <ref key="periodicCalculation" refId="32"/>
                                <b key="breakLevelSubtotal">N</b>
                                <b key="alreadyDrilled">N</b>
                                <m key="nodeTypes" refId="2400"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157</cust>
                              <s key="cod"/>
                              <s key="desc"/>
                              <i key="index">50</i>
                              <l key="children" refId="2401" ln="0" eid="Framework.com.tagetik.trees.INode,framework"/>
                              <ref key="parent" refId="1970"/>
                            </be>
                            <be refId="2402" clsId="FilterNode">
                              <l key="dimensionOids" refId="2403" ln="1" eid="DimensionOid">
                                <cust clsId="DimensionOid">564F43-4E-43444D30367C303532----53-45</cust>
                              </l>
                              <l key="AdHocParamDimensionOids" refId="2404" ln="0" eid="DimensionOid"/>
                              <be key="data" refId="2405" clsId="FilterNodeData">
                                <ref key="filterNode" refId="2402"/>
                                <s key="dim">VOC</s>
                                <i key="segmentLevel">0</i>
                                <ref key="segment" refId="25"/>
                                <b key="placeHolder">N</b>
                                <ref key="weight" refId="26"/>
                                <be key="textMatchingCondition" refId="2406" clsId="TextMatchingCondition">
                                  <ref key="op" refId="28"/>
                                  <s key="val"/>
                                </be>
                                <ref key="change" refId="29"/>
                                <ref key="dataType" refId="30"/>
                                <b key="prevailingDataType">N</b>
                                <ref key="editability" refId="31"/>
                                <s key="originalID">158</s>
                                <b key="signChange">N</b>
                                <b key="nativeSignChange">N</b>
                                <l key="nav" refId="2407" ln="0" eid="ScenarioModifierValue"/>
                                <i key="sco">0</i>
                                <b key="applyFiltersForForcedScenarioPeriodoMap">N</b>
                                <b key="lineSplit">N</b>
                                <b key="addRCRow">N</b>
                                <b key="complementary">N</b>
                                <ref key="periodicCalculation" refId="32"/>
                                <b key="breakLevelSubtotal">N</b>
                                <b key="alreadyDrilled">N</b>
                                <m key="nodeTypes" refId="2408"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158</cust>
                              <s key="cod"/>
                              <s key="desc"/>
                              <i key="index">51</i>
                              <l key="children" refId="2409" ln="0" eid="Framework.com.tagetik.trees.INode,framework"/>
                              <ref key="parent" refId="1970"/>
                            </be>
                            <be refId="2410" clsId="FilterNode">
                              <l key="dimensionOids" refId="2411" ln="1" eid="DimensionOid">
                                <cust clsId="DimensionOid">564F43-4E-43444D30367C303533----53-45</cust>
                              </l>
                              <l key="AdHocParamDimensionOids" refId="2412" ln="0" eid="DimensionOid"/>
                              <be key="data" refId="2413" clsId="FilterNodeData">
                                <ref key="filterNode" refId="2410"/>
                                <s key="dim">VOC</s>
                                <i key="segmentLevel">0</i>
                                <ref key="segment" refId="25"/>
                                <be key="dictionaryHeader" refId="2414" clsId="MultiDesc">
                                  <a key="desc" refId="2415" ln="4" eid="SYS_STR">
                                    <s>Proceeds from disposal of securities (&gt; 3 months) and of financial receivables and fixed-term deposits</s>
                                    <s>Einzahlungen aus dem Verkauf von Wertpapieren (&gt; 3 Monate) sowie Finanzforderungen und Festgeldanlagen</s>
                                    <nl/>
                                    <nl/>
                                  </a>
                                </be>
                                <b key="placeHolder">N</b>
                                <ref key="weight" refId="26"/>
                                <be key="textMatchingCondition" refId="2416" clsId="TextMatchingCondition">
                                  <ref key="op" refId="28"/>
                                  <s key="val"/>
                                </be>
                                <ref key="change" refId="29"/>
                                <ref key="dataType" refId="30"/>
                                <b key="prevailingDataType">N</b>
                                <ref key="editability" refId="31"/>
                                <s key="originalID">159</s>
                                <b key="signChange">N</b>
                                <b key="nativeSignChange">N</b>
                                <l key="nav" refId="2417" ln="0" eid="ScenarioModifierValue"/>
                                <i key="sco">0</i>
                                <b key="applyFiltersForForcedScenarioPeriodoMap">N</b>
                                <b key="lineSplit">N</b>
                                <b key="addRCRow">N</b>
                                <b key="complementary">N</b>
                                <ref key="periodicCalculation" refId="32"/>
                                <b key="breakLevelSubtotal">N</b>
                                <b key="alreadyDrilled">N</b>
                                <m key="nodeTypes" refId="2418"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159</cust>
                              <s key="cod"/>
                              <s key="desc"/>
                              <i key="index">52</i>
                              <l key="children" refId="2419" ln="0" eid="Framework.com.tagetik.trees.INode,framework"/>
                              <ref key="parent" refId="1970"/>
                            </be>
                            <be refId="2420" clsId="FilterNode">
                              <l key="dimensionOids" refId="2421" ln="1" eid="DimensionOid">
                                <cust clsId="DimensionOid">564F43-4E-43444D30367C303534----53-45</cust>
                              </l>
                              <l key="AdHocParamDimensionOids" refId="2422" ln="0" eid="DimensionOid"/>
                              <be key="data" refId="2423" clsId="FilterNodeData">
                                <ref key="filterNode" refId="2420"/>
                                <s key="dim">VOC</s>
                                <i key="segmentLevel">0</i>
                                <ref key="segment" refId="25"/>
                                <b key="placeHolder">N</b>
                                <ref key="weight" refId="26"/>
                                <be key="textMatchingCondition" refId="2424" clsId="TextMatchingCondition">
                                  <ref key="op" refId="28"/>
                                  <s key="val"/>
                                </be>
                                <ref key="change" refId="29"/>
                                <ref key="dataType" refId="30"/>
                                <b key="prevailingDataType">N</b>
                                <ref key="editability" refId="31"/>
                                <s key="originalID">160</s>
                                <b key="signChange">N</b>
                                <b key="nativeSignChange">N</b>
                                <l key="nav" refId="2425" ln="0" eid="ScenarioModifierValue"/>
                                <i key="sco">0</i>
                                <b key="applyFiltersForForcedScenarioPeriodoMap">N</b>
                                <b key="lineSplit">N</b>
                                <b key="addRCRow">N</b>
                                <b key="complementary">N</b>
                                <ref key="periodicCalculation" refId="32"/>
                                <b key="breakLevelSubtotal">N</b>
                                <b key="alreadyDrilled">N</b>
                                <m key="nodeTypes" refId="2426"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160</cust>
                              <s key="cod"/>
                              <s key="desc"/>
                              <i key="index">53</i>
                              <l key="children" refId="2427" ln="0" eid="Framework.com.tagetik.trees.INode,framework"/>
                              <ref key="parent" refId="1970"/>
                            </be>
                            <be refId="2428" clsId="FilterNode">
                              <l key="dimensionOids" refId="2429" ln="1" eid="DimensionOid">
                                <cust clsId="DimensionOid">564F43-4E-43444D30367C303535----53-45</cust>
                              </l>
                              <l key="AdHocParamDimensionOids" refId="2430" ln="0" eid="DimensionOid"/>
                              <be key="data" refId="2431" clsId="FilterNodeData">
                                <ref key="filterNode" refId="2428"/>
                                <s key="dim">VOC</s>
                                <i key="segmentLevel">0</i>
                                <ref key="segment" refId="25"/>
                                <b key="placeHolder">N</b>
                                <ref key="weight" refId="26"/>
                                <be key="textMatchingCondition" refId="2432" clsId="TextMatchingCondition">
                                  <ref key="op" refId="28"/>
                                  <s key="val"/>
                                </be>
                                <ref key="change" refId="29"/>
                                <ref key="dataType" refId="30"/>
                                <b key="prevailingDataType">N</b>
                                <ref key="editability" refId="31"/>
                                <s key="originalID">161</s>
                                <b key="signChange">N</b>
                                <b key="nativeSignChange">N</b>
                                <l key="nav" refId="2433" ln="0" eid="ScenarioModifierValue"/>
                                <i key="sco">0</i>
                                <b key="applyFiltersForForcedScenarioPeriodoMap">N</b>
                                <b key="lineSplit">N</b>
                                <b key="addRCRow">N</b>
                                <b key="complementary">N</b>
                                <ref key="periodicCalculation" refId="32"/>
                                <b key="breakLevelSubtotal">N</b>
                                <b key="alreadyDrilled">N</b>
                                <m key="nodeTypes" refId="243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161</cust>
                              <s key="cod"/>
                              <s key="desc"/>
                              <i key="index">54</i>
                              <l key="children" refId="2435" ln="0" eid="Framework.com.tagetik.trees.INode,framework"/>
                              <ref key="parent" refId="1970"/>
                            </be>
                            <be refId="2436" clsId="FilterNode">
                              <l key="dimensionOids" refId="2437" ln="1" eid="DimensionOid">
                                <cust clsId="DimensionOid">564F43-4E-43444D30367C303536----53-45</cust>
                              </l>
                              <l key="AdHocParamDimensionOids" refId="2438" ln="0" eid="DimensionOid"/>
                              <be key="data" refId="2439" clsId="FilterNodeData">
                                <ref key="filterNode" refId="2436"/>
                                <s key="dim">VOC</s>
                                <i key="segmentLevel">0</i>
                                <ref key="segment" refId="25"/>
                                <be key="dictionaryHeader" refId="2440" clsId="MultiDesc">
                                  <a key="desc" refId="2441" ln="4" eid="SYS_STR">
                                    <s>Purchases of securities (&gt; 3 months) and of financial receivables and fixed-term deposits</s>
                                    <s>
                                      Auszahlungen f
                                      <ch cod="fc"/>
                                      r den Erwerb von Wertpapieren (&gt; 3 Monate) sowie Finanzforderungen und Festgeldanlagen
                                    </s>
                                    <nl/>
                                    <nl/>
                                  </a>
                                </be>
                                <b key="placeHolder">N</b>
                                <ref key="weight" refId="26"/>
                                <be key="textMatchingCondition" refId="2442" clsId="TextMatchingCondition">
                                  <ref key="op" refId="28"/>
                                  <s key="val"/>
                                </be>
                                <ref key="change" refId="29"/>
                                <ref key="dataType" refId="30"/>
                                <b key="prevailingDataType">N</b>
                                <ref key="editability" refId="31"/>
                                <s key="originalID">162</s>
                                <b key="signChange">N</b>
                                <b key="nativeSignChange">N</b>
                                <l key="nav" refId="2443" ln="0" eid="ScenarioModifierValue"/>
                                <i key="sco">0</i>
                                <b key="applyFiltersForForcedScenarioPeriodoMap">N</b>
                                <b key="lineSplit">N</b>
                                <b key="addRCRow">N</b>
                                <b key="complementary">N</b>
                                <ref key="periodicCalculation" refId="32"/>
                                <b key="breakLevelSubtotal">N</b>
                                <b key="alreadyDrilled">N</b>
                                <m key="nodeTypes" refId="2444"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162</cust>
                              <s key="cod"/>
                              <s key="desc"/>
                              <i key="index">55</i>
                              <l key="children" refId="2445" ln="0" eid="Framework.com.tagetik.trees.INode,framework"/>
                              <ref key="parent" refId="1970"/>
                            </be>
                            <be refId="2446" clsId="FilterNode">
                              <l key="dimensionOids" refId="2447" ln="1" eid="DimensionOid">
                                <cust clsId="DimensionOid">564F43-4E-43444D30367C303537----53-45</cust>
                              </l>
                              <l key="AdHocParamDimensionOids" refId="2448" ln="0" eid="DimensionOid"/>
                              <be key="data" refId="2449" clsId="FilterNodeData">
                                <ref key="filterNode" refId="2446"/>
                                <s key="dim">VOC</s>
                                <i key="segmentLevel">0</i>
                                <ref key="segment" refId="25"/>
                                <b key="placeHolder">N</b>
                                <ref key="weight" refId="26"/>
                                <be key="textMatchingCondition" refId="2450" clsId="TextMatchingCondition">
                                  <ref key="op" refId="28"/>
                                  <s key="val"/>
                                </be>
                                <ref key="change" refId="29"/>
                                <ref key="dataType" refId="30"/>
                                <b key="prevailingDataType">N</b>
                                <ref key="editability" refId="31"/>
                                <s key="originalID">163</s>
                                <b key="signChange">N</b>
                                <b key="nativeSignChange">N</b>
                                <l key="nav" refId="2451" ln="0" eid="ScenarioModifierValue"/>
                                <i key="sco">0</i>
                                <b key="applyFiltersForForcedScenarioPeriodoMap">N</b>
                                <b key="lineSplit">N</b>
                                <b key="addRCRow">N</b>
                                <b key="complementary">N</b>
                                <ref key="periodicCalculation" refId="32"/>
                                <b key="breakLevelSubtotal">N</b>
                                <b key="alreadyDrilled">N</b>
                                <b key="multiSelection">N</b>
                              </be>
                              <cust key="id" clsId="FilterOid">163</cust>
                              <s key="cod"/>
                              <s key="desc"/>
                              <i key="index">56</i>
                              <l key="children" refId="2452" ln="0" eid="Framework.com.tagetik.trees.INode,framework"/>
                              <ref key="parent" refId="1970"/>
                            </be>
                            <be refId="2453" clsId="FilterNode">
                              <l key="dimensionOids" refId="2454" ln="1" eid="DimensionOid">
                                <cust clsId="DimensionOid">564F43-4E-43444D30367C303538----53-45</cust>
                              </l>
                              <l key="AdHocParamDimensionOids" refId="2455" ln="0" eid="DimensionOid"/>
                              <be key="data" refId="2456" clsId="FilterNodeData">
                                <ref key="filterNode" refId="2453"/>
                                <s key="dim">VOC</s>
                                <i key="segmentLevel">0</i>
                                <ref key="segment" refId="25"/>
                                <be key="dictionaryHeader" refId="2457" clsId="MultiDesc">
                                  <a key="desc" refId="2458" ln="4" eid="SYS_STR">
                                    <s>Cash provided by investing activities of continuing operations</s>
                                    <s>
                                      Cashflow aus der Investitionst
                                      <ch cod="e4"/>
                                      tigkeit fortgef
                                      <ch cod="fc"/>
                                      hrter Aktivit
                                      <ch cod="e4"/>
                                      ten
                                    </s>
                                    <nl/>
                                    <nl/>
                                  </a>
                                </be>
                                <b key="placeHolder">N</b>
                                <ref key="weight" refId="26"/>
                                <be key="textMatchingCondition" refId="2459" clsId="TextMatchingCondition">
                                  <ref key="op" refId="28"/>
                                  <s key="val"/>
                                </be>
                                <ref key="change" refId="29"/>
                                <ref key="dataType" refId="30"/>
                                <b key="prevailingDataType">N</b>
                                <ref key="editability" refId="31"/>
                                <s key="originalID">164</s>
                                <b key="signChange">N</b>
                                <b key="nativeSignChange">N</b>
                                <l key="nav" refId="2460" ln="0" eid="ScenarioModifierValue"/>
                                <i key="sco">0</i>
                                <b key="applyFiltersForForcedScenarioPeriodoMap">N</b>
                                <b key="lineSplit">N</b>
                                <b key="addRCRow">N</b>
                                <b key="complementary">N</b>
                                <ref key="periodicCalculation" refId="32"/>
                                <b key="breakLevelSubtotal">N</b>
                                <b key="alreadyDrilled">N</b>
                                <m key="nodeTypes" refId="2461"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164</cust>
                              <s key="cod"/>
                              <s key="desc"/>
                              <i key="index">57</i>
                              <l key="children" refId="2462" ln="0" eid="Framework.com.tagetik.trees.INode,framework"/>
                              <ref key="parent" refId="1970"/>
                            </be>
                            <be refId="2463" clsId="FilterNode">
                              <l key="dimensionOids" refId="2464" ln="1" eid="DimensionOid">
                                <cust clsId="DimensionOid">564F43-4E-43444D30367C303539----53-45</cust>
                              </l>
                              <l key="AdHocParamDimensionOids" refId="2465" ln="0" eid="DimensionOid"/>
                              <be key="data" refId="2466" clsId="FilterNodeData">
                                <ref key="filterNode" refId="2463"/>
                                <s key="dim">VOC</s>
                                <i key="segmentLevel">0</i>
                                <ref key="segment" refId="25"/>
                                <be key="dictionaryHeader" refId="2467" clsId="MultiDesc">
                                  <a key="desc" refId="2468" ln="4" eid="SYS_STR">
                                    <s>Cash provided by investing activities of discontinued operations</s>
                                    <s>
                                      Cashflow aus der Investitionst
                                      <ch cod="e4"/>
                                      tigkeit nicht fortgef
                                      <ch cod="fc"/>
                                      hrter Aktivit
                                      <ch cod="e4"/>
                                      ten
                                    </s>
                                    <nl/>
                                    <nl/>
                                  </a>
                                </be>
                                <b key="placeHolder">N</b>
                                <ref key="weight" refId="26"/>
                                <be key="textMatchingCondition" refId="2469" clsId="TextMatchingCondition">
                                  <ref key="op" refId="28"/>
                                  <s key="val"/>
                                </be>
                                <ref key="change" refId="29"/>
                                <ref key="dataType" refId="30"/>
                                <b key="prevailingDataType">N</b>
                                <ref key="editability" refId="31"/>
                                <s key="originalID">165</s>
                                <b key="signChange">N</b>
                                <b key="nativeSignChange">N</b>
                                <l key="nav" refId="2470" ln="0" eid="ScenarioModifierValue"/>
                                <i key="sco">0</i>
                                <b key="applyFiltersForForcedScenarioPeriodoMap">N</b>
                                <b key="lineSplit">N</b>
                                <b key="addRCRow">N</b>
                                <b key="complementary">N</b>
                                <ref key="periodicCalculation" refId="32"/>
                                <b key="breakLevelSubtotal">N</b>
                                <b key="alreadyDrilled">N</b>
                                <m key="nodeTypes" refId="2471"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165</cust>
                              <s key="cod"/>
                              <s key="desc"/>
                              <i key="index">58</i>
                              <l key="children" refId="2472" ln="0" eid="Framework.com.tagetik.trees.INode,framework"/>
                              <ref key="parent" refId="1970"/>
                            </be>
                            <be refId="2473" clsId="FilterNode">
                              <l key="dimensionOids" refId="2474" ln="1" eid="DimensionOid">
                                <cust clsId="DimensionOid">564F43-4E-43444D30367C303630----53-45</cust>
                              </l>
                              <l key="AdHocParamDimensionOids" refId="2475" ln="0" eid="DimensionOid"/>
                              <be key="data" refId="2476" clsId="FilterNodeData">
                                <ref key="filterNode" refId="2473"/>
                                <s key="dim">VOC</s>
                                <i key="segmentLevel">0</i>
                                <ref key="segment" refId="25"/>
                                <be key="dictionaryHeader" refId="2477" clsId="MultiDesc">
                                  <a key="desc" refId="2478" ln="4" eid="SYS_STR">
                                    <s>Cash provided by investing activities</s>
                                    <s>
                                      Cashflow aus der Investitionst
                                      <ch cod="e4"/>
                                      tigkeit
                                    </s>
                                    <nl/>
                                    <nl/>
                                  </a>
                                </be>
                                <b key="placeHolder">N</b>
                                <ref key="weight" refId="26"/>
                                <be key="textMatchingCondition" refId="2479" clsId="TextMatchingCondition">
                                  <ref key="op" refId="28"/>
                                  <s key="val"/>
                                </be>
                                <ref key="change" refId="29"/>
                                <ref key="dataType" refId="30"/>
                                <b key="prevailingDataType">N</b>
                                <ref key="editability" refId="31"/>
                                <s key="originalID">166</s>
                                <b key="signChange">N</b>
                                <b key="nativeSignChange">N</b>
                                <l key="nav" refId="2480" ln="0" eid="ScenarioModifierValue"/>
                                <i key="sco">0</i>
                                <b key="applyFiltersForForcedScenarioPeriodoMap">N</b>
                                <b key="lineSplit">N</b>
                                <b key="addRCRow">N</b>
                                <b key="complementary">N</b>
                                <ref key="periodicCalculation" refId="32"/>
                                <b key="breakLevelSubtotal">N</b>
                                <b key="alreadyDrilled">N</b>
                                <m key="nodeTypes" refId="2481"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166</cust>
                              <s key="cod"/>
                              <s key="desc"/>
                              <i key="index">59</i>
                              <l key="children" refId="2482" ln="0" eid="Framework.com.tagetik.trees.INode,framework"/>
                              <ref key="parent" refId="1970"/>
                            </be>
                            <be refId="2483" clsId="FilterNode">
                              <l key="dimensionOids" refId="2484" ln="1" eid="DimensionOid">
                                <cust clsId="DimensionOid">564F43-4E-43444D30367C303631----53-45</cust>
                              </l>
                              <l key="AdHocParamDimensionOids" refId="2485" ln="0" eid="DimensionOid"/>
                              <be key="data" refId="2486" clsId="FilterNodeData">
                                <ref key="filterNode" refId="2483"/>
                                <s key="dim">VOC</s>
                                <i key="segmentLevel">0</i>
                                <ref key="segment" refId="25"/>
                                <b key="placeHolder">N</b>
                                <ref key="weight" refId="26"/>
                                <be key="textMatchingCondition" refId="2487" clsId="TextMatchingCondition">
                                  <ref key="op" refId="28"/>
                                  <s key="val"/>
                                </be>
                                <ref key="change" refId="29"/>
                                <ref key="dataType" refId="30"/>
                                <b key="prevailingDataType">N</b>
                                <ref key="editability" refId="31"/>
                                <s key="originalID">167</s>
                                <b key="signChange">N</b>
                                <b key="nativeSignChange">N</b>
                                <l key="nav" refId="2488" ln="0" eid="ScenarioModifierValue"/>
                                <i key="sco">0</i>
                                <b key="applyFiltersForForcedScenarioPeriodoMap">N</b>
                                <b key="lineSplit">N</b>
                                <b key="addRCRow">N</b>
                                <b key="complementary">N</b>
                                <ref key="periodicCalculation" refId="32"/>
                                <b key="breakLevelSubtotal">N</b>
                                <b key="alreadyDrilled">N</b>
                                <m key="nodeTypes" refId="2489"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167</cust>
                              <s key="cod"/>
                              <s key="desc"/>
                              <i key="index">60</i>
                              <l key="children" refId="2490" ln="0" eid="Framework.com.tagetik.trees.INode,framework"/>
                              <ref key="parent" refId="1970"/>
                            </be>
                            <be refId="2491" clsId="FilterNode">
                              <l key="dimensionOids" refId="2492" ln="0" eid="DimensionOid"/>
                              <l key="AdHocParamDimensionOids" refId="2493" ln="0" eid="DimensionOid"/>
                              <be key="data" refId="2494" clsId="FilterNodeData">
                                <ref key="filterNode" refId="2491"/>
                                <s key="dim">VOC</s>
                                <i key="segmentLevel">0</i>
                                <ref key="segment" refId="25"/>
                                <b key="placeHolder">S</b>
                                <ref key="weight" refId="26"/>
                                <be key="textMatchingCondition" refId="2495" clsId="TextMatchingCondition">
                                  <ref key="op" refId="28"/>
                                  <s key="val"/>
                                </be>
                                <ref key="change" refId="29"/>
                                <ref key="dataType" refId="30"/>
                                <b key="prevailingDataType">N</b>
                                <ref key="editability" refId="31"/>
                                <s key="originalID">278</s>
                                <b key="signChange">N</b>
                                <b key="nativeSignChange">N</b>
                                <l key="nav" refId="2496" ln="0" eid="ScenarioModifierValue"/>
                                <i key="sco">0</i>
                                <b key="applyFiltersForForcedScenarioPeriodoMap">N</b>
                                <b key="lineSplit">N</b>
                                <b key="addRCRow">N</b>
                                <b key="complementary">N</b>
                                <ref key="periodicCalculation" refId="32"/>
                                <b key="breakLevelSubtotal">N</b>
                                <b key="alreadyDrilled">N</b>
                                <m key="nodeTypes" refId="2497" keid="SYS_STR" veid="EFReportingNodeType">
                                  <key>
                                    <s>167</s>
                                  </key>
                                  <val>
                                    <ref refId="744"/>
                                  </val>
                                </m>
                                <b key="multiSelection">N</b>
                              </be>
                              <cust key="id" clsId="FilterOid">278</cust>
                              <s key="cod"/>
                              <s key="desc"/>
                              <i key="index">61</i>
                              <l key="children" refId="2498" ln="0" eid="Framework.com.tagetik.trees.INode,framework"/>
                              <ref key="parent" refId="1970"/>
                            </be>
                            <be refId="2499" clsId="FilterNode">
                              <l key="dimensionOids" refId="2500" ln="0" eid="DimensionOid"/>
                              <l key="AdHocParamDimensionOids" refId="2501" ln="0" eid="DimensionOid"/>
                              <be key="data" refId="2502" clsId="FilterNodeData">
                                <ref key="filterNode" refId="2499"/>
                                <s key="dim">VOC</s>
                                <i key="segmentLevel">0</i>
                                <ref key="segment" refId="25"/>
                                <b key="placeHolder">S</b>
                                <ref key="weight" refId="26"/>
                                <be key="textMatchingCondition" refId="2503" clsId="TextMatchingCondition">
                                  <ref key="op" refId="28"/>
                                  <s key="val"/>
                                </be>
                                <ref key="change" refId="29"/>
                                <ref key="dataType" refId="30"/>
                                <b key="prevailingDataType">N</b>
                                <ref key="editability" refId="31"/>
                                <s key="originalID">277</s>
                                <b key="signChange">N</b>
                                <b key="nativeSignChange">N</b>
                                <l key="nav" refId="2504" ln="0" eid="ScenarioModifierValue"/>
                                <i key="sco">0</i>
                                <b key="applyFiltersForForcedScenarioPeriodoMap">N</b>
                                <b key="lineSplit">N</b>
                                <b key="addRCRow">N</b>
                                <b key="complementary">N</b>
                                <ref key="periodicCalculation" refId="32"/>
                                <b key="breakLevelSubtotal">N</b>
                                <b key="alreadyDrilled">N</b>
                                <m key="nodeTypes" refId="2505" keid="SYS_STR" veid="EFReportingNodeType">
                                  <key>
                                    <s>167</s>
                                  </key>
                                  <val>
                                    <ref refId="744"/>
                                  </val>
                                </m>
                                <b key="multiSelection">N</b>
                              </be>
                              <cust key="id" clsId="FilterOid">277</cust>
                              <s key="cod"/>
                              <s key="desc"/>
                              <i key="index">62</i>
                              <l key="children" refId="2506" ln="0" eid="Framework.com.tagetik.trees.INode,framework"/>
                              <ref key="parent" refId="1970"/>
                            </be>
                            <be refId="2507" clsId="FilterNode">
                              <l key="dimensionOids" refId="2508" ln="1" eid="DimensionOid">
                                <cust clsId="DimensionOid">564F43-4E-43444D30367C303632----53-45</cust>
                              </l>
                              <l key="AdHocParamDimensionOids" refId="2509" ln="0" eid="DimensionOid"/>
                              <be key="data" refId="2510" clsId="FilterNodeData">
                                <ref key="filterNode" refId="2507"/>
                                <s key="dim">VOC</s>
                                <i key="segmentLevel">0</i>
                                <ref key="segment" refId="25"/>
                                <be key="dictionaryHeader" refId="2511" clsId="MultiDesc">
                                  <a key="desc" refId="2512" ln="4" eid="SYS_STR">
                                    <s>Cash proceeds arising from changes in capital structure</s>
                                    <s>
                                      Einzahlungen aus Kapitalver
                                      <ch cod="e4"/>
                                      nderungen
                                    </s>
                                    <nl/>
                                    <nl/>
                                  </a>
                                </be>
                                <b key="placeHolder">N</b>
                                <ref key="weight" refId="26"/>
                                <be key="textMatchingCondition" refId="2513" clsId="TextMatchingCondition">
                                  <ref key="op" refId="28"/>
                                  <s key="val"/>
                                </be>
                                <ref key="change" refId="29"/>
                                <ref key="dataType" refId="30"/>
                                <b key="prevailingDataType">N</b>
                                <ref key="editability" refId="31"/>
                                <s key="originalID">168</s>
                                <b key="signChange">N</b>
                                <b key="nativeSignChange">N</b>
                                <l key="nav" refId="2514" ln="0" eid="ScenarioModifierValue"/>
                                <i key="sco">0</i>
                                <b key="applyFiltersForForcedScenarioPeriodoMap">N</b>
                                <b key="lineSplit">N</b>
                                <b key="addRCRow">N</b>
                                <b key="complementary">N</b>
                                <ref key="periodicCalculation" refId="32"/>
                                <b key="breakLevelSubtotal">N</b>
                                <b key="alreadyDrilled">N</b>
                                <m key="nodeTypes" refId="2515"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168</cust>
                              <s key="cod"/>
                              <s key="desc"/>
                              <i key="index">63</i>
                              <l key="children" refId="2516" ln="0" eid="Framework.com.tagetik.trees.INode,framework"/>
                              <ref key="parent" refId="1970"/>
                            </be>
                            <be refId="2517" clsId="FilterNode">
                              <l key="dimensionOids" refId="2518" ln="1" eid="DimensionOid">
                                <cust clsId="DimensionOid">564F43-4E-43444D30367C303633----53-45</cust>
                              </l>
                              <l key="AdHocParamDimensionOids" refId="2519" ln="0" eid="DimensionOid"/>
                              <be key="data" refId="2520" clsId="FilterNodeData">
                                <ref key="filterNode" refId="2517"/>
                                <s key="dim">VOC</s>
                                <i key="segmentLevel">0</i>
                                <ref key="segment" refId="25"/>
                                <be key="dictionaryHeader" refId="2521" clsId="MultiDesc">
                                  <a key="desc" refId="2522" ln="4" eid="SYS_STR">
                                    <s>Cash payments arising from changes in capital structure</s>
                                    <s>
                                      Auszahlungen aus Kapitalver
                                      <ch cod="e4"/>
                                      nderungen
                                    </s>
                                    <nl/>
                                    <nl/>
                                  </a>
                                </be>
                                <b key="placeHolder">N</b>
                                <ref key="weight" refId="26"/>
                                <be key="textMatchingCondition" refId="2523" clsId="TextMatchingCondition">
                                  <ref key="op" refId="28"/>
                                  <s key="val"/>
                                </be>
                                <ref key="change" refId="29"/>
                                <ref key="dataType" refId="30"/>
                                <b key="prevailingDataType">N</b>
                                <ref key="editability" refId="31"/>
                                <s key="originalID">169</s>
                                <b key="signChange">N</b>
                                <b key="nativeSignChange">N</b>
                                <l key="nav" refId="2524" ln="0" eid="ScenarioModifierValue"/>
                                <i key="sco">0</i>
                                <b key="applyFiltersForForcedScenarioPeriodoMap">N</b>
                                <b key="lineSplit">N</b>
                                <b key="addRCRow">N</b>
                                <b key="complementary">N</b>
                                <ref key="periodicCalculation" refId="32"/>
                                <b key="breakLevelSubtotal">N</b>
                                <b key="alreadyDrilled">N</b>
                                <m key="nodeTypes" refId="2525"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169</cust>
                              <s key="cod"/>
                              <s key="desc"/>
                              <i key="index">64</i>
                              <l key="children" refId="2526" ln="0" eid="Framework.com.tagetik.trees.INode,framework"/>
                              <ref key="parent" refId="1970"/>
                            </be>
                            <be refId="2527" clsId="FilterNode">
                              <l key="dimensionOids" refId="2528" ln="1" eid="DimensionOid">
                                <cust clsId="DimensionOid">564F43-4E-43444D30367C303634----53-45</cust>
                              </l>
                              <l key="AdHocParamDimensionOids" refId="2529" ln="0" eid="DimensionOid"/>
                              <be key="data" refId="2530" clsId="FilterNodeData">
                                <ref key="filterNode" refId="2527"/>
                                <s key="dim">VOC</s>
                                <i key="segmentLevel">0</i>
                                <ref key="segment" refId="25"/>
                                <b key="placeHolder">N</b>
                                <ref key="weight" refId="26"/>
                                <be key="textMatchingCondition" refId="2531" clsId="TextMatchingCondition">
                                  <ref key="op" refId="28"/>
                                  <s key="val"/>
                                </be>
                                <ref key="change" refId="29"/>
                                <ref key="dataType" refId="30"/>
                                <b key="prevailingDataType">N</b>
                                <ref key="editability" refId="31"/>
                                <s key="originalID">170</s>
                                <b key="signChange">N</b>
                                <b key="nativeSignChange">N</b>
                                <l key="nav" refId="2532" ln="0" eid="ScenarioModifierValue"/>
                                <i key="sco">0</i>
                                <b key="applyFiltersForForcedScenarioPeriodoMap">N</b>
                                <b key="lineSplit">N</b>
                                <b key="addRCRow">N</b>
                                <b key="complementary">N</b>
                                <ref key="periodicCalculation" refId="32"/>
                                <b key="breakLevelSubtotal">N</b>
                                <b key="alreadyDrilled">N</b>
                                <m key="nodeTypes" refId="2533"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170</cust>
                              <s key="cod"/>
                              <s key="desc"/>
                              <i key="index">65</i>
                              <l key="children" refId="2534" ln="0" eid="Framework.com.tagetik.trees.INode,framework"/>
                              <ref key="parent" refId="1970"/>
                            </be>
                            <be refId="2535" clsId="FilterNode">
                              <l key="dimensionOids" refId="2536" ln="1" eid="DimensionOid">
                                <cust clsId="DimensionOid">564F43-4E-43444D30367C303635----53-45</cust>
                              </l>
                              <l key="AdHocParamDimensionOids" refId="2537" ln="0" eid="DimensionOid"/>
                              <be key="data" refId="2538" clsId="FilterNodeData">
                                <ref key="filterNode" refId="2535"/>
                                <s key="dim">VOC</s>
                                <i key="segmentLevel">0</i>
                                <ref key="segment" refId="25"/>
                                <b key="placeHolder">N</b>
                                <ref key="weight" refId="26"/>
                                <be key="textMatchingCondition" refId="2539" clsId="TextMatchingCondition">
                                  <ref key="op" refId="28"/>
                                  <s key="val"/>
                                </be>
                                <ref key="change" refId="29"/>
                                <ref key="dataType" refId="30"/>
                                <b key="prevailingDataType">N</b>
                                <ref key="editability" refId="31"/>
                                <s key="originalID">171</s>
                                <b key="signChange">N</b>
                                <b key="nativeSignChange">N</b>
                                <l key="nav" refId="2540" ln="0" eid="ScenarioModifierValue"/>
                                <i key="sco">0</i>
                                <b key="applyFiltersForForcedScenarioPeriodoMap">N</b>
                                <b key="lineSplit">N</b>
                                <b key="addRCRow">N</b>
                                <b key="complementary">N</b>
                                <ref key="periodicCalculation" refId="32"/>
                                <b key="breakLevelSubtotal">N</b>
                                <b key="alreadyDrilled">N</b>
                                <m key="nodeTypes" refId="2541"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171</cust>
                              <s key="cod"/>
                              <s key="desc"/>
                              <i key="index">66</i>
                              <l key="children" refId="2542" ln="0" eid="Framework.com.tagetik.trees.INode,framework"/>
                              <ref key="parent" refId="1970"/>
                            </be>
                            <be refId="2543" clsId="FilterNode">
                              <l key="dimensionOids" refId="2544" ln="1" eid="DimensionOid">
                                <cust clsId="DimensionOid">564F43-4E-43444D30367C303636----53-45</cust>
                              </l>
                              <l key="AdHocParamDimensionOids" refId="2545" ln="0" eid="DimensionOid"/>
                              <be key="data" refId="2546" clsId="FilterNodeData">
                                <ref key="filterNode" refId="2543"/>
                                <s key="dim">VOC</s>
                                <i key="segmentLevel">0</i>
                                <ref key="segment" refId="25"/>
                                <b key="placeHolder">N</b>
                                <ref key="weight" refId="26"/>
                                <be key="textMatchingCondition" refId="2547" clsId="TextMatchingCondition">
                                  <ref key="op" refId="28"/>
                                  <s key="val"/>
                                </be>
                                <ref key="change" refId="29"/>
                                <ref key="dataType" refId="30"/>
                                <b key="prevailingDataType">N</b>
                                <ref key="editability" refId="31"/>
                                <s key="originalID">172</s>
                                <b key="signChange">N</b>
                                <b key="nativeSignChange">N</b>
                                <l key="nav" refId="2548" ln="0" eid="ScenarioModifierValue"/>
                                <i key="sco">0</i>
                                <b key="applyFiltersForForcedScenarioPeriodoMap">N</b>
                                <b key="lineSplit">N</b>
                                <b key="addRCRow">N</b>
                                <b key="complementary">N</b>
                                <ref key="periodicCalculation" refId="32"/>
                                <b key="breakLevelSubtotal">N</b>
                                <b key="alreadyDrilled">N</b>
                                <m key="nodeTypes" refId="2549"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172</cust>
                              <s key="cod"/>
                              <s key="desc"/>
                              <i key="index">67</i>
                              <l key="children" refId="2550" ln="0" eid="Framework.com.tagetik.trees.INode,framework"/>
                              <ref key="parent" refId="1970"/>
                            </be>
                            <be refId="2551" clsId="FilterNode">
                              <l key="dimensionOids" refId="2552" ln="1" eid="DimensionOid">
                                <cust clsId="DimensionOid">564F43-4E-43444D30367C303637----53-45</cust>
                              </l>
                              <l key="AdHocParamDimensionOids" refId="2553" ln="0" eid="DimensionOid"/>
                              <be key="data" refId="2554" clsId="FilterNodeData">
                                <ref key="filterNode" refId="2551"/>
                                <s key="dim">VOC</s>
                                <i key="segmentLevel">0</i>
                                <ref key="segment" refId="25"/>
                                <b key="placeHolder">N</b>
                                <ref key="weight" refId="26"/>
                                <be key="textMatchingCondition" refId="2555" clsId="TextMatchingCondition">
                                  <ref key="op" refId="28"/>
                                  <s key="val"/>
                                </be>
                                <ref key="change" refId="29"/>
                                <ref key="dataType" refId="30"/>
                                <b key="prevailingDataType">N</b>
                                <ref key="editability" refId="31"/>
                                <s key="originalID">173</s>
                                <b key="signChange">N</b>
                                <b key="nativeSignChange">N</b>
                                <l key="nav" refId="2556" ln="0" eid="ScenarioModifierValue"/>
                                <i key="sco">0</i>
                                <b key="applyFiltersForForcedScenarioPeriodoMap">N</b>
                                <b key="lineSplit">N</b>
                                <b key="addRCRow">N</b>
                                <b key="complementary">N</b>
                                <ref key="periodicCalculation" refId="32"/>
                                <b key="breakLevelSubtotal">N</b>
                                <b key="alreadyDrilled">N</b>
                                <m key="nodeTypes" refId="2557"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173</cust>
                              <s key="cod"/>
                              <s key="desc"/>
                              <i key="index">68</i>
                              <l key="children" refId="2558" ln="0" eid="Framework.com.tagetik.trees.INode,framework"/>
                              <ref key="parent" refId="1970"/>
                            </be>
                            <be refId="2559" clsId="FilterNode">
                              <l key="dimensionOids" refId="2560" ln="1" eid="DimensionOid">
                                <cust clsId="DimensionOid">564F43-4E-43444D30367C303638----53-45</cust>
                              </l>
                              <l key="AdHocParamDimensionOids" refId="2561" ln="0" eid="DimensionOid"/>
                              <be key="data" refId="2562" clsId="FilterNodeData">
                                <ref key="filterNode" refId="2559"/>
                                <s key="dim">VOC</s>
                                <i key="segmentLevel">0</i>
                                <ref key="segment" refId="25"/>
                                <b key="placeHolder">N</b>
                                <ref key="weight" refId="26"/>
                                <be key="textMatchingCondition" refId="2563" clsId="TextMatchingCondition">
                                  <ref key="op" refId="28"/>
                                  <s key="val"/>
                                </be>
                                <ref key="change" refId="29"/>
                                <ref key="dataType" refId="30"/>
                                <b key="prevailingDataType">N</b>
                                <ref key="editability" refId="31"/>
                                <s key="originalID">174</s>
                                <b key="signChange">N</b>
                                <b key="nativeSignChange">N</b>
                                <l key="nav" refId="2564" ln="0" eid="ScenarioModifierValue"/>
                                <i key="sco">0</i>
                                <b key="applyFiltersForForcedScenarioPeriodoMap">N</b>
                                <b key="lineSplit">N</b>
                                <b key="addRCRow">N</b>
                                <b key="complementary">N</b>
                                <ref key="periodicCalculation" refId="32"/>
                                <b key="breakLevelSubtotal">N</b>
                                <b key="alreadyDrilled">N</b>
                                <m key="nodeTypes" refId="2565"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174</cust>
                              <s key="cod"/>
                              <s key="desc"/>
                              <i key="index">69</i>
                              <l key="children" refId="2566" ln="0" eid="Framework.com.tagetik.trees.INode,framework"/>
                              <ref key="parent" refId="1970"/>
                            </be>
                            <be refId="2567" clsId="FilterNode">
                              <l key="dimensionOids" refId="2568" ln="1" eid="DimensionOid">
                                <cust clsId="DimensionOid">564F43-4E-43444D30367C303639----53-45</cust>
                              </l>
                              <l key="AdHocParamDimensionOids" refId="2569" ln="0" eid="DimensionOid"/>
                              <be key="data" refId="2570" clsId="FilterNodeData">
                                <ref key="filterNode" refId="2567"/>
                                <s key="dim">VOC</s>
                                <i key="segmentLevel">0</i>
                                <ref key="segment" refId="25"/>
                                <b key="placeHolder">N</b>
                                <ref key="weight" refId="26"/>
                                <be key="textMatchingCondition" refId="2571" clsId="TextMatchingCondition">
                                  <ref key="op" refId="28"/>
                                  <s key="val"/>
                                </be>
                                <ref key="change" refId="29"/>
                                <ref key="dataType" refId="30"/>
                                <b key="prevailingDataType">N</b>
                                <ref key="editability" refId="31"/>
                                <s key="originalID">175</s>
                                <b key="signChange">N</b>
                                <b key="nativeSignChange">N</b>
                                <l key="nav" refId="2572" ln="0" eid="ScenarioModifierValue"/>
                                <i key="sco">0</i>
                                <b key="applyFiltersForForcedScenarioPeriodoMap">N</b>
                                <b key="lineSplit">N</b>
                                <b key="addRCRow">N</b>
                                <b key="complementary">N</b>
                                <ref key="periodicCalculation" refId="32"/>
                                <b key="breakLevelSubtotal">N</b>
                                <b key="alreadyDrilled">N</b>
                                <m key="nodeTypes" refId="2573"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175</cust>
                              <s key="cod"/>
                              <s key="desc"/>
                              <i key="index">70</i>
                              <l key="children" refId="2574" ln="0" eid="Framework.com.tagetik.trees.INode,framework"/>
                              <ref key="parent" refId="1970"/>
                            </be>
                            <be refId="2575" clsId="FilterNode">
                              <l key="dimensionOids" refId="2576" ln="1" eid="DimensionOid">
                                <cust clsId="DimensionOid">564F43-4E-43444D30367C303730----53-45</cust>
                              </l>
                              <l key="AdHocParamDimensionOids" refId="2577" ln="0" eid="DimensionOid"/>
                              <be key="data" refId="2578" clsId="FilterNodeData">
                                <ref key="filterNode" refId="2575"/>
                                <s key="dim">VOC</s>
                                <i key="segmentLevel">0</i>
                                <ref key="segment" refId="25"/>
                                <b key="placeHolder">N</b>
                                <ref key="weight" refId="26"/>
                                <be key="textMatchingCondition" refId="2579" clsId="TextMatchingCondition">
                                  <ref key="op" refId="28"/>
                                  <s key="val"/>
                                </be>
                                <ref key="change" refId="29"/>
                                <ref key="dataType" refId="30"/>
                                <b key="prevailingDataType">N</b>
                                <ref key="editability" refId="31"/>
                                <s key="originalID">176</s>
                                <b key="signChange">N</b>
                                <b key="nativeSignChange">N</b>
                                <l key="nav" refId="2580" ln="0" eid="ScenarioModifierValue"/>
                                <i key="sco">0</i>
                                <b key="applyFiltersForForcedScenarioPeriodoMap">N</b>
                                <b key="lineSplit">N</b>
                                <b key="addRCRow">N</b>
                                <b key="complementary">N</b>
                                <ref key="periodicCalculation" refId="32"/>
                                <b key="breakLevelSubtotal">N</b>
                                <b key="alreadyDrilled">N</b>
                                <m key="nodeTypes" refId="2581"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176</cust>
                              <s key="cod"/>
                              <s key="desc"/>
                              <i key="index">71</i>
                              <l key="children" refId="2582" ln="0" eid="Framework.com.tagetik.trees.INode,framework"/>
                              <ref key="parent" refId="1970"/>
                            </be>
                            <be refId="2583" clsId="FilterNode">
                              <l key="dimensionOids" refId="2584" ln="1" eid="DimensionOid">
                                <cust clsId="DimensionOid">564F43-4E-43444D30367C303731----53-45</cust>
                              </l>
                              <l key="AdHocParamDimensionOids" refId="2585" ln="0" eid="DimensionOid"/>
                              <be key="data" refId="2586" clsId="FilterNodeData">
                                <ref key="filterNode" refId="2583"/>
                                <s key="dim">VOC</s>
                                <i key="segmentLevel">0</i>
                                <ref key="segment" refId="25"/>
                                <b key="placeHolder">N</b>
                                <ref key="weight" refId="26"/>
                                <be key="textMatchingCondition" refId="2587" clsId="TextMatchingCondition">
                                  <ref key="op" refId="28"/>
                                  <s key="val"/>
                                </be>
                                <ref key="change" refId="29"/>
                                <ref key="dataType" refId="30"/>
                                <b key="prevailingDataType">N</b>
                                <ref key="editability" refId="31"/>
                                <s key="originalID">177</s>
                                <b key="signChange">N</b>
                                <b key="nativeSignChange">N</b>
                                <l key="nav" refId="2588" ln="0" eid="ScenarioModifierValue"/>
                                <i key="sco">0</i>
                                <b key="applyFiltersForForcedScenarioPeriodoMap">N</b>
                                <b key="lineSplit">N</b>
                                <b key="addRCRow">N</b>
                                <b key="complementary">N</b>
                                <ref key="periodicCalculation" refId="32"/>
                                <b key="breakLevelSubtotal">N</b>
                                <b key="alreadyDrilled">N</b>
                                <m key="nodeTypes" refId="2589"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177</cust>
                              <s key="cod"/>
                              <s key="desc"/>
                              <i key="index">72</i>
                              <l key="children" refId="2590" ln="0" eid="Framework.com.tagetik.trees.INode,framework"/>
                              <ref key="parent" refId="1970"/>
                            </be>
                            <be refId="2591" clsId="FilterNode">
                              <l key="dimensionOids" refId="2592" ln="1" eid="DimensionOid">
                                <cust clsId="DimensionOid">564F43-4E-43444D30367C303732----53-45</cust>
                              </l>
                              <l key="AdHocParamDimensionOids" refId="2593" ln="0" eid="DimensionOid"/>
                              <be key="data" refId="2594" clsId="FilterNodeData">
                                <ref key="filterNode" refId="2591"/>
                                <s key="dim">VOC</s>
                                <i key="segmentLevel">0</i>
                                <ref key="segment" refId="25"/>
                                <b key="placeHolder">N</b>
                                <ref key="weight" refId="26"/>
                                <be key="textMatchingCondition" refId="2595" clsId="TextMatchingCondition">
                                  <ref key="op" refId="28"/>
                                  <s key="val"/>
                                </be>
                                <ref key="change" refId="29"/>
                                <ref key="dataType" refId="30"/>
                                <b key="prevailingDataType">N</b>
                                <ref key="editability" refId="31"/>
                                <s key="originalID">178</s>
                                <b key="signChange">N</b>
                                <b key="nativeSignChange">N</b>
                                <l key="nav" refId="2596" ln="0" eid="ScenarioModifierValue"/>
                                <i key="sco">0</i>
                                <b key="applyFiltersForForcedScenarioPeriodoMap">N</b>
                                <b key="lineSplit">N</b>
                                <b key="addRCRow">N</b>
                                <b key="complementary">N</b>
                                <ref key="periodicCalculation" refId="32"/>
                                <b key="breakLevelSubtotal">N</b>
                                <b key="alreadyDrilled">N</b>
                                <m key="nodeTypes" refId="2597"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178</cust>
                              <s key="cod"/>
                              <s key="desc"/>
                              <i key="index">73</i>
                              <l key="children" refId="2598" ln="0" eid="Framework.com.tagetik.trees.INode,framework"/>
                              <ref key="parent" refId="1970"/>
                            </be>
                            <be refId="2599" clsId="FilterNode">
                              <l key="dimensionOids" refId="2600" ln="1" eid="DimensionOid">
                                <cust clsId="DimensionOid">564F43-4E-43444D30367C303733----53-45</cust>
                              </l>
                              <l key="AdHocParamDimensionOids" refId="2601" ln="0" eid="DimensionOid"/>
                              <be key="data" refId="2602" clsId="FilterNodeData">
                                <ref key="filterNode" refId="2599"/>
                                <s key="dim">VOC</s>
                                <i key="segmentLevel">0</i>
                                <ref key="segment" refId="25"/>
                                <b key="placeHolder">N</b>
                                <ref key="weight" refId="26"/>
                                <be key="textMatchingCondition" refId="2603" clsId="TextMatchingCondition">
                                  <ref key="op" refId="28"/>
                                  <s key="val"/>
                                </be>
                                <ref key="change" refId="29"/>
                                <ref key="dataType" refId="30"/>
                                <b key="prevailingDataType">N</b>
                                <ref key="editability" refId="31"/>
                                <s key="originalID">179</s>
                                <b key="signChange">N</b>
                                <b key="nativeSignChange">N</b>
                                <l key="nav" refId="2604" ln="0" eid="ScenarioModifierValue"/>
                                <i key="sco">0</i>
                                <b key="applyFiltersForForcedScenarioPeriodoMap">N</b>
                                <b key="lineSplit">N</b>
                                <b key="addRCRow">N</b>
                                <b key="complementary">N</b>
                                <ref key="periodicCalculation" refId="32"/>
                                <b key="breakLevelSubtotal">N</b>
                                <b key="alreadyDrilled">N</b>
                                <m key="nodeTypes" refId="2605"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179</cust>
                              <s key="cod"/>
                              <s key="desc"/>
                              <i key="index">74</i>
                              <l key="children" refId="2606" ln="0" eid="Framework.com.tagetik.trees.INode,framework"/>
                              <ref key="parent" refId="1970"/>
                            </be>
                            <be refId="2607" clsId="FilterNode">
                              <l key="dimensionOids" refId="2608" ln="1" eid="DimensionOid">
                                <cust clsId="DimensionOid">564F43-4E-43444D30367C303734----53-45</cust>
                              </l>
                              <l key="AdHocParamDimensionOids" refId="2609" ln="0" eid="DimensionOid"/>
                              <be key="data" refId="2610" clsId="FilterNodeData">
                                <ref key="filterNode" refId="2607"/>
                                <s key="dim">VOC</s>
                                <i key="segmentLevel">0</i>
                                <ref key="segment" refId="25"/>
                                <b key="placeHolder">N</b>
                                <ref key="weight" refId="26"/>
                                <be key="textMatchingCondition" refId="2611" clsId="TextMatchingCondition">
                                  <ref key="op" refId="28"/>
                                  <s key="val"/>
                                </be>
                                <ref key="change" refId="29"/>
                                <ref key="dataType" refId="30"/>
                                <b key="prevailingDataType">N</b>
                                <ref key="editability" refId="31"/>
                                <s key="originalID">180</s>
                                <b key="signChange">N</b>
                                <b key="nativeSignChange">N</b>
                                <l key="nav" refId="2612" ln="0" eid="ScenarioModifierValue"/>
                                <i key="sco">0</i>
                                <b key="applyFiltersForForcedScenarioPeriodoMap">N</b>
                                <b key="lineSplit">N</b>
                                <b key="addRCRow">N</b>
                                <b key="complementary">N</b>
                                <ref key="periodicCalculation" refId="32"/>
                                <b key="breakLevelSubtotal">N</b>
                                <b key="alreadyDrilled">N</b>
                                <m key="nodeTypes" refId="2613"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180</cust>
                              <s key="cod"/>
                              <s key="desc"/>
                              <i key="index">75</i>
                              <l key="children" refId="2614" ln="0" eid="Framework.com.tagetik.trees.INode,framework"/>
                              <ref key="parent" refId="1970"/>
                            </be>
                            <be refId="2615" clsId="FilterNode">
                              <l key="dimensionOids" refId="2616" ln="1" eid="DimensionOid">
                                <cust clsId="DimensionOid">564F43-4E-43444D30367C303735----53-45</cust>
                              </l>
                              <l key="AdHocParamDimensionOids" refId="2617" ln="0" eid="DimensionOid"/>
                              <be key="data" refId="2618" clsId="FilterNodeData">
                                <ref key="filterNode" refId="2615"/>
                                <s key="dim">VOC</s>
                                <i key="segmentLevel">0</i>
                                <ref key="segment" refId="25"/>
                                <b key="placeHolder">N</b>
                                <ref key="weight" refId="26"/>
                                <be key="textMatchingCondition" refId="2619" clsId="TextMatchingCondition">
                                  <ref key="op" refId="28"/>
                                  <s key="val"/>
                                </be>
                                <ref key="change" refId="29"/>
                                <ref key="dataType" refId="30"/>
                                <b key="prevailingDataType">N</b>
                                <ref key="editability" refId="31"/>
                                <s key="originalID">181</s>
                                <b key="signChange">N</b>
                                <b key="nativeSignChange">N</b>
                                <l key="nav" refId="2620" ln="0" eid="ScenarioModifierValue"/>
                                <i key="sco">0</i>
                                <b key="applyFiltersForForcedScenarioPeriodoMap">N</b>
                                <b key="lineSplit">N</b>
                                <b key="addRCRow">N</b>
                                <b key="complementary">N</b>
                                <ref key="periodicCalculation" refId="32"/>
                                <b key="breakLevelSubtotal">N</b>
                                <b key="alreadyDrilled">N</b>
                                <b key="multiSelection">N</b>
                              </be>
                              <cust key="id" clsId="FilterOid">181</cust>
                              <s key="cod"/>
                              <s key="desc"/>
                              <i key="index">76</i>
                              <l key="children" refId="2621" ln="0" eid="Framework.com.tagetik.trees.INode,framework"/>
                              <ref key="parent" refId="1970"/>
                            </be>
                            <be refId="2622" clsId="FilterNode">
                              <l key="dimensionOids" refId="2623" ln="1" eid="DimensionOid">
                                <cust clsId="DimensionOid">564F43-4E-43444D30367C303736----53-45</cust>
                              </l>
                              <l key="AdHocParamDimensionOids" refId="2624" ln="0" eid="DimensionOid"/>
                              <be key="data" refId="2625" clsId="FilterNodeData">
                                <ref key="filterNode" refId="2622"/>
                                <s key="dim">VOC</s>
                                <i key="segmentLevel">0</i>
                                <ref key="segment" refId="25"/>
                                <be key="dictionaryHeader" refId="2626" clsId="MultiDesc">
                                  <a key="desc" refId="2627" ln="4" eid="SYS_STR">
                                    <s>Proceeds from new financial liabilities</s>
                                    <s>Einzahlungen aus dem Zugang von Finanzverbindlichkeiten</s>
                                    <nl/>
                                    <nl/>
                                  </a>
                                </be>
                                <b key="placeHolder">N</b>
                                <ref key="weight" refId="26"/>
                                <be key="textMatchingCondition" refId="2628" clsId="TextMatchingCondition">
                                  <ref key="op" refId="28"/>
                                  <s key="val"/>
                                </be>
                                <ref key="change" refId="29"/>
                                <ref key="dataType" refId="30"/>
                                <b key="prevailingDataType">N</b>
                                <ref key="editability" refId="31"/>
                                <s key="originalID">182</s>
                                <b key="signChange">N</b>
                                <b key="nativeSignChange">N</b>
                                <l key="nav" refId="2629" ln="0" eid="ScenarioModifierValue"/>
                                <i key="sco">0</i>
                                <b key="applyFiltersForForcedScenarioPeriodoMap">N</b>
                                <b key="lineSplit">N</b>
                                <b key="addRCRow">N</b>
                                <b key="complementary">N</b>
                                <ref key="periodicCalculation" refId="32"/>
                                <b key="breakLevelSubtotal">N</b>
                                <b key="alreadyDrilled">N</b>
                                <m key="nodeTypes" refId="2630" keid="SYS_STR" veid="EFReportingNodeType">
                                  <key>
                                    <s>564F43-4E-43444D30367C303133----53-45</s>
                                  </key>
                                  <val>
                                    <ref refId="75"/>
                                  </val>
                                  <key>
                                    <s>564F43-4E-43444D30367C303134----53-45</s>
                                  </key>
                                  <val>
                                    <ref refId="75"/>
                                  </val>
                                  <key>
                                    <s>564F43-4E-43444D30367C303534----53-45</s>
                                  </key>
                                  <val>
                                    <ref refId="75"/>
                                  </val>
                                  <key>
                                    <s>564F43-4E-43444D30367C303338----53-45</s>
                                  </key>
                                  <val>
                                    <ref refId="75"/>
                                  </val>
                                  <key>
                                    <s>564F43-4E-43444D30367C303437----53-45</s>
                                  </key>
                                  <val>
                                    <ref refId="75"/>
                                  </val>
                                  <key>
                                    <s>564F43-4E-43444D30367C313036----53-45</s>
                                  </key>
                                  <val>
                                    <ref refId="74"/>
                                  </val>
                                  <key>
                                    <s>564F43-4E-43444D30367C303031----53-45</s>
                                  </key>
                                  <val>
                                    <ref refId="74"/>
                                  </val>
                                  <key>
                                    <s>564F43-4E-43444D30367C303230----53-45</s>
                                  </key>
                                  <val>
                                    <ref refId="75"/>
                                  </val>
                                  <key>
                                    <s>564F43-4E-43444D30367C303938----53-45</s>
                                  </key>
                                  <val>
                                    <ref refId="74"/>
                                  </val>
                                  <key>
                                    <s>564F43-4E-43444D30367C303434----53-45</s>
                                  </key>
                                  <val>
                                    <ref refId="75"/>
                                  </val>
                                  <key>
                                    <s>564F43-4E-43444D30367C303830----53-45</s>
                                  </key>
                                  <val>
                                    <ref refId="74"/>
                                  </val>
                                  <key>
                                    <s>564F43-4E-43444D30367C303533----53-45</s>
                                  </key>
                                  <val>
                                    <ref refId="75"/>
                                  </val>
                                  <key>
                                    <s>564F43-4E-43444D30367C303135----53-45</s>
                                  </key>
                                  <val>
                                    <ref refId="75"/>
                                  </val>
                                  <key>
                                    <s>564F43-4E-43444D30367C303139----53-45</s>
                                  </key>
                                  <val>
                                    <ref refId="75"/>
                                  </val>
                                  <key>
                                    <s>564F43-4E-43444D30367C303738----53-45</s>
                                  </key>
                                  <val>
                                    <ref refId="75"/>
                                  </val>
                                  <key>
                                    <s>564F43-4E-43444D30367C303831----53-45</s>
                                  </key>
                                  <val>
                                    <ref refId="75"/>
                                  </val>
                                  <key>
                                    <s>564F43-4E-43444D30367C303430----53-45</s>
                                  </key>
                                  <val>
                                    <ref refId="75"/>
                                  </val>
                                  <key>
                                    <s>564F43-4E-43444D30367C303734----53-45</s>
                                  </key>
                                  <val>
                                    <ref refId="75"/>
                                  </val>
                                  <key>
                                    <s>564F43-4E-43444D30367C303933----53-45</s>
                                  </key>
                                  <val>
                                    <ref refId="75"/>
                                  </val>
                                  <key>
                                    <s>564F43-4E-43444D30367C303332----53-45</s>
                                  </key>
                                  <val>
                                    <ref refId="75"/>
                                  </val>
                                  <key>
                                    <s>564F43-4E-43444D30367C303236----53-45</s>
                                  </key>
                                  <val>
                                    <ref refId="75"/>
                                  </val>
                                  <key>
                                    <s>564F43-4E-43444D30367C303231----53-45</s>
                                  </key>
                                  <val>
                                    <ref refId="75"/>
                                  </val>
                                  <key>
                                    <s>564F43-4E-43444D30367C303833----53-45</s>
                                  </key>
                                  <val>
                                    <ref refId="74"/>
                                  </val>
                                  <key>
                                    <s>564F43-4E-43444D30367C303032----53-45</s>
                                  </key>
                                  <val>
                                    <ref refId="74"/>
                                  </val>
                                  <key>
                                    <s>564F43-4E-43444D30367C303433----53-45</s>
                                  </key>
                                  <val>
                                    <ref refId="75"/>
                                  </val>
                                  <key>
                                    <s>564F43-4E-43444D30367C303539----53-45</s>
                                  </key>
                                  <val>
                                    <ref refId="75"/>
                                  </val>
                                  <key>
                                    <s>564F43-4E-43444D30367C303335----53-45</s>
                                  </key>
                                  <val>
                                    <ref refId="75"/>
                                  </val>
                                  <key>
                                    <s>564F43-4E-43444D30367C303339----53-45</s>
                                  </key>
                                  <val>
                                    <ref refId="75"/>
                                  </val>
                                  <key>
                                    <s>564F43-4E-43444D30367C303732----53-45</s>
                                  </key>
                                  <val>
                                    <ref refId="76"/>
                                  </val>
                                  <key>
                                    <s>564F43-4E-43444D30367C303935----53-45</s>
                                  </key>
                                  <val>
                                    <ref refId="74"/>
                                  </val>
                                  <key>
                                    <s>564F43-4E-43444D30367C303631----53-45</s>
                                  </key>
                                  <val>
                                    <ref refId="75"/>
                                  </val>
                                  <key>
                                    <s>564F43-4E-43444D30367C303237----53-45</s>
                                  </key>
                                  <val>
                                    <ref refId="75"/>
                                  </val>
                                  <key>
                                    <s>564F43-4E-43444D30367C303939----53-45</s>
                                  </key>
                                  <val>
                                    <ref refId="74"/>
                                  </val>
                                  <key>
                                    <s>564F43-4E-43444D30367C303432----53-45</s>
                                  </key>
                                  <val>
                                    <ref refId="75"/>
                                  </val>
                                  <key>
                                    <s>564F43-4E-43444D30367C303130----53-45</s>
                                  </key>
                                  <val>
                                    <ref refId="75"/>
                                  </val>
                                  <key>
                                    <s>564F43-4E-43444D30367C303034----53-45</s>
                                  </key>
                                  <val>
                                    <ref refId="75"/>
                                  </val>
                                  <key>
                                    <s>564F43-4E-43444D30367C303033----53-45</s>
                                  </key>
                                  <val>
                                    <ref refId="74"/>
                                  </val>
                                  <key>
                                    <s>564F43-4E-43444D30367C303038----53-45</s>
                                  </key>
                                  <val>
                                    <ref refId="75"/>
                                  </val>
                                  <key>
                                    <s>564F43-4E-43444D30367C303737----53-45</s>
                                  </key>
                                  <val>
                                    <ref refId="75"/>
                                  </val>
                                  <key>
                                    <s>564F43-4E-43444D30367C303637----53-45</s>
                                  </key>
                                  <val>
                                    <ref refId="76"/>
                                  </val>
                                  <key>
                                    <s>564F43-4E-43444D30367C303832----53-45</s>
                                  </key>
                                  <val>
                                    <ref refId="74"/>
                                  </val>
                                  <key>
                                    <s>564F43-4E-43444D30367C303137----53-45</s>
                                  </key>
                                  <val>
                                    <ref refId="75"/>
                                  </val>
                                  <key>
                                    <s>564F43-4E-43444D30367C303530----53-45</s>
                                  </key>
                                  <val>
                                    <ref refId="75"/>
                                  </val>
                                  <key>
                                    <s>564F43-4E-43444D30367C303835----53-45</s>
                                  </key>
                                  <val>
                                    <ref refId="76"/>
                                  </val>
                                  <key>
                                    <s>564F43-4E-43444D30367C313030----53-45</s>
                                  </key>
                                  <val>
                                    <ref refId="74"/>
                                  </val>
                                  <key>
                                    <s>564F43-4E-43444D30367C303438----53-45</s>
                                  </key>
                                  <val>
                                    <ref refId="75"/>
                                  </val>
                                  <key>
                                    <s>564F43-4E-43444D30367C303035----53-45</s>
                                  </key>
                                  <val>
                                    <ref refId="75"/>
                                  </val>
                                  <key>
                                    <s>564F43-4E-43444D30367C303039----53-45</s>
                                  </key>
                                  <val>
                                    <ref refId="75"/>
                                  </val>
                                  <key>
                                    <s>564F43-4E-43444D30367C303234----53-45</s>
                                  </key>
                                  <val>
                                    <ref refId="75"/>
                                  </val>
                                  <key>
                                    <s>564F43-4E-43444D30367C303238----53-45</s>
                                  </key>
                                  <val>
                                    <ref refId="75"/>
                                  </val>
                                  <key>
                                    <s>564F43-4E-43444D30367C303930----53-45</s>
                                  </key>
                                  <val>
                                    <ref refId="75"/>
                                  </val>
                                  <key>
                                    <s>564F43-4E-43444D30367C303834----53-45</s>
                                  </key>
                                  <val>
                                    <ref refId="76"/>
                                  </val>
                                  <key>
                                    <s>564F43-4E-43444D30367C303739----53-45</s>
                                  </key>
                                  <val>
                                    <ref refId="74"/>
                                  </val>
                                  <key>
                                    <s>564F43-4E-43444D30367C303535----53-45</s>
                                  </key>
                                  <val>
                                    <ref refId="75"/>
                                  </val>
                                  <key>
                                    <s>564F43-4E-43444D30367C303733----53-45</s>
                                  </key>
                                  <val>
                                    <ref refId="75"/>
                                  </val>
                                  <key>
                                    <s>564F43-4E-43444D30367C303838----53-45</s>
                                  </key>
                                  <val>
                                    <ref refId="75"/>
                                  </val>
                                  <key>
                                    <s>564F43-4E-43444D30367C303136----53-45</s>
                                  </key>
                                  <val>
                                    <ref refId="75"/>
                                  </val>
                                  <key>
                                    <s>564F43-4E-43444D30367C303636----53-45</s>
                                  </key>
                                  <val>
                                    <ref refId="76"/>
                                  </val>
                                  <key>
                                    <s>564F43-4E-43444D30367C303937----53-45</s>
                                  </key>
                                  <val>
                                    <ref refId="74"/>
                                  </val>
                                  <key>
                                    <s>564F43-4E-43444D30367C303336----53-45</s>
                                  </key>
                                  <val>
                                    <ref refId="75"/>
                                  </val>
                                  <key>
                                    <s>564F43-4E-43444D30367C303638----53-45</s>
                                  </key>
                                  <val>
                                    <ref refId="76"/>
                                  </val>
                                  <key>
                                    <s>564F43-4E-43444D30367C303235----53-45</s>
                                  </key>
                                  <val>
                                    <ref refId="75"/>
                                  </val>
                                  <key>
                                    <s>564F43-4E-43444D30367C303334----53-45</s>
                                  </key>
                                  <val>
                                    <ref refId="75"/>
                                  </val>
                                  <key>
                                    <s>564F43-4E-43444D30367C303239----53-45</s>
                                  </key>
                                  <val>
                                    <ref refId="75"/>
                                  </val>
                                  <key>
                                    <s>564F43-4E-43444D30367C313033----53-45</s>
                                  </key>
                                  <val>
                                    <ref refId="76"/>
                                  </val>
                                  <key>
                                    <s>564F43-4E-43444D30367C303536----53-45</s>
                                  </key>
                                  <val>
                                    <ref refId="75"/>
                                  </val>
                                  <key>
                                    <s>564F43-4E-43444D30367C303036----53-45</s>
                                  </key>
                                  <val>
                                    <ref refId="75"/>
                                  </val>
                                  <key>
                                    <s>564F43-4E-43444D30367C303634----53-45</s>
                                  </key>
                                  <val>
                                    <ref refId="75"/>
                                  </val>
                                  <key>
                                    <s>564F43-4E-43444D30367C303839----53-45</s>
                                  </key>
                                  <val>
                                    <ref refId="75"/>
                                  </val>
                                  <key>
                                    <s>564F43-4E-43444D30367C303333----53-45</s>
                                  </key>
                                  <val>
                                    <ref refId="75"/>
                                  </val>
                                  <key>
                                    <s>564F43-4E-43444D30367C303639----53-45</s>
                                  </key>
                                  <val>
                                    <ref refId="76"/>
                                  </val>
                                  <key>
                                    <s>564F43-4E-43444D30367C303532----53-45</s>
                                  </key>
                                  <val>
                                    <ref refId="75"/>
                                  </val>
                                  <key>
                                    <s>564F43-4E-43444D30367C313035----53-45</s>
                                  </key>
                                  <val>
                                    <ref refId="74"/>
                                  </val>
                                  <key>
                                    <s>564F43-4E-43444D30367C313032----53-45</s>
                                  </key>
                                  <val>
                                    <ref refId="74"/>
                                  </val>
                                  <key>
                                    <s>564F43-4E-43444D30367C303037----53-45</s>
                                  </key>
                                  <val>
                                    <ref refId="75"/>
                                  </val>
                                  <key>
                                    <s>564F43-4E-43444D30367C313031----53-45</s>
                                  </key>
                                  <val>
                                    <ref refId="76"/>
                                  </val>
                                  <key>
                                    <s>564F43-4E-43444D30367C303439----53-45</s>
                                  </key>
                                  <val>
                                    <ref refId="76"/>
                                  </val>
                                  <key>
                                    <s>564F43-4E-43444D30367C303932----53-45</s>
                                  </key>
                                  <val>
                                    <ref refId="74"/>
                                  </val>
                                  <key>
                                    <s>564F43-4E-43444D30367C303836----53-45</s>
                                  </key>
                                  <val>
                                    <ref refId="76"/>
                                  </val>
                                  <key>
                                    <s>564F43-4E-43444D30367C303936----53-45</s>
                                  </key>
                                  <val>
                                    <ref refId="75"/>
                                  </val>
                                  <key>
                                    <s>564F43-4E-43444D30367C303537----53-45</s>
                                  </key>
                                  <val>
                                    <ref refId="75"/>
                                  </val>
                                  <key>
                                    <s>564F43-4E-43444D30367C303131----53-45</s>
                                  </key>
                                  <val>
                                    <ref refId="75"/>
                                  </val>
                                  <key>
                                    <s>564F43-4E-43444D30367C303232----53-45</s>
                                  </key>
                                  <val>
                                    <ref refId="75"/>
                                  </val>
                                  <key>
                                    <s>564F43-4E-43444D30367C313034----53-45</s>
                                  </key>
                                  <val>
                                    <ref refId="74"/>
                                  </val>
                                  <key>
                                    <s>564F43-4E-43444D30367C303435----53-45</s>
                                  </key>
                                  <val>
                                    <ref refId="75"/>
                                  </val>
                                  <key>
                                    <s>564F43-4E-43444D30367C303538----53-45</s>
                                  </key>
                                  <val>
                                    <ref refId="75"/>
                                  </val>
                                  <key>
                                    <s>564F43-4E-43444D30367C303633----53-45</s>
                                  </key>
                                  <val>
                                    <ref refId="75"/>
                                  </val>
                                  <key>
                                    <s>564F43-4E-43444D30367C303132----53-45</s>
                                  </key>
                                  <val>
                                    <ref refId="75"/>
                                  </val>
                                  <key>
                                    <s>564F43-4E-43444D30367C303632----53-45</s>
                                  </key>
                                  <val>
                                    <ref refId="75"/>
                                  </val>
                                  <key>
                                    <s>564F43-4E-43444D30367C303934----53-45</s>
                                  </key>
                                  <val>
                                    <ref refId="75"/>
                                  </val>
                                  <key>
                                    <s>564F43-4E-43444D30367C303837----53-45</s>
                                  </key>
                                  <val>
                                    <ref refId="74"/>
                                  </val>
                                  <key>
                                    <s>564F43-4E-43444D30367C303531----53-45</s>
                                  </key>
                                  <val>
                                    <ref refId="75"/>
                                  </val>
                                  <key>
                                    <s>564F43-4E-43444D30367C303630----53-45</s>
                                  </key>
                                  <val>
                                    <ref refId="75"/>
                                  </val>
                                  <key>
                                    <s>564F43-4E-43444D30367C303331----53-45</s>
                                  </key>
                                  <val>
                                    <ref refId="75"/>
                                  </val>
                                  <key>
                                    <s>564F43-4E-43444D30367C303736----53-45</s>
                                  </key>
                                  <val>
                                    <ref refId="75"/>
                                  </val>
                                  <key>
                                    <s>564F43-4E-43444D30367C303931----53-45</s>
                                  </key>
                                  <val>
                                    <ref refId="75"/>
                                  </val>
                                  <key>
                                    <s>564F43-4E-43444D30367C303635----53-45</s>
                                  </key>
                                  <val>
                                    <ref refId="76"/>
                                  </val>
                                  <key>
                                    <s>564F43-4E-43444D30367C303138----53-45</s>
                                  </key>
                                  <val>
                                    <ref refId="75"/>
                                  </val>
                                  <key>
                                    <s>564F43-4E-43444D30367C303233----53-45</s>
                                  </key>
                                  <val>
                                    <ref refId="75"/>
                                  </val>
                                  <key>
                                    <s>564F43-4E-43444D30367C303330----53-45</s>
                                  </key>
                                  <val>
                                    <ref refId="75"/>
                                  </val>
                                  <key>
                                    <s>564F43-4E-43444D30367C303436----53-45</s>
                                  </key>
                                  <val>
                                    <ref refId="75"/>
                                  </val>
                                  <key>
                                    <s>564F43-4E-43444D30367C303730----53-45</s>
                                  </key>
                                  <val>
                                    <ref refId="76"/>
                                  </val>
                                  <key>
                                    <s>564F43-4E-43444D30367C303431----53-45</s>
                                  </key>
                                  <val>
                                    <ref refId="75"/>
                                  </val>
                                  <key>
                                    <s>564F43-4E-43444D30367C303731----53-45</s>
                                  </key>
                                  <val>
                                    <ref refId="76"/>
                                  </val>
                                  <key>
                                    <s>564F43-4E-43444D30367C303337----53-45</s>
                                  </key>
                                  <val>
                                    <ref refId="75"/>
                                  </val>
                                  <key>
                                    <s>564F43-4E-43444D30367C303735----53-45</s>
                                  </key>
                                  <val>
                                    <ref refId="75"/>
                                  </val>
                                </m>
                                <b key="multiSelection">N</b>
                              </be>
                              <cust key="id" clsId="FilterOid">182</cust>
                              <s key="cod"/>
                              <s key="desc"/>
                              <i key="index">77</i>
                              <l key="children" refId="2631" ln="0" eid="Framework.com.tagetik.trees.INode,framework"/>
                              <ref key="parent" refId="1970"/>
                            </be>
                            <be refId="2632" clsId="FilterNode">
                              <l key="dimensionOids" refId="2633" ln="1" eid="DimensionOid">
                                <cust clsId="DimensionOid">564F43-4E-43444D30367C303737----53-45</cust>
                              </l>
                              <l key="AdHocParamDimensionOids" refId="2634" ln="0" eid="DimensionOid"/>
                              <be key="data" refId="2635" clsId="FilterNodeData">
                                <ref key="filterNode" refId="2632"/>
                                <s key="dim">VOC</s>
                                <i key="segmentLevel">0</i>
                                <ref key="segment" refId="25"/>
                                <b key="placeHolder">N</b>
                                <ref key="weight" refId="26"/>
                                <be key="textMatchingCondition" refId="2636" clsId="TextMatchingCondition">
                                  <ref key="op" refId="28"/>
                                  <s key="val"/>
                                </be>
                                <ref key="change" refId="29"/>
                                <ref key="dataType" refId="30"/>
                                <b key="prevailingDataType">N</b>
                                <ref key="editability" refId="31"/>
                                <s key="originalID">242</s>
                                <b key="signChange">N</b>
                                <b key="nativeSignChange">N</b>
                                <l key="nav" refId="2637" ln="0" eid="ScenarioModifierValue"/>
                                <i key="sco">0</i>
                                <b key="applyFiltersForForcedScenarioPeriodoMap">N</b>
                                <b key="lineSplit">N</b>
                                <b key="addRCRow">N</b>
                                <b key="complementary">N</b>
                                <ref key="periodicCalculation" refId="882"/>
                                <b key="breakLevelSubtotal">N</b>
                                <b key="alreadyDrilled">N</b>
                                <m key="nodeTypes" refId="2638"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242</cust>
                              <s key="cod"/>
                              <s key="desc"/>
                              <i key="index">78</i>
                              <l key="children" refId="2639" ln="0" eid="Framework.com.tagetik.trees.INode,framework"/>
                              <ref key="parent" refId="1970"/>
                            </be>
                            <be refId="2640" clsId="FilterNode">
                              <l key="dimensionOids" refId="2641" ln="1" eid="DimensionOid">
                                <cust clsId="DimensionOid">564F43-4E-43444D30367C303738----53-45</cust>
                              </l>
                              <l key="AdHocParamDimensionOids" refId="2642" ln="0" eid="DimensionOid"/>
                              <be key="data" refId="2643" clsId="FilterNodeData">
                                <ref key="filterNode" refId="2640"/>
                                <s key="dim">VOC</s>
                                <i key="segmentLevel">0</i>
                                <ref key="segment" refId="25"/>
                                <b key="placeHolder">N</b>
                                <ref key="weight" refId="26"/>
                                <be key="textMatchingCondition" refId="2644" clsId="TextMatchingCondition">
                                  <ref key="op" refId="28"/>
                                  <s key="val"/>
                                </be>
                                <ref key="change" refId="29"/>
                                <ref key="dataType" refId="30"/>
                                <b key="prevailingDataType">N</b>
                                <ref key="editability" refId="31"/>
                                <s key="originalID">243</s>
                                <b key="signChange">N</b>
                                <b key="nativeSignChange">N</b>
                                <l key="nav" refId="2645" ln="0" eid="ScenarioModifierValue"/>
                                <i key="sco">0</i>
                                <b key="applyFiltersForForcedScenarioPeriodoMap">N</b>
                                <b key="lineSplit">N</b>
                                <b key="addRCRow">N</b>
                                <b key="complementary">N</b>
                                <ref key="periodicCalculation" refId="882"/>
                                <b key="breakLevelSubtotal">N</b>
                                <b key="alreadyDrilled">N</b>
                                <m key="nodeTypes" refId="2646"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243</cust>
                              <s key="cod"/>
                              <s key="desc"/>
                              <i key="index">79</i>
                              <l key="children" refId="2647" ln="0" eid="Framework.com.tagetik.trees.INode,framework"/>
                              <ref key="parent" refId="1970"/>
                            </be>
                            <be refId="2648" clsId="FilterNode">
                              <l key="dimensionOids" refId="2649" ln="1" eid="DimensionOid">
                                <cust clsId="DimensionOid">564F43-4E-43444D30367C303739----53-45</cust>
                              </l>
                              <l key="AdHocParamDimensionOids" refId="2650" ln="0" eid="DimensionOid"/>
                              <be key="data" refId="2651" clsId="FilterNodeData">
                                <ref key="filterNode" refId="2648"/>
                                <s key="dim">VOC</s>
                                <i key="segmentLevel">0</i>
                                <ref key="segment" refId="25"/>
                                <b key="placeHolder">N</b>
                                <ref key="weight" refId="26"/>
                                <be key="textMatchingCondition" refId="2652" clsId="TextMatchingCondition">
                                  <ref key="op" refId="28"/>
                                  <s key="val"/>
                                </be>
                                <ref key="change" refId="29"/>
                                <ref key="dataType" refId="30"/>
                                <b key="prevailingDataType">N</b>
                                <ref key="editability" refId="31"/>
                                <s key="originalID">244</s>
                                <b key="signChange">N</b>
                                <b key="nativeSignChange">N</b>
                                <l key="nav" refId="2653" ln="0" eid="ScenarioModifierValue"/>
                                <i key="sco">0</i>
                                <b key="applyFiltersForForcedScenarioPeriodoMap">N</b>
                                <b key="lineSplit">N</b>
                                <b key="addRCRow">N</b>
                                <b key="complementary">N</b>
                                <ref key="periodicCalculation" refId="882"/>
                                <b key="breakLevelSubtotal">N</b>
                                <b key="alreadyDrilled">N</b>
                                <m key="nodeTypes" refId="2654"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244</cust>
                              <s key="cod"/>
                              <s key="desc"/>
                              <i key="index">80</i>
                              <l key="children" refId="2655" ln="0" eid="Framework.com.tagetik.trees.INode,framework"/>
                              <ref key="parent" refId="1970"/>
                            </be>
                            <be refId="2656" clsId="FilterNode">
                              <l key="dimensionOids" refId="2657" ln="1" eid="DimensionOid">
                                <cust clsId="DimensionOid">564F43-4E-43444D30367C303830----53-45</cust>
                              </l>
                              <l key="AdHocParamDimensionOids" refId="2658" ln="0" eid="DimensionOid"/>
                              <be key="data" refId="2659" clsId="FilterNodeData">
                                <ref key="filterNode" refId="2656"/>
                                <s key="dim">VOC</s>
                                <i key="segmentLevel">0</i>
                                <ref key="segment" refId="25"/>
                                <be key="dictionaryHeader" refId="2660" clsId="MultiDesc">
                                  <a key="desc" refId="2661" ln="4" eid="SYS_STR">
                                    <s>Cash provided by financing activities of continuing operations</s>
                                    <s>
                                      Cashflow aus der Finanzierungst
                                      <ch cod="e4"/>
                                      tigkeit fortgef
                                      <ch cod="fc"/>
                                      hrter Aktivit
                                      <ch cod="e4"/>
                                      ten
                                    </s>
                                    <nl/>
                                    <nl/>
                                  </a>
                                </be>
                                <b key="placeHolder">N</b>
                                <ref key="weight" refId="26"/>
                                <be key="textMatchingCondition" refId="2662" clsId="TextMatchingCondition">
                                  <ref key="op" refId="28"/>
                                  <s key="val"/>
                                </be>
                                <ref key="change" refId="29"/>
                                <ref key="dataType" refId="30"/>
                                <b key="prevailingDataType">N</b>
                                <ref key="editability" refId="31"/>
                                <s key="originalID">245</s>
                                <b key="signChange">N</b>
                                <b key="nativeSignChange">N</b>
                                <l key="nav" refId="2663" ln="0" eid="ScenarioModifierValue"/>
                                <i key="sco">0</i>
                                <b key="applyFiltersForForcedScenarioPeriodoMap">N</b>
                                <b key="lineSplit">N</b>
                                <b key="addRCRow">N</b>
                                <b key="complementary">N</b>
                                <ref key="periodicCalculation" refId="882"/>
                                <b key="breakLevelSubtotal">N</b>
                                <b key="alreadyDrilled">N</b>
                                <m key="nodeTypes" refId="2664"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245</cust>
                              <s key="cod"/>
                              <s key="desc"/>
                              <i key="index">81</i>
                              <l key="children" refId="2665" ln="0" eid="Framework.com.tagetik.trees.INode,framework"/>
                              <ref key="parent" refId="1970"/>
                            </be>
                            <be refId="2666" clsId="FilterNode">
                              <l key="dimensionOids" refId="2667" ln="1" eid="DimensionOid">
                                <cust clsId="DimensionOid">564F43-4E-43444D30367C303831----53-45</cust>
                              </l>
                              <l key="AdHocParamDimensionOids" refId="2668" ln="0" eid="DimensionOid"/>
                              <be key="data" refId="2669" clsId="FilterNodeData">
                                <ref key="filterNode" refId="2666"/>
                                <s key="dim">VOC</s>
                                <i key="segmentLevel">0</i>
                                <ref key="segment" refId="25"/>
                                <be key="dictionaryHeader" refId="2670" clsId="MultiDesc">
                                  <a key="desc" refId="2671" ln="4" eid="SYS_STR">
                                    <s>Cash provided by financing activities of discontinued operations</s>
                                    <s>
                                      Cashflow aus der Finanzierungst
                                      <ch cod="e4"/>
                                      tigkeit nicht fortgef
                                      <ch cod="fc"/>
                                      hrter Aktivit
                                      <ch cod="e4"/>
                                      ten
                                    </s>
                                    <nl/>
                                    <nl/>
                                  </a>
                                </be>
                                <b key="placeHolder">N</b>
                                <ref key="weight" refId="26"/>
                                <be key="textMatchingCondition" refId="2672" clsId="TextMatchingCondition">
                                  <ref key="op" refId="28"/>
                                  <s key="val"/>
                                </be>
                                <ref key="change" refId="29"/>
                                <ref key="dataType" refId="30"/>
                                <b key="prevailingDataType">N</b>
                                <ref key="editability" refId="31"/>
                                <s key="originalID">246</s>
                                <b key="signChange">N</b>
                                <b key="nativeSignChange">N</b>
                                <l key="nav" refId="2673" ln="0" eid="ScenarioModifierValue"/>
                                <i key="sco">0</i>
                                <b key="applyFiltersForForcedScenarioPeriodoMap">N</b>
                                <b key="lineSplit">N</b>
                                <b key="addRCRow">N</b>
                                <b key="complementary">N</b>
                                <ref key="periodicCalculation" refId="882"/>
                                <b key="breakLevelSubtotal">N</b>
                                <b key="alreadyDrilled">N</b>
                                <m key="nodeTypes" refId="2674"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246</cust>
                              <s key="cod"/>
                              <s key="desc"/>
                              <i key="index">82</i>
                              <l key="children" refId="2675" ln="0" eid="Framework.com.tagetik.trees.INode,framework"/>
                              <ref key="parent" refId="1970"/>
                            </be>
                            <be refId="2676" clsId="FilterNode">
                              <l key="dimensionOids" refId="2677" ln="1" eid="DimensionOid">
                                <cust clsId="DimensionOid">564F43-4E-43444D30367C303832----53-45</cust>
                              </l>
                              <l key="AdHocParamDimensionOids" refId="2678" ln="0" eid="DimensionOid"/>
                              <be key="data" refId="2679" clsId="FilterNodeData">
                                <ref key="filterNode" refId="2676"/>
                                <s key="dim">VOC</s>
                                <i key="segmentLevel">0</i>
                                <ref key="segment" refId="25"/>
                                <be key="dictionaryHeader" refId="2680" clsId="MultiDesc">
                                  <a key="desc" refId="2681" ln="4" eid="SYS_STR">
                                    <s>Cash provided by financing activities</s>
                                    <s>
                                      Cashflow aus Finanzierungst
                                      <ch cod="e4"/>
                                      tigkeit
                                    </s>
                                    <nl/>
                                    <nl/>
                                  </a>
                                </be>
                                <b key="placeHolder">N</b>
                                <ref key="weight" refId="26"/>
                                <be key="textMatchingCondition" refId="2682" clsId="TextMatchingCondition">
                                  <ref key="op" refId="28"/>
                                  <s key="val"/>
                                </be>
                                <ref key="change" refId="29"/>
                                <ref key="dataType" refId="30"/>
                                <b key="prevailingDataType">N</b>
                                <ref key="editability" refId="31"/>
                                <s key="originalID">247</s>
                                <b key="signChange">N</b>
                                <b key="nativeSignChange">N</b>
                                <l key="nav" refId="2683" ln="0" eid="ScenarioModifierValue"/>
                                <i key="sco">0</i>
                                <b key="applyFiltersForForcedScenarioPeriodoMap">N</b>
                                <b key="lineSplit">N</b>
                                <b key="addRCRow">N</b>
                                <b key="complementary">N</b>
                                <ref key="periodicCalculation" refId="32"/>
                                <b key="breakLevelSubtotal">N</b>
                                <b key="alreadyDrilled">N</b>
                                <b key="multiSelection">N</b>
                              </be>
                              <cust key="id" clsId="FilterOid">247</cust>
                              <s key="cod"/>
                              <s key="desc"/>
                              <i key="index">83</i>
                              <l key="children" refId="2684" ln="0" eid="Framework.com.tagetik.trees.INode,framework"/>
                              <ref key="parent" refId="1970"/>
                            </be>
                            <be refId="2685" clsId="FilterNode">
                              <l key="dimensionOids" refId="2686" ln="1" eid="DimensionOid">
                                <cust clsId="DimensionOid">564F43-4E-43444D30367C303833----53-45</cust>
                              </l>
                              <l key="AdHocParamDimensionOids" refId="2687" ln="0" eid="DimensionOid"/>
                              <be key="data" refId="2688" clsId="FilterNodeData">
                                <ref key="filterNode" refId="2685"/>
                                <s key="dim">VOC</s>
                                <i key="segmentLevel">0</i>
                                <ref key="segment" refId="25"/>
                                <be key="dictionaryHeader" refId="2689" clsId="MultiDesc">
                                  <a key="desc" refId="2690" ln="4" eid="SYS_STR">
                                    <s>Net increase/decrease in cash and cash equivalents</s>
                                    <s>
                                      Liquidit
                                      <ch cod="e4"/>
                                      tswirksame Ver
                                      <ch cod="e4"/>
                                      nderung der Zahlungsmittel und Zahlungsmittel
                                      <ch cod="e4"/>
                                      quivalente
                                    </s>
                                    <nl/>
                                    <nl/>
                                  </a>
                                </be>
                                <b key="placeHolder">N</b>
                                <ref key="weight" refId="26"/>
                                <be key="textMatchingCondition" refId="2691" clsId="TextMatchingCondition">
                                  <ref key="op" refId="28"/>
                                  <s key="val"/>
                                </be>
                                <ref key="change" refId="29"/>
                                <ref key="dataType" refId="30"/>
                                <b key="prevailingDataType">N</b>
                                <ref key="editability" refId="31"/>
                                <s key="originalID">248</s>
                                <b key="signChange">N</b>
                                <b key="nativeSignChange">N</b>
                                <l key="nav" refId="2692" ln="0" eid="ScenarioModifierValue"/>
                                <i key="sco">0</i>
                                <b key="applyFiltersForForcedScenarioPeriodoMap">N</b>
                                <b key="lineSplit">N</b>
                                <b key="addRCRow">N</b>
                                <b key="complementary">N</b>
                                <ref key="periodicCalculation" refId="882"/>
                                <b key="breakLevelSubtotal">N</b>
                                <b key="alreadyDrilled">N</b>
                                <m key="nodeTypes" refId="2693"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248</cust>
                              <s key="cod"/>
                              <s key="desc"/>
                              <i key="index">84</i>
                              <l key="children" refId="2694" ln="0" eid="Framework.com.tagetik.trees.INode,framework"/>
                              <ref key="parent" refId="1970"/>
                            </be>
                            <be refId="2695" clsId="FilterNode">
                              <l key="dimensionOids" refId="2696" ln="1" eid="DimensionOid">
                                <cust clsId="DimensionOid">564F43-4E-43444D30367C303834----53-45</cust>
                              </l>
                              <l key="AdHocParamDimensionOids" refId="2697" ln="0" eid="DimensionOid"/>
                              <be key="data" refId="2698" clsId="FilterNodeData">
                                <ref key="filterNode" refId="2695"/>
                                <s key="dim">VOC</s>
                                <i key="segmentLevel">0</i>
                                <ref key="segment" refId="25"/>
                                <b key="placeHolder">N</b>
                                <ref key="weight" refId="26"/>
                                <be key="textMatchingCondition" refId="2699" clsId="TextMatchingCondition">
                                  <ref key="op" refId="28"/>
                                  <s key="val"/>
                                </be>
                                <ref key="change" refId="29"/>
                                <ref key="dataType" refId="30"/>
                                <b key="prevailingDataType">N</b>
                                <ref key="editability" refId="31"/>
                                <s key="originalID">249</s>
                                <b key="signChange">N</b>
                                <b key="nativeSignChange">N</b>
                                <l key="nav" refId="2700" ln="0" eid="ScenarioModifierValue"/>
                                <i key="sco">0</i>
                                <b key="applyFiltersForForcedScenarioPeriodoMap">N</b>
                                <b key="lineSplit">N</b>
                                <b key="addRCRow">N</b>
                                <b key="complementary">N</b>
                                <ref key="periodicCalculation" refId="882"/>
                                <b key="breakLevelSubtotal">N</b>
                                <b key="alreadyDrilled">N</b>
                                <m key="nodeTypes" refId="2701"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249</cust>
                              <s key="cod"/>
                              <s key="desc"/>
                              <i key="index">85</i>
                              <l key="children" refId="2702" ln="0" eid="Framework.com.tagetik.trees.INode,framework"/>
                              <ref key="parent" refId="1970"/>
                            </be>
                            <be refId="2703" clsId="FilterNode">
                              <l key="dimensionOids" refId="2704" ln="1" eid="DimensionOid">
                                <cust clsId="DimensionOid">564F43-4E-43444D30367C303835----53-45</cust>
                              </l>
                              <l key="AdHocParamDimensionOids" refId="2705" ln="0" eid="DimensionOid"/>
                              <be key="data" refId="2706" clsId="FilterNodeData">
                                <ref key="filterNode" refId="2703"/>
                                <s key="dim">VOC</s>
                                <i key="segmentLevel">0</i>
                                <ref key="segment" refId="25"/>
                                <b key="placeHolder">N</b>
                                <ref key="weight" refId="26"/>
                                <be key="textMatchingCondition" refId="2707" clsId="TextMatchingCondition">
                                  <ref key="op" refId="28"/>
                                  <s key="val"/>
                                </be>
                                <ref key="change" refId="29"/>
                                <ref key="dataType" refId="30"/>
                                <b key="prevailingDataType">N</b>
                                <ref key="editability" refId="31"/>
                                <s key="originalID">250</s>
                                <b key="signChange">N</b>
                                <b key="nativeSignChange">N</b>
                                <l key="nav" refId="2708" ln="0" eid="ScenarioModifierValue"/>
                                <i key="sco">0</i>
                                <b key="applyFiltersForForcedScenarioPeriodoMap">N</b>
                                <b key="lineSplit">N</b>
                                <b key="addRCRow">N</b>
                                <b key="complementary">N</b>
                                <ref key="periodicCalculation" refId="882"/>
                                <b key="breakLevelSubtotal">N</b>
                                <b key="alreadyDrilled">N</b>
                                <m key="nodeTypes" refId="2709"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250</cust>
                              <s key="cod"/>
                              <s key="desc"/>
                              <i key="index">86</i>
                              <l key="children" refId="2710" ln="0" eid="Framework.com.tagetik.trees.INode,framework"/>
                              <ref key="parent" refId="1970"/>
                            </be>
                            <be refId="2711" clsId="FilterNode">
                              <l key="dimensionOids" refId="2712" ln="1" eid="DimensionOid">
                                <cust clsId="DimensionOid">564F43-4E-43444D30367C303836----53-45</cust>
                              </l>
                              <l key="AdHocParamDimensionOids" refId="2713" ln="0" eid="DimensionOid"/>
                              <be key="data" refId="2714" clsId="FilterNodeData">
                                <ref key="filterNode" refId="2711"/>
                                <s key="dim">VOC</s>
                                <i key="segmentLevel">0</i>
                                <ref key="segment" refId="25"/>
                                <b key="placeHolder">N</b>
                                <ref key="weight" refId="26"/>
                                <be key="textMatchingCondition" refId="2715" clsId="TextMatchingCondition">
                                  <ref key="op" refId="28"/>
                                  <s key="val"/>
                                </be>
                                <ref key="change" refId="29"/>
                                <ref key="dataType" refId="30"/>
                                <b key="prevailingDataType">N</b>
                                <ref key="editability" refId="31"/>
                                <s key="originalID">251</s>
                                <b key="signChange">N</b>
                                <b key="nativeSignChange">N</b>
                                <l key="nav" refId="2716" ln="0" eid="ScenarioModifierValue"/>
                                <i key="sco">0</i>
                                <b key="applyFiltersForForcedScenarioPeriodoMap">N</b>
                                <b key="lineSplit">N</b>
                                <b key="addRCRow">N</b>
                                <b key="complementary">N</b>
                                <ref key="periodicCalculation" refId="882"/>
                                <b key="breakLevelSubtotal">N</b>
                                <b key="alreadyDrilled">N</b>
                                <m key="nodeTypes" refId="2717"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251</cust>
                              <s key="cod"/>
                              <s key="desc"/>
                              <i key="index">87</i>
                              <l key="children" refId="2718" ln="0" eid="Framework.com.tagetik.trees.INode,framework"/>
                              <ref key="parent" refId="1970"/>
                            </be>
                            <be refId="2719" clsId="FilterNode">
                              <l key="dimensionOids" refId="2720" ln="1" eid="DimensionOid">
                                <cust clsId="DimensionOid">564F43-4E-43444D30367C303837----53-45</cust>
                              </l>
                              <l key="AdHocParamDimensionOids" refId="2721" ln="0" eid="DimensionOid"/>
                              <be key="data" refId="2722" clsId="FilterNodeData">
                                <ref key="filterNode" refId="2719"/>
                                <s key="dim">VOC</s>
                                <i key="segmentLevel">0</i>
                                <ref key="segment" refId="25"/>
                                <b key="placeHolder">N</b>
                                <ref key="weight" refId="26"/>
                                <be key="textMatchingCondition" refId="2723" clsId="TextMatchingCondition">
                                  <ref key="op" refId="28"/>
                                  <s key="val"/>
                                </be>
                                <ref key="change" refId="29"/>
                                <ref key="dataType" refId="30"/>
                                <b key="prevailingDataType">N</b>
                                <ref key="editability" refId="31"/>
                                <s key="originalID">252</s>
                                <b key="signChange">N</b>
                                <b key="nativeSignChange">N</b>
                                <l key="nav" refId="2724" ln="0" eid="ScenarioModifierValue"/>
                                <i key="sco">0</i>
                                <b key="applyFiltersForForcedScenarioPeriodoMap">N</b>
                                <b key="lineSplit">N</b>
                                <b key="addRCRow">N</b>
                                <b key="complementary">N</b>
                                <ref key="periodicCalculation" refId="882"/>
                                <b key="breakLevelSubtotal">N</b>
                                <b key="alreadyDrilled">N</b>
                                <m key="nodeTypes" refId="2725"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252</cust>
                              <s key="cod"/>
                              <s key="desc"/>
                              <i key="index">88</i>
                              <l key="children" refId="2726" ln="0" eid="Framework.com.tagetik.trees.INode,framework"/>
                              <ref key="parent" refId="1970"/>
                            </be>
                            <be refId="2727" clsId="FilterNode">
                              <l key="dimensionOids" refId="2728" ln="1" eid="DimensionOid">
                                <cust clsId="DimensionOid">564F43-4E-43444D30367C303838----53-45</cust>
                              </l>
                              <l key="AdHocParamDimensionOids" refId="2729" ln="0" eid="DimensionOid"/>
                              <be key="data" refId="2730" clsId="FilterNodeData">
                                <ref key="filterNode" refId="2727"/>
                                <s key="dim">VOC</s>
                                <i key="segmentLevel">0</i>
                                <ref key="segment" refId="25"/>
                                <b key="placeHolder">N</b>
                                <ref key="weight" refId="26"/>
                                <be key="textMatchingCondition" refId="2731" clsId="TextMatchingCondition">
                                  <ref key="op" refId="28"/>
                                  <s key="val"/>
                                </be>
                                <ref key="change" refId="29"/>
                                <ref key="dataType" refId="30"/>
                                <b key="prevailingDataType">N</b>
                                <ref key="editability" refId="31"/>
                                <s key="originalID">253</s>
                                <b key="signChange">N</b>
                                <b key="nativeSignChange">N</b>
                                <l key="nav" refId="2732" ln="0" eid="ScenarioModifierValue"/>
                                <i key="sco">0</i>
                                <b key="applyFiltersForForcedScenarioPeriodoMap">N</b>
                                <b key="lineSplit">N</b>
                                <b key="addRCRow">N</b>
                                <b key="complementary">N</b>
                                <ref key="periodicCalculation" refId="882"/>
                                <b key="breakLevelSubtotal">N</b>
                                <b key="alreadyDrilled">N</b>
                                <m key="nodeTypes" refId="2733"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253</cust>
                              <s key="cod"/>
                              <s key="desc"/>
                              <i key="index">89</i>
                              <l key="children" refId="2734" ln="0" eid="Framework.com.tagetik.trees.INode,framework"/>
                              <ref key="parent" refId="1970"/>
                            </be>
                            <be refId="2735" clsId="FilterNode">
                              <l key="dimensionOids" refId="2736" ln="1" eid="DimensionOid">
                                <cust clsId="DimensionOid">564F43-4E-43444D30367C303839----53-45</cust>
                              </l>
                              <l key="AdHocParamDimensionOids" refId="2737" ln="0" eid="DimensionOid"/>
                              <be key="data" refId="2738" clsId="FilterNodeData">
                                <ref key="filterNode" refId="2735"/>
                                <s key="dim">VOC</s>
                                <i key="segmentLevel">0</i>
                                <ref key="segment" refId="25"/>
                                <b key="placeHolder">N</b>
                                <ref key="weight" refId="26"/>
                                <be key="textMatchingCondition" refId="2739" clsId="TextMatchingCondition">
                                  <ref key="op" refId="28"/>
                                  <s key="val"/>
                                </be>
                                <ref key="change" refId="29"/>
                                <ref key="dataType" refId="30"/>
                                <b key="prevailingDataType">N</b>
                                <ref key="editability" refId="31"/>
                                <s key="originalID">254</s>
                                <b key="signChange">N</b>
                                <b key="nativeSignChange">N</b>
                                <l key="nav" refId="2740" ln="0" eid="ScenarioModifierValue"/>
                                <i key="sco">0</i>
                                <b key="applyFiltersForForcedScenarioPeriodoMap">N</b>
                                <b key="lineSplit">N</b>
                                <b key="addRCRow">N</b>
                                <b key="complementary">N</b>
                                <ref key="periodicCalculation" refId="882"/>
                                <b key="breakLevelSubtotal">N</b>
                                <b key="alreadyDrilled">N</b>
                                <m key="nodeTypes" refId="2741"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254</cust>
                              <s key="cod"/>
                              <s key="desc"/>
                              <i key="index">90</i>
                              <l key="children" refId="2742" ln="0" eid="Framework.com.tagetik.trees.INode,framework"/>
                              <ref key="parent" refId="1970"/>
                            </be>
                            <be refId="2743" clsId="FilterNode">
                              <l key="dimensionOids" refId="2744" ln="1" eid="DimensionOid">
                                <cust clsId="DimensionOid">564F43-4E-43444D30367C303930----53-45</cust>
                              </l>
                              <l key="AdHocParamDimensionOids" refId="2745" ln="0" eid="DimensionOid"/>
                              <be key="data" refId="2746" clsId="FilterNodeData">
                                <ref key="filterNode" refId="2743"/>
                                <s key="dim">VOC</s>
                                <i key="segmentLevel">0</i>
                                <ref key="segment" refId="25"/>
                                <b key="placeHolder">N</b>
                                <ref key="weight" refId="26"/>
                                <be key="textMatchingCondition" refId="2747" clsId="TextMatchingCondition">
                                  <ref key="op" refId="28"/>
                                  <s key="val"/>
                                </be>
                                <ref key="change" refId="29"/>
                                <ref key="dataType" refId="30"/>
                                <b key="prevailingDataType">N</b>
                                <ref key="editability" refId="31"/>
                                <s key="originalID">255</s>
                                <b key="signChange">N</b>
                                <b key="nativeSignChange">N</b>
                                <l key="nav" refId="2748" ln="0" eid="ScenarioModifierValue"/>
                                <i key="sco">0</i>
                                <b key="applyFiltersForForcedScenarioPeriodoMap">N</b>
                                <b key="lineSplit">N</b>
                                <b key="addRCRow">N</b>
                                <b key="complementary">N</b>
                                <ref key="periodicCalculation" refId="882"/>
                                <b key="breakLevelSubtotal">N</b>
                                <b key="alreadyDrilled">N</b>
                                <m key="nodeTypes" refId="2749"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255</cust>
                              <s key="cod"/>
                              <s key="desc"/>
                              <i key="index">91</i>
                              <l key="children" refId="2750" ln="0" eid="Framework.com.tagetik.trees.INode,framework"/>
                              <ref key="parent" refId="1970"/>
                            </be>
                            <be refId="2751" clsId="FilterNode">
                              <l key="dimensionOids" refId="2752" ln="1" eid="DimensionOid">
                                <cust clsId="DimensionOid">564F43-4E-43444D30367C303931----53-45</cust>
                              </l>
                              <l key="AdHocParamDimensionOids" refId="2753" ln="0" eid="DimensionOid"/>
                              <be key="data" refId="2754" clsId="FilterNodeData">
                                <ref key="filterNode" refId="2751"/>
                                <s key="dim">VOC</s>
                                <i key="segmentLevel">0</i>
                                <ref key="segment" refId="25"/>
                                <b key="placeHolder">N</b>
                                <ref key="weight" refId="26"/>
                                <be key="textMatchingCondition" refId="2755" clsId="TextMatchingCondition">
                                  <ref key="op" refId="28"/>
                                  <s key="val"/>
                                </be>
                                <ref key="change" refId="29"/>
                                <ref key="dataType" refId="30"/>
                                <b key="prevailingDataType">N</b>
                                <ref key="editability" refId="31"/>
                                <s key="originalID">256</s>
                                <b key="signChange">N</b>
                                <b key="nativeSignChange">N</b>
                                <l key="nav" refId="2756" ln="0" eid="ScenarioModifierValue"/>
                                <i key="sco">0</i>
                                <b key="applyFiltersForForcedScenarioPeriodoMap">N</b>
                                <b key="lineSplit">N</b>
                                <b key="addRCRow">N</b>
                                <b key="complementary">N</b>
                                <ref key="periodicCalculation" refId="882"/>
                                <b key="breakLevelSubtotal">N</b>
                                <b key="alreadyDrilled">N</b>
                                <m key="nodeTypes" refId="2757"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256</cust>
                              <s key="cod"/>
                              <s key="desc"/>
                              <i key="index">92</i>
                              <l key="children" refId="2758" ln="0" eid="Framework.com.tagetik.trees.INode,framework"/>
                              <ref key="parent" refId="1970"/>
                            </be>
                            <be refId="2759" clsId="FilterNode">
                              <l key="dimensionOids" refId="2760" ln="1" eid="DimensionOid">
                                <cust clsId="DimensionOid">564F43-4E-43444D30367C303932----53-45</cust>
                              </l>
                              <l key="AdHocParamDimensionOids" refId="2761" ln="0" eid="DimensionOid"/>
                              <be key="data" refId="2762" clsId="FilterNodeData">
                                <ref key="filterNode" refId="2759"/>
                                <s key="dim">VOC</s>
                                <i key="segmentLevel">0</i>
                                <ref key="segment" refId="25"/>
                                <be key="dictionaryHeader" refId="2763" clsId="MultiDesc">
                                  <a key="desc" refId="2764" ln="4" eid="SYS_STR">
                                    <s>Effect of foreign exchange rates and other effects on cash and cash equivalents</s>
                                    <s>
                                      Wechselkursbedingte und sonstige Wert
                                      <ch cod="e4"/>
                                      nderungen der Zahlungsmittel und Zahlungsmittel
                                      <ch cod="e4"/>
                                      quivalente
                                    </s>
                                    <nl/>
                                    <nl/>
                                  </a>
                                </be>
                                <b key="placeHolder">N</b>
                                <ref key="weight" refId="26"/>
                                <be key="textMatchingCondition" refId="2765" clsId="TextMatchingCondition">
                                  <ref key="op" refId="28"/>
                                  <s key="val"/>
                                </be>
                                <ref key="change" refId="29"/>
                                <ref key="dataType" refId="30"/>
                                <b key="prevailingDataType">N</b>
                                <ref key="editability" refId="31"/>
                                <s key="originalID">257</s>
                                <b key="signChange">N</b>
                                <b key="nativeSignChange">N</b>
                                <l key="nav" refId="2766" ln="0" eid="ScenarioModifierValue"/>
                                <i key="sco">0</i>
                                <b key="applyFiltersForForcedScenarioPeriodoMap">N</b>
                                <b key="lineSplit">N</b>
                                <b key="addRCRow">N</b>
                                <b key="complementary">N</b>
                                <ref key="periodicCalculation" refId="882"/>
                                <b key="breakLevelSubtotal">N</b>
                                <b key="alreadyDrilled">N</b>
                                <m key="nodeTypes" refId="2767"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257</cust>
                              <s key="cod"/>
                              <s key="desc"/>
                              <i key="index">93</i>
                              <l key="children" refId="2768" ln="0" eid="Framework.com.tagetik.trees.INode,framework"/>
                              <ref key="parent" refId="1970"/>
                            </be>
                            <be refId="2769" clsId="FilterNode">
                              <l key="dimensionOids" refId="2770" ln="1" eid="DimensionOid">
                                <cust clsId="DimensionOid">564F43-4E-43444D30367C303933----53-45</cust>
                              </l>
                              <l key="AdHocParamDimensionOids" refId="2771" ln="0" eid="DimensionOid"/>
                              <be key="data" refId="2772" clsId="FilterNodeData">
                                <ref key="filterNode" refId="2769"/>
                                <s key="dim">VOC</s>
                                <i key="segmentLevel">0</i>
                                <ref key="segment" refId="25"/>
                                <be key="dictionaryHeader" refId="2773" clsId="MultiDesc">
                                  <a key="desc" refId="2774" ln="4" eid="SYS_STR">
                                    <s>
                                      Cash and cash equivalents at the beginning of the reporting period
                                      <ch cod="b2"/>
                                    </s>
                                    <s>
                                      Zahlungsmittel und Zahlungsmittel
                                      <ch cod="e4"/>
                                      quivalente zum Beginn der Berichtsperiode
                                      <ch cod="b2"/>
                                      <ch cod="207e"/>
                                    </s>
                                    <nl/>
                                    <nl/>
                                  </a>
                                </be>
                                <b key="placeHolder">N</b>
                                <ref key="weight" refId="26"/>
                                <be key="textMatchingCondition" refId="2775" clsId="TextMatchingCondition">
                                  <ref key="op" refId="28"/>
                                  <s key="val"/>
                                </be>
                                <ref key="change" refId="29"/>
                                <ref key="dataType" refId="30"/>
                                <b key="prevailingDataType">N</b>
                                <ref key="editability" refId="31"/>
                                <s key="originalID">258</s>
                                <b key="signChange">N</b>
                                <b key="nativeSignChange">N</b>
                                <l key="nav" refId="2776" ln="0" eid="ScenarioModifierValue"/>
                                <i key="sco">0</i>
                                <b key="applyFiltersForForcedScenarioPeriodoMap">N</b>
                                <b key="lineSplit">N</b>
                                <b key="addRCRow">N</b>
                                <b key="complementary">N</b>
                                <ref key="periodicCalculation" refId="882"/>
                                <b key="breakLevelSubtotal">N</b>
                                <b key="alreadyDrilled">N</b>
                                <m key="nodeTypes" refId="2777"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258</cust>
                              <s key="cod"/>
                              <s key="desc"/>
                              <i key="index">94</i>
                              <l key="children" refId="2778" ln="0" eid="Framework.com.tagetik.trees.INode,framework"/>
                              <ref key="parent" refId="1970"/>
                            </be>
                            <be refId="2779" clsId="FilterNode">
                              <l key="dimensionOids" refId="2780" ln="1" eid="DimensionOid">
                                <cust clsId="DimensionOid">564F43-4E-43444D30367C313038----53-45</cust>
                              </l>
                              <l key="AdHocParamDimensionOids" refId="2781" ln="0" eid="DimensionOid"/>
                              <be key="data" refId="2782" clsId="FilterNodeData">
                                <ref key="filterNode" refId="2779"/>
                                <s key="dim">VOC</s>
                                <i key="segmentLevel">0</i>
                                <ref key="segment" refId="25"/>
                                <be key="dictionaryHeader" refId="2783" clsId="MultiDesc">
                                  <a key="desc" refId="2784" ln="4" eid="SYS_STR">
                                    <s>Cash and cash equivalents from first-time consolidated companies</s>
                                    <s>
                                      Zahlungsmittel und Zahlungsmittel
                                      <ch cod="e4"/>
                                      quivalente aus Erstkonsolidierungen
                                    </s>
                                    <s/>
                                    <s/>
                                  </a>
                                </be>
                                <b key="placeHolder">N</b>
                                <ref key="weight" refId="26"/>
                                <be key="textMatchingCondition" refId="2785" clsId="TextMatchingCondition">
                                  <ref key="op" refId="28"/>
                                  <s key="val"/>
                                </be>
                                <ref key="change" refId="29"/>
                                <ref key="dataType" refId="30"/>
                                <b key="prevailingDataType">N</b>
                                <ref key="editability" refId="31"/>
                                <s key="originalID">276</s>
                                <b key="signChange">N</b>
                                <b key="nativeSignChange">N</b>
                                <l key="nav" refId="2786" ln="0" eid="ScenarioModifierValue"/>
                                <i key="sco">0</i>
                                <b key="applyFiltersForForcedScenarioPeriodoMap">N</b>
                                <b key="lineSplit">N</b>
                                <b key="addRCRow">N</b>
                                <b key="complementary">N</b>
                                <ref key="periodicCalculation" refId="32"/>
                                <b key="breakLevelSubtotal">N</b>
                                <b key="alreadyDrilled">N</b>
                                <b key="multiSelection">N</b>
                              </be>
                              <cust key="id" clsId="FilterOid">276</cust>
                              <s key="cod"/>
                              <s key="desc"/>
                              <i key="index">95</i>
                              <l key="children" refId="2787" ln="0" eid="Framework.com.tagetik.trees.INode,framework"/>
                              <ref key="parent" refId="1970"/>
                            </be>
                            <be refId="2788" clsId="FilterNode">
                              <l key="dimensionOids" refId="2789" ln="1" eid="DimensionOid">
                                <cust clsId="DimensionOid">564F43-4E-43444D30367C303934----53-45</cust>
                              </l>
                              <l key="AdHocParamDimensionOids" refId="2790" ln="0" eid="DimensionOid"/>
                              <be key="data" refId="2791" clsId="FilterNodeData">
                                <ref key="filterNode" refId="2788"/>
                                <s key="dim">VOC</s>
                                <i key="segmentLevel">0</i>
                                <ref key="segment" refId="25"/>
                                <be key="dictionaryHeader" refId="2792" clsId="MultiDesc">
                                  <a key="desc" refId="2793" ln="4" eid="SYS_STR">
                                    <s>Cash and cash equivalents from disposal group</s>
                                    <s>
                                      Zahlungsmittel und Zahlungsmittel
                                      <ch cod="e4"/>
                                      quivalente, ausgewiesen als zur Ver
                                      <ch cod="e4"/>
                                      u
                                      <ch cod="df"/>
                                      erung gehaltene Verm
                                      <ch cod="f6"/>
                                      genswerte
                                    </s>
                                    <nl/>
                                    <nl/>
                                  </a>
                                </be>
                                <b key="placeHolder">N</b>
                                <ref key="weight" refId="26"/>
                                <be key="textMatchingCondition" refId="2794" clsId="TextMatchingCondition">
                                  <ref key="op" refId="28"/>
                                  <s key="val"/>
                                </be>
                                <ref key="change" refId="29"/>
                                <ref key="dataType" refId="30"/>
                                <b key="prevailingDataType">N</b>
                                <ref key="editability" refId="31"/>
                                <s key="originalID">259</s>
                                <b key="signChange">N</b>
                                <b key="nativeSignChange">N</b>
                                <l key="nav" refId="2795" ln="0" eid="ScenarioModifierValue"/>
                                <i key="sco">0</i>
                                <b key="applyFiltersForForcedScenarioPeriodoMap">N</b>
                                <b key="lineSplit">N</b>
                                <b key="addRCRow">N</b>
                                <b key="complementary">N</b>
                                <ref key="periodicCalculation" refId="882"/>
                                <b key="breakLevelSubtotal">N</b>
                                <b key="alreadyDrilled">N</b>
                                <m key="nodeTypes" refId="2796"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259</cust>
                              <s key="cod"/>
                              <s key="desc"/>
                              <i key="index">96</i>
                              <l key="children" refId="2797" ln="0" eid="Framework.com.tagetik.trees.INode,framework"/>
                              <ref key="parent" refId="1970"/>
                            </be>
                            <be refId="2798" clsId="FilterNode">
                              <l key="dimensionOids" refId="2799" ln="1" eid="DimensionOid">
                                <cust clsId="DimensionOid">564F43-4E-43444D30367C303935----53-45</cust>
                              </l>
                              <l key="AdHocParamDimensionOids" refId="2800" ln="0" eid="DimensionOid"/>
                              <be key="data" refId="2801" clsId="FilterNodeData">
                                <ref key="filterNode" refId="2798"/>
                                <s key="dim">VOC</s>
                                <i key="segmentLevel">0</i>
                                <ref key="segment" refId="25"/>
                                <be key="dictionaryHeader" refId="2802" clsId="MultiDesc">
                                  <a key="desc" refId="2803" ln="4" eid="SYS_STR">
                                    <s>Cash and cash equivalents at the end of the year</s>
                                    <s>
                                      Zahlungsmittel und Zahlungsmittel
                                      <ch cod="e4"/>
                                      quivalente zum Jahresnende
                                    </s>
                                    <nl/>
                                    <nl/>
                                  </a>
                                </be>
                                <b key="placeHolder">N</b>
                                <ref key="weight" refId="26"/>
                                <be key="textMatchingCondition" refId="2804" clsId="TextMatchingCondition">
                                  <ref key="op" refId="28"/>
                                  <s key="val"/>
                                </be>
                                <ref key="change" refId="29"/>
                                <ref key="dataType" refId="30"/>
                                <b key="prevailingDataType">N</b>
                                <ref key="editability" refId="31"/>
                                <s key="originalID">260</s>
                                <b key="signChange">N</b>
                                <b key="nativeSignChange">N</b>
                                <l key="nav" refId="2805" ln="0" eid="ScenarioModifierValue"/>
                                <i key="sco">0</i>
                                <b key="applyFiltersForForcedScenarioPeriodoMap">N</b>
                                <b key="lineSplit">N</b>
                                <b key="addRCRow">N</b>
                                <b key="complementary">N</b>
                                <ref key="periodicCalculation" refId="882"/>
                                <b key="breakLevelSubtotal">N</b>
                                <b key="alreadyDrilled">N</b>
                                <m key="nodeTypes" refId="2806"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260</cust>
                              <s key="cod"/>
                              <s key="desc"/>
                              <i key="index">97</i>
                              <l key="children" refId="2807" ln="0" eid="Framework.com.tagetik.trees.INode,framework"/>
                              <ref key="parent" refId="1970"/>
                            </be>
                            <be refId="2808" clsId="FilterNode">
                              <l key="dimensionOids" refId="2809" ln="1" eid="DimensionOid">
                                <cust clsId="DimensionOid">564F43-4E-43444D30367C303936----53-45</cust>
                              </l>
                              <l key="AdHocParamDimensionOids" refId="2810" ln="0" eid="DimensionOid"/>
                              <be key="data" refId="2811" clsId="FilterNodeData">
                                <ref key="filterNode" refId="2808"/>
                                <s key="dim">VOC</s>
                                <i key="segmentLevel">0</i>
                                <ref key="segment" refId="25"/>
                                <b key="placeHolder">N</b>
                                <ref key="weight" refId="26"/>
                                <be key="textMatchingCondition" refId="2812" clsId="TextMatchingCondition">
                                  <ref key="op" refId="28"/>
                                  <s key="val"/>
                                </be>
                                <ref key="change" refId="29"/>
                                <ref key="dataType" refId="30"/>
                                <b key="prevailingDataType">N</b>
                                <ref key="editability" refId="31"/>
                                <s key="originalID">261</s>
                                <b key="signChange">N</b>
                                <b key="nativeSignChange">N</b>
                                <l key="nav" refId="2813" ln="0" eid="ScenarioModifierValue"/>
                                <i key="sco">0</i>
                                <b key="applyFiltersForForcedScenarioPeriodoMap">N</b>
                                <b key="lineSplit">N</b>
                                <b key="addRCRow">N</b>
                                <b key="complementary">N</b>
                                <ref key="periodicCalculation" refId="882"/>
                                <b key="breakLevelSubtotal">N</b>
                                <b key="alreadyDrilled">N</b>
                                <m key="nodeTypes" refId="2814"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261</cust>
                              <s key="cod"/>
                              <s key="desc"/>
                              <i key="index">98</i>
                              <l key="children" refId="2815" ln="0" eid="Framework.com.tagetik.trees.INode,framework"/>
                              <ref key="parent" refId="1970"/>
                            </be>
                            <be refId="2816" clsId="FilterNode">
                              <l key="dimensionOids" refId="2817" ln="1" eid="DimensionOid">
                                <cust clsId="DimensionOid">564F43-4E-43444D30367C313037----53-45</cust>
                              </l>
                              <l key="AdHocParamDimensionOids" refId="2818" ln="0" eid="DimensionOid"/>
                              <be key="data" refId="2819" clsId="FilterNodeData">
                                <ref key="filterNode" refId="2816"/>
                                <s key="dim">VOC</s>
                                <i key="segmentLevel">0</i>
                                <ref key="segment" refId="25"/>
                                <be key="dictionaryHeader" refId="2820" clsId="MultiDesc">
                                  <a key="desc" refId="2821" ln="4" eid="SYS_STR">
                                    <s>Cash and cash equivalents of first-time consolidated companies</s>
                                    <s>
                                      Zahlungsmittel und Zahlungsmittel
                                      <ch cod="e4"/>
                                      quivalente erstkonsolidierter Gesellschaften
                                    </s>
                                    <nl/>
                                    <nl/>
                                  </a>
                                </be>
                                <b key="placeHolder">N</b>
                                <ref key="weight" refId="26"/>
                                <be key="textMatchingCondition" refId="2822" clsId="TextMatchingCondition">
                                  <ref key="op" refId="28"/>
                                  <s key="val"/>
                                </be>
                                <ref key="change" refId="29"/>
                                <ref key="dataType" refId="30"/>
                                <b key="prevailingDataType">N</b>
                                <ref key="editability" refId="31"/>
                                <s key="originalID">262</s>
                                <b key="signChange">N</b>
                                <b key="nativeSignChange">N</b>
                                <l key="nav" refId="2823" ln="0" eid="ScenarioModifierValue"/>
                                <i key="sco">0</i>
                                <b key="applyFiltersForForcedScenarioPeriodoMap">N</b>
                                <b key="lineSplit">N</b>
                                <b key="addRCRow">N</b>
                                <b key="complementary">N</b>
                                <ref key="periodicCalculation" refId="882"/>
                                <b key="breakLevelSubtotal">N</b>
                                <b key="alreadyDrilled">N</b>
                                <m key="nodeTypes" refId="2824"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262</cust>
                              <s key="cod"/>
                              <s key="desc"/>
                              <i key="index">99</i>
                              <l key="children" refId="2825" ln="0" eid="Framework.com.tagetik.trees.INode,framework"/>
                              <ref key="parent" refId="1970"/>
                            </be>
                            <be refId="2826" clsId="FilterNode">
                              <l key="dimensionOids" refId="2827" ln="1" eid="DimensionOid">
                                <cust clsId="DimensionOid">564F43-4E-43444D30367C303937----53-45</cust>
                              </l>
                              <l key="AdHocParamDimensionOids" refId="2828" ln="0" eid="DimensionOid"/>
                              <be key="data" refId="2829" clsId="FilterNodeData">
                                <ref key="filterNode" refId="2826"/>
                                <s key="dim">VOC</s>
                                <i key="segmentLevel">0</i>
                                <ref key="segment" refId="25"/>
                                <b key="placeHolder">N</b>
                                <ref key="weight" refId="26"/>
                                <be key="textMatchingCondition" refId="2830" clsId="TextMatchingCondition">
                                  <ref key="op" refId="28"/>
                                  <s key="val"/>
                                </be>
                                <ref key="change" refId="29"/>
                                <ref key="dataType" refId="30"/>
                                <b key="prevailingDataType">N</b>
                                <ref key="editability" refId="31"/>
                                <s key="originalID">263</s>
                                <b key="signChange">N</b>
                                <b key="nativeSignChange">N</b>
                                <l key="nav" refId="2831" ln="0" eid="ScenarioModifierValue"/>
                                <i key="sco">0</i>
                                <b key="applyFiltersForForcedScenarioPeriodoMap">N</b>
                                <b key="lineSplit">N</b>
                                <b key="addRCRow">N</b>
                                <b key="complementary">N</b>
                                <ref key="periodicCalculation" refId="882"/>
                                <b key="breakLevelSubtotal">N</b>
                                <b key="alreadyDrilled">N</b>
                                <m key="nodeTypes" refId="2832"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263</cust>
                              <s key="cod"/>
                              <s key="desc"/>
                              <i key="index">100</i>
                              <l key="children" refId="2833" ln="0" eid="Framework.com.tagetik.trees.INode,framework"/>
                              <ref key="parent" refId="1970"/>
                            </be>
                            <be refId="2834" clsId="FilterNode">
                              <l key="dimensionOids" refId="2835" ln="1" eid="DimensionOid">
                                <cust clsId="DimensionOid">564F43-4E-43444D30367C303938----53-45</cust>
                              </l>
                              <l key="AdHocParamDimensionOids" refId="2836" ln="0" eid="DimensionOid"/>
                              <be key="data" refId="2837" clsId="FilterNodeData">
                                <ref key="filterNode" refId="2834"/>
                                <s key="dim">VOC</s>
                                <i key="segmentLevel">0</i>
                                <ref key="segment" refId="25"/>
                                <b key="placeHolder">N</b>
                                <ref key="weight" refId="26"/>
                                <be key="textMatchingCondition" refId="2838" clsId="TextMatchingCondition">
                                  <ref key="op" refId="28"/>
                                  <s key="val"/>
                                </be>
                                <ref key="change" refId="29"/>
                                <ref key="dataType" refId="30"/>
                                <b key="prevailingDataType">N</b>
                                <ref key="editability" refId="31"/>
                                <s key="originalID">264</s>
                                <b key="signChange">N</b>
                                <b key="nativeSignChange">N</b>
                                <l key="nav" refId="2839" ln="0" eid="ScenarioModifierValue"/>
                                <i key="sco">0</i>
                                <b key="applyFiltersForForcedScenarioPeriodoMap">N</b>
                                <b key="lineSplit">N</b>
                                <b key="addRCRow">N</b>
                                <b key="complementary">N</b>
                                <ref key="periodicCalculation" refId="882"/>
                                <b key="breakLevelSubtotal">N</b>
                                <b key="alreadyDrilled">N</b>
                                <m key="nodeTypes" refId="2840"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264</cust>
                              <s key="cod"/>
                              <s key="desc"/>
                              <i key="index">101</i>
                              <l key="children" refId="2841" ln="0" eid="Framework.com.tagetik.trees.INode,framework"/>
                              <ref key="parent" refId="1970"/>
                            </be>
                            <be refId="2842" clsId="FilterNode">
                              <l key="dimensionOids" refId="2843" ln="1" eid="DimensionOid">
                                <cust clsId="DimensionOid">564F43-4E-43444D30367C303939----53-45</cust>
                              </l>
                              <l key="AdHocParamDimensionOids" refId="2844" ln="0" eid="DimensionOid"/>
                              <be key="data" refId="2845" clsId="FilterNodeData">
                                <ref key="filterNode" refId="2842"/>
                                <s key="dim">VOC</s>
                                <i key="segmentLevel">0</i>
                                <ref key="segment" refId="25"/>
                                <b key="placeHolder">N</b>
                                <ref key="weight" refId="26"/>
                                <be key="textMatchingCondition" refId="2846" clsId="TextMatchingCondition">
                                  <ref key="op" refId="28"/>
                                  <s key="val"/>
                                </be>
                                <ref key="change" refId="29"/>
                                <ref key="dataType" refId="30"/>
                                <b key="prevailingDataType">N</b>
                                <ref key="editability" refId="31"/>
                                <s key="originalID">265</s>
                                <b key="signChange">N</b>
                                <b key="nativeSignChange">N</b>
                                <l key="nav" refId="2847" ln="0" eid="ScenarioModifierValue"/>
                                <i key="sco">0</i>
                                <b key="applyFiltersForForcedScenarioPeriodoMap">N</b>
                                <b key="lineSplit">N</b>
                                <b key="addRCRow">N</b>
                                <b key="complementary">N</b>
                                <ref key="periodicCalculation" refId="882"/>
                                <b key="breakLevelSubtotal">N</b>
                                <b key="alreadyDrilled">N</b>
                                <m key="nodeTypes" refId="2848"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265</cust>
                              <s key="cod"/>
                              <s key="desc"/>
                              <i key="index">102</i>
                              <l key="children" refId="2849" ln="0" eid="Framework.com.tagetik.trees.INode,framework"/>
                              <ref key="parent" refId="1970"/>
                            </be>
                            <be refId="2850" clsId="FilterNode">
                              <l key="dimensionOids" refId="2851" ln="1" eid="DimensionOid">
                                <cust clsId="DimensionOid">564F43-4E-43444D30367C313030----53-45</cust>
                              </l>
                              <l key="AdHocParamDimensionOids" refId="2852" ln="0" eid="DimensionOid"/>
                              <be key="data" refId="2853" clsId="FilterNodeData">
                                <ref key="filterNode" refId="2850"/>
                                <s key="dim">VOC</s>
                                <i key="segmentLevel">0</i>
                                <ref key="segment" refId="25"/>
                                <be key="dictionaryHeader" refId="2854" clsId="MultiDesc">
                                  <a key="desc" refId="2855" ln="4" eid="SYS_STR">
                                    <s>
                                      Cash and cash equivalents at the end of the reporting period
                                      <ch cod="b2"/>
                                    </s>
                                    <s>
                                      Zahlungsmittel und Zahlungsmittel
                                      <ch cod="e4"/>
                                      quivalente zum Ende des Berichtszeitraums
                                      <ch cod="b2"/>
                                      <ch cod="207e"/>
                                    </s>
                                    <nl/>
                                    <nl/>
                                  </a>
                                </be>
                                <b key="placeHolder">N</b>
                                <ref key="weight" refId="26"/>
                                <be key="textMatchingCondition" refId="2856" clsId="TextMatchingCondition">
                                  <ref key="op" refId="28"/>
                                  <s key="val"/>
                                </be>
                                <ref key="change" refId="29"/>
                                <ref key="dataType" refId="30"/>
                                <b key="prevailingDataType">N</b>
                                <ref key="editability" refId="31"/>
                                <s key="originalID">266</s>
                                <b key="signChange">N</b>
                                <b key="nativeSignChange">N</b>
                                <l key="nav" refId="2857" ln="0" eid="ScenarioModifierValue"/>
                                <i key="sco">0</i>
                                <b key="applyFiltersForForcedScenarioPeriodoMap">N</b>
                                <b key="lineSplit">N</b>
                                <b key="addRCRow">N</b>
                                <b key="complementary">N</b>
                                <ref key="periodicCalculation" refId="882"/>
                                <b key="breakLevelSubtotal">N</b>
                                <b key="alreadyDrilled">N</b>
                                <m key="nodeTypes" refId="2858"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266</cust>
                              <s key="cod"/>
                              <s key="desc"/>
                              <i key="index">103</i>
                              <l key="children" refId="2859" ln="0" eid="Framework.com.tagetik.trees.INode,framework"/>
                              <ref key="parent" refId="1970"/>
                            </be>
                            <be refId="2860" clsId="FilterNode">
                              <l key="dimensionOids" refId="2861" ln="1" eid="DimensionOid">
                                <cust clsId="DimensionOid">564F43-4E-43444D30367C313031----53-45</cust>
                              </l>
                              <l key="AdHocParamDimensionOids" refId="2862" ln="0" eid="DimensionOid"/>
                              <be key="data" refId="2863" clsId="FilterNodeData">
                                <ref key="filterNode" refId="2860"/>
                                <s key="dim">VOC</s>
                                <i key="segmentLevel">0</i>
                                <ref key="segment" refId="25"/>
                                <b key="placeHolder">N</b>
                                <ref key="weight" refId="26"/>
                                <be key="textMatchingCondition" refId="2864" clsId="TextMatchingCondition">
                                  <ref key="op" refId="28"/>
                                  <s key="val"/>
                                </be>
                                <ref key="change" refId="29"/>
                                <ref key="dataType" refId="30"/>
                                <b key="prevailingDataType">N</b>
                                <ref key="editability" refId="31"/>
                                <s key="originalID">267</s>
                                <b key="signChange">N</b>
                                <b key="nativeSignChange">N</b>
                                <l key="nav" refId="2865" ln="0" eid="ScenarioModifierValue"/>
                                <i key="sco">0</i>
                                <b key="applyFiltersForForcedScenarioPeriodoMap">N</b>
                                <b key="lineSplit">N</b>
                                <b key="addRCRow">N</b>
                                <b key="complementary">N</b>
                                <ref key="periodicCalculation" refId="882"/>
                                <b key="breakLevelSubtotal">N</b>
                                <b key="alreadyDrilled">N</b>
                                <m key="nodeTypes" refId="2866"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267</cust>
                              <s key="cod"/>
                              <s key="desc"/>
                              <i key="index">104</i>
                              <l key="children" refId="2867" ln="0" eid="Framework.com.tagetik.trees.INode,framework"/>
                              <ref key="parent" refId="1970"/>
                            </be>
                            <be refId="2868" clsId="FilterNode">
                              <l key="dimensionOids" refId="2869" ln="1" eid="DimensionOid">
                                <cust clsId="DimensionOid">564F43-4E-43444D30367C313032----53-45</cust>
                              </l>
                              <l key="AdHocParamDimensionOids" refId="2870" ln="0" eid="DimensionOid"/>
                              <be key="data" refId="2871" clsId="FilterNodeData">
                                <ref key="filterNode" refId="2868"/>
                                <s key="dim">VOC</s>
                                <i key="segmentLevel">0</i>
                                <ref key="segment" refId="25"/>
                                <be key="dictionaryHeader" refId="2872" clsId="MultiDesc">
                                  <a key="desc" refId="2873" ln="4" eid="SYS_STR">
                                    <s>Supplementary information on cash flows from operating activities</s>
                                    <s>
                                      Erg
                                      <ch cod="e4"/>
                                      nzende Informationen zum Cashflow aus der Gesch
                                      <ch cod="e4"/>
                                      ftst
                                      <ch cod="e4"/>
                                      tigkeit
                                    </s>
                                    <nl/>
                                    <nl/>
                                  </a>
                                </be>
                                <b key="placeHolder">N</b>
                                <ref key="weight" refId="26"/>
                                <be key="textMatchingCondition" refId="2874" clsId="TextMatchingCondition">
                                  <ref key="op" refId="28"/>
                                  <s key="val"/>
                                </be>
                                <ref key="change" refId="29"/>
                                <ref key="dataType" refId="30"/>
                                <b key="prevailingDataType">N</b>
                                <ref key="editability" refId="31"/>
                                <s key="originalID">268</s>
                                <b key="signChange">N</b>
                                <b key="nativeSignChange">N</b>
                                <l key="nav" refId="2875" ln="0" eid="ScenarioModifierValue"/>
                                <i key="sco">0</i>
                                <b key="applyFiltersForForcedScenarioPeriodoMap">N</b>
                                <b key="lineSplit">N</b>
                                <b key="addRCRow">N</b>
                                <b key="complementary">N</b>
                                <ref key="periodicCalculation" refId="882"/>
                                <b key="breakLevelSubtotal">N</b>
                                <b key="alreadyDrilled">N</b>
                                <m key="nodeTypes" refId="2876" keid="SYS_STR" veid="EFReportingNodeType">
                                  <key>
                                    <s>564F43-4E-43444D30367C303835----53-45</s>
                                  </key>
                                  <val>
                                    <ref refId="75"/>
                                  </val>
                                  <key>
                                    <s>564F43-4E-43444D30367C303836----53-45</s>
                                  </key>
                                  <val>
                                    <ref refId="75"/>
                                  </val>
                                  <key>
                                    <s>564F43-4E-43444D30367C303834----53-45</s>
                                  </key>
                                  <val>
                                    <ref refId="76"/>
                                  </val>
                                  <key>
                                    <s>564F43-4E-43444D30367C303739----53-45</s>
                                  </key>
                                  <val>
                                    <ref refId="75"/>
                                  </val>
                                  <key>
                                    <s>564F43-4E-43444D30367C303738----53-45</s>
                                  </key>
                                  <val>
                                    <ref refId="75"/>
                                  </val>
                                  <key>
                                    <s>564F43-4E-43444D30367C303831----53-45</s>
                                  </key>
                                  <val>
                                    <ref refId="75"/>
                                  </val>
                                  <key>
                                    <s>564F43-4E-43444D30367C303935----53-45</s>
                                  </key>
                                  <val>
                                    <ref refId="75"/>
                                  </val>
                                  <key>
                                    <s>564F43-4E-43444D30367C313035----53-45</s>
                                  </key>
                                  <val>
                                    <ref refId="74"/>
                                  </val>
                                  <key>
                                    <s>564F43-4E-43444D30367C303832----53-45</s>
                                  </key>
                                  <val>
                                    <ref refId="75"/>
                                  </val>
                                  <key>
                                    <s>564F43-4E-43444D30367C303839----53-45</s>
                                  </key>
                                  <val>
                                    <ref refId="75"/>
                                  </val>
                                  <key>
                                    <s>564F43-4E-43444D30367C303830----53-45</s>
                                  </key>
                                  <val>
                                    <ref refId="75"/>
                                  </val>
                                  <key>
                                    <s>564F43-4E-43444D30367C303833----53-45</s>
                                  </key>
                                  <val>
                                    <ref refId="75"/>
                                  </val>
                                  <key>
                                    <s>564F43-4E-43444D30367C303931----53-45</s>
                                  </key>
                                  <val>
                                    <ref refId="75"/>
                                  </val>
                                  <key>
                                    <s>564F43-4E-43444D30367C303837----53-45</s>
                                  </key>
                                  <val>
                                    <ref refId="75"/>
                                  </val>
                                  <key>
                                    <s>564F43-4E-43444D30367C303937----53-45</s>
                                  </key>
                                  <val>
                                    <ref refId="75"/>
                                  </val>
                                  <key>
                                    <s>564F43-4E-43444D30367C303936----53-45</s>
                                  </key>
                                  <val>
                                    <ref refId="75"/>
                                  </val>
                                  <key>
                                    <s>564F43-4E-43444D30367C303934----53-45</s>
                                  </key>
                                  <val>
                                    <ref refId="75"/>
                                  </val>
                                  <key>
                                    <s>564F43-4E-43444D30367C303933----53-45</s>
                                  </key>
                                  <val>
                                    <ref refId="75"/>
                                  </val>
                                  <key>
                                    <s>564F43-4E-43444D30367C313037----53-45</s>
                                  </key>
                                  <val>
                                    <ref refId="75"/>
                                  </val>
                                  <key>
                                    <s>564F43-4E-43444D30367C303932----53-45</s>
                                  </key>
                                  <val>
                                    <ref refId="75"/>
                                  </val>
                                  <key>
                                    <s>564F43-4E-43444D30367C303737----53-45</s>
                                  </key>
                                  <val>
                                    <ref refId="75"/>
                                  </val>
                                  <key>
                                    <s>564F43-4E-43444D30367C303930----53-45</s>
                                  </key>
                                  <val>
                                    <ref refId="75"/>
                                  </val>
                                  <key>
                                    <s>564F43-4E-43444D30367C313036----53-45</s>
                                  </key>
                                  <val>
                                    <ref refId="74"/>
                                  </val>
                                  <key>
                                    <s>564F43-4E-43444D30367C313034----53-45</s>
                                  </key>
                                  <val>
                                    <ref refId="74"/>
                                  </val>
                                  <key>
                                    <s>564F43-4E-43444D30367C313033----53-45</s>
                                  </key>
                                  <val>
                                    <ref refId="76"/>
                                  </val>
                                  <key>
                                    <s>564F43-4E-43444D30367C313031----53-45</s>
                                  </key>
                                  <val>
                                    <ref refId="76"/>
                                  </val>
                                  <key>
                                    <s>564F43-4E-43444D30367C303838----53-45</s>
                                  </key>
                                  <val>
                                    <ref refId="75"/>
                                  </val>
                                  <key>
                                    <s>564F43-4E-43444D30367C313032----53-45</s>
                                  </key>
                                  <val>
                                    <ref refId="76"/>
                                  </val>
                                  <key>
                                    <s>564F43-4E-43444D30367C313030----53-45</s>
                                  </key>
                                  <val>
                                    <ref refId="75"/>
                                  </val>
                                  <key>
                                    <s>564F43-4E-43444D30367C303939----53-45</s>
                                  </key>
                                  <val>
                                    <ref refId="75"/>
                                  </val>
                                  <key>
                                    <s>564F43-4E-43444D30367C303938----53-45</s>
                                  </key>
                                  <val>
                                    <ref refId="75"/>
                                  </val>
                                </m>
                                <b key="multiSelection">N</b>
                              </be>
                              <cust key="id" clsId="FilterOid">268</cust>
                              <s key="cod"/>
                              <s key="desc"/>
                              <i key="index">105</i>
                              <l key="children" refId="2877" ln="0" eid="Framework.com.tagetik.trees.INode,framework"/>
                              <ref key="parent" refId="1970"/>
                            </be>
                            <be refId="2878" clsId="FilterNode">
                              <l key="dimensionOids" refId="2879" ln="1" eid="DimensionOid">
                                <cust clsId="DimensionOid">564F43-4E-41303230307C43465F4144445F43465F3030303031----53-45</cust>
                              </l>
                              <l key="AdHocParamDimensionOids" refId="2880" ln="0" eid="DimensionOid"/>
                              <be key="data" refId="2881" clsId="FilterNodeData">
                                <ref key="filterNode" refId="2878"/>
                                <s key="dim">VOC</s>
                                <i key="segmentLevel">0</i>
                                <ref key="segment" refId="25"/>
                                <be key="dictionaryHeader" refId="2882" clsId="MultiDesc">
                                  <a key="desc" refId="2883" ln="4" eid="SYS_STR">
                                    <s>Income tax payments</s>
                                    <s>Ertragsteuerzahlungen</s>
                                    <nl/>
                                    <nl/>
                                  </a>
                                </be>
                                <b key="placeHolder">N</b>
                                <ref key="weight" refId="26"/>
                                <be key="textMatchingCondition" refId="2884" clsId="TextMatchingCondition">
                                  <ref key="op" refId="28"/>
                                  <s key="val"/>
                                </be>
                                <ref key="change" refId="29"/>
                                <ref key="dataType" refId="30"/>
                                <b key="prevailingDataType">N</b>
                                <ref key="editability" refId="31"/>
                                <s key="originalID">269</s>
                                <b key="signChange">N</b>
                                <b key="nativeSignChange">N</b>
                                <l key="nav" refId="2885" ln="0" eid="ScenarioModifierValue"/>
                                <i key="sco">0</i>
                                <b key="applyFiltersForForcedScenarioPeriodoMap">N</b>
                                <b key="lineSplit">N</b>
                                <b key="addRCRow">N</b>
                                <b key="complementary">N</b>
                                <ref key="periodicCalculation" refId="32"/>
                                <b key="breakLevelSubtotal">N</b>
                                <b key="alreadyDrilled">N</b>
                                <b key="multiSelection">N</b>
                              </be>
                              <cust key="id" clsId="FilterOid">269</cust>
                              <s key="cod"/>
                              <s key="desc"/>
                              <i key="index">106</i>
                              <l key="children" refId="2886" ln="0" eid="Framework.com.tagetik.trees.INode,framework"/>
                              <ref key="parent" refId="1970"/>
                            </be>
                            <be refId="2887" clsId="FilterNode">
                              <l key="dimensionOids" refId="2888" ln="1" eid="DimensionOid">
                                <cust clsId="DimensionOid">564F43-4E-43444D30367C313034----53-45</cust>
                              </l>
                              <l key="AdHocParamDimensionOids" refId="2889" ln="0" eid="DimensionOid"/>
                              <be key="data" refId="2890" clsId="FilterNodeData">
                                <ref key="filterNode" refId="2887"/>
                                <s key="dim">VOC</s>
                                <i key="segmentLevel">0</i>
                                <ref key="segment" refId="25"/>
                                <b key="placeHolder">N</b>
                                <ref key="weight" refId="26"/>
                                <be key="textMatchingCondition" refId="2891" clsId="TextMatchingCondition">
                                  <ref key="op" refId="28"/>
                                  <s key="val"/>
                                </be>
                                <ref key="change" refId="29"/>
                                <ref key="dataType" refId="30"/>
                                <b key="prevailingDataType">N</b>
                                <ref key="editability" refId="31"/>
                                <s key="originalID">273</s>
                                <b key="signChange">N</b>
                                <b key="nativeSignChange">N</b>
                                <l key="nav" refId="2892" ln="0" eid="ScenarioModifierValue"/>
                                <i key="sco">0</i>
                                <b key="applyFiltersForForcedScenarioPeriodoMap">N</b>
                                <b key="lineSplit">N</b>
                                <b key="addRCRow">N</b>
                                <b key="complementary">N</b>
                                <ref key="periodicCalculation" refId="882"/>
                                <b key="breakLevelSubtotal">N</b>
                                <b key="alreadyDrilled">N</b>
                                <m key="nodeTypes" refId="2893" keid="SYS_STR" veid="EFReportingNodeType">
                                  <key>
                                    <s>564F43-4E-43444D30367C313035----53-45</s>
                                  </key>
                                  <val>
                                    <ref refId="74"/>
                                  </val>
                                  <key>
                                    <s>564F43-4E-43444D30367C313034----53-45</s>
                                  </key>
                                  <val>
                                    <ref refId="74"/>
                                  </val>
                                  <key>
                                    <s>564F43-4E-43444D30367C313036----53-45</s>
                                  </key>
                                  <val>
                                    <ref refId="74"/>
                                  </val>
                                </m>
                                <b key="multiSelection">N</b>
                              </be>
                              <cust key="id" clsId="FilterOid">273</cust>
                              <s key="cod"/>
                              <s key="desc"/>
                              <i key="index">107</i>
                              <l key="children" refId="2894" ln="0" eid="Framework.com.tagetik.trees.INode,framework"/>
                              <ref key="parent" refId="1970"/>
                            </be>
                            <be refId="2895" clsId="FilterNode">
                              <l key="dimensionOids" refId="2896" ln="1" eid="DimensionOid">
                                <cust clsId="DimensionOid">564F43-4E-43444D30367C313035----53-45</cust>
                              </l>
                              <l key="AdHocParamDimensionOids" refId="2897" ln="0" eid="DimensionOid"/>
                              <be key="data" refId="2898" clsId="FilterNodeData">
                                <ref key="filterNode" refId="2895"/>
                                <s key="dim">VOC</s>
                                <i key="segmentLevel">0</i>
                                <ref key="segment" refId="25"/>
                                <b key="placeHolder">N</b>
                                <ref key="weight" refId="26"/>
                                <be key="textMatchingCondition" refId="2899" clsId="TextMatchingCondition">
                                  <ref key="op" refId="28"/>
                                  <s key="val"/>
                                </be>
                                <ref key="change" refId="29"/>
                                <ref key="dataType" refId="30"/>
                                <b key="prevailingDataType">N</b>
                                <ref key="editability" refId="31"/>
                                <s key="originalID">274</s>
                                <b key="signChange">N</b>
                                <b key="nativeSignChange">N</b>
                                <l key="nav" refId="2900" ln="0" eid="ScenarioModifierValue"/>
                                <i key="sco">0</i>
                                <b key="applyFiltersForForcedScenarioPeriodoMap">N</b>
                                <b key="lineSplit">N</b>
                                <b key="addRCRow">N</b>
                                <b key="complementary">N</b>
                                <ref key="periodicCalculation" refId="882"/>
                                <b key="breakLevelSubtotal">N</b>
                                <b key="alreadyDrilled">N</b>
                                <m key="nodeTypes" refId="2901" keid="SYS_STR" veid="EFReportingNodeType">
                                  <key>
                                    <s>564F43-4E-43444D30367C313035----53-45</s>
                                  </key>
                                  <val>
                                    <ref refId="74"/>
                                  </val>
                                  <key>
                                    <s>564F43-4E-43444D30367C313034----53-45</s>
                                  </key>
                                  <val>
                                    <ref refId="74"/>
                                  </val>
                                  <key>
                                    <s>564F43-4E-43444D30367C313036----53-45</s>
                                  </key>
                                  <val>
                                    <ref refId="74"/>
                                  </val>
                                </m>
                                <b key="multiSelection">N</b>
                              </be>
                              <cust key="id" clsId="FilterOid">274</cust>
                              <s key="cod"/>
                              <s key="desc"/>
                              <i key="index">108</i>
                              <l key="children" refId="2902" ln="0" eid="Framework.com.tagetik.trees.INode,framework"/>
                              <ref key="parent" refId="1970"/>
                            </be>
                            <be refId="2903" clsId="FilterNode">
                              <l key="dimensionOids" refId="2904" ln="1" eid="DimensionOid">
                                <cust clsId="DimensionOid">564F43-4E-43444D30367C313036----53-45</cust>
                              </l>
                              <l key="AdHocParamDimensionOids" refId="2905" ln="0" eid="DimensionOid"/>
                              <be key="data" refId="2906" clsId="FilterNodeData">
                                <ref key="filterNode" refId="2903"/>
                                <s key="dim">VOC</s>
                                <i key="segmentLevel">0</i>
                                <ref key="segment" refId="25"/>
                                <b key="placeHolder">N</b>
                                <ref key="weight" refId="26"/>
                                <be key="textMatchingCondition" refId="2907" clsId="TextMatchingCondition">
                                  <ref key="op" refId="28"/>
                                  <s key="val"/>
                                </be>
                                <ref key="change" refId="29"/>
                                <ref key="dataType" refId="30"/>
                                <b key="prevailingDataType">N</b>
                                <ref key="editability" refId="31"/>
                                <s key="originalID">275</s>
                                <b key="signChange">N</b>
                                <b key="nativeSignChange">N</b>
                                <l key="nav" refId="2908" ln="0" eid="ScenarioModifierValue"/>
                                <i key="sco">0</i>
                                <b key="applyFiltersForForcedScenarioPeriodoMap">N</b>
                                <b key="lineSplit">N</b>
                                <b key="addRCRow">N</b>
                                <b key="complementary">N</b>
                                <ref key="periodicCalculation" refId="882"/>
                                <b key="breakLevelSubtotal">N</b>
                                <b key="alreadyDrilled">N</b>
                                <m key="nodeTypes" refId="2909" keid="SYS_STR" veid="EFReportingNodeType">
                                  <key>
                                    <s>564F43-4E-43444D30367C313035----53-45</s>
                                  </key>
                                  <val>
                                    <ref refId="74"/>
                                  </val>
                                  <key>
                                    <s>564F43-4E-43444D30367C313034----53-45</s>
                                  </key>
                                  <val>
                                    <ref refId="74"/>
                                  </val>
                                  <key>
                                    <s>564F43-4E-43444D30367C313036----53-45</s>
                                  </key>
                                  <val>
                                    <ref refId="74"/>
                                  </val>
                                </m>
                                <b key="multiSelection">N</b>
                              </be>
                              <cust key="id" clsId="FilterOid">275</cust>
                              <s key="cod"/>
                              <s key="desc"/>
                              <i key="index">109</i>
                              <l key="children" refId="2910" ln="0" eid="Framework.com.tagetik.trees.INode,framework"/>
                              <ref key="parent" refId="1970"/>
                            </be>
                          </l>
                        </be>
                        <be key="columns" refId="2911" clsId="FilterNode">
                          <l key="dimensionOids" refId="2912" ln="0" eid="DimensionOid"/>
                          <l key="AdHocParamDimensionOids" refId="2913" ln="0" eid="DimensionOid"/>
                          <be key="data" refId="2914" clsId="FilterNodeData">
                            <ref key="filterNode" refId="2911"/>
                            <i key="segmentLevel">0</i>
                            <ref key="segment" refId="25"/>
                            <b key="placeHolder">N</b>
                            <ref key="weight" refId="26"/>
                            <be key="textMatchingCondition" refId="291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Columns</s>
                          <i key="index">0</i>
                          <l key="children" refId="2916" ln="2" eid="Framework.com.tagetik.trees.INode,framework">
                            <be refId="2917" clsId="FilterNode">
                              <l key="dimensionOids" refId="2918" ln="1" eid="DimensionOid">
                                <cust clsId="DimensionOid">5343455F24-45-41432D323032332D434F4E53-24434F4E534F4C49444154494F4E--</cust>
                              </l>
                              <l key="AdHocParamDimensionOids" refId="2919" ln="0" eid="DimensionOid"/>
                              <be key="data" refId="2920" clsId="FilterNodeData">
                                <ref key="filterNode" refId="2917"/>
                                <s key="dim">SCE_$</s>
                                <i key="segmentLevel">0</i>
                                <ref key="segment" refId="1923"/>
                                <b key="placeHolder">N</b>
                                <ref key="weight" refId="26"/>
                                <be key="textMatchingCondition" refId="2921" clsId="TextMatchingCondition">
                                  <ref key="op" refId="28"/>
                                  <s key="val"/>
                                </be>
                                <ref key="change" refId="29"/>
                                <ref key="dataType" refId="30"/>
                                <b key="prevailingDataType">N</b>
                                <ref key="editability" refId="31"/>
                                <s key="originalID">2</s>
                                <b key="signChange">N</b>
                                <b key="nativeSignChange">N</b>
                                <l key="nav" refId="2922" ln="0" eid="ScenarioModifierValue"/>
                                <i key="sco">0</i>
                                <b key="applyFiltersForForcedScenarioPeriodoMap">N</b>
                                <b key="lineSplit">N</b>
                                <b key="addRCRow">N</b>
                                <b key="complementary">N</b>
                                <ref key="periodicCalculation" refId="32"/>
                                <b key="breakLevelSubtotal">N</b>
                                <b key="alreadyDrilled">N</b>
                                <b key="multiSelection">N</b>
                              </be>
                              <cust key="id" clsId="FilterOid">2</cust>
                              <s key="cod"/>
                              <s key="desc"/>
                              <i key="index">0</i>
                              <l key="children" refId="2923" ln="0" eid="Framework.com.tagetik.trees.INode,framework"/>
                              <ref key="parent" refId="2911"/>
                            </be>
                            <be refId="2924" clsId="FilterNode">
                              <l key="dimensionOids" refId="2925" ln="1" eid="DimensionOid">
                                <cust clsId="DimensionOid">5343455F24-45-41432D323032322D434F4E53-24434F4E534F4C49444154494F4E--</cust>
                              </l>
                              <l key="AdHocParamDimensionOids" refId="2926" ln="0" eid="DimensionOid"/>
                              <be key="data" refId="2927" clsId="FilterNodeData">
                                <ref key="filterNode" refId="2924"/>
                                <s key="dim">SCE_$</s>
                                <i key="segmentLevel">0</i>
                                <ref key="segment" refId="1923"/>
                                <b key="placeHolder">N</b>
                                <ref key="weight" refId="26"/>
                                <be key="textMatchingCondition" refId="2928" clsId="TextMatchingCondition">
                                  <ref key="op" refId="28"/>
                                  <s key="val"/>
                                </be>
                                <ref key="change" refId="29"/>
                                <ref key="dataType" refId="30"/>
                                <b key="prevailingDataType">N</b>
                                <ref key="editability" refId="31"/>
                                <s key="originalID">3</s>
                                <b key="signChange">N</b>
                                <b key="nativeSignChange">N</b>
                                <l key="nav" refId="2929" ln="0" eid="ScenarioModifierValue"/>
                                <i key="sco">0</i>
                                <b key="applyFiltersForForcedScenarioPeriodoMap">N</b>
                                <b key="lineSplit">N</b>
                                <b key="addRCRow">N</b>
                                <b key="complementary">N</b>
                                <ref key="periodicCalculation" refId="32"/>
                                <b key="breakLevelSubtotal">N</b>
                                <b key="alreadyDrilled">N</b>
                                <b key="multiSelection">N</b>
                              </be>
                              <cust key="id" clsId="FilterOid">3</cust>
                              <s key="cod"/>
                              <s key="desc"/>
                              <i key="index">1</i>
                              <l key="children" refId="2930" ln="0" eid="Framework.com.tagetik.trees.INode,framework"/>
                              <ref key="parent" refId="2911"/>
                            </be>
                          </l>
                        </be>
                        <be key="matrixFilters" refId="2931" clsId="FilterNode">
                          <l key="dimensionOids" refId="2932" ln="0" eid="DimensionOid"/>
                          <l key="AdHocParamDimensionOids" refId="2933" ln="0" eid="DimensionOid"/>
                          <be key="data" refId="2934" clsId="FilterNodeData">
                            <ref key="filterNode" refId="2931"/>
                            <i key="segmentLevel">0</i>
                            <ref key="segment" refId="25"/>
                            <b key="placeHolder">N</b>
                            <ref key="weight" refId="26"/>
                            <be key="textMatchingCondition" refId="293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desc">Matrix</s>
                          <i key="index">0</i>
                          <l key="children" refId="2936" ln="1" eid="Framework.com.tagetik.trees.INode,framework">
                            <be refId="2937" clsId="FilterNode">
                              <l key="dimensionOids" refId="2938" ln="1" eid="DimensionOid">
                                <cust clsId="DimensionOid">544950-45-5449505F4356---</cust>
                              </l>
                              <l key="AdHocParamDimensionOids" refId="2939" ln="0" eid="DimensionOid"/>
                              <be key="data" refId="2940" clsId="FilterNodeData">
                                <ref key="filterNode" refId="2937"/>
                                <s key="dim">TIP</s>
                                <i key="segmentLevel">0</i>
                                <ref key="segment" refId="25"/>
                                <b key="placeHolder">N</b>
                                <ref key="weight" refId="26"/>
                                <be key="textMatchingCondition" refId="2941" clsId="TextMatchingCondition">
                                  <ref key="op" refId="28"/>
                                  <s key="val"/>
                                </be>
                                <ref key="change" refId="29"/>
                                <ref key="dataType" refId="30"/>
                                <b key="prevailingDataType">N</b>
                                <ref key="editability" refId="31"/>
                                <s key="originalID">4</s>
                                <b key="signChange">N</b>
                                <b key="nativeSignChange">N</b>
                                <l key="nav" refId="2942" ln="0" eid="ScenarioModifierValue"/>
                                <i key="sco">0</i>
                                <b key="applyFiltersForForcedScenarioPeriodoMap">N</b>
                                <b key="lineSplit">N</b>
                                <b key="addRCRow">N</b>
                                <b key="complementary">N</b>
                                <ref key="periodicCalculation" refId="32"/>
                                <b key="breakLevelSubtotal">N</b>
                                <b key="alreadyDrilled">N</b>
                                <b key="multiSelection">N</b>
                              </be>
                              <cust key="id" clsId="FilterOid">4</cust>
                              <s key="cod"/>
                              <s key="desc"/>
                              <i key="index">0</i>
                              <l key="children" refId="2943" ln="1" eid="Framework.com.tagetik.trees.INode,framework">
                                <be refId="2944" clsId="FilterNode">
                                  <l key="dimensionOids" refId="2945" ln="1" eid="DimensionOid">
                                    <cust clsId="DimensionOid">44455354315F4D30-4E-4D30---</cust>
                                  </l>
                                  <l key="AdHocParamDimensionOids" refId="2946" ln="0" eid="DimensionOid"/>
                                  <be key="data" refId="2947" clsId="FilterNodeData">
                                    <ref key="filterNode" refId="2944"/>
                                    <s key="dim">DEST1_M0</s>
                                    <i key="segmentLevel">0</i>
                                    <ref key="segment" refId="25"/>
                                    <b key="placeHolder">N</b>
                                    <ref key="weight" refId="26"/>
                                    <be key="textMatchingCondition" refId="2948" clsId="TextMatchingCondition">
                                      <ref key="op" refId="28"/>
                                      <s key="val"/>
                                    </be>
                                    <ref key="change" refId="29"/>
                                    <ref key="dataType" refId="30"/>
                                    <b key="prevailingDataType">N</b>
                                    <ref key="editability" refId="31"/>
                                    <s key="originalID">7</s>
                                    <b key="signChange">N</b>
                                    <b key="nativeSignChange">N</b>
                                    <l key="nav" refId="2949" ln="0" eid="ScenarioModifierValue"/>
                                    <i key="sco">0</i>
                                    <b key="applyFiltersForForcedScenarioPeriodoMap">N</b>
                                    <b key="lineSplit">N</b>
                                    <b key="addRCRow">N</b>
                                    <b key="complementary">N</b>
                                    <ref key="periodicCalculation" refId="882"/>
                                    <b key="breakLevelSubtotal">N</b>
                                    <b key="alreadyDrilled">N</b>
                                    <b key="multiSelection">N</b>
                                  </be>
                                  <cust key="id" clsId="FilterOid">7</cust>
                                  <s key="cod"/>
                                  <s key="desc"/>
                                  <i key="index">0</i>
                                  <l key="children" refId="2950" ln="1" eid="Framework.com.tagetik.trees.INode,framework">
                                    <be refId="2951" clsId="FilterNode">
                                      <l key="dimensionOids" refId="2952" ln="1" eid="DimensionOid">
                                        <cust clsId="DimensionOid">4341545F24-4E-41435455414C53---</cust>
                                      </l>
                                      <l key="AdHocParamDimensionOids" refId="2953" ln="0" eid="DimensionOid"/>
                                      <be key="data" refId="2954" clsId="FilterNodeData">
                                        <ref key="filterNode" refId="2951"/>
                                        <s key="dim">CAT_$</s>
                                        <i key="segmentLevel">0</i>
                                        <ref key="segment" refId="25"/>
                                        <b key="placeHolder">N</b>
                                        <ref key="weight" refId="26"/>
                                        <be key="textMatchingCondition" refId="2955" clsId="TextMatchingCondition">
                                          <ref key="op" refId="28"/>
                                          <s key="val"/>
                                        </be>
                                        <ref key="change" refId="29"/>
                                        <ref key="dataType" refId="30"/>
                                        <b key="prevailingDataType">N</b>
                                        <ref key="editability" refId="31"/>
                                        <s key="originalID">10</s>
                                        <b key="signChange">N</b>
                                        <b key="nativeSignChange">N</b>
                                        <l key="nav" refId="2956" ln="0" eid="ScenarioModifierValue"/>
                                        <i key="sco">0</i>
                                        <b key="applyFiltersForForcedScenarioPeriodoMap">N</b>
                                        <b key="lineSplit">N</b>
                                        <b key="addRCRow">N</b>
                                        <b key="complementary">N</b>
                                        <ref key="periodicCalculation" refId="882"/>
                                        <b key="breakLevelSubtotal">N</b>
                                        <b key="alreadyDrilled">N</b>
                                        <b key="multiSelection">N</b>
                                      </be>
                                      <cust key="id" clsId="FilterOid">10</cust>
                                      <s key="cod"/>
                                      <s key="desc"/>
                                      <i key="index">0</i>
                                      <l key="children" refId="2957" ln="1" eid="Framework.com.tagetik.trees.INode,framework">
                                        <be refId="2958" clsId="FilterNode">
                                          <l key="dimensionOids" refId="2959" ln="1" eid="DimensionOid">
                                            <cust clsId="DimensionOid">504552-45-3132---</cust>
                                          </l>
                                          <l key="AdHocParamDimensionOids" refId="2960" ln="0" eid="DimensionOid"/>
                                          <be key="data" refId="2961" clsId="FilterNodeData">
                                            <ref key="filterNode" refId="2958"/>
                                            <s key="dim">PER</s>
                                            <i key="segmentLevel">0</i>
                                            <ref key="segment" refId="1923"/>
                                            <b key="placeHolder">N</b>
                                            <ref key="weight" refId="26"/>
                                            <be key="textMatchingCondition" refId="2962" clsId="TextMatchingCondition">
                                              <ref key="op" refId="28"/>
                                              <s key="val"/>
                                            </be>
                                            <ref key="change" refId="29"/>
                                            <ref key="dataType" refId="30"/>
                                            <b key="prevailingDataType">N</b>
                                            <ref key="editability" refId="31"/>
                                            <s key="originalID">11</s>
                                            <b key="signChange">N</b>
                                            <b key="nativeSignChange">N</b>
                                            <l key="nav" refId="2963" ln="0" eid="ScenarioModifierValue"/>
                                            <i key="sco">0</i>
                                            <b key="applyFiltersForForcedScenarioPeriodoMap">N</b>
                                            <b key="lineSplit">N</b>
                                            <b key="addRCRow">N</b>
                                            <b key="complementary">N</b>
                                            <ref key="periodicCalculation" refId="882"/>
                                            <b key="breakLevelSubtotal">N</b>
                                            <b key="alreadyDrilled">N</b>
                                            <b key="multiSelection">N</b>
                                          </be>
                                          <cust key="id" clsId="FilterOid">11</cust>
                                          <s key="cod"/>
                                          <s key="desc"/>
                                          <i key="index">0</i>
                                          <l key="children" refId="2964" ln="1" eid="Framework.com.tagetik.trees.INode,framework">
                                            <be refId="2965" clsId="FilterNode">
                                              <l key="dimensionOids" refId="2966" ln="1" eid="DimensionOid">
                                                <cust clsId="DimensionOid">415A495F453031-4E-414E303030303030---</cust>
                                              </l>
                                              <l key="AdHocParamDimensionOids" refId="2967" ln="0" eid="DimensionOid"/>
                                              <be key="data" refId="2968" clsId="FilterNodeData">
                                                <ref key="filterNode" refId="2965"/>
                                                <s key="dim">AZI_E01</s>
                                                <i key="segmentLevel">0</i>
                                                <ref key="segment" refId="25"/>
                                                <b key="placeHolder">N</b>
                                                <ref key="weight" refId="26"/>
                                                <be key="textMatchingCondition" refId="2969" clsId="TextMatchingCondition">
                                                  <ref key="op" refId="28"/>
                                                  <s key="val"/>
                                                </be>
                                                <ref key="change" refId="29"/>
                                                <ref key="dataType" refId="30"/>
                                                <b key="prevailingDataType">N</b>
                                                <ref key="editability" refId="31"/>
                                                <s key="originalID">13</s>
                                                <b key="signChange">N</b>
                                                <b key="nativeSignChange">N</b>
                                                <l key="nav" refId="2970" ln="0" eid="ScenarioModifierValue"/>
                                                <i key="sco">0</i>
                                                <b key="applyFiltersForForcedScenarioPeriodoMap">N</b>
                                                <b key="lineSplit">N</b>
                                                <b key="addRCRow">N</b>
                                                <b key="complementary">N</b>
                                                <ref key="periodicCalculation" refId="882"/>
                                                <b key="breakLevelSubtotal">N</b>
                                                <b key="alreadyDrilled">N</b>
                                                <b key="multiSelection">N</b>
                                              </be>
                                              <cust key="id" clsId="FilterOid">13</cust>
                                              <s key="cod"/>
                                              <s key="desc"/>
                                              <i key="index">0</i>
                                              <l key="children" refId="2971" ln="0" eid="Framework.com.tagetik.trees.INode,framework"/>
                                              <ref key="parent" refId="2958"/>
                                            </be>
                                          </l>
                                          <ref key="parent" refId="2951"/>
                                        </be>
                                      </l>
                                      <ref key="parent" refId="2944"/>
                                    </be>
                                  </l>
                                  <ref key="parent" refId="2937"/>
                                </be>
                              </l>
                              <ref key="parent" refId="2931"/>
                            </be>
                          </l>
                        </be>
                        <be key="rowHeaders" refId="2972" clsId="ReportingHeaders">
                          <m key="headers" refId="2973" keid="SYS_PR_I" veid="System.Collections.IList">
                            <key>
                              <i>-1</i>
                            </key>
                            <val>
                              <l refId="2974" ln="1">
                                <s>$Account.desc</s>
                              </l>
                            </val>
                          </m>
                          <m key="headersDims" refId="2975" keid="SYS_PR_I" veid="SYS_STR">
                            <key>
                              <i>-1</i>
                            </key>
                            <val>
                              <s>VOC</s>
                            </val>
                          </m>
                        </be>
                        <be key="columnHeaders" refId="2976" clsId="ReportingHeaders">
                          <m key="headers" refId="2977" keid="SYS_PR_I" veid="System.Collections.IList">
                            <key>
                              <i>-1</i>
                            </key>
                            <val>
                              <l refId="2978" ln="1">
                                <s>value($Scenario.year)</s>
                              </l>
                            </val>
                          </m>
                          <m key="headersDims" refId="2979" keid="SYS_PR_I" veid="SYS_STR">
                            <key>
                              <i>-1</i>
                            </key>
                            <val>
                              <s>SCE_$</s>
                            </val>
                          </m>
                        </be>
                        <ref key="styleType" refId="1217"/>
                        <b key="subtotalOnTop">N</b>
                        <b key="leavesFirst">N</b>
                        <b key="groupSubtotal">N</b>
                        <b key="replaceWithPlaceholder">N</b>
                        <b key="onlyFirstHeader">N</b>
                        <b key="allowRangeBreak">N</b>
                        <b key="showZeros">N</b>
                        <i key="maxRows">0</i>
                        <ref key="rowsExpansionMode" refId="1218"/>
                        <i key="maxCols">0</i>
                        <ref key="colsExpansionMode" refId="1218"/>
                        <ref key="columnsAutofitMode" refId="1219"/>
                        <b key="isEditabilityOnDemand">N</b>
                        <b key="useForcedBoundDims">N</b>
                        <ref key="disableHints" refId="1220"/>
                        <ref key="tipoAllineamentoLordiIC" refId="1221"/>
                        <set key="forcedDimensions" refId="2980"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2981" ln="10" eid="Reporting.com.tagetik.tables.IMatixCellLeafPositions,Reporting">
                          <be refId="2982" clsId="MatrixCellLeafOids">
                            <cust key="row" clsId="FilterOid">163</cust>
                            <cust key="col" clsId="FilterOid">3</cust>
                          </be>
                          <be refId="2983" clsId="CornerHeaderMatrixCellLeafPositions">
                            <i key="colHeader">-1</i>
                            <i key="rowHeader">-1</i>
                          </be>
                          <be refId="2984" clsId="MatrixCellLeafOids">
                            <cust key="row" clsId="FilterOid">163</cust>
                            <cust key="col" clsId="FilterOid">2</cust>
                          </be>
                          <be refId="2985" clsId="MatrixCellLeafOids">
                            <cust key="row" clsId="FilterOid">179</cust>
                            <cust key="col" clsId="FilterOid">2</cust>
                          </be>
                          <be refId="2986" clsId="MatrixCellLeafOids">
                            <cust key="row" clsId="FilterOid">262</cust>
                            <cust key="col" clsId="FilterOid">3</cust>
                          </be>
                          <be refId="2987" clsId="MatrixCellLeafOids">
                            <cust key="row" clsId="FilterOid">165</cust>
                            <cust key="col" clsId="FilterOid">2</cust>
                          </be>
                          <be refId="2988" clsId="MatrixCellLeafOids">
                            <cust key="row" clsId="FilterOid">246</cust>
                            <cust key="col" clsId="FilterOid">2</cust>
                          </be>
                          <be refId="2989" clsId="MatrixCellLeafOids">
                            <cust key="row" clsId="FilterOid">137</cust>
                            <cust key="col" clsId="FilterOid">2</cust>
                          </be>
                          <be refId="2990" clsId="ColHeaderMatrixCellLeafPositions">
                            <i key="colHeader">-1</i>
                            <cust key="row" clsId="FilterOid">167</cust>
                          </be>
                          <be refId="2991" clsId="MatrixCellLeafOids">
                            <cust key="row" clsId="FilterOid">108</cust>
                            <cust key="col" clsId="FilterOid">2</cust>
                          </be>
                        </set>
                        <m key="forcedEditModes" refId="2992" keid="Reporting.com.tagetik.tables.IMatixCellLeafPositions,Reporting" veid="SYS_STR"/>
                        <b key="UseTxlDeFormEditor">N</b>
                        <be key="TxDeFormsEditorDescriptor" refId="2993" clsId="TxDeFormsEditorDescriptor">
                          <l key="Tabs" refId="2994" ln="0" eid="TxDeFormsEditorGridDescriptor"/>
                          <i key="Height">400</i>
                          <i key="Width">430</i>
                          <b key="editButton">S</b>
                          <b key="newButton">S</b>
                          <b key="deleteButton">S</b>
                        </be>
                        <be key="workspaceTableInfo" refId="2995" clsId="matrixWSInfo">
                          <b key="isT">N</b>
                          <s key="wsCode">$CPM</s>
                        </be>
                        <be key="customFilters" refId="2996" clsId="ExpCustomFiltersProspetto"/>
                      </be>
                    </val>
                  </m>
                  <m key="cellFields" refId="2997" keid="SYS_STR" veid="CodeCellField">
                    <key>
                      <s>CellField00</s>
                    </key>
                    <val>
                      <be refId="2998" clsId="CodeCellField">
                        <s key="code">CellField00</s>
                        <s key="cellField">$Period.code</s>
                      </be>
                    </val>
                    <key>
                      <s>CellField01</s>
                    </key>
                    <val>
                      <be refId="2999" clsId="CodeCellField">
                        <s key="code">CellField01</s>
                        <s key="cellField">$scenario.year</s>
                      </be>
                    </val>
                  </m>
                  <m key="dictionary" refId="3000" keid="SYS_STR" veid="CodeMultiDescVO">
                    <key>
                      <s>Dict03</s>
                    </key>
                    <val>
                      <be refId="3001" clsId="CodeMultiDescVO">
                        <s key="code">Dict03</s>
                        <be key="multiDescVO" refId="3002" clsId="MultiDesc">
                          <a key="desc" refId="3003" ln="4" eid="SYS_STR">
                            <s>Cash used for investing activities</s>
                            <s>
                              Cashflow aus der Investitionst
                              <ch cod="e4"/>
                              tigkeit
                            </s>
                            <nl/>
                            <nl/>
                          </a>
                        </be>
                      </be>
                    </val>
                    <key>
                      <s>Dict01</s>
                    </key>
                    <val>
                      <be refId="3004" clsId="CodeMultiDescVO">
                        <s key="code">Dict01</s>
                        <be key="multiDescVO" refId="3005" clsId="MultiDesc">
                          <a key="desc" refId="3006" ln="4" eid="SYS_STR">
                            <s>Validations</s>
                            <s>Validierungen</s>
                            <nl/>
                            <nl/>
                          </a>
                        </be>
                      </be>
                    </val>
                    <key>
                      <s>Dict07</s>
                    </key>
                    <val>
                      <be refId="3007" clsId="CodeMultiDescVO">
                        <s key="code">Dict07</s>
                        <be key="multiDescVO" refId="3008" clsId="MultiDesc">
                          <a key="desc" refId="3009" ln="4" eid="SYS_STR">
                            <s>US</s>
                            <s>DE</s>
                            <nl/>
                            <nl/>
                          </a>
                        </be>
                      </be>
                    </val>
                    <key>
                      <s>Dict04</s>
                    </key>
                    <val>
                      <be refId="3010" clsId="CodeMultiDescVO">
                        <s key="code">Dict04</s>
                        <be key="multiDescVO" refId="3011" clsId="MultiDesc">
                          <a key="desc" refId="3012" ln="4" eid="SYS_STR">
                            <s>Cash provided by financing activities</s>
                            <s>
                              Cashflow aus der Finanzierungst
                              <ch cod="e4"/>
                              tigkeit
                            </s>
                            <nl/>
                            <nl/>
                          </a>
                        </be>
                      </be>
                    </val>
                    <key>
                      <s>Dict02</s>
                    </key>
                    <val>
                      <be refId="3013" clsId="CodeMultiDescVO">
                        <s key="code">Dict02</s>
                        <be key="multiDescVO" refId="3014" clsId="MultiDesc">
                          <a key="desc" refId="3015" ln="4" eid="SYS_STR">
                            <s>Cash provided by operating activities (OCF)</s>
                            <s>
                              Cashflow asu Gesh
                              <ch cod="e4"/>
                              ftst
                              <ch cod="e4"/>
                              tigkeit (operativer Cashflow)
                            </s>
                            <nl/>
                            <nl/>
                          </a>
                        </be>
                      </be>
                    </val>
                    <key>
                      <s>Dict05</s>
                    </key>
                    <val>
                      <be refId="3016" clsId="CodeMultiDescVO">
                        <s key="code">Dict05</s>
                        <be key="multiDescVO" refId="3017" clsId="MultiDesc">
                          <a key="desc" refId="3018" ln="4" eid="SYS_STR">
                            <s>
                              Cash and cash equivalents of continuing operations at the end of the quarter/year
                              <ch cod="200c"/>
                            </s>
                            <s>
                              Zahlungsmittel und Zahlungsmittel
                              <ch cod="e4"/>
                              quivalente fortgef
                              <ch cod="fc"/>
                              hrter Aktivit
                              <ch cod="e4"/>
                              ten Zum Quartals/Jahres Ende
                            </s>
                            <nl/>
                            <nl/>
                          </a>
                        </be>
                      </be>
                    </val>
                    <key>
                      <s>Dict00</s>
                    </key>
                    <val>
                      <be refId="3019" clsId="CodeMultiDescVO">
                        <s key="code">Dict00</s>
                        <be key="multiDescVO" refId="3020" clsId="MultiDesc">
                          <a key="desc" refId="3021" ln="4" eid="SYS_STR">
                            <s>
                              Uniper Consolidated Statement of Cash Flows
                              <ch cod="b9"/>
                            </s>
                            <s>
                              Kapitalflussrechnung des Uniper-Konzerns
                              <ch cod="b9"/>
                              <ch cod="207e"/>
                            </s>
                            <nl/>
                            <nl/>
                          </a>
                        </be>
                      </be>
                    </val>
                    <key>
                      <s>Dict08</s>
                    </key>
                    <val>
                      <be refId="3022" clsId="CodeMultiDescVO">
                        <s key="code">Dict08</s>
                        <be key="multiDescVO" refId="3023" clsId="MultiDesc">
                          <a key="desc" refId="3024" ln="4" eid="SYS_STR">
                            <s>
                              <ch cod="20ac"/>
                               in millions
                            </s>
                            <s>
                              in Mio 
                              <ch cod="20ac"/>
                            </s>
                            <nl/>
                            <nl/>
                          </a>
                        </be>
                      </be>
                    </val>
                    <key>
                      <s>Dict06</s>
                    </key>
                    <val>
                      <be refId="3025" clsId="CodeMultiDescVO">
                        <s key="code">Dict06</s>
                        <be key="multiDescVO" refId="3026" clsId="MultiDesc">
                          <a key="desc" refId="3027" ln="4" eid="SYS_STR">
                            <s>Net increase in cash and cash equivalents</s>
                            <s>
                              Liquidit
                              <ch cod="e4"/>
                              tswirksame Ver
                              <ch cod="e4"/>
                              nderung der Zahlungsmittel und Zahlungsmittel
                              <ch cod="e4"/>
                              quivalente
                            </s>
                            <nl/>
                            <nl/>
                          </a>
                        </be>
                      </be>
                    </val>
                  </m>
                  <m key="controlExpressions" refId="3028" keid="SYS_STR" veid="CodedExpControlloProspetto"/>
                  <m key="inlineParameters" refId="3029" keid="SYS_STR" veid="CodedInlineParameter"/>
                  <m key="queries" refId="3030" keid="SYS_STR" veid="Reporting.com.tagetik.query.IUserDefinedQueryVO,Reporting"/>
                  <m key="launchers" refId="3031" keid="SYS_STR" veid="ElaborationsLauncher"/>
                  <m key="actionLists" refId="3032" keid="SYS_STR" veid="Reporting.com.tagetik.actionlist.ISnapshotActionList,Reporting"/>
                  <l key="areas" refId="3033" ln="0" eid="SYS_STR"/>
                  <l key="charts" refId="3034" ln="0" eid="SYS_STR"/>
                  <l key="pivots" refId="3035" ln="0" eid="SYS_STR"/>
                </be>
                <b key="forceRebuild">N</b>
                <b key="forceReopen">N</b>
                <rs key="tempiElaborazione" refId="3036" rowCount="7" fieldNames="MATRICE,TIPO,TEMPO">
                  <field name="MATRICE">
                    <s/>
                    <s/>
                    <s>Matrix01</s>
                    <s>Matrix01 Income Tax payments</s>
                    <s/>
                    <s/>
                    <s/>
                  </field>
                  <field name="TIPO">
                    <s>PRE_EXPLOSION</s>
                    <s>CELL_FIELDS</s>
                    <s>HEADERS</s>
                    <s>HEADERS</s>
                    <s>QUEUING TIME</s>
                    <s>OTHER</s>
                    <s>POST_EXPLOSION</s>
                  </field>
                  <field name="TEMPO">
                    <s>40</s>
                    <s>6</s>
                    <s>3724</s>
                    <s>325</s>
                    <s>0</s>
                    <s>0</s>
                    <s>0</s>
                  </field>
                </rs>
                <be key="styleSheet" refId="3037" clsId="StyleSheetResult"/>
                <a key="sheetNames" refId="3038" ln="1" eid="SYS_STR">
                  <s>CFS</s>
                </a>
                <s key="scripts"/>
                <l key="sheetsToHide" refId="3039" ln="0" eid="SYS_STR"/>
                <be key="reportFilters" refId="3040" clsId="FilterNode">
                  <l key="dimensionOids" refId="3041" ln="0" eid="DimensionOid"/>
                  <l key="AdHocParamDimensionOids" refId="3042" ln="0" eid="DimensionOid"/>
                  <be key="data" refId="3043" clsId="FilterNodeData">
                    <ref key="filterNode" refId="3040"/>
                    <i key="segmentLevel">0</i>
                    <ref key="segment" refId="25"/>
                    <b key="placeHolder">N</b>
                    <ref key="weight" refId="26"/>
                    <be key="textMatchingCondition" refId="3044"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i key="index">0</i>
                  <l key="children" refId="3045" ln="0" eid="Framework.com.tagetik.trees.INode,framework"/>
                </be>
                <m key="dataTypes" refId="3046" keid="SYS_STR" veid="DataTypesMap"/>
                <l key="hideRCResults" refId="3047" ln="0" eid="HideRCSResult"/>
                <m key="queries" refId="3048" keid="SYS_STR" veid="MultiSheetQueryResultVO"/>
                <m key="validationQueries" refId="3049" keid="SYS_STR" veid="ValidationQueryResult"/>
              </be>
              <be key="logger" refId="3050" clsId="ReportLogger">
                <be key="sheetLogger" refId="3051" clsId="ReportingElementLogger">
                  <set key="errors" refId="3052" ln="0" eid="SYS_STR"/>
                  <set key="warnings" refId="3053" ln="0" eid="SYS_STR"/>
                </be>
                <be key="fgdLogger" refId="3054" clsId="ReportingElementLogger">
                  <set key="errors" refId="3055" ln="0" eid="SYS_STR"/>
                  <set key="warnings" refId="3056" ln="0" eid="SYS_STR"/>
                </be>
                <be key="tmplLogger" refId="3057" clsId="ReportingElementLogger">
                  <set key="errors" refId="3058" ln="0" eid="SYS_STR"/>
                  <set key="warnings" refId="3059" ln="0" eid="SYS_STR"/>
                </be>
                <m key="matrixLoggers" refId="3060" keid="SYS_STR" veid="MatrixLogger">
                  <key>
                    <s>Matrix01 Income Tax payments</s>
                  </key>
                  <val>
                    <be refId="3061" clsId="MatrixLogger">
                      <s key="code">Matrix01 Income Tax payments</s>
                      <be key="rowsLogger" refId="3062" clsId="ReportingElementLogger">
                        <set key="errors" refId="3063" ln="0" eid="SYS_STR"/>
                        <set key="warnings" refId="3064" ln="0" eid="SYS_STR"/>
                      </be>
                      <be key="colsLogger" refId="3065" clsId="ReportingElementLogger">
                        <set key="errors" refId="3066" ln="0" eid="SYS_STR"/>
                        <set key="warnings" refId="3067" ln="0" eid="SYS_STR"/>
                      </be>
                      <set key="errors" refId="3068" ln="0" eid="SYS_STR"/>
                      <set key="warnings" refId="3069" ln="0" eid="SYS_STR"/>
                    </be>
                  </val>
                  <key>
                    <s>Matrix01</s>
                  </key>
                  <val>
                    <be refId="3070" clsId="MatrixLogger">
                      <s key="code">Matrix01</s>
                      <be key="rowsLogger" refId="3071" clsId="ReportingElementLogger">
                        <set key="errors" refId="3072" ln="0" eid="SYS_STR"/>
                        <set key="warnings" refId="3073" ln="0" eid="SYS_STR"/>
                      </be>
                      <be key="colsLogger" refId="3074" clsId="ReportingElementLogger">
                        <set key="errors" refId="3075" ln="0" eid="SYS_STR"/>
                        <set key="warnings" refId="3076" ln="0" eid="SYS_STR"/>
                      </be>
                      <set key="errors" refId="3077" ln="0" eid="SYS_STR"/>
                      <set key="warnings" refId="3078" ln="0" eid="SYS_STR"/>
                    </be>
                  </val>
                </m>
                <set key="errors" refId="3079" ln="0" eid="SYS_STR"/>
                <set key="warnings" refId="3080" ln="0" eid="SYS_STR"/>
              </be>
            </be>
          </val>
          <key>
            <s>Template01</s>
          </key>
          <val>
            <be refId="3081" clsId="ProspElaborationTaskResult">
              <be key="prospElaborazioneResult" refId="3082" clsId="ProspElaborationResult">
                <s key="dbId">PROD_TGK_UNIPER_001</s>
                <ref key="endInsertionStatus" refId="1684"/>
                <m key="valori" refId="3083" keid="SYS_STR" veid="Framework.com.tagetik.datatypes.IRecordset,framework"/>
                <d key="runDate">1708529307948</d>
                <m key="tableNameOfRow" refId="3084" keid="SYS_STR" veid="TableNameInfo"/>
                <m key="intestazioni" refId="3085" keid="SYS_STR" veid="Framework.com.tagetik.datatypes.IRecordset,framework"/>
                <m key="intestazioniLink" refId="3086" keid="SYS_STR" veid="Framework.com.tagetik.datatypes.IRecordset,framework"/>
                <m key="celleEditabili" refId="3087" keid="SYS_STR" veid="Reporting.com.tagetik.launchedreport.ReportingCell[],Reporting"/>
                <m key="dictionaryTerms" refId="3088" keid="SYS_STR" veid="SYS_STR"/>
                <rs key="cellFields" refId="3089" rowCount="0" fieldNames=""/>
                <be key="reportTemplate" refId="3090" clsId="ReportTemplateVO">
                  <s key="code">Template01</s>
                  <s key="desc">Statement of Cash Flows</s>
                  <m key="matrices" refId="3091" keid="SYS_STR" veid="Reporting.com.tagetik.tables.IMatrixPositionBlockVO,Reporting"/>
                  <m key="cellFields" refId="3092" keid="SYS_STR" veid="CodeCellField"/>
                  <m key="dictionary" refId="3093" keid="SYS_STR" veid="CodeMultiDescVO"/>
                  <m key="controlExpressions" refId="3094" keid="SYS_STR" veid="CodedExpControlloProspetto"/>
                  <m key="inlineParameters" refId="3095" keid="SYS_STR" veid="CodedInlineParameter"/>
                  <m key="queries" refId="3096" keid="SYS_STR" veid="Reporting.com.tagetik.query.IUserDefinedQueryVO,Reporting"/>
                  <m key="launchers" refId="3097" keid="SYS_STR" veid="ElaborationsLauncher"/>
                  <m key="actionLists" refId="3098" keid="SYS_STR" veid="Reporting.com.tagetik.actionlist.ISnapshotActionList,Reporting"/>
                  <l key="areas" refId="3099" ln="0" eid="SYS_STR"/>
                  <l key="charts" refId="3100" ln="0" eid="SYS_STR"/>
                  <l key="pivots" refId="3101" ln="0" eid="SYS_STR"/>
                </be>
                <b key="forceRebuild">N</b>
                <b key="forceReopen">N</b>
                <rs key="tempiElaborazione" refId="3102" rowCount="5" fieldNames="MATRICE,TIPO,TEMPO">
                  <field name="MATRICE">
                    <s/>
                    <s/>
                    <s/>
                    <s/>
                    <s/>
                  </field>
                  <field name="TIPO">
                    <s>PRE_EXPLOSION</s>
                    <s>CELL_FIELDS</s>
                    <s>QUEUING TIME</s>
                    <s>OTHER</s>
                    <s>POST_EXPLOSION</s>
                  </field>
                  <field name="TEMPO">
                    <s>0</s>
                    <s>0</s>
                    <s>0</s>
                    <s>0</s>
                    <s>0</s>
                  </field>
                </rs>
                <be key="styleSheet" refId="3103" clsId="StyleSheetResult"/>
                <a key="sheetNames" refId="3104" ln="1" eid="SYS_STR">
                  <s>Statement of Cash Flows</s>
                </a>
                <s key="scripts"/>
                <l key="sheetsToHide" refId="3105" ln="0" eid="SYS_STR"/>
                <be key="reportFilters" refId="3106" clsId="FilterNode">
                  <l key="dimensionOids" refId="3107" ln="0" eid="DimensionOid"/>
                  <l key="AdHocParamDimensionOids" refId="3108" ln="0" eid="DimensionOid"/>
                  <be key="data" refId="3109" clsId="FilterNodeData">
                    <ref key="filterNode" refId="3106"/>
                    <i key="segmentLevel">0</i>
                    <ref key="segment" refId="25"/>
                    <b key="placeHolder">N</b>
                    <ref key="weight" refId="26"/>
                    <be key="textMatchingCondition" refId="3110"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i key="index">0</i>
                  <l key="children" refId="3111" ln="0" eid="Framework.com.tagetik.trees.INode,framework"/>
                </be>
                <m key="dataTypes" refId="3112" keid="SYS_STR" veid="DataTypesMap"/>
                <m key="queries" refId="3113" keid="SYS_STR" veid="MultiSheetQueryResultVO"/>
                <m key="validationQueries" refId="3114" keid="SYS_STR" veid="ValidationQueryResult"/>
              </be>
              <be key="logger" refId="3115" clsId="ReportLogger">
                <be key="sheetLogger" refId="3116" clsId="ReportingElementLogger">
                  <set key="errors" refId="3117" ln="0" eid="SYS_STR"/>
                  <set key="warnings" refId="3118" ln="0" eid="SYS_STR"/>
                </be>
                <be key="fgdLogger" refId="3119" clsId="ReportingElementLogger">
                  <set key="errors" refId="3120" ln="0" eid="SYS_STR"/>
                  <set key="warnings" refId="3121" ln="0" eid="SYS_STR"/>
                </be>
                <be key="tmplLogger" refId="3122" clsId="ReportingElementLogger">
                  <set key="errors" refId="3123" ln="0" eid="SYS_STR"/>
                  <set key="warnings" refId="3124" ln="0" eid="SYS_STR"/>
                </be>
                <m key="matrixLoggers" refId="3125" keid="SYS_STR" veid="MatrixLogger"/>
                <set key="errors" refId="3126" ln="0" eid="SYS_STR"/>
                <set key="warnings" refId="3127" ln="0" eid="SYS_STR"/>
              </be>
            </be>
          </val>
        </m>
        <m key="exportedType" refId="3128" keid="SYS_STR" veid="SYS_STR"/>
        <m key="exportedResult" refId="3129" keid="SYS_STR" veid="System.Byte[]"/>
        <b key="flagValidation">N</b>
      </be>
      <be key="parameters" refId="3130" clsId="LaunchParameters">
        <be key="parameterBlock" refId="3131" clsId="ParameterBlock">
          <m key="ParameterValues" refId="3132" keid="SYS_STR" veid="Reporting.com.tagetik.report.parametersValue.IParameterValue,Reporting">
            <key>
              <s>5343455F24-45-41435F5343455F434F4E535F504152545F30303031--50-</s>
            </key>
            <val>
              <be refId="3133" clsId="FilterNodeParameterValue">
                <e key="ParamSetType" refId="3134" id="ParamSetType">ESPLICITA_SELEZIONA</e>
                <be key="Value" refId="3135" clsId="FilterNode">
                  <l key="dimensionOids" refId="3136" ln="1" eid="DimensionOid">
                    <cust clsId="DimensionOid">5343455F24-45-41432D323032332D434F4E53-554E495045522D47524F5550--</cust>
                  </l>
                  <l key="AdHocParamDimensionOids" refId="3137" ln="0" eid="DimensionOid"/>
                  <be key="data" refId="3138" clsId="FilterNodeData">
                    <ref key="filterNode" refId="3135"/>
                    <s key="dim">SCE_$</s>
                    <i key="segmentLevel">0</i>
                    <ref key="segment" refId="25"/>
                    <b key="placeHolder">N</b>
                    <ref key="weight" refId="26"/>
                    <be key="textMatchingCondition" refId="3139" clsId="TextMatchingCondition">
                      <ref key="op" refId="28"/>
                      <s key="val"/>
                    </be>
                    <ref key="change" refId="29"/>
                    <ref key="dataType" refId="30"/>
                    <b key="prevailingDataType">N</b>
                    <ref key="editability" refId="31"/>
                    <b key="signChange">N</b>
                    <b key="nativeSignChange">N</b>
                    <l key="nav" refId="3140" ln="0" eid="ScenarioModifierValue"/>
                    <i key="sco">0</i>
                    <b key="applyFiltersForForcedScenarioPeriodoMap">N</b>
                    <b key="lineSplit">N</b>
                    <b key="addRCRow">N</b>
                    <b key="complementary">N</b>
                    <ref key="periodicCalculation" refId="882"/>
                    <b key="breakLevelSubtotal">N</b>
                    <b key="alreadyDrilled">N</b>
                    <b key="multiSelection">N</b>
                  </be>
                  <cust key="id" clsId="FilterOid">2</cust>
                  <s key="cod"/>
                  <s key="desc"/>
                  <i key="index">0</i>
                  <l key="children" refId="3141" ln="0" eid="Framework.com.tagetik.trees.INode,framework"/>
                </be>
              </be>
            </val>
            <key>
              <s>504552-45-41435F5045525F414C4C5F504152545F30303031--50-</s>
            </key>
            <val>
              <be refId="3142" clsId="FilterNodeParameterValue">
                <ref key="ParamSetType" refId="3134"/>
                <be key="Value" refId="3143" clsId="FilterNode">
                  <l key="dimensionOids" refId="3144" ln="1" eid="DimensionOid">
                    <cust clsId="DimensionOid">504552-45-3132---</cust>
                  </l>
                  <l key="AdHocParamDimensionOids" refId="3145" ln="0" eid="DimensionOid"/>
                  <be key="data" refId="3146" clsId="FilterNodeData">
                    <ref key="filterNode" refId="3143"/>
                    <s key="dim">PER</s>
                    <i key="segmentLevel">0</i>
                    <ref key="segment" refId="25"/>
                    <b key="placeHolder">N</b>
                    <ref key="weight" refId="26"/>
                    <be key="textMatchingCondition" refId="314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882"/>
                    <b key="breakLevelSubtotal">N</b>
                    <b key="alreadyDrilled">N</b>
                    <b key="multiSelection">N</b>
                  </be>
                  <cust key="id" clsId="FilterOid">2</cust>
                  <i key="index">0</i>
                </be>
              </be>
            </val>
          </m>
          <m key="ParameterAdHocValues" refId="3148" keid="SYS_STR" veid="Reporting.com.tagetik.report.parametersValue.IParameterValue,Reporting"/>
        </be>
        <i key="descLanguage">1</i>
        <b key="dataEntry">N</b>
        <b key="checkEdit">S</b>
        <s key="adHocFileName"/>
        <s key="containerReportListFileName"/>
        <s key="containerReportListCode">CD_TABLES_EXT</s>
        <b key="createMatrixAreas">N</b>
      </be>
      <be key="launchInfo" refId="3149" clsId="LaunchInfo">
        <d key="launchTime">1708529308102</d>
        <s key="handlerId">2c3e551e-c5a7-45d6-b37a-877329549dc1</s>
      </be>
      <s key="code">CD_DAN040_QY</s>
      <ref key="desc" refId="2"/>
      <d key="dateStyleApplied">1530012689727</d>
      <be key="options" refId="3150"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3151" keid="SYS_STR" veid="Reporting.com.tagetik.report.IReportTemplateVO,Reporting">
        <key>
          <s>Template02</s>
        </key>
        <val>
          <be refId="3152" clsId="ReportTemplateVO">
            <s key="code">Template02</s>
            <s key="desc">CFS 2</s>
            <m key="matrices" refId="3153" keid="SYS_STR" veid="Reporting.com.tagetik.tables.IMatrixPositionBlockVO,Reporting"/>
            <m key="cellFields" refId="3154" keid="SYS_STR" veid="CodeCellField"/>
            <m key="dictionary" refId="3155" keid="SYS_STR" veid="CodeMultiDescVO">
              <key>
                <s>Dict00</s>
              </key>
              <val>
                <be refId="3156" clsId="CodeMultiDescVO">
                  <s key="code">Dict00</s>
                  <ref key="multiDescVO" refId="1697"/>
                </be>
              </val>
            </m>
            <m key="controlExpressions" refId="3157" keid="SYS_STR" veid="CodedExpControlloProspetto"/>
            <m key="inlineParameters" refId="3158" keid="SYS_STR" veid="CodedInlineParameter"/>
            <m key="queries" refId="3159" keid="SYS_STR" veid="Reporting.com.tagetik.query.IUserDefinedQueryVO,Reporting"/>
            <be key="sheets" refId="3160" clsId="FilterNode">
              <l key="dimensionOids" refId="3161" ln="0" eid="DimensionOid"/>
              <l key="AdHocParamDimensionOids" refId="3162" ln="0" eid="DimensionOid"/>
              <be key="data" refId="3163" clsId="FilterNodeData">
                <ref key="filterNode" refId="3160"/>
                <i key="segmentLevel">0</i>
                <ref key="segment" refId="25"/>
                <b key="placeHolder">N</b>
                <ref key="weight" refId="26"/>
                <be key="textMatchingCondition" refId="3164"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3165" keid="SYS_STR" veid="ElaborationsLauncher"/>
            <m key="actionLists" refId="3166" keid="SYS_STR" veid="Reporting.com.tagetik.actionlist.ISnapshotActionList,Reporting"/>
            <l key="areas" refId="3167" ln="0" eid="SYS_STR"/>
            <l key="charts" refId="3168" ln="0" eid="SYS_STR"/>
            <l key="pivots" refId="3169" ln="0" eid="SYS_STR"/>
          </be>
        </val>
        <key>
          <s>Template01</s>
        </key>
        <val>
          <be refId="3170" clsId="ReportTemplateVO">
            <s key="code">Template01</s>
            <s key="desc">Statement of Cash Flows</s>
            <m key="matrices" refId="3171" keid="SYS_STR" veid="Reporting.com.tagetik.tables.IMatrixPositionBlockVO,Reporting"/>
            <m key="cellFields" refId="3172" keid="SYS_STR" veid="CodeCellField"/>
            <m key="dictionary" refId="3173" keid="SYS_STR" veid="CodeMultiDescVO"/>
            <m key="controlExpressions" refId="3174" keid="SYS_STR" veid="CodedExpControlloProspetto"/>
            <m key="inlineParameters" refId="3175" keid="SYS_STR" veid="CodedInlineParameter"/>
            <m key="queries" refId="3176" keid="SYS_STR" veid="Reporting.com.tagetik.query.IUserDefinedQueryVO,Reporting"/>
            <be key="sheets" refId="3177" clsId="FilterNode">
              <l key="dimensionOids" refId="3178" ln="0" eid="DimensionOid"/>
              <l key="AdHocParamDimensionOids" refId="3179" ln="0" eid="DimensionOid"/>
              <be key="data" refId="3180" clsId="FilterNodeData">
                <ref key="filterNode" refId="3177"/>
                <i key="segmentLevel">0</i>
                <ref key="segment" refId="25"/>
                <b key="placeHolder">N</b>
                <ref key="weight" refId="26"/>
                <be key="textMatchingCondition" refId="318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3182" keid="SYS_STR" veid="ElaborationsLauncher"/>
            <m key="actionLists" refId="3183" keid="SYS_STR" veid="Reporting.com.tagetik.actionlist.ISnapshotActionList,Reporting"/>
            <l key="areas" refId="3184" ln="0" eid="SYS_STR"/>
            <l key="charts" refId="3185" ln="0" eid="SYS_STR"/>
            <l key="pivots" refId="3186" ln="0" eid="SYS_STR"/>
          </be>
        </val>
        <key>
          <s>Template00</s>
        </key>
        <val>
          <be refId="3187" clsId="ReportTemplateVO">
            <s key="code">Template00</s>
            <s key="desc">CFS</s>
            <m key="matrices" refId="3188" keid="SYS_STR" veid="Reporting.com.tagetik.tables.IMatrixPositionBlockVO,Reporting">
              <key>
                <s>Matrix01</s>
              </key>
              <val>
                <be refId="3189" clsId="MatrixPositionBlockVO">
                  <s key="positionID">Matrix01</s>
                  <ref key="rows" refId="1970"/>
                  <ref key="columns" refId="2911"/>
                  <ref key="matrixFilters" refId="2931"/>
                  <be key="rowHeaders" refId="3190" clsId="ReportingHeaders">
                    <m key="headers" refId="3191" keid="SYS_PR_I" veid="System.Collections.IList">
                      <key>
                        <i>-1</i>
                      </key>
                      <val>
                        <l refId="3192" ln="1">
                          <s>$Account.desc</s>
                        </l>
                      </val>
                    </m>
                    <m key="headersDims" refId="3193" keid="SYS_PR_I" veid="SYS_STR">
                      <key>
                        <i>-1</i>
                      </key>
                      <val>
                        <s>VOC</s>
                      </val>
                    </m>
                  </be>
                  <be key="columnHeaders" refId="3194" clsId="ReportingHeaders">
                    <m key="headers" refId="3195" keid="SYS_PR_I" veid="System.Collections.IList">
                      <key>
                        <i>-1</i>
                      </key>
                      <val>
                        <l refId="3196" ln="1">
                          <s>value($Scenario.year)</s>
                        </l>
                      </val>
                    </m>
                    <m key="headersDims" refId="3197" keid="SYS_PR_I" veid="SYS_STR">
                      <key>
                        <i>-1</i>
                      </key>
                      <val>
                        <s>SCE_$</s>
                      </val>
                    </m>
                  </be>
                  <ref key="styleType" refId="1217"/>
                  <b key="subtotalOnTop">N</b>
                  <b key="leavesFirst">N</b>
                  <b key="groupSubtotal">N</b>
                  <b key="replaceWithPlaceholder">N</b>
                  <b key="onlyFirstHeader">N</b>
                  <b key="allowRangeBreak">N</b>
                  <b key="showZeros">N</b>
                  <i key="maxRows">0</i>
                  <ref key="rowsExpansionMode" refId="1218"/>
                  <i key="maxCols">0</i>
                  <ref key="colsExpansionMode" refId="1218"/>
                  <ref key="columnsAutofitMode" refId="1219"/>
                  <b key="isEditabilityOnDemand">N</b>
                  <b key="useForcedBoundDims">N</b>
                  <ref key="disableHints" refId="1220"/>
                  <ref key="tipoAllineamentoLordiIC" refId="1221"/>
                  <ref key="forcedDimensions" refId="2980"/>
                  <b key="bindOriginalAmountOnSave">N</b>
                  <b key="showLink">N</b>
                  <i key="index">1</i>
                  <b key="excludeValuatingSheetsWithZeroValues">N</b>
                  <m key="addictionalStyleSheets" refId="3198" keid="SYS_STR" veid="StyleSheet"/>
                  <b key="allowOpenNewElements">N</b>
                  <s key="forcedBreakBackType">X</s>
                  <s key="forcedBreakBackRefLeaf">X</s>
                  <b key="autoOpenNewElements">N</b>
                  <b key="askNumRows">N</b>
                  <set key="forcedContentCells" refId="3199" ln="10" eid="Reporting.com.tagetik.tables.IMatixCellLeafPositions,Reporting">
                    <ref refId="2982"/>
                    <ref refId="2983"/>
                    <ref refId="2984"/>
                    <ref refId="2985"/>
                    <ref refId="2986"/>
                    <ref refId="2987"/>
                    <ref refId="2988"/>
                    <ref refId="2989"/>
                    <ref refId="2990"/>
                    <ref refId="2991"/>
                  </set>
                  <m key="forcedEditModes" refId="3200" keid="Reporting.com.tagetik.tables.IMatixCellLeafPositions,Reporting" veid="SYS_STR"/>
                  <b key="UseTxlDeFormEditor">N</b>
                  <ref key="TxDeFormsEditorDescriptor" refId="2993"/>
                  <ref key="workspaceTableInfo" refId="2995"/>
                  <ref key="customFilters" refId="2996"/>
                </be>
              </val>
              <key>
                <s>Matrix01 Income Tax payments</s>
              </key>
              <val>
                <be refId="3201" clsId="MatrixPositionBlockVO">
                  <s key="positionID">Matrix01 Income Tax payments</s>
                  <ref key="rows" refId="1808"/>
                  <ref key="columns" refId="1913"/>
                  <ref key="matrixFilters" refId="1934"/>
                  <be key="rowHeaders" refId="3202" clsId="ReportingHeaders">
                    <m key="headers" refId="3203" keid="SYS_PR_I" veid="System.Collections.IList">
                      <key>
                        <i>-1</i>
                      </key>
                      <val>
                        <l refId="3204" ln="1">
                          <s>$Account.desc</s>
                        </l>
                      </val>
                    </m>
                    <m key="headersDims" refId="3205" keid="SYS_PR_I" veid="SYS_STR">
                      <key>
                        <i>-1</i>
                      </key>
                      <val>
                        <s>VOC</s>
                      </val>
                    </m>
                  </be>
                  <be key="columnHeaders" refId="3206" clsId="ReportingHeaders">
                    <m key="headers" refId="3207" keid="SYS_PR_I" veid="System.Collections.IList">
                      <key>
                        <i>-1</i>
                      </key>
                      <val>
                        <l refId="3208" ln="1">
                          <s>$Scenario.year</s>
                        </l>
                      </val>
                    </m>
                    <m key="headersDims" refId="3209" keid="SYS_PR_I" veid="SYS_STR">
                      <key>
                        <i>-1</i>
                      </key>
                      <val>
                        <s>SCE_$</s>
                      </val>
                    </m>
                  </be>
                  <ref key="styleType" refId="1217"/>
                  <b key="subtotalOnTop">N</b>
                  <b key="leavesFirst">N</b>
                  <b key="groupSubtotal">N</b>
                  <b key="replaceWithPlaceholder">N</b>
                  <b key="onlyFirstHeader">N</b>
                  <b key="allowRangeBreak">N</b>
                  <b key="showZeros">N</b>
                  <i key="maxRows">0</i>
                  <ref key="rowsExpansionMode" refId="1218"/>
                  <i key="maxCols">0</i>
                  <ref key="colsExpansionMode" refId="1218"/>
                  <ref key="columnsAutofitMode" refId="1219"/>
                  <b key="isEditabilityOnDemand">N</b>
                  <b key="useForcedBoundDims">N</b>
                  <ref key="disableHints" refId="1220"/>
                  <ref key="tipoAllineamentoLordiIC" refId="1221"/>
                  <ref key="forcedDimensions" refId="1962"/>
                  <b key="bindOriginalAmountOnSave">N</b>
                  <b key="showLink">N</b>
                  <i key="index">2</i>
                  <b key="excludeValuatingSheetsWithZeroValues">N</b>
                  <m key="addictionalStyleSheets" refId="3210" keid="SYS_STR" veid="StyleSheet"/>
                  <b key="allowOpenNewElements">N</b>
                  <s key="forcedBreakBackType">X</s>
                  <s key="forcedBreakBackRefLeaf">X</s>
                  <b key="autoOpenNewElements">N</b>
                  <b key="askNumRows">N</b>
                  <set key="forcedContentCells" refId="3211" ln="1" eid="Reporting.com.tagetik.tables.IMatixCellLeafPositions,Reporting">
                    <ref refId="1964"/>
                  </set>
                  <m key="forcedEditModes" refId="3212" keid="Reporting.com.tagetik.tables.IMatixCellLeafPositions,Reporting" veid="SYS_STR"/>
                  <b key="UseTxlDeFormEditor">N</b>
                  <ref key="TxDeFormsEditorDescriptor" refId="1966"/>
                  <ref key="workspaceTableInfo" refId="1968"/>
                </be>
              </val>
            </m>
            <m key="cellFields" refId="3213" keid="SYS_STR" veid="CodeCellField">
              <key>
                <s>CellField00</s>
              </key>
              <val>
                <be refId="3214" clsId="CodeCellField">
                  <s key="code">CellField00</s>
                  <s key="cellField">$Period.code</s>
                </be>
              </val>
              <key>
                <s>CellField01</s>
              </key>
              <val>
                <be refId="3215" clsId="CodeCellField">
                  <s key="code">CellField01</s>
                  <s key="cellField">$scenario.year</s>
                </be>
              </val>
            </m>
            <m key="dictionary" refId="3216" keid="SYS_STR" veid="CodeMultiDescVO">
              <key>
                <s>Dict03</s>
              </key>
              <val>
                <be refId="3217" clsId="CodeMultiDescVO">
                  <s key="code">Dict03</s>
                  <ref key="multiDescVO" refId="3002"/>
                </be>
              </val>
              <key>
                <s>Dict01</s>
              </key>
              <val>
                <be refId="3218" clsId="CodeMultiDescVO">
                  <s key="code">Dict01</s>
                  <ref key="multiDescVO" refId="3005"/>
                </be>
              </val>
              <key>
                <s>Dict07</s>
              </key>
              <val>
                <be refId="3219" clsId="CodeMultiDescVO">
                  <s key="code">Dict07</s>
                  <ref key="multiDescVO" refId="3008"/>
                </be>
              </val>
              <key>
                <s>Dict04</s>
              </key>
              <val>
                <be refId="3220" clsId="CodeMultiDescVO">
                  <s key="code">Dict04</s>
                  <ref key="multiDescVO" refId="3011"/>
                </be>
              </val>
              <key>
                <s>Dict02</s>
              </key>
              <val>
                <be refId="3221" clsId="CodeMultiDescVO">
                  <s key="code">Dict02</s>
                  <ref key="multiDescVO" refId="3014"/>
                </be>
              </val>
              <key>
                <s>Dict05</s>
              </key>
              <val>
                <be refId="3222" clsId="CodeMultiDescVO">
                  <s key="code">Dict05</s>
                  <ref key="multiDescVO" refId="3017"/>
                </be>
              </val>
              <key>
                <s>Dict00</s>
              </key>
              <val>
                <be refId="3223" clsId="CodeMultiDescVO">
                  <s key="code">Dict00</s>
                  <ref key="multiDescVO" refId="3020"/>
                </be>
              </val>
              <key>
                <s>Dict08</s>
              </key>
              <val>
                <be refId="3224" clsId="CodeMultiDescVO">
                  <s key="code">Dict08</s>
                  <ref key="multiDescVO" refId="3023"/>
                </be>
              </val>
              <key>
                <s>Dict06</s>
              </key>
              <val>
                <be refId="3225" clsId="CodeMultiDescVO">
                  <s key="code">Dict06</s>
                  <ref key="multiDescVO" refId="3026"/>
                </be>
              </val>
            </m>
            <m key="controlExpressions" refId="3226" keid="SYS_STR" veid="CodedExpControlloProspetto"/>
            <m key="inlineParameters" refId="3227" keid="SYS_STR" veid="CodedInlineParameter"/>
            <m key="queries" refId="3228" keid="SYS_STR" veid="Reporting.com.tagetik.query.IUserDefinedQueryVO,Reporting"/>
            <be key="sheets" refId="3229" clsId="FilterNode">
              <l key="dimensionOids" refId="3230" ln="0" eid="DimensionOid"/>
              <l key="AdHocParamDimensionOids" refId="3231" ln="0" eid="DimensionOid"/>
              <be key="data" refId="3232" clsId="FilterNodeData">
                <ref key="filterNode" refId="3229"/>
                <i key="segmentLevel">0</i>
                <ref key="segment" refId="25"/>
                <b key="placeHolder">N</b>
                <ref key="weight" refId="26"/>
                <be key="textMatchingCondition" refId="3233"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3234" keid="SYS_STR" veid="ElaborationsLauncher"/>
            <m key="actionLists" refId="3235" keid="SYS_STR" veid="Reporting.com.tagetik.actionlist.ISnapshotActionList,Reporting"/>
            <l key="areas" refId="3236" ln="0" eid="SYS_STR"/>
            <l key="charts" refId="3237" ln="0" eid="SYS_STR"/>
            <l key="pivots" refId="3238" ln="0" eid="SYS_STR"/>
          </be>
        </val>
        <key>
          <s>Template03</s>
        </key>
        <val>
          <be refId="3239" clsId="ReportTemplateVO">
            <s key="code">Template03</s>
            <s key="desc">
              TZ3 
              <ch cod="dc"/>
              berleitung
            </s>
            <m key="matrices" refId="3240" keid="SYS_STR" veid="Reporting.com.tagetik.tables.IMatrixPositionBlockVO,Reporting"/>
            <m key="cellFields" refId="3241" keid="SYS_STR" veid="CodeCellField"/>
            <m key="dictionary" refId="3242" keid="SYS_STR" veid="CodeMultiDescVO">
              <key>
                <s>Dict00</s>
              </key>
              <val>
                <be refId="3243" clsId="CodeMultiDescVO">
                  <s key="code">Dict00</s>
                  <ref key="multiDescVO" refId="1747"/>
                </be>
              </val>
              <key>
                <s>Dict03</s>
              </key>
              <val>
                <be refId="3244" clsId="CodeMultiDescVO">
                  <s key="code">Dict03</s>
                  <ref key="multiDescVO" refId="1750"/>
                </be>
              </val>
              <key>
                <s>Dict02</s>
              </key>
              <val>
                <be refId="3245" clsId="CodeMultiDescVO">
                  <s key="code">Dict02</s>
                  <ref key="multiDescVO" refId="1753"/>
                </be>
              </val>
              <key>
                <s>Dict01</s>
              </key>
              <val>
                <be refId="3246" clsId="CodeMultiDescVO">
                  <s key="code">Dict01</s>
                  <ref key="multiDescVO" refId="1756"/>
                </be>
              </val>
            </m>
            <m key="controlExpressions" refId="3247" keid="SYS_STR" veid="CodedExpControlloProspetto"/>
            <m key="inlineParameters" refId="3248" keid="SYS_STR" veid="CodedInlineParameter"/>
            <m key="queries" refId="3249" keid="SYS_STR" veid="Reporting.com.tagetik.query.IUserDefinedQueryVO,Reporting"/>
            <be key="sheets" refId="3250" clsId="FilterNode">
              <l key="dimensionOids" refId="3251" ln="0" eid="DimensionOid"/>
              <l key="AdHocParamDimensionOids" refId="3252" ln="0" eid="DimensionOid"/>
              <be key="data" refId="3253" clsId="FilterNodeData">
                <ref key="filterNode" refId="3250"/>
                <i key="segmentLevel">0</i>
                <ref key="segment" refId="25"/>
                <b key="placeHolder">N</b>
                <ref key="weight" refId="26"/>
                <be key="textMatchingCondition" refId="3254"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3255" keid="SYS_STR" veid="ElaborationsLauncher"/>
            <m key="actionLists" refId="3256" keid="SYS_STR" veid="Reporting.com.tagetik.actionlist.ISnapshotActionList,Reporting"/>
            <l key="areas" refId="3257" ln="0" eid="SYS_STR"/>
            <l key="charts" refId="3258" ln="0" eid="SYS_STR"/>
            <l key="pivots" refId="3259" ln="0" eid="SYS_STR"/>
          </be>
        </val>
      </m>
      <m key="templateLayouts" refId="3260" keid="SYS_STR" veid="Reporting.com.tagetik.report.IReportTemplateLayoutVO,Reporting">
        <key>
          <s>Template02</s>
        </key>
        <val>
          <be refId="3261" clsId="ReportTemplateLayoutVO">
            <i key="index">1</i>
            <s key="code">Template02</s>
            <m key="cellFieldAddresses" refId="3262" keid="SYS_STR" veid="Reporting.com.tagetik.spreadsheet.gridwrappers.IGridReaderVO,Reporting"/>
            <m key="controlExpressionsAddresses" refId="3263" keid="SYS_STR" veid="Reporting.com.tagetik.spreadsheet.gridwrappers.IGridReaderVO,Reporting"/>
            <m key="inlineParameterAddresses" refId="3264" keid="SYS_STR" veid="Reporting.com.tagetik.spreadsheet.gridwrappers.IGridReaderVO,Reporting"/>
            <m key="dictionaryAddresses" refId="3265" keid="SYS_STR" veid="Reporting.com.tagetik.spreadsheet.gridwrappers.IGridReaderVO,Reporting">
              <key>
                <s>Dict00</s>
              </key>
              <val>
                <be refId="3266" clsId="ExcelCompactGridReaderVO">
                  <be key="element" refId="3267" clsId="BasicLogicalElement">
                    <i key="columnHeadersCount">0</i>
                    <i key="rowHeadersCount">0</i>
                    <i key="valueColumns">1</i>
                    <i key="valueRows">1</i>
                  </be>
                  <s key="firstCell">J5</s>
                </be>
              </val>
            </m>
            <m key="hyperlinkAddresses" refId="3268" keid="SYS_STR" veid="Reporting.com.tagetik.spreadsheet.gridwrappers.IGridReaderVO,Reporting"/>
            <m key="matrixGridReaders" refId="3269" keid="SYS_STR" veid="Reporting.com.tagetik.spreadsheet.gridwrappers.IGridReaderVO,Reporting"/>
            <m key="queryGridReaders" refId="3270" keid="SYS_STR" veid="Reporting.com.tagetik.spreadsheet.gridwrappers.IGridReaderVO,Reporting"/>
          </be>
        </val>
        <key>
          <s>Template01</s>
        </key>
        <val>
          <be refId="3271" clsId="ReportTemplateLayoutVO">
            <i key="index">2</i>
            <s key="code">Template01</s>
            <m key="cellFieldAddresses" refId="3272" keid="SYS_STR" veid="Reporting.com.tagetik.spreadsheet.gridwrappers.IGridReaderVO,Reporting"/>
            <m key="controlExpressionsAddresses" refId="3273" keid="SYS_STR" veid="Reporting.com.tagetik.spreadsheet.gridwrappers.IGridReaderVO,Reporting"/>
            <m key="inlineParameterAddresses" refId="3274" keid="SYS_STR" veid="Reporting.com.tagetik.spreadsheet.gridwrappers.IGridReaderVO,Reporting"/>
            <m key="dictionaryAddresses" refId="3275" keid="SYS_STR" veid="Reporting.com.tagetik.spreadsheet.gridwrappers.IGridReaderVO,Reporting"/>
            <m key="hyperlinkAddresses" refId="3276" keid="SYS_STR" veid="Reporting.com.tagetik.spreadsheet.gridwrappers.IGridReaderVO,Reporting"/>
            <m key="matrixGridReaders" refId="3277" keid="SYS_STR" veid="Reporting.com.tagetik.spreadsheet.gridwrappers.IGridReaderVO,Reporting"/>
            <m key="queryGridReaders" refId="3278" keid="SYS_STR" veid="Reporting.com.tagetik.spreadsheet.gridwrappers.IGridReaderVO,Reporting"/>
          </be>
        </val>
        <key>
          <s>Template00</s>
        </key>
        <val>
          <be refId="3279" clsId="ReportTemplateLayoutVO">
            <i key="index">0</i>
            <s key="code">Template00</s>
            <m key="cellFieldAddresses" refId="3280" keid="SYS_STR" veid="Reporting.com.tagetik.spreadsheet.gridwrappers.IGridReaderVO,Reporting">
              <key>
                <s>CellField01</s>
              </key>
              <val>
                <be refId="3281" clsId="ExcelCompactGridReaderVO">
                  <be key="element" refId="3282" clsId="BasicLogicalElement">
                    <i key="columnHeadersCount">0</i>
                    <i key="rowHeadersCount">0</i>
                    <i key="valueColumns">1</i>
                    <i key="valueRows">1</i>
                  </be>
                  <s key="firstCell">J7</s>
                </be>
              </val>
              <key>
                <s>CellField00</s>
              </key>
              <val>
                <be refId="3283" clsId="ExcelCompactGridReaderVO">
                  <be key="element" refId="3284" clsId="BasicLogicalElement">
                    <i key="columnHeadersCount">0</i>
                    <i key="rowHeadersCount">0</i>
                    <i key="valueColumns">1</i>
                    <i key="valueRows">1</i>
                  </be>
                  <s key="firstCell">J4</s>
                </be>
              </val>
            </m>
            <m key="controlExpressionsAddresses" refId="3285" keid="SYS_STR" veid="Reporting.com.tagetik.spreadsheet.gridwrappers.IGridReaderVO,Reporting"/>
            <m key="inlineParameterAddresses" refId="3286" keid="SYS_STR" veid="Reporting.com.tagetik.spreadsheet.gridwrappers.IGridReaderVO,Reporting"/>
            <m key="dictionaryAddresses" refId="3287" keid="SYS_STR" veid="Reporting.com.tagetik.spreadsheet.gridwrappers.IGridReaderVO,Reporting">
              <key>
                <s>Dict08</s>
              </key>
              <val>
                <be refId="3288" clsId="ExcelCompactGridReaderVO">
                  <be key="element" refId="3289" clsId="BasicLogicalElement">
                    <i key="columnHeadersCount">0</i>
                    <i key="rowHeadersCount">0</i>
                    <i key="valueColumns">1</i>
                    <i key="valueRows">1</i>
                  </be>
                  <s key="firstCell">M16</s>
                </be>
              </val>
              <key>
                <s>Dict02</s>
              </key>
              <val>
                <be refId="3290" clsId="ExcelCompactGridReaderVO">
                  <be key="element" refId="3291" clsId="BasicLogicalElement">
                    <i key="columnHeadersCount">0</i>
                    <i key="rowHeadersCount">0</i>
                    <i key="valueColumns">1</i>
                    <i key="valueRows">1</i>
                  </be>
                  <s key="firstCell">B123</s>
                </be>
              </val>
              <key>
                <s>Dict03</s>
              </key>
              <val>
                <be refId="3292" clsId="ExcelCompactGridReaderVO">
                  <be key="element" refId="3293" clsId="BasicLogicalElement">
                    <i key="columnHeadersCount">0</i>
                    <i key="rowHeadersCount">0</i>
                    <i key="valueColumns">1</i>
                    <i key="valueRows">1</i>
                  </be>
                  <s key="firstCell">B124</s>
                </be>
              </val>
              <key>
                <s>Dict00</s>
              </key>
              <val>
                <be refId="3294" clsId="ExcelCompactGridReaderVO">
                  <be key="element" refId="3295" clsId="BasicLogicalElement">
                    <i key="columnHeadersCount">0</i>
                    <i key="rowHeadersCount">0</i>
                    <i key="valueColumns">1</i>
                    <i key="valueRows">1</i>
                  </be>
                  <s key="firstCell">B3</s>
                </be>
              </val>
              <key>
                <s>Dict01</s>
              </key>
              <val>
                <be refId="3296" clsId="ExcelCompactGridReaderVO">
                  <be key="element" refId="3297" clsId="BasicLogicalElement">
                    <i key="columnHeadersCount">0</i>
                    <i key="rowHeadersCount">0</i>
                    <i key="valueColumns">1</i>
                    <i key="valueRows">1</i>
                  </be>
                  <s key="firstCell">B122</s>
                </be>
              </val>
              <key>
                <s>Dict06</s>
              </key>
              <val>
                <be refId="3298" clsId="ExcelCompactGridReaderVO">
                  <be key="element" refId="3299" clsId="BasicLogicalElement">
                    <i key="columnHeadersCount">0</i>
                    <i key="rowHeadersCount">0</i>
                    <i key="valueColumns">1</i>
                    <i key="valueRows">1</i>
                  </be>
                  <s key="firstCell">B127</s>
                </be>
              </val>
              <key>
                <s>Dict07</s>
              </key>
              <val>
                <be refId="3300" clsId="ExcelCompactGridReaderVO">
                  <be key="element" refId="3301" clsId="BasicLogicalElement">
                    <i key="columnHeadersCount">0</i>
                    <i key="rowHeadersCount">0</i>
                    <i key="valueColumns">1</i>
                    <i key="valueRows">1</i>
                  </be>
                  <s key="firstCell">J5</s>
                </be>
              </val>
              <key>
                <s>Dict04</s>
              </key>
              <val>
                <be refId="3302" clsId="ExcelCompactGridReaderVO">
                  <be key="element" refId="3303" clsId="BasicLogicalElement">
                    <i key="columnHeadersCount">0</i>
                    <i key="rowHeadersCount">0</i>
                    <i key="valueColumns">1</i>
                    <i key="valueRows">1</i>
                  </be>
                  <s key="firstCell">B125</s>
                </be>
              </val>
              <key>
                <s>Dict05</s>
              </key>
              <val>
                <be refId="3304" clsId="ExcelCompactGridReaderVO">
                  <be key="element" refId="3305" clsId="BasicLogicalElement">
                    <i key="columnHeadersCount">0</i>
                    <i key="rowHeadersCount">0</i>
                    <i key="valueColumns">1</i>
                    <i key="valueRows">1</i>
                  </be>
                  <s key="firstCell">B126</s>
                </be>
              </val>
            </m>
            <m key="hyperlinkAddresses" refId="3306" keid="SYS_STR" veid="Reporting.com.tagetik.spreadsheet.gridwrappers.IGridReaderVO,Reporting"/>
            <m key="matrixGridReaders" refId="3307" keid="SYS_STR" veid="Reporting.com.tagetik.spreadsheet.gridwrappers.IGridReaderVO,Reporting">
              <key>
                <s>Matrix01 Income Tax payments</s>
              </key>
              <val>
                <be refId="3308" clsId="ExcelCompactGridReaderVO">
                  <be key="element" refId="3309" clsId="BasicLogicalElement">
                    <i key="columnHeadersCount">1</i>
                    <i key="rowHeadersCount">1</i>
                    <i key="valueColumns">2</i>
                    <i key="valueRows">12</i>
                  </be>
                  <s key="firstCell">B132</s>
                </be>
              </val>
              <key>
                <s>Matrix01</s>
              </key>
              <val>
                <be refId="3310" clsId="ExcelCompactGridReaderVO">
                  <be key="element" refId="3311" clsId="BasicLogicalElement">
                    <i key="columnHeadersCount">1</i>
                    <i key="rowHeadersCount">1</i>
                    <i key="valueColumns">2</i>
                    <i key="valueRows">110</i>
                  </be>
                  <s key="firstCell">B4</s>
                </be>
              </val>
            </m>
            <m key="queryGridReaders" refId="3312" keid="SYS_STR" veid="Reporting.com.tagetik.spreadsheet.gridwrappers.IGridReaderVO,Reporting"/>
          </be>
        </val>
        <key>
          <s>Template03</s>
        </key>
        <val>
          <be refId="3313" clsId="ReportTemplateLayoutVO">
            <i key="index">3</i>
            <s key="code">Template03</s>
            <m key="cellFieldAddresses" refId="3314" keid="SYS_STR" veid="Reporting.com.tagetik.spreadsheet.gridwrappers.IGridReaderVO,Reporting"/>
            <m key="controlExpressionsAddresses" refId="3315" keid="SYS_STR" veid="Reporting.com.tagetik.spreadsheet.gridwrappers.IGridReaderVO,Reporting"/>
            <m key="inlineParameterAddresses" refId="3316" keid="SYS_STR" veid="Reporting.com.tagetik.spreadsheet.gridwrappers.IGridReaderVO,Reporting"/>
            <m key="dictionaryAddresses" refId="3317" keid="SYS_STR" veid="Reporting.com.tagetik.spreadsheet.gridwrappers.IGridReaderVO,Reporting">
              <key>
                <s>Dict00</s>
              </key>
              <val>
                <be refId="3318" clsId="ExcelCompactGridReaderVO">
                  <be key="element" refId="3319" clsId="BasicLogicalElement">
                    <i key="columnHeadersCount">0</i>
                    <i key="rowHeadersCount">0</i>
                    <i key="valueColumns">1</i>
                    <i key="valueRows">1</i>
                  </be>
                  <s key="firstCell">B4</s>
                </be>
              </val>
              <key>
                <s>Dict01</s>
              </key>
              <val>
                <be refId="3320" clsId="ExcelCompactGridReaderVO">
                  <be key="element" refId="3321" clsId="BasicLogicalElement">
                    <i key="columnHeadersCount">0</i>
                    <i key="rowHeadersCount">0</i>
                    <i key="valueColumns">1</i>
                    <i key="valueRows">1</i>
                  </be>
                  <s key="firstCell">C5</s>
                </be>
              </val>
              <key>
                <s>Dict02</s>
              </key>
              <val>
                <be refId="3322" clsId="ExcelCompactGridReaderVO">
                  <be key="element" refId="3323" clsId="BasicLogicalElement">
                    <i key="columnHeadersCount">0</i>
                    <i key="rowHeadersCount">0</i>
                    <i key="valueColumns">1</i>
                    <i key="valueRows">1</i>
                  </be>
                  <s key="firstCell">D5</s>
                </be>
              </val>
              <key>
                <s>Dict03</s>
              </key>
              <val>
                <be refId="3324" clsId="ExcelCompactGridReaderVO">
                  <be key="element" refId="3325" clsId="BasicLogicalElement">
                    <i key="columnHeadersCount">0</i>
                    <i key="rowHeadersCount">0</i>
                    <i key="valueColumns">1</i>
                    <i key="valueRows">1</i>
                  </be>
                  <s key="firstCell">E5</s>
                </be>
              </val>
            </m>
            <m key="hyperlinkAddresses" refId="3326" keid="SYS_STR" veid="Reporting.com.tagetik.spreadsheet.gridwrappers.IGridReaderVO,Reporting"/>
            <m key="matrixGridReaders" refId="3327" keid="SYS_STR" veid="Reporting.com.tagetik.spreadsheet.gridwrappers.IGridReaderVO,Reporting"/>
            <m key="queryGridReaders" refId="3328" keid="SYS_STR" veid="Reporting.com.tagetik.spreadsheet.gridwrappers.IGridReaderVO,Reporting"/>
          </be>
        </val>
      </m>
      <m key="adHocParameters" refId="3329" keid="SYS_STR" veid="ProspParametro"/>
      <l key="parametersToBeRequested" refId="3330" ln="2" eid="ParameterInfo">
        <ref refId="1675"/>
        <ref refId="1676"/>
      </l>
    </be>
  </data>
</easyPacket>
</file>

<file path=customXml/item14.xml><?xml version="1.0" encoding="utf-8"?>
<easyPacket version="1.0">
  <header version="25.0.0.17.tgk.20231012103953"/>
  <data>
    <be refId="0" clsId="LaunchedMultiTemplateReportVO">
      <be key="multiTemplateReport" refId="1" clsId="MultiTemplateReportVO">
        <s key="code">CD_A25030_YE</s>
        <a key="desc" refId="2" ln="4" eid="SYS_STR">
          <s>Financial Liabilities by Segment PY</s>
          <s>Finanzverbindlichkeiten nach Segmenten PY</s>
          <nl/>
          <nl/>
        </a>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Template00</s>
          </key>
          <val>
            <be refId="11" clsId="ReportTemplateVO">
              <s key="code">Template00</s>
              <s key="desc">1</s>
              <m key="matrices" refId="12" keid="SYS_STR" veid="Reporting.com.tagetik.tables.IMatrixPositionBlockVO,Reporting">
                <key>
                  <s>Matrix00</s>
                </key>
                <val>
                  <be refId="13" clsId="MatrixPositionBlockVO">
                    <s key="positionID">Matrix00</s>
                    <be key="rows" refId="14" clsId="FilterNode">
                      <l key="dimensionOids" refId="15" ln="0" eid="DimensionOid"/>
                      <l key="AdHocParamDimensionOids" refId="16" ln="0" eid="DimensionOid"/>
                      <be key="data" refId="17" clsId="FilterNodeData">
                        <be key="filterNode" refId="18" clsId="FilterNode">
                          <l key="dimensionOids" refId="19" ln="0" eid="DimensionOid"/>
                          <l key="AdHocParamDimensionOids" refId="20" ln="0" eid="DimensionOid"/>
                          <be key="data" refId="21" clsId="FilterNodeData">
                            <ref key="filterNode" refId="18"/>
                            <i key="segmentLevel">0</i>
                            <e key="segment" refId="22" id="SegmentEnum">CF</e>
                            <b key="placeHolder">N</b>
                            <e key="weight" refId="23" id="WeightEnum">S</e>
                            <be key="textMatchingCondition" refId="24" clsId="TextMatchingCondition">
                              <e key="op" refId="25" id="ComparisonOperatorEnum">=</e>
                              <s key="val"/>
                            </be>
                            <e key="change" refId="26" id="ChangeEnum">CHG_CF</e>
                            <e key="dataType" refId="27" id="DataType">TYPE_U</e>
                            <b key="prevailingDataType">N</b>
                            <e key="editability" refId="28" id="EditableEnum">X</e>
                            <b key="signChange">N</b>
                            <b key="nativeSignChange">N</b>
                            <i key="sco">0</i>
                            <b key="applyFiltersForForcedScenarioPeriodoMap">N</b>
                            <b key="lineSplit">N</b>
                            <b key="addRCRow">N</b>
                            <b key="complementary">N</b>
                            <e key="periodicCalculation" refId="29" id="PeriodicCalculationEnum">Y</e>
                            <b key="breakLevelSubtotal">N</b>
                            <b key="alreadyDrilled">N</b>
                            <b key="multiSelection">N</b>
                          </be>
                          <cust key="id" clsId="FilterOid">1</cust>
                          <s key="cod">ROOT</s>
                          <s key="desc">Rows</s>
                          <i key="index">0</i>
                          <l key="children" refId="30" ln="3" eid="Framework.com.tagetik.trees.INode,framework">
                            <be refId="31" clsId="FilterNode">
                              <l key="dimensionOids" refId="32" ln="0" eid="DimensionOid"/>
                              <l key="AdHocParamDimensionOids" refId="33" ln="0" eid="DimensionOid"/>
                              <be key="data" refId="34" clsId="FilterNodeData">
                                <ref key="filterNode" refId="31"/>
                                <s key="dim">VOC_A01</s>
                                <i key="segmentLevel">0</i>
                                <ref key="segment" refId="22"/>
                                <be key="dictionaryHeader" refId="35" clsId="MultiDesc">
                                  <a key="desc" refId="36" ln="4" eid="SYS_STR">
                                    <s>Legal reserves</s>
                                    <s>
                                      Gesetzliche R
                                      <ch cod="fc"/>
                                      cklagen
                                    </s>
                                    <nl/>
                                    <nl/>
                                  </a>
                                </be>
                                <b key="placeHolder">S</b>
                                <ref key="weight" refId="23"/>
                                <be key="textMatchingCondition" refId="3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8" keid="SYS_STR" veid="EFReportingNodeType">
                                  <key>
                                    <s>1</s>
                                  </key>
                                  <val>
                                    <e refId="39" id="EFReportingNodeType">N</e>
                                  </val>
                                </m>
                                <b key="multiSelection">N</b>
                              </be>
                              <cust key="id" clsId="FilterOid">16</cust>
                              <s key="cod">PH</s>
                              <s key="desc"/>
                              <i key="index">0</i>
                              <ref key="parent" refId="18"/>
                            </be>
                            <be refId="40" clsId="FilterNode">
                              <l key="dimensionOids" refId="41" ln="0" eid="DimensionOid"/>
                              <l key="AdHocParamDimensionOids" refId="42" ln="0" eid="DimensionOid"/>
                              <be key="data" refId="43" clsId="FilterNodeData">
                                <ref key="filterNode" refId="40"/>
                                <s key="dim">VOC_A01</s>
                                <i key="segmentLevel">0</i>
                                <ref key="segment" refId="22"/>
                                <be key="reportingFormula" refId="44" clsId="ReportingFormula">
                                  <b key="serverFormula">N</b>
                                  <b key="formulaRule">N</b>
                                  <s key="formula">={18}-{16}</s>
                                </be>
                                <be key="dictionaryHeader" refId="45" clsId="MultiDesc">
                                  <a key="desc" refId="46" ln="4" eid="SYS_STR">
                                    <s>Other retained earnings</s>
                                    <s>
                                      Andere R
                                      <ch cod="fc"/>
                                      cklagen
                                    </s>
                                    <nl/>
                                    <nl/>
                                  </a>
                                </be>
                                <b key="placeHolder">S</b>
                                <ref key="weight" refId="23"/>
                                <be key="textMatchingCondition" refId="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8" keid="SYS_STR" veid="EFReportingNodeType">
                                  <key>
                                    <s>15</s>
                                  </key>
                                  <val>
                                    <ref refId="39"/>
                                  </val>
                                </m>
                                <b key="multiSelection">N</b>
                              </be>
                              <cust key="id" clsId="FilterOid">17</cust>
                              <s key="cod">PH</s>
                              <s key="desc"/>
                              <i key="index">0</i>
                              <ref key="parent" refId="18"/>
                            </be>
                            <be refId="49" clsId="FilterNode">
                              <l key="dimensionOids" refId="50" ln="1" eid="DimensionOid">
                                <cust clsId="DimensionOid">564F435F413031-4E-32313132303030303030---</cust>
                              </l>
                              <l key="AdHocParamDimensionOids" refId="51" ln="0" eid="DimensionOid"/>
                              <be key="data" refId="52" clsId="FilterNodeData">
                                <ref key="filterNode" refId="49"/>
                                <s key="dim">VOC_A01</s>
                                <i key="segmentLevel">0</i>
                                <ref key="segment" refId="22"/>
                                <be key="dictionaryHeader" refId="53" clsId="MultiDesc">
                                  <a key="desc" refId="54" ln="4" eid="SYS_STR">
                                    <s>Total</s>
                                    <s>Summe</s>
                                    <nl/>
                                    <nl/>
                                  </a>
                                </be>
                                <b key="placeHolder">N</b>
                                <ref key="weight" refId="23"/>
                                <be key="textMatchingCondition" refId="55" clsId="TextMatchingCondition">
                                  <ref key="op" refId="25"/>
                                  <s key="val"/>
                                </be>
                                <ref key="change" refId="26"/>
                                <ref key="dataType" refId="27"/>
                                <b key="prevailingDataType">S</b>
                                <ref key="editability" refId="28"/>
                                <b key="signChange">N</b>
                                <b key="nativeSignChange">N</b>
                                <i key="sco">0</i>
                                <b key="applyFiltersForForcedScenarioPeriodoMap">N</b>
                                <b key="lineSplit">N</b>
                                <b key="addRCRow">N</b>
                                <b key="complementary">N</b>
                                <e key="periodicCalculation" refId="56" id="PeriodicCalculationEnum">A</e>
                                <b key="breakLevelSubtotal">N</b>
                                <b key="alreadyDrilled">N</b>
                                <m key="nodeTypes" refId="57" keid="SYS_STR" veid="EFReportingNodeType">
                                  <key>
                                    <s>564F435F413031-4E-32313132303030303030---</s>
                                  </key>
                                  <val>
                                    <ref refId="39"/>
                                  </val>
                                </m>
                                <b key="multiSelection">N</b>
                              </be>
                              <cust key="id" clsId="FilterOid">18</cust>
                              <i key="index">0</i>
                              <ref key="parent" refId="18"/>
                            </be>
                          </l>
                        </be>
                        <i key="segmentLevel">0</i>
                        <ref key="segment" refId="22"/>
                        <b key="placeHolder">N</b>
                        <ref key="weight" refId="23"/>
                        <be key="textMatchingCondition" refId="5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59" ln="7" eid="Framework.com.tagetik.trees.INode,framework">
                        <be refId="60" clsId="FilterNode">
                          <l key="dimensionOids" refId="61" ln="1" eid="DimensionOid">
                            <cust clsId="DimensionOid">415A495F453031-4E-414E313030303030---</cust>
                          </l>
                          <l key="AdHocParamDimensionOids" refId="62" ln="0" eid="DimensionOid"/>
                          <be key="data" refId="63" clsId="FilterNodeData">
                            <ref key="filterNode" refId="60"/>
                            <s key="dim">AZI_E01</s>
                            <i key="segmentLevel">0</i>
                            <e key="segment" refId="64" id="SegmentEnum">S</e>
                            <be key="dictionaryHeader" refId="65" clsId="MultiDesc">
                              <a key="desc" refId="66" ln="4" eid="SYS_STR">
                                <s>European Generation</s>
                                <s>
                                  Europ
                                  <ch cod="e4"/>
                                  ische Erzeugung
                                </s>
                                <nl/>
                                <nl/>
                              </a>
                            </be>
                            <b key="placeHolder">N</b>
                            <ref key="weight" refId="23"/>
                            <be key="textMatchingCondition" refId="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68"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19</cust>
                          <i key="index">0</i>
                          <ref key="parent" refId="14"/>
                        </be>
                        <be refId="69" clsId="FilterNode">
                          <l key="dimensionOids" refId="70" ln="1" eid="DimensionOid">
                            <cust clsId="DimensionOid">415A495F453031-4E-414E323030303030---</cust>
                          </l>
                          <l key="AdHocParamDimensionOids" refId="71" ln="0" eid="DimensionOid"/>
                          <be key="data" refId="72" clsId="FilterNodeData">
                            <ref key="filterNode" refId="69"/>
                            <s key="dim">AZI_E01</s>
                            <i key="segmentLevel">0</i>
                            <ref key="segment" refId="64"/>
                            <be key="dictionaryHeader" refId="73" clsId="MultiDesc">
                              <a key="desc" refId="74" ln="4" eid="SYS_STR">
                                <s>Global Commodities</s>
                                <s>Globaler Handel</s>
                                <nl/>
                                <nl/>
                              </a>
                            </be>
                            <b key="placeHolder">N</b>
                            <ref key="weight" refId="23"/>
                            <be key="textMatchingCondition" refId="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76"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20</cust>
                          <i key="index">0</i>
                          <ref key="parent" refId="14"/>
                        </be>
                        <be refId="77" clsId="FilterNode">
                          <l key="dimensionOids" refId="78" ln="1" eid="DimensionOid">
                            <cust clsId="DimensionOid">415A495F453031-4E-414E333030303030---</cust>
                          </l>
                          <l key="AdHocParamDimensionOids" refId="79" ln="0" eid="DimensionOid"/>
                          <be key="data" refId="80" clsId="FilterNodeData">
                            <ref key="filterNode" refId="77"/>
                            <s key="dim">AZI_E01</s>
                            <i key="segmentLevel">0</i>
                            <ref key="segment" refId="64"/>
                            <be key="dictionaryHeader" refId="81" clsId="MultiDesc">
                              <a key="desc" refId="82" ln="4" eid="SYS_STR">
                                <s>Russian Power Generation</s>
                                <s>Russische Stromerzeugung</s>
                                <nl/>
                                <nl/>
                              </a>
                            </be>
                            <b key="placeHolder">N</b>
                            <ref key="weight" refId="23"/>
                            <be key="textMatchingCondition" refId="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84"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21</cust>
                          <i key="index">0</i>
                          <ref key="parent" refId="14"/>
                        </be>
                        <be refId="85" clsId="FilterNode">
                          <l key="dimensionOids" refId="86" ln="1" eid="DimensionOid">
                            <cust clsId="DimensionOid">415A495F453031-4E-414E343030303030---</cust>
                          </l>
                          <l key="AdHocParamDimensionOids" refId="87" ln="0" eid="DimensionOid"/>
                          <be key="data" refId="88" clsId="FilterNodeData">
                            <ref key="filterNode" refId="85"/>
                            <s key="dim">AZI_E01</s>
                            <i key="segmentLevel">0</i>
                            <ref key="segment" refId="64"/>
                            <b key="placeHolder">N</b>
                            <ref key="weight" refId="23"/>
                            <be key="textMatchingCondition" refId="8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90"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22</cust>
                          <i key="index">0</i>
                          <ref key="parent" refId="14"/>
                        </be>
                        <be refId="91" clsId="FilterNode">
                          <l key="dimensionOids" refId="92" ln="1" eid="DimensionOid">
                            <cust clsId="DimensionOid">415A495F453031-4E-414E303030303030---</cust>
                          </l>
                          <l key="AdHocParamDimensionOids" refId="93" ln="0" eid="DimensionOid"/>
                          <be key="data" refId="94" clsId="FilterNodeData">
                            <ref key="filterNode" refId="91"/>
                            <s key="dim">AZI_E01</s>
                            <i key="segmentLevel">0</i>
                            <e key="segment" refId="95" id="SegmentEnum">SN</e>
                            <b key="placeHolder">N</b>
                            <ref key="weight" refId="23"/>
                            <be key="textMatchingCondition" refId="9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23</cust>
                          <i key="index">0</i>
                          <ref key="parent" refId="14"/>
                        </be>
                        <be refId="97" clsId="FilterNode">
                          <l key="dimensionOids" refId="98" ln="0" eid="DimensionOid"/>
                          <l key="AdHocParamDimensionOids" refId="99" ln="0" eid="DimensionOid"/>
                          <be key="data" refId="100" clsId="FilterNodeData">
                            <ref key="filterNode" refId="97"/>
                            <s key="dim">AZI_E01</s>
                            <i key="segmentLevel">0</i>
                            <ref key="segment" refId="22"/>
                            <be key="reportingFormula" refId="101" clsId="ReportingFormula">
                              <b key="serverFormula">N</b>
                              <b key="formulaRule">N</b>
                              <s key="formula">={22}+{23}</s>
                            </be>
                            <be key="dictionaryHeader" refId="102" clsId="MultiDesc">
                              <a key="desc" refId="103" ln="4" eid="SYS_STR">
                                <s>Administration/Consolidation</s>
                                <s>Administration/Konsolidierung</s>
                                <nl/>
                                <nl/>
                              </a>
                            </be>
                            <b key="placeHolder">S</b>
                            <ref key="weight" refId="23"/>
                            <be key="textMatchingCondition" refId="10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05" keid="SYS_STR" veid="EFReportingNodeType">
                              <key>
                                <s>23</s>
                              </key>
                              <val>
                                <ref refId="39"/>
                              </val>
                            </m>
                            <b key="multiSelection">N</b>
                          </be>
                          <cust key="id" clsId="FilterOid">24</cust>
                          <s key="cod">PH</s>
                          <s key="desc"/>
                          <i key="index">0</i>
                          <ref key="parent" refId="14"/>
                        </be>
                        <be refId="106" clsId="FilterNode">
                          <l key="dimensionOids" refId="107" ln="1" eid="DimensionOid">
                            <cust clsId="DimensionOid">415A495F453031-4E-414E303030303030---</cust>
                          </l>
                          <l key="AdHocParamDimensionOids" refId="108" ln="0" eid="DimensionOid"/>
                          <be key="data" refId="109" clsId="FilterNodeData">
                            <ref key="filterNode" refId="106"/>
                            <s key="dim">AZI_E01</s>
                            <i key="segmentLevel">0</i>
                            <ref key="segment" refId="22"/>
                            <be key="dictionaryHeader" refId="110" clsId="MultiDesc">
                              <a key="desc" refId="111" ln="4" eid="SYS_STR">
                                <s>Uniper Group</s>
                                <s>Uniper-Konzern</s>
                                <nl/>
                                <nl/>
                              </a>
                            </be>
                            <b key="placeHolder">N</b>
                            <ref key="weight" refId="23"/>
                            <be key="textMatchingCondition" refId="11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13" keid="SYS_STR" veid="EFReportingNodeType">
                              <key>
                                <s>415A495F453031-4E-414E303030303030---</s>
                              </key>
                              <val>
                                <ref refId="39"/>
                              </val>
                            </m>
                            <b key="multiSelection">N</b>
                          </be>
                          <cust key="id" clsId="FilterOid">25</cust>
                          <i key="index">0</i>
                          <ref key="parent" refId="14"/>
                        </be>
                      </l>
                    </be>
                    <be key="columns" refId="114" clsId="FilterNode">
                      <l key="dimensionOids" refId="115" ln="0" eid="DimensionOid"/>
                      <l key="AdHocParamDimensionOids" refId="116" ln="0" eid="DimensionOid"/>
                      <be key="data" refId="117" clsId="FilterNodeData">
                        <be key="filterNode" refId="118" clsId="FilterNode">
                          <l key="dimensionOids" refId="119" ln="0" eid="DimensionOid"/>
                          <l key="AdHocParamDimensionOids" refId="120" ln="0" eid="DimensionOid"/>
                          <be key="data" refId="121" clsId="FilterNodeData">
                            <ref key="filterNode" refId="118"/>
                            <i key="segmentLevel">0</i>
                            <ref key="segment" refId="22"/>
                            <b key="placeHolder">N</b>
                            <ref key="weight" refId="23"/>
                            <be key="textMatchingCondition" refId="12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123" ln="9" eid="Framework.com.tagetik.trees.INode,framework">
                            <be refId="124" clsId="FilterNode">
                              <l key="dimensionOids" refId="125" ln="1" eid="DimensionOid">
                                <cust clsId="DimensionOid">564F435F413031-45-32333131313030303030---</cust>
                              </l>
                              <l key="AdHocParamDimensionOids" refId="126" ln="0" eid="DimensionOid"/>
                              <be key="data" refId="127" clsId="FilterNodeData">
                                <ref key="filterNode" refId="124"/>
                                <s key="dim">VOC_A01</s>
                                <i key="segmentLevel">0</i>
                                <ref key="segment" refId="22"/>
                                <be key="dictionaryHeader" refId="128" clsId="MultiDesc">
                                  <a key="desc" refId="129" ln="4" eid="SYS_STR">
                                    <s>Bonds</s>
                                    <s>Anleihen</s>
                                    <nl/>
                                    <nl/>
                                  </a>
                                </be>
                                <b key="placeHolder">N</b>
                                <ref key="weight" refId="23"/>
                                <be key="textMatchingCondition" refId="13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31"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4</cust>
                              <i key="index">0</i>
                              <ref key="parent" refId="118"/>
                            </be>
                            <be refId="132" clsId="FilterNode">
                              <l key="dimensionOids" refId="133" ln="1" eid="DimensionOid">
                                <cust clsId="DimensionOid">564F435F413031-45-32333131323030303030---</cust>
                              </l>
                              <l key="AdHocParamDimensionOids" refId="134" ln="0" eid="DimensionOid"/>
                              <be key="data" refId="135" clsId="FilterNodeData">
                                <ref key="filterNode" refId="132"/>
                                <s key="dim">VOC_A01</s>
                                <i key="segmentLevel">0</i>
                                <ref key="segment" refId="22"/>
                                <be key="dictionaryHeader" refId="136" clsId="MultiDesc">
                                  <a key="desc" refId="137" ln="4" eid="SYS_STR">
                                    <s>Commercial Paper </s>
                                    <s>Commercial Paper</s>
                                    <nl/>
                                    <nl/>
                                  </a>
                                </be>
                                <b key="placeHolder">N</b>
                                <ref key="weight" refId="23"/>
                                <be key="textMatchingCondition" refId="13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39"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5</cust>
                              <i key="index">0</i>
                              <ref key="parent" refId="118"/>
                            </be>
                            <be refId="140" clsId="FilterNode">
                              <l key="dimensionOids" refId="141" ln="1" eid="DimensionOid">
                                <cust clsId="DimensionOid">564F435F413031-45-32333131333030303030---</cust>
                              </l>
                              <l key="AdHocParamDimensionOids" refId="142" ln="0" eid="DimensionOid"/>
                              <be key="data" refId="143" clsId="FilterNodeData">
                                <ref key="filterNode" refId="140"/>
                                <s key="dim">VOC_A01</s>
                                <i key="segmentLevel">0</i>
                                <ref key="segment" refId="22"/>
                                <be key="dictionaryHeader" refId="144" clsId="MultiDesc">
                                  <a key="desc" refId="145" ln="4" eid="SYS_STR">
                                    <s>Bank loans / Liabilities to banks</s>
                                    <s>
                                      Verbindlichkeiten gegen
                                      <ch cod="fc"/>
                                      ber Kreditinstituten
                                    </s>
                                    <nl/>
                                    <nl/>
                                  </a>
                                </be>
                                <b key="placeHolder">N</b>
                                <ref key="weight" refId="23"/>
                                <be key="textMatchingCondition" refId="14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47"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6</cust>
                              <i key="index">0</i>
                              <ref key="parent" refId="118"/>
                            </be>
                            <be refId="148" clsId="FilterNode">
                              <l key="dimensionOids" refId="149" ln="1" eid="DimensionOid">
                                <cust clsId="DimensionOid">564F435F413031-45-32333131353030303030---</cust>
                              </l>
                              <l key="AdHocParamDimensionOids" refId="150" ln="0" eid="DimensionOid"/>
                              <be key="data" refId="151" clsId="FilterNodeData">
                                <ref key="filterNode" refId="148"/>
                                <s key="dim">VOC_A01</s>
                                <i key="segmentLevel">0</i>
                                <ref key="segment" refId="22"/>
                                <be key="dictionaryHeader" refId="152" clsId="MultiDesc">
                                  <a key="desc" refId="153" ln="4" eid="SYS_STR">
                                    <s>Liabilities from finance leases</s>
                                    <s>Verbindlichkeiten aus Leasing</s>
                                    <nl/>
                                    <nl/>
                                  </a>
                                </be>
                                <b key="placeHolder">N</b>
                                <ref key="weight" refId="23"/>
                                <be key="textMatchingCondition" refId="15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55"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7</cust>
                              <i key="index">0</i>
                              <ref key="parent" refId="118"/>
                            </be>
                            <be refId="156" clsId="FilterNode">
                              <l key="dimensionOids" refId="157" ln="1" eid="DimensionOid">
                                <cust clsId="DimensionOid">564F435F413031-45-32333131343030303030---</cust>
                              </l>
                              <l key="AdHocParamDimensionOids" refId="158" ln="0" eid="DimensionOid"/>
                              <be key="data" refId="159" clsId="FilterNodeData">
                                <ref key="filterNode" refId="156"/>
                                <s key="dim">VOC_A01</s>
                                <i key="segmentLevel">0</i>
                                <ref key="segment" refId="22"/>
                                <b key="placeHolder">N</b>
                                <ref key="weight" refId="23"/>
                                <be key="textMatchingCondition" refId="1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61" keid="SYS_STR" veid="EFReportingNodeType">
                                  <key>
                                    <s>564F435F413031-45-32333131343030303030---</s>
                                  </key>
                                  <val>
                                    <ref refId="39"/>
                                  </val>
                                </m>
                                <b key="multiSelection">N</b>
                              </be>
                              <cust key="id" clsId="FilterOid">8</cust>
                              <i key="index">0</i>
                              <ref key="parent" refId="118"/>
                            </be>
                            <be refId="162" clsId="FilterNode">
                              <l key="dimensionOids" refId="163" ln="1" eid="DimensionOid">
                                <cust clsId="DimensionOid">564F435F413031-4E-32333132303030303030---</cust>
                              </l>
                              <l key="AdHocParamDimensionOids" refId="164" ln="0" eid="DimensionOid"/>
                              <be key="data" refId="165" clsId="FilterNodeData">
                                <ref key="filterNode" refId="162"/>
                                <s key="dim">VOC_A01</s>
                                <i key="segmentLevel">0</i>
                                <ref key="segment" refId="22"/>
                                <b key="placeHolder">N</b>
                                <ref key="weight" refId="23"/>
                                <be key="textMatchingCondition" refId="16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67" keid="SYS_STR" veid="EFReportingNodeType">
                                  <key>
                                    <s>564F435F413031-4E-32333132303030303030---</s>
                                  </key>
                                  <val>
                                    <ref refId="39"/>
                                  </val>
                                </m>
                                <b key="multiSelection">N</b>
                              </be>
                              <cust key="id" clsId="FilterOid">9</cust>
                              <i key="index">0</i>
                              <ref key="parent" refId="118"/>
                            </be>
                            <be refId="168" clsId="FilterNode">
                              <l key="dimensionOids" refId="169" ln="1" eid="DimensionOid">
                                <cust clsId="DimensionOid">564F435F413031-4E-32333131363030303030---</cust>
                              </l>
                              <l key="AdHocParamDimensionOids" refId="170" ln="0" eid="DimensionOid"/>
                              <be key="data" refId="171" clsId="FilterNodeData">
                                <ref key="filterNode" refId="168"/>
                                <s key="dim">VOC_A01</s>
                                <i key="segmentLevel">0</i>
                                <ref key="segment" refId="22"/>
                                <b key="placeHolder">N</b>
                                <ref key="weight" refId="23"/>
                                <be key="textMatchingCondition" refId="17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73" keid="SYS_STR" veid="EFReportingNodeType">
                                  <key>
                                    <s>564F435F413031-4E-32333131363030303030---</s>
                                  </key>
                                  <val>
                                    <ref refId="39"/>
                                  </val>
                                </m>
                                <b key="multiSelection">N</b>
                              </be>
                              <cust key="id" clsId="FilterOid">10</cust>
                              <i key="index">0</i>
                              <ref key="parent" refId="118"/>
                            </be>
                            <be refId="174" clsId="FilterNode">
                              <l key="dimensionOids" refId="175" ln="0" eid="DimensionOid"/>
                              <l key="AdHocParamDimensionOids" refId="176" ln="0" eid="DimensionOid"/>
                              <be key="data" refId="177" clsId="FilterNodeData">
                                <ref key="filterNode" refId="174"/>
                                <s key="dim">VOC_A01</s>
                                <i key="segmentLevel">0</i>
                                <ref key="segment" refId="22"/>
                                <be key="reportingFormula" refId="178" clsId="ReportingFormula">
                                  <b key="serverFormula">N</b>
                                  <b key="formulaRule">N</b>
                                  <s key="formula">={8}+{9}+{10}</s>
                                </be>
                                <be key="dictionaryHeader" refId="179" clsId="MultiDesc">
                                  <a key="desc" refId="180" ln="4" eid="SYS_STR">
                                    <s>Other financial liabilities</s>
                                    <s>
                                      <ch cod="dc"/>
                                      brige Finanzverbindlichkeiten
                                    </s>
                                    <nl/>
                                    <nl/>
                                  </a>
                                </be>
                                <b key="placeHolder">S</b>
                                <ref key="weight" refId="23"/>
                                <be key="textMatchingCondition" refId="18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82" keid="SYS_STR" veid="EFReportingNodeType">
                                  <key>
                                    <s>1</s>
                                  </key>
                                  <val>
                                    <ref refId="39"/>
                                  </val>
                                </m>
                                <b key="multiSelection">N</b>
                              </be>
                              <cust key="id" clsId="FilterOid">11</cust>
                              <s key="cod">PH</s>
                              <s key="desc"/>
                              <i key="index">0</i>
                              <ref key="parent" refId="118"/>
                            </be>
                            <be refId="183" clsId="FilterNode">
                              <l key="dimensionOids" refId="184" ln="1" eid="DimensionOid">
                                <cust clsId="DimensionOid">564F435F413031-4E-32333130303030303030---</cust>
                              </l>
                              <l key="AdHocParamDimensionOids" refId="185" ln="0" eid="DimensionOid"/>
                              <be key="data" refId="186" clsId="FilterNodeData">
                                <ref key="filterNode" refId="183"/>
                                <s key="dim">VOC_A01</s>
                                <i key="segmentLevel">0</i>
                                <ref key="segment" refId="22"/>
                                <be key="dictionaryHeader" refId="187" clsId="MultiDesc">
                                  <a key="desc" refId="188" ln="4" eid="SYS_STR">
                                    <s>Financial liabilities</s>
                                    <s>Finanzverbindlichkeiten</s>
                                    <nl/>
                                    <nl/>
                                  </a>
                                </be>
                                <b key="placeHolder">N</b>
                                <ref key="weight" refId="23"/>
                                <be key="textMatchingCondition" refId="18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90" keid="SYS_STR" veid="EFReportingNodeType">
                                  <key>
                                    <s>564F435F413031-4E-32333130303030303030---</s>
                                  </key>
                                  <val>
                                    <ref refId="39"/>
                                  </val>
                                </m>
                                <b key="multiSelection">N</b>
                              </be>
                              <cust key="id" clsId="FilterOid">12</cust>
                              <i key="index">0</i>
                              <ref key="parent" refId="118"/>
                            </be>
                          </l>
                        </be>
                        <i key="segmentLevel">0</i>
                        <ref key="segment" refId="22"/>
                        <b key="placeHolder">N</b>
                        <ref key="weight" refId="23"/>
                        <be key="textMatchingCondition" refId="19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192" ln="9" eid="Framework.com.tagetik.trees.INode,framework">
                        <be refId="193" clsId="FilterNode">
                          <l key="dimensionOids" refId="194" ln="1" eid="DimensionOid">
                            <cust clsId="DimensionOid">564F435F413031-45-32333131313030303030---</cust>
                          </l>
                          <l key="AdHocParamDimensionOids" refId="195" ln="0" eid="DimensionOid"/>
                          <be key="data" refId="196" clsId="FilterNodeData">
                            <ref key="filterNode" refId="193"/>
                            <s key="dim">VOC_A01</s>
                            <i key="segmentLevel">0</i>
                            <ref key="segment" refId="22"/>
                            <be key="dictionaryHeader" refId="197" clsId="MultiDesc">
                              <a key="desc" refId="198" ln="4" eid="SYS_STR">
                                <s>Bonds</s>
                                <s>Anleihen</s>
                                <nl/>
                                <nl/>
                              </a>
                            </be>
                            <b key="placeHolder">N</b>
                            <ref key="weight" refId="23"/>
                            <ref key="textMatchingCondition" refId="130"/>
                            <ref key="change" refId="26"/>
                            <ref key="dataType" refId="27"/>
                            <b key="prevailingDataType">N</b>
                            <ref key="editability" refId="28"/>
                            <b key="signChange">S</b>
                            <b key="nativeSignChange">N</b>
                            <l key="nav" refId="199" ln="0" eid="ScenarioModifierValue"/>
                            <i key="sco">0</i>
                            <b key="applyFiltersForForcedScenarioPeriodoMap">N</b>
                            <b key="lineSplit">N</b>
                            <b key="addRCRow">N</b>
                            <b key="complementary">N</b>
                            <ref key="periodicCalculation" refId="56"/>
                            <b key="breakLevelSubtotal">N</b>
                            <b key="alreadyDrilled">N</b>
                            <m key="nodeTypes" refId="200"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4</cust>
                          <s key="cod"/>
                          <s key="desc"/>
                          <i key="index">0</i>
                          <l key="children" refId="201" ln="0" eid="Framework.com.tagetik.trees.INode,framework"/>
                          <ref key="parent" refId="114"/>
                        </be>
                        <be refId="202" clsId="FilterNode">
                          <l key="dimensionOids" refId="203" ln="1" eid="DimensionOid">
                            <cust clsId="DimensionOid">564F435F413031-45-32333131323030303030---</cust>
                          </l>
                          <l key="AdHocParamDimensionOids" refId="204" ln="0" eid="DimensionOid"/>
                          <be key="data" refId="205" clsId="FilterNodeData">
                            <ref key="filterNode" refId="202"/>
                            <s key="dim">VOC_A01</s>
                            <i key="segmentLevel">0</i>
                            <ref key="segment" refId="22"/>
                            <be key="dictionaryHeader" refId="206" clsId="MultiDesc">
                              <a key="desc" refId="207" ln="4" eid="SYS_STR">
                                <s>Commercial paper </s>
                                <s>Commercial Paper</s>
                                <nl/>
                                <nl/>
                              </a>
                            </be>
                            <b key="placeHolder">N</b>
                            <ref key="weight" refId="23"/>
                            <ref key="textMatchingCondition" refId="138"/>
                            <ref key="change" refId="26"/>
                            <ref key="dataType" refId="27"/>
                            <b key="prevailingDataType">N</b>
                            <ref key="editability" refId="28"/>
                            <b key="signChange">S</b>
                            <b key="nativeSignChange">N</b>
                            <l key="nav" refId="208" ln="0" eid="ScenarioModifierValue"/>
                            <i key="sco">0</i>
                            <b key="applyFiltersForForcedScenarioPeriodoMap">N</b>
                            <b key="lineSplit">N</b>
                            <b key="addRCRow">N</b>
                            <b key="complementary">N</b>
                            <ref key="periodicCalculation" refId="56"/>
                            <b key="breakLevelSubtotal">N</b>
                            <b key="alreadyDrilled">N</b>
                            <m key="nodeTypes" refId="209"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5</cust>
                          <s key="cod"/>
                          <s key="desc"/>
                          <i key="index">1</i>
                          <l key="children" refId="210" ln="0" eid="Framework.com.tagetik.trees.INode,framework"/>
                          <ref key="parent" refId="114"/>
                        </be>
                        <be refId="211" clsId="FilterNode">
                          <l key="dimensionOids" refId="212" ln="1" eid="DimensionOid">
                            <cust clsId="DimensionOid">564F435F413031-45-32333131333030303030---</cust>
                          </l>
                          <l key="AdHocParamDimensionOids" refId="213" ln="0" eid="DimensionOid"/>
                          <be key="data" refId="214" clsId="FilterNodeData">
                            <ref key="filterNode" refId="211"/>
                            <s key="dim">VOC_A01</s>
                            <i key="segmentLevel">0</i>
                            <ref key="segment" refId="22"/>
                            <be key="dictionaryHeader" refId="215" clsId="MultiDesc">
                              <a key="desc" refId="216" ln="4" eid="SYS_STR">
                                <s>Bank loans / Liabilities to banks</s>
                                <s>
                                  Verbindlichkeiten gegen
                                  <ch cod="fc"/>
                                  ber Kreditinstituten
                                </s>
                                <nl/>
                                <nl/>
                              </a>
                            </be>
                            <b key="placeHolder">N</b>
                            <ref key="weight" refId="23"/>
                            <ref key="textMatchingCondition" refId="146"/>
                            <ref key="change" refId="26"/>
                            <ref key="dataType" refId="27"/>
                            <b key="prevailingDataType">N</b>
                            <ref key="editability" refId="28"/>
                            <b key="signChange">S</b>
                            <b key="nativeSignChange">N</b>
                            <l key="nav" refId="217" ln="0" eid="ScenarioModifierValue"/>
                            <i key="sco">0</i>
                            <b key="applyFiltersForForcedScenarioPeriodoMap">N</b>
                            <b key="lineSplit">N</b>
                            <b key="addRCRow">N</b>
                            <b key="complementary">N</b>
                            <ref key="periodicCalculation" refId="56"/>
                            <b key="breakLevelSubtotal">N</b>
                            <b key="alreadyDrilled">N</b>
                            <m key="nodeTypes" refId="218"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6</cust>
                          <s key="cod"/>
                          <s key="desc"/>
                          <i key="index">2</i>
                          <l key="children" refId="219" ln="0" eid="Framework.com.tagetik.trees.INode,framework"/>
                          <ref key="parent" refId="114"/>
                        </be>
                        <be refId="220" clsId="FilterNode">
                          <l key="dimensionOids" refId="221" ln="1" eid="DimensionOid">
                            <cust clsId="DimensionOid">564F435F413031-45-32333131353030303030---</cust>
                          </l>
                          <l key="AdHocParamDimensionOids" refId="222" ln="0" eid="DimensionOid"/>
                          <be key="data" refId="223" clsId="FilterNodeData">
                            <ref key="filterNode" refId="220"/>
                            <s key="dim">VOC_A01</s>
                            <i key="segmentLevel">0</i>
                            <ref key="segment" refId="22"/>
                            <be key="dictionaryHeader" refId="224" clsId="MultiDesc">
                              <a key="desc" refId="225" ln="4" eid="SYS_STR">
                                <s>Liabilities from leases</s>
                                <s>Verbindlichkeiten aus Leasing</s>
                                <nl/>
                                <nl/>
                              </a>
                            </be>
                            <b key="placeHolder">N</b>
                            <ref key="weight" refId="23"/>
                            <ref key="textMatchingCondition" refId="154"/>
                            <ref key="change" refId="26"/>
                            <ref key="dataType" refId="27"/>
                            <b key="prevailingDataType">N</b>
                            <ref key="editability" refId="28"/>
                            <b key="signChange">S</b>
                            <b key="nativeSignChange">N</b>
                            <l key="nav" refId="226" ln="0" eid="ScenarioModifierValue"/>
                            <i key="sco">0</i>
                            <b key="applyFiltersForForcedScenarioPeriodoMap">N</b>
                            <b key="lineSplit">N</b>
                            <b key="addRCRow">N</b>
                            <b key="complementary">N</b>
                            <ref key="periodicCalculation" refId="56"/>
                            <b key="breakLevelSubtotal">N</b>
                            <b key="alreadyDrilled">N</b>
                            <m key="nodeTypes" refId="227"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7</cust>
                          <s key="cod"/>
                          <s key="desc"/>
                          <i key="index">3</i>
                          <l key="children" refId="228" ln="0" eid="Framework.com.tagetik.trees.INode,framework"/>
                          <ref key="parent" refId="114"/>
                        </be>
                        <be refId="229" clsId="FilterNode">
                          <l key="dimensionOids" refId="230" ln="1" eid="DimensionOid">
                            <cust clsId="DimensionOid">564F435F413031-45-32333131343030303030---</cust>
                          </l>
                          <l key="AdHocParamDimensionOids" refId="231" ln="0" eid="DimensionOid"/>
                          <be key="data" refId="232" clsId="FilterNodeData">
                            <ref key="filterNode" refId="229"/>
                            <s key="dim">VOC_A01</s>
                            <i key="segmentLevel">0</i>
                            <ref key="segment" refId="22"/>
                            <b key="placeHolder">N</b>
                            <ref key="weight" refId="23"/>
                            <ref key="textMatchingCondition" refId="160"/>
                            <ref key="change" refId="26"/>
                            <ref key="dataType" refId="27"/>
                            <b key="prevailingDataType">N</b>
                            <ref key="editability" refId="28"/>
                            <b key="signChange">S</b>
                            <b key="nativeSignChange">N</b>
                            <l key="nav" refId="233" ln="0" eid="ScenarioModifierValue"/>
                            <i key="sco">0</i>
                            <b key="applyFiltersForForcedScenarioPeriodoMap">N</b>
                            <b key="lineSplit">N</b>
                            <b key="addRCRow">N</b>
                            <b key="complementary">N</b>
                            <ref key="periodicCalculation" refId="56"/>
                            <b key="breakLevelSubtotal">N</b>
                            <b key="alreadyDrilled">N</b>
                            <m key="nodeTypes" refId="234" keid="SYS_STR" veid="EFReportingNodeType">
                              <key>
                                <s>564F435F413031-45-32333131343030303030---</s>
                              </key>
                              <val>
                                <ref refId="39"/>
                              </val>
                            </m>
                            <b key="multiSelection">N</b>
                          </be>
                          <cust key="id" clsId="FilterOid">8</cust>
                          <s key="cod"/>
                          <s key="desc"/>
                          <i key="index">4</i>
                          <l key="children" refId="235" ln="0" eid="Framework.com.tagetik.trees.INode,framework"/>
                          <ref key="parent" refId="114"/>
                        </be>
                        <be refId="236" clsId="FilterNode">
                          <l key="dimensionOids" refId="237" ln="1" eid="DimensionOid">
                            <cust clsId="DimensionOid">564F435F413031-4E-32333132303030303030---</cust>
                          </l>
                          <l key="AdHocParamDimensionOids" refId="238" ln="0" eid="DimensionOid"/>
                          <be key="data" refId="239" clsId="FilterNodeData">
                            <ref key="filterNode" refId="236"/>
                            <s key="dim">VOC_A01</s>
                            <i key="segmentLevel">0</i>
                            <ref key="segment" refId="22"/>
                            <b key="placeHolder">N</b>
                            <ref key="weight" refId="23"/>
                            <ref key="textMatchingCondition" refId="166"/>
                            <ref key="change" refId="26"/>
                            <ref key="dataType" refId="27"/>
                            <b key="prevailingDataType">N</b>
                            <ref key="editability" refId="28"/>
                            <b key="signChange">S</b>
                            <b key="nativeSignChange">N</b>
                            <l key="nav" refId="240" ln="0" eid="ScenarioModifierValue"/>
                            <i key="sco">0</i>
                            <b key="applyFiltersForForcedScenarioPeriodoMap">N</b>
                            <b key="lineSplit">N</b>
                            <b key="addRCRow">N</b>
                            <b key="complementary">N</b>
                            <ref key="periodicCalculation" refId="56"/>
                            <b key="breakLevelSubtotal">N</b>
                            <b key="alreadyDrilled">N</b>
                            <m key="nodeTypes" refId="241" keid="SYS_STR" veid="EFReportingNodeType">
                              <key>
                                <s>564F435F413031-4E-32333132303030303030---</s>
                              </key>
                              <val>
                                <ref refId="39"/>
                              </val>
                            </m>
                            <b key="multiSelection">N</b>
                          </be>
                          <cust key="id" clsId="FilterOid">9</cust>
                          <s key="cod"/>
                          <s key="desc"/>
                          <i key="index">5</i>
                          <l key="children" refId="242" ln="0" eid="Framework.com.tagetik.trees.INode,framework"/>
                          <ref key="parent" refId="114"/>
                        </be>
                        <be refId="243" clsId="FilterNode">
                          <l key="dimensionOids" refId="244" ln="1" eid="DimensionOid">
                            <cust clsId="DimensionOid">564F435F413031-4E-32333131363030303030---</cust>
                          </l>
                          <l key="AdHocParamDimensionOids" refId="245" ln="0" eid="DimensionOid"/>
                          <be key="data" refId="246" clsId="FilterNodeData">
                            <ref key="filterNode" refId="243"/>
                            <s key="dim">VOC_A01</s>
                            <i key="segmentLevel">0</i>
                            <ref key="segment" refId="22"/>
                            <b key="placeHolder">N</b>
                            <ref key="weight" refId="23"/>
                            <ref key="textMatchingCondition" refId="172"/>
                            <ref key="change" refId="26"/>
                            <ref key="dataType" refId="27"/>
                            <b key="prevailingDataType">N</b>
                            <ref key="editability" refId="28"/>
                            <b key="signChange">S</b>
                            <b key="nativeSignChange">N</b>
                            <l key="nav" refId="247" ln="0" eid="ScenarioModifierValue"/>
                            <i key="sco">0</i>
                            <b key="applyFiltersForForcedScenarioPeriodoMap">N</b>
                            <b key="lineSplit">N</b>
                            <b key="addRCRow">N</b>
                            <b key="complementary">N</b>
                            <ref key="periodicCalculation" refId="56"/>
                            <b key="breakLevelSubtotal">N</b>
                            <b key="alreadyDrilled">N</b>
                            <m key="nodeTypes" refId="248" keid="SYS_STR" veid="EFReportingNodeType">
                              <key>
                                <s>564F435F413031-4E-32333131363030303030---</s>
                              </key>
                              <val>
                                <ref refId="39"/>
                              </val>
                            </m>
                            <b key="multiSelection">N</b>
                          </be>
                          <cust key="id" clsId="FilterOid">10</cust>
                          <s key="cod"/>
                          <s key="desc"/>
                          <i key="index">6</i>
                          <l key="children" refId="249" ln="0" eid="Framework.com.tagetik.trees.INode,framework"/>
                          <ref key="parent" refId="114"/>
                        </be>
                        <be refId="250" clsId="FilterNode">
                          <l key="dimensionOids" refId="251" ln="0" eid="DimensionOid"/>
                          <l key="AdHocParamDimensionOids" refId="252" ln="0" eid="DimensionOid"/>
                          <be key="data" refId="253" clsId="FilterNodeData">
                            <ref key="filterNode" refId="250"/>
                            <s key="dim">VOC_A01</s>
                            <i key="segmentLevel">0</i>
                            <ref key="segment" refId="22"/>
                            <be key="reportingFormula" refId="254" clsId="ReportingFormula">
                              <b key="serverFormula">N</b>
                              <b key="formulaRule">N</b>
                              <s key="formula">-({8}+{9}+{10})</s>
                            </be>
                            <be key="dictionaryHeader" refId="255" clsId="MultiDesc">
                              <a key="desc" refId="256" ln="4" eid="SYS_STR">
                                <s>Other financial liabilities</s>
                                <s>Sonstige Finanzverbindlichkeiten</s>
                                <nl/>
                                <nl/>
                              </a>
                            </be>
                            <b key="placeHolder">S</b>
                            <ref key="weight" refId="23"/>
                            <ref key="textMatchingCondition" refId="181"/>
                            <ref key="change" refId="26"/>
                            <ref key="dataType" refId="27"/>
                            <b key="prevailingDataType">N</b>
                            <ref key="editability" refId="28"/>
                            <b key="signChange">S</b>
                            <b key="nativeSignChange">N</b>
                            <l key="nav" refId="257" ln="0" eid="ScenarioModifierValue"/>
                            <i key="sco">0</i>
                            <b key="applyFiltersForForcedScenarioPeriodoMap">N</b>
                            <b key="lineSplit">N</b>
                            <b key="addRCRow">N</b>
                            <b key="complementary">N</b>
                            <ref key="periodicCalculation" refId="29"/>
                            <b key="breakLevelSubtotal">N</b>
                            <b key="alreadyDrilled">N</b>
                            <m key="nodeTypes" refId="258" keid="SYS_STR" veid="EFReportingNodeType">
                              <key>
                                <s>1</s>
                              </key>
                              <val>
                                <ref refId="39"/>
                              </val>
                            </m>
                            <b key="multiSelection">N</b>
                          </be>
                          <cust key="id" clsId="FilterOid">11</cust>
                          <s key="cod"/>
                          <s key="desc"/>
                          <i key="index">7</i>
                          <l key="children" refId="259" ln="0" eid="Framework.com.tagetik.trees.INode,framework"/>
                          <ref key="parent" refId="114"/>
                        </be>
                        <be refId="260" clsId="FilterNode">
                          <l key="dimensionOids" refId="261" ln="1" eid="DimensionOid">
                            <cust clsId="DimensionOid">564F435F413031-4E-32333130303030303030---</cust>
                          </l>
                          <l key="AdHocParamDimensionOids" refId="262" ln="0" eid="DimensionOid"/>
                          <be key="data" refId="263" clsId="FilterNodeData">
                            <ref key="filterNode" refId="260"/>
                            <s key="dim">VOC_A01</s>
                            <i key="segmentLevel">0</i>
                            <ref key="segment" refId="22"/>
                            <be key="dictionaryHeader" refId="264" clsId="MultiDesc">
                              <a key="desc" refId="265" ln="4" eid="SYS_STR">
                                <s>Financial liabilities</s>
                                <s>Finanzverbindlichkeiten</s>
                                <nl/>
                                <nl/>
                              </a>
                            </be>
                            <b key="placeHolder">N</b>
                            <ref key="weight" refId="23"/>
                            <ref key="textMatchingCondition" refId="189"/>
                            <ref key="change" refId="26"/>
                            <ref key="dataType" refId="27"/>
                            <b key="prevailingDataType">N</b>
                            <ref key="editability" refId="28"/>
                            <b key="signChange">S</b>
                            <b key="nativeSignChange">N</b>
                            <l key="nav" refId="266" ln="0" eid="ScenarioModifierValue"/>
                            <i key="sco">0</i>
                            <b key="applyFiltersForForcedScenarioPeriodoMap">N</b>
                            <b key="lineSplit">N</b>
                            <b key="addRCRow">N</b>
                            <b key="complementary">N</b>
                            <ref key="periodicCalculation" refId="56"/>
                            <b key="breakLevelSubtotal">N</b>
                            <b key="alreadyDrilled">N</b>
                            <m key="nodeTypes" refId="267" keid="SYS_STR" veid="EFReportingNodeType">
                              <key>
                                <s>564F435F413031-4E-32333130303030303030---</s>
                              </key>
                              <val>
                                <ref refId="39"/>
                              </val>
                            </m>
                            <b key="multiSelection">N</b>
                          </be>
                          <cust key="id" clsId="FilterOid">12</cust>
                          <s key="cod"/>
                          <s key="desc"/>
                          <i key="index">8</i>
                          <l key="children" refId="268" ln="0" eid="Framework.com.tagetik.trees.INode,framework"/>
                          <ref key="parent" refId="114"/>
                        </be>
                      </l>
                    </be>
                    <be key="matrixFilters" refId="269" clsId="FilterNode">
                      <l key="dimensionOids" refId="270" ln="0" eid="DimensionOid"/>
                      <l key="AdHocParamDimensionOids" refId="271" ln="0" eid="DimensionOid"/>
                      <be key="data" refId="272" clsId="FilterNodeData">
                        <ref key="filterNode" refId="269"/>
                        <i key="segmentLevel">0</i>
                        <ref key="segment" refId="22"/>
                        <b key="placeHolder">N</b>
                        <ref key="weight" refId="23"/>
                        <be key="textMatchingCondition" refId="27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274" ln="1" eid="Framework.com.tagetik.trees.INode,framework">
                        <be refId="275" clsId="FilterNode">
                          <l key="dimensionOids" refId="276" ln="1" eid="DimensionOid">
                            <cust clsId="DimensionOid">5343455F24-45-41435F5343455F434F4E535F504152545F30303031--50-</cust>
                          </l>
                          <l key="AdHocParamDimensionOids" refId="277" ln="0" eid="DimensionOid"/>
                          <be key="data" refId="278" clsId="FilterNodeData">
                            <ref key="filterNode" refId="275"/>
                            <s key="dim">SCE_$</s>
                            <i key="segmentLevel">0</i>
                            <ref key="segment" refId="22"/>
                            <b key="placeHolder">N</b>
                            <ref key="weight" refId="23"/>
                            <be key="textMatchingCondition" refId="279" clsId="TextMatchingCondition">
                              <ref key="op" refId="25"/>
                              <s key="val"/>
                            </be>
                            <ref key="change" refId="26"/>
                            <ref key="dataType" refId="27"/>
                            <b key="prevailingDataType">N</b>
                            <ref key="editability" refId="28"/>
                            <b key="signChange">N</b>
                            <b key="nativeSignChange">N</b>
                            <l key="nav" refId="280" ln="1" eid="ScenarioModifierValue">
                              <e refId="281" id="ScenarioModifierValue">PREC</e>
                            </l>
                            <i key="sco">0</i>
                            <b key="applyFiltersForForcedScenarioPeriodoMap">N</b>
                            <b key="lineSplit">N</b>
                            <b key="addRCRow">N</b>
                            <b key="complementary">N</b>
                            <ref key="periodicCalculation" refId="56"/>
                            <b key="breakLevelSubtotal">N</b>
                            <b key="alreadyDrilled">N</b>
                            <b key="multiSelection">N</b>
                          </be>
                          <cust key="id" clsId="FilterOid">9</cust>
                          <i key="index">0</i>
                          <l key="children" refId="282" ln="1" eid="Framework.com.tagetik.trees.INode,framework">
                            <be refId="283" clsId="FilterNode">
                              <l key="dimensionOids" refId="284" ln="1" eid="DimensionOid">
                                <cust clsId="DimensionOid">504552-45-41435F5045525F414C4C5F504152545F30303031--50-</cust>
                              </l>
                              <l key="AdHocParamDimensionOids" refId="285" ln="0" eid="DimensionOid"/>
                              <be key="data" refId="286" clsId="FilterNodeData">
                                <ref key="filterNode" refId="283"/>
                                <s key="dim">PER</s>
                                <i key="segmentLevel">0</i>
                                <ref key="segment" refId="22"/>
                                <b key="placeHolder">N</b>
                                <ref key="weight" refId="23"/>
                                <be key="textMatchingCondition" refId="28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b key="multiSelection">N</b>
                              </be>
                              <cust key="id" clsId="FilterOid">10</cust>
                              <i key="index">0</i>
                              <l key="children" refId="288" ln="1" eid="Framework.com.tagetik.trees.INode,framework">
                                <be refId="289" clsId="FilterNode">
                                  <l key="dimensionOids" refId="290" ln="1" eid="DimensionOid">
                                    <cust clsId="DimensionOid">544950-45-5449505F4356---</cust>
                                  </l>
                                  <l key="AdHocParamDimensionOids" refId="291" ln="0" eid="DimensionOid"/>
                                  <be key="data" refId="292" clsId="FilterNodeData">
                                    <ref key="filterNode" refId="289"/>
                                    <s key="dim">TIP</s>
                                    <i key="segmentLevel">0</i>
                                    <ref key="segment" refId="22"/>
                                    <b key="placeHolder">N</b>
                                    <ref key="weight" refId="23"/>
                                    <be key="textMatchingCondition" refId="29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b key="multiSelection">N</b>
                                  </be>
                                  <cust key="id" clsId="FilterOid">11</cust>
                                  <i key="index">0</i>
                                  <ref key="parent" refId="283"/>
                                </be>
                              </l>
                              <ref key="parent" refId="275"/>
                            </be>
                          </l>
                          <ref key="parent" refId="269"/>
                        </be>
                      </l>
                    </be>
                    <be key="rowHeaders" refId="294" clsId="ReportingHeaders">
                      <m key="headers" refId="295" keid="SYS_PR_I" veid="System.Collections.IList">
                        <key>
                          <i>-2</i>
                        </key>
                        <val>
                          <l refId="296" ln="1">
                            <s>$Entity(HIERARCHY("E01")).code</s>
                          </l>
                        </val>
                        <key>
                          <i>-1</i>
                        </key>
                        <val>
                          <l refId="297" ln="1">
                            <s>$Entity(HIERARCHY("E01")).desc</s>
                          </l>
                        </val>
                      </m>
                      <m key="headersDims" refId="298" keid="SYS_PR_I" veid="SYS_STR">
                        <key>
                          <i>-2</i>
                        </key>
                        <val>
                          <s>AZI_E01</s>
                        </val>
                        <key>
                          <i>-1</i>
                        </key>
                        <val>
                          <s>AZI_E01</s>
                        </val>
                      </m>
                    </be>
                    <be key="columnHeaders" refId="299" clsId="ReportingHeaders">
                      <m key="headers" refId="300" keid="SYS_PR_I" veid="System.Collections.IList">
                        <key>
                          <i>-1</i>
                        </key>
                        <val>
                          <l refId="301" ln="1">
                            <s>$Account(HIERARCHY("A01")).desc</s>
                          </l>
                        </val>
                      </m>
                      <m key="headersDims" refId="302" keid="SYS_PR_I" veid="SYS_STR">
                        <key>
                          <i>-1</i>
                        </key>
                        <val>
                          <s>VOC_A01</s>
                        </val>
                      </m>
                    </be>
                    <e key="styleType" refId="303" id="MatrixStyleType">0</e>
                    <b key="subtotalOnTop">N</b>
                    <b key="leavesFirst">N</b>
                    <b key="groupSubtotal">N</b>
                    <b key="replaceWithPlaceholder">N</b>
                    <b key="onlyFirstHeader">N</b>
                    <b key="allowRangeBreak">N</b>
                    <b key="showZeros">N</b>
                    <i key="maxRows">0</i>
                    <e key="rowsExpansionMode" refId="304" id="RowColExpansionMode">1</e>
                    <i key="maxCols">0</i>
                    <ref key="colsExpansionMode" refId="304"/>
                    <e key="columnsAutofitMode" refId="305" id="ColumnsAutofitMode">0</e>
                    <b key="isEditabilityOnDemand">N</b>
                    <b key="useForcedBoundDims">N</b>
                    <e key="disableHints" refId="306" id="MatrixHintsPolicy">C</e>
                    <e key="tipoAllineamentoLordiIC" refId="307" id="TipoAllineamentoLordiIC">X</e>
                    <b key="bindOriginalAmountOnSave">N</b>
                    <b key="showLink">N</b>
                    <i key="index">0</i>
                    <b key="excludeValuatingSheetsWithZeroValues">N</b>
                    <m key="addictionalStyleSheets" refId="308" keid="SYS_STR" veid="StyleSheet"/>
                    <b key="allowOpenNewElements">N</b>
                    <s key="forcedBreakBackType">X</s>
                    <s key="forcedBreakBackRefLeaf">X</s>
                    <b key="autoOpenNewElements">N</b>
                    <b key="askNumRows">N</b>
                    <set key="forcedContentCells" refId="309" ln="19" eid="Reporting.com.tagetik.tables.IMatixCellLeafPositions,Reporting">
                      <be refId="310" clsId="MatrixCellLeafOids">
                        <cust key="row" clsId="FilterOid">25</cust>
                        <cust key="col" clsId="FilterOid">12</cust>
                      </be>
                      <be refId="311" clsId="MatrixCellLeafOids">
                        <cust key="row" clsId="FilterOid">24</cust>
                        <cust key="col" clsId="FilterOid">12</cust>
                      </be>
                      <be refId="312" clsId="MatrixCellLeafOids">
                        <cust key="row" clsId="FilterOid">21</cust>
                        <cust key="col" clsId="FilterOid">12</cust>
                      </be>
                      <be refId="313" clsId="MatrixCellLeafOids">
                        <cust key="row" clsId="FilterOid">20</cust>
                        <cust key="col" clsId="FilterOid">12</cust>
                      </be>
                      <be refId="314" clsId="MatrixCellLeafOids">
                        <cust key="row" clsId="FilterOid">19</cust>
                        <cust key="col" clsId="FilterOid">12</cust>
                      </be>
                      <be refId="315" clsId="RowHeaderMatrixCellLeafPositions">
                        <i key="rowHeader">-1</i>
                        <cust key="col" clsId="FilterOid">11</cust>
                      </be>
                      <be refId="316" clsId="MatrixCellLeafOids">
                        <cust key="row" clsId="FilterOid">25</cust>
                        <cust key="col" clsId="FilterOid">11</cust>
                      </be>
                      <be refId="317" clsId="MatrixCellLeafOids">
                        <cust key="row" clsId="FilterOid">24</cust>
                        <cust key="col" clsId="FilterOid">11</cust>
                      </be>
                      <be refId="318" clsId="ColHeaderMatrixCellLeafPositions">
                        <i key="colHeader">-1</i>
                        <cust key="row" clsId="FilterOid">19</cust>
                      </be>
                      <be refId="319" clsId="MatrixCellLeafOids">
                        <cust key="row" clsId="FilterOid">23</cust>
                        <cust key="col" clsId="FilterOid">11</cust>
                      </be>
                      <be refId="320" clsId="ColHeaderMatrixCellLeafPositions">
                        <i key="colHeader">-1</i>
                        <cust key="row" clsId="FilterOid">20</cust>
                      </be>
                      <be refId="321" clsId="MatrixCellLeafOids">
                        <cust key="row" clsId="FilterOid">22</cust>
                        <cust key="col" clsId="FilterOid">11</cust>
                      </be>
                      <be refId="322" clsId="ColHeaderMatrixCellLeafPositions">
                        <i key="colHeader">-1</i>
                        <cust key="row" clsId="FilterOid">21</cust>
                      </be>
                      <be refId="323" clsId="MatrixCellLeafOids">
                        <cust key="row" clsId="FilterOid">21</cust>
                        <cust key="col" clsId="FilterOid">11</cust>
                      </be>
                      <be refId="324" clsId="MatrixCellLeafOids">
                        <cust key="row" clsId="FilterOid">20</cust>
                        <cust key="col" clsId="FilterOid">11</cust>
                      </be>
                      <be refId="325" clsId="MatrixCellLeafOids">
                        <cust key="row" clsId="FilterOid">19</cust>
                        <cust key="col" clsId="FilterOid">11</cust>
                      </be>
                      <be refId="326" clsId="ColHeaderMatrixCellLeafPositions">
                        <i key="colHeader">-1</i>
                        <cust key="row" clsId="FilterOid">24</cust>
                      </be>
                      <be refId="327" clsId="ColHeaderMatrixCellLeafPositions">
                        <i key="colHeader">-1</i>
                        <cust key="row" clsId="FilterOid">25</cust>
                      </be>
                      <be refId="328" clsId="CornerHeaderMatrixCellLeafPositions">
                        <i key="colHeader">-1</i>
                        <i key="rowHeader">-1</i>
                      </be>
                    </set>
                    <m key="forcedEditModes" refId="329" keid="Reporting.com.tagetik.tables.IMatixCellLeafPositions,Reporting" veid="SYS_STR"/>
                    <b key="UseTxlDeFormEditor">N</b>
                    <be key="TxDeFormsEditorDescriptor" refId="330" clsId="TxDeFormsEditorDescriptor">
                      <l key="Tabs" refId="331" ln="0" eid="TxDeFormsEditorGridDescriptor"/>
                      <i key="Height">400</i>
                      <i key="Width">430</i>
                      <b key="editButton">S</b>
                      <b key="newButton">S</b>
                      <b key="deleteButton">S</b>
                    </be>
                    <be key="workspaceTableInfo" refId="332" clsId="matrixWSInfo">
                      <b key="isT">N</b>
                      <s key="wsCode">$CPM</s>
                    </be>
                    <be key="customFilters" refId="333" clsId="ExpCustomFiltersProspetto"/>
                  </be>
                </val>
              </m>
              <m key="cellFields" refId="334" keid="SYS_STR" veid="CodeCellField">
                <key>
                  <s>CellField00</s>
                </key>
                <val>
                  <be refId="335" clsId="CodeCellField">
                    <s key="code">CellField00</s>
                    <s key="cellField">$Period.code</s>
                  </be>
                </val>
                <key>
                  <s>CellField01</s>
                </key>
                <val>
                  <be refId="336" clsId="CodeCellField">
                    <s key="code">CellField01</s>
                    <s key="cellField">$scenario.year</s>
                  </be>
                </val>
              </m>
              <m key="dictionary" refId="337" keid="SYS_STR" veid="CodeMultiDescVO">
                <key>
                  <s>Dict01</s>
                </key>
                <val>
                  <be refId="338" clsId="CodeMultiDescVO">
                    <s key="code">Dict01</s>
                    <be key="multiDescVO" refId="339" clsId="MultiDesc">
                      <a key="desc" refId="340" ln="4" eid="SYS_STR">
                        <s>US</s>
                        <s>DE</s>
                        <nl/>
                        <nl/>
                      </a>
                    </be>
                  </be>
                </val>
                <key>
                  <s>Dict04</s>
                </key>
                <val>
                  <be refId="341" clsId="CodeMultiDescVO">
                    <s key="code">Dict04</s>
                    <be key="multiDescVO" refId="342" clsId="MultiDesc">
                      <a key="desc" refId="343" ln="4" eid="SYS_STR">
                        <s>Sep. 30,</s>
                        <s>30.09.</s>
                        <nl/>
                        <nl/>
                      </a>
                    </be>
                  </be>
                </val>
                <key>
                  <s>Dict02</s>
                </key>
                <val>
                  <be refId="344" clsId="CodeMultiDescVO">
                    <s key="code">Dict02</s>
                    <be key="multiDescVO" refId="345" clsId="MultiDesc">
                      <a key="desc" refId="346" ln="4" eid="SYS_STR">
                        <s>Mar. 31,</s>
                        <s>31.03.</s>
                        <nl/>
                        <nl/>
                      </a>
                    </be>
                  </be>
                </val>
                <key>
                  <s>Dict05</s>
                </key>
                <val>
                  <be refId="347" clsId="CodeMultiDescVO">
                    <s key="code">Dict05</s>
                    <be key="multiDescVO" refId="348" clsId="MultiDesc">
                      <a key="desc" refId="349" ln="4" eid="SYS_STR">
                        <s>December 31,</s>
                        <s>31. Dezember</s>
                        <nl/>
                        <nl/>
                      </a>
                    </be>
                  </be>
                </val>
                <key>
                  <s>Dict00</s>
                </key>
                <val>
                  <be refId="350" clsId="CodeMultiDescVO">
                    <s key="code">Dict00</s>
                    <be key="multiDescVO" refId="351" clsId="MultiDesc">
                      <a key="desc" refId="352" ln="4" eid="SYS_STR">
                        <s/>
                        <s/>
                        <nl/>
                        <nl/>
                      </a>
                    </be>
                  </be>
                </val>
                <key>
                  <s>Dict03</s>
                </key>
                <val>
                  <be refId="353" clsId="CodeMultiDescVO">
                    <s key="code">Dict03</s>
                    <be key="multiDescVO" refId="354" clsId="MultiDesc">
                      <a key="desc" refId="355" ln="4" eid="SYS_STR">
                        <s>Jun. 30,</s>
                        <s>30.06.</s>
                        <nl/>
                        <nl/>
                      </a>
                    </be>
                  </be>
                </val>
                <key>
                  <s>Dict06</s>
                </key>
                <val>
                  <be refId="356" clsId="CodeMultiDescVO">
                    <s key="code">Dict06</s>
                    <be key="multiDescVO" refId="357" clsId="MultiDesc">
                      <a key="desc" refId="358" ln="4" eid="SYS_STR">
                        <s>Financial Liabilities by Segment as of December 31, </s>
                        <s>Finanzverbindlichkeiten nach Segmenten zum 31. Dezember </s>
                        <nl/>
                        <nl/>
                      </a>
                    </be>
                  </be>
                </val>
                <key>
                  <s>Dict07</s>
                </key>
                <val>
                  <be refId="359" clsId="CodeMultiDescVO">
                    <s key="code">Dict07</s>
                    <be key="multiDescVO" refId="360" clsId="MultiDesc">
                      <a key="desc" refId="361"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Dict08</s>
                </key>
                <val>
                  <be refId="362" clsId="CodeMultiDescVO">
                    <s key="code">Dict08</s>
                    <be key="multiDescVO" refId="363" clsId="MultiDesc">
                      <a key="desc" refId="364" ln="4" eid="SYS_STR">
                        <s>
                          <ch cod="b9"/>
                        </s>
                        <s>
                          <ch cod="b9"/>
                          <ch cod="207e"/>
                        </s>
                        <nl/>
                        <nl/>
                      </a>
                    </be>
                  </be>
                </val>
                <key>
                  <s>Dict09</s>
                </key>
                <val>
                  <be refId="365" clsId="CodeMultiDescVO">
                    <s key="code">Dict09</s>
                    <be key="multiDescVO" refId="366" clsId="MultiDesc">
                      <a key="desc" refId="367"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368" keid="SYS_STR" veid="CodedExpControlloProspetto"/>
              <m key="inlineParameters" refId="369" keid="SYS_STR" veid="CodedInlineParameter"/>
              <m key="queries" refId="370" keid="SYS_STR" veid="Reporting.com.tagetik.query.IUserDefinedQueryVO,Reporting"/>
              <be key="sheets" refId="371" clsId="FilterNode">
                <l key="dimensionOids" refId="372" ln="0" eid="DimensionOid"/>
                <l key="AdHocParamDimensionOids" refId="373" ln="0" eid="DimensionOid"/>
                <be key="data" refId="374" clsId="FilterNodeData">
                  <ref key="filterNode" refId="371"/>
                  <i key="segmentLevel">0</i>
                  <ref key="segment" refId="22"/>
                  <b key="placeHolder">N</b>
                  <ref key="weight" refId="23"/>
                  <be key="textMatchingCondition" refId="3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376" keid="SYS_STR" veid="ElaborationsLauncher"/>
              <m key="actionLists" refId="377" keid="SYS_STR" veid="Reporting.com.tagetik.actionlist.ISnapshotActionList,Reporting"/>
              <l key="areas" refId="378" ln="1" eid="SYS_STR">
                <s>Print_Area</s>
              </l>
              <l key="charts" refId="379" ln="0" eid="SYS_STR"/>
              <l key="pivots" refId="380" ln="0" eid="SYS_STR"/>
            </be>
          </val>
          <key>
            <s>Template01</s>
          </key>
          <val>
            <be refId="381" clsId="ReportTemplateVO">
              <s key="code">Template01</s>
              <s key="desc">Cleanversion</s>
              <m key="matrices" refId="382" keid="SYS_STR" veid="Reporting.com.tagetik.tables.IMatrixPositionBlockVO,Reporting"/>
              <m key="cellFields" refId="383" keid="SYS_STR" veid="CodeCellField"/>
              <m key="dictionary" refId="384" keid="SYS_STR" veid="CodeMultiDescVO"/>
              <m key="controlExpressions" refId="385" keid="SYS_STR" veid="CodedExpControlloProspetto"/>
              <m key="inlineParameters" refId="386" keid="SYS_STR" veid="CodedInlineParameter"/>
              <m key="queries" refId="387" keid="SYS_STR" veid="Reporting.com.tagetik.query.IUserDefinedQueryVO,Reporting"/>
              <be key="sheets" refId="388" clsId="FilterNode">
                <l key="dimensionOids" refId="389" ln="0" eid="DimensionOid"/>
                <l key="AdHocParamDimensionOids" refId="390" ln="0" eid="DimensionOid"/>
                <be key="data" refId="391" clsId="FilterNodeData">
                  <ref key="filterNode" refId="388"/>
                  <i key="segmentLevel">0</i>
                  <ref key="segment" refId="22"/>
                  <b key="placeHolder">N</b>
                  <ref key="weight" refId="23"/>
                  <be key="textMatchingCondition" refId="3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393" keid="SYS_STR" veid="ElaborationsLauncher"/>
              <m key="actionLists" refId="394" keid="SYS_STR" veid="Reporting.com.tagetik.actionlist.ISnapshotActionList,Reporting"/>
              <l key="areas" refId="395" ln="0" eid="SYS_STR"/>
              <l key="charts" refId="396" ln="0" eid="SYS_STR"/>
              <l key="pivots" refId="397" ln="0" eid="SYS_STR"/>
            </be>
          </val>
        </m>
        <m key="templateLayouts" refId="398" keid="SYS_STR" veid="Reporting.com.tagetik.report.IReportTemplateLayoutVO,Reporting">
          <key>
            <s>Template00</s>
          </key>
          <val>
            <be refId="399" clsId="ReportTemplateLayoutVO">
              <i key="index">0</i>
              <s key="code">Template00</s>
              <m key="cellFieldAddresses" refId="400" keid="SYS_STR" veid="Reporting.com.tagetik.spreadsheet.gridwrappers.IGridReaderVO,Reporting">
                <key>
                  <s>CellField00</s>
                </key>
                <val>
                  <be refId="401" clsId="ExcelCompactGridReaderVO">
                    <be key="element" refId="402" clsId="BasicLogicalElement">
                      <i key="columnHeadersCount">0</i>
                      <i key="rowHeadersCount">0</i>
                      <i key="valueColumns">1</i>
                      <i key="valueRows">1</i>
                    </be>
                    <s key="firstCell">O4</s>
                  </be>
                </val>
                <key>
                  <s>CellField01</s>
                </key>
                <val>
                  <be refId="403" clsId="ExcelCompactGridReaderVO">
                    <be key="element" refId="404" clsId="BasicLogicalElement">
                      <i key="columnHeadersCount">0</i>
                      <i key="rowHeadersCount">0</i>
                      <i key="valueColumns">1</i>
                      <i key="valueRows">1</i>
                    </be>
                    <s key="firstCell">O5</s>
                  </be>
                </val>
              </m>
              <m key="controlExpressionsAddresses" refId="405" keid="SYS_STR" veid="Reporting.com.tagetik.spreadsheet.gridwrappers.IGridReaderVO,Reporting"/>
              <m key="inlineParameterAddresses" refId="406" keid="SYS_STR" veid="Reporting.com.tagetik.spreadsheet.gridwrappers.IGridReaderVO,Reporting"/>
              <m key="dictionaryAddresses" refId="407" keid="SYS_STR" veid="Reporting.com.tagetik.spreadsheet.gridwrappers.IGridReaderVO,Reporting">
                <key>
                  <s>Dict01</s>
                </key>
                <val>
                  <be refId="408" clsId="ExcelCompactGridReaderVO">
                    <be key="element" refId="409" clsId="BasicLogicalElement">
                      <i key="columnHeadersCount">0</i>
                      <i key="rowHeadersCount">0</i>
                      <i key="valueColumns">1</i>
                      <i key="valueRows">1</i>
                    </be>
                    <s key="firstCell">P4</s>
                  </be>
                </val>
                <key>
                  <s>Dict04</s>
                </key>
                <val>
                  <be refId="410" clsId="ExcelCompactGridReaderVO">
                    <be key="element" refId="411" clsId="BasicLogicalElement">
                      <i key="columnHeadersCount">0</i>
                      <i key="rowHeadersCount">0</i>
                      <i key="valueColumns">1</i>
                      <i key="valueRows">1</i>
                    </be>
                    <s key="firstCell">P14</s>
                  </be>
                </val>
                <key>
                  <s>Dict02</s>
                </key>
                <val>
                  <be refId="412" clsId="ExcelCompactGridReaderVO">
                    <be key="element" refId="413" clsId="BasicLogicalElement">
                      <i key="columnHeadersCount">0</i>
                      <i key="rowHeadersCount">0</i>
                      <i key="valueColumns">1</i>
                      <i key="valueRows">1</i>
                    </be>
                    <s key="firstCell">P12</s>
                  </be>
                </val>
                <key>
                  <s>Dict05</s>
                </key>
                <val>
                  <be refId="414" clsId="ExcelCompactGridReaderVO">
                    <be key="element" refId="415" clsId="BasicLogicalElement">
                      <i key="columnHeadersCount">0</i>
                      <i key="rowHeadersCount">0</i>
                      <i key="valueColumns">1</i>
                      <i key="valueRows">1</i>
                    </be>
                    <s key="firstCell">P15</s>
                  </be>
                </val>
                <key>
                  <s>Dict00</s>
                </key>
                <val>
                  <be refId="416" clsId="ExcelCompactGridReaderVO">
                    <be key="element" refId="417" clsId="BasicLogicalElement">
                      <i key="columnHeadersCount">0</i>
                      <i key="rowHeadersCount">0</i>
                      <i key="valueColumns">1</i>
                      <i key="valueRows">1</i>
                    </be>
                    <s key="firstCell">C3</s>
                  </be>
                </val>
                <key>
                  <s>Dict03</s>
                </key>
                <val>
                  <be refId="418" clsId="ExcelCompactGridReaderVO">
                    <be key="element" refId="419" clsId="BasicLogicalElement">
                      <i key="columnHeadersCount">0</i>
                      <i key="rowHeadersCount">0</i>
                      <i key="valueColumns">1</i>
                      <i key="valueRows">1</i>
                    </be>
                    <s key="firstCell">P13</s>
                  </be>
                </val>
                <key>
                  <s>Dict06</s>
                </key>
                <val>
                  <be refId="420" clsId="ExcelCompactGridReaderVO">
                    <be key="element" refId="421" clsId="BasicLogicalElement">
                      <i key="columnHeadersCount">0</i>
                      <i key="rowHeadersCount">0</i>
                      <i key="valueColumns">1</i>
                      <i key="valueRows">1</i>
                    </be>
                    <s key="firstCell">O6</s>
                  </be>
                </val>
                <key>
                  <s>Dict07</s>
                </key>
                <val>
                  <be refId="422" clsId="ExcelCompactGridReaderVO">
                    <be key="element" refId="423" clsId="BasicLogicalElement">
                      <i key="columnHeadersCount">0</i>
                      <i key="rowHeadersCount">0</i>
                      <i key="valueColumns">1</i>
                      <i key="valueRows">1</i>
                    </be>
                    <s key="firstCell">C12</s>
                  </be>
                </val>
                <key>
                  <s>Dict08</s>
                </key>
                <val>
                  <be refId="424" clsId="ExcelCompactGridReaderVO">
                    <be key="element" refId="425" clsId="BasicLogicalElement">
                      <i key="columnHeadersCount">0</i>
                      <i key="rowHeadersCount">0</i>
                      <i key="valueColumns">1</i>
                      <i key="valueRows">1</i>
                    </be>
                    <s key="firstCell">O7</s>
                  </be>
                </val>
                <key>
                  <s>Dict09</s>
                </key>
                <val>
                  <be refId="426" clsId="ExcelCompactGridReaderVO">
                    <be key="element" refId="427" clsId="BasicLogicalElement">
                      <i key="columnHeadersCount">0</i>
                      <i key="rowHeadersCount">0</i>
                      <i key="valueColumns">1</i>
                      <i key="valueRows">1</i>
                    </be>
                    <s key="firstCell">C36</s>
                  </be>
                </val>
              </m>
              <m key="hyperlinkAddresses" refId="428" keid="SYS_STR" veid="Reporting.com.tagetik.spreadsheet.gridwrappers.IGridReaderVO,Reporting"/>
              <m key="matrixGridReaders" refId="429" keid="SYS_STR" veid="Reporting.com.tagetik.spreadsheet.gridwrappers.IGridReaderVO,Reporting">
                <key>
                  <s>Matrix00</s>
                </key>
                <val>
                  <be refId="430" clsId="ExcelCompactGridReaderVO">
                    <be key="element" refId="431" clsId="BasicLogicalElement">
                      <i key="columnHeadersCount">1</i>
                      <i key="rowHeadersCount">2</i>
                      <i key="valueColumns">9</i>
                      <i key="valueRows">7</i>
                    </be>
                    <s key="firstCell">B4</s>
                  </be>
                </val>
              </m>
              <m key="queryGridReaders" refId="432" keid="SYS_STR" veid="Reporting.com.tagetik.spreadsheet.gridwrappers.IGridReaderVO,Reporting"/>
            </be>
          </val>
          <key>
            <s>Template01</s>
          </key>
          <val>
            <be refId="433" clsId="ReportTemplateLayoutVO">
              <i key="index">1</i>
              <s key="code">Template01</s>
              <m key="cellFieldAddresses" refId="434" keid="SYS_STR" veid="Reporting.com.tagetik.spreadsheet.gridwrappers.IGridReaderVO,Reporting"/>
              <m key="controlExpressionsAddresses" refId="435" keid="SYS_STR" veid="Reporting.com.tagetik.spreadsheet.gridwrappers.IGridReaderVO,Reporting"/>
              <m key="inlineParameterAddresses" refId="436" keid="SYS_STR" veid="Reporting.com.tagetik.spreadsheet.gridwrappers.IGridReaderVO,Reporting"/>
              <m key="dictionaryAddresses" refId="437" keid="SYS_STR" veid="Reporting.com.tagetik.spreadsheet.gridwrappers.IGridReaderVO,Reporting"/>
              <m key="hyperlinkAddresses" refId="438" keid="SYS_STR" veid="Reporting.com.tagetik.spreadsheet.gridwrappers.IGridReaderVO,Reporting"/>
              <m key="matrixGridReaders" refId="439" keid="SYS_STR" veid="Reporting.com.tagetik.spreadsheet.gridwrappers.IGridReaderVO,Reporting"/>
              <m key="queryGridReaders" refId="440" keid="SYS_STR" veid="Reporting.com.tagetik.spreadsheet.gridwrappers.IGridReaderVO,Reporting"/>
            </be>
          </val>
        </m>
        <m key="adHocParameters" refId="441" keid="SYS_STR" veid="ProspParametro"/>
        <l key="parametersToBeRequested" refId="442" ln="2" eid="ParameterInfo">
          <be refId="443" clsId="ParameterInfo">
            <cust key="oid" clsId="DimensionOid">5343455F24-45-41435F5343455F434F4E535F504152545F30303031--50-</cust>
            <b key="explicitlyUsed">S</b>
            <b key="forced">N</b>
            <b key="advanced">N</b>
          </be>
          <be refId="444" clsId="ParameterInfo">
            <cust key="oid" clsId="DimensionOid">504552-45-41435F5045525F414C4C5F504152545F30303031--50-</cust>
            <b key="explicitlyUsed">S</b>
            <b key="forced">N</b>
            <b key="advanced">N</b>
          </be>
        </l>
      </be>
      <be key="launchResult" refId="445" clsId="MultiRepLaunchResult">
        <be key="elabResult" refId="446" clsId="ElabResult">
          <s key="id">FF8080818C342DC5018DCC49B7514E33</s>
          <m key="properties" refId="447" keid="SYS_STR" veid="SYS_STR"/>
          <e key="status" refId="448" id="ElabStatusEnum">C</e>
        </be>
        <m key="valori" refId="449" keid="SYS_STR" veid="ProspElaborationTaskResult">
          <key>
            <s>Template00</s>
          </key>
          <val>
            <be refId="450" clsId="ProspElaborationTaskResult">
              <be key="prospElaborazioneResult" refId="451" clsId="ProspElaborationResult">
                <s key="dbId">PROD_TGK_UNIPER_001</s>
                <e key="endInsertionStatus" refId="452" id="EndInsertionNotifierResult">CANNOT_MANAGE</e>
                <m key="valori" refId="453" keid="SYS_STR" veid="Framework.com.tagetik.datatypes.IRecordset,framework"/>
                <d key="runDate">1708529399686</d>
                <m key="tableNameOfRow" refId="454" keid="SYS_STR" veid="TableNameInfo">
                  <key>
                    <s>Matrix00</s>
                  </key>
                  <val>
                    <be refId="455" clsId="TableNameInfo">
                      <m key="tableNameAndOids" refId="456" keid="SYS_STR" veid="OidsWrapper"/>
                    </be>
                  </val>
                </m>
                <m key="intestazioni" refId="457" keid="SYS_STR" veid="Framework.com.tagetik.datatypes.IRecordset,framework"/>
                <m key="intestazioniLink" refId="458" keid="SYS_STR" veid="Framework.com.tagetik.datatypes.IRecordset,framework"/>
                <m key="celleEditabili" refId="459" keid="SYS_STR" veid="Reporting.com.tagetik.launchedreport.ReportingCell[],Reporting"/>
                <m key="dictionaryTerms" refId="460" keid="SYS_STR" veid="SYS_STR"/>
                <rs key="cellFields" refId="461" rowCount="0" fieldNames=""/>
                <be key="reportTemplate" refId="462" clsId="ReportTemplateVO">
                  <s key="code">Template00</s>
                  <s key="desc">1</s>
                  <m key="matrices" refId="463" keid="SYS_STR" veid="Reporting.com.tagetik.tables.IMatrixPositionBlockVO,Reporting">
                    <key>
                      <s>Matrix00</s>
                    </key>
                    <val>
                      <be refId="464" clsId="MatrixPositionBlockVO">
                        <s key="positionID">Matrix00</s>
                        <be key="rows" refId="465" clsId="FilterNode">
                          <l key="dimensionOids" refId="466" ln="0" eid="DimensionOid"/>
                          <l key="AdHocParamDimensionOids" refId="467" ln="0" eid="DimensionOid"/>
                          <be key="data" refId="468" clsId="FilterNodeData">
                            <ref key="filterNode" refId="465"/>
                            <i key="segmentLevel">0</i>
                            <ref key="segment" refId="22"/>
                            <b key="placeHolder">N</b>
                            <ref key="weight" refId="23"/>
                            <be key="textMatchingCondition" refId="46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470" ln="7" eid="Framework.com.tagetik.trees.INode,framework">
                            <be refId="471" clsId="FilterNode">
                              <l key="dimensionOids" refId="472" ln="1" eid="DimensionOid">
                                <cust clsId="DimensionOid">415A495F453031-4E-414E313030303030---</cust>
                              </l>
                              <l key="AdHocParamDimensionOids" refId="473" ln="0" eid="DimensionOid"/>
                              <be key="data" refId="474" clsId="FilterNodeData">
                                <ref key="filterNode" refId="471"/>
                                <s key="dim">AZI_E01</s>
                                <i key="segmentLevel">0</i>
                                <ref key="segment" refId="64"/>
                                <be key="dictionaryHeader" refId="475" clsId="MultiDesc">
                                  <a key="desc" refId="476" ln="4" eid="SYS_STR">
                                    <s>European Generation</s>
                                    <s>
                                      Europ
                                      <ch cod="e4"/>
                                      ische Erzeugung
                                    </s>
                                    <nl/>
                                    <nl/>
                                  </a>
                                </be>
                                <b key="placeHolder">N</b>
                                <ref key="weight" refId="23"/>
                                <be key="textMatchingCondition" refId="477" clsId="TextMatchingCondition">
                                  <ref key="op" refId="25"/>
                                  <s key="val"/>
                                </be>
                                <ref key="change" refId="26"/>
                                <ref key="dataType" refId="27"/>
                                <b key="prevailingDataType">N</b>
                                <ref key="editability" refId="28"/>
                                <s key="originalID">19</s>
                                <b key="signChange">N</b>
                                <b key="nativeSignChange">N</b>
                                <l key="nav" refId="478" ln="0" eid="ScenarioModifierValue"/>
                                <i key="sco">0</i>
                                <b key="applyFiltersForForcedScenarioPeriodoMap">N</b>
                                <b key="lineSplit">N</b>
                                <b key="addRCRow">N</b>
                                <b key="complementary">N</b>
                                <ref key="periodicCalculation" refId="56"/>
                                <b key="breakLevelSubtotal">N</b>
                                <b key="alreadyDrilled">N</b>
                                <m key="nodeTypes" refId="479"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19</cust>
                              <s key="cod"/>
                              <s key="desc"/>
                              <i key="index">0</i>
                              <l key="children" refId="480" ln="0" eid="Framework.com.tagetik.trees.INode,framework"/>
                              <ref key="parent" refId="465"/>
                            </be>
                            <be refId="481" clsId="FilterNode">
                              <l key="dimensionOids" refId="482" ln="1" eid="DimensionOid">
                                <cust clsId="DimensionOid">415A495F453031-4E-414E323030303030---</cust>
                              </l>
                              <l key="AdHocParamDimensionOids" refId="483" ln="0" eid="DimensionOid"/>
                              <be key="data" refId="484" clsId="FilterNodeData">
                                <ref key="filterNode" refId="481"/>
                                <s key="dim">AZI_E01</s>
                                <i key="segmentLevel">0</i>
                                <ref key="segment" refId="64"/>
                                <be key="dictionaryHeader" refId="485" clsId="MultiDesc">
                                  <a key="desc" refId="486" ln="4" eid="SYS_STR">
                                    <s>Global Commodities</s>
                                    <s>Globaler Handel</s>
                                    <nl/>
                                    <nl/>
                                  </a>
                                </be>
                                <b key="placeHolder">N</b>
                                <ref key="weight" refId="23"/>
                                <be key="textMatchingCondition" refId="487" clsId="TextMatchingCondition">
                                  <ref key="op" refId="25"/>
                                  <s key="val"/>
                                </be>
                                <ref key="change" refId="26"/>
                                <ref key="dataType" refId="27"/>
                                <b key="prevailingDataType">N</b>
                                <ref key="editability" refId="28"/>
                                <s key="originalID">20</s>
                                <b key="signChange">N</b>
                                <b key="nativeSignChange">N</b>
                                <l key="nav" refId="488" ln="0" eid="ScenarioModifierValue"/>
                                <i key="sco">0</i>
                                <b key="applyFiltersForForcedScenarioPeriodoMap">N</b>
                                <b key="lineSplit">N</b>
                                <b key="addRCRow">N</b>
                                <b key="complementary">N</b>
                                <ref key="periodicCalculation" refId="56"/>
                                <b key="breakLevelSubtotal">N</b>
                                <b key="alreadyDrilled">N</b>
                                <m key="nodeTypes" refId="489"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20</cust>
                              <s key="cod"/>
                              <s key="desc"/>
                              <i key="index">1</i>
                              <l key="children" refId="490" ln="0" eid="Framework.com.tagetik.trees.INode,framework"/>
                              <ref key="parent" refId="465"/>
                            </be>
                            <be refId="491" clsId="FilterNode">
                              <l key="dimensionOids" refId="492" ln="1" eid="DimensionOid">
                                <cust clsId="DimensionOid">415A495F453031-4E-414E333030303030---</cust>
                              </l>
                              <l key="AdHocParamDimensionOids" refId="493" ln="0" eid="DimensionOid"/>
                              <be key="data" refId="494" clsId="FilterNodeData">
                                <ref key="filterNode" refId="491"/>
                                <s key="dim">AZI_E01</s>
                                <i key="segmentLevel">0</i>
                                <ref key="segment" refId="64"/>
                                <be key="dictionaryHeader" refId="495" clsId="MultiDesc">
                                  <a key="desc" refId="496" ln="4" eid="SYS_STR">
                                    <s>Russian Power Generation</s>
                                    <s>Russische Stromerzeugung</s>
                                    <nl/>
                                    <nl/>
                                  </a>
                                </be>
                                <b key="placeHolder">N</b>
                                <ref key="weight" refId="23"/>
                                <be key="textMatchingCondition" refId="497" clsId="TextMatchingCondition">
                                  <ref key="op" refId="25"/>
                                  <s key="val"/>
                                </be>
                                <ref key="change" refId="26"/>
                                <ref key="dataType" refId="27"/>
                                <b key="prevailingDataType">N</b>
                                <ref key="editability" refId="28"/>
                                <s key="originalID">21</s>
                                <b key="signChange">N</b>
                                <b key="nativeSignChange">N</b>
                                <l key="nav" refId="498" ln="0" eid="ScenarioModifierValue"/>
                                <i key="sco">0</i>
                                <b key="applyFiltersForForcedScenarioPeriodoMap">N</b>
                                <b key="lineSplit">N</b>
                                <b key="addRCRow">N</b>
                                <b key="complementary">N</b>
                                <ref key="periodicCalculation" refId="56"/>
                                <b key="breakLevelSubtotal">N</b>
                                <b key="alreadyDrilled">N</b>
                                <m key="nodeTypes" refId="499"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21</cust>
                              <s key="cod"/>
                              <s key="desc"/>
                              <i key="index">2</i>
                              <l key="children" refId="500" ln="0" eid="Framework.com.tagetik.trees.INode,framework"/>
                              <ref key="parent" refId="465"/>
                            </be>
                            <be refId="501" clsId="FilterNode">
                              <l key="dimensionOids" refId="502" ln="1" eid="DimensionOid">
                                <cust clsId="DimensionOid">415A495F453031-4E-414E343030303030---</cust>
                              </l>
                              <l key="AdHocParamDimensionOids" refId="503" ln="0" eid="DimensionOid"/>
                              <be key="data" refId="504" clsId="FilterNodeData">
                                <ref key="filterNode" refId="501"/>
                                <s key="dim">AZI_E01</s>
                                <i key="segmentLevel">0</i>
                                <ref key="segment" refId="64"/>
                                <b key="placeHolder">N</b>
                                <ref key="weight" refId="23"/>
                                <be key="textMatchingCondition" refId="505" clsId="TextMatchingCondition">
                                  <ref key="op" refId="25"/>
                                  <s key="val"/>
                                </be>
                                <ref key="change" refId="26"/>
                                <ref key="dataType" refId="27"/>
                                <b key="prevailingDataType">N</b>
                                <ref key="editability" refId="28"/>
                                <s key="originalID">22</s>
                                <b key="signChange">N</b>
                                <b key="nativeSignChange">N</b>
                                <l key="nav" refId="506" ln="0" eid="ScenarioModifierValue"/>
                                <i key="sco">0</i>
                                <b key="applyFiltersForForcedScenarioPeriodoMap">N</b>
                                <b key="lineSplit">N</b>
                                <b key="addRCRow">N</b>
                                <b key="complementary">N</b>
                                <ref key="periodicCalculation" refId="56"/>
                                <b key="breakLevelSubtotal">N</b>
                                <b key="alreadyDrilled">N</b>
                                <m key="nodeTypes" refId="507"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22</cust>
                              <s key="cod"/>
                              <s key="desc"/>
                              <i key="index">3</i>
                              <l key="children" refId="508" ln="0" eid="Framework.com.tagetik.trees.INode,framework"/>
                              <ref key="parent" refId="465"/>
                            </be>
                            <be refId="509" clsId="FilterNode">
                              <l key="dimensionOids" refId="510" ln="1" eid="DimensionOid">
                                <cust clsId="DimensionOid">415A495F453031-4E-414E303030303030---</cust>
                              </l>
                              <l key="AdHocParamDimensionOids" refId="511" ln="0" eid="DimensionOid"/>
                              <be key="data" refId="512" clsId="FilterNodeData">
                                <ref key="filterNode" refId="509"/>
                                <s key="dim">AZI_E01</s>
                                <i key="segmentLevel">0</i>
                                <ref key="segment" refId="95"/>
                                <b key="placeHolder">N</b>
                                <ref key="weight" refId="23"/>
                                <be key="textMatchingCondition" refId="513" clsId="TextMatchingCondition">
                                  <ref key="op" refId="25"/>
                                  <s key="val"/>
                                </be>
                                <ref key="change" refId="26"/>
                                <ref key="dataType" refId="27"/>
                                <b key="prevailingDataType">N</b>
                                <ref key="editability" refId="28"/>
                                <s key="originalID">23</s>
                                <b key="signChange">N</b>
                                <b key="nativeSignChange">N</b>
                                <l key="nav" refId="514" ln="0" eid="ScenarioModifierValue"/>
                                <i key="sco">0</i>
                                <b key="applyFiltersForForcedScenarioPeriodoMap">N</b>
                                <b key="lineSplit">N</b>
                                <b key="addRCRow">N</b>
                                <b key="complementary">N</b>
                                <ref key="periodicCalculation" refId="29"/>
                                <b key="breakLevelSubtotal">N</b>
                                <b key="alreadyDrilled">N</b>
                                <b key="multiSelection">N</b>
                              </be>
                              <cust key="id" clsId="FilterOid">23</cust>
                              <s key="cod"/>
                              <s key="desc"/>
                              <i key="index">4</i>
                              <l key="children" refId="515" ln="0" eid="Framework.com.tagetik.trees.INode,framework"/>
                              <ref key="parent" refId="465"/>
                            </be>
                            <be refId="516" clsId="FilterNode">
                              <l key="dimensionOids" refId="517" ln="0" eid="DimensionOid"/>
                              <l key="AdHocParamDimensionOids" refId="518" ln="0" eid="DimensionOid"/>
                              <be key="data" refId="519" clsId="FilterNodeData">
                                <ref key="filterNode" refId="516"/>
                                <s key="dim">AZI_E01</s>
                                <i key="segmentLevel">0</i>
                                <ref key="segment" refId="22"/>
                                <be key="reportingFormula" refId="520" clsId="ReportingFormula">
                                  <b key="serverFormula">N</b>
                                  <b key="formulaRule">N</b>
                                  <s key="formula">{22}+{23}</s>
                                </be>
                                <be key="dictionaryHeader" refId="521" clsId="MultiDesc">
                                  <a key="desc" refId="522" ln="4" eid="SYS_STR">
                                    <s>Administration/Consolidation</s>
                                    <s>Administration/Konsolidierung</s>
                                    <nl/>
                                    <nl/>
                                  </a>
                                </be>
                                <b key="placeHolder">S</b>
                                <ref key="weight" refId="23"/>
                                <be key="textMatchingCondition" refId="523" clsId="TextMatchingCondition">
                                  <ref key="op" refId="25"/>
                                  <s key="val"/>
                                </be>
                                <ref key="change" refId="26"/>
                                <ref key="dataType" refId="27"/>
                                <b key="prevailingDataType">N</b>
                                <ref key="editability" refId="28"/>
                                <s key="originalID">24</s>
                                <b key="signChange">N</b>
                                <b key="nativeSignChange">N</b>
                                <l key="nav" refId="524" ln="0" eid="ScenarioModifierValue"/>
                                <i key="sco">0</i>
                                <b key="applyFiltersForForcedScenarioPeriodoMap">N</b>
                                <b key="lineSplit">N</b>
                                <b key="addRCRow">N</b>
                                <b key="complementary">N</b>
                                <ref key="periodicCalculation" refId="29"/>
                                <b key="breakLevelSubtotal">N</b>
                                <b key="alreadyDrilled">N</b>
                                <m key="nodeTypes" refId="525" keid="SYS_STR" veid="EFReportingNodeType">
                                  <key>
                                    <s>23</s>
                                  </key>
                                  <val>
                                    <ref refId="39"/>
                                  </val>
                                </m>
                                <b key="multiSelection">N</b>
                              </be>
                              <cust key="id" clsId="FilterOid">24</cust>
                              <s key="cod"/>
                              <s key="desc"/>
                              <i key="index">5</i>
                              <l key="children" refId="526" ln="0" eid="Framework.com.tagetik.trees.INode,framework"/>
                              <ref key="parent" refId="465"/>
                            </be>
                            <be refId="527" clsId="FilterNode">
                              <l key="dimensionOids" refId="528" ln="1" eid="DimensionOid">
                                <cust clsId="DimensionOid">415A495F453031-4E-414E303030303030---</cust>
                              </l>
                              <l key="AdHocParamDimensionOids" refId="529" ln="0" eid="DimensionOid"/>
                              <be key="data" refId="530" clsId="FilterNodeData">
                                <ref key="filterNode" refId="527"/>
                                <s key="dim">AZI_E01</s>
                                <i key="segmentLevel">0</i>
                                <ref key="segment" refId="22"/>
                                <be key="dictionaryHeader" refId="531" clsId="MultiDesc">
                                  <a key="desc" refId="532" ln="4" eid="SYS_STR">
                                    <s>Uniper Group</s>
                                    <s>Uniper-Konzern</s>
                                    <nl/>
                                    <nl/>
                                  </a>
                                </be>
                                <b key="placeHolder">N</b>
                                <ref key="weight" refId="23"/>
                                <be key="textMatchingCondition" refId="533" clsId="TextMatchingCondition">
                                  <ref key="op" refId="25"/>
                                  <s key="val"/>
                                </be>
                                <ref key="change" refId="26"/>
                                <ref key="dataType" refId="27"/>
                                <b key="prevailingDataType">N</b>
                                <ref key="editability" refId="28"/>
                                <s key="originalID">25</s>
                                <b key="signChange">N</b>
                                <b key="nativeSignChange">N</b>
                                <l key="nav" refId="534" ln="0" eid="ScenarioModifierValue"/>
                                <i key="sco">0</i>
                                <b key="applyFiltersForForcedScenarioPeriodoMap">N</b>
                                <b key="lineSplit">N</b>
                                <b key="addRCRow">N</b>
                                <b key="complementary">N</b>
                                <ref key="periodicCalculation" refId="56"/>
                                <b key="breakLevelSubtotal">N</b>
                                <b key="alreadyDrilled">N</b>
                                <m key="nodeTypes" refId="535" keid="SYS_STR" veid="EFReportingNodeType">
                                  <key>
                                    <s>415A495F453031-4E-414E303030303030---</s>
                                  </key>
                                  <val>
                                    <ref refId="39"/>
                                  </val>
                                </m>
                                <b key="multiSelection">N</b>
                              </be>
                              <cust key="id" clsId="FilterOid">25</cust>
                              <s key="cod"/>
                              <s key="desc"/>
                              <i key="index">6</i>
                              <l key="children" refId="536" ln="0" eid="Framework.com.tagetik.trees.INode,framework"/>
                              <ref key="parent" refId="465"/>
                            </be>
                          </l>
                        </be>
                        <be key="columns" refId="537" clsId="FilterNode">
                          <l key="dimensionOids" refId="538" ln="0" eid="DimensionOid"/>
                          <l key="AdHocParamDimensionOids" refId="539" ln="0" eid="DimensionOid"/>
                          <be key="data" refId="540" clsId="FilterNodeData">
                            <ref key="filterNode" refId="537"/>
                            <i key="segmentLevel">0</i>
                            <ref key="segment" refId="22"/>
                            <b key="placeHolder">N</b>
                            <ref key="weight" refId="23"/>
                            <be key="textMatchingCondition" refId="5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542" ln="9" eid="Framework.com.tagetik.trees.INode,framework">
                            <be refId="543" clsId="FilterNode">
                              <l key="dimensionOids" refId="544" ln="1" eid="DimensionOid">
                                <cust clsId="DimensionOid">564F435F413031-45-32333131313030303030---</cust>
                              </l>
                              <l key="AdHocParamDimensionOids" refId="545" ln="0" eid="DimensionOid"/>
                              <be key="data" refId="546" clsId="FilterNodeData">
                                <ref key="filterNode" refId="543"/>
                                <s key="dim">VOC_A01</s>
                                <i key="segmentLevel">0</i>
                                <ref key="segment" refId="22"/>
                                <be key="dictionaryHeader" refId="547" clsId="MultiDesc">
                                  <a key="desc" refId="548" ln="4" eid="SYS_STR">
                                    <s>Bonds</s>
                                    <s>Anleihen</s>
                                    <nl/>
                                    <nl/>
                                  </a>
                                </be>
                                <b key="placeHolder">N</b>
                                <ref key="weight" refId="23"/>
                                <be key="textMatchingCondition" refId="549" clsId="TextMatchingCondition">
                                  <ref key="op" refId="25"/>
                                  <s key="val"/>
                                </be>
                                <ref key="change" refId="26"/>
                                <ref key="dataType" refId="27"/>
                                <b key="prevailingDataType">N</b>
                                <ref key="editability" refId="28"/>
                                <s key="originalID">4</s>
                                <b key="signChange">S</b>
                                <b key="nativeSignChange">N</b>
                                <l key="nav" refId="550" ln="0" eid="ScenarioModifierValue"/>
                                <i key="sco">0</i>
                                <b key="applyFiltersForForcedScenarioPeriodoMap">N</b>
                                <b key="lineSplit">N</b>
                                <b key="addRCRow">N</b>
                                <b key="complementary">N</b>
                                <ref key="periodicCalculation" refId="56"/>
                                <b key="breakLevelSubtotal">N</b>
                                <b key="alreadyDrilled">N</b>
                                <m key="nodeTypes" refId="551"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4</cust>
                              <s key="cod"/>
                              <s key="desc"/>
                              <i key="index">0</i>
                              <l key="children" refId="552" ln="0" eid="Framework.com.tagetik.trees.INode,framework"/>
                              <ref key="parent" refId="537"/>
                            </be>
                            <be refId="553" clsId="FilterNode">
                              <l key="dimensionOids" refId="554" ln="1" eid="DimensionOid">
                                <cust clsId="DimensionOid">564F435F413031-45-32333131323030303030---</cust>
                              </l>
                              <l key="AdHocParamDimensionOids" refId="555" ln="0" eid="DimensionOid"/>
                              <be key="data" refId="556" clsId="FilterNodeData">
                                <ref key="filterNode" refId="553"/>
                                <s key="dim">VOC_A01</s>
                                <i key="segmentLevel">0</i>
                                <ref key="segment" refId="22"/>
                                <be key="dictionaryHeader" refId="557" clsId="MultiDesc">
                                  <a key="desc" refId="558" ln="4" eid="SYS_STR">
                                    <s>Commercial paper </s>
                                    <s>Commercial Paper</s>
                                    <nl/>
                                    <nl/>
                                  </a>
                                </be>
                                <b key="placeHolder">N</b>
                                <ref key="weight" refId="23"/>
                                <be key="textMatchingCondition" refId="559" clsId="TextMatchingCondition">
                                  <ref key="op" refId="25"/>
                                  <s key="val"/>
                                </be>
                                <ref key="change" refId="26"/>
                                <ref key="dataType" refId="27"/>
                                <b key="prevailingDataType">N</b>
                                <ref key="editability" refId="28"/>
                                <s key="originalID">5</s>
                                <b key="signChange">S</b>
                                <b key="nativeSignChange">N</b>
                                <l key="nav" refId="560" ln="0" eid="ScenarioModifierValue"/>
                                <i key="sco">0</i>
                                <b key="applyFiltersForForcedScenarioPeriodoMap">N</b>
                                <b key="lineSplit">N</b>
                                <b key="addRCRow">N</b>
                                <b key="complementary">N</b>
                                <ref key="periodicCalculation" refId="56"/>
                                <b key="breakLevelSubtotal">N</b>
                                <b key="alreadyDrilled">N</b>
                                <m key="nodeTypes" refId="561"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5</cust>
                              <s key="cod"/>
                              <s key="desc"/>
                              <i key="index">1</i>
                              <l key="children" refId="562" ln="0" eid="Framework.com.tagetik.trees.INode,framework"/>
                              <ref key="parent" refId="537"/>
                            </be>
                            <be refId="563" clsId="FilterNode">
                              <l key="dimensionOids" refId="564" ln="1" eid="DimensionOid">
                                <cust clsId="DimensionOid">564F435F413031-45-32333131333030303030---</cust>
                              </l>
                              <l key="AdHocParamDimensionOids" refId="565" ln="0" eid="DimensionOid"/>
                              <be key="data" refId="566" clsId="FilterNodeData">
                                <ref key="filterNode" refId="563"/>
                                <s key="dim">VOC_A01</s>
                                <i key="segmentLevel">0</i>
                                <ref key="segment" refId="22"/>
                                <be key="dictionaryHeader" refId="567" clsId="MultiDesc">
                                  <a key="desc" refId="568" ln="4" eid="SYS_STR">
                                    <s>Bank loans / Liabilities to banks</s>
                                    <s>
                                      Verbindlichkeiten gegen
                                      <ch cod="fc"/>
                                      ber Kreditinstituten
                                    </s>
                                    <nl/>
                                    <nl/>
                                  </a>
                                </be>
                                <b key="placeHolder">N</b>
                                <ref key="weight" refId="23"/>
                                <be key="textMatchingCondition" refId="569" clsId="TextMatchingCondition">
                                  <ref key="op" refId="25"/>
                                  <s key="val"/>
                                </be>
                                <ref key="change" refId="26"/>
                                <ref key="dataType" refId="27"/>
                                <b key="prevailingDataType">N</b>
                                <ref key="editability" refId="28"/>
                                <s key="originalID">6</s>
                                <b key="signChange">S</b>
                                <b key="nativeSignChange">N</b>
                                <l key="nav" refId="570" ln="0" eid="ScenarioModifierValue"/>
                                <i key="sco">0</i>
                                <b key="applyFiltersForForcedScenarioPeriodoMap">N</b>
                                <b key="lineSplit">N</b>
                                <b key="addRCRow">N</b>
                                <b key="complementary">N</b>
                                <ref key="periodicCalculation" refId="56"/>
                                <b key="breakLevelSubtotal">N</b>
                                <b key="alreadyDrilled">N</b>
                                <m key="nodeTypes" refId="571"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6</cust>
                              <s key="cod"/>
                              <s key="desc"/>
                              <i key="index">2</i>
                              <l key="children" refId="572" ln="0" eid="Framework.com.tagetik.trees.INode,framework"/>
                              <ref key="parent" refId="537"/>
                            </be>
                            <be refId="573" clsId="FilterNode">
                              <l key="dimensionOids" refId="574" ln="1" eid="DimensionOid">
                                <cust clsId="DimensionOid">564F435F413031-45-32333131353030303030---</cust>
                              </l>
                              <l key="AdHocParamDimensionOids" refId="575" ln="0" eid="DimensionOid"/>
                              <be key="data" refId="576" clsId="FilterNodeData">
                                <ref key="filterNode" refId="573"/>
                                <s key="dim">VOC_A01</s>
                                <i key="segmentLevel">0</i>
                                <ref key="segment" refId="22"/>
                                <be key="dictionaryHeader" refId="577" clsId="MultiDesc">
                                  <a key="desc" refId="578" ln="4" eid="SYS_STR">
                                    <s>Liabilities from leases</s>
                                    <s>Verbindlichkeiten aus Leasing</s>
                                    <nl/>
                                    <nl/>
                                  </a>
                                </be>
                                <b key="placeHolder">N</b>
                                <ref key="weight" refId="23"/>
                                <be key="textMatchingCondition" refId="579" clsId="TextMatchingCondition">
                                  <ref key="op" refId="25"/>
                                  <s key="val"/>
                                </be>
                                <ref key="change" refId="26"/>
                                <ref key="dataType" refId="27"/>
                                <b key="prevailingDataType">N</b>
                                <ref key="editability" refId="28"/>
                                <s key="originalID">7</s>
                                <b key="signChange">S</b>
                                <b key="nativeSignChange">N</b>
                                <l key="nav" refId="580" ln="0" eid="ScenarioModifierValue"/>
                                <i key="sco">0</i>
                                <b key="applyFiltersForForcedScenarioPeriodoMap">N</b>
                                <b key="lineSplit">N</b>
                                <b key="addRCRow">N</b>
                                <b key="complementary">N</b>
                                <ref key="periodicCalculation" refId="56"/>
                                <b key="breakLevelSubtotal">N</b>
                                <b key="alreadyDrilled">N</b>
                                <m key="nodeTypes" refId="581"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7</cust>
                              <s key="cod"/>
                              <s key="desc"/>
                              <i key="index">3</i>
                              <l key="children" refId="582" ln="0" eid="Framework.com.tagetik.trees.INode,framework"/>
                              <ref key="parent" refId="537"/>
                            </be>
                            <be refId="583" clsId="FilterNode">
                              <l key="dimensionOids" refId="584" ln="1" eid="DimensionOid">
                                <cust clsId="DimensionOid">564F435F413031-45-32333131343030303030---</cust>
                              </l>
                              <l key="AdHocParamDimensionOids" refId="585" ln="0" eid="DimensionOid"/>
                              <be key="data" refId="586" clsId="FilterNodeData">
                                <ref key="filterNode" refId="583"/>
                                <s key="dim">VOC_A01</s>
                                <i key="segmentLevel">0</i>
                                <ref key="segment" refId="22"/>
                                <b key="placeHolder">N</b>
                                <ref key="weight" refId="23"/>
                                <be key="textMatchingCondition" refId="587" clsId="TextMatchingCondition">
                                  <ref key="op" refId="25"/>
                                  <s key="val"/>
                                </be>
                                <ref key="change" refId="26"/>
                                <ref key="dataType" refId="27"/>
                                <b key="prevailingDataType">N</b>
                                <ref key="editability" refId="28"/>
                                <s key="originalID">8</s>
                                <b key="signChange">S</b>
                                <b key="nativeSignChange">N</b>
                                <l key="nav" refId="588" ln="0" eid="ScenarioModifierValue"/>
                                <i key="sco">0</i>
                                <b key="applyFiltersForForcedScenarioPeriodoMap">N</b>
                                <b key="lineSplit">N</b>
                                <b key="addRCRow">N</b>
                                <b key="complementary">N</b>
                                <ref key="periodicCalculation" refId="56"/>
                                <b key="breakLevelSubtotal">N</b>
                                <b key="alreadyDrilled">N</b>
                                <m key="nodeTypes" refId="589" keid="SYS_STR" veid="EFReportingNodeType">
                                  <key>
                                    <s>564F435F413031-45-32333131343030303030---</s>
                                  </key>
                                  <val>
                                    <ref refId="39"/>
                                  </val>
                                </m>
                                <b key="multiSelection">N</b>
                              </be>
                              <cust key="id" clsId="FilterOid">8</cust>
                              <s key="cod"/>
                              <s key="desc"/>
                              <i key="index">4</i>
                              <l key="children" refId="590" ln="0" eid="Framework.com.tagetik.trees.INode,framework"/>
                              <ref key="parent" refId="537"/>
                            </be>
                            <be refId="591" clsId="FilterNode">
                              <l key="dimensionOids" refId="592" ln="1" eid="DimensionOid">
                                <cust clsId="DimensionOid">564F435F413031-4E-32333132303030303030---</cust>
                              </l>
                              <l key="AdHocParamDimensionOids" refId="593" ln="0" eid="DimensionOid"/>
                              <be key="data" refId="594" clsId="FilterNodeData">
                                <ref key="filterNode" refId="591"/>
                                <s key="dim">VOC_A01</s>
                                <i key="segmentLevel">0</i>
                                <ref key="segment" refId="22"/>
                                <b key="placeHolder">N</b>
                                <ref key="weight" refId="23"/>
                                <be key="textMatchingCondition" refId="595" clsId="TextMatchingCondition">
                                  <ref key="op" refId="25"/>
                                  <s key="val"/>
                                </be>
                                <ref key="change" refId="26"/>
                                <ref key="dataType" refId="27"/>
                                <b key="prevailingDataType">N</b>
                                <ref key="editability" refId="28"/>
                                <s key="originalID">9</s>
                                <b key="signChange">S</b>
                                <b key="nativeSignChange">N</b>
                                <l key="nav" refId="596" ln="0" eid="ScenarioModifierValue"/>
                                <i key="sco">0</i>
                                <b key="applyFiltersForForcedScenarioPeriodoMap">N</b>
                                <b key="lineSplit">N</b>
                                <b key="addRCRow">N</b>
                                <b key="complementary">N</b>
                                <ref key="periodicCalculation" refId="56"/>
                                <b key="breakLevelSubtotal">N</b>
                                <b key="alreadyDrilled">N</b>
                                <m key="nodeTypes" refId="597" keid="SYS_STR" veid="EFReportingNodeType">
                                  <key>
                                    <s>564F435F413031-4E-32333132303030303030---</s>
                                  </key>
                                  <val>
                                    <ref refId="39"/>
                                  </val>
                                </m>
                                <b key="multiSelection">N</b>
                              </be>
                              <cust key="id" clsId="FilterOid">9</cust>
                              <s key="cod"/>
                              <s key="desc"/>
                              <i key="index">5</i>
                              <l key="children" refId="598" ln="0" eid="Framework.com.tagetik.trees.INode,framework"/>
                              <ref key="parent" refId="537"/>
                            </be>
                            <be refId="599" clsId="FilterNode">
                              <l key="dimensionOids" refId="600" ln="1" eid="DimensionOid">
                                <cust clsId="DimensionOid">564F435F413031-4E-32333131363030303030---</cust>
                              </l>
                              <l key="AdHocParamDimensionOids" refId="601" ln="0" eid="DimensionOid"/>
                              <be key="data" refId="602" clsId="FilterNodeData">
                                <ref key="filterNode" refId="599"/>
                                <s key="dim">VOC_A01</s>
                                <i key="segmentLevel">0</i>
                                <ref key="segment" refId="22"/>
                                <b key="placeHolder">N</b>
                                <ref key="weight" refId="23"/>
                                <be key="textMatchingCondition" refId="603" clsId="TextMatchingCondition">
                                  <ref key="op" refId="25"/>
                                  <s key="val"/>
                                </be>
                                <ref key="change" refId="26"/>
                                <ref key="dataType" refId="27"/>
                                <b key="prevailingDataType">N</b>
                                <ref key="editability" refId="28"/>
                                <s key="originalID">10</s>
                                <b key="signChange">S</b>
                                <b key="nativeSignChange">N</b>
                                <l key="nav" refId="604" ln="0" eid="ScenarioModifierValue"/>
                                <i key="sco">0</i>
                                <b key="applyFiltersForForcedScenarioPeriodoMap">N</b>
                                <b key="lineSplit">N</b>
                                <b key="addRCRow">N</b>
                                <b key="complementary">N</b>
                                <ref key="periodicCalculation" refId="56"/>
                                <b key="breakLevelSubtotal">N</b>
                                <b key="alreadyDrilled">N</b>
                                <m key="nodeTypes" refId="605" keid="SYS_STR" veid="EFReportingNodeType">
                                  <key>
                                    <s>564F435F413031-4E-32333131363030303030---</s>
                                  </key>
                                  <val>
                                    <ref refId="39"/>
                                  </val>
                                </m>
                                <b key="multiSelection">N</b>
                              </be>
                              <cust key="id" clsId="FilterOid">10</cust>
                              <s key="cod"/>
                              <s key="desc"/>
                              <i key="index">6</i>
                              <l key="children" refId="606" ln="0" eid="Framework.com.tagetik.trees.INode,framework"/>
                              <ref key="parent" refId="537"/>
                            </be>
                            <be refId="607" clsId="FilterNode">
                              <l key="dimensionOids" refId="608" ln="0" eid="DimensionOid"/>
                              <l key="AdHocParamDimensionOids" refId="609" ln="0" eid="DimensionOid"/>
                              <be key="data" refId="610" clsId="FilterNodeData">
                                <ref key="filterNode" refId="607"/>
                                <s key="dim">VOC_A01</s>
                                <i key="segmentLevel">0</i>
                                <ref key="segment" refId="22"/>
                                <be key="reportingFormula" refId="611" clsId="ReportingFormula">
                                  <b key="serverFormula">N</b>
                                  <b key="formulaRule">N</b>
                                  <s key="formula">-({8}+{9}+{10})</s>
                                </be>
                                <be key="dictionaryHeader" refId="612" clsId="MultiDesc">
                                  <a key="desc" refId="613" ln="4" eid="SYS_STR">
                                    <s>Other financial liabilities</s>
                                    <s>Sonstige Finanzverbindlichkeiten</s>
                                    <nl/>
                                    <nl/>
                                  </a>
                                </be>
                                <b key="placeHolder">S</b>
                                <ref key="weight" refId="23"/>
                                <be key="textMatchingCondition" refId="614" clsId="TextMatchingCondition">
                                  <ref key="op" refId="25"/>
                                  <s key="val"/>
                                </be>
                                <ref key="change" refId="26"/>
                                <ref key="dataType" refId="27"/>
                                <b key="prevailingDataType">N</b>
                                <ref key="editability" refId="28"/>
                                <s key="originalID">11</s>
                                <b key="signChange">S</b>
                                <b key="nativeSignChange">N</b>
                                <l key="nav" refId="615" ln="0" eid="ScenarioModifierValue"/>
                                <i key="sco">0</i>
                                <b key="applyFiltersForForcedScenarioPeriodoMap">N</b>
                                <b key="lineSplit">N</b>
                                <b key="addRCRow">N</b>
                                <b key="complementary">N</b>
                                <ref key="periodicCalculation" refId="29"/>
                                <b key="breakLevelSubtotal">N</b>
                                <b key="alreadyDrilled">N</b>
                                <m key="nodeTypes" refId="616" keid="SYS_STR" veid="EFReportingNodeType">
                                  <key>
                                    <s>1</s>
                                  </key>
                                  <val>
                                    <ref refId="39"/>
                                  </val>
                                </m>
                                <b key="multiSelection">N</b>
                              </be>
                              <cust key="id" clsId="FilterOid">11</cust>
                              <s key="cod"/>
                              <s key="desc"/>
                              <i key="index">7</i>
                              <l key="children" refId="617" ln="0" eid="Framework.com.tagetik.trees.INode,framework"/>
                              <ref key="parent" refId="537"/>
                            </be>
                            <be refId="618" clsId="FilterNode">
                              <l key="dimensionOids" refId="619" ln="1" eid="DimensionOid">
                                <cust clsId="DimensionOid">564F435F413031-4E-32333130303030303030---</cust>
                              </l>
                              <l key="AdHocParamDimensionOids" refId="620" ln="0" eid="DimensionOid"/>
                              <be key="data" refId="621" clsId="FilterNodeData">
                                <ref key="filterNode" refId="618"/>
                                <s key="dim">VOC_A01</s>
                                <i key="segmentLevel">0</i>
                                <ref key="segment" refId="22"/>
                                <be key="dictionaryHeader" refId="622" clsId="MultiDesc">
                                  <a key="desc" refId="623" ln="4" eid="SYS_STR">
                                    <s>Financial liabilities</s>
                                    <s>Finanzverbindlichkeiten</s>
                                    <nl/>
                                    <nl/>
                                  </a>
                                </be>
                                <b key="placeHolder">N</b>
                                <ref key="weight" refId="23"/>
                                <be key="textMatchingCondition" refId="624" clsId="TextMatchingCondition">
                                  <ref key="op" refId="25"/>
                                  <s key="val"/>
                                </be>
                                <ref key="change" refId="26"/>
                                <ref key="dataType" refId="27"/>
                                <b key="prevailingDataType">N</b>
                                <ref key="editability" refId="28"/>
                                <s key="originalID">12</s>
                                <b key="signChange">S</b>
                                <b key="nativeSignChange">N</b>
                                <l key="nav" refId="625" ln="0" eid="ScenarioModifierValue"/>
                                <i key="sco">0</i>
                                <b key="applyFiltersForForcedScenarioPeriodoMap">N</b>
                                <b key="lineSplit">N</b>
                                <b key="addRCRow">N</b>
                                <b key="complementary">N</b>
                                <ref key="periodicCalculation" refId="56"/>
                                <b key="breakLevelSubtotal">N</b>
                                <b key="alreadyDrilled">N</b>
                                <m key="nodeTypes" refId="626" keid="SYS_STR" veid="EFReportingNodeType">
                                  <key>
                                    <s>564F435F413031-4E-32333130303030303030---</s>
                                  </key>
                                  <val>
                                    <ref refId="39"/>
                                  </val>
                                </m>
                                <b key="multiSelection">N</b>
                              </be>
                              <cust key="id" clsId="FilterOid">12</cust>
                              <s key="cod"/>
                              <s key="desc"/>
                              <i key="index">8</i>
                              <l key="children" refId="627" ln="0" eid="Framework.com.tagetik.trees.INode,framework"/>
                              <ref key="parent" refId="537"/>
                            </be>
                          </l>
                        </be>
                        <be key="matrixFilters" refId="628" clsId="FilterNode">
                          <l key="dimensionOids" refId="629" ln="0" eid="DimensionOid"/>
                          <l key="AdHocParamDimensionOids" refId="630" ln="0" eid="DimensionOid"/>
                          <be key="data" refId="631" clsId="FilterNodeData">
                            <ref key="filterNode" refId="628"/>
                            <i key="segmentLevel">0</i>
                            <ref key="segment" refId="22"/>
                            <b key="placeHolder">N</b>
                            <ref key="weight" refId="23"/>
                            <be key="textMatchingCondition" refId="63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633" ln="1" eid="Framework.com.tagetik.trees.INode,framework">
                            <be refId="634" clsId="FilterNode">
                              <l key="dimensionOids" refId="635" ln="1" eid="DimensionOid">
                                <cust clsId="DimensionOid">5343455F24-45-41432D323032322D434F4E53-24434F4E534F4C49444154494F4E--</cust>
                              </l>
                              <l key="AdHocParamDimensionOids" refId="636" ln="0" eid="DimensionOid"/>
                              <be key="data" refId="637" clsId="FilterNodeData">
                                <ref key="filterNode" refId="634"/>
                                <s key="dim">SCE_$</s>
                                <i key="segmentLevel">0</i>
                                <e key="segment" refId="638" id="SegmentEnum">N</e>
                                <b key="placeHolder">N</b>
                                <ref key="weight" refId="23"/>
                                <be key="textMatchingCondition" refId="639" clsId="TextMatchingCondition">
                                  <ref key="op" refId="25"/>
                                  <s key="val"/>
                                </be>
                                <ref key="change" refId="26"/>
                                <ref key="dataType" refId="27"/>
                                <b key="prevailingDataType">N</b>
                                <ref key="editability" refId="28"/>
                                <s key="originalID">9</s>
                                <b key="signChange">N</b>
                                <b key="nativeSignChange">N</b>
                                <l key="nav" refId="640" ln="0" eid="ScenarioModifierValue"/>
                                <i key="sco">0</i>
                                <b key="applyFiltersForForcedScenarioPeriodoMap">N</b>
                                <b key="lineSplit">N</b>
                                <b key="addRCRow">N</b>
                                <b key="complementary">N</b>
                                <ref key="periodicCalculation" refId="56"/>
                                <b key="breakLevelSubtotal">N</b>
                                <b key="alreadyDrilled">N</b>
                                <b key="multiSelection">N</b>
                              </be>
                              <cust key="id" clsId="FilterOid">9</cust>
                              <s key="cod"/>
                              <s key="desc"/>
                              <i key="index">0</i>
                              <l key="children" refId="641" ln="1" eid="Framework.com.tagetik.trees.INode,framework">
                                <be refId="642" clsId="FilterNode">
                                  <l key="dimensionOids" refId="643" ln="1" eid="DimensionOid">
                                    <cust clsId="DimensionOid">504552-45-3132---</cust>
                                  </l>
                                  <l key="AdHocParamDimensionOids" refId="644" ln="0" eid="DimensionOid"/>
                                  <be key="data" refId="645" clsId="FilterNodeData">
                                    <ref key="filterNode" refId="642"/>
                                    <s key="dim">PER</s>
                                    <i key="segmentLevel">0</i>
                                    <ref key="segment" refId="638"/>
                                    <b key="placeHolder">N</b>
                                    <ref key="weight" refId="23"/>
                                    <be key="textMatchingCondition" refId="646" clsId="TextMatchingCondition">
                                      <ref key="op" refId="25"/>
                                      <s key="val"/>
                                    </be>
                                    <ref key="change" refId="26"/>
                                    <ref key="dataType" refId="27"/>
                                    <b key="prevailingDataType">N</b>
                                    <ref key="editability" refId="28"/>
                                    <s key="originalID">10</s>
                                    <b key="signChange">N</b>
                                    <b key="nativeSignChange">N</b>
                                    <l key="nav" refId="647" ln="0" eid="ScenarioModifierValue"/>
                                    <i key="sco">0</i>
                                    <b key="applyFiltersForForcedScenarioPeriodoMap">N</b>
                                    <b key="lineSplit">N</b>
                                    <b key="addRCRow">N</b>
                                    <b key="complementary">N</b>
                                    <ref key="periodicCalculation" refId="56"/>
                                    <b key="breakLevelSubtotal">N</b>
                                    <b key="alreadyDrilled">N</b>
                                    <b key="multiSelection">N</b>
                                  </be>
                                  <cust key="id" clsId="FilterOid">10</cust>
                                  <s key="cod"/>
                                  <s key="desc"/>
                                  <i key="index">0</i>
                                  <l key="children" refId="648" ln="1" eid="Framework.com.tagetik.trees.INode,framework">
                                    <be refId="649" clsId="FilterNode">
                                      <l key="dimensionOids" refId="650" ln="1" eid="DimensionOid">
                                        <cust clsId="DimensionOid">544950-45-5449505F4356---</cust>
                                      </l>
                                      <l key="AdHocParamDimensionOids" refId="651" ln="0" eid="DimensionOid"/>
                                      <be key="data" refId="652" clsId="FilterNodeData">
                                        <ref key="filterNode" refId="649"/>
                                        <s key="dim">TIP</s>
                                        <i key="segmentLevel">0</i>
                                        <ref key="segment" refId="22"/>
                                        <b key="placeHolder">N</b>
                                        <ref key="weight" refId="23"/>
                                        <be key="textMatchingCondition" refId="653" clsId="TextMatchingCondition">
                                          <ref key="op" refId="25"/>
                                          <s key="val"/>
                                        </be>
                                        <ref key="change" refId="26"/>
                                        <ref key="dataType" refId="27"/>
                                        <b key="prevailingDataType">N</b>
                                        <ref key="editability" refId="28"/>
                                        <s key="originalID">11</s>
                                        <b key="signChange">N</b>
                                        <b key="nativeSignChange">N</b>
                                        <l key="nav" refId="654" ln="0" eid="ScenarioModifierValue"/>
                                        <i key="sco">0</i>
                                        <b key="applyFiltersForForcedScenarioPeriodoMap">N</b>
                                        <b key="lineSplit">N</b>
                                        <b key="addRCRow">N</b>
                                        <b key="complementary">N</b>
                                        <ref key="periodicCalculation" refId="56"/>
                                        <b key="breakLevelSubtotal">N</b>
                                        <b key="alreadyDrilled">N</b>
                                        <b key="multiSelection">N</b>
                                      </be>
                                      <cust key="id" clsId="FilterOid">11</cust>
                                      <s key="cod"/>
                                      <s key="desc"/>
                                      <i key="index">0</i>
                                      <l key="children" refId="655" ln="0" eid="Framework.com.tagetik.trees.INode,framework"/>
                                      <ref key="parent" refId="642"/>
                                    </be>
                                  </l>
                                  <ref key="parent" refId="634"/>
                                </be>
                              </l>
                              <ref key="parent" refId="628"/>
                            </be>
                          </l>
                        </be>
                        <be key="rowHeaders" refId="656" clsId="ReportingHeaders">
                          <m key="headers" refId="657" keid="SYS_PR_I" veid="System.Collections.IList">
                            <key>
                              <i>-1</i>
                            </key>
                            <val>
                              <l refId="658" ln="1">
                                <s>$Entity(HIERARCHY("E01")).desc</s>
                              </l>
                            </val>
                            <key>
                              <i>-2</i>
                            </key>
                            <val>
                              <l refId="659" ln="1">
                                <s>$Entity(HIERARCHY("E01")).code</s>
                              </l>
                            </val>
                          </m>
                          <m key="headersDims" refId="660" keid="SYS_PR_I" veid="SYS_STR">
                            <key>
                              <i>-1</i>
                            </key>
                            <val>
                              <s>AZI_E01</s>
                            </val>
                            <key>
                              <i>-2</i>
                            </key>
                            <val>
                              <s>AZI_E01</s>
                            </val>
                          </m>
                        </be>
                        <be key="columnHeaders" refId="661" clsId="ReportingHeaders">
                          <m key="headers" refId="662" keid="SYS_PR_I" veid="System.Collections.IList">
                            <key>
                              <i>-1</i>
                            </key>
                            <val>
                              <l refId="663" ln="1">
                                <s>$Account(HIERARCHY("A01")).desc</s>
                              </l>
                            </val>
                          </m>
                          <m key="headersDims" refId="664" keid="SYS_PR_I" veid="SYS_STR">
                            <key>
                              <i>-1</i>
                            </key>
                            <val>
                              <s>VOC_A01</s>
                            </val>
                          </m>
                        </be>
                        <ref key="styleType" refId="303"/>
                        <b key="subtotalOnTop">N</b>
                        <b key="leavesFirst">N</b>
                        <b key="groupSubtotal">N</b>
                        <b key="replaceWithPlaceholder">N</b>
                        <b key="onlyFirstHeader">N</b>
                        <b key="allowRangeBreak">N</b>
                        <b key="showZeros">N</b>
                        <i key="maxRows">0</i>
                        <ref key="rowsExpansionMode" refId="304"/>
                        <i key="maxCols">0</i>
                        <ref key="colsExpansionMode" refId="304"/>
                        <ref key="columnsAutofitMode" refId="305"/>
                        <b key="isEditabilityOnDemand">N</b>
                        <b key="useForcedBoundDims">N</b>
                        <ref key="disableHints" refId="306"/>
                        <ref key="tipoAllineamentoLordiIC" refId="307"/>
                        <set key="forcedDimensions" refId="665"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666" ln="19" eid="Reporting.com.tagetik.tables.IMatixCellLeafPositions,Reporting">
                          <be refId="667" clsId="CornerHeaderMatrixCellLeafPositions">
                            <i key="colHeader">-1</i>
                            <i key="rowHeader">-1</i>
                          </be>
                          <be refId="668" clsId="ColHeaderMatrixCellLeafPositions">
                            <i key="colHeader">-1</i>
                            <cust key="row" clsId="FilterOid">25</cust>
                          </be>
                          <be refId="669" clsId="MatrixCellLeafOids">
                            <cust key="row" clsId="FilterOid">19</cust>
                            <cust key="col" clsId="FilterOid">12</cust>
                          </be>
                          <be refId="670" clsId="ColHeaderMatrixCellLeafPositions">
                            <i key="colHeader">-1</i>
                            <cust key="row" clsId="FilterOid">24</cust>
                          </be>
                          <be refId="671" clsId="MatrixCellLeafOids">
                            <cust key="row" clsId="FilterOid">20</cust>
                            <cust key="col" clsId="FilterOid">12</cust>
                          </be>
                          <be refId="672" clsId="MatrixCellLeafOids">
                            <cust key="row" clsId="FilterOid">19</cust>
                            <cust key="col" clsId="FilterOid">11</cust>
                          </be>
                          <be refId="673" clsId="MatrixCellLeafOids">
                            <cust key="row" clsId="FilterOid">21</cust>
                            <cust key="col" clsId="FilterOid">12</cust>
                          </be>
                          <be refId="674" clsId="MatrixCellLeafOids">
                            <cust key="row" clsId="FilterOid">20</cust>
                            <cust key="col" clsId="FilterOid">11</cust>
                          </be>
                          <be refId="675" clsId="MatrixCellLeafOids">
                            <cust key="row" clsId="FilterOid">21</cust>
                            <cust key="col" clsId="FilterOid">11</cust>
                          </be>
                          <be refId="676" clsId="ColHeaderMatrixCellLeafPositions">
                            <i key="colHeader">-1</i>
                            <cust key="row" clsId="FilterOid">21</cust>
                          </be>
                          <be refId="677" clsId="MatrixCellLeafOids">
                            <cust key="row" clsId="FilterOid">22</cust>
                            <cust key="col" clsId="FilterOid">11</cust>
                          </be>
                          <be refId="678" clsId="ColHeaderMatrixCellLeafPositions">
                            <i key="colHeader">-1</i>
                            <cust key="row" clsId="FilterOid">20</cust>
                          </be>
                          <be refId="679" clsId="MatrixCellLeafOids">
                            <cust key="row" clsId="FilterOid">24</cust>
                            <cust key="col" clsId="FilterOid">12</cust>
                          </be>
                          <be refId="680" clsId="MatrixCellLeafOids">
                            <cust key="row" clsId="FilterOid">23</cust>
                            <cust key="col" clsId="FilterOid">11</cust>
                          </be>
                          <be refId="681" clsId="ColHeaderMatrixCellLeafPositions">
                            <i key="colHeader">-1</i>
                            <cust key="row" clsId="FilterOid">19</cust>
                          </be>
                          <be refId="682" clsId="MatrixCellLeafOids">
                            <cust key="row" clsId="FilterOid">25</cust>
                            <cust key="col" clsId="FilterOid">12</cust>
                          </be>
                          <be refId="683" clsId="MatrixCellLeafOids">
                            <cust key="row" clsId="FilterOid">24</cust>
                            <cust key="col" clsId="FilterOid">11</cust>
                          </be>
                          <be refId="684" clsId="MatrixCellLeafOids">
                            <cust key="row" clsId="FilterOid">25</cust>
                            <cust key="col" clsId="FilterOid">11</cust>
                          </be>
                          <be refId="685" clsId="RowHeaderMatrixCellLeafPositions">
                            <i key="rowHeader">-1</i>
                            <cust key="col" clsId="FilterOid">11</cust>
                          </be>
                        </set>
                        <m key="forcedEditModes" refId="686" keid="Reporting.com.tagetik.tables.IMatixCellLeafPositions,Reporting" veid="SYS_STR"/>
                        <b key="UseTxlDeFormEditor">N</b>
                        <be key="TxDeFormsEditorDescriptor" refId="687" clsId="TxDeFormsEditorDescriptor">
                          <l key="Tabs" refId="688" ln="0" eid="TxDeFormsEditorGridDescriptor"/>
                          <i key="Height">400</i>
                          <i key="Width">430</i>
                          <b key="editButton">S</b>
                          <b key="newButton">S</b>
                          <b key="deleteButton">S</b>
                        </be>
                        <be key="workspaceTableInfo" refId="689" clsId="matrixWSInfo">
                          <b key="isT">N</b>
                          <s key="wsCode">$CPM</s>
                        </be>
                        <be key="customFilters" refId="690" clsId="ExpCustomFiltersProspetto"/>
                      </be>
                    </val>
                  </m>
                  <m key="cellFields" refId="691" keid="SYS_STR" veid="CodeCellField">
                    <key>
                      <s>CellField00</s>
                    </key>
                    <val>
                      <be refId="692" clsId="CodeCellField">
                        <s key="code">CellField00</s>
                        <s key="cellField">$Period.code</s>
                      </be>
                    </val>
                    <key>
                      <s>CellField01</s>
                    </key>
                    <val>
                      <be refId="693" clsId="CodeCellField">
                        <s key="code">CellField01</s>
                        <s key="cellField">$scenario.year</s>
                      </be>
                    </val>
                  </m>
                  <m key="dictionary" refId="694" keid="SYS_STR" veid="CodeMultiDescVO">
                    <key>
                      <s>Dict04</s>
                    </key>
                    <val>
                      <be refId="695" clsId="CodeMultiDescVO">
                        <s key="code">Dict04</s>
                        <be key="multiDescVO" refId="696" clsId="MultiDesc">
                          <a key="desc" refId="697" ln="4" eid="SYS_STR">
                            <s>Sep. 30,</s>
                            <s>30.09.</s>
                            <nl/>
                            <nl/>
                          </a>
                        </be>
                      </be>
                    </val>
                    <key>
                      <s>Dict01</s>
                    </key>
                    <val>
                      <be refId="698" clsId="CodeMultiDescVO">
                        <s key="code">Dict01</s>
                        <be key="multiDescVO" refId="699" clsId="MultiDesc">
                          <a key="desc" refId="700" ln="4" eid="SYS_STR">
                            <s>US</s>
                            <s>DE</s>
                            <nl/>
                            <nl/>
                          </a>
                        </be>
                      </be>
                    </val>
                    <key>
                      <s>Dict07</s>
                    </key>
                    <val>
                      <be refId="701" clsId="CodeMultiDescVO">
                        <s key="code">Dict07</s>
                        <be key="multiDescVO" refId="702" clsId="MultiDesc">
                          <a key="desc" refId="703"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Dict03</s>
                    </key>
                    <val>
                      <be refId="704" clsId="CodeMultiDescVO">
                        <s key="code">Dict03</s>
                        <be key="multiDescVO" refId="705" clsId="MultiDesc">
                          <a key="desc" refId="706" ln="4" eid="SYS_STR">
                            <s>Jun. 30,</s>
                            <s>30.06.</s>
                            <nl/>
                            <nl/>
                          </a>
                        </be>
                      </be>
                    </val>
                    <key>
                      <s>Dict06</s>
                    </key>
                    <val>
                      <be refId="707" clsId="CodeMultiDescVO">
                        <s key="code">Dict06</s>
                        <be key="multiDescVO" refId="708" clsId="MultiDesc">
                          <a key="desc" refId="709" ln="4" eid="SYS_STR">
                            <s>Financial Liabilities by Segment as of December 31, </s>
                            <s>Finanzverbindlichkeiten nach Segmenten zum 31. Dezember </s>
                            <nl/>
                            <nl/>
                          </a>
                        </be>
                      </be>
                    </val>
                    <key>
                      <s>Dict09</s>
                    </key>
                    <val>
                      <be refId="710" clsId="CodeMultiDescVO">
                        <s key="code">Dict09</s>
                        <be key="multiDescVO" refId="711" clsId="MultiDesc">
                          <a key="desc" refId="712"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Dict05</s>
                    </key>
                    <val>
                      <be refId="713" clsId="CodeMultiDescVO">
                        <s key="code">Dict05</s>
                        <be key="multiDescVO" refId="714" clsId="MultiDesc">
                          <a key="desc" refId="715" ln="4" eid="SYS_STR">
                            <s>December 31,</s>
                            <s>31. Dezember</s>
                            <nl/>
                            <nl/>
                          </a>
                        </be>
                      </be>
                    </val>
                    <key>
                      <s>Dict00</s>
                    </key>
                    <val>
                      <be refId="716" clsId="CodeMultiDescVO">
                        <s key="code">Dict00</s>
                        <be key="multiDescVO" refId="717" clsId="MultiDesc">
                          <a key="desc" refId="718" ln="4" eid="SYS_STR">
                            <s/>
                            <s/>
                            <nl/>
                            <nl/>
                          </a>
                        </be>
                      </be>
                    </val>
                    <key>
                      <s>Dict08</s>
                    </key>
                    <val>
                      <be refId="719" clsId="CodeMultiDescVO">
                        <s key="code">Dict08</s>
                        <be key="multiDescVO" refId="720" clsId="MultiDesc">
                          <a key="desc" refId="721" ln="4" eid="SYS_STR">
                            <s>
                              <ch cod="b9"/>
                            </s>
                            <s>
                              <ch cod="b9"/>
                              <ch cod="207e"/>
                            </s>
                            <nl/>
                            <nl/>
                          </a>
                        </be>
                      </be>
                    </val>
                    <key>
                      <s>Dict02</s>
                    </key>
                    <val>
                      <be refId="722" clsId="CodeMultiDescVO">
                        <s key="code">Dict02</s>
                        <be key="multiDescVO" refId="723" clsId="MultiDesc">
                          <a key="desc" refId="724" ln="4" eid="SYS_STR">
                            <s>Mar. 31,</s>
                            <s>31.03.</s>
                            <nl/>
                            <nl/>
                          </a>
                        </be>
                      </be>
                    </val>
                  </m>
                  <m key="controlExpressions" refId="725" keid="SYS_STR" veid="CodedExpControlloProspetto"/>
                  <m key="inlineParameters" refId="726" keid="SYS_STR" veid="CodedInlineParameter"/>
                  <m key="queries" refId="727" keid="SYS_STR" veid="Reporting.com.tagetik.query.IUserDefinedQueryVO,Reporting"/>
                  <m key="launchers" refId="728" keid="SYS_STR" veid="ElaborationsLauncher"/>
                  <m key="actionLists" refId="729" keid="SYS_STR" veid="Reporting.com.tagetik.actionlist.ISnapshotActionList,Reporting"/>
                  <l key="areas" refId="730" ln="0" eid="SYS_STR"/>
                  <l key="charts" refId="731" ln="0" eid="SYS_STR"/>
                  <l key="pivots" refId="732" ln="0" eid="SYS_STR"/>
                </be>
                <b key="forceRebuild">N</b>
                <b key="forceReopen">N</b>
                <rs key="tempiElaborazione" refId="733" rowCount="6" fieldNames="MATRICE,TIPO,TEMPO">
                  <field name="MATRICE">
                    <s>Matrix00</s>
                    <s/>
                    <s/>
                    <s/>
                    <s/>
                    <s/>
                  </field>
                  <field name="TIPO">
                    <s>HEADERS</s>
                    <s>PRE_EXPLOSION</s>
                    <s>CELL_FIELDS</s>
                    <s>QUEUING TIME</s>
                    <s>OTHER</s>
                    <s>POST_EXPLOSION</s>
                  </field>
                  <field name="TEMPO">
                    <s>2136</s>
                    <s>0</s>
                    <s>2</s>
                    <s>0</s>
                    <s>0</s>
                    <s>0</s>
                  </field>
                </rs>
                <be key="styleSheet" refId="734" clsId="StyleSheetResult"/>
                <a key="sheetNames" refId="735" ln="1" eid="SYS_STR">
                  <s>1</s>
                </a>
                <s key="scripts"/>
                <l key="sheetsToHide" refId="736" ln="0" eid="SYS_STR"/>
                <be key="reportFilters" refId="737" clsId="FilterNode">
                  <l key="dimensionOids" refId="738" ln="0" eid="DimensionOid"/>
                  <l key="AdHocParamDimensionOids" refId="739" ln="0" eid="DimensionOid"/>
                  <be key="data" refId="740" clsId="FilterNodeData">
                    <ref key="filterNode" refId="737"/>
                    <i key="segmentLevel">0</i>
                    <ref key="segment" refId="22"/>
                    <b key="placeHolder">N</b>
                    <ref key="weight" refId="23"/>
                    <be key="textMatchingCondition" refId="7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742" ln="0" eid="Framework.com.tagetik.trees.INode,framework"/>
                </be>
                <m key="dataTypes" refId="743" keid="SYS_STR" veid="DataTypesMap"/>
                <l key="hideRCResults" refId="744" ln="0" eid="HideRCSResult"/>
                <m key="queries" refId="745" keid="SYS_STR" veid="MultiSheetQueryResultVO"/>
                <m key="validationQueries" refId="746" keid="SYS_STR" veid="ValidationQueryResult"/>
              </be>
              <be key="logger" refId="747" clsId="ReportLogger">
                <be key="sheetLogger" refId="748" clsId="ReportingElementLogger">
                  <set key="errors" refId="749" ln="0" eid="SYS_STR"/>
                  <set key="warnings" refId="750" ln="0" eid="SYS_STR"/>
                </be>
                <be key="fgdLogger" refId="751" clsId="ReportingElementLogger">
                  <set key="errors" refId="752" ln="0" eid="SYS_STR"/>
                  <set key="warnings" refId="753" ln="0" eid="SYS_STR"/>
                </be>
                <be key="tmplLogger" refId="754" clsId="ReportingElementLogger">
                  <set key="errors" refId="755" ln="0" eid="SYS_STR"/>
                  <set key="warnings" refId="756" ln="0" eid="SYS_STR"/>
                </be>
                <m key="matrixLoggers" refId="757" keid="SYS_STR" veid="MatrixLogger">
                  <key>
                    <s>Matrix00</s>
                  </key>
                  <val>
                    <be refId="758" clsId="MatrixLogger">
                      <s key="code">Matrix00</s>
                      <be key="rowsLogger" refId="759" clsId="ReportingElementLogger">
                        <set key="errors" refId="760" ln="0" eid="SYS_STR"/>
                        <set key="warnings" refId="761" ln="0" eid="SYS_STR"/>
                      </be>
                      <be key="colsLogger" refId="762" clsId="ReportingElementLogger">
                        <set key="errors" refId="763" ln="0" eid="SYS_STR"/>
                        <set key="warnings" refId="764" ln="0" eid="SYS_STR"/>
                      </be>
                      <set key="errors" refId="765" ln="0" eid="SYS_STR"/>
                      <set key="warnings" refId="766" ln="0" eid="SYS_STR"/>
                    </be>
                  </val>
                </m>
                <set key="errors" refId="767" ln="0" eid="SYS_STR"/>
                <set key="warnings" refId="768" ln="0" eid="SYS_STR"/>
              </be>
            </be>
          </val>
          <key>
            <s>Template01</s>
          </key>
          <val>
            <be refId="769" clsId="ProspElaborationTaskResult">
              <be key="prospElaborazioneResult" refId="770" clsId="ProspElaborationResult">
                <s key="dbId">PROD_TGK_UNIPER_001</s>
                <ref key="endInsertionStatus" refId="452"/>
                <m key="valori" refId="771" keid="SYS_STR" veid="Framework.com.tagetik.datatypes.IRecordset,framework"/>
                <d key="runDate">1708529401828</d>
                <m key="tableNameOfRow" refId="772" keid="SYS_STR" veid="TableNameInfo"/>
                <m key="intestazioni" refId="773" keid="SYS_STR" veid="Framework.com.tagetik.datatypes.IRecordset,framework"/>
                <m key="intestazioniLink" refId="774" keid="SYS_STR" veid="Framework.com.tagetik.datatypes.IRecordset,framework"/>
                <m key="celleEditabili" refId="775" keid="SYS_STR" veid="Reporting.com.tagetik.launchedreport.ReportingCell[],Reporting"/>
                <m key="dictionaryTerms" refId="776" keid="SYS_STR" veid="SYS_STR"/>
                <rs key="cellFields" refId="777" rowCount="0" fieldNames=""/>
                <be key="reportTemplate" refId="778" clsId="ReportTemplateVO">
                  <s key="code">Template01</s>
                  <s key="desc">Cleanversion</s>
                  <m key="matrices" refId="779" keid="SYS_STR" veid="Reporting.com.tagetik.tables.IMatrixPositionBlockVO,Reporting"/>
                  <m key="cellFields" refId="780" keid="SYS_STR" veid="CodeCellField"/>
                  <m key="dictionary" refId="781" keid="SYS_STR" veid="CodeMultiDescVO"/>
                  <m key="controlExpressions" refId="782" keid="SYS_STR" veid="CodedExpControlloProspetto"/>
                  <m key="inlineParameters" refId="783" keid="SYS_STR" veid="CodedInlineParameter"/>
                  <m key="queries" refId="784" keid="SYS_STR" veid="Reporting.com.tagetik.query.IUserDefinedQueryVO,Reporting"/>
                  <m key="launchers" refId="785" keid="SYS_STR" veid="ElaborationsLauncher"/>
                  <m key="actionLists" refId="786" keid="SYS_STR" veid="Reporting.com.tagetik.actionlist.ISnapshotActionList,Reporting"/>
                  <l key="areas" refId="787" ln="0" eid="SYS_STR"/>
                  <l key="charts" refId="788" ln="0" eid="SYS_STR"/>
                  <l key="pivots" refId="789" ln="0" eid="SYS_STR"/>
                </be>
                <b key="forceRebuild">N</b>
                <b key="forceReopen">N</b>
                <rs key="tempiElaborazione" refId="790" rowCount="5" fieldNames="MATRICE,TIPO,TEMPO">
                  <field name="MATRICE">
                    <s/>
                    <s/>
                    <s/>
                    <s/>
                    <s/>
                  </field>
                  <field name="TIPO">
                    <s>PRE_EXPLOSION</s>
                    <s>CELL_FIELDS</s>
                    <s>QUEUING TIME</s>
                    <s>OTHER</s>
                    <s>POST_EXPLOSION</s>
                  </field>
                  <field name="TEMPO">
                    <s>0</s>
                    <s>0</s>
                    <s>0</s>
                    <s>0</s>
                    <s>1</s>
                  </field>
                </rs>
                <be key="styleSheet" refId="791" clsId="StyleSheetResult"/>
                <a key="sheetNames" refId="792" ln="1" eid="SYS_STR">
                  <s>Cleanversion</s>
                </a>
                <s key="scripts"/>
                <l key="sheetsToHide" refId="793" ln="0" eid="SYS_STR"/>
                <be key="reportFilters" refId="794" clsId="FilterNode">
                  <l key="dimensionOids" refId="795" ln="0" eid="DimensionOid"/>
                  <l key="AdHocParamDimensionOids" refId="796" ln="0" eid="DimensionOid"/>
                  <be key="data" refId="797" clsId="FilterNodeData">
                    <ref key="filterNode" refId="794"/>
                    <i key="segmentLevel">0</i>
                    <ref key="segment" refId="22"/>
                    <b key="placeHolder">N</b>
                    <ref key="weight" refId="23"/>
                    <be key="textMatchingCondition" refId="7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799" ln="0" eid="Framework.com.tagetik.trees.INode,framework"/>
                </be>
                <m key="dataTypes" refId="800" keid="SYS_STR" veid="DataTypesMap"/>
                <m key="queries" refId="801" keid="SYS_STR" veid="MultiSheetQueryResultVO"/>
                <m key="validationQueries" refId="802" keid="SYS_STR" veid="ValidationQueryResult"/>
              </be>
              <be key="logger" refId="803" clsId="ReportLogger">
                <be key="sheetLogger" refId="804" clsId="ReportingElementLogger">
                  <set key="errors" refId="805" ln="0" eid="SYS_STR"/>
                  <set key="warnings" refId="806" ln="0" eid="SYS_STR"/>
                </be>
                <be key="fgdLogger" refId="807" clsId="ReportingElementLogger">
                  <set key="errors" refId="808" ln="0" eid="SYS_STR"/>
                  <set key="warnings" refId="809" ln="0" eid="SYS_STR"/>
                </be>
                <be key="tmplLogger" refId="810" clsId="ReportingElementLogger">
                  <set key="errors" refId="811" ln="0" eid="SYS_STR"/>
                  <set key="warnings" refId="812" ln="0" eid="SYS_STR"/>
                </be>
                <m key="matrixLoggers" refId="813" keid="SYS_STR" veid="MatrixLogger"/>
                <set key="errors" refId="814" ln="0" eid="SYS_STR"/>
                <set key="warnings" refId="815" ln="0" eid="SYS_STR"/>
              </be>
            </be>
          </val>
        </m>
        <m key="exportedType" refId="816" keid="SYS_STR" veid="SYS_STR"/>
        <m key="exportedResult" refId="817" keid="SYS_STR" veid="System.Byte[]"/>
        <b key="flagValidation">N</b>
      </be>
      <be key="parameters" refId="818" clsId="LaunchParameters">
        <be key="parameterBlock" refId="819" clsId="ParameterBlock">
          <m key="ParameterValues" refId="820" keid="SYS_STR" veid="Reporting.com.tagetik.report.parametersValue.IParameterValue,Reporting">
            <key>
              <s>5343455F24-45-41435F5343455F434F4E535F504152545F30303031--50-</s>
            </key>
            <val>
              <be refId="821" clsId="FilterNodeParameterValue">
                <e key="ParamSetType" refId="822" id="ParamSetType">ESPLICITA_SELEZIONA</e>
                <be key="Value" refId="823" clsId="FilterNode">
                  <l key="dimensionOids" refId="824" ln="1" eid="DimensionOid">
                    <cust clsId="DimensionOid">5343455F24-45-41432D323032332D434F4E53-554E495045522D47524F5550--</cust>
                  </l>
                  <l key="AdHocParamDimensionOids" refId="825" ln="0" eid="DimensionOid"/>
                  <be key="data" refId="826" clsId="FilterNodeData">
                    <ref key="filterNode" refId="823"/>
                    <s key="dim">SCE_$</s>
                    <i key="segmentLevel">0</i>
                    <ref key="segment" refId="22"/>
                    <b key="placeHolder">N</b>
                    <ref key="weight" refId="23"/>
                    <be key="textMatchingCondition" refId="827" clsId="TextMatchingCondition">
                      <ref key="op" refId="25"/>
                      <s key="val"/>
                    </be>
                    <ref key="change" refId="26"/>
                    <ref key="dataType" refId="27"/>
                    <b key="prevailingDataType">N</b>
                    <ref key="editability" refId="28"/>
                    <b key="signChange">N</b>
                    <b key="nativeSignChange">N</b>
                    <l key="nav" refId="828" ln="0" eid="ScenarioModifierValue"/>
                    <i key="sco">0</i>
                    <b key="applyFiltersForForcedScenarioPeriodoMap">N</b>
                    <b key="lineSplit">N</b>
                    <b key="addRCRow">N</b>
                    <b key="complementary">N</b>
                    <ref key="periodicCalculation" refId="56"/>
                    <b key="breakLevelSubtotal">N</b>
                    <b key="alreadyDrilled">N</b>
                    <b key="multiSelection">N</b>
                  </be>
                  <cust key="id" clsId="FilterOid">2</cust>
                  <s key="cod"/>
                  <s key="desc"/>
                  <i key="index">0</i>
                  <l key="children" refId="829" ln="0" eid="Framework.com.tagetik.trees.INode,framework"/>
                </be>
              </be>
            </val>
            <key>
              <s>504552-45-41435F5045525F414C4C5F504152545F30303031--50-</s>
            </key>
            <val>
              <be refId="830" clsId="FilterNodeParameterValue">
                <ref key="ParamSetType" refId="822"/>
                <be key="Value" refId="831" clsId="FilterNode">
                  <l key="dimensionOids" refId="832" ln="1" eid="DimensionOid">
                    <cust clsId="DimensionOid">504552-45-3132---</cust>
                  </l>
                  <l key="AdHocParamDimensionOids" refId="833" ln="0" eid="DimensionOid"/>
                  <be key="data" refId="834" clsId="FilterNodeData">
                    <ref key="filterNode" refId="831"/>
                    <s key="dim">PER</s>
                    <i key="segmentLevel">0</i>
                    <ref key="segment" refId="22"/>
                    <b key="placeHolder">N</b>
                    <ref key="weight" refId="23"/>
                    <be key="textMatchingCondition" refId="83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b key="multiSelection">N</b>
                  </be>
                  <cust key="id" clsId="FilterOid">2</cust>
                  <i key="index">0</i>
                </be>
              </be>
            </val>
          </m>
          <m key="ParameterAdHocValues" refId="836" keid="SYS_STR" veid="Reporting.com.tagetik.report.parametersValue.IParameterValue,Reporting"/>
        </be>
        <i key="descLanguage">1</i>
        <b key="dataEntry">N</b>
        <b key="checkEdit">S</b>
        <s key="adHocFileName"/>
        <s key="containerReportListFileName"/>
        <s key="containerReportListCode">CD_TABLES_EXT</s>
        <b key="createMatrixAreas">N</b>
      </be>
      <be key="launchInfo" refId="837" clsId="LaunchInfo">
        <d key="launchTime">1708529401878</d>
        <s key="handlerId">ed2483f2-8bf6-47a8-9638-c3e3ef7b4cb2</s>
      </be>
      <s key="code">CD_A25030_YE</s>
      <ref key="desc" refId="2"/>
      <be key="options" refId="838"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839" keid="SYS_STR" veid="Reporting.com.tagetik.report.IReportTemplateVO,Reporting">
        <key>
          <s>Template00</s>
        </key>
        <val>
          <be refId="840" clsId="ReportTemplateVO">
            <s key="code">Template00</s>
            <s key="desc">1</s>
            <m key="matrices" refId="841" keid="SYS_STR" veid="Reporting.com.tagetik.tables.IMatrixPositionBlockVO,Reporting">
              <key>
                <s>Matrix00</s>
              </key>
              <val>
                <be refId="842" clsId="MatrixPositionBlockVO">
                  <s key="positionID">Matrix00</s>
                  <ref key="rows" refId="465"/>
                  <ref key="columns" refId="537"/>
                  <ref key="matrixFilters" refId="628"/>
                  <be key="rowHeaders" refId="843" clsId="ReportingHeaders">
                    <m key="headers" refId="844" keid="SYS_PR_I" veid="System.Collections.IList">
                      <key>
                        <i>-2</i>
                      </key>
                      <val>
                        <l refId="845" ln="1">
                          <s>$Entity(HIERARCHY("E01")).code</s>
                        </l>
                      </val>
                      <key>
                        <i>-1</i>
                      </key>
                      <val>
                        <l refId="846" ln="1">
                          <s>$Entity(HIERARCHY("E01")).desc</s>
                        </l>
                      </val>
                    </m>
                    <m key="headersDims" refId="847" keid="SYS_PR_I" veid="SYS_STR">
                      <key>
                        <i>-2</i>
                      </key>
                      <val>
                        <s>AZI_E01</s>
                      </val>
                      <key>
                        <i>-1</i>
                      </key>
                      <val>
                        <s>AZI_E01</s>
                      </val>
                    </m>
                  </be>
                  <be key="columnHeaders" refId="848" clsId="ReportingHeaders">
                    <m key="headers" refId="849" keid="SYS_PR_I" veid="System.Collections.IList">
                      <key>
                        <i>-1</i>
                      </key>
                      <val>
                        <l refId="850" ln="1">
                          <s>$Account(HIERARCHY("A01")).desc</s>
                        </l>
                      </val>
                    </m>
                    <m key="headersDims" refId="851" keid="SYS_PR_I" veid="SYS_STR">
                      <key>
                        <i>-1</i>
                      </key>
                      <val>
                        <s>VOC_A01</s>
                      </val>
                    </m>
                  </be>
                  <ref key="styleType" refId="303"/>
                  <b key="subtotalOnTop">N</b>
                  <b key="leavesFirst">N</b>
                  <b key="groupSubtotal">N</b>
                  <b key="replaceWithPlaceholder">N</b>
                  <b key="onlyFirstHeader">N</b>
                  <b key="allowRangeBreak">N</b>
                  <b key="showZeros">N</b>
                  <i key="maxRows">0</i>
                  <ref key="rowsExpansionMode" refId="304"/>
                  <i key="maxCols">0</i>
                  <ref key="colsExpansionMode" refId="304"/>
                  <ref key="columnsAutofitMode" refId="305"/>
                  <b key="isEditabilityOnDemand">N</b>
                  <b key="useForcedBoundDims">N</b>
                  <ref key="disableHints" refId="306"/>
                  <ref key="tipoAllineamentoLordiIC" refId="307"/>
                  <ref key="forcedDimensions" refId="665"/>
                  <b key="bindOriginalAmountOnSave">N</b>
                  <b key="showLink">N</b>
                  <i key="index">1</i>
                  <b key="excludeValuatingSheetsWithZeroValues">N</b>
                  <m key="addictionalStyleSheets" refId="852" keid="SYS_STR" veid="StyleSheet"/>
                  <b key="allowOpenNewElements">N</b>
                  <s key="forcedBreakBackType">X</s>
                  <s key="forcedBreakBackRefLeaf">X</s>
                  <b key="autoOpenNewElements">N</b>
                  <b key="askNumRows">N</b>
                  <set key="forcedContentCells" refId="853" ln="19" eid="Reporting.com.tagetik.tables.IMatixCellLeafPositions,Reporting">
                    <ref refId="667"/>
                    <ref refId="668"/>
                    <ref refId="669"/>
                    <ref refId="670"/>
                    <ref refId="671"/>
                    <ref refId="672"/>
                    <ref refId="673"/>
                    <ref refId="674"/>
                    <ref refId="675"/>
                    <ref refId="676"/>
                    <ref refId="677"/>
                    <ref refId="678"/>
                    <ref refId="679"/>
                    <ref refId="680"/>
                    <ref refId="681"/>
                    <ref refId="682"/>
                    <ref refId="683"/>
                    <ref refId="684"/>
                    <ref refId="685"/>
                  </set>
                  <m key="forcedEditModes" refId="854" keid="Reporting.com.tagetik.tables.IMatixCellLeafPositions,Reporting" veid="SYS_STR"/>
                  <b key="UseTxlDeFormEditor">N</b>
                  <ref key="TxDeFormsEditorDescriptor" refId="687"/>
                  <ref key="workspaceTableInfo" refId="689"/>
                  <ref key="customFilters" refId="690"/>
                </be>
              </val>
            </m>
            <m key="cellFields" refId="855" keid="SYS_STR" veid="CodeCellField">
              <key>
                <s>CellField00</s>
              </key>
              <val>
                <be refId="856" clsId="CodeCellField">
                  <s key="code">CellField00</s>
                  <s key="cellField">$Period.code</s>
                </be>
              </val>
              <key>
                <s>CellField01</s>
              </key>
              <val>
                <be refId="857" clsId="CodeCellField">
                  <s key="code">CellField01</s>
                  <s key="cellField">$scenario.year</s>
                </be>
              </val>
            </m>
            <m key="dictionary" refId="858" keid="SYS_STR" veid="CodeMultiDescVO">
              <key>
                <s>Dict04</s>
              </key>
              <val>
                <be refId="859" clsId="CodeMultiDescVO">
                  <s key="code">Dict04</s>
                  <ref key="multiDescVO" refId="696"/>
                </be>
              </val>
              <key>
                <s>Dict01</s>
              </key>
              <val>
                <be refId="860" clsId="CodeMultiDescVO">
                  <s key="code">Dict01</s>
                  <ref key="multiDescVO" refId="699"/>
                </be>
              </val>
              <key>
                <s>Dict07</s>
              </key>
              <val>
                <be refId="861" clsId="CodeMultiDescVO">
                  <s key="code">Dict07</s>
                  <ref key="multiDescVO" refId="702"/>
                </be>
              </val>
              <key>
                <s>Dict03</s>
              </key>
              <val>
                <be refId="862" clsId="CodeMultiDescVO">
                  <s key="code">Dict03</s>
                  <ref key="multiDescVO" refId="705"/>
                </be>
              </val>
              <key>
                <s>Dict06</s>
              </key>
              <val>
                <be refId="863" clsId="CodeMultiDescVO">
                  <s key="code">Dict06</s>
                  <ref key="multiDescVO" refId="708"/>
                </be>
              </val>
              <key>
                <s>Dict09</s>
              </key>
              <val>
                <be refId="864" clsId="CodeMultiDescVO">
                  <s key="code">Dict09</s>
                  <ref key="multiDescVO" refId="711"/>
                </be>
              </val>
              <key>
                <s>Dict05</s>
              </key>
              <val>
                <be refId="865" clsId="CodeMultiDescVO">
                  <s key="code">Dict05</s>
                  <ref key="multiDescVO" refId="714"/>
                </be>
              </val>
              <key>
                <s>Dict00</s>
              </key>
              <val>
                <be refId="866" clsId="CodeMultiDescVO">
                  <s key="code">Dict00</s>
                  <ref key="multiDescVO" refId="717"/>
                </be>
              </val>
              <key>
                <s>Dict08</s>
              </key>
              <val>
                <be refId="867" clsId="CodeMultiDescVO">
                  <s key="code">Dict08</s>
                  <ref key="multiDescVO" refId="720"/>
                </be>
              </val>
              <key>
                <s>Dict02</s>
              </key>
              <val>
                <be refId="868" clsId="CodeMultiDescVO">
                  <s key="code">Dict02</s>
                  <ref key="multiDescVO" refId="723"/>
                </be>
              </val>
            </m>
            <m key="controlExpressions" refId="869" keid="SYS_STR" veid="CodedExpControlloProspetto"/>
            <m key="inlineParameters" refId="870" keid="SYS_STR" veid="CodedInlineParameter"/>
            <m key="queries" refId="871" keid="SYS_STR" veid="Reporting.com.tagetik.query.IUserDefinedQueryVO,Reporting"/>
            <be key="sheets" refId="872" clsId="FilterNode">
              <l key="dimensionOids" refId="873" ln="0" eid="DimensionOid"/>
              <l key="AdHocParamDimensionOids" refId="874" ln="0" eid="DimensionOid"/>
              <be key="data" refId="875" clsId="FilterNodeData">
                <ref key="filterNode" refId="872"/>
                <i key="segmentLevel">0</i>
                <ref key="segment" refId="22"/>
                <b key="placeHolder">N</b>
                <ref key="weight" refId="23"/>
                <be key="textMatchingCondition" refId="87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877" keid="SYS_STR" veid="ElaborationsLauncher"/>
            <m key="actionLists" refId="878" keid="SYS_STR" veid="Reporting.com.tagetik.actionlist.ISnapshotActionList,Reporting"/>
            <l key="areas" refId="879" ln="0" eid="SYS_STR"/>
            <l key="charts" refId="880" ln="0" eid="SYS_STR"/>
            <l key="pivots" refId="881" ln="0" eid="SYS_STR"/>
          </be>
        </val>
        <key>
          <s>Template01</s>
        </key>
        <val>
          <be refId="882" clsId="ReportTemplateVO">
            <s key="code">Template01</s>
            <s key="desc">Cleanversion</s>
            <m key="matrices" refId="883" keid="SYS_STR" veid="Reporting.com.tagetik.tables.IMatrixPositionBlockVO,Reporting"/>
            <m key="cellFields" refId="884" keid="SYS_STR" veid="CodeCellField"/>
            <m key="dictionary" refId="885" keid="SYS_STR" veid="CodeMultiDescVO"/>
            <m key="controlExpressions" refId="886" keid="SYS_STR" veid="CodedExpControlloProspetto"/>
            <m key="inlineParameters" refId="887" keid="SYS_STR" veid="CodedInlineParameter"/>
            <m key="queries" refId="888" keid="SYS_STR" veid="Reporting.com.tagetik.query.IUserDefinedQueryVO,Reporting"/>
            <be key="sheets" refId="889" clsId="FilterNode">
              <l key="dimensionOids" refId="890" ln="0" eid="DimensionOid"/>
              <l key="AdHocParamDimensionOids" refId="891" ln="0" eid="DimensionOid"/>
              <be key="data" refId="892" clsId="FilterNodeData">
                <ref key="filterNode" refId="889"/>
                <i key="segmentLevel">0</i>
                <ref key="segment" refId="22"/>
                <b key="placeHolder">N</b>
                <ref key="weight" refId="23"/>
                <be key="textMatchingCondition" refId="89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894" keid="SYS_STR" veid="ElaborationsLauncher"/>
            <m key="actionLists" refId="895" keid="SYS_STR" veid="Reporting.com.tagetik.actionlist.ISnapshotActionList,Reporting"/>
            <l key="areas" refId="896" ln="0" eid="SYS_STR"/>
            <l key="charts" refId="897" ln="0" eid="SYS_STR"/>
            <l key="pivots" refId="898" ln="0" eid="SYS_STR"/>
          </be>
        </val>
      </m>
      <m key="templateLayouts" refId="899" keid="SYS_STR" veid="Reporting.com.tagetik.report.IReportTemplateLayoutVO,Reporting">
        <key>
          <s>Template00</s>
        </key>
        <val>
          <be refId="900" clsId="ReportTemplateLayoutVO">
            <i key="index">0</i>
            <s key="code">Template00</s>
            <m key="cellFieldAddresses" refId="901" keid="SYS_STR" veid="Reporting.com.tagetik.spreadsheet.gridwrappers.IGridReaderVO,Reporting">
              <key>
                <s>CellField00</s>
              </key>
              <val>
                <be refId="902" clsId="ExcelCompactGridReaderVO">
                  <be key="element" refId="903" clsId="BasicLogicalElement">
                    <i key="columnHeadersCount">0</i>
                    <i key="rowHeadersCount">0</i>
                    <i key="valueColumns">1</i>
                    <i key="valueRows">1</i>
                  </be>
                  <s key="firstCell">O4</s>
                </be>
              </val>
              <key>
                <s>CellField01</s>
              </key>
              <val>
                <be refId="904" clsId="ExcelCompactGridReaderVO">
                  <be key="element" refId="905" clsId="BasicLogicalElement">
                    <i key="columnHeadersCount">0</i>
                    <i key="rowHeadersCount">0</i>
                    <i key="valueColumns">1</i>
                    <i key="valueRows">1</i>
                  </be>
                  <s key="firstCell">O5</s>
                </be>
              </val>
            </m>
            <m key="controlExpressionsAddresses" refId="906" keid="SYS_STR" veid="Reporting.com.tagetik.spreadsheet.gridwrappers.IGridReaderVO,Reporting"/>
            <m key="inlineParameterAddresses" refId="907" keid="SYS_STR" veid="Reporting.com.tagetik.spreadsheet.gridwrappers.IGridReaderVO,Reporting"/>
            <m key="dictionaryAddresses" refId="908" keid="SYS_STR" veid="Reporting.com.tagetik.spreadsheet.gridwrappers.IGridReaderVO,Reporting">
              <key>
                <s>Dict01</s>
              </key>
              <val>
                <be refId="909" clsId="ExcelCompactGridReaderVO">
                  <be key="element" refId="910" clsId="BasicLogicalElement">
                    <i key="columnHeadersCount">0</i>
                    <i key="rowHeadersCount">0</i>
                    <i key="valueColumns">1</i>
                    <i key="valueRows">1</i>
                  </be>
                  <s key="firstCell">P4</s>
                </be>
              </val>
              <key>
                <s>Dict04</s>
              </key>
              <val>
                <be refId="911" clsId="ExcelCompactGridReaderVO">
                  <be key="element" refId="912" clsId="BasicLogicalElement">
                    <i key="columnHeadersCount">0</i>
                    <i key="rowHeadersCount">0</i>
                    <i key="valueColumns">1</i>
                    <i key="valueRows">1</i>
                  </be>
                  <s key="firstCell">P14</s>
                </be>
              </val>
              <key>
                <s>Dict02</s>
              </key>
              <val>
                <be refId="913" clsId="ExcelCompactGridReaderVO">
                  <be key="element" refId="914" clsId="BasicLogicalElement">
                    <i key="columnHeadersCount">0</i>
                    <i key="rowHeadersCount">0</i>
                    <i key="valueColumns">1</i>
                    <i key="valueRows">1</i>
                  </be>
                  <s key="firstCell">P12</s>
                </be>
              </val>
              <key>
                <s>Dict05</s>
              </key>
              <val>
                <be refId="915" clsId="ExcelCompactGridReaderVO">
                  <be key="element" refId="916" clsId="BasicLogicalElement">
                    <i key="columnHeadersCount">0</i>
                    <i key="rowHeadersCount">0</i>
                    <i key="valueColumns">1</i>
                    <i key="valueRows">1</i>
                  </be>
                  <s key="firstCell">P15</s>
                </be>
              </val>
              <key>
                <s>Dict00</s>
              </key>
              <val>
                <be refId="917" clsId="ExcelCompactGridReaderVO">
                  <be key="element" refId="918" clsId="BasicLogicalElement">
                    <i key="columnHeadersCount">0</i>
                    <i key="rowHeadersCount">0</i>
                    <i key="valueColumns">1</i>
                    <i key="valueRows">1</i>
                  </be>
                  <s key="firstCell">C3</s>
                </be>
              </val>
              <key>
                <s>Dict03</s>
              </key>
              <val>
                <be refId="919" clsId="ExcelCompactGridReaderVO">
                  <be key="element" refId="920" clsId="BasicLogicalElement">
                    <i key="columnHeadersCount">0</i>
                    <i key="rowHeadersCount">0</i>
                    <i key="valueColumns">1</i>
                    <i key="valueRows">1</i>
                  </be>
                  <s key="firstCell">P13</s>
                </be>
              </val>
              <key>
                <s>Dict06</s>
              </key>
              <val>
                <be refId="921" clsId="ExcelCompactGridReaderVO">
                  <be key="element" refId="922" clsId="BasicLogicalElement">
                    <i key="columnHeadersCount">0</i>
                    <i key="rowHeadersCount">0</i>
                    <i key="valueColumns">1</i>
                    <i key="valueRows">1</i>
                  </be>
                  <s key="firstCell">O6</s>
                </be>
              </val>
              <key>
                <s>Dict07</s>
              </key>
              <val>
                <be refId="923" clsId="ExcelCompactGridReaderVO">
                  <be key="element" refId="924" clsId="BasicLogicalElement">
                    <i key="columnHeadersCount">0</i>
                    <i key="rowHeadersCount">0</i>
                    <i key="valueColumns">1</i>
                    <i key="valueRows">1</i>
                  </be>
                  <s key="firstCell">C12</s>
                </be>
              </val>
              <key>
                <s>Dict08</s>
              </key>
              <val>
                <be refId="925" clsId="ExcelCompactGridReaderVO">
                  <be key="element" refId="926" clsId="BasicLogicalElement">
                    <i key="columnHeadersCount">0</i>
                    <i key="rowHeadersCount">0</i>
                    <i key="valueColumns">1</i>
                    <i key="valueRows">1</i>
                  </be>
                  <s key="firstCell">O7</s>
                </be>
              </val>
              <key>
                <s>Dict09</s>
              </key>
              <val>
                <be refId="927" clsId="ExcelCompactGridReaderVO">
                  <be key="element" refId="928" clsId="BasicLogicalElement">
                    <i key="columnHeadersCount">0</i>
                    <i key="rowHeadersCount">0</i>
                    <i key="valueColumns">1</i>
                    <i key="valueRows">1</i>
                  </be>
                  <s key="firstCell">C36</s>
                </be>
              </val>
            </m>
            <m key="hyperlinkAddresses" refId="929" keid="SYS_STR" veid="Reporting.com.tagetik.spreadsheet.gridwrappers.IGridReaderVO,Reporting"/>
            <m key="matrixGridReaders" refId="930" keid="SYS_STR" veid="Reporting.com.tagetik.spreadsheet.gridwrappers.IGridReaderVO,Reporting">
              <key>
                <s>Matrix00</s>
              </key>
              <val>
                <be refId="931" clsId="ExcelCompactGridReaderVO">
                  <be key="element" refId="932" clsId="BasicLogicalElement">
                    <i key="columnHeadersCount">1</i>
                    <i key="rowHeadersCount">2</i>
                    <i key="valueColumns">9</i>
                    <i key="valueRows">7</i>
                  </be>
                  <s key="firstCell">B4</s>
                </be>
              </val>
            </m>
            <m key="queryGridReaders" refId="933" keid="SYS_STR" veid="Reporting.com.tagetik.spreadsheet.gridwrappers.IGridReaderVO,Reporting"/>
          </be>
        </val>
        <key>
          <s>Template01</s>
        </key>
        <val>
          <be refId="934" clsId="ReportTemplateLayoutVO">
            <i key="index">1</i>
            <s key="code">Template01</s>
            <m key="cellFieldAddresses" refId="935" keid="SYS_STR" veid="Reporting.com.tagetik.spreadsheet.gridwrappers.IGridReaderVO,Reporting"/>
            <m key="controlExpressionsAddresses" refId="936" keid="SYS_STR" veid="Reporting.com.tagetik.spreadsheet.gridwrappers.IGridReaderVO,Reporting"/>
            <m key="inlineParameterAddresses" refId="937" keid="SYS_STR" veid="Reporting.com.tagetik.spreadsheet.gridwrappers.IGridReaderVO,Reporting"/>
            <m key="dictionaryAddresses" refId="938" keid="SYS_STR" veid="Reporting.com.tagetik.spreadsheet.gridwrappers.IGridReaderVO,Reporting"/>
            <m key="hyperlinkAddresses" refId="939" keid="SYS_STR" veid="Reporting.com.tagetik.spreadsheet.gridwrappers.IGridReaderVO,Reporting"/>
            <m key="matrixGridReaders" refId="940" keid="SYS_STR" veid="Reporting.com.tagetik.spreadsheet.gridwrappers.IGridReaderVO,Reporting"/>
            <m key="queryGridReaders" refId="941" keid="SYS_STR" veid="Reporting.com.tagetik.spreadsheet.gridwrappers.IGridReaderVO,Reporting"/>
          </be>
        </val>
      </m>
      <m key="adHocParameters" refId="942" keid="SYS_STR" veid="ProspParametro"/>
      <l key="parametersToBeRequested" refId="943" ln="2" eid="ParameterInfo">
        <ref refId="443"/>
        <ref refId="444"/>
      </l>
    </be>
  </data>
</easyPacket>
</file>

<file path=customXml/item15.xml><?xml version="1.0" encoding="utf-8"?>
<easyPacket version="1.0">
  <header version="25.0.0.17.tgk.20231012103953"/>
  <data>
    <be refId="0" clsId="LaunchedMultiTemplateReportVO">
      <be key="multiTemplateReport" refId="1" clsId="MultiTemplateReportVO">
        <s key="code">CD_DAN030_QY</s>
        <a key="desc" refId="2" ln="4" eid="SYS_STR">
          <s>Uniper SE and Subsidiaries Consolidated Balance Sheets</s>
          <s>Bilanz des Uniper-Konzerns</s>
          <nl/>
          <nl/>
        </a>
        <d key="dateStyleApplied">1530012689727</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Template07</s>
          </key>
          <val>
            <be refId="11" clsId="ReportTemplateVO">
              <s key="code">Template07</s>
              <s key="desc">V-Ist Passiva</s>
              <m key="matrices" refId="12" keid="SYS_STR" veid="Reporting.com.tagetik.tables.IMatrixPositionBlockVO,Reporting"/>
              <m key="cellFields" refId="13" keid="SYS_STR" veid="CodeCellField"/>
              <m key="dictionary" refId="14" keid="SYS_STR" veid="CodeMultiDescVO">
                <key>
                  <s>Dict00</s>
                </key>
                <val>
                  <be refId="15" clsId="CodeMultiDescVO">
                    <s key="code">Dict00</s>
                    <be key="multiDescVO" refId="16" clsId="MultiDesc">
                      <a key="desc" refId="17" ln="4" eid="SYS_STR">
                        <s>Jan. 1, 2022</s>
                        <s>1.1.2022</s>
                        <nl/>
                        <nl/>
                      </a>
                    </be>
                  </be>
                </val>
                <key>
                  <s>Dict01</s>
                </key>
                <val>
                  <be refId="18" clsId="CodeMultiDescVO">
                    <s key="code">Dict01</s>
                    <be key="multiDescVO" refId="19" clsId="MultiDesc">
                      <a key="desc" refId="20" ln="4" eid="SYS_STR">
                        <s>Dec. 31, 2022</s>
                        <s>31.12.2022</s>
                        <nl/>
                        <nl/>
                      </a>
                    </be>
                  </be>
                </val>
              </m>
              <m key="controlExpressions" refId="21" keid="SYS_STR" veid="CodedExpControlloProspetto"/>
              <m key="inlineParameters" refId="22" keid="SYS_STR" veid="CodedInlineParameter"/>
              <m key="queries" refId="23" keid="SYS_STR" veid="Reporting.com.tagetik.query.IUserDefinedQueryVO,Reporting"/>
              <be key="sheets" refId="24" clsId="FilterNode">
                <l key="dimensionOids" refId="25" ln="0" eid="DimensionOid"/>
                <l key="AdHocParamDimensionOids" refId="26" ln="0" eid="DimensionOid"/>
                <be key="data" refId="27" clsId="FilterNodeData">
                  <ref key="filterNode" refId="24"/>
                  <i key="segmentLevel">0</i>
                  <e key="segment" refId="28" id="SegmentEnum">CF</e>
                  <b key="placeHolder">N</b>
                  <e key="weight" refId="29" id="WeightEnum">S</e>
                  <be key="textMatchingCondition" refId="30" clsId="TextMatchingCondition">
                    <e key="op" refId="31" id="ComparisonOperatorEnum">=</e>
                    <s key="val"/>
                  </be>
                  <e key="change" refId="32" id="ChangeEnum">CHG_CF</e>
                  <e key="dataType" refId="33" id="DataType">TYPE_U</e>
                  <b key="prevailingDataType">N</b>
                  <e key="editability" refId="34" id="EditableEnum">X</e>
                  <b key="signChange">N</b>
                  <b key="nativeSignChange">N</b>
                  <i key="sco">0</i>
                  <b key="applyFiltersForForcedScenarioPeriodoMap">N</b>
                  <b key="lineSplit">N</b>
                  <b key="addRCRow">N</b>
                  <b key="complementary">N</b>
                  <e key="periodicCalculation" refId="35" id="PeriodicCalculationEnum">Y</e>
                  <b key="breakLevelSubtotal">N</b>
                  <b key="alreadyDrilled">N</b>
                  <b key="multiSelection">N</b>
                </be>
                <cust key="id" clsId="FilterOid">1</cust>
                <s key="cod">ROOT</s>
                <s key="desc">Tab filters</s>
                <i key="index">0</i>
              </be>
              <m key="launchers" refId="36" keid="SYS_STR" veid="ElaborationsLauncher"/>
              <m key="actionLists" refId="37" keid="SYS_STR" veid="Reporting.com.tagetik.actionlist.ISnapshotActionList,Reporting"/>
              <l key="areas" refId="38" ln="2" eid="SYS_STR">
                <s>
                  Pr
                  <ch cod="e4"/>
                  siPassiva
                </s>
                <s>VIstPassiva</s>
              </l>
              <l key="charts" refId="39" ln="0" eid="SYS_STR"/>
              <l key="pivots" refId="40" ln="0" eid="SYS_STR"/>
            </be>
          </val>
          <key>
            <s>Template06</s>
          </key>
          <val>
            <be refId="41" clsId="ReportTemplateVO">
              <s key="code">Template06</s>
              <s key="desc">V-Ist Aktiva</s>
              <m key="matrices" refId="42" keid="SYS_STR" veid="Reporting.com.tagetik.tables.IMatrixPositionBlockVO,Reporting"/>
              <m key="cellFields" refId="43" keid="SYS_STR" veid="CodeCellField"/>
              <m key="dictionary" refId="44" keid="SYS_STR" veid="CodeMultiDescVO">
                <key>
                  <s>Dict00</s>
                </key>
                <val>
                  <be refId="45" clsId="CodeMultiDescVO">
                    <s key="code">Dict00</s>
                    <be key="multiDescVO" refId="46" clsId="MultiDesc">
                      <a key="desc" refId="47" ln="4" eid="SYS_STR">
                        <s>Jan. 1, 2022</s>
                        <s>1.1.2022</s>
                        <nl/>
                        <nl/>
                      </a>
                    </be>
                  </be>
                </val>
                <key>
                  <s>Dict01</s>
                </key>
                <val>
                  <be refId="48" clsId="CodeMultiDescVO">
                    <s key="code">Dict01</s>
                    <be key="multiDescVO" refId="49" clsId="MultiDesc">
                      <a key="desc" refId="50" ln="4" eid="SYS_STR">
                        <s>Dec. 31, 2022</s>
                        <s>31.12.2022</s>
                        <nl/>
                        <nl/>
                      </a>
                    </be>
                  </be>
                </val>
              </m>
              <m key="controlExpressions" refId="51" keid="SYS_STR" veid="CodedExpControlloProspetto"/>
              <m key="inlineParameters" refId="52" keid="SYS_STR" veid="CodedInlineParameter"/>
              <m key="queries" refId="53" keid="SYS_STR" veid="Reporting.com.tagetik.query.IUserDefinedQueryVO,Reporting"/>
              <be key="sheets" refId="54" clsId="FilterNode">
                <l key="dimensionOids" refId="55" ln="0" eid="DimensionOid"/>
                <l key="AdHocParamDimensionOids" refId="56" ln="0" eid="DimensionOid"/>
                <be key="data" refId="57" clsId="FilterNodeData">
                  <ref key="filterNode" refId="54"/>
                  <i key="segmentLevel">0</i>
                  <ref key="segment" refId="28"/>
                  <b key="placeHolder">N</b>
                  <ref key="weight" refId="29"/>
                  <be key="textMatchingCondition" refId="5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59" keid="SYS_STR" veid="ElaborationsLauncher"/>
              <m key="actionLists" refId="60" keid="SYS_STR" veid="Reporting.com.tagetik.actionlist.ISnapshotActionList,Reporting"/>
              <l key="areas" refId="61" ln="2" eid="SYS_STR">
                <s>
                  Pr
                  <ch cod="e4"/>
                  siAktiva
                </s>
                <s>VIstAktiva</s>
              </l>
              <l key="charts" refId="62" ln="0" eid="SYS_STR"/>
              <l key="pivots" refId="63" ln="0" eid="SYS_STR"/>
            </be>
          </val>
          <key>
            <s>Template01</s>
          </key>
          <val>
            <be refId="64" clsId="ReportTemplateVO">
              <s key="code">Template01</s>
              <s key="desc">Aktiva</s>
              <m key="matrices" refId="65" keid="SYS_STR" veid="Reporting.com.tagetik.tables.IMatrixPositionBlockVO,Reporting"/>
              <m key="cellFields" refId="66" keid="SYS_STR" veid="CodeCellField"/>
              <m key="dictionary" refId="67" keid="SYS_STR" veid="CodeMultiDescVO">
                <key>
                  <s>Dict00</s>
                </key>
                <val>
                  <be refId="68" clsId="CodeMultiDescVO">
                    <s key="code">Dict00</s>
                    <be key="multiDescVO" refId="69" clsId="MultiDesc">
                      <a key="desc" refId="70" ln="4" eid="SYS_STR">
                        <s>
                          Uniper Consolidated Balance Sheet
                          <ch cod="b9"/>
                        </s>
                        <s>
                          Bilanz des Uniper-Konzerns
                          <ch cod="b9"/>
                          <ch cod="207e"/>
                        </s>
                        <nl/>
                        <nl/>
                      </a>
                    </be>
                  </be>
                </val>
                <key>
                  <s>Dict01</s>
                </key>
                <val>
                  <be refId="71" clsId="CodeMultiDescVO">
                    <s key="code">Dict01</s>
                    <be key="multiDescVO" refId="72" clsId="MultiDesc">
                      <a key="desc" refId="73" ln="4" eid="SYS_STR">
                        <s>US</s>
                        <s>DE</s>
                        <nl/>
                        <nl/>
                      </a>
                    </be>
                  </be>
                </val>
                <key>
                  <s>Dict02</s>
                </key>
                <val>
                  <be refId="74" clsId="CodeMultiDescVO">
                    <s key="code">Dict02</s>
                    <be key="multiDescVO" refId="75" clsId="MultiDesc">
                      <a key="desc" refId="76" ln="4" eid="SYS_STR">
                        <s>
                          Jan. 1, 2022
                          <ch cod="b9"/>
                        </s>
                        <s>
                          1.1.2022
                          <ch cod="b9"/>
                          <ch cod="207e"/>
                        </s>
                        <nl/>
                        <nl/>
                      </a>
                    </be>
                  </be>
                </val>
              </m>
              <m key="controlExpressions" refId="77" keid="SYS_STR" veid="CodedExpControlloProspetto"/>
              <m key="inlineParameters" refId="78" keid="SYS_STR" veid="CodedInlineParameter"/>
              <m key="queries" refId="79" keid="SYS_STR" veid="Reporting.com.tagetik.query.IUserDefinedQueryVO,Reporting"/>
              <be key="sheets" refId="80" clsId="FilterNode">
                <l key="dimensionOids" refId="81" ln="0" eid="DimensionOid"/>
                <l key="AdHocParamDimensionOids" refId="82" ln="0" eid="DimensionOid"/>
                <be key="data" refId="83" clsId="FilterNodeData">
                  <ref key="filterNode" refId="80"/>
                  <i key="segmentLevel">0</i>
                  <ref key="segment" refId="28"/>
                  <b key="placeHolder">N</b>
                  <ref key="weight" refId="29"/>
                  <be key="textMatchingCondition" refId="8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85" keid="SYS_STR" veid="ElaborationsLauncher"/>
              <m key="actionLists" refId="86" keid="SYS_STR" veid="Reporting.com.tagetik.actionlist.ISnapshotActionList,Reporting"/>
              <l key="areas" refId="87" ln="1" eid="SYS_STR">
                <s>AnhangAktiva</s>
              </l>
              <l key="charts" refId="88" ln="0" eid="SYS_STR"/>
              <l key="pivots" refId="89" ln="0" eid="SYS_STR"/>
            </be>
          </val>
          <key>
            <s>Template00</s>
          </key>
          <val>
            <be refId="90" clsId="ReportTemplateVO">
              <s key="code">Template00</s>
              <s key="desc">BalanceSheet</s>
              <m key="matrices" refId="91" keid="SYS_STR" veid="Reporting.com.tagetik.tables.IMatrixPositionBlockVO,Reporting">
                <key>
                  <s>Matrix01</s>
                </key>
                <val>
                  <be refId="92" clsId="MatrixPositionBlockVO">
                    <s key="positionID">Matrix01</s>
                    <be key="rows" refId="93" clsId="FilterNode">
                      <l key="dimensionOids" refId="94" ln="0" eid="DimensionOid"/>
                      <l key="AdHocParamDimensionOids" refId="95" ln="0" eid="DimensionOid"/>
                      <be key="data" refId="96" clsId="FilterNodeData">
                        <be key="filterNode" refId="97" clsId="FilterNode">
                          <l key="dimensionOids" refId="98" ln="0" eid="DimensionOid"/>
                          <l key="AdHocParamDimensionOids" refId="99" ln="0" eid="DimensionOid"/>
                          <be key="data" refId="100" clsId="FilterNodeData">
                            <ref key="filterNode" refId="97"/>
                            <i key="segmentLevel">0</i>
                            <ref key="segment" refId="28"/>
                            <b key="placeHolder">N</b>
                            <ref key="weight" refId="29"/>
                            <be key="textMatchingCondition" refId="10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Rows</s>
                          <i key="index">0</i>
                          <l key="children" refId="102" ln="25" eid="Framework.com.tagetik.trees.INode,framework">
                            <be refId="103" clsId="FilterNode">
                              <l key="dimensionOids" refId="104" ln="1" eid="DimensionOid">
                                <cust clsId="DimensionOid">564F43-4E-43444D30327C30303130----53-45</cust>
                              </l>
                              <l key="AdHocParamDimensionOids" refId="105" ln="0" eid="DimensionOid"/>
                              <be key="data" refId="106" clsId="FilterNodeData">
                                <ref key="filterNode" refId="103"/>
                                <s key="dim">VOC</s>
                                <i key="segmentLevel">0</i>
                                <ref key="segment" refId="28"/>
                                <b key="placeHolder">N</b>
                                <ref key="weight" refId="29"/>
                                <be key="textMatchingCondition" refId="10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8" keid="SYS_STR" veid="EFReportingNodeType">
                                  <key>
                                    <s>564F43-4E-43444D30327C30303330----53-45</s>
                                  </key>
                                  <val>
                                    <e refId="109" id="EFReportingNodeType">VR</e>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e refId="110" id="EFReportingNodeType">VF</e>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e refId="111" id="EFReportingNodeType">VD</e>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79</cust>
                              <i key="index">0</i>
                              <ref key="parent" refId="97"/>
                            </be>
                            <be refId="112" clsId="FilterNode">
                              <l key="dimensionOids" refId="113" ln="1" eid="DimensionOid">
                                <cust clsId="DimensionOid">564F43-4E-43444D30327C30303230----53-45</cust>
                              </l>
                              <l key="AdHocParamDimensionOids" refId="114" ln="0" eid="DimensionOid"/>
                              <be key="data" refId="115" clsId="FilterNodeData">
                                <ref key="filterNode" refId="112"/>
                                <s key="dim">VOC</s>
                                <i key="segmentLevel">0</i>
                                <ref key="segment" refId="28"/>
                                <b key="placeHolder">N</b>
                                <ref key="weight" refId="29"/>
                                <be key="textMatchingCondition" refId="11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17"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80</cust>
                              <i key="index">0</i>
                              <ref key="parent" refId="97"/>
                            </be>
                            <be refId="118" clsId="FilterNode">
                              <l key="dimensionOids" refId="119" ln="1" eid="DimensionOid">
                                <cust clsId="DimensionOid">564F43-4E-43444D30327C30303330----53-45</cust>
                              </l>
                              <l key="AdHocParamDimensionOids" refId="120" ln="0" eid="DimensionOid"/>
                              <be key="data" refId="121" clsId="FilterNodeData">
                                <ref key="filterNode" refId="118"/>
                                <s key="dim">VOC</s>
                                <i key="segmentLevel">0</i>
                                <ref key="segment" refId="28"/>
                                <b key="placeHolder">N</b>
                                <ref key="weight" refId="29"/>
                                <be key="textMatchingCondition" refId="12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23"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81</cust>
                              <i key="index">0</i>
                              <ref key="parent" refId="97"/>
                            </be>
                            <be refId="124" clsId="FilterNode">
                              <l key="dimensionOids" refId="125" ln="1" eid="DimensionOid">
                                <cust clsId="DimensionOid">564F43-4E-43444D30327C30303430----53-45</cust>
                              </l>
                              <l key="AdHocParamDimensionOids" refId="126" ln="0" eid="DimensionOid"/>
                              <be key="data" refId="127" clsId="FilterNodeData">
                                <ref key="filterNode" refId="124"/>
                                <s key="dim">VOC</s>
                                <i key="segmentLevel">0</i>
                                <ref key="segment" refId="28"/>
                                <b key="placeHolder">N</b>
                                <ref key="weight" refId="29"/>
                                <be key="textMatchingCondition" refId="12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29"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82</cust>
                              <i key="index">0</i>
                              <ref key="parent" refId="97"/>
                            </be>
                            <be refId="130" clsId="FilterNode">
                              <l key="dimensionOids" refId="131" ln="1" eid="DimensionOid">
                                <cust clsId="DimensionOid">564F43-4E-43444D30327C30303530----53-45</cust>
                              </l>
                              <l key="AdHocParamDimensionOids" refId="132" ln="0" eid="DimensionOid"/>
                              <be key="data" refId="133" clsId="FilterNodeData">
                                <ref key="filterNode" refId="130"/>
                                <s key="dim">VOC</s>
                                <i key="segmentLevel">0</i>
                                <ref key="segment" refId="28"/>
                                <b key="placeHolder">N</b>
                                <ref key="weight" refId="29"/>
                                <be key="textMatchingCondition" refId="13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35"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83</cust>
                              <i key="index">0</i>
                              <ref key="parent" refId="97"/>
                            </be>
                            <be refId="136" clsId="FilterNode">
                              <l key="dimensionOids" refId="137" ln="1" eid="DimensionOid">
                                <cust clsId="DimensionOid">564F43-4E-43444D30327C30303630----53-45</cust>
                              </l>
                              <l key="AdHocParamDimensionOids" refId="138" ln="0" eid="DimensionOid"/>
                              <be key="data" refId="139" clsId="FilterNodeData">
                                <ref key="filterNode" refId="136"/>
                                <s key="dim">VOC</s>
                                <i key="segmentLevel">0</i>
                                <ref key="segment" refId="28"/>
                                <b key="placeHolder">N</b>
                                <ref key="weight" refId="29"/>
                                <be key="textMatchingCondition" refId="14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41"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84</cust>
                              <i key="index">0</i>
                              <ref key="parent" refId="97"/>
                            </be>
                            <be refId="142" clsId="FilterNode">
                              <l key="dimensionOids" refId="143" ln="1" eid="DimensionOid">
                                <cust clsId="DimensionOid">564F43-4E-43444D30327C30303730----53-45</cust>
                              </l>
                              <l key="AdHocParamDimensionOids" refId="144" ln="0" eid="DimensionOid"/>
                              <be key="data" refId="145" clsId="FilterNodeData">
                                <ref key="filterNode" refId="142"/>
                                <s key="dim">VOC</s>
                                <i key="segmentLevel">0</i>
                                <ref key="segment" refId="28"/>
                                <b key="placeHolder">N</b>
                                <ref key="weight" refId="29"/>
                                <be key="textMatchingCondition" refId="14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47"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85</cust>
                              <i key="index">0</i>
                              <ref key="parent" refId="97"/>
                            </be>
                            <be refId="148" clsId="FilterNode">
                              <l key="dimensionOids" refId="149" ln="1" eid="DimensionOid">
                                <cust clsId="DimensionOid">564F43-4E-43444D30327C30303830----53-45</cust>
                              </l>
                              <l key="AdHocParamDimensionOids" refId="150" ln="0" eid="DimensionOid"/>
                              <be key="data" refId="151" clsId="FilterNodeData">
                                <ref key="filterNode" refId="148"/>
                                <s key="dim">VOC</s>
                                <i key="segmentLevel">0</i>
                                <ref key="segment" refId="28"/>
                                <b key="placeHolder">N</b>
                                <ref key="weight" refId="29"/>
                                <be key="textMatchingCondition" refId="15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53"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86</cust>
                              <i key="index">0</i>
                              <ref key="parent" refId="97"/>
                            </be>
                            <be refId="154" clsId="FilterNode">
                              <l key="dimensionOids" refId="155" ln="1" eid="DimensionOid">
                                <cust clsId="DimensionOid">564F43-4E-43444D30327C30303930----53-45</cust>
                              </l>
                              <l key="AdHocParamDimensionOids" refId="156" ln="0" eid="DimensionOid"/>
                              <be key="data" refId="157" clsId="FilterNodeData">
                                <ref key="filterNode" refId="154"/>
                                <s key="dim">VOC</s>
                                <i key="segmentLevel">0</i>
                                <ref key="segment" refId="28"/>
                                <b key="placeHolder">N</b>
                                <ref key="weight" refId="29"/>
                                <be key="textMatchingCondition" refId="15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59"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87</cust>
                              <i key="index">0</i>
                              <ref key="parent" refId="97"/>
                            </be>
                            <be refId="160" clsId="FilterNode">
                              <l key="dimensionOids" refId="161" ln="1" eid="DimensionOid">
                                <cust clsId="DimensionOid">564F43-4E-43444D30327C30313030----53-45</cust>
                              </l>
                              <l key="AdHocParamDimensionOids" refId="162" ln="0" eid="DimensionOid"/>
                              <be key="data" refId="163" clsId="FilterNodeData">
                                <ref key="filterNode" refId="160"/>
                                <s key="dim">VOC</s>
                                <i key="segmentLevel">0</i>
                                <ref key="segment" refId="28"/>
                                <b key="placeHolder">N</b>
                                <ref key="weight" refId="29"/>
                                <be key="textMatchingCondition" refId="16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65"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88</cust>
                              <i key="index">0</i>
                              <ref key="parent" refId="97"/>
                            </be>
                            <be refId="166" clsId="FilterNode">
                              <l key="dimensionOids" refId="167" ln="1" eid="DimensionOid">
                                <cust clsId="DimensionOid">564F43-4E-43444D30327C30313130----53-45</cust>
                              </l>
                              <l key="AdHocParamDimensionOids" refId="168" ln="0" eid="DimensionOid"/>
                              <be key="data" refId="169" clsId="FilterNodeData">
                                <ref key="filterNode" refId="166"/>
                                <s key="dim">VOC</s>
                                <i key="segmentLevel">0</i>
                                <ref key="segment" refId="28"/>
                                <b key="placeHolder">N</b>
                                <ref key="weight" refId="29"/>
                                <be key="textMatchingCondition" refId="17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71"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89</cust>
                              <i key="index">0</i>
                              <ref key="parent" refId="97"/>
                            </be>
                            <be refId="172" clsId="FilterNode">
                              <l key="dimensionOids" refId="173" ln="1" eid="DimensionOid">
                                <cust clsId="DimensionOid">564F43-4E-43444D30327C30313230----53-45</cust>
                              </l>
                              <l key="AdHocParamDimensionOids" refId="174" ln="0" eid="DimensionOid"/>
                              <be key="data" refId="175" clsId="FilterNodeData">
                                <ref key="filterNode" refId="172"/>
                                <s key="dim">VOC</s>
                                <i key="segmentLevel">0</i>
                                <ref key="segment" refId="28"/>
                                <b key="placeHolder">N</b>
                                <ref key="weight" refId="29"/>
                                <be key="textMatchingCondition" refId="17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77"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90</cust>
                              <i key="index">0</i>
                              <ref key="parent" refId="97"/>
                            </be>
                            <be refId="178" clsId="FilterNode">
                              <l key="dimensionOids" refId="179" ln="1" eid="DimensionOid">
                                <cust clsId="DimensionOid">564F43-4E-43444D30327C30313330----53-45</cust>
                              </l>
                              <l key="AdHocParamDimensionOids" refId="180" ln="0" eid="DimensionOid"/>
                              <be key="data" refId="181" clsId="FilterNodeData">
                                <ref key="filterNode" refId="178"/>
                                <s key="dim">VOC</s>
                                <i key="segmentLevel">0</i>
                                <ref key="segment" refId="28"/>
                                <b key="placeHolder">N</b>
                                <ref key="weight" refId="29"/>
                                <be key="textMatchingCondition" refId="18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83"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91</cust>
                              <i key="index">0</i>
                              <ref key="parent" refId="97"/>
                            </be>
                            <be refId="184" clsId="FilterNode">
                              <l key="dimensionOids" refId="185" ln="1" eid="DimensionOid">
                                <cust clsId="DimensionOid">564F43-4E-43444D30327C30313430----53-45</cust>
                              </l>
                              <l key="AdHocParamDimensionOids" refId="186" ln="0" eid="DimensionOid"/>
                              <be key="data" refId="187" clsId="FilterNodeData">
                                <ref key="filterNode" refId="184"/>
                                <s key="dim">VOC</s>
                                <i key="segmentLevel">0</i>
                                <ref key="segment" refId="28"/>
                                <b key="placeHolder">N</b>
                                <ref key="weight" refId="29"/>
                                <be key="textMatchingCondition" refId="18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89"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92</cust>
                              <i key="index">0</i>
                              <ref key="parent" refId="97"/>
                            </be>
                            <be refId="190" clsId="FilterNode">
                              <l key="dimensionOids" refId="191" ln="1" eid="DimensionOid">
                                <cust clsId="DimensionOid">564F43-4E-43444D30327C30313530----53-45</cust>
                              </l>
                              <l key="AdHocParamDimensionOids" refId="192" ln="0" eid="DimensionOid"/>
                              <be key="data" refId="193" clsId="FilterNodeData">
                                <ref key="filterNode" refId="190"/>
                                <s key="dim">VOC</s>
                                <i key="segmentLevel">0</i>
                                <ref key="segment" refId="28"/>
                                <b key="placeHolder">N</b>
                                <ref key="weight" refId="29"/>
                                <be key="textMatchingCondition" refId="19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95"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93</cust>
                              <i key="index">0</i>
                              <ref key="parent" refId="97"/>
                            </be>
                            <be refId="196" clsId="FilterNode">
                              <l key="dimensionOids" refId="197" ln="1" eid="DimensionOid">
                                <cust clsId="DimensionOid">564F43-4E-43444D30327C30313630----53-45</cust>
                              </l>
                              <l key="AdHocParamDimensionOids" refId="198" ln="0" eid="DimensionOid"/>
                              <be key="data" refId="199" clsId="FilterNodeData">
                                <ref key="filterNode" refId="196"/>
                                <s key="dim">VOC</s>
                                <i key="segmentLevel">0</i>
                                <ref key="segment" refId="28"/>
                                <b key="placeHolder">N</b>
                                <ref key="weight" refId="29"/>
                                <be key="textMatchingCondition" refId="20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01"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94</cust>
                              <i key="index">0</i>
                              <ref key="parent" refId="97"/>
                            </be>
                            <be refId="202" clsId="FilterNode">
                              <l key="dimensionOids" refId="203" ln="1" eid="DimensionOid">
                                <cust clsId="DimensionOid">564F43-4E-43444D30327C30313730----53-45</cust>
                              </l>
                              <l key="AdHocParamDimensionOids" refId="204" ln="0" eid="DimensionOid"/>
                              <be key="data" refId="205" clsId="FilterNodeData">
                                <ref key="filterNode" refId="202"/>
                                <s key="dim">VOC</s>
                                <i key="segmentLevel">0</i>
                                <ref key="segment" refId="28"/>
                                <b key="placeHolder">N</b>
                                <ref key="weight" refId="29"/>
                                <be key="textMatchingCondition" refId="20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07"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95</cust>
                              <i key="index">0</i>
                              <ref key="parent" refId="97"/>
                            </be>
                            <be refId="208" clsId="FilterNode">
                              <l key="dimensionOids" refId="209" ln="1" eid="DimensionOid">
                                <cust clsId="DimensionOid">564F43-4E-43444D30327C30313830----53-45</cust>
                              </l>
                              <l key="AdHocParamDimensionOids" refId="210" ln="0" eid="DimensionOid"/>
                              <be key="data" refId="211" clsId="FilterNodeData">
                                <ref key="filterNode" refId="208"/>
                                <s key="dim">VOC</s>
                                <i key="segmentLevel">0</i>
                                <ref key="segment" refId="28"/>
                                <b key="placeHolder">N</b>
                                <ref key="weight" refId="29"/>
                                <be key="textMatchingCondition" refId="21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13"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96</cust>
                              <i key="index">0</i>
                              <ref key="parent" refId="97"/>
                            </be>
                            <be refId="214" clsId="FilterNode">
                              <l key="dimensionOids" refId="215" ln="1" eid="DimensionOid">
                                <cust clsId="DimensionOid">564F43-4E-43444D30327C30313930----53-45</cust>
                              </l>
                              <l key="AdHocParamDimensionOids" refId="216" ln="0" eid="DimensionOid"/>
                              <be key="data" refId="217" clsId="FilterNodeData">
                                <ref key="filterNode" refId="214"/>
                                <s key="dim">VOC</s>
                                <i key="segmentLevel">0</i>
                                <ref key="segment" refId="28"/>
                                <b key="placeHolder">N</b>
                                <ref key="weight" refId="29"/>
                                <be key="textMatchingCondition" refId="21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19"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97</cust>
                              <i key="index">0</i>
                              <ref key="parent" refId="97"/>
                            </be>
                            <be refId="220" clsId="FilterNode">
                              <l key="dimensionOids" refId="221" ln="1" eid="DimensionOid">
                                <cust clsId="DimensionOid">564F43-4E-43444D30327C30323030----53-45</cust>
                              </l>
                              <l key="AdHocParamDimensionOids" refId="222" ln="0" eid="DimensionOid"/>
                              <be key="data" refId="223" clsId="FilterNodeData">
                                <ref key="filterNode" refId="220"/>
                                <s key="dim">VOC</s>
                                <i key="segmentLevel">0</i>
                                <ref key="segment" refId="28"/>
                                <b key="placeHolder">N</b>
                                <ref key="weight" refId="29"/>
                                <be key="textMatchingCondition" refId="22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25"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98</cust>
                              <i key="index">0</i>
                              <ref key="parent" refId="97"/>
                            </be>
                            <be refId="226" clsId="FilterNode">
                              <l key="dimensionOids" refId="227" ln="1" eid="DimensionOid">
                                <cust clsId="DimensionOid">564F43-4E-43444D30327C30323130----53-45</cust>
                              </l>
                              <l key="AdHocParamDimensionOids" refId="228" ln="0" eid="DimensionOid"/>
                              <be key="data" refId="229" clsId="FilterNodeData">
                                <ref key="filterNode" refId="226"/>
                                <s key="dim">VOC</s>
                                <i key="segmentLevel">0</i>
                                <ref key="segment" refId="28"/>
                                <b key="placeHolder">N</b>
                                <ref key="weight" refId="29"/>
                                <be key="textMatchingCondition" refId="23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31"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99</cust>
                              <i key="index">0</i>
                              <ref key="parent" refId="97"/>
                            </be>
                            <be refId="232" clsId="FilterNode">
                              <l key="dimensionOids" refId="233" ln="1" eid="DimensionOid">
                                <cust clsId="DimensionOid">564F43-4E-43444D30327C30323230----53-45</cust>
                              </l>
                              <l key="AdHocParamDimensionOids" refId="234" ln="0" eid="DimensionOid"/>
                              <be key="data" refId="235" clsId="FilterNodeData">
                                <ref key="filterNode" refId="232"/>
                                <s key="dim">VOC</s>
                                <i key="segmentLevel">0</i>
                                <ref key="segment" refId="28"/>
                                <b key="placeHolder">N</b>
                                <ref key="weight" refId="29"/>
                                <be key="textMatchingCondition" refId="23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37"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100</cust>
                              <i key="index">0</i>
                              <ref key="parent" refId="97"/>
                            </be>
                            <be refId="238" clsId="FilterNode">
                              <l key="dimensionOids" refId="239" ln="1" eid="DimensionOid">
                                <cust clsId="DimensionOid">564F43-4E-43444D30327C30323330----53-45</cust>
                              </l>
                              <l key="AdHocParamDimensionOids" refId="240" ln="0" eid="DimensionOid"/>
                              <be key="data" refId="241" clsId="FilterNodeData">
                                <ref key="filterNode" refId="238"/>
                                <s key="dim">VOC</s>
                                <i key="segmentLevel">0</i>
                                <ref key="segment" refId="28"/>
                                <b key="placeHolder">N</b>
                                <ref key="weight" refId="29"/>
                                <be key="textMatchingCondition" refId="24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43"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101</cust>
                              <i key="index">0</i>
                              <ref key="parent" refId="97"/>
                            </be>
                            <be refId="244" clsId="FilterNode">
                              <l key="dimensionOids" refId="245" ln="1" eid="DimensionOid">
                                <cust clsId="DimensionOid">564F43-4E-43444D30327C30323430----53-45</cust>
                              </l>
                              <l key="AdHocParamDimensionOids" refId="246" ln="0" eid="DimensionOid"/>
                              <be key="data" refId="247" clsId="FilterNodeData">
                                <ref key="filterNode" refId="244"/>
                                <s key="dim">VOC</s>
                                <i key="segmentLevel">0</i>
                                <ref key="segment" refId="28"/>
                                <b key="placeHolder">N</b>
                                <ref key="weight" refId="29"/>
                                <be key="textMatchingCondition" refId="24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49"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102</cust>
                              <i key="index">0</i>
                              <ref key="parent" refId="97"/>
                            </be>
                            <be refId="250" clsId="FilterNode">
                              <l key="dimensionOids" refId="251" ln="1" eid="DimensionOid">
                                <cust clsId="DimensionOid">564F43-4E-43444D30327C30323530----53-45</cust>
                              </l>
                              <l key="AdHocParamDimensionOids" refId="252" ln="0" eid="DimensionOid"/>
                              <be key="data" refId="253" clsId="FilterNodeData">
                                <ref key="filterNode" refId="250"/>
                                <s key="dim">VOC</s>
                                <i key="segmentLevel">0</i>
                                <ref key="segment" refId="28"/>
                                <b key="placeHolder">N</b>
                                <ref key="weight" refId="29"/>
                                <be key="textMatchingCondition" refId="25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55"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103</cust>
                              <i key="index">0</i>
                              <ref key="parent" refId="97"/>
                            </be>
                          </l>
                        </be>
                        <i key="segmentLevel">0</i>
                        <ref key="segment" refId="28"/>
                        <b key="placeHolder">N</b>
                        <ref key="weight" refId="29"/>
                        <be key="textMatchingCondition" refId="25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249</cust>
                      <s key="desc">Rows</s>
                      <i key="index">0</i>
                      <l key="children" refId="257" ln="62" eid="Framework.com.tagetik.trees.INode,framework">
                        <be refId="258" clsId="FilterNode">
                          <l key="dimensionOids" refId="259" ln="0" eid="DimensionOid"/>
                          <l key="AdHocParamDimensionOids" refId="260" ln="0" eid="DimensionOid"/>
                          <be key="data" refId="261" clsId="FilterNodeData">
                            <ref key="filterNode" refId="258"/>
                            <s key="dim">VOC_A01</s>
                            <i key="segmentLevel">0</i>
                            <ref key="segment" refId="28"/>
                            <be key="dictionaryHeader" refId="262" clsId="MultiDesc">
                              <a key="desc" refId="263" ln="4" eid="SYS_STR">
                                <s>Assets</s>
                                <s>Aktiva</s>
                                <nl/>
                                <nl/>
                              </a>
                            </be>
                            <b key="placeHolder">S</b>
                            <ref key="weight" refId="29"/>
                            <be key="textMatchingCondition" refId="26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265" keid="SYS_STR" veid="EFReportingNodeType">
                              <key>
                                <s>253</s>
                              </key>
                              <val>
                                <e refId="266" id="EFReportingNodeType">N</e>
                              </val>
                            </m>
                            <b key="multiSelection">N</b>
                          </be>
                          <cust key="id" clsId="FilterOid">256</cust>
                          <s key="cod">PH</s>
                          <s key="desc"/>
                          <i key="index">0</i>
                          <ref key="parent" refId="93"/>
                        </be>
                        <be refId="267" clsId="FilterNode">
                          <l key="dimensionOids" refId="268" ln="1" eid="DimensionOid">
                            <cust clsId="DimensionOid">564F435F413031-4E-31313230303030303030---</cust>
                          </l>
                          <l key="AdHocParamDimensionOids" refId="269" ln="0" eid="DimensionOid"/>
                          <be key="data" refId="270" clsId="FilterNodeData">
                            <ref key="filterNode" refId="267"/>
                            <s key="dim">VOC_A01</s>
                            <i key="segmentLevel">0</i>
                            <ref key="segment" refId="28"/>
                            <be key="dictionaryHeader" refId="271" clsId="MultiDesc">
                              <a key="desc" refId="272" ln="4" eid="SYS_STR">
                                <s>Goodwill</s>
                                <s>Goodwill</s>
                                <nl/>
                                <nl/>
                              </a>
                            </be>
                            <b key="placeHolder">N</b>
                            <ref key="weight" refId="29"/>
                            <be key="textMatchingCondition" refId="273" clsId="TextMatchingCondition">
                              <ref key="op" refId="31"/>
                              <s key="val"/>
                            </be>
                            <ref key="change" refId="32"/>
                            <ref key="dataType" refId="33"/>
                            <b key="prevailingDataType">N</b>
                            <ref key="editability" refId="34"/>
                            <b key="signChange">N</b>
                            <b key="nativeSignChange">N</b>
                            <l key="nav" refId="274" ln="0" eid="ScenarioModifierValue"/>
                            <i key="sco">0</i>
                            <b key="applyFiltersForForcedScenarioPeriodoMap">N</b>
                            <b key="lineSplit">N</b>
                            <b key="addRCRow">N</b>
                            <b key="complementary">N</b>
                            <e key="periodicCalculation" refId="275" id="PeriodicCalculationEnum">A</e>
                            <b key="breakLevelSubtotal">N</b>
                            <b key="alreadyDrilled">N</b>
                            <m key="nodeTypes" refId="276" keid="SYS_STR" veid="EFReportingNodeType">
                              <key>
                                <s>564F435F413031-4E-31313230303030303030---</s>
                              </key>
                              <val>
                                <ref refId="266"/>
                              </val>
                            </m>
                            <b key="multiSelection">N</b>
                          </be>
                          <cust key="id" clsId="FilterOid">253</cust>
                          <s key="cod"/>
                          <s key="desc"/>
                          <i key="index">0</i>
                          <l key="children" refId="277" ln="0" eid="Framework.com.tagetik.trees.INode,framework"/>
                          <ref key="parent" refId="93"/>
                        </be>
                        <be refId="278" clsId="FilterNode">
                          <l key="dimensionOids" refId="279" ln="1" eid="DimensionOid">
                            <cust clsId="DimensionOid">564F435F413031-4E-31313130303030303030---</cust>
                          </l>
                          <l key="AdHocParamDimensionOids" refId="280" ln="0" eid="DimensionOid"/>
                          <be key="data" refId="281" clsId="FilterNodeData">
                            <ref key="filterNode" refId="278"/>
                            <s key="dim">VOC_A01</s>
                            <i key="segmentLevel">0</i>
                            <ref key="segment" refId="28"/>
                            <be key="dictionaryHeader" refId="282" clsId="MultiDesc">
                              <a key="desc" refId="283" ln="4" eid="SYS_STR">
                                <s>Intangible assets</s>
                                <s>
                                  Immaterielle Verm
                                  <ch cod="f6"/>
                                  genswerte
                                </s>
                                <nl/>
                                <nl/>
                              </a>
                            </be>
                            <b key="placeHolder">N</b>
                            <ref key="weight" refId="29"/>
                            <be key="textMatchingCondition" refId="28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254</cust>
                          <s key="cod"/>
                          <s key="desc"/>
                          <i key="index">1</i>
                          <l key="children" refId="285" ln="0" eid="Framework.com.tagetik.trees.INode,framework"/>
                          <ref key="parent" refId="93"/>
                        </be>
                        <be refId="286" clsId="FilterNode">
                          <l key="dimensionOids" refId="287" ln="1" eid="DimensionOid">
                            <cust clsId="DimensionOid">564F435F413031-4E-31313330303030303030---</cust>
                          </l>
                          <l key="AdHocParamDimensionOids" refId="288" ln="0" eid="DimensionOid"/>
                          <be key="data" refId="289" clsId="FilterNodeData">
                            <ref key="filterNode" refId="286"/>
                            <s key="dim">VOC_A01</s>
                            <i key="segmentLevel">0</i>
                            <ref key="segment" refId="28"/>
                            <be key="dictionaryHeader" refId="290" clsId="MultiDesc">
                              <a key="desc" refId="291" ln="4" eid="SYS_STR">
                                <s>Property, plant and equipment and right-of-use assets</s>
                                <s>Sachanlagen und Nutzungsrechte</s>
                                <nl/>
                                <nl/>
                              </a>
                            </be>
                            <b key="placeHolder">N</b>
                            <ref key="weight" refId="29"/>
                            <be key="textMatchingCondition" refId="29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255</cust>
                          <s key="cod"/>
                          <s key="desc"/>
                          <i key="index">2</i>
                          <l key="children" refId="293" ln="0" eid="Framework.com.tagetik.trees.INode,framework"/>
                          <ref key="parent" refId="93"/>
                        </be>
                        <be refId="294" clsId="FilterNode">
                          <l key="dimensionOids" refId="295" ln="1" eid="DimensionOid">
                            <cust clsId="DimensionOid">564F435F413031-4E-31313431323130303030---</cust>
                          </l>
                          <l key="AdHocParamDimensionOids" refId="296" ln="0" eid="DimensionOid"/>
                          <be key="data" refId="297" clsId="FilterNodeData">
                            <ref key="filterNode" refId="294"/>
                            <s key="dim">VOC_A01</s>
                            <i key="segmentLevel">0</i>
                            <ref key="segment" refId="28"/>
                            <be key="dictionaryHeader" refId="298" clsId="MultiDesc">
                              <a key="desc" refId="299" ln="4" eid="SYS_STR">
                                <s>Companies accounted for under the equity method</s>
                                <s>At equity bewertete Unternehmen</s>
                                <nl/>
                                <nl/>
                              </a>
                            </be>
                            <b key="placeHolder">N</b>
                            <ref key="weight" refId="29"/>
                            <be key="textMatchingCondition" refId="30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301" keid="SYS_STR" veid="EFReportingNodeType">
                              <key>
                                <s>564F435F413031-4E-31313431323130303030---</s>
                              </key>
                              <val>
                                <ref refId="266"/>
                              </val>
                            </m>
                            <b key="multiSelection">N</b>
                          </be>
                          <cust key="id" clsId="FilterOid">257</cust>
                          <i key="index">0</i>
                          <ref key="parent" refId="93"/>
                        </be>
                        <be refId="302" clsId="FilterNode">
                          <l key="dimensionOids" refId="303" ln="1" eid="DimensionOid">
                            <cust clsId="DimensionOid">564F435F413031-4E-31313430303030303030---</cust>
                          </l>
                          <l key="AdHocParamDimensionOids" refId="304" ln="0" eid="DimensionOid"/>
                          <be key="data" refId="305" clsId="FilterNodeData">
                            <ref key="filterNode" refId="302"/>
                            <s key="dim">VOC_A01</s>
                            <i key="segmentLevel">0</i>
                            <ref key="segment" refId="28"/>
                            <be key="dictionaryHeader" refId="306" clsId="MultiDesc">
                              <a key="desc" refId="307" ln="4" eid="SYS_STR">
                                <s>Other financial assets</s>
                                <s>Sonstige Finanzanlagen</s>
                                <nl/>
                                <nl/>
                              </a>
                            </be>
                            <b key="placeHolder">N</b>
                            <ref key="weight" refId="29"/>
                            <be key="textMatchingCondition" refId="30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309" keid="SYS_STR" veid="EFReportingNodeType">
                              <key>
                                <s>564F435F413031-4E-31313430303030303030---</s>
                              </key>
                              <val>
                                <ref refId="266"/>
                              </val>
                            </m>
                            <b key="multiSelection">N</b>
                          </be>
                          <cust key="id" clsId="FilterOid">258</cust>
                          <i key="index">0</i>
                          <ref key="parent" refId="93"/>
                        </be>
                        <be refId="310" clsId="FilterNode">
                          <l key="dimensionOids" refId="311" ln="1" eid="DimensionOid">
                            <cust clsId="DimensionOid">564F435F413031-4E-31313431303030303030---</cust>
                          </l>
                          <l key="AdHocParamDimensionOids" refId="312" ln="0" eid="DimensionOid"/>
                          <be key="data" refId="313" clsId="FilterNodeData">
                            <ref key="filterNode" refId="310"/>
                            <s key="dim">VOC_A01</s>
                            <i key="segmentLevel">0</i>
                            <ref key="segment" refId="28"/>
                            <be key="dictionaryHeader" refId="314" clsId="MultiDesc">
                              <a key="desc" refId="315" ln="4" eid="SYS_STR">
                                <s>Equity investments</s>
                                <s>Beteiligungen</s>
                                <nl/>
                                <nl/>
                              </a>
                            </be>
                            <b key="placeHolder">N</b>
                            <ref key="weight" refId="29"/>
                            <be key="textMatchingCondition" refId="31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317" keid="SYS_STR" veid="EFReportingNodeType">
                              <key>
                                <s>564F435F413031-4E-31313431303030303030---</s>
                              </key>
                              <val>
                                <ref refId="266"/>
                              </val>
                            </m>
                            <b key="multiSelection">N</b>
                          </be>
                          <cust key="id" clsId="FilterOid">259</cust>
                          <i key="index">0</i>
                          <ref key="parent" refId="93"/>
                        </be>
                        <be refId="318" clsId="FilterNode">
                          <l key="dimensionOids" refId="319" ln="1" eid="DimensionOid">
                            <cust clsId="DimensionOid">564F435F413031-4E-31313432303030303030---</cust>
                          </l>
                          <l key="AdHocParamDimensionOids" refId="320" ln="0" eid="DimensionOid"/>
                          <be key="data" refId="321" clsId="FilterNodeData">
                            <ref key="filterNode" refId="318"/>
                            <s key="dim">VOC_A01</s>
                            <i key="segmentLevel">0</i>
                            <ref key="segment" refId="28"/>
                            <be key="dictionaryHeader" refId="322" clsId="MultiDesc">
                              <a key="desc" refId="323" ln="4" eid="SYS_STR">
                                <s>Non-current securities</s>
                                <s>Langfristige Wertpapiere</s>
                                <nl/>
                                <nl/>
                              </a>
                            </be>
                            <b key="placeHolder">N</b>
                            <ref key="weight" refId="29"/>
                            <be key="textMatchingCondition" refId="32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325" keid="SYS_STR" veid="EFReportingNodeType">
                              <key>
                                <s>564F435F413031-4E-31313432303030303030---</s>
                              </key>
                              <val>
                                <ref refId="266"/>
                              </val>
                            </m>
                            <b key="multiSelection">N</b>
                          </be>
                          <cust key="id" clsId="FilterOid">260</cust>
                          <i key="index">0</i>
                          <ref key="parent" refId="93"/>
                        </be>
                        <be refId="326" clsId="FilterNode">
                          <l key="dimensionOids" refId="327" ln="1" eid="DimensionOid">
                            <cust clsId="DimensionOid">564F435F413031-4E-31323231303030303030---</cust>
                          </l>
                          <l key="AdHocParamDimensionOids" refId="328" ln="0" eid="DimensionOid"/>
                          <be key="data" refId="329" clsId="FilterNodeData">
                            <ref key="filterNode" refId="326"/>
                            <s key="dim">VOC_A01</s>
                            <i key="segmentLevel">0</i>
                            <ref key="segment" refId="28"/>
                            <be key="dictionaryHeader" refId="330" clsId="MultiDesc">
                              <a key="desc" refId="331" ln="4" eid="SYS_STR">
                                <s>Financial receivables and other financial assets</s>
                                <s>
                                  Finanzforderungen und sonstige finanzielle Verm
                                  <ch cod="f6"/>
                                  genswerte
                                </s>
                                <nl/>
                                <nl/>
                              </a>
                            </be>
                            <b key="placeHolder">N</b>
                            <ref key="weight" refId="29"/>
                            <be key="textMatchingCondition" refId="33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333" keid="SYS_STR" veid="EFReportingNodeType">
                              <key>
                                <s>564F435F413031-4E-31323231303030303030---</s>
                              </key>
                              <val>
                                <ref refId="266"/>
                              </val>
                            </m>
                            <b key="multiSelection">N</b>
                          </be>
                          <cust key="id" clsId="FilterOid">261</cust>
                          <i key="index">0</i>
                          <ref key="parent" refId="93"/>
                        </be>
                        <be refId="334" clsId="FilterNode">
                          <l key="dimensionOids" refId="335" ln="1" eid="DimensionOid">
                            <cust clsId="DimensionOid">564F435F413031-4E-31323232303030303030---</cust>
                          </l>
                          <l key="AdHocParamDimensionOids" refId="336" ln="0" eid="DimensionOid"/>
                          <be key="data" refId="337" clsId="FilterNodeData">
                            <ref key="filterNode" refId="334"/>
                            <s key="dim">VOC_A01</s>
                            <i key="segmentLevel">0</i>
                            <ref key="segment" refId="28"/>
                            <be key="dictionaryHeader" refId="338" clsId="MultiDesc">
                              <a key="desc" refId="339" ln="4" eid="SYS_STR">
                                <s>Operating receivables, other operating assets and contract assets</s>
                                <s>
                                  Betriebliche Forderungen, sonstige betriebliche Verm
                                  <ch cod="f6"/>
                                  genswerte und Vertragsverm
                                  <ch cod="f6"/>
                                  genswerte
                                </s>
                                <nl/>
                                <nl/>
                              </a>
                            </be>
                            <b key="placeHolder">N</b>
                            <ref key="weight" refId="29"/>
                            <be key="textMatchingCondition" refId="34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341" keid="SYS_STR" veid="EFReportingNodeType">
                              <key>
                                <s>564F435F413031-4E-31323232303030303030---</s>
                              </key>
                              <val>
                                <ref refId="266"/>
                              </val>
                            </m>
                            <b key="multiSelection">N</b>
                          </be>
                          <cust key="id" clsId="FilterOid">262</cust>
                          <i key="index">0</i>
                          <ref key="parent" refId="93"/>
                        </be>
                        <be refId="342" clsId="FilterNode">
                          <l key="dimensionOids" refId="343" ln="1" eid="DimensionOid">
                            <cust clsId="DimensionOid">564F435F413031-4E-31323232323030303030---</cust>
                          </l>
                          <l key="AdHocParamDimensionOids" refId="344" ln="0" eid="DimensionOid"/>
                          <be key="data" refId="345" clsId="FilterNodeData">
                            <ref key="filterNode" refId="342"/>
                            <s key="dim">VOC_A01</s>
                            <i key="segmentLevel">0</i>
                            <ref key="segment" refId="28"/>
                            <be key="dictionaryHeader" refId="346" clsId="MultiDesc">
                              <a key="desc" refId="347" ln="4" eid="SYS_STR">
                                <s>Receivables from derivative financial instruments</s>
                                <s>Forderungen aus derivativen Finanzinstrumenten</s>
                                <nl/>
                                <nl/>
                              </a>
                            </be>
                            <b key="placeHolder">N</b>
                            <ref key="weight" refId="29"/>
                            <be key="textMatchingCondition" refId="34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302</cust>
                          <s key="cod">PH</s>
                          <s key="desc"/>
                          <i key="index">0</i>
                          <ref key="parent" refId="93"/>
                        </be>
                        <be refId="349" clsId="FilterNode">
                          <l key="dimensionOids" refId="350" ln="1" eid="DimensionOid">
                            <cust clsId="DimensionOid">564F435F413031-4E-31323232343030303030---</cust>
                          </l>
                          <l key="AdHocParamDimensionOids" refId="351" ln="0" eid="DimensionOid"/>
                          <be key="data" refId="352" clsId="FilterNodeData">
                            <ref key="filterNode" refId="349"/>
                            <s key="dim">VOC_A01</s>
                            <i key="segmentLevel">0</i>
                            <ref key="segment" refId="28"/>
                            <be key="dictionaryHeader" refId="353" clsId="MultiDesc">
                              <a key="desc" refId="354" ln="4" eid="SYS_STR">
                                <s>Other operating assets and contract assets</s>
                                <s>
                                  Sonstige betriebliche Verm
                                  <ch cod="f6"/>
                                  genswerte und Vertragsverm
                                  <ch cod="f6"/>
                                  genswerte
                                </s>
                                <nl/>
                                <nl/>
                              </a>
                            </be>
                            <b key="placeHolder">N</b>
                            <ref key="weight" refId="29"/>
                            <be key="textMatchingCondition" refId="35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301</cust>
                          <s key="cod">PH</s>
                          <s key="desc"/>
                          <i key="index">0</i>
                          <ref key="parent" refId="93"/>
                        </be>
                        <be refId="356" clsId="FilterNode">
                          <l key="dimensionOids" refId="357" ln="1" eid="DimensionOid">
                            <cust clsId="DimensionOid">564F435F413031-4E-31323233303030303030---</cust>
                          </l>
                          <l key="AdHocParamDimensionOids" refId="358" ln="0" eid="DimensionOid"/>
                          <be key="data" refId="359" clsId="FilterNodeData">
                            <ref key="filterNode" refId="356"/>
                            <s key="dim">VOC_A01</s>
                            <i key="segmentLevel">0</i>
                            <ref key="segment" refId="28"/>
                            <be key="dictionaryHeader" refId="360" clsId="MultiDesc">
                              <a key="desc" refId="361" ln="4" eid="SYS_STR">
                                <s>Income tax assets</s>
                                <s>
                                  Ertragsteueranspr
                                  <ch cod="fc"/>
                                  che
                                </s>
                                <nl/>
                                <nl/>
                              </a>
                            </be>
                            <b key="placeHolder">N</b>
                            <ref key="weight" refId="29"/>
                            <be key="textMatchingCondition" refId="36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363" keid="SYS_STR" veid="EFReportingNodeType">
                              <key>
                                <s>564F435F413031-4E-31323233303030303030---</s>
                              </key>
                              <val>
                                <ref refId="266"/>
                              </val>
                            </m>
                            <b key="multiSelection">N</b>
                          </be>
                          <cust key="id" clsId="FilterOid">263</cust>
                          <i key="index">0</i>
                          <ref key="parent" refId="93"/>
                        </be>
                        <be refId="364" clsId="FilterNode">
                          <l key="dimensionOids" refId="365" ln="1" eid="DimensionOid">
                            <cust clsId="DimensionOid">564F435F413031-4E-31333030303030303030---</cust>
                          </l>
                          <l key="AdHocParamDimensionOids" refId="366" ln="0" eid="DimensionOid"/>
                          <be key="data" refId="367" clsId="FilterNodeData">
                            <ref key="filterNode" refId="364"/>
                            <s key="dim">VOC_A01</s>
                            <i key="segmentLevel">0</i>
                            <ref key="segment" refId="28"/>
                            <be key="dictionaryHeader" refId="368" clsId="MultiDesc">
                              <a key="desc" refId="369" ln="4" eid="SYS_STR">
                                <s>Deferred tax assets</s>
                                <s>Aktive latente Steuern</s>
                                <nl/>
                                <nl/>
                              </a>
                            </be>
                            <b key="placeHolder">N</b>
                            <ref key="weight" refId="29"/>
                            <be key="textMatchingCondition" refId="37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371" keid="SYS_STR" veid="EFReportingNodeType">
                              <key>
                                <s>564F435F413031-4E-31333030303030303030---</s>
                              </key>
                              <val>
                                <ref refId="266"/>
                              </val>
                            </m>
                            <b key="multiSelection">N</b>
                          </be>
                          <cust key="id" clsId="FilterOid">264</cust>
                          <i key="index">0</i>
                          <ref key="parent" refId="93"/>
                        </be>
                        <be refId="372" clsId="FilterNode">
                          <l key="dimensionOids" refId="373" ln="0" eid="DimensionOid"/>
                          <l key="AdHocParamDimensionOids" refId="374" ln="0" eid="DimensionOid"/>
                          <be key="data" refId="375" clsId="FilterNodeData">
                            <ref key="filterNode" refId="372"/>
                            <s key="dim">VOC_A01</s>
                            <i key="segmentLevel">0</i>
                            <ref key="segment" refId="28"/>
                            <be key="dictionaryHeader" refId="376" clsId="MultiDesc">
                              <a key="desc" refId="377" ln="4" eid="SYS_STR">
                                <s>Non-current assets</s>
                                <s>
                                  Langfristige Verm
                                  <ch cod="f6"/>
                                  genswerte
                                </s>
                                <nl/>
                                <nl/>
                              </a>
                            </be>
                            <b key="placeHolder">S</b>
                            <ref key="weight" refId="29"/>
                            <be key="textMatchingCondition" refId="37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379" keid="SYS_STR" veid="EFReportingNodeType">
                              <key>
                                <s>264</s>
                              </key>
                              <val>
                                <ref refId="266"/>
                              </val>
                            </m>
                            <b key="multiSelection">N</b>
                          </be>
                          <cust key="id" clsId="FilterOid">265</cust>
                          <s key="cod">PH</s>
                          <s key="desc"/>
                          <i key="index">0</i>
                          <ref key="parent" refId="93"/>
                        </be>
                        <be refId="380" clsId="FilterNode">
                          <l key="dimensionOids" refId="381" ln="1" eid="DimensionOid">
                            <cust clsId="DimensionOid">564F435F413031-4E-31323130303030303030---</cust>
                          </l>
                          <l key="AdHocParamDimensionOids" refId="382" ln="0" eid="DimensionOid"/>
                          <be key="data" refId="383" clsId="FilterNodeData">
                            <ref key="filterNode" refId="380"/>
                            <s key="dim">VOC_A01</s>
                            <i key="segmentLevel">0</i>
                            <ref key="segment" refId="28"/>
                            <be key="dictionaryHeader" refId="384" clsId="MultiDesc">
                              <a key="desc" refId="385" ln="4" eid="SYS_STR">
                                <s>Inventories</s>
                                <s>
                                  Vorr
                                  <ch cod="e4"/>
                                  te
                                </s>
                                <nl/>
                                <nl/>
                              </a>
                            </be>
                            <b key="placeHolder">N</b>
                            <ref key="weight" refId="29"/>
                            <be key="textMatchingCondition" refId="38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387" keid="SYS_STR" veid="EFReportingNodeType">
                              <key>
                                <s>564F435F413031-4E-31323130303030303030---</s>
                              </key>
                              <val>
                                <ref refId="266"/>
                              </val>
                            </m>
                            <b key="multiSelection">N</b>
                          </be>
                          <cust key="id" clsId="FilterOid">266</cust>
                          <i key="index">0</i>
                          <ref key="parent" refId="93"/>
                        </be>
                        <be refId="388" clsId="FilterNode">
                          <l key="dimensionOids" refId="389" ln="1" eid="DimensionOid">
                            <cust clsId="DimensionOid">564F435F413031-4E-31323231303030303030---</cust>
                          </l>
                          <l key="AdHocParamDimensionOids" refId="390" ln="0" eid="DimensionOid"/>
                          <be key="data" refId="391" clsId="FilterNodeData">
                            <ref key="filterNode" refId="388"/>
                            <s key="dim">VOC_A01</s>
                            <i key="segmentLevel">0</i>
                            <ref key="segment" refId="28"/>
                            <be key="dictionaryHeader" refId="392" clsId="MultiDesc">
                              <a key="desc" refId="393" ln="4" eid="SYS_STR">
                                <s>Financial receivables and other financial assets</s>
                                <s>
                                  Finanzforderungen und sonstige finanzielle Verm
                                  <ch cod="f6"/>
                                  genswerte
                                </s>
                                <nl/>
                                <nl/>
                              </a>
                            </be>
                            <b key="placeHolder">N</b>
                            <ref key="weight" refId="29"/>
                            <be key="textMatchingCondition" refId="39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395" keid="SYS_STR" veid="EFReportingNodeType">
                              <key>
                                <s>564F435F413031-4E-31323231303030303030---</s>
                              </key>
                              <val>
                                <ref refId="266"/>
                              </val>
                            </m>
                            <b key="multiSelection">N</b>
                          </be>
                          <cust key="id" clsId="FilterOid">267</cust>
                          <i key="index">0</i>
                          <ref key="parent" refId="93"/>
                        </be>
                        <be refId="396" clsId="FilterNode">
                          <l key="dimensionOids" refId="397" ln="1" eid="DimensionOid">
                            <cust clsId="DimensionOid">564F435F413031-4E-31323232303030303030---</cust>
                          </l>
                          <l key="AdHocParamDimensionOids" refId="398" ln="0" eid="DimensionOid"/>
                          <be key="data" refId="399" clsId="FilterNodeData">
                            <ref key="filterNode" refId="396"/>
                            <s key="dim">VOC_A01</s>
                            <i key="segmentLevel">0</i>
                            <ref key="segment" refId="28"/>
                            <be key="dictionaryHeader" refId="400" clsId="MultiDesc">
                              <a key="desc" refId="401" ln="4" eid="SYS_STR">
                                <s>Trade receivables, other operating assets and contract assets</s>
                                <s>
                                  Forderungen aus Lieferungen und Leistungen, sonstige betriebliche Verm
                                  <ch cod="f6"/>
                                  genswerte und Vertragsverm
                                  <ch cod="f6"/>
                                  genswerte
                                </s>
                                <nl/>
                                <nl/>
                              </a>
                            </be>
                            <b key="placeHolder">N</b>
                            <ref key="weight" refId="29"/>
                            <be key="textMatchingCondition" refId="40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403" keid="SYS_STR" veid="EFReportingNodeType">
                              <key>
                                <s>564F435F413031-4E-31323232303030303030---</s>
                              </key>
                              <val>
                                <ref refId="266"/>
                              </val>
                            </m>
                            <b key="multiSelection">N</b>
                          </be>
                          <cust key="id" clsId="FilterOid">268</cust>
                          <i key="index">0</i>
                          <ref key="parent" refId="93"/>
                        </be>
                        <be refId="404" clsId="FilterNode">
                          <l key="dimensionOids" refId="405" ln="1" eid="DimensionOid">
                            <cust clsId="DimensionOid">564F435F413031-4E-31323232313031303030---</cust>
                          </l>
                          <l key="AdHocParamDimensionOids" refId="406" ln="0" eid="DimensionOid"/>
                          <be key="data" refId="407" clsId="FilterNodeData">
                            <ref key="filterNode" refId="404"/>
                            <s key="dim">VOC_A01</s>
                            <i key="segmentLevel">0</i>
                            <ref key="segment" refId="28"/>
                            <be key="dictionaryHeader" refId="408" clsId="MultiDesc">
                              <a key="desc" refId="409" ln="4" eid="SYS_STR">
                                <s>Trade receivables</s>
                                <s>Forderungen aus Lieferungen und Leistungen</s>
                                <nl/>
                                <nl/>
                              </a>
                            </be>
                            <b key="placeHolder">N</b>
                            <ref key="weight" refId="29"/>
                            <be key="textMatchingCondition" refId="41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305</cust>
                          <s key="cod">PH</s>
                          <s key="desc"/>
                          <i key="index">0</i>
                          <ref key="parent" refId="93"/>
                        </be>
                        <be refId="411" clsId="FilterNode">
                          <l key="dimensionOids" refId="412" ln="1" eid="DimensionOid">
                            <cust clsId="DimensionOid">564F435F413031-4E-31323232323030303030---</cust>
                          </l>
                          <l key="AdHocParamDimensionOids" refId="413" ln="0" eid="DimensionOid"/>
                          <be key="data" refId="414" clsId="FilterNodeData">
                            <ref key="filterNode" refId="411"/>
                            <s key="dim">VOC_A01</s>
                            <i key="segmentLevel">0</i>
                            <ref key="segment" refId="28"/>
                            <be key="dictionaryHeader" refId="415" clsId="MultiDesc">
                              <a key="desc" refId="416" ln="4" eid="SYS_STR">
                                <s>Receivables from derivative financial instruments</s>
                                <s>Forderungen aus derivativen Finanzinstrumenten</s>
                                <nl/>
                                <nl/>
                              </a>
                            </be>
                            <b key="placeHolder">N</b>
                            <ref key="weight" refId="29"/>
                            <be key="textMatchingCondition" refId="41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304</cust>
                          <s key="cod">PH</s>
                          <s key="desc"/>
                          <i key="index">0</i>
                          <ref key="parent" refId="93"/>
                        </be>
                        <be refId="418" clsId="FilterNode">
                          <l key="dimensionOids" refId="419" ln="1" eid="DimensionOid">
                            <cust clsId="DimensionOid">564F435F413031-4E-31323232343030303030---</cust>
                          </l>
                          <l key="AdHocParamDimensionOids" refId="420" ln="0" eid="DimensionOid"/>
                          <be key="data" refId="421" clsId="FilterNodeData">
                            <ref key="filterNode" refId="418"/>
                            <s key="dim">VOC_A01</s>
                            <i key="segmentLevel">0</i>
                            <ref key="segment" refId="28"/>
                            <be key="dictionaryHeader" refId="422" clsId="MultiDesc">
                              <a key="desc" refId="423" ln="4" eid="SYS_STR">
                                <s>Other operating assets and contract assets</s>
                                <s>
                                  Sonstige betriebliche Verm
                                  <ch cod="f6"/>
                                  genswerte und Vertragsverm
                                  <ch cod="f6"/>
                                  genswerte
                                </s>
                                <nl/>
                                <nl/>
                              </a>
                            </be>
                            <b key="placeHolder">N</b>
                            <ref key="weight" refId="29"/>
                            <be key="textMatchingCondition" refId="42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303</cust>
                          <s key="cod">PH</s>
                          <s key="desc"/>
                          <i key="index">0</i>
                          <ref key="parent" refId="93"/>
                        </be>
                        <be refId="425" clsId="FilterNode">
                          <l key="dimensionOids" refId="426" ln="1" eid="DimensionOid">
                            <cust clsId="DimensionOid">564F435F413031-4E-31323233303030303030---</cust>
                          </l>
                          <l key="AdHocParamDimensionOids" refId="427" ln="0" eid="DimensionOid"/>
                          <be key="data" refId="428" clsId="FilterNodeData">
                            <ref key="filterNode" refId="425"/>
                            <s key="dim">VOC_A01</s>
                            <i key="segmentLevel">0</i>
                            <ref key="segment" refId="28"/>
                            <be key="dictionaryHeader" refId="429" clsId="MultiDesc">
                              <a key="desc" refId="430" ln="4" eid="SYS_STR">
                                <s>Income tax assets</s>
                                <s>
                                  Ertragsteueranspr
                                  <ch cod="fc"/>
                                  che
                                </s>
                                <nl/>
                                <nl/>
                              </a>
                            </be>
                            <b key="placeHolder">N</b>
                            <ref key="weight" refId="29"/>
                            <be key="textMatchingCondition" refId="43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432" keid="SYS_STR" veid="EFReportingNodeType">
                              <key>
                                <s>564F435F413031-4E-31323233303030303030---</s>
                              </key>
                              <val>
                                <ref refId="266"/>
                              </val>
                            </m>
                            <b key="multiSelection">N</b>
                          </be>
                          <cust key="id" clsId="FilterOid">269</cust>
                          <i key="index">0</i>
                          <ref key="parent" refId="93"/>
                        </be>
                        <be refId="433" clsId="FilterNode">
                          <l key="dimensionOids" refId="434" ln="0" eid="DimensionOid"/>
                          <l key="AdHocParamDimensionOids" refId="435" ln="0" eid="DimensionOid"/>
                          <be key="data" refId="436" clsId="FilterNodeData">
                            <ref key="filterNode" refId="433"/>
                            <s key="dim">VOC_A01</s>
                            <i key="segmentLevel">0</i>
                            <ref key="segment" refId="28"/>
                            <be key="reportingFormula" refId="437" clsId="ReportingFormula">
                              <b key="serverFormula">N</b>
                              <b key="formulaRule">N</b>
                              <s key="formula">{270}+{271}+{273}</s>
                            </be>
                            <be key="dictionaryHeader" refId="438" clsId="MultiDesc">
                              <a key="desc" refId="439" ln="4" eid="SYS_STR">
                                <s>Liquid funds</s>
                                <s>Liquide Mittel</s>
                                <nl/>
                                <nl/>
                              </a>
                            </be>
                            <b key="placeHolder">S</b>
                            <ref key="weight" refId="29"/>
                            <be key="textMatchingCondition" refId="44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441" keid="SYS_STR" veid="EFReportingNodeType">
                              <key>
                                <s>271</s>
                              </key>
                              <val>
                                <ref refId="266"/>
                              </val>
                            </m>
                            <b key="multiSelection">N</b>
                          </be>
                          <cust key="id" clsId="FilterOid">272</cust>
                          <s key="cod">PH</s>
                          <s key="desc"/>
                          <i key="index">0</i>
                          <ref key="parent" refId="93"/>
                        </be>
                        <be refId="442" clsId="FilterNode">
                          <l key="dimensionOids" refId="443" ln="1" eid="DimensionOid">
                            <cust clsId="DimensionOid">564F435F413031-4E-31323330303030303030---</cust>
                          </l>
                          <l key="AdHocParamDimensionOids" refId="444" ln="0" eid="DimensionOid"/>
                          <be key="data" refId="445" clsId="FilterNodeData">
                            <ref key="filterNode" refId="442"/>
                            <s key="dim">VOC_A01</s>
                            <i key="segmentLevel">0</i>
                            <ref key="segment" refId="28"/>
                            <b key="placeHolder">N</b>
                            <ref key="weight" refId="29"/>
                            <be key="textMatchingCondition" refId="44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447" keid="SYS_STR" veid="EFReportingNodeType">
                              <key>
                                <s>564F435F413031-4E-31323330303030303030---</s>
                              </key>
                              <val>
                                <ref refId="266"/>
                              </val>
                            </m>
                            <b key="multiSelection">N</b>
                          </be>
                          <cust key="id" clsId="FilterOid">270</cust>
                          <i key="index">0</i>
                          <ref key="parent" refId="93"/>
                        </be>
                        <be refId="448" clsId="FilterNode">
                          <l key="dimensionOids" refId="449" ln="1" eid="DimensionOid">
                            <cust clsId="DimensionOid">564F435F413031-4E-31323430303030303030---</cust>
                          </l>
                          <l key="AdHocParamDimensionOids" refId="450" ln="0" eid="DimensionOid"/>
                          <be key="data" refId="451" clsId="FilterNodeData">
                            <ref key="filterNode" refId="448"/>
                            <s key="dim">VOC_A01</s>
                            <i key="segmentLevel">0</i>
                            <ref key="segment" refId="28"/>
                            <b key="placeHolder">N</b>
                            <ref key="weight" refId="29"/>
                            <be key="textMatchingCondition" refId="45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453" keid="SYS_STR" veid="EFReportingNodeType">
                              <key>
                                <s>564F435F413031-4E-31323430303030303030---</s>
                              </key>
                              <val>
                                <ref refId="266"/>
                              </val>
                            </m>
                            <b key="multiSelection">N</b>
                          </be>
                          <cust key="id" clsId="FilterOid">271</cust>
                          <i key="index">0</i>
                          <ref key="parent" refId="93"/>
                        </be>
                        <be refId="454" clsId="FilterNode">
                          <l key="dimensionOids" refId="455" ln="0" eid="DimensionOid"/>
                          <l key="AdHocParamDimensionOids" refId="456" ln="0" eid="DimensionOid"/>
                          <be key="data" refId="457" clsId="FilterNodeData">
                            <ref key="filterNode" refId="454"/>
                            <s key="dim">VOC_A01</s>
                            <i key="segmentLevel">0</i>
                            <ref key="segment" refId="28"/>
                            <be key="dictionaryHeader" refId="458" clsId="MultiDesc">
                              <a key="desc" refId="459" ln="4" eid="SYS_STR">
                                <s>Current Securities</s>
                                <s>Kurzfristige Finanzanlagen</s>
                                <nl/>
                                <nl/>
                              </a>
                            </be>
                            <b key="placeHolder">S</b>
                            <ref key="weight" refId="29"/>
                            <be key="textMatchingCondition" refId="46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461" keid="SYS_STR" veid="EFReportingNodeType">
                              <key>
                                <s>271</s>
                              </key>
                              <val>
                                <ref refId="266"/>
                              </val>
                            </m>
                            <b key="multiSelection">N</b>
                          </be>
                          <cust key="id" clsId="FilterOid">273</cust>
                          <s key="cod">PH</s>
                          <s key="desc"/>
                          <i key="index">0</i>
                          <ref key="parent" refId="93"/>
                        </be>
                        <be refId="462" clsId="FilterNode">
                          <l key="dimensionOids" refId="463" ln="1" eid="DimensionOid">
                            <cust clsId="DimensionOid">564F435F413031-4E-31343030303030303030---</cust>
                          </l>
                          <l key="AdHocParamDimensionOids" refId="464" ln="0" eid="DimensionOid"/>
                          <be key="data" refId="465" clsId="FilterNodeData">
                            <ref key="filterNode" refId="462"/>
                            <s key="dim">VOC_A01</s>
                            <i key="segmentLevel">0</i>
                            <ref key="segment" refId="28"/>
                            <be key="dictionaryHeader" refId="466" clsId="MultiDesc">
                              <a key="desc" refId="467" ln="4" eid="SYS_STR">
                                <s>Assets held for sale</s>
                                <s>
                                  Zur Ver
                                  <ch cod="e4"/>
                                  u
                                  <ch cod="df"/>
                                  erung gehaltene Verm
                                  <ch cod="f6"/>
                                  genswerte
                                </s>
                                <nl/>
                                <nl/>
                              </a>
                            </be>
                            <b key="placeHolder">N</b>
                            <ref key="weight" refId="29"/>
                            <be key="textMatchingCondition" refId="46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469" keid="SYS_STR" veid="EFReportingNodeType">
                              <key>
                                <s>564F435F413031-4E-31343030303030303030---</s>
                              </key>
                              <val>
                                <ref refId="266"/>
                              </val>
                            </m>
                            <b key="multiSelection">N</b>
                          </be>
                          <cust key="id" clsId="FilterOid">274</cust>
                          <i key="index">0</i>
                          <ref key="parent" refId="93"/>
                        </be>
                        <be refId="470" clsId="FilterNode">
                          <l key="dimensionOids" refId="471" ln="0" eid="DimensionOid"/>
                          <l key="AdHocParamDimensionOids" refId="472" ln="0" eid="DimensionOid"/>
                          <be key="data" refId="473" clsId="FilterNodeData">
                            <ref key="filterNode" refId="470"/>
                            <s key="dim">VOC_A01</s>
                            <i key="segmentLevel">0</i>
                            <ref key="segment" refId="28"/>
                            <be key="dictionaryHeader" refId="474" clsId="MultiDesc">
                              <a key="desc" refId="475" ln="4" eid="SYS_STR">
                                <s>Current assets</s>
                                <s>
                                  Kurzfristige Verm
                                  <ch cod="f6"/>
                                  genswerte
                                </s>
                                <nl/>
                                <nl/>
                              </a>
                            </be>
                            <b key="placeHolder">S</b>
                            <ref key="weight" refId="29"/>
                            <be key="textMatchingCondition" refId="47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477" keid="SYS_STR" veid="EFReportingNodeType">
                              <key>
                                <s>274</s>
                              </key>
                              <val>
                                <ref refId="266"/>
                              </val>
                            </m>
                            <b key="multiSelection">N</b>
                          </be>
                          <cust key="id" clsId="FilterOid">275</cust>
                          <s key="cod">PH</s>
                          <s key="desc"/>
                          <i key="index">0</i>
                          <ref key="parent" refId="93"/>
                        </be>
                        <be refId="478" clsId="FilterNode">
                          <l key="dimensionOids" refId="479" ln="0" eid="DimensionOid"/>
                          <l key="AdHocParamDimensionOids" refId="480" ln="0" eid="DimensionOid"/>
                          <be key="data" refId="481" clsId="FilterNodeData">
                            <ref key="filterNode" refId="478"/>
                            <s key="dim">VOC_A01</s>
                            <i key="segmentLevel">0</i>
                            <ref key="segment" refId="28"/>
                            <be key="dictionaryHeader" refId="482" clsId="MultiDesc">
                              <a key="desc" refId="483" ln="4" eid="SYS_STR">
                                <s>Total assets</s>
                                <s>Summe Aktiva</s>
                                <nl/>
                                <nl/>
                              </a>
                            </be>
                            <b key="placeHolder">S</b>
                            <ref key="weight" refId="29"/>
                            <be key="textMatchingCondition" refId="48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485" keid="SYS_STR" veid="EFReportingNodeType">
                              <key>
                                <s>275</s>
                              </key>
                              <val>
                                <ref refId="266"/>
                              </val>
                            </m>
                            <b key="multiSelection">N</b>
                          </be>
                          <cust key="id" clsId="FilterOid">276</cust>
                          <s key="cod">PH</s>
                          <s key="desc"/>
                          <i key="index">0</i>
                          <ref key="parent" refId="93"/>
                        </be>
                        <be refId="486" clsId="FilterNode">
                          <l key="dimensionOids" refId="487" ln="0" eid="DimensionOid"/>
                          <l key="AdHocParamDimensionOids" refId="488" ln="0" eid="DimensionOid"/>
                          <be key="data" refId="489" clsId="FilterNodeData">
                            <ref key="filterNode" refId="486"/>
                            <s key="dim">VOC_A01</s>
                            <i key="segmentLevel">0</i>
                            <ref key="segment" refId="28"/>
                            <be key="dictionaryHeader" refId="490" clsId="MultiDesc">
                              <a key="desc" refId="491" ln="4" eid="SYS_STR">
                                <s>Equity and liabilities</s>
                                <s>Passiva</s>
                                <nl/>
                                <nl/>
                              </a>
                            </be>
                            <b key="placeHolder">S</b>
                            <ref key="weight" refId="29"/>
                            <be key="textMatchingCondition" refId="49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493" keid="SYS_STR" veid="EFReportingNodeType">
                              <key>
                                <s>276</s>
                              </key>
                              <val>
                                <ref refId="266"/>
                              </val>
                            </m>
                            <b key="multiSelection">N</b>
                          </be>
                          <cust key="id" clsId="FilterOid">285</cust>
                          <s key="cod">PH</s>
                          <s key="desc"/>
                          <i key="index">0</i>
                          <ref key="parent" refId="93"/>
                        </be>
                        <be refId="494" clsId="FilterNode">
                          <l key="dimensionOids" refId="495" ln="1" eid="DimensionOid">
                            <cust clsId="DimensionOid">564F435F413031-45-32313131313030303030---</cust>
                          </l>
                          <l key="AdHocParamDimensionOids" refId="496" ln="0" eid="DimensionOid"/>
                          <be key="data" refId="497" clsId="FilterNodeData">
                            <ref key="filterNode" refId="494"/>
                            <s key="dim">VOC_A01</s>
                            <i key="segmentLevel">0</i>
                            <ref key="segment" refId="28"/>
                            <be key="dictionaryHeader" refId="498" clsId="MultiDesc">
                              <a key="desc" refId="499" ln="4" eid="SYS_STR">
                                <s>Capital stock</s>
                                <s>Gezeichnetes Kapital</s>
                                <nl/>
                                <nl/>
                              </a>
                            </be>
                            <b key="placeHolder">N</b>
                            <ref key="weight" refId="29"/>
                            <be key="textMatchingCondition" refId="50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501" keid="SYS_STR" veid="EFReportingNodeType">
                              <key>
                                <s>564F435F413031-45-32313131313030303030---</s>
                              </key>
                              <val>
                                <ref refId="266"/>
                              </val>
                            </m>
                            <b key="multiSelection">N</b>
                          </be>
                          <cust key="id" clsId="FilterOid">277</cust>
                          <i key="index">0</i>
                          <ref key="parent" refId="93"/>
                        </be>
                        <be refId="502" clsId="FilterNode">
                          <l key="dimensionOids" refId="503" ln="1" eid="DimensionOid">
                            <cust clsId="DimensionOid">564F435F413031-4E-32313131303030303030---</cust>
                          </l>
                          <l key="AdHocParamDimensionOids" refId="504" ln="0" eid="DimensionOid"/>
                          <be key="data" refId="505" clsId="FilterNodeData">
                            <ref key="filterNode" refId="502"/>
                            <s key="dim">VOC_A01</s>
                            <i key="segmentLevel">0</i>
                            <ref key="segment" refId="28"/>
                            <b key="placeHolder">N</b>
                            <ref key="weight" refId="29"/>
                            <be key="textMatchingCondition" refId="50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507" keid="SYS_STR" veid="EFReportingNodeType">
                              <key>
                                <s>564F435F413031-4E-32313131303030303030---</s>
                              </key>
                              <val>
                                <ref refId="266"/>
                              </val>
                            </m>
                            <b key="multiSelection">N</b>
                          </be>
                          <cust key="id" clsId="FilterOid">278</cust>
                          <i key="index">0</i>
                          <ref key="parent" refId="93"/>
                        </be>
                        <be refId="508" clsId="FilterNode">
                          <l key="dimensionOids" refId="509" ln="0" eid="DimensionOid"/>
                          <l key="AdHocParamDimensionOids" refId="510" ln="0" eid="DimensionOid"/>
                          <be key="data" refId="511" clsId="FilterNodeData">
                            <ref key="filterNode" refId="508"/>
                            <s key="dim">VOC_A01</s>
                            <i key="segmentLevel">0</i>
                            <ref key="segment" refId="28"/>
                            <be key="reportingFormula" refId="512" clsId="ReportingFormula">
                              <b key="serverFormula">N</b>
                              <b key="formulaRule">N</b>
                              <s key="formula">={278}-{277}</s>
                            </be>
                            <be key="dictionaryHeader" refId="513" clsId="MultiDesc">
                              <a key="desc" refId="514" ln="4" eid="SYS_STR">
                                <s>Additional paid-in capital</s>
                                <s>
                                  Kapitalr
                                  <ch cod="fc"/>
                                  cklage
                                </s>
                                <nl/>
                                <nl/>
                              </a>
                            </be>
                            <b key="placeHolder">S</b>
                            <ref key="weight" refId="29"/>
                            <be key="textMatchingCondition" refId="51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516" keid="SYS_STR" veid="EFReportingNodeType">
                              <key>
                                <s>278</s>
                              </key>
                              <val>
                                <ref refId="266"/>
                              </val>
                            </m>
                            <b key="multiSelection">N</b>
                          </be>
                          <cust key="id" clsId="FilterOid">279</cust>
                          <s key="cod">PH</s>
                          <s key="desc"/>
                          <i key="index">0</i>
                          <ref key="parent" refId="93"/>
                        </be>
                        <be refId="517" clsId="FilterNode">
                          <l key="dimensionOids" refId="518" ln="1" eid="DimensionOid">
                            <cust clsId="DimensionOid">564F435F413031-4E-32313132303030303030---</cust>
                          </l>
                          <l key="AdHocParamDimensionOids" refId="519" ln="0" eid="DimensionOid"/>
                          <be key="data" refId="520" clsId="FilterNodeData">
                            <ref key="filterNode" refId="517"/>
                            <s key="dim">VOC_A01</s>
                            <i key="segmentLevel">0</i>
                            <ref key="segment" refId="28"/>
                            <be key="dictionaryHeader" refId="521" clsId="MultiDesc">
                              <a key="desc" refId="522" ln="4" eid="SYS_STR">
                                <s>Retained earnings</s>
                                <s>
                                  Gewinnr
                                  <ch cod="fc"/>
                                  cklagen
                                </s>
                                <nl/>
                                <nl/>
                              </a>
                            </be>
                            <b key="placeHolder">N</b>
                            <ref key="weight" refId="29"/>
                            <be key="textMatchingCondition" refId="52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524" keid="SYS_STR" veid="EFReportingNodeType">
                              <key>
                                <s>564F435F413031-4E-32313132303030303030---</s>
                              </key>
                              <val>
                                <ref refId="266"/>
                              </val>
                            </m>
                            <b key="multiSelection">N</b>
                          </be>
                          <cust key="id" clsId="FilterOid">280</cust>
                          <i key="index">0</i>
                          <ref key="parent" refId="93"/>
                        </be>
                        <be refId="525" clsId="FilterNode">
                          <l key="dimensionOids" refId="526" ln="1" eid="DimensionOid">
                            <cust clsId="DimensionOid">564F435F413031-4E-32313133303030303030---</cust>
                          </l>
                          <l key="AdHocParamDimensionOids" refId="527" ln="0" eid="DimensionOid"/>
                          <be key="data" refId="528" clsId="FilterNodeData">
                            <ref key="filterNode" refId="525"/>
                            <s key="dim">VOC_A01</s>
                            <i key="segmentLevel">0</i>
                            <ref key="segment" refId="28"/>
                            <be key="dictionaryHeader" refId="529" clsId="MultiDesc">
                              <a key="desc" refId="530" ln="4" eid="SYS_STR">
                                <s>Accumulated other comprehensive income</s>
                                <s>Kumuliertes Other Comprehensive Income</s>
                                <nl/>
                                <nl/>
                              </a>
                            </be>
                            <b key="placeHolder">N</b>
                            <ref key="weight" refId="29"/>
                            <be key="textMatchingCondition" refId="53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532" keid="SYS_STR" veid="EFReportingNodeType">
                              <key>
                                <s>564F435F413031-4E-32313133303030303030---</s>
                              </key>
                              <val>
                                <ref refId="266"/>
                              </val>
                            </m>
                            <b key="multiSelection">N</b>
                          </be>
                          <cust key="id" clsId="FilterOid">281</cust>
                          <i key="index">0</i>
                          <ref key="parent" refId="93"/>
                        </be>
                        <be refId="533" clsId="FilterNode">
                          <l key="dimensionOids" refId="534" ln="0" eid="DimensionOid"/>
                          <l key="AdHocParamDimensionOids" refId="535" ln="0" eid="DimensionOid"/>
                          <be key="data" refId="536" clsId="FilterNodeData">
                            <ref key="filterNode" refId="533"/>
                            <s key="dim">VOC_A01</s>
                            <i key="segmentLevel">0</i>
                            <ref key="segment" refId="28"/>
                            <be key="dictionaryHeader" refId="537" clsId="MultiDesc">
                              <a key="desc" refId="538" ln="4" eid="SYS_STR">
                                <s>Equity attributable to shareholders of Uniper SE </s>
                                <s>Anteil der Gesellschafter der Uniper SE </s>
                                <nl/>
                                <nl/>
                              </a>
                            </be>
                            <b key="placeHolder">S</b>
                            <ref key="weight" refId="29"/>
                            <be key="textMatchingCondition" refId="53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540" keid="SYS_STR" veid="EFReportingNodeType">
                              <key>
                                <s>281</s>
                              </key>
                              <val>
                                <ref refId="266"/>
                              </val>
                            </m>
                            <b key="multiSelection">N</b>
                          </be>
                          <cust key="id" clsId="FilterOid">283</cust>
                          <s key="cod">PH</s>
                          <s key="desc"/>
                          <i key="index">0</i>
                          <ref key="parent" refId="93"/>
                        </be>
                        <be refId="541" clsId="FilterNode">
                          <l key="dimensionOids" refId="542" ln="1" eid="DimensionOid">
                            <cust clsId="DimensionOid">564F435F413031-4E-32313230303030303030---</cust>
                          </l>
                          <l key="AdHocParamDimensionOids" refId="543" ln="0" eid="DimensionOid"/>
                          <be key="data" refId="544" clsId="FilterNodeData">
                            <ref key="filterNode" refId="541"/>
                            <s key="dim">VOC_A01</s>
                            <i key="segmentLevel">0</i>
                            <ref key="segment" refId="28"/>
                            <be key="dictionaryHeader" refId="545" clsId="MultiDesc">
                              <a key="desc" refId="546" ln="4" eid="SYS_STR">
                                <s>Equity attributable to non-controlling interests</s>
                                <s>Anteile ohne beherrschenden Einfluss</s>
                                <nl/>
                                <nl/>
                              </a>
                            </be>
                            <b key="placeHolder">N</b>
                            <ref key="weight" refId="29"/>
                            <be key="textMatchingCondition" refId="54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548" keid="SYS_STR" veid="EFReportingNodeType">
                              <key>
                                <s>564F435F413031-4E-32313230303030303030---</s>
                              </key>
                              <val>
                                <ref refId="266"/>
                              </val>
                            </m>
                            <b key="multiSelection">N</b>
                          </be>
                          <cust key="id" clsId="FilterOid">282</cust>
                          <i key="index">0</i>
                          <ref key="parent" refId="93"/>
                        </be>
                        <be refId="549" clsId="FilterNode">
                          <l key="dimensionOids" refId="550" ln="0" eid="DimensionOid"/>
                          <l key="AdHocParamDimensionOids" refId="551" ln="0" eid="DimensionOid"/>
                          <be key="data" refId="552" clsId="FilterNodeData">
                            <ref key="filterNode" refId="549"/>
                            <s key="dim">VOC_A01</s>
                            <i key="segmentLevel">0</i>
                            <ref key="segment" refId="28"/>
                            <be key="dictionaryHeader" refId="553" clsId="MultiDesc">
                              <a key="desc" refId="554" ln="4" eid="SYS_STR">
                                <s>Equity</s>
                                <s>Eigenkapital </s>
                                <nl/>
                                <nl/>
                              </a>
                            </be>
                            <b key="placeHolder">S</b>
                            <ref key="weight" refId="29"/>
                            <be key="textMatchingCondition" refId="55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556" keid="SYS_STR" veid="EFReportingNodeType">
                              <key>
                                <s>282</s>
                              </key>
                              <val>
                                <ref refId="266"/>
                              </val>
                            </m>
                            <b key="multiSelection">N</b>
                          </be>
                          <cust key="id" clsId="FilterOid">284</cust>
                          <s key="cod">PH</s>
                          <s key="desc"/>
                          <i key="index">0</i>
                          <ref key="parent" refId="93"/>
                        </be>
                        <be refId="557" clsId="FilterNode">
                          <l key="dimensionOids" refId="558" ln="1" eid="DimensionOid">
                            <cust clsId="DimensionOid">564F435F413031-4E-32333130303030303030---</cust>
                          </l>
                          <l key="AdHocParamDimensionOids" refId="559" ln="0" eid="DimensionOid"/>
                          <be key="data" refId="560" clsId="FilterNodeData">
                            <ref key="filterNode" refId="557"/>
                            <s key="dim">VOC_A01</s>
                            <i key="segmentLevel">0</i>
                            <ref key="segment" refId="28"/>
                            <be key="dictionaryHeader" refId="561" clsId="MultiDesc">
                              <a key="desc" refId="562" ln="4" eid="SYS_STR">
                                <s>Financial liabilities and liabilities from leases</s>
                                <s>Finanzverbindlichkeiten und Verbindlichkeiten aus Leasing</s>
                                <nl/>
                                <nl/>
                              </a>
                            </be>
                            <b key="placeHolder">N</b>
                            <ref key="weight" refId="29"/>
                            <be key="textMatchingCondition" refId="56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564" keid="SYS_STR" veid="EFReportingNodeType">
                              <key>
                                <s>564F435F413031-4E-32333130303030303030---</s>
                              </key>
                              <val>
                                <ref refId="266"/>
                              </val>
                            </m>
                            <b key="multiSelection">N</b>
                          </be>
                          <cust key="id" clsId="FilterOid">286</cust>
                          <i key="index">0</i>
                          <ref key="parent" refId="93"/>
                        </be>
                        <be refId="565" clsId="FilterNode">
                          <l key="dimensionOids" refId="566" ln="1" eid="DimensionOid">
                            <cust clsId="DimensionOid">564F435F413031-4E-32333230303030303030---</cust>
                          </l>
                          <l key="AdHocParamDimensionOids" refId="567" ln="0" eid="DimensionOid"/>
                          <be key="data" refId="568" clsId="FilterNodeData">
                            <ref key="filterNode" refId="565"/>
                            <s key="dim">VOC_A01</s>
                            <i key="segmentLevel">0</i>
                            <ref key="segment" refId="28"/>
                            <be key="dictionaryHeader" refId="569" clsId="MultiDesc">
                              <a key="desc" refId="570" ln="4" eid="SYS_STR">
                                <s>
                                  Operating liabilities and contract liabilities
                                  <ch cod="b9"/>
                                </s>
                                <s>
                                  Betriebliche Verbindlichkeiten und Vertragsverbindlichkeiten
                                  <ch cod="b9"/>
                                  <ch cod="207e"/>
                                </s>
                                <nl/>
                                <nl/>
                              </a>
                            </be>
                            <b key="placeHolder">N</b>
                            <ref key="weight" refId="29"/>
                            <be key="textMatchingCondition" refId="57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572" keid="SYS_STR" veid="EFReportingNodeType">
                              <key>
                                <s>564F435F413031-4E-32333230303030303030---</s>
                              </key>
                              <val>
                                <ref refId="266"/>
                              </val>
                            </m>
                            <b key="multiSelection">N</b>
                          </be>
                          <cust key="id" clsId="FilterOid">287</cust>
                          <i key="index">0</i>
                          <ref key="parent" refId="93"/>
                        </be>
                        <be refId="573" clsId="FilterNode">
                          <l key="dimensionOids" refId="574" ln="1" eid="DimensionOid">
                            <cust clsId="DimensionOid">564F435F413031-4E-32333232303030303030---</cust>
                          </l>
                          <l key="AdHocParamDimensionOids" refId="575" ln="0" eid="DimensionOid"/>
                          <be key="data" refId="576" clsId="FilterNodeData">
                            <ref key="filterNode" refId="573"/>
                            <s key="dim">VOC_A01</s>
                            <i key="segmentLevel">0</i>
                            <ref key="segment" refId="28"/>
                            <be key="dictionaryHeader" refId="577" clsId="MultiDesc">
                              <a key="desc" refId="578" ln="4" eid="SYS_STR">
                                <s>Liabilities from derivative financial instruments</s>
                                <s>Verbindlichkeiten aus derivativen Finanzinstrumenten</s>
                                <nl/>
                                <nl/>
                              </a>
                            </be>
                            <b key="placeHolder">N</b>
                            <ref key="weight" refId="29"/>
                            <be key="textMatchingCondition" refId="57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307</cust>
                          <s key="cod">PH</s>
                          <s key="desc"/>
                          <i key="index">0</i>
                          <ref key="parent" refId="93"/>
                        </be>
                        <be refId="580" clsId="FilterNode">
                          <l key="dimensionOids" refId="581" ln="1" eid="DimensionOid">
                            <cust clsId="DimensionOid">564F435F413031-4E-32333231303130303030---</cust>
                          </l>
                          <l key="AdHocParamDimensionOids" refId="582" ln="0" eid="DimensionOid"/>
                          <be key="data" refId="583" clsId="FilterNodeData">
                            <ref key="filterNode" refId="580"/>
                            <s key="dim">VOC_A01</s>
                            <i key="segmentLevel">0</i>
                            <ref key="segment" refId="28"/>
                            <be key="dictionaryHeader" refId="584" clsId="MultiDesc">
                              <a key="desc" refId="585" ln="4" eid="SYS_STR">
                                <s>Other operating liabilities and contract liabilities</s>
                                <s>Sonstige betriebliche Verbindlichkeiten und Vertragsverbindlichkeiten</s>
                                <nl/>
                                <nl/>
                              </a>
                            </be>
                            <b key="placeHolder">N</b>
                            <ref key="weight" refId="29"/>
                            <be key="textMatchingCondition" refId="58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306</cust>
                          <s key="cod">PH</s>
                          <s key="desc"/>
                          <i key="index">0</i>
                          <ref key="parent" refId="93"/>
                        </be>
                        <be refId="587" clsId="FilterNode">
                          <l key="dimensionOids" refId="588" ln="1" eid="DimensionOid">
                            <cust clsId="DimensionOid">564F435F413031-4E-32323035303030303030---</cust>
                          </l>
                          <l key="AdHocParamDimensionOids" refId="589" ln="0" eid="DimensionOid"/>
                          <be key="data" refId="590" clsId="FilterNodeData">
                            <ref key="filterNode" refId="587"/>
                            <s key="dim">VOC_A01</s>
                            <i key="segmentLevel">0</i>
                            <ref key="segment" refId="28"/>
                            <be key="dictionaryHeader" refId="591" clsId="MultiDesc">
                              <a key="desc" refId="592" ln="4" eid="SYS_STR">
                                <s>Provisions for pensions and similar obligations</s>
                                <s>
                                  R
                                  <ch cod="fc"/>
                                  ckstellungen f
                                  <ch cod="fc"/>
                                  r Pensionen und 
                                  <ch cod="e4"/>
                                  hnliche Verpflichtungen
                                </s>
                                <nl/>
                                <nl/>
                              </a>
                            </be>
                            <b key="placeHolder">N</b>
                            <ref key="weight" refId="29"/>
                            <be key="textMatchingCondition" refId="59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594" keid="SYS_STR" veid="EFReportingNodeType">
                              <key>
                                <s>564F435F413031-4E-32323035303030303030---</s>
                              </key>
                              <val>
                                <ref refId="266"/>
                              </val>
                            </m>
                            <b key="multiSelection">N</b>
                          </be>
                          <cust key="id" clsId="FilterOid">289</cust>
                          <i key="index">0</i>
                          <ref key="parent" refId="93"/>
                        </be>
                        <be refId="595" clsId="FilterNode">
                          <l key="dimensionOids" refId="596" ln="1" eid="DimensionOid">
                            <cust clsId="DimensionOid">564F435F413031-4E-32323030303030303030---</cust>
                          </l>
                          <l key="AdHocParamDimensionOids" refId="597" ln="0" eid="DimensionOid"/>
                          <be key="data" refId="598" clsId="FilterNodeData">
                            <ref key="filterNode" refId="595"/>
                            <s key="dim">VOC_A01</s>
                            <i key="segmentLevel">0</i>
                            <ref key="segment" refId="28"/>
                            <b key="placeHolder">N</b>
                            <ref key="weight" refId="29"/>
                            <be key="textMatchingCondition" refId="59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600" keid="SYS_STR" veid="EFReportingNodeType">
                              <key>
                                <s>564F435F413031-4E-32323030303030303030---</s>
                              </key>
                              <val>
                                <ref refId="266"/>
                              </val>
                            </m>
                            <b key="multiSelection">N</b>
                          </be>
                          <cust key="id" clsId="FilterOid">290</cust>
                          <i key="index">0</i>
                          <ref key="parent" refId="93"/>
                        </be>
                        <be refId="601" clsId="FilterNode">
                          <l key="dimensionOids" refId="602" ln="0" eid="DimensionOid"/>
                          <l key="AdHocParamDimensionOids" refId="603" ln="0" eid="DimensionOid"/>
                          <be key="data" refId="604" clsId="FilterNodeData">
                            <ref key="filterNode" refId="601"/>
                            <s key="dim">VOC_A01</s>
                            <i key="segmentLevel">0</i>
                            <ref key="segment" refId="28"/>
                            <be key="reportingFormula" refId="605" clsId="ReportingFormula">
                              <b key="serverFormula">N</b>
                              <b key="formulaRule">N</b>
                              <s key="formula">{290}-{289}</s>
                            </be>
                            <be key="dictionaryHeader" refId="606" clsId="MultiDesc">
                              <a key="desc" refId="607" ln="4" eid="SYS_STR">
                                <s>Miscellaneous provisions</s>
                                <s>
                                  <ch cod="dc"/>
                                  brige R
                                  <ch cod="fc"/>
                                  ckstellungen
                                </s>
                                <nl/>
                                <nl/>
                              </a>
                            </be>
                            <b key="placeHolder">S</b>
                            <ref key="weight" refId="29"/>
                            <be key="textMatchingCondition" refId="60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609" keid="SYS_STR" veid="EFReportingNodeType">
                              <key>
                                <s>290</s>
                              </key>
                              <val>
                                <ref refId="266"/>
                              </val>
                            </m>
                            <b key="multiSelection">N</b>
                          </be>
                          <cust key="id" clsId="FilterOid">291</cust>
                          <s key="cod">PH</s>
                          <s key="desc"/>
                          <i key="index">0</i>
                          <ref key="parent" refId="93"/>
                        </be>
                        <be refId="610" clsId="FilterNode">
                          <l key="dimensionOids" refId="611" ln="1" eid="DimensionOid">
                            <cust clsId="DimensionOid">564F435F413031-4E-32343030303030303030---</cust>
                          </l>
                          <l key="AdHocParamDimensionOids" refId="612" ln="0" eid="DimensionOid"/>
                          <be key="data" refId="613" clsId="FilterNodeData">
                            <ref key="filterNode" refId="610"/>
                            <s key="dim">VOC_A01</s>
                            <i key="segmentLevel">0</i>
                            <ref key="segment" refId="28"/>
                            <be key="dictionaryHeader" refId="614" clsId="MultiDesc">
                              <a key="desc" refId="615" ln="4" eid="SYS_STR">
                                <s>Deferred tax liabilities</s>
                                <s>Passive latente Steuern</s>
                                <nl/>
                                <nl/>
                              </a>
                            </be>
                            <b key="placeHolder">N</b>
                            <ref key="weight" refId="29"/>
                            <be key="textMatchingCondition" refId="61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617" keid="SYS_STR" veid="EFReportingNodeType">
                              <key>
                                <s>564F435F413031-4E-32343030303030303030---</s>
                              </key>
                              <val>
                                <ref refId="266"/>
                              </val>
                            </m>
                            <b key="multiSelection">N</b>
                          </be>
                          <cust key="id" clsId="FilterOid">292</cust>
                          <i key="index">0</i>
                          <ref key="parent" refId="93"/>
                        </be>
                        <be refId="618" clsId="FilterNode">
                          <l key="dimensionOids" refId="619" ln="0" eid="DimensionOid"/>
                          <l key="AdHocParamDimensionOids" refId="620" ln="0" eid="DimensionOid"/>
                          <be key="data" refId="621" clsId="FilterNodeData">
                            <ref key="filterNode" refId="618"/>
                            <s key="dim">VOC_A01</s>
                            <i key="segmentLevel">0</i>
                            <ref key="segment" refId="28"/>
                            <be key="dictionaryHeader" refId="622" clsId="MultiDesc">
                              <a key="desc" refId="623" ln="4" eid="SYS_STR">
                                <s>Non-current liabilities</s>
                                <s>Langfristige Schulden</s>
                                <nl/>
                                <nl/>
                              </a>
                            </be>
                            <b key="placeHolder">S</b>
                            <ref key="weight" refId="29"/>
                            <be key="textMatchingCondition" refId="62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625" keid="SYS_STR" veid="EFReportingNodeType">
                              <key>
                                <s>292</s>
                              </key>
                              <val>
                                <ref refId="266"/>
                              </val>
                            </m>
                            <b key="multiSelection">N</b>
                          </be>
                          <cust key="id" clsId="FilterOid">293</cust>
                          <s key="cod">PH</s>
                          <s key="desc"/>
                          <i key="index">0</i>
                          <ref key="parent" refId="93"/>
                        </be>
                        <be refId="626" clsId="FilterNode">
                          <l key="dimensionOids" refId="627" ln="1" eid="DimensionOid">
                            <cust clsId="DimensionOid">564F435F413031-4E-32333130303030303030---</cust>
                          </l>
                          <l key="AdHocParamDimensionOids" refId="628" ln="0" eid="DimensionOid"/>
                          <be key="data" refId="629" clsId="FilterNodeData">
                            <ref key="filterNode" refId="626"/>
                            <s key="dim">VOC_A01</s>
                            <i key="segmentLevel">0</i>
                            <ref key="segment" refId="28"/>
                            <be key="dictionaryHeader" refId="630" clsId="MultiDesc">
                              <a key="desc" refId="631" ln="4" eid="SYS_STR">
                                <s>Financial liabilities and liabilities from leases</s>
                                <s>Finanzverbindlichkeiten und Verbindlichkeiten aus Leasing</s>
                                <nl/>
                                <nl/>
                              </a>
                            </be>
                            <b key="placeHolder">N</b>
                            <ref key="weight" refId="29"/>
                            <be key="textMatchingCondition" refId="63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633" keid="SYS_STR" veid="EFReportingNodeType">
                              <key>
                                <s>564F435F413031-4E-32333130303030303030---</s>
                              </key>
                              <val>
                                <ref refId="266"/>
                              </val>
                            </m>
                            <b key="multiSelection">N</b>
                          </be>
                          <cust key="id" clsId="FilterOid">294</cust>
                          <i key="index">0</i>
                          <ref key="parent" refId="93"/>
                        </be>
                        <be refId="634" clsId="FilterNode">
                          <l key="dimensionOids" refId="635" ln="1" eid="DimensionOid">
                            <cust clsId="DimensionOid">564F435F413031-4E-32333230303030303030---</cust>
                          </l>
                          <l key="AdHocParamDimensionOids" refId="636" ln="0" eid="DimensionOid"/>
                          <be key="data" refId="637" clsId="FilterNodeData">
                            <ref key="filterNode" refId="634"/>
                            <s key="dim">VOC_A01</s>
                            <i key="segmentLevel">0</i>
                            <ref key="segment" refId="28"/>
                            <be key="dictionaryHeader" refId="638" clsId="MultiDesc">
                              <a key="desc" refId="639" ln="4" eid="SYS_STR">
                                <s>Trade payables, other operating liabilities and contract liabilities</s>
                                <s>
                                  Verbindlichkeiten aus Lieferungen und Leistungen, sonstige betriebliche Verbindlichkeiten und Vertragsverbindlichkeiten
                                  <ch cod="b9"/>
                                  <ch cod="207e"/>
                                </s>
                                <nl/>
                                <nl/>
                              </a>
                            </be>
                            <b key="placeHolder">N</b>
                            <ref key="weight" refId="29"/>
                            <be key="textMatchingCondition" refId="64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641" keid="SYS_STR" veid="EFReportingNodeType">
                              <key>
                                <s>564F435F413031-4E-32333230303030303030---</s>
                              </key>
                              <val>
                                <ref refId="266"/>
                              </val>
                            </m>
                            <b key="multiSelection">N</b>
                          </be>
                          <cust key="id" clsId="FilterOid">295</cust>
                          <i key="index">0</i>
                          <ref key="parent" refId="93"/>
                        </be>
                        <be refId="642" clsId="FilterNode">
                          <l key="dimensionOids" refId="643" ln="1" eid="DimensionOid">
                            <cust clsId="DimensionOid">564F435F413031-4E-32333231303230303030---</cust>
                          </l>
                          <l key="AdHocParamDimensionOids" refId="644" ln="0" eid="DimensionOid"/>
                          <be key="data" refId="645" clsId="FilterNodeData">
                            <ref key="filterNode" refId="642"/>
                            <s key="dim">VOC_A01</s>
                            <i key="segmentLevel">0</i>
                            <ref key="segment" refId="28"/>
                            <be key="dictionaryHeader" refId="646" clsId="MultiDesc">
                              <a key="desc" refId="647" ln="4" eid="SYS_STR">
                                <s>Trade payables</s>
                                <s>Verbindlichkeiten aus Lieferungen und Leistungen</s>
                                <nl/>
                                <nl/>
                              </a>
                            </be>
                            <b key="placeHolder">N</b>
                            <ref key="weight" refId="29"/>
                            <be key="textMatchingCondition" refId="64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310</cust>
                          <s key="cod">PH</s>
                          <s key="desc"/>
                          <i key="index">0</i>
                          <ref key="parent" refId="93"/>
                        </be>
                        <be refId="649" clsId="FilterNode">
                          <l key="dimensionOids" refId="650" ln="1" eid="DimensionOid">
                            <cust clsId="DimensionOid">564F435F413031-4E-32333232303030303030---</cust>
                          </l>
                          <l key="AdHocParamDimensionOids" refId="651" ln="0" eid="DimensionOid"/>
                          <be key="data" refId="652" clsId="FilterNodeData">
                            <ref key="filterNode" refId="649"/>
                            <s key="dim">VOC_A01</s>
                            <i key="segmentLevel">0</i>
                            <ref key="segment" refId="28"/>
                            <be key="dictionaryHeader" refId="653" clsId="MultiDesc">
                              <a key="desc" refId="654" ln="4" eid="SYS_STR">
                                <s>Liabilities from derivative financial instruments</s>
                                <s>Verbindlichkeiten aus derivativen Finanzinstrumenten</s>
                                <nl/>
                                <nl/>
                              </a>
                            </be>
                            <b key="placeHolder">N</b>
                            <ref key="weight" refId="29"/>
                            <be key="textMatchingCondition" refId="65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309</cust>
                          <s key="cod">PH</s>
                          <s key="desc"/>
                          <i key="index">0</i>
                          <ref key="parent" refId="93"/>
                        </be>
                        <be refId="656" clsId="FilterNode">
                          <l key="dimensionOids" refId="657" ln="1" eid="DimensionOid">
                            <cust clsId="DimensionOid">564F435F413031-4E-32333231303130303030---</cust>
                          </l>
                          <l key="AdHocParamDimensionOids" refId="658" ln="0" eid="DimensionOid"/>
                          <be key="data" refId="659" clsId="FilterNodeData">
                            <ref key="filterNode" refId="656"/>
                            <s key="dim">VOC_A01</s>
                            <i key="segmentLevel">0</i>
                            <ref key="segment" refId="28"/>
                            <be key="dictionaryHeader" refId="660" clsId="MultiDesc">
                              <a key="desc" refId="661" ln="4" eid="SYS_STR">
                                <s>Other operating liabilities and contract liabilities</s>
                                <s>Sonstige betriebliche Verbindlichkeiten und Vertragsverbindlichkeiten</s>
                                <nl/>
                                <nl/>
                              </a>
                            </be>
                            <b key="placeHolder">N</b>
                            <ref key="weight" refId="29"/>
                            <be key="textMatchingCondition" refId="66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308</cust>
                          <s key="cod">PH</s>
                          <s key="desc"/>
                          <i key="index">0</i>
                          <ref key="parent" refId="93"/>
                        </be>
                        <be refId="663" clsId="FilterNode">
                          <l key="dimensionOids" refId="664" ln="1" eid="DimensionOid">
                            <cust clsId="DimensionOid">564F435F413031-4E-32333233303030303030---</cust>
                          </l>
                          <l key="AdHocParamDimensionOids" refId="665" ln="0" eid="DimensionOid"/>
                          <be key="data" refId="666" clsId="FilterNodeData">
                            <ref key="filterNode" refId="663"/>
                            <s key="dim">VOC_A01</s>
                            <i key="segmentLevel">0</i>
                            <ref key="segment" refId="28"/>
                            <be key="dictionaryHeader" refId="667" clsId="MultiDesc">
                              <a key="desc" refId="668" ln="4" eid="SYS_STR">
                                <s>Income taxes</s>
                                <s>Ertragsteuern</s>
                                <nl/>
                                <nl/>
                              </a>
                            </be>
                            <b key="placeHolder">N</b>
                            <ref key="weight" refId="29"/>
                            <be key="textMatchingCondition" refId="66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670" keid="SYS_STR" veid="EFReportingNodeType">
                              <key>
                                <s>564F435F413031-4E-32333233303030303030---</s>
                              </key>
                              <val>
                                <ref refId="266"/>
                              </val>
                            </m>
                            <b key="multiSelection">N</b>
                          </be>
                          <cust key="id" clsId="FilterOid">296</cust>
                          <i key="index">0</i>
                          <ref key="parent" refId="93"/>
                        </be>
                        <be refId="671" clsId="FilterNode">
                          <l key="dimensionOids" refId="672" ln="0" eid="DimensionOid"/>
                          <l key="AdHocParamDimensionOids" refId="673" ln="0" eid="DimensionOid"/>
                          <be key="data" refId="674" clsId="FilterNodeData">
                            <ref key="filterNode" refId="671"/>
                            <s key="dim">VOC_A01</s>
                            <i key="segmentLevel">0</i>
                            <ref key="segment" refId="28"/>
                            <be key="dictionaryHeader" refId="675" clsId="MultiDesc">
                              <a key="desc" refId="676" ln="4" eid="SYS_STR">
                                <s>Miscellaneous provisions</s>
                                <s>
                                  <ch cod="dc"/>
                                  brige R
                                  <ch cod="fc"/>
                                  ckstellungen
                                </s>
                                <nl/>
                                <nl/>
                              </a>
                            </be>
                            <b key="placeHolder">S</b>
                            <ref key="weight" refId="29"/>
                            <be key="textMatchingCondition" refId="67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678" keid="SYS_STR" veid="EFReportingNodeType">
                              <key>
                                <s>296</s>
                              </key>
                              <val>
                                <ref refId="266"/>
                              </val>
                            </m>
                            <b key="multiSelection">N</b>
                          </be>
                          <cust key="id" clsId="FilterOid">297</cust>
                          <s key="cod">PH</s>
                          <s key="desc"/>
                          <i key="index">0</i>
                          <ref key="parent" refId="93"/>
                        </be>
                        <be refId="679" clsId="FilterNode">
                          <l key="dimensionOids" refId="680" ln="1" eid="DimensionOid">
                            <cust clsId="DimensionOid">564F435F413031-4E-32353030303030303030---</cust>
                          </l>
                          <l key="AdHocParamDimensionOids" refId="681" ln="0" eid="DimensionOid"/>
                          <be key="data" refId="682" clsId="FilterNodeData">
                            <ref key="filterNode" refId="679"/>
                            <s key="dim">VOC_A01</s>
                            <i key="segmentLevel">0</i>
                            <ref key="segment" refId="28"/>
                            <be key="dictionaryHeader" refId="683" clsId="MultiDesc">
                              <a key="desc" refId="684" ln="4" eid="SYS_STR">
                                <s>Liabilities associated with assets held for sale</s>
                                <s>
                                  Mit zur Ver
                                  <ch cod="e4"/>
                                  u
                                  <ch cod="df"/>
                                  erung gehaltenen Verm
                                  <ch cod="f6"/>
                                  genswerten verbundene Schulden
                                </s>
                                <nl/>
                                <nl/>
                              </a>
                            </be>
                            <b key="placeHolder">N</b>
                            <ref key="weight" refId="29"/>
                            <be key="textMatchingCondition" refId="68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686" keid="SYS_STR" veid="EFReportingNodeType">
                              <key>
                                <s>564F435F413031-4E-32353030303030303030---</s>
                              </key>
                              <val>
                                <ref refId="266"/>
                              </val>
                            </m>
                            <b key="multiSelection">N</b>
                          </be>
                          <cust key="id" clsId="FilterOid">298</cust>
                          <i key="index">0</i>
                          <ref key="parent" refId="93"/>
                        </be>
                        <be refId="687" clsId="FilterNode">
                          <l key="dimensionOids" refId="688" ln="0" eid="DimensionOid"/>
                          <l key="AdHocParamDimensionOids" refId="689" ln="0" eid="DimensionOid"/>
                          <be key="data" refId="690" clsId="FilterNodeData">
                            <ref key="filterNode" refId="687"/>
                            <s key="dim">VOC_A01</s>
                            <i key="segmentLevel">0</i>
                            <ref key="segment" refId="28"/>
                            <be key="dictionaryHeader" refId="691" clsId="MultiDesc">
                              <a key="desc" refId="692" ln="4" eid="SYS_STR">
                                <s>Current liabilities</s>
                                <s>Kurzfristige Schulden</s>
                                <nl/>
                                <nl/>
                              </a>
                            </be>
                            <b key="placeHolder">S</b>
                            <ref key="weight" refId="29"/>
                            <be key="textMatchingCondition" refId="69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694" keid="SYS_STR" veid="EFReportingNodeType">
                              <key>
                                <s>298</s>
                              </key>
                              <val>
                                <ref refId="266"/>
                              </val>
                            </m>
                            <b key="multiSelection">N</b>
                          </be>
                          <cust key="id" clsId="FilterOid">300</cust>
                          <s key="cod">PH</s>
                          <s key="desc"/>
                          <i key="index">0</i>
                          <ref key="parent" refId="93"/>
                        </be>
                        <be refId="695" clsId="FilterNode">
                          <l key="dimensionOids" refId="696" ln="0" eid="DimensionOid"/>
                          <l key="AdHocParamDimensionOids" refId="697" ln="0" eid="DimensionOid"/>
                          <be key="data" refId="698" clsId="FilterNodeData">
                            <ref key="filterNode" refId="695"/>
                            <s key="dim">VOC_A01</s>
                            <i key="segmentLevel">0</i>
                            <ref key="segment" refId="28"/>
                            <be key="dictionaryHeader" refId="699" clsId="MultiDesc">
                              <a key="desc" refId="700" ln="4" eid="SYS_STR">
                                <s>Total equity and liabilities</s>
                                <s>Summe Passiva</s>
                                <nl/>
                                <nl/>
                              </a>
                            </be>
                            <b key="placeHolder">S</b>
                            <ref key="weight" refId="29"/>
                            <be key="textMatchingCondition" refId="70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702" keid="SYS_STR" veid="EFReportingNodeType">
                              <key>
                                <s>298</s>
                              </key>
                              <val>
                                <ref refId="266"/>
                              </val>
                            </m>
                            <b key="multiSelection">N</b>
                          </be>
                          <cust key="id" clsId="FilterOid">299</cust>
                          <s key="cod">PH</s>
                          <s key="desc"/>
                          <i key="index">0</i>
                          <ref key="parent" refId="93"/>
                        </be>
                        <be refId="703" clsId="FilterNode">
                          <l key="dimensionOids" refId="704" ln="0" eid="DimensionOid"/>
                          <l key="AdHocParamDimensionOids" refId="705" ln="0" eid="DimensionOid"/>
                          <be key="data" refId="706" clsId="FilterNodeData">
                            <ref key="filterNode" refId="703"/>
                            <s key="dim">VOC_A01</s>
                            <i key="segmentLevel">0</i>
                            <ref key="segment" refId="28"/>
                            <b key="placeHolder">S</b>
                            <ref key="weight" refId="29"/>
                            <be key="textMatchingCondition" refId="70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708" keid="SYS_STR" veid="EFReportingNodeType">
                              <key>
                                <s>299</s>
                              </key>
                              <val>
                                <ref refId="266"/>
                              </val>
                            </m>
                            <b key="multiSelection">N</b>
                          </be>
                          <cust key="id" clsId="FilterOid">312</cust>
                          <s key="cod">PH</s>
                          <s key="desc"/>
                          <i key="index">0</i>
                          <ref key="parent" refId="93"/>
                        </be>
                        <be refId="709" clsId="FilterNode">
                          <l key="dimensionOids" refId="710" ln="1" eid="DimensionOid">
                            <cust clsId="DimensionOid">564F435F413031-4E-31323332353030303030---</cust>
                          </l>
                          <l key="AdHocParamDimensionOids" refId="711" ln="0" eid="DimensionOid"/>
                          <be key="data" refId="712" clsId="FilterNodeData">
                            <ref key="filterNode" refId="709"/>
                            <s key="dim">VOC_A01</s>
                            <i key="segmentLevel">0</i>
                            <ref key="segment" refId="28"/>
                            <b key="placeHolder">N</b>
                            <ref key="weight" refId="29"/>
                            <be key="textMatchingCondition" refId="71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714" keid="SYS_STR" veid="EFReportingNodeType">
                              <key>
                                <s>564F435F413031-4E-31323332353030303030---</s>
                              </key>
                              <val>
                                <ref refId="266"/>
                              </val>
                            </m>
                            <b key="multiSelection">N</b>
                          </be>
                          <cust key="id" clsId="FilterOid">313</cust>
                          <i key="index">0</i>
                          <ref key="parent" refId="93"/>
                        </be>
                        <be refId="715" clsId="FilterNode">
                          <l key="dimensionOids" refId="716" ln="1" eid="DimensionOid">
                            <cust clsId="DimensionOid">564F435F413031-45-31323432303030303030---</cust>
                          </l>
                          <l key="AdHocParamDimensionOids" refId="717" ln="0" eid="DimensionOid"/>
                          <be key="data" refId="718" clsId="FilterNodeData">
                            <ref key="filterNode" refId="715"/>
                            <s key="dim">VOC_A01</s>
                            <i key="segmentLevel">0</i>
                            <ref key="segment" refId="28"/>
                            <b key="placeHolder">N</b>
                            <ref key="weight" refId="29"/>
                            <be key="textMatchingCondition" refId="71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720" keid="SYS_STR" veid="EFReportingNodeType">
                              <key>
                                <s>564F435F413031-45-31323432303030303030---</s>
                              </key>
                              <val>
                                <ref refId="266"/>
                              </val>
                              <key>
                                <s>564F435F413031-45-31323434303030303030---</s>
                              </key>
                              <val>
                                <ref refId="266"/>
                              </val>
                            </m>
                            <b key="multiSelection">N</b>
                          </be>
                          <cust key="id" clsId="FilterOid">314</cust>
                          <i key="index">0</i>
                          <ref key="parent" refId="93"/>
                        </be>
                        <be refId="721" clsId="FilterNode">
                          <l key="dimensionOids" refId="722" ln="1" eid="DimensionOid">
                            <cust clsId="DimensionOid">564F435F413031-45-31323434303030303030---</cust>
                          </l>
                          <l key="AdHocParamDimensionOids" refId="723" ln="0" eid="DimensionOid"/>
                          <be key="data" refId="724" clsId="FilterNodeData">
                            <ref key="filterNode" refId="721"/>
                            <s key="dim">VOC_A01</s>
                            <i key="segmentLevel">0</i>
                            <ref key="segment" refId="28"/>
                            <b key="placeHolder">N</b>
                            <ref key="weight" refId="29"/>
                            <be key="textMatchingCondition" refId="72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726" keid="SYS_STR" veid="EFReportingNodeType">
                              <key>
                                <s>564F435F413031-45-31323432303030303030---</s>
                              </key>
                              <val>
                                <ref refId="266"/>
                              </val>
                              <key>
                                <s>564F435F413031-45-31323434303030303030---</s>
                              </key>
                              <val>
                                <ref refId="266"/>
                              </val>
                            </m>
                            <b key="multiSelection">N</b>
                          </be>
                          <cust key="id" clsId="FilterOid">315</cust>
                          <i key="index">0</i>
                          <ref key="parent" refId="93"/>
                        </be>
                        <be refId="727" clsId="FilterNode">
                          <l key="dimensionOids" refId="728" ln="0" eid="DimensionOid"/>
                          <l key="AdHocParamDimensionOids" refId="729" ln="0" eid="DimensionOid"/>
                          <be key="data" refId="730" clsId="FilterNodeData">
                            <ref key="filterNode" refId="727"/>
                            <s key="dim">VOC_A01</s>
                            <i key="segmentLevel">0</i>
                            <ref key="segment" refId="28"/>
                            <be key="reportingFormula" refId="731" clsId="ReportingFormula">
                              <b key="serverFormula">N</b>
                              <b key="formulaRule">N</b>
                              <s key="formula">={313}+{314}+{315}</s>
                            </be>
                            <be key="dictionaryHeader" refId="732" clsId="MultiDesc">
                              <a key="desc" refId="733" ln="4" eid="SYS_STR">
                                <s>Restricted Cash</s>
                                <s>
                                  Verf
                                  <ch cod="fc"/>
                                  gungsbeschr
                                  <ch cod="e4"/>
                                  nke Zahlungsmittel
                                </s>
                                <nl/>
                                <nl/>
                              </a>
                            </be>
                            <b key="placeHolder">S</b>
                            <ref key="weight" refId="29"/>
                            <be key="textMatchingCondition" refId="73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735" keid="SYS_STR" veid="EFReportingNodeType">
                              <key>
                                <s>315</s>
                              </key>
                              <val>
                                <ref refId="266"/>
                              </val>
                            </m>
                            <b key="multiSelection">N</b>
                          </be>
                          <cust key="id" clsId="FilterOid">316</cust>
                          <s key="cod">PH</s>
                          <s key="desc"/>
                          <i key="index">0</i>
                          <ref key="parent" refId="93"/>
                        </be>
                      </l>
                    </be>
                    <be key="columns" refId="736" clsId="FilterNode">
                      <l key="dimensionOids" refId="737" ln="0" eid="DimensionOid"/>
                      <l key="AdHocParamDimensionOids" refId="738" ln="0" eid="DimensionOid"/>
                      <be key="data" refId="739" clsId="FilterNodeData">
                        <ref key="filterNode" refId="736"/>
                        <i key="segmentLevel">0</i>
                        <ref key="segment" refId="28"/>
                        <b key="placeHolder">N</b>
                        <ref key="weight" refId="29"/>
                        <be key="textMatchingCondition" refId="74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Columns</s>
                      <i key="index">0</i>
                      <l key="children" refId="741" ln="2" eid="Framework.com.tagetik.trees.INode,framework">
                        <be refId="742" clsId="FilterNode">
                          <l key="dimensionOids" refId="743" ln="1" eid="DimensionOid">
                            <cust clsId="DimensionOid">5343455F24-45-41435F5343455F434F4E535F504152545F30303031--50-</cust>
                          </l>
                          <l key="AdHocParamDimensionOids" refId="744" ln="0" eid="DimensionOid"/>
                          <be key="data" refId="745" clsId="FilterNodeData">
                            <ref key="filterNode" refId="742"/>
                            <s key="dim">SCE_$</s>
                            <i key="segmentLevel">0</i>
                            <ref key="segment" refId="28"/>
                            <b key="placeHolder">N</b>
                            <ref key="weight" refId="29"/>
                            <be key="textMatchingCondition" refId="74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2</cust>
                          <s key="cod"/>
                          <s key="desc"/>
                          <i key="index">0</i>
                          <l key="children" refId="747" ln="1" eid="Framework.com.tagetik.trees.INode,framework">
                            <be refId="748" clsId="FilterNode">
                              <l key="dimensionOids" refId="749" ln="1" eid="DimensionOid">
                                <cust clsId="DimensionOid">504552-45-41435F5045525F414C4C5F504152545F30303031--50-</cust>
                              </l>
                              <l key="AdHocParamDimensionOids" refId="750" ln="0" eid="DimensionOid"/>
                              <be key="data" refId="751" clsId="FilterNodeData">
                                <ref key="filterNode" refId="748"/>
                                <s key="dim">PER</s>
                                <i key="segmentLevel">0</i>
                                <ref key="segment" refId="28"/>
                                <b key="placeHolder">N</b>
                                <ref key="weight" refId="29"/>
                                <be key="textMatchingCondition" refId="75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4</cust>
                              <i key="index">0</i>
                              <l key="children" refId="753" ln="3" eid="Framework.com.tagetik.trees.INode,framework">
                                <be refId="754" clsId="FilterNode">
                                  <l key="dimensionOids" refId="755" ln="1" eid="DimensionOid">
                                    <cust clsId="DimensionOid">44455354315F4D30-45-3130---</cust>
                                  </l>
                                  <l key="AdHocParamDimensionOids" refId="756" ln="0" eid="DimensionOid"/>
                                  <be key="data" refId="757" clsId="FilterNodeData">
                                    <ref key="filterNode" refId="754"/>
                                    <s key="dim">DEST1_M0</s>
                                    <i key="segmentLevel">0</i>
                                    <ref key="segment" refId="28"/>
                                    <b key="placeHolder">N</b>
                                    <ref key="weight" refId="29"/>
                                    <be key="textMatchingCondition" refId="75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759" keid="SYS_STR" veid="EFReportingNodeType">
                                      <key>
                                        <s>44455354315F4D30-45-3130---</s>
                                      </key>
                                      <val>
                                        <ref refId="266"/>
                                      </val>
                                    </m>
                                    <b key="multiSelection">N</b>
                                  </be>
                                  <cust key="id" clsId="FilterOid">10</cust>
                                  <i key="index">0</i>
                                  <ref key="parent" refId="748"/>
                                </be>
                                <be refId="760" clsId="FilterNode">
                                  <l key="dimensionOids" refId="761" ln="1" eid="DimensionOid">
                                    <cust clsId="DimensionOid">44455354315F4D30-45-3230---</cust>
                                  </l>
                                  <l key="AdHocParamDimensionOids" refId="762" ln="0" eid="DimensionOid"/>
                                  <be key="data" refId="763" clsId="FilterNodeData">
                                    <ref key="filterNode" refId="760"/>
                                    <s key="dim">DEST1_M0</s>
                                    <i key="segmentLevel">0</i>
                                    <ref key="segment" refId="28"/>
                                    <b key="placeHolder">N</b>
                                    <ref key="weight" refId="29"/>
                                    <be key="textMatchingCondition" refId="76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765" keid="SYS_STR" veid="EFReportingNodeType">
                                      <key>
                                        <s>44455354315F4D30-45-3230---</s>
                                      </key>
                                      <val>
                                        <ref refId="266"/>
                                      </val>
                                    </m>
                                    <b key="multiSelection">N</b>
                                  </be>
                                  <cust key="id" clsId="FilterOid">12</cust>
                                  <i key="index">0</i>
                                  <ref key="parent" refId="748"/>
                                </be>
                                <be refId="766" clsId="FilterNode">
                                  <l key="dimensionOids" refId="767" ln="1" eid="DimensionOid">
                                    <cust clsId="DimensionOid">44455354315F4D30-4E-4D30---</cust>
                                  </l>
                                  <l key="AdHocParamDimensionOids" refId="768" ln="0" eid="DimensionOid"/>
                                  <be key="data" refId="769" clsId="FilterNodeData">
                                    <ref key="filterNode" refId="766"/>
                                    <s key="dim">DEST1_M0</s>
                                    <i key="segmentLevel">0</i>
                                    <ref key="segment" refId="28"/>
                                    <be key="dictionaryHeader" refId="770" clsId="MultiDesc">
                                      <a key="desc" refId="771" ln="4" eid="SYS_STR">
                                        <s>Total</s>
                                        <s>Gesamt</s>
                                        <nl/>
                                        <nl/>
                                      </a>
                                    </be>
                                    <b key="placeHolder">N</b>
                                    <ref key="weight" refId="29"/>
                                    <be key="textMatchingCondition" refId="77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773" keid="SYS_STR" veid="EFReportingNodeType">
                                      <key>
                                        <s>44455354315F4D30-4E-4D30---</s>
                                      </key>
                                      <val>
                                        <e refId="774" id="EFReportingNodeType">DR</e>
                                      </val>
                                    </m>
                                    <b key="multiSelection">N</b>
                                  </be>
                                  <cust key="id" clsId="FilterOid">14</cust>
                                  <i key="index">0</i>
                                  <ref key="parent" refId="748"/>
                                </be>
                              </l>
                              <ref key="parent" refId="742"/>
                            </be>
                          </l>
                          <ref key="parent" refId="736"/>
                        </be>
                        <be refId="775" clsId="FilterNode">
                          <l key="dimensionOids" refId="776" ln="1" eid="DimensionOid">
                            <cust clsId="DimensionOid">5343455F24-45-41435F5343455F434F4E535F504152545F30303031--50-</cust>
                          </l>
                          <l key="AdHocParamDimensionOids" refId="777" ln="0" eid="DimensionOid"/>
                          <be key="data" refId="778" clsId="FilterNodeData">
                            <ref key="filterNode" refId="775"/>
                            <s key="dim">SCE_$</s>
                            <i key="segmentLevel">0</i>
                            <ref key="segment" refId="28"/>
                            <b key="placeHolder">N</b>
                            <ref key="weight" refId="29"/>
                            <be key="textMatchingCondition" refId="779" clsId="TextMatchingCondition">
                              <ref key="op" refId="31"/>
                              <s key="val"/>
                            </be>
                            <ref key="change" refId="32"/>
                            <ref key="dataType" refId="33"/>
                            <b key="prevailingDataType">N</b>
                            <ref key="editability" refId="34"/>
                            <b key="signChange">N</b>
                            <b key="nativeSignChange">N</b>
                            <l key="nav" refId="780" ln="1" eid="ScenarioModifierValue">
                              <e refId="781" id="ScenarioModifierValue">PREC</e>
                            </l>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1</i>
                          <l key="children" refId="782" ln="1" eid="Framework.com.tagetik.trees.INode,framework">
                            <be refId="783" clsId="FilterNode">
                              <l key="dimensionOids" refId="784" ln="1" eid="DimensionOid">
                                <cust clsId="DimensionOid">504552-45-3132---</cust>
                              </l>
                              <l key="AdHocParamDimensionOids" refId="785" ln="0" eid="DimensionOid"/>
                              <be key="data" refId="786" clsId="FilterNodeData">
                                <ref key="filterNode" refId="783"/>
                                <s key="dim">PER</s>
                                <i key="segmentLevel">0</i>
                                <ref key="segment" refId="28"/>
                                <b key="placeHolder">N</b>
                                <ref key="weight" refId="29"/>
                                <be key="textMatchingCondition" refId="78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788" keid="SYS_STR" veid="EFReportingNodeType">
                                  <key>
                                    <s>504552-45-3132---</s>
                                  </key>
                                  <val>
                                    <ref refId="266"/>
                                  </val>
                                </m>
                                <b key="multiSelection">N</b>
                              </be>
                              <cust key="id" clsId="FilterOid">7</cust>
                              <i key="index">0</i>
                              <l key="children" refId="789" ln="3" eid="Framework.com.tagetik.trees.INode,framework">
                                <be refId="790" clsId="FilterNode">
                                  <l key="dimensionOids" refId="791" ln="1" eid="DimensionOid">
                                    <cust clsId="DimensionOid">44455354315F4D30-45-3130---</cust>
                                  </l>
                                  <l key="AdHocParamDimensionOids" refId="792" ln="0" eid="DimensionOid"/>
                                  <be key="data" refId="793" clsId="FilterNodeData">
                                    <ref key="filterNode" refId="790"/>
                                    <s key="dim">DEST1_M0</s>
                                    <i key="segmentLevel">0</i>
                                    <ref key="segment" refId="28"/>
                                    <b key="placeHolder">N</b>
                                    <ref key="weight" refId="29"/>
                                    <be key="textMatchingCondition" refId="79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795" keid="SYS_STR" veid="EFReportingNodeType">
                                      <key>
                                        <s>44455354315F4D30-45-3130---</s>
                                      </key>
                                      <val>
                                        <ref refId="266"/>
                                      </val>
                                    </m>
                                    <b key="multiSelection">N</b>
                                  </be>
                                  <cust key="id" clsId="FilterOid">11</cust>
                                  <i key="index">0</i>
                                  <ref key="parent" refId="783"/>
                                </be>
                                <be refId="796" clsId="FilterNode">
                                  <l key="dimensionOids" refId="797" ln="1" eid="DimensionOid">
                                    <cust clsId="DimensionOid">44455354315F4D30-45-3230---</cust>
                                  </l>
                                  <l key="AdHocParamDimensionOids" refId="798" ln="0" eid="DimensionOid"/>
                                  <be key="data" refId="799" clsId="FilterNodeData">
                                    <ref key="filterNode" refId="796"/>
                                    <s key="dim">DEST1_M0</s>
                                    <i key="segmentLevel">0</i>
                                    <ref key="segment" refId="28"/>
                                    <b key="placeHolder">N</b>
                                    <ref key="weight" refId="29"/>
                                    <be key="textMatchingCondition" refId="80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801" keid="SYS_STR" veid="EFReportingNodeType">
                                      <key>
                                        <s>44455354315F4D30-45-3230---</s>
                                      </key>
                                      <val>
                                        <ref refId="266"/>
                                      </val>
                                    </m>
                                    <b key="multiSelection">N</b>
                                  </be>
                                  <cust key="id" clsId="FilterOid">13</cust>
                                  <i key="index">0</i>
                                  <ref key="parent" refId="783"/>
                                </be>
                                <be refId="802" clsId="FilterNode">
                                  <l key="dimensionOids" refId="803" ln="1" eid="DimensionOid">
                                    <cust clsId="DimensionOid">44455354315F4D30-4E-4D30---</cust>
                                  </l>
                                  <l key="AdHocParamDimensionOids" refId="804" ln="0" eid="DimensionOid"/>
                                  <be key="data" refId="805" clsId="FilterNodeData">
                                    <ref key="filterNode" refId="802"/>
                                    <s key="dim">DEST1_M0</s>
                                    <i key="segmentLevel">0</i>
                                    <ref key="segment" refId="28"/>
                                    <be key="dictionaryHeader" refId="806" clsId="MultiDesc">
                                      <a key="desc" refId="807" ln="4" eid="SYS_STR">
                                        <s>Total</s>
                                        <s>Gesamt</s>
                                        <nl/>
                                        <nl/>
                                      </a>
                                    </be>
                                    <b key="placeHolder">N</b>
                                    <ref key="weight" refId="29"/>
                                    <be key="textMatchingCondition" refId="80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809" keid="SYS_STR" veid="EFReportingNodeType">
                                      <key>
                                        <s>44455354315F4D30-4E-4D30---</s>
                                      </key>
                                      <val>
                                        <ref refId="774"/>
                                      </val>
                                    </m>
                                    <b key="multiSelection">N</b>
                                  </be>
                                  <cust key="id" clsId="FilterOid">15</cust>
                                  <i key="index">0</i>
                                  <ref key="parent" refId="783"/>
                                </be>
                              </l>
                              <ref key="parent" refId="775"/>
                            </be>
                          </l>
                          <ref key="parent" refId="736"/>
                        </be>
                      </l>
                    </be>
                    <be key="matrixFilters" refId="810" clsId="FilterNode">
                      <l key="dimensionOids" refId="811" ln="0" eid="DimensionOid"/>
                      <l key="AdHocParamDimensionOids" refId="812" ln="0" eid="DimensionOid"/>
                      <be key="data" refId="813" clsId="FilterNodeData">
                        <ref key="filterNode" refId="810"/>
                        <i key="segmentLevel">0</i>
                        <ref key="segment" refId="28"/>
                        <b key="placeHolder">N</b>
                        <ref key="weight" refId="29"/>
                        <be key="textMatchingCondition" refId="81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Matrix</s>
                      <i key="index">0</i>
                      <l key="children" refId="815" ln="1" eid="Framework.com.tagetik.trees.INode,framework">
                        <be refId="816" clsId="FilterNode">
                          <l key="dimensionOids" refId="817" ln="1" eid="DimensionOid">
                            <cust clsId="DimensionOid">544950-45-5449505F4356---</cust>
                          </l>
                          <l key="AdHocParamDimensionOids" refId="818" ln="0" eid="DimensionOid"/>
                          <be key="data" refId="819" clsId="FilterNodeData">
                            <ref key="filterNode" refId="816"/>
                            <s key="dim">TIP</s>
                            <i key="segmentLevel">0</i>
                            <ref key="segment" refId="28"/>
                            <b key="placeHolder">N</b>
                            <ref key="weight" refId="29"/>
                            <be key="textMatchingCondition" refId="820" clsId="TextMatchingCondition">
                              <ref key="op" refId="31"/>
                              <s key="val"/>
                            </be>
                            <ref key="change" refId="32"/>
                            <ref key="dataType" refId="33"/>
                            <b key="prevailingDataType">N</b>
                            <ref key="editability" refId="34"/>
                            <b key="signChange">N</b>
                            <b key="nativeSignChange">N</b>
                            <l key="nav" refId="821" ln="0" eid="ScenarioModifierValue"/>
                            <i key="sco">0</i>
                            <b key="applyFiltersForForcedScenarioPeriodoMap">N</b>
                            <b key="lineSplit">N</b>
                            <b key="addRCRow">N</b>
                            <b key="complementary">N</b>
                            <ref key="periodicCalculation" refId="35"/>
                            <b key="breakLevelSubtotal">N</b>
                            <b key="alreadyDrilled">N</b>
                            <b key="multiSelection">N</b>
                          </be>
                          <cust key="id" clsId="FilterOid">4</cust>
                          <s key="cod"/>
                          <s key="desc"/>
                          <i key="index">0</i>
                          <l key="children" refId="822" ln="1" eid="Framework.com.tagetik.trees.INode,framework">
                            <be refId="823" clsId="FilterNode">
                              <l key="dimensionOids" refId="824" ln="1" eid="DimensionOid">
                                <cust clsId="DimensionOid">415A495F453031-4E-414E303030303030---</cust>
                              </l>
                              <l key="AdHocParamDimensionOids" refId="825" ln="0" eid="DimensionOid"/>
                              <be key="data" refId="826" clsId="FilterNodeData">
                                <ref key="filterNode" refId="823"/>
                                <s key="dim">AZI_E01</s>
                                <i key="segmentLevel">0</i>
                                <ref key="segment" refId="28"/>
                                <b key="placeHolder">N</b>
                                <ref key="weight" refId="29"/>
                                <be key="textMatchingCondition" refId="82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b key="multiSelection">N</b>
                              </be>
                              <cust key="id" clsId="FilterOid">5</cust>
                              <i key="index">0</i>
                              <l key="children" refId="828" ln="1" eid="Framework.com.tagetik.trees.INode,framework">
                                <be refId="829" clsId="FilterNode">
                                  <l key="dimensionOids" refId="830" ln="1" eid="DimensionOid">
                                    <cust clsId="DimensionOid">4341545F24-4E-41435455414C53---</cust>
                                  </l>
                                  <l key="AdHocParamDimensionOids" refId="831" ln="0" eid="DimensionOid"/>
                                  <be key="data" refId="832" clsId="FilterNodeData">
                                    <ref key="filterNode" refId="829"/>
                                    <s key="dim">CAT_$</s>
                                    <i key="segmentLevel">0</i>
                                    <ref key="segment" refId="28"/>
                                    <b key="placeHolder">N</b>
                                    <ref key="weight" refId="29"/>
                                    <be key="textMatchingCondition" refId="83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b key="multiSelection">N</b>
                                  </be>
                                  <cust key="id" clsId="FilterOid">9</cust>
                                  <i key="index">0</i>
                                  <ref key="parent" refId="823"/>
                                </be>
                              </l>
                              <ref key="parent" refId="816"/>
                            </be>
                          </l>
                          <ref key="parent" refId="810"/>
                        </be>
                      </l>
                    </be>
                    <be key="rowHeaders" refId="834" clsId="ReportingHeaders">
                      <m key="headers" refId="835" keid="SYS_PR_I" veid="System.Collections.IList">
                        <key>
                          <i>-2</i>
                        </key>
                        <val>
                          <l refId="836" ln="1">
                            <s>$Account.code</s>
                          </l>
                        </val>
                        <key>
                          <i>-1</i>
                        </key>
                        <val>
                          <l refId="837" ln="1">
                            <s>$Account(HIERARCHY("A01")).desc</s>
                          </l>
                        </val>
                      </m>
                      <m key="headersDims" refId="838" keid="SYS_PR_I" veid="SYS_STR">
                        <key>
                          <i>-2</i>
                        </key>
                        <val>
                          <s>VOC_A01</s>
                        </val>
                        <key>
                          <i>-1</i>
                        </key>
                        <val>
                          <s>VOC_A01</s>
                        </val>
                      </m>
                    </be>
                    <be key="columnHeaders" refId="839" clsId="ReportingHeaders">
                      <m key="headers" refId="840" keid="SYS_PR_I" veid="System.Collections.IList">
                        <key>
                          <i>-2</i>
                        </key>
                        <val>
                          <l refId="841" ln="1">
                            <s>$Scenario.year</s>
                          </l>
                        </val>
                        <key>
                          <i>-1</i>
                        </key>
                        <val>
                          <l refId="842" ln="1">
                            <s>$Cust_Dim1.code</s>
                          </l>
                        </val>
                      </m>
                      <m key="headersDims" refId="843" keid="SYS_PR_I" veid="SYS_STR">
                        <key>
                          <i>-2</i>
                        </key>
                        <val>
                          <s>SCE_$</s>
                        </val>
                        <key>
                          <i>-1</i>
                        </key>
                        <val>
                          <s>DEST1_M0</s>
                        </val>
                      </m>
                    </be>
                    <e key="styleType" refId="844" id="MatrixStyleType">0</e>
                    <b key="subtotalOnTop">N</b>
                    <b key="leavesFirst">N</b>
                    <b key="groupSubtotal">N</b>
                    <b key="replaceWithPlaceholder">N</b>
                    <b key="onlyFirstHeader">N</b>
                    <b key="allowRangeBreak">N</b>
                    <b key="showZeros">N</b>
                    <i key="maxRows">0</i>
                    <e key="rowsExpansionMode" refId="845" id="RowColExpansionMode">1</e>
                    <i key="maxCols">0</i>
                    <ref key="colsExpansionMode" refId="845"/>
                    <e key="columnsAutofitMode" refId="846" id="ColumnsAutofitMode">0</e>
                    <b key="isEditabilityOnDemand">N</b>
                    <b key="useForcedBoundDims">N</b>
                    <e key="disableHints" refId="847" id="MatrixHintsPolicy">C</e>
                    <e key="tipoAllineamentoLordiIC" refId="848" id="TipoAllineamentoLordiIC">X</e>
                    <set key="forcedDimensions" refId="849" ln="0" eid="SYS_STR"/>
                    <b key="bindOriginalAmountOnSave">N</b>
                    <b key="showLink">N</b>
                    <i key="index">0</i>
                    <b key="excludeValuatingSheetsWithZeroValues">N</b>
                    <m key="addictionalStyleSheets" refId="850" keid="SYS_STR" veid="StyleSheet"/>
                    <b key="allowOpenNewElements">N</b>
                    <s key="forcedBreakBackType">X</s>
                    <s key="forcedBreakBackRefLeaf">X</s>
                    <b key="autoOpenNewElements">N</b>
                    <b key="askNumRows">N</b>
                    <set key="forcedContentCells" refId="851" ln="65" eid="Reporting.com.tagetik.tables.IMatixCellLeafPositions,Reporting">
                      <be refId="852" clsId="MatrixCellLeafOids">
                        <cust key="row" clsId="FilterOid">297</cust>
                        <cust key="col" clsId="FilterOid">10</cust>
                      </be>
                      <be refId="853" clsId="ColHeaderMatrixCellLeafPositions">
                        <i key="colHeader">-1</i>
                        <cust key="row" clsId="FilterOid">289</cust>
                      </be>
                      <be refId="854" clsId="ColHeaderMatrixCellLeafPositions">
                        <i key="colHeader">-1</i>
                        <cust key="row" clsId="FilterOid">256</cust>
                      </be>
                      <be refId="855" clsId="CornerHeaderMatrixCellLeafPositions">
                        <i key="colHeader">-1</i>
                        <i key="rowHeader">-2</i>
                      </be>
                      <be refId="856" clsId="MatrixCellLeafOids">
                        <cust key="row" clsId="FilterOid">273</cust>
                        <cust key="col" clsId="FilterOid">15</cust>
                      </be>
                      <be refId="857" clsId="ColHeaderMatrixCellLeafPositions">
                        <i key="colHeader">-1</i>
                        <cust key="row" clsId="FilterOid">285</cust>
                      </be>
                      <be refId="858" clsId="MatrixCellLeafOids">
                        <cust key="row" clsId="FilterOid">273</cust>
                        <cust key="col" clsId="FilterOid">11</cust>
                      </be>
                      <be refId="859" clsId="ColHeaderMatrixCellLeafPositions">
                        <i key="colHeader">-1</i>
                        <cust key="row" clsId="FilterOid">281</cust>
                      </be>
                      <be refId="860" clsId="ColHeaderMatrixCellLeafPositions">
                        <i key="colHeader">-1</i>
                        <cust key="row" clsId="FilterOid">310</cust>
                      </be>
                      <be refId="861" clsId="ColHeaderMatrixCellLeafPositions">
                        <i key="colHeader">-1</i>
                        <cust key="row" clsId="FilterOid">277</cust>
                      </be>
                      <be refId="862" clsId="ColHeaderMatrixCellLeafPositions">
                        <i key="colHeader">-1</i>
                        <cust key="row" clsId="FilterOid">306</cust>
                      </be>
                      <be refId="863" clsId="ColHeaderMatrixCellLeafPositions">
                        <i key="colHeader">-1</i>
                        <cust key="row" clsId="FilterOid">273</cust>
                      </be>
                      <be refId="864" clsId="ColHeaderMatrixCellLeafPositions">
                        <i key="colHeader">-1</i>
                        <cust key="row" clsId="FilterOid">302</cust>
                      </be>
                      <be refId="865" clsId="ColHeaderMatrixCellLeafPositions">
                        <i key="colHeader">-1</i>
                        <cust key="row" clsId="FilterOid">269</cust>
                      </be>
                      <be refId="866" clsId="ColHeaderMatrixCellLeafPositions">
                        <i key="colHeader">-1</i>
                        <cust key="row" clsId="FilterOid">298</cust>
                      </be>
                      <be refId="867" clsId="ColHeaderMatrixCellLeafPositions">
                        <i key="colHeader">-1</i>
                        <cust key="row" clsId="FilterOid">265</cust>
                      </be>
                      <be refId="868" clsId="ColHeaderMatrixCellLeafPositions">
                        <i key="colHeader">-1</i>
                        <cust key="row" clsId="FilterOid">294</cust>
                      </be>
                      <be refId="869" clsId="ColHeaderMatrixCellLeafPositions">
                        <i key="colHeader">-1</i>
                        <cust key="row" clsId="FilterOid">261</cust>
                      </be>
                      <be refId="870" clsId="MatrixCellLeafOids">
                        <cust key="row" clsId="FilterOid">297</cust>
                        <cust key="col" clsId="FilterOid">11</cust>
                      </be>
                      <be refId="871" clsId="ColHeaderMatrixCellLeafPositions">
                        <i key="colHeader">-1</i>
                        <cust key="row" clsId="FilterOid">290</cust>
                      </be>
                      <be refId="872" clsId="ColHeaderMatrixCellLeafPositions">
                        <i key="colHeader">-1</i>
                        <cust key="row" clsId="FilterOid">257</cust>
                      </be>
                      <be refId="873" clsId="ColHeaderMatrixCellLeafPositions">
                        <i key="colHeader">-1</i>
                        <cust key="row" clsId="FilterOid">286</cust>
                      </be>
                      <be refId="874" clsId="ColHeaderMatrixCellLeafPositions">
                        <i key="colHeader">-1</i>
                        <cust key="row" clsId="FilterOid">253</cust>
                      </be>
                      <be refId="875" clsId="ColHeaderMatrixCellLeafPositions">
                        <i key="colHeader">-1</i>
                        <cust key="row" clsId="FilterOid">282</cust>
                      </be>
                      <be refId="876" clsId="ColHeaderMatrixCellLeafPositions">
                        <i key="colHeader">-1</i>
                        <cust key="row" clsId="FilterOid">278</cust>
                      </be>
                      <be refId="877" clsId="ColHeaderMatrixCellLeafPositions">
                        <i key="colHeader">-1</i>
                        <cust key="row" clsId="FilterOid">307</cust>
                      </be>
                      <be refId="878" clsId="ColHeaderMatrixCellLeafPositions">
                        <i key="colHeader">-1</i>
                        <cust key="row" clsId="FilterOid">274</cust>
                      </be>
                      <be refId="879" clsId="ColHeaderMatrixCellLeafPositions">
                        <i key="colHeader">-1</i>
                        <cust key="row" clsId="FilterOid">303</cust>
                      </be>
                      <be refId="880" clsId="ColHeaderMatrixCellLeafPositions">
                        <i key="colHeader">-1</i>
                        <cust key="row" clsId="FilterOid">270</cust>
                      </be>
                      <be refId="881" clsId="ColHeaderMatrixCellLeafPositions">
                        <i key="colHeader">-1</i>
                        <cust key="row" clsId="FilterOid">299</cust>
                      </be>
                      <be refId="882" clsId="ColHeaderMatrixCellLeafPositions">
                        <i key="colHeader">-1</i>
                        <cust key="row" clsId="FilterOid">266</cust>
                      </be>
                      <be refId="883" clsId="ColHeaderMatrixCellLeafPositions">
                        <i key="colHeader">-1</i>
                        <cust key="row" clsId="FilterOid">295</cust>
                      </be>
                      <be refId="884" clsId="ColHeaderMatrixCellLeafPositions">
                        <i key="colHeader">-1</i>
                        <cust key="row" clsId="FilterOid">262</cust>
                      </be>
                      <be refId="885" clsId="ColHeaderMatrixCellLeafPositions">
                        <i key="colHeader">-1</i>
                        <cust key="row" clsId="FilterOid">291</cust>
                      </be>
                      <be refId="886" clsId="ColHeaderMatrixCellLeafPositions">
                        <i key="colHeader">-1</i>
                        <cust key="row" clsId="FilterOid">258</cust>
                      </be>
                      <be refId="887" clsId="ColHeaderMatrixCellLeafPositions">
                        <i key="colHeader">-1</i>
                        <cust key="row" clsId="FilterOid">287</cust>
                      </be>
                      <be refId="888" clsId="ColHeaderMatrixCellLeafPositions">
                        <i key="colHeader">-1</i>
                        <cust key="row" clsId="FilterOid">254</cust>
                      </be>
                      <be refId="889" clsId="ColHeaderMatrixCellLeafPositions">
                        <i key="colHeader">-1</i>
                        <cust key="row" clsId="FilterOid">316</cust>
                      </be>
                      <be refId="890" clsId="ColHeaderMatrixCellLeafPositions">
                        <i key="colHeader">-1</i>
                        <cust key="row" clsId="FilterOid">283</cust>
                      </be>
                      <be refId="891" clsId="ColHeaderMatrixCellLeafPositions">
                        <i key="colHeader">-1</i>
                        <cust key="row" clsId="FilterOid">279</cust>
                      </be>
                      <be refId="892" clsId="ColHeaderMatrixCellLeafPositions">
                        <i key="colHeader">-1</i>
                        <cust key="row" clsId="FilterOid">308</cust>
                      </be>
                      <be refId="893" clsId="ColHeaderMatrixCellLeafPositions">
                        <i key="colHeader">-1</i>
                        <cust key="row" clsId="FilterOid">275</cust>
                      </be>
                      <be refId="894" clsId="ColHeaderMatrixCellLeafPositions">
                        <i key="colHeader">-1</i>
                        <cust key="row" clsId="FilterOid">304</cust>
                      </be>
                      <be refId="895" clsId="ColHeaderMatrixCellLeafPositions">
                        <i key="colHeader">-1</i>
                        <cust key="row" clsId="FilterOid">271</cust>
                      </be>
                      <be refId="896" clsId="ColHeaderMatrixCellLeafPositions">
                        <i key="colHeader">-1</i>
                        <cust key="row" clsId="FilterOid">300</cust>
                      </be>
                      <be refId="897" clsId="ColHeaderMatrixCellLeafPositions">
                        <i key="colHeader">-1</i>
                        <cust key="row" clsId="FilterOid">267</cust>
                      </be>
                      <be refId="898" clsId="ColHeaderMatrixCellLeafPositions">
                        <i key="colHeader">-1</i>
                        <cust key="row" clsId="FilterOid">296</cust>
                      </be>
                      <be refId="899" clsId="ColHeaderMatrixCellLeafPositions">
                        <i key="colHeader">-1</i>
                        <cust key="row" clsId="FilterOid">263</cust>
                      </be>
                      <be refId="900" clsId="ColHeaderMatrixCellLeafPositions">
                        <i key="colHeader">-1</i>
                        <cust key="row" clsId="FilterOid">292</cust>
                      </be>
                      <be refId="901" clsId="ColHeaderMatrixCellLeafPositions">
                        <i key="colHeader">-1</i>
                        <cust key="row" clsId="FilterOid">259</cust>
                      </be>
                      <be refId="902" clsId="ColHeaderMatrixCellLeafPositions">
                        <i key="colHeader">-1</i>
                        <cust key="row" clsId="FilterOid">255</cust>
                      </be>
                      <be refId="903" clsId="MatrixCellLeafOids">
                        <cust key="row" clsId="FilterOid">273</cust>
                        <cust key="col" clsId="FilterOid">14</cust>
                      </be>
                      <be refId="904" clsId="ColHeaderMatrixCellLeafPositions">
                        <i key="colHeader">-1</i>
                        <cust key="row" clsId="FilterOid">284</cust>
                      </be>
                      <be refId="905" clsId="MatrixCellLeafOids">
                        <cust key="row" clsId="FilterOid">273</cust>
                        <cust key="col" clsId="FilterOid">10</cust>
                      </be>
                      <be refId="906" clsId="ColHeaderMatrixCellLeafPositions">
                        <i key="colHeader">-1</i>
                        <cust key="row" clsId="FilterOid">280</cust>
                      </be>
                      <be refId="907" clsId="ColHeaderMatrixCellLeafPositions">
                        <i key="colHeader">-1</i>
                        <cust key="row" clsId="FilterOid">309</cust>
                      </be>
                      <be refId="908" clsId="ColHeaderMatrixCellLeafPositions">
                        <i key="colHeader">-1</i>
                        <cust key="row" clsId="FilterOid">276</cust>
                      </be>
                      <be refId="909" clsId="ColHeaderMatrixCellLeafPositions">
                        <i key="colHeader">-1</i>
                        <cust key="row" clsId="FilterOid">305</cust>
                      </be>
                      <be refId="910" clsId="ColHeaderMatrixCellLeafPositions">
                        <i key="colHeader">-1</i>
                        <cust key="row" clsId="FilterOid">272</cust>
                      </be>
                      <be refId="911" clsId="ColHeaderMatrixCellLeafPositions">
                        <i key="colHeader">-1</i>
                        <cust key="row" clsId="FilterOid">301</cust>
                      </be>
                      <be refId="912" clsId="ColHeaderMatrixCellLeafPositions">
                        <i key="colHeader">-1</i>
                        <cust key="row" clsId="FilterOid">268</cust>
                      </be>
                      <be refId="913" clsId="ColHeaderMatrixCellLeafPositions">
                        <i key="colHeader">-1</i>
                        <cust key="row" clsId="FilterOid">297</cust>
                      </be>
                      <be refId="914" clsId="ColHeaderMatrixCellLeafPositions">
                        <i key="colHeader">-1</i>
                        <cust key="row" clsId="FilterOid">264</cust>
                      </be>
                      <be refId="915" clsId="ColHeaderMatrixCellLeafPositions">
                        <i key="colHeader">-1</i>
                        <cust key="row" clsId="FilterOid">293</cust>
                      </be>
                      <be refId="916" clsId="ColHeaderMatrixCellLeafPositions">
                        <i key="colHeader">-1</i>
                        <cust key="row" clsId="FilterOid">260</cust>
                      </be>
                    </set>
                    <m key="forcedEditModes" refId="917" keid="Reporting.com.tagetik.tables.IMatixCellLeafPositions,Reporting" veid="SYS_STR"/>
                    <b key="UseTxlDeFormEditor">N</b>
                    <be key="TxDeFormsEditorDescriptor" refId="918" clsId="TxDeFormsEditorDescriptor">
                      <l key="Tabs" refId="919" ln="0" eid="TxDeFormsEditorGridDescriptor"/>
                      <i key="Height">400</i>
                      <i key="Width">430</i>
                      <b key="editButton">S</b>
                      <b key="newButton">S</b>
                      <b key="deleteButton">S</b>
                    </be>
                    <be key="workspaceTableInfo" refId="920" clsId="matrixWSInfo">
                      <b key="isT">N</b>
                      <s key="wsCode">$CPM</s>
                    </be>
                    <be key="customFilters" refId="921" clsId="ExpCustomFiltersProspetto"/>
                  </be>
                </val>
                <key>
                  <s>Matrix01 copy00</s>
                </key>
                <val>
                  <be refId="922" clsId="MatrixPositionBlockVO">
                    <s key="positionID">Matrix01 copy00</s>
                    <be key="rows" refId="923" clsId="FilterNode">
                      <l key="dimensionOids" refId="924" ln="0" eid="DimensionOid"/>
                      <l key="AdHocParamDimensionOids" refId="925" ln="0" eid="DimensionOid"/>
                      <be key="data" refId="926" clsId="FilterNodeData">
                        <be key="filterNode" refId="927" clsId="FilterNode">
                          <l key="dimensionOids" refId="928" ln="0" eid="DimensionOid"/>
                          <l key="AdHocParamDimensionOids" refId="929" ln="0" eid="DimensionOid"/>
                          <be key="data" refId="930" clsId="FilterNodeData">
                            <ref key="filterNode" refId="927"/>
                            <i key="segmentLevel">0</i>
                            <ref key="segment" refId="28"/>
                            <b key="placeHolder">N</b>
                            <ref key="weight" refId="29"/>
                            <be key="textMatchingCondition" refId="93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Rows</s>
                          <i key="index">0</i>
                          <l key="children" refId="932" ln="25" eid="Framework.com.tagetik.trees.INode,framework">
                            <be refId="933" clsId="FilterNode">
                              <l key="dimensionOids" refId="934" ln="1" eid="DimensionOid">
                                <cust clsId="DimensionOid">564F43-4E-43444D30327C30303130----53-45</cust>
                              </l>
                              <l key="AdHocParamDimensionOids" refId="935" ln="0" eid="DimensionOid"/>
                              <be key="data" refId="936" clsId="FilterNodeData">
                                <ref key="filterNode" refId="933"/>
                                <s key="dim">VOC</s>
                                <i key="segmentLevel">0</i>
                                <ref key="segment" refId="28"/>
                                <b key="placeHolder">N</b>
                                <ref key="weight" refId="29"/>
                                <be key="textMatchingCondition" refId="93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38"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79</cust>
                              <i key="index">0</i>
                              <ref key="parent" refId="927"/>
                            </be>
                            <be refId="939" clsId="FilterNode">
                              <l key="dimensionOids" refId="940" ln="1" eid="DimensionOid">
                                <cust clsId="DimensionOid">564F43-4E-43444D30327C30303230----53-45</cust>
                              </l>
                              <l key="AdHocParamDimensionOids" refId="941" ln="0" eid="DimensionOid"/>
                              <be key="data" refId="942" clsId="FilterNodeData">
                                <ref key="filterNode" refId="939"/>
                                <s key="dim">VOC</s>
                                <i key="segmentLevel">0</i>
                                <ref key="segment" refId="28"/>
                                <b key="placeHolder">N</b>
                                <ref key="weight" refId="29"/>
                                <be key="textMatchingCondition" refId="94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44"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80</cust>
                              <i key="index">0</i>
                              <ref key="parent" refId="927"/>
                            </be>
                            <be refId="945" clsId="FilterNode">
                              <l key="dimensionOids" refId="946" ln="1" eid="DimensionOid">
                                <cust clsId="DimensionOid">564F43-4E-43444D30327C30303330----53-45</cust>
                              </l>
                              <l key="AdHocParamDimensionOids" refId="947" ln="0" eid="DimensionOid"/>
                              <be key="data" refId="948" clsId="FilterNodeData">
                                <ref key="filterNode" refId="945"/>
                                <s key="dim">VOC</s>
                                <i key="segmentLevel">0</i>
                                <ref key="segment" refId="28"/>
                                <b key="placeHolder">N</b>
                                <ref key="weight" refId="29"/>
                                <be key="textMatchingCondition" refId="94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50"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81</cust>
                              <i key="index">0</i>
                              <ref key="parent" refId="927"/>
                            </be>
                            <be refId="951" clsId="FilterNode">
                              <l key="dimensionOids" refId="952" ln="1" eid="DimensionOid">
                                <cust clsId="DimensionOid">564F43-4E-43444D30327C30303430----53-45</cust>
                              </l>
                              <l key="AdHocParamDimensionOids" refId="953" ln="0" eid="DimensionOid"/>
                              <be key="data" refId="954" clsId="FilterNodeData">
                                <ref key="filterNode" refId="951"/>
                                <s key="dim">VOC</s>
                                <i key="segmentLevel">0</i>
                                <ref key="segment" refId="28"/>
                                <b key="placeHolder">N</b>
                                <ref key="weight" refId="29"/>
                                <be key="textMatchingCondition" refId="95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56"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82</cust>
                              <i key="index">0</i>
                              <ref key="parent" refId="927"/>
                            </be>
                            <be refId="957" clsId="FilterNode">
                              <l key="dimensionOids" refId="958" ln="1" eid="DimensionOid">
                                <cust clsId="DimensionOid">564F43-4E-43444D30327C30303530----53-45</cust>
                              </l>
                              <l key="AdHocParamDimensionOids" refId="959" ln="0" eid="DimensionOid"/>
                              <be key="data" refId="960" clsId="FilterNodeData">
                                <ref key="filterNode" refId="957"/>
                                <s key="dim">VOC</s>
                                <i key="segmentLevel">0</i>
                                <ref key="segment" refId="28"/>
                                <b key="placeHolder">N</b>
                                <ref key="weight" refId="29"/>
                                <be key="textMatchingCondition" refId="96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62"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83</cust>
                              <i key="index">0</i>
                              <ref key="parent" refId="927"/>
                            </be>
                            <be refId="963" clsId="FilterNode">
                              <l key="dimensionOids" refId="964" ln="1" eid="DimensionOid">
                                <cust clsId="DimensionOid">564F43-4E-43444D30327C30303630----53-45</cust>
                              </l>
                              <l key="AdHocParamDimensionOids" refId="965" ln="0" eid="DimensionOid"/>
                              <be key="data" refId="966" clsId="FilterNodeData">
                                <ref key="filterNode" refId="963"/>
                                <s key="dim">VOC</s>
                                <i key="segmentLevel">0</i>
                                <ref key="segment" refId="28"/>
                                <b key="placeHolder">N</b>
                                <ref key="weight" refId="29"/>
                                <be key="textMatchingCondition" refId="96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68"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84</cust>
                              <i key="index">0</i>
                              <ref key="parent" refId="927"/>
                            </be>
                            <be refId="969" clsId="FilterNode">
                              <l key="dimensionOids" refId="970" ln="1" eid="DimensionOid">
                                <cust clsId="DimensionOid">564F43-4E-43444D30327C30303730----53-45</cust>
                              </l>
                              <l key="AdHocParamDimensionOids" refId="971" ln="0" eid="DimensionOid"/>
                              <be key="data" refId="972" clsId="FilterNodeData">
                                <ref key="filterNode" refId="969"/>
                                <s key="dim">VOC</s>
                                <i key="segmentLevel">0</i>
                                <ref key="segment" refId="28"/>
                                <b key="placeHolder">N</b>
                                <ref key="weight" refId="29"/>
                                <be key="textMatchingCondition" refId="97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74"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85</cust>
                              <i key="index">0</i>
                              <ref key="parent" refId="927"/>
                            </be>
                            <be refId="975" clsId="FilterNode">
                              <l key="dimensionOids" refId="976" ln="1" eid="DimensionOid">
                                <cust clsId="DimensionOid">564F43-4E-43444D30327C30303830----53-45</cust>
                              </l>
                              <l key="AdHocParamDimensionOids" refId="977" ln="0" eid="DimensionOid"/>
                              <be key="data" refId="978" clsId="FilterNodeData">
                                <ref key="filterNode" refId="975"/>
                                <s key="dim">VOC</s>
                                <i key="segmentLevel">0</i>
                                <ref key="segment" refId="28"/>
                                <b key="placeHolder">N</b>
                                <ref key="weight" refId="29"/>
                                <be key="textMatchingCondition" refId="97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80"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86</cust>
                              <i key="index">0</i>
                              <ref key="parent" refId="927"/>
                            </be>
                            <be refId="981" clsId="FilterNode">
                              <l key="dimensionOids" refId="982" ln="1" eid="DimensionOid">
                                <cust clsId="DimensionOid">564F43-4E-43444D30327C30303930----53-45</cust>
                              </l>
                              <l key="AdHocParamDimensionOids" refId="983" ln="0" eid="DimensionOid"/>
                              <be key="data" refId="984" clsId="FilterNodeData">
                                <ref key="filterNode" refId="981"/>
                                <s key="dim">VOC</s>
                                <i key="segmentLevel">0</i>
                                <ref key="segment" refId="28"/>
                                <b key="placeHolder">N</b>
                                <ref key="weight" refId="29"/>
                                <be key="textMatchingCondition" refId="98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86"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87</cust>
                              <i key="index">0</i>
                              <ref key="parent" refId="927"/>
                            </be>
                            <be refId="987" clsId="FilterNode">
                              <l key="dimensionOids" refId="988" ln="1" eid="DimensionOid">
                                <cust clsId="DimensionOid">564F43-4E-43444D30327C30313030----53-45</cust>
                              </l>
                              <l key="AdHocParamDimensionOids" refId="989" ln="0" eid="DimensionOid"/>
                              <be key="data" refId="990" clsId="FilterNodeData">
                                <ref key="filterNode" refId="987"/>
                                <s key="dim">VOC</s>
                                <i key="segmentLevel">0</i>
                                <ref key="segment" refId="28"/>
                                <b key="placeHolder">N</b>
                                <ref key="weight" refId="29"/>
                                <be key="textMatchingCondition" refId="99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92"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88</cust>
                              <i key="index">0</i>
                              <ref key="parent" refId="927"/>
                            </be>
                            <be refId="993" clsId="FilterNode">
                              <l key="dimensionOids" refId="994" ln="1" eid="DimensionOid">
                                <cust clsId="DimensionOid">564F43-4E-43444D30327C30313130----53-45</cust>
                              </l>
                              <l key="AdHocParamDimensionOids" refId="995" ln="0" eid="DimensionOid"/>
                              <be key="data" refId="996" clsId="FilterNodeData">
                                <ref key="filterNode" refId="993"/>
                                <s key="dim">VOC</s>
                                <i key="segmentLevel">0</i>
                                <ref key="segment" refId="28"/>
                                <b key="placeHolder">N</b>
                                <ref key="weight" refId="29"/>
                                <be key="textMatchingCondition" refId="99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998"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89</cust>
                              <i key="index">0</i>
                              <ref key="parent" refId="927"/>
                            </be>
                            <be refId="999" clsId="FilterNode">
                              <l key="dimensionOids" refId="1000" ln="1" eid="DimensionOid">
                                <cust clsId="DimensionOid">564F43-4E-43444D30327C30313230----53-45</cust>
                              </l>
                              <l key="AdHocParamDimensionOids" refId="1001" ln="0" eid="DimensionOid"/>
                              <be key="data" refId="1002" clsId="FilterNodeData">
                                <ref key="filterNode" refId="999"/>
                                <s key="dim">VOC</s>
                                <i key="segmentLevel">0</i>
                                <ref key="segment" refId="28"/>
                                <b key="placeHolder">N</b>
                                <ref key="weight" refId="29"/>
                                <be key="textMatchingCondition" refId="100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04"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90</cust>
                              <i key="index">0</i>
                              <ref key="parent" refId="927"/>
                            </be>
                            <be refId="1005" clsId="FilterNode">
                              <l key="dimensionOids" refId="1006" ln="1" eid="DimensionOid">
                                <cust clsId="DimensionOid">564F43-4E-43444D30327C30313330----53-45</cust>
                              </l>
                              <l key="AdHocParamDimensionOids" refId="1007" ln="0" eid="DimensionOid"/>
                              <be key="data" refId="1008" clsId="FilterNodeData">
                                <ref key="filterNode" refId="1005"/>
                                <s key="dim">VOC</s>
                                <i key="segmentLevel">0</i>
                                <ref key="segment" refId="28"/>
                                <b key="placeHolder">N</b>
                                <ref key="weight" refId="29"/>
                                <be key="textMatchingCondition" refId="100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10"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91</cust>
                              <i key="index">0</i>
                              <ref key="parent" refId="927"/>
                            </be>
                            <be refId="1011" clsId="FilterNode">
                              <l key="dimensionOids" refId="1012" ln="1" eid="DimensionOid">
                                <cust clsId="DimensionOid">564F43-4E-43444D30327C30313430----53-45</cust>
                              </l>
                              <l key="AdHocParamDimensionOids" refId="1013" ln="0" eid="DimensionOid"/>
                              <be key="data" refId="1014" clsId="FilterNodeData">
                                <ref key="filterNode" refId="1011"/>
                                <s key="dim">VOC</s>
                                <i key="segmentLevel">0</i>
                                <ref key="segment" refId="28"/>
                                <b key="placeHolder">N</b>
                                <ref key="weight" refId="29"/>
                                <be key="textMatchingCondition" refId="101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16"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92</cust>
                              <i key="index">0</i>
                              <ref key="parent" refId="927"/>
                            </be>
                            <be refId="1017" clsId="FilterNode">
                              <l key="dimensionOids" refId="1018" ln="1" eid="DimensionOid">
                                <cust clsId="DimensionOid">564F43-4E-43444D30327C30313530----53-45</cust>
                              </l>
                              <l key="AdHocParamDimensionOids" refId="1019" ln="0" eid="DimensionOid"/>
                              <be key="data" refId="1020" clsId="FilterNodeData">
                                <ref key="filterNode" refId="1017"/>
                                <s key="dim">VOC</s>
                                <i key="segmentLevel">0</i>
                                <ref key="segment" refId="28"/>
                                <b key="placeHolder">N</b>
                                <ref key="weight" refId="29"/>
                                <be key="textMatchingCondition" refId="102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22"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93</cust>
                              <i key="index">0</i>
                              <ref key="parent" refId="927"/>
                            </be>
                            <be refId="1023" clsId="FilterNode">
                              <l key="dimensionOids" refId="1024" ln="1" eid="DimensionOid">
                                <cust clsId="DimensionOid">564F43-4E-43444D30327C30313630----53-45</cust>
                              </l>
                              <l key="AdHocParamDimensionOids" refId="1025" ln="0" eid="DimensionOid"/>
                              <be key="data" refId="1026" clsId="FilterNodeData">
                                <ref key="filterNode" refId="1023"/>
                                <s key="dim">VOC</s>
                                <i key="segmentLevel">0</i>
                                <ref key="segment" refId="28"/>
                                <b key="placeHolder">N</b>
                                <ref key="weight" refId="29"/>
                                <be key="textMatchingCondition" refId="102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28"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94</cust>
                              <i key="index">0</i>
                              <ref key="parent" refId="927"/>
                            </be>
                            <be refId="1029" clsId="FilterNode">
                              <l key="dimensionOids" refId="1030" ln="1" eid="DimensionOid">
                                <cust clsId="DimensionOid">564F43-4E-43444D30327C30313730----53-45</cust>
                              </l>
                              <l key="AdHocParamDimensionOids" refId="1031" ln="0" eid="DimensionOid"/>
                              <be key="data" refId="1032" clsId="FilterNodeData">
                                <ref key="filterNode" refId="1029"/>
                                <s key="dim">VOC</s>
                                <i key="segmentLevel">0</i>
                                <ref key="segment" refId="28"/>
                                <b key="placeHolder">N</b>
                                <ref key="weight" refId="29"/>
                                <be key="textMatchingCondition" refId="103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34"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95</cust>
                              <i key="index">0</i>
                              <ref key="parent" refId="927"/>
                            </be>
                            <be refId="1035" clsId="FilterNode">
                              <l key="dimensionOids" refId="1036" ln="1" eid="DimensionOid">
                                <cust clsId="DimensionOid">564F43-4E-43444D30327C30313830----53-45</cust>
                              </l>
                              <l key="AdHocParamDimensionOids" refId="1037" ln="0" eid="DimensionOid"/>
                              <be key="data" refId="1038" clsId="FilterNodeData">
                                <ref key="filterNode" refId="1035"/>
                                <s key="dim">VOC</s>
                                <i key="segmentLevel">0</i>
                                <ref key="segment" refId="28"/>
                                <b key="placeHolder">N</b>
                                <ref key="weight" refId="29"/>
                                <be key="textMatchingCondition" refId="103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40"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96</cust>
                              <i key="index">0</i>
                              <ref key="parent" refId="927"/>
                            </be>
                            <be refId="1041" clsId="FilterNode">
                              <l key="dimensionOids" refId="1042" ln="1" eid="DimensionOid">
                                <cust clsId="DimensionOid">564F43-4E-43444D30327C30313930----53-45</cust>
                              </l>
                              <l key="AdHocParamDimensionOids" refId="1043" ln="0" eid="DimensionOid"/>
                              <be key="data" refId="1044" clsId="FilterNodeData">
                                <ref key="filterNode" refId="1041"/>
                                <s key="dim">VOC</s>
                                <i key="segmentLevel">0</i>
                                <ref key="segment" refId="28"/>
                                <b key="placeHolder">N</b>
                                <ref key="weight" refId="29"/>
                                <be key="textMatchingCondition" refId="104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46"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97</cust>
                              <i key="index">0</i>
                              <ref key="parent" refId="927"/>
                            </be>
                            <be refId="1047" clsId="FilterNode">
                              <l key="dimensionOids" refId="1048" ln="1" eid="DimensionOid">
                                <cust clsId="DimensionOid">564F43-4E-43444D30327C30323030----53-45</cust>
                              </l>
                              <l key="AdHocParamDimensionOids" refId="1049" ln="0" eid="DimensionOid"/>
                              <be key="data" refId="1050" clsId="FilterNodeData">
                                <ref key="filterNode" refId="1047"/>
                                <s key="dim">VOC</s>
                                <i key="segmentLevel">0</i>
                                <ref key="segment" refId="28"/>
                                <b key="placeHolder">N</b>
                                <ref key="weight" refId="29"/>
                                <be key="textMatchingCondition" refId="105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52"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98</cust>
                              <i key="index">0</i>
                              <ref key="parent" refId="927"/>
                            </be>
                            <be refId="1053" clsId="FilterNode">
                              <l key="dimensionOids" refId="1054" ln="1" eid="DimensionOid">
                                <cust clsId="DimensionOid">564F43-4E-43444D30327C30323130----53-45</cust>
                              </l>
                              <l key="AdHocParamDimensionOids" refId="1055" ln="0" eid="DimensionOid"/>
                              <be key="data" refId="1056" clsId="FilterNodeData">
                                <ref key="filterNode" refId="1053"/>
                                <s key="dim">VOC</s>
                                <i key="segmentLevel">0</i>
                                <ref key="segment" refId="28"/>
                                <b key="placeHolder">N</b>
                                <ref key="weight" refId="29"/>
                                <be key="textMatchingCondition" refId="105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58"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99</cust>
                              <i key="index">0</i>
                              <ref key="parent" refId="927"/>
                            </be>
                            <be refId="1059" clsId="FilterNode">
                              <l key="dimensionOids" refId="1060" ln="1" eid="DimensionOid">
                                <cust clsId="DimensionOid">564F43-4E-43444D30327C30323230----53-45</cust>
                              </l>
                              <l key="AdHocParamDimensionOids" refId="1061" ln="0" eid="DimensionOid"/>
                              <be key="data" refId="1062" clsId="FilterNodeData">
                                <ref key="filterNode" refId="1059"/>
                                <s key="dim">VOC</s>
                                <i key="segmentLevel">0</i>
                                <ref key="segment" refId="28"/>
                                <b key="placeHolder">N</b>
                                <ref key="weight" refId="29"/>
                                <be key="textMatchingCondition" refId="106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64"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100</cust>
                              <i key="index">0</i>
                              <ref key="parent" refId="927"/>
                            </be>
                            <be refId="1065" clsId="FilterNode">
                              <l key="dimensionOids" refId="1066" ln="1" eid="DimensionOid">
                                <cust clsId="DimensionOid">564F43-4E-43444D30327C30323330----53-45</cust>
                              </l>
                              <l key="AdHocParamDimensionOids" refId="1067" ln="0" eid="DimensionOid"/>
                              <be key="data" refId="1068" clsId="FilterNodeData">
                                <ref key="filterNode" refId="1065"/>
                                <s key="dim">VOC</s>
                                <i key="segmentLevel">0</i>
                                <ref key="segment" refId="28"/>
                                <b key="placeHolder">N</b>
                                <ref key="weight" refId="29"/>
                                <be key="textMatchingCondition" refId="106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70"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101</cust>
                              <i key="index">0</i>
                              <ref key="parent" refId="927"/>
                            </be>
                            <be refId="1071" clsId="FilterNode">
                              <l key="dimensionOids" refId="1072" ln="1" eid="DimensionOid">
                                <cust clsId="DimensionOid">564F43-4E-43444D30327C30323430----53-45</cust>
                              </l>
                              <l key="AdHocParamDimensionOids" refId="1073" ln="0" eid="DimensionOid"/>
                              <be key="data" refId="1074" clsId="FilterNodeData">
                                <ref key="filterNode" refId="1071"/>
                                <s key="dim">VOC</s>
                                <i key="segmentLevel">0</i>
                                <ref key="segment" refId="28"/>
                                <b key="placeHolder">N</b>
                                <ref key="weight" refId="29"/>
                                <be key="textMatchingCondition" refId="107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76"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102</cust>
                              <i key="index">0</i>
                              <ref key="parent" refId="927"/>
                            </be>
                            <be refId="1077" clsId="FilterNode">
                              <l key="dimensionOids" refId="1078" ln="1" eid="DimensionOid">
                                <cust clsId="DimensionOid">564F43-4E-43444D30327C30323530----53-45</cust>
                              </l>
                              <l key="AdHocParamDimensionOids" refId="1079" ln="0" eid="DimensionOid"/>
                              <be key="data" refId="1080" clsId="FilterNodeData">
                                <ref key="filterNode" refId="1077"/>
                                <s key="dim">VOC</s>
                                <i key="segmentLevel">0</i>
                                <ref key="segment" refId="28"/>
                                <b key="placeHolder">N</b>
                                <ref key="weight" refId="29"/>
                                <be key="textMatchingCondition" refId="108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082" keid="SYS_STR" veid="EFReportingNodeType">
                                  <key>
                                    <s>564F43-4E-43444D30327C30303330----53-45</s>
                                  </key>
                                  <val>
                                    <ref refId="109"/>
                                  </val>
                                  <key>
                                    <s>564F43-4E-43444D30327C30313030----53-45</s>
                                  </key>
                                  <val>
                                    <ref refId="109"/>
                                  </val>
                                  <key>
                                    <s>564F43-4E-43444D30327C30303730----53-45</s>
                                  </key>
                                  <val>
                                    <ref refId="109"/>
                                  </val>
                                  <key>
                                    <s>564F43-4E-43444D30327C30313630----53-45</s>
                                  </key>
                                  <val>
                                    <ref refId="109"/>
                                  </val>
                                  <key>
                                    <s>564F43-4E-43444D30327C30303930----53-45</s>
                                  </key>
                                  <val>
                                    <ref refId="109"/>
                                  </val>
                                  <key>
                                    <s>564F43-4E-43444D30327C30303230----53-45</s>
                                  </key>
                                  <val>
                                    <ref refId="110"/>
                                  </val>
                                  <key>
                                    <s>564F43-4E-43444D30327C30323430----53-45</s>
                                  </key>
                                  <val>
                                    <ref refId="109"/>
                                  </val>
                                  <key>
                                    <s>564F43-4E-43444D30327C30323530----53-45</s>
                                  </key>
                                  <val>
                                    <ref refId="109"/>
                                  </val>
                                  <key>
                                    <s>564F43-4E-43444D30327C30303130----53-45</s>
                                  </key>
                                  <val>
                                    <ref refId="109"/>
                                  </val>
                                  <key>
                                    <s>564F43-4E-43444D30327C30313730----53-45</s>
                                  </key>
                                  <val>
                                    <ref refId="109"/>
                                  </val>
                                  <key>
                                    <s>564F43-4E-43444D30327C30313930----53-45</s>
                                  </key>
                                  <val>
                                    <ref refId="109"/>
                                  </val>
                                  <key>
                                    <s>564F43-4E-43444D30327C30323030----53-45</s>
                                  </key>
                                  <val>
                                    <ref refId="109"/>
                                  </val>
                                  <key>
                                    <s>564F43-4E-43444D30327C30303830----53-45</s>
                                  </key>
                                  <val>
                                    <ref refId="109"/>
                                  </val>
                                  <key>
                                    <s>564F43-4E-43444D30327C30303530----53-45</s>
                                  </key>
                                  <val>
                                    <ref refId="109"/>
                                  </val>
                                  <key>
                                    <s>564F43-4E-43444D30327C30313130----53-45</s>
                                  </key>
                                  <val>
                                    <ref refId="109"/>
                                  </val>
                                  <key>
                                    <s>564F43-4E-43444D30327C30303430----53-45</s>
                                  </key>
                                  <val>
                                    <ref refId="109"/>
                                  </val>
                                  <key>
                                    <s>564F43-4E-43444D30327C30313330----53-45</s>
                                  </key>
                                  <val>
                                    <ref refId="109"/>
                                  </val>
                                  <key>
                                    <s>564F43-4E-43444D30327C30313230----53-45</s>
                                  </key>
                                  <val>
                                    <ref refId="110"/>
                                  </val>
                                  <key>
                                    <s>564F43-4E-43444D30327C30313830----53-45</s>
                                  </key>
                                  <val>
                                    <ref refId="109"/>
                                  </val>
                                  <key>
                                    <s>564F43-4E-43444D30327C30313530----53-45</s>
                                  </key>
                                  <val>
                                    <ref refId="109"/>
                                  </val>
                                  <key>
                                    <s>564F43-4E-43444D30327C30323230----53-45</s>
                                  </key>
                                  <val>
                                    <ref refId="111"/>
                                  </val>
                                  <key>
                                    <s>564F43-4E-43444D30327C30313430----53-45</s>
                                  </key>
                                  <val>
                                    <ref refId="110"/>
                                  </val>
                                  <key>
                                    <s>564F43-4E-43444D30327C30303630----53-45</s>
                                  </key>
                                  <val>
                                    <ref refId="109"/>
                                  </val>
                                  <key>
                                    <s>564F43-4E-43444D30327C30323130----53-45</s>
                                  </key>
                                  <val>
                                    <ref refId="109"/>
                                  </val>
                                  <key>
                                    <s>564F43-4E-43444D30327C30323330----53-45</s>
                                  </key>
                                  <val>
                                    <ref refId="111"/>
                                  </val>
                                </m>
                                <b key="multiSelection">N</b>
                              </be>
                              <cust key="id" clsId="FilterOid">103</cust>
                              <i key="index">0</i>
                              <ref key="parent" refId="927"/>
                            </be>
                          </l>
                        </be>
                        <i key="segmentLevel">0</i>
                        <ref key="segment" refId="28"/>
                        <b key="placeHolder">N</b>
                        <ref key="weight" refId="29"/>
                        <be key="textMatchingCondition" refId="108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249</cust>
                      <s key="desc">Rows</s>
                      <i key="index">0</i>
                      <l key="children" refId="1084" ln="46" eid="Framework.com.tagetik.trees.INode,framework">
                        <be refId="1085" clsId="FilterNode">
                          <l key="dimensionOids" refId="1086" ln="1" eid="DimensionOid">
                            <cust clsId="DimensionOid">564F435F413031-4E-31323232303030303030---</cust>
                          </l>
                          <l key="AdHocParamDimensionOids" refId="1087" ln="0" eid="DimensionOid"/>
                          <be key="data" refId="1088" clsId="FilterNodeData">
                            <ref key="filterNode" refId="1085"/>
                            <s key="dim">VOC_A01</s>
                            <i key="segmentLevel">0</i>
                            <ref key="segment" refId="28"/>
                            <be key="dictionaryHeader" refId="1089" clsId="MultiDesc">
                              <a key="desc" refId="1090" ln="4" eid="SYS_STR">
                                <s>Operating Receivables (Main Node)</s>
                                <s>Betriebliche Forderungen (Oberknoten)</s>
                                <nl/>
                                <nl/>
                              </a>
                            </be>
                            <b key="placeHolder">N</b>
                            <ref key="weight" refId="29"/>
                            <be key="textMatchingCondition" refId="109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092" keid="SYS_STR" veid="EFReportingNodeType">
                              <key>
                                <s>564F435F413031-4E-31323232303030303030---</s>
                              </key>
                              <val>
                                <ref refId="266"/>
                              </val>
                            </m>
                            <b key="multiSelection">N</b>
                          </be>
                          <cust key="id" clsId="FilterOid">301</cust>
                          <i key="index">0</i>
                          <ref key="parent" refId="923"/>
                        </be>
                        <be refId="1093" clsId="FilterNode">
                          <l key="dimensionOids" refId="1094" ln="0" eid="DimensionOid"/>
                          <l key="AdHocParamDimensionOids" refId="1095" ln="0" eid="DimensionOid"/>
                          <be key="data" refId="1096" clsId="FilterNodeData">
                            <ref key="filterNode" refId="1093"/>
                            <s key="dim">VOC_A01</s>
                            <i key="segmentLevel">0</i>
                            <ref key="segment" refId="28"/>
                            <be key="reportingFormula" refId="1097" clsId="ReportingFormula">
                              <b key="serverFormula">N</b>
                              <b key="formulaRule">N</b>
                              <s key="formula">{301}-{303}-{306}-{310}</s>
                            </be>
                            <be key="dictionaryHeader" refId="1098" clsId="MultiDesc">
                              <a key="desc" refId="1099" ln="4" eid="SYS_STR">
                                <s>Validation, must be zero</s>
                                <s>Validierung, muss =0 sein</s>
                                <nl/>
                                <nl/>
                              </a>
                            </be>
                            <b key="placeHolder">S</b>
                            <ref key="weight" refId="29"/>
                            <be key="textMatchingCondition" refId="110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101" keid="SYS_STR" veid="EFReportingNodeType">
                              <key>
                                <s>301</s>
                              </key>
                              <val>
                                <ref refId="266"/>
                              </val>
                            </m>
                            <b key="multiSelection">N</b>
                          </be>
                          <cust key="id" clsId="FilterOid">302</cust>
                          <s key="cod">PH</s>
                          <s key="desc"/>
                          <i key="index">0</i>
                          <ref key="parent" refId="923"/>
                        </be>
                        <be refId="1102" clsId="FilterNode">
                          <l key="dimensionOids" refId="1103" ln="0" eid="DimensionOid"/>
                          <l key="AdHocParamDimensionOids" refId="1104" ln="0" eid="DimensionOid"/>
                          <be key="data" refId="1105" clsId="FilterNodeData">
                            <ref key="filterNode" refId="1102"/>
                            <s key="dim">VOC_A01</s>
                            <i key="segmentLevel">0</i>
                            <ref key="segment" refId="28"/>
                            <b key="placeHolder">S</b>
                            <ref key="weight" refId="29"/>
                            <be key="textMatchingCondition" refId="110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107" keid="SYS_STR" veid="EFReportingNodeType">
                              <key>
                                <s>302</s>
                              </key>
                              <val>
                                <ref refId="266"/>
                              </val>
                            </m>
                            <b key="multiSelection">N</b>
                          </be>
                          <cust key="id" clsId="FilterOid">329</cust>
                          <s key="cod">PH</s>
                          <s key="desc"/>
                          <i key="index">0</i>
                          <ref key="parent" refId="923"/>
                        </be>
                        <be refId="1108" clsId="FilterNode">
                          <l key="dimensionOids" refId="1109" ln="0" eid="DimensionOid"/>
                          <l key="AdHocParamDimensionOids" refId="1110" ln="0" eid="DimensionOid"/>
                          <be key="data" refId="1111" clsId="FilterNodeData">
                            <ref key="filterNode" refId="1108"/>
                            <s key="dim">VOC_A01</s>
                            <i key="segmentLevel">0</i>
                            <ref key="segment" refId="28"/>
                            <be key="reportingFormula" refId="1112" clsId="ReportingFormula">
                              <b key="serverFormula">N</b>
                              <b key="formulaRule">N</b>
                              <s key="formula">={304}+{305}</s>
                            </be>
                            <be key="dictionaryHeader" refId="1113" clsId="MultiDesc">
                              <a key="desc" refId="1114" ln="4" eid="SYS_STR">
                                <s>Trade receivables</s>
                                <s>Forderungen aus Lieferungen und Leistungen</s>
                                <nl/>
                                <nl/>
                              </a>
                            </be>
                            <b key="placeHolder">S</b>
                            <ref key="weight" refId="29"/>
                            <be key="textMatchingCondition" refId="111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116" keid="SYS_STR" veid="EFReportingNodeType">
                              <key>
                                <s>302</s>
                              </key>
                              <val>
                                <ref refId="266"/>
                              </val>
                            </m>
                            <b key="multiSelection">N</b>
                          </be>
                          <cust key="id" clsId="FilterOid">303</cust>
                          <s key="cod">PH</s>
                          <s key="desc"/>
                          <i key="index">0</i>
                          <ref key="parent" refId="923"/>
                        </be>
                        <be refId="1117" clsId="FilterNode">
                          <l key="dimensionOids" refId="1118" ln="1" eid="DimensionOid">
                            <cust clsId="DimensionOid">564F435F413031-4E-31323232313035303030---</cust>
                          </l>
                          <l key="AdHocParamDimensionOids" refId="1119" ln="0" eid="DimensionOid"/>
                          <be key="data" refId="1120" clsId="FilterNodeData">
                            <ref key="filterNode" refId="1117"/>
                            <s key="dim">VOC_A01</s>
                            <i key="segmentLevel">0</i>
                            <ref key="segment" refId="28"/>
                            <b key="placeHolder">N</b>
                            <ref key="weight" refId="29"/>
                            <be key="textMatchingCondition" refId="112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122" keid="SYS_STR" veid="EFReportingNodeType">
                              <key>
                                <s>564F435F413031-4E-31323232313036303030---</s>
                              </key>
                              <val>
                                <ref refId="266"/>
                              </val>
                              <key>
                                <s>564F435F413031-4E-31323232313035303030---</s>
                              </key>
                              <val>
                                <ref refId="266"/>
                              </val>
                            </m>
                            <b key="multiSelection">N</b>
                          </be>
                          <cust key="id" clsId="FilterOid">304</cust>
                          <i key="index">0</i>
                          <ref key="parent" refId="923"/>
                        </be>
                        <be refId="1123" clsId="FilterNode">
                          <l key="dimensionOids" refId="1124" ln="1" eid="DimensionOid">
                            <cust clsId="DimensionOid">564F435F413031-4E-31323232313036303030---</cust>
                          </l>
                          <l key="AdHocParamDimensionOids" refId="1125" ln="0" eid="DimensionOid"/>
                          <be key="data" refId="1126" clsId="FilterNodeData">
                            <ref key="filterNode" refId="1123"/>
                            <s key="dim">VOC_A01</s>
                            <i key="segmentLevel">0</i>
                            <ref key="segment" refId="28"/>
                            <b key="placeHolder">N</b>
                            <ref key="weight" refId="29"/>
                            <be key="textMatchingCondition" refId="112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128" keid="SYS_STR" veid="EFReportingNodeType">
                              <key>
                                <s>564F435F413031-4E-31323232313036303030---</s>
                              </key>
                              <val>
                                <ref refId="266"/>
                              </val>
                              <key>
                                <s>564F435F413031-4E-31323232313035303030---</s>
                              </key>
                              <val>
                                <ref refId="266"/>
                              </val>
                            </m>
                            <b key="multiSelection">N</b>
                          </be>
                          <cust key="id" clsId="FilterOid">305</cust>
                          <i key="index">0</i>
                          <ref key="parent" refId="923"/>
                        </be>
                        <be refId="1129" clsId="FilterNode">
                          <l key="dimensionOids" refId="1130" ln="0" eid="DimensionOid"/>
                          <l key="AdHocParamDimensionOids" refId="1131" ln="0" eid="DimensionOid"/>
                          <be key="data" refId="1132" clsId="FilterNodeData">
                            <ref key="filterNode" refId="1129"/>
                            <s key="dim">VOC_A01</s>
                            <i key="segmentLevel">0</i>
                            <ref key="segment" refId="28"/>
                            <b key="placeHolder">S</b>
                            <ref key="weight" refId="29"/>
                            <be key="textMatchingCondition" refId="113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134" keid="SYS_STR" veid="EFReportingNodeType">
                              <key>
                                <s>305</s>
                              </key>
                              <val>
                                <ref refId="266"/>
                              </val>
                            </m>
                            <b key="multiSelection">N</b>
                          </be>
                          <cust key="id" clsId="FilterOid">307</cust>
                          <s key="cod">PH</s>
                          <s key="desc"/>
                          <i key="index">0</i>
                          <ref key="parent" refId="923"/>
                        </be>
                        <be refId="1135" clsId="FilterNode">
                          <l key="dimensionOids" refId="1136" ln="0" eid="DimensionOid"/>
                          <l key="AdHocParamDimensionOids" refId="1137" ln="0" eid="DimensionOid"/>
                          <be key="data" refId="1138" clsId="FilterNodeData">
                            <ref key="filterNode" refId="1135"/>
                            <s key="dim">VOC_A01</s>
                            <i key="segmentLevel">0</i>
                            <ref key="segment" refId="28"/>
                            <be key="reportingFormula" refId="1139" clsId="ReportingFormula">
                              <b key="serverFormula">N</b>
                              <b key="formulaRule">N</b>
                              <s key="formula">={308}+{309}</s>
                            </be>
                            <be key="dictionaryHeader" refId="1140" clsId="MultiDesc">
                              <a key="desc" refId="1141" ln="4" eid="SYS_STR">
                                <s>Receivables from derivative financial instruments</s>
                                <s>Forderungen aus derivativen Finanzinstrumenten</s>
                                <nl/>
                                <nl/>
                              </a>
                            </be>
                            <b key="placeHolder">S</b>
                            <ref key="weight" refId="29"/>
                            <be key="textMatchingCondition" refId="114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143" keid="SYS_STR" veid="EFReportingNodeType">
                              <key>
                                <s>305</s>
                              </key>
                              <val>
                                <ref refId="266"/>
                              </val>
                            </m>
                            <b key="multiSelection">N</b>
                          </be>
                          <cust key="id" clsId="FilterOid">306</cust>
                          <s key="cod">PH</s>
                          <s key="desc"/>
                          <i key="index">0</i>
                          <ref key="parent" refId="923"/>
                        </be>
                        <be refId="1144" clsId="FilterNode">
                          <l key="dimensionOids" refId="1145" ln="1" eid="DimensionOid">
                            <cust clsId="DimensionOid">564F435F413031-4E-31323232323230303030---</cust>
                          </l>
                          <l key="AdHocParamDimensionOids" refId="1146" ln="0" eid="DimensionOid"/>
                          <be key="data" refId="1147" clsId="FilterNodeData">
                            <ref key="filterNode" refId="1144"/>
                            <s key="dim">VOC_A01</s>
                            <i key="segmentLevel">0</i>
                            <ref key="segment" refId="28"/>
                            <b key="placeHolder">N</b>
                            <ref key="weight" refId="29"/>
                            <be key="textMatchingCondition" refId="114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149" keid="SYS_STR" veid="EFReportingNodeType">
                              <key>
                                <s>564F435F413031-4E-31323232323230303030---</s>
                              </key>
                              <val>
                                <ref refId="266"/>
                              </val>
                            </m>
                            <b key="multiSelection">N</b>
                          </be>
                          <cust key="id" clsId="FilterOid">308</cust>
                          <i key="index">0</i>
                          <ref key="parent" refId="923"/>
                        </be>
                        <be refId="1150" clsId="FilterNode">
                          <l key="dimensionOids" refId="1151" ln="1" eid="DimensionOid">
                            <cust clsId="DimensionOid">564F435F413031-45-31323232323130303030---</cust>
                          </l>
                          <l key="AdHocParamDimensionOids" refId="1152" ln="0" eid="DimensionOid"/>
                          <be key="data" refId="1153" clsId="FilterNodeData">
                            <ref key="filterNode" refId="1150"/>
                            <s key="dim">VOC_A01</s>
                            <i key="segmentLevel">0</i>
                            <ref key="segment" refId="28"/>
                            <b key="placeHolder">N</b>
                            <ref key="weight" refId="29"/>
                            <be key="textMatchingCondition" refId="115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155" keid="SYS_STR" veid="EFReportingNodeType">
                              <key>
                                <s>564F435F413031-45-31323232323130303030---</s>
                              </key>
                              <val>
                                <ref refId="266"/>
                              </val>
                            </m>
                            <b key="multiSelection">N</b>
                          </be>
                          <cust key="id" clsId="FilterOid">309</cust>
                          <i key="index">0</i>
                          <ref key="parent" refId="923"/>
                        </be>
                        <be refId="1156" clsId="FilterNode">
                          <l key="dimensionOids" refId="1157" ln="0" eid="DimensionOid"/>
                          <l key="AdHocParamDimensionOids" refId="1158" ln="0" eid="DimensionOid"/>
                          <be key="data" refId="1159" clsId="FilterNodeData">
                            <ref key="filterNode" refId="1156"/>
                            <s key="dim">VOC_A01</s>
                            <i key="segmentLevel">0</i>
                            <ref key="segment" refId="28"/>
                            <b key="placeHolder">S</b>
                            <ref key="weight" refId="29"/>
                            <be key="textMatchingCondition" refId="116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161" keid="SYS_STR" veid="EFReportingNodeType">
                              <key>
                                <s>309</s>
                              </key>
                              <val>
                                <ref refId="266"/>
                              </val>
                            </m>
                            <b key="multiSelection">N</b>
                          </be>
                          <cust key="id" clsId="FilterOid">311</cust>
                          <s key="cod">PH</s>
                          <s key="desc"/>
                          <i key="index">0</i>
                          <ref key="parent" refId="923"/>
                        </be>
                        <be refId="1162" clsId="FilterNode">
                          <l key="dimensionOids" refId="1163" ln="0" eid="DimensionOid"/>
                          <l key="AdHocParamDimensionOids" refId="1164" ln="0" eid="DimensionOid"/>
                          <be key="data" refId="1165" clsId="FilterNodeData">
                            <ref key="filterNode" refId="1162"/>
                            <s key="dim">VOC_A01</s>
                            <i key="segmentLevel">0</i>
                            <ref key="segment" refId="28"/>
                            <be key="reportingFormula" refId="1166" clsId="ReportingFormula">
                              <b key="serverFormula">N</b>
                              <b key="formulaRule">N</b>
                              <s key="formula">SUM({312}:{328})</s>
                            </be>
                            <be key="dictionaryHeader" refId="1167" clsId="MultiDesc">
                              <a key="desc" refId="1168" ln="4" eid="SYS_STR">
                                <s>Other operating assets and contract assets</s>
                                <s>
                                  Sonstige betriebliche Verm
                                  <ch cod="f6"/>
                                  genswerte und Vertragsverm
                                  <ch cod="f6"/>
                                  genswerte
                                </s>
                                <nl/>
                                <nl/>
                              </a>
                            </be>
                            <b key="placeHolder">S</b>
                            <ref key="weight" refId="29"/>
                            <be key="textMatchingCondition" refId="116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170" keid="SYS_STR" veid="EFReportingNodeType">
                              <key>
                                <s>309</s>
                              </key>
                              <val>
                                <ref refId="266"/>
                              </val>
                            </m>
                            <b key="multiSelection">N</b>
                          </be>
                          <cust key="id" clsId="FilterOid">310</cust>
                          <s key="cod">PH</s>
                          <s key="desc"/>
                          <i key="index">0</i>
                          <ref key="parent" refId="923"/>
                        </be>
                        <be refId="1171" clsId="FilterNode">
                          <l key="dimensionOids" refId="1172" ln="1" eid="DimensionOid">
                            <cust clsId="DimensionOid">564F435F413031-4E-31323232313037303030---</cust>
                          </l>
                          <l key="AdHocParamDimensionOids" refId="1173" ln="0" eid="DimensionOid"/>
                          <be key="data" refId="1174" clsId="FilterNodeData">
                            <ref key="filterNode" refId="1171"/>
                            <s key="dim">VOC_A01</s>
                            <i key="segmentLevel">0</i>
                            <ref key="segment" refId="28"/>
                            <b key="placeHolder">N</b>
                            <ref key="weight" refId="29"/>
                            <be key="textMatchingCondition" refId="117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176"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312</cust>
                          <i key="index">0</i>
                          <ref key="parent" refId="923"/>
                        </be>
                        <be refId="1177" clsId="FilterNode">
                          <l key="dimensionOids" refId="1178" ln="1" eid="DimensionOid">
                            <cust clsId="DimensionOid">564F435F413031-4E-31323232313130303030---</cust>
                          </l>
                          <l key="AdHocParamDimensionOids" refId="1179" ln="0" eid="DimensionOid"/>
                          <be key="data" refId="1180" clsId="FilterNodeData">
                            <ref key="filterNode" refId="1177"/>
                            <s key="dim">VOC_A01</s>
                            <i key="segmentLevel">0</i>
                            <ref key="segment" refId="28"/>
                            <b key="placeHolder">N</b>
                            <ref key="weight" refId="29"/>
                            <be key="textMatchingCondition" refId="118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182"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313</cust>
                          <i key="index">0</i>
                          <ref key="parent" refId="923"/>
                        </be>
                        <be refId="1183" clsId="FilterNode">
                          <l key="dimensionOids" refId="1184" ln="1" eid="DimensionOid">
                            <cust clsId="DimensionOid">564F435F413031-4E-31323232313135303030---</cust>
                          </l>
                          <l key="AdHocParamDimensionOids" refId="1185" ln="0" eid="DimensionOid"/>
                          <be key="data" refId="1186" clsId="FilterNodeData">
                            <ref key="filterNode" refId="1183"/>
                            <s key="dim">VOC_A01</s>
                            <i key="segmentLevel">0</i>
                            <ref key="segment" refId="28"/>
                            <b key="placeHolder">N</b>
                            <ref key="weight" refId="29"/>
                            <be key="textMatchingCondition" refId="118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188"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314</cust>
                          <i key="index">0</i>
                          <ref key="parent" refId="923"/>
                        </be>
                        <be refId="1189" clsId="FilterNode">
                          <l key="dimensionOids" refId="1190" ln="1" eid="DimensionOid">
                            <cust clsId="DimensionOid">564F435F413031-4E-31323232313230303030---</cust>
                          </l>
                          <l key="AdHocParamDimensionOids" refId="1191" ln="0" eid="DimensionOid"/>
                          <be key="data" refId="1192" clsId="FilterNodeData">
                            <ref key="filterNode" refId="1189"/>
                            <s key="dim">VOC_A01</s>
                            <i key="segmentLevel">0</i>
                            <ref key="segment" refId="28"/>
                            <b key="placeHolder">N</b>
                            <ref key="weight" refId="29"/>
                            <be key="textMatchingCondition" refId="119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194"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315</cust>
                          <i key="index">0</i>
                          <ref key="parent" refId="923"/>
                        </be>
                        <be refId="1195" clsId="FilterNode">
                          <l key="dimensionOids" refId="1196" ln="1" eid="DimensionOid">
                            <cust clsId="DimensionOid">564F435F413031-4E-31323232313235303030---</cust>
                          </l>
                          <l key="AdHocParamDimensionOids" refId="1197" ln="0" eid="DimensionOid"/>
                          <be key="data" refId="1198" clsId="FilterNodeData">
                            <ref key="filterNode" refId="1195"/>
                            <s key="dim">VOC_A01</s>
                            <i key="segmentLevel">0</i>
                            <ref key="segment" refId="28"/>
                            <b key="placeHolder">N</b>
                            <ref key="weight" refId="29"/>
                            <be key="textMatchingCondition" refId="119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00"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316</cust>
                          <i key="index">0</i>
                          <ref key="parent" refId="923"/>
                        </be>
                        <be refId="1201" clsId="FilterNode">
                          <l key="dimensionOids" refId="1202" ln="1" eid="DimensionOid">
                            <cust clsId="DimensionOid">564F435F413031-4E-31323232313330303030---</cust>
                          </l>
                          <l key="AdHocParamDimensionOids" refId="1203" ln="0" eid="DimensionOid"/>
                          <be key="data" refId="1204" clsId="FilterNodeData">
                            <ref key="filterNode" refId="1201"/>
                            <s key="dim">VOC_A01</s>
                            <i key="segmentLevel">0</i>
                            <ref key="segment" refId="28"/>
                            <b key="placeHolder">N</b>
                            <ref key="weight" refId="29"/>
                            <be key="textMatchingCondition" refId="120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06"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317</cust>
                          <i key="index">0</i>
                          <ref key="parent" refId="923"/>
                        </be>
                        <be refId="1207" clsId="FilterNode">
                          <l key="dimensionOids" refId="1208" ln="1" eid="DimensionOid">
                            <cust clsId="DimensionOid">564F435F413031-4E-31323232313335303030---</cust>
                          </l>
                          <l key="AdHocParamDimensionOids" refId="1209" ln="0" eid="DimensionOid"/>
                          <be key="data" refId="1210" clsId="FilterNodeData">
                            <ref key="filterNode" refId="1207"/>
                            <s key="dim">VOC_A01</s>
                            <i key="segmentLevel">0</i>
                            <ref key="segment" refId="28"/>
                            <b key="placeHolder">N</b>
                            <ref key="weight" refId="29"/>
                            <be key="textMatchingCondition" refId="121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12"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318</cust>
                          <i key="index">0</i>
                          <ref key="parent" refId="923"/>
                        </be>
                        <be refId="1213" clsId="FilterNode">
                          <l key="dimensionOids" refId="1214" ln="1" eid="DimensionOid">
                            <cust clsId="DimensionOid">564F435F413031-4E-31323232313430303030---</cust>
                          </l>
                          <l key="AdHocParamDimensionOids" refId="1215" ln="0" eid="DimensionOid"/>
                          <be key="data" refId="1216" clsId="FilterNodeData">
                            <ref key="filterNode" refId="1213"/>
                            <s key="dim">VOC_A01</s>
                            <i key="segmentLevel">0</i>
                            <ref key="segment" refId="28"/>
                            <b key="placeHolder">N</b>
                            <ref key="weight" refId="29"/>
                            <be key="textMatchingCondition" refId="121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18"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319</cust>
                          <i key="index">0</i>
                          <ref key="parent" refId="923"/>
                        </be>
                        <be refId="1219" clsId="FilterNode">
                          <l key="dimensionOids" refId="1220" ln="1" eid="DimensionOid">
                            <cust clsId="DimensionOid">564F435F413031-4E-31323232313435303030---</cust>
                          </l>
                          <l key="AdHocParamDimensionOids" refId="1221" ln="0" eid="DimensionOid"/>
                          <be key="data" refId="1222" clsId="FilterNodeData">
                            <ref key="filterNode" refId="1219"/>
                            <s key="dim">VOC_A01</s>
                            <i key="segmentLevel">0</i>
                            <ref key="segment" refId="28"/>
                            <b key="placeHolder">N</b>
                            <ref key="weight" refId="29"/>
                            <be key="textMatchingCondition" refId="122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24"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320</cust>
                          <i key="index">0</i>
                          <ref key="parent" refId="923"/>
                        </be>
                        <be refId="1225" clsId="FilterNode">
                          <l key="dimensionOids" refId="1226" ln="1" eid="DimensionOid">
                            <cust clsId="DimensionOid">564F435F413031-4E-31323232313530303030---</cust>
                          </l>
                          <l key="AdHocParamDimensionOids" refId="1227" ln="0" eid="DimensionOid"/>
                          <be key="data" refId="1228" clsId="FilterNodeData">
                            <ref key="filterNode" refId="1225"/>
                            <s key="dim">VOC_A01</s>
                            <i key="segmentLevel">0</i>
                            <ref key="segment" refId="28"/>
                            <b key="placeHolder">N</b>
                            <ref key="weight" refId="29"/>
                            <be key="textMatchingCondition" refId="122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30"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321</cust>
                          <i key="index">0</i>
                          <ref key="parent" refId="923"/>
                        </be>
                        <be refId="1231" clsId="FilterNode">
                          <l key="dimensionOids" refId="1232" ln="1" eid="DimensionOid">
                            <cust clsId="DimensionOid">564F435F413031-4E-31323232313535303030---</cust>
                          </l>
                          <l key="AdHocParamDimensionOids" refId="1233" ln="0" eid="DimensionOid"/>
                          <be key="data" refId="1234" clsId="FilterNodeData">
                            <ref key="filterNode" refId="1231"/>
                            <s key="dim">VOC_A01</s>
                            <i key="segmentLevel">0</i>
                            <ref key="segment" refId="28"/>
                            <b key="placeHolder">N</b>
                            <ref key="weight" refId="29"/>
                            <be key="textMatchingCondition" refId="123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36"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322</cust>
                          <i key="index">0</i>
                          <ref key="parent" refId="923"/>
                        </be>
                        <be refId="1237" clsId="FilterNode">
                          <l key="dimensionOids" refId="1238" ln="1" eid="DimensionOid">
                            <cust clsId="DimensionOid">564F435F413031-4E-31323232313630303030---</cust>
                          </l>
                          <l key="AdHocParamDimensionOids" refId="1239" ln="0" eid="DimensionOid"/>
                          <be key="data" refId="1240" clsId="FilterNodeData">
                            <ref key="filterNode" refId="1237"/>
                            <s key="dim">VOC_A01</s>
                            <i key="segmentLevel">0</i>
                            <ref key="segment" refId="28"/>
                            <b key="placeHolder">N</b>
                            <ref key="weight" refId="29"/>
                            <be key="textMatchingCondition" refId="124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42"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323</cust>
                          <i key="index">0</i>
                          <ref key="parent" refId="923"/>
                        </be>
                        <be refId="1243" clsId="FilterNode">
                          <l key="dimensionOids" refId="1244" ln="1" eid="DimensionOid">
                            <cust clsId="DimensionOid">564F435F413031-4E-31323232313635303030---</cust>
                          </l>
                          <l key="AdHocParamDimensionOids" refId="1245" ln="0" eid="DimensionOid"/>
                          <be key="data" refId="1246" clsId="FilterNodeData">
                            <ref key="filterNode" refId="1243"/>
                            <s key="dim">VOC_A01</s>
                            <i key="segmentLevel">0</i>
                            <ref key="segment" refId="28"/>
                            <b key="placeHolder">N</b>
                            <ref key="weight" refId="29"/>
                            <be key="textMatchingCondition" refId="124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48"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324</cust>
                          <i key="index">0</i>
                          <ref key="parent" refId="923"/>
                        </be>
                        <be refId="1249" clsId="FilterNode">
                          <l key="dimensionOids" refId="1250" ln="1" eid="DimensionOid">
                            <cust clsId="DimensionOid">564F435F413031-4E-31323232313735303030---</cust>
                          </l>
                          <l key="AdHocParamDimensionOids" refId="1251" ln="0" eid="DimensionOid"/>
                          <be key="data" refId="1252" clsId="FilterNodeData">
                            <ref key="filterNode" refId="1249"/>
                            <s key="dim">VOC_A01</s>
                            <i key="segmentLevel">0</i>
                            <ref key="segment" refId="28"/>
                            <b key="placeHolder">N</b>
                            <ref key="weight" refId="29"/>
                            <be key="textMatchingCondition" refId="125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54"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325</cust>
                          <i key="index">0</i>
                          <ref key="parent" refId="923"/>
                        </be>
                        <be refId="1255" clsId="FilterNode">
                          <l key="dimensionOids" refId="1256" ln="1" eid="DimensionOid">
                            <cust clsId="DimensionOid">564F435F413031-4E-31323232313830303030---</cust>
                          </l>
                          <l key="AdHocParamDimensionOids" refId="1257" ln="0" eid="DimensionOid"/>
                          <be key="data" refId="1258" clsId="FilterNodeData">
                            <ref key="filterNode" refId="1255"/>
                            <s key="dim">VOC_A01</s>
                            <i key="segmentLevel">0</i>
                            <ref key="segment" refId="28"/>
                            <b key="placeHolder">N</b>
                            <ref key="weight" refId="29"/>
                            <be key="textMatchingCondition" refId="125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60"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326</cust>
                          <i key="index">0</i>
                          <ref key="parent" refId="923"/>
                        </be>
                        <be refId="1261" clsId="FilterNode">
                          <l key="dimensionOids" refId="1262" ln="1" eid="DimensionOid">
                            <cust clsId="DimensionOid">564F435F413031-45-31323232313730303030---</cust>
                          </l>
                          <l key="AdHocParamDimensionOids" refId="1263" ln="0" eid="DimensionOid"/>
                          <be key="data" refId="1264" clsId="FilterNodeData">
                            <ref key="filterNode" refId="1261"/>
                            <s key="dim">VOC_A01</s>
                            <i key="segmentLevel">0</i>
                            <ref key="segment" refId="28"/>
                            <b key="placeHolder">N</b>
                            <ref key="weight" refId="29"/>
                            <be key="textMatchingCondition" refId="126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66" keid="SYS_STR" veid="EFReportingNodeType">
                              <key>
                                <s>564F435F413031-4E-31323232313430303030---</s>
                              </key>
                              <val>
                                <ref refId="266"/>
                              </val>
                              <key>
                                <s>564F435F413031-4E-31323232313335303030---</s>
                              </key>
                              <val>
                                <ref refId="266"/>
                              </val>
                              <key>
                                <s>564F435F413031-4E-31323232313230303030---</s>
                              </key>
                              <val>
                                <ref refId="266"/>
                              </val>
                              <key>
                                <s>564F435F413031-4E-31323232313830303030---</s>
                              </key>
                              <val>
                                <ref refId="266"/>
                              </val>
                              <key>
                                <s>564F435F413031-4E-31323232313130303030---</s>
                              </key>
                              <val>
                                <ref refId="266"/>
                              </val>
                              <key>
                                <s>564F435F413031-4E-31323232313735303030---</s>
                              </key>
                              <val>
                                <ref refId="266"/>
                              </val>
                              <key>
                                <s>564F435F413031-4E-31323232313330303030---</s>
                              </key>
                              <val>
                                <ref refId="266"/>
                              </val>
                              <key>
                                <s>564F435F413031-4E-31323232313135303030---</s>
                              </key>
                              <val>
                                <ref refId="266"/>
                              </val>
                              <key>
                                <s>564F435F413031-4E-31323232313235303030---</s>
                              </key>
                              <val>
                                <ref refId="266"/>
                              </val>
                              <key>
                                <s>564F435F413031-4E-31323232313630303030---</s>
                              </key>
                              <val>
                                <ref refId="266"/>
                              </val>
                              <key>
                                <s>564F435F413031-4E-31323232313037303030---</s>
                              </key>
                              <val>
                                <ref refId="266"/>
                              </val>
                              <key>
                                <s>564F435F413031-4E-31323232313635303030---</s>
                              </key>
                              <val>
                                <ref refId="266"/>
                              </val>
                              <key>
                                <s>564F435F413031-4E-31323232313535303030---</s>
                              </key>
                              <val>
                                <ref refId="266"/>
                              </val>
                              <key>
                                <s>564F435F413031-45-31323232313730303030---</s>
                              </key>
                              <val>
                                <ref refId="266"/>
                              </val>
                              <key>
                                <s>564F435F413031-4E-31323232313435303030---</s>
                              </key>
                              <val>
                                <ref refId="266"/>
                              </val>
                              <key>
                                <s>564F435F413031-4E-31323232313530303030---</s>
                              </key>
                              <val>
                                <ref refId="266"/>
                              </val>
                            </m>
                            <b key="multiSelection">N</b>
                          </be>
                          <cust key="id" clsId="FilterOid">327</cust>
                          <i key="index">0</i>
                          <ref key="parent" refId="923"/>
                        </be>
                        <be refId="1267" clsId="FilterNode">
                          <l key="dimensionOids" refId="1268" ln="1" eid="DimensionOid">
                            <cust clsId="DimensionOid">564F435F413031-4E-31323232333030303030---</cust>
                          </l>
                          <l key="AdHocParamDimensionOids" refId="1269" ln="0" eid="DimensionOid"/>
                          <be key="data" refId="1270" clsId="FilterNodeData">
                            <ref key="filterNode" refId="1267"/>
                            <s key="dim">VOC_A01</s>
                            <i key="segmentLevel">0</i>
                            <ref key="segment" refId="28"/>
                            <b key="placeHolder">N</b>
                            <ref key="weight" refId="29"/>
                            <be key="textMatchingCondition" refId="127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72" keid="SYS_STR" veid="EFReportingNodeType">
                              <key>
                                <s>564F435F413031-4E-31323232333030303030---</s>
                              </key>
                              <val>
                                <ref refId="266"/>
                              </val>
                            </m>
                            <b key="multiSelection">N</b>
                          </be>
                          <cust key="id" clsId="FilterOid">328</cust>
                          <i key="index">0</i>
                          <ref key="parent" refId="923"/>
                        </be>
                        <be refId="1273" clsId="FilterNode">
                          <l key="dimensionOids" refId="1274" ln="1" eid="DimensionOid">
                            <cust clsId="DimensionOid">564F435F413031-4E-32333230303030303030---</cust>
                          </l>
                          <l key="AdHocParamDimensionOids" refId="1275" ln="0" eid="DimensionOid"/>
                          <be key="data" refId="1276" clsId="FilterNodeData">
                            <ref key="filterNode" refId="1273"/>
                            <s key="dim">VOC_A01</s>
                            <i key="segmentLevel">0</i>
                            <ref key="segment" refId="28"/>
                            <be key="dictionaryHeader" refId="1277" clsId="MultiDesc">
                              <a key="desc" refId="1278" ln="4" eid="SYS_STR">
                                <s>Operating Liabilities (Main Node)</s>
                                <s>Betriebliche Verbindlichkeiten (Oberknoten)</s>
                                <nl/>
                                <nl/>
                              </a>
                            </be>
                            <b key="placeHolder">N</b>
                            <ref key="weight" refId="29"/>
                            <be key="textMatchingCondition" refId="127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280" keid="SYS_STR" veid="EFReportingNodeType">
                              <key>
                                <s>564F435F413031-4E-32333230303030303030---</s>
                              </key>
                              <val>
                                <ref refId="266"/>
                              </val>
                            </m>
                            <b key="multiSelection">N</b>
                          </be>
                          <cust key="id" clsId="FilterOid">330</cust>
                          <i key="index">0</i>
                          <ref key="parent" refId="923"/>
                        </be>
                        <be refId="1281" clsId="FilterNode">
                          <l key="dimensionOids" refId="1282" ln="0" eid="DimensionOid"/>
                          <l key="AdHocParamDimensionOids" refId="1283" ln="0" eid="DimensionOid"/>
                          <be key="data" refId="1284" clsId="FilterNodeData">
                            <ref key="filterNode" refId="1281"/>
                            <s key="dim">VOC_A01</s>
                            <i key="segmentLevel">0</i>
                            <ref key="segment" refId="28"/>
                            <be key="reportingFormula" refId="1285" clsId="ReportingFormula">
                              <b key="serverFormula">N</b>
                              <b key="formulaRule">N</b>
                              <s key="formula">={330}-{333}-{336}-{339}</s>
                            </be>
                            <be key="dictionaryHeader" refId="1286" clsId="MultiDesc">
                              <a key="desc" refId="1287" ln="4" eid="SYS_STR">
                                <s>Validation, must be 0</s>
                                <s>Validierung, muss = 0 sein</s>
                                <nl/>
                                <nl/>
                              </a>
                            </be>
                            <b key="placeHolder">S</b>
                            <ref key="weight" refId="29"/>
                            <be key="textMatchingCondition" refId="128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289" keid="SYS_STR" veid="EFReportingNodeType">
                              <key>
                                <s>330</s>
                              </key>
                              <val>
                                <ref refId="266"/>
                              </val>
                            </m>
                            <b key="multiSelection">N</b>
                          </be>
                          <cust key="id" clsId="FilterOid">332</cust>
                          <s key="cod">PH</s>
                          <s key="desc"/>
                          <i key="index">0</i>
                          <ref key="parent" refId="923"/>
                        </be>
                        <be refId="1290" clsId="FilterNode">
                          <l key="dimensionOids" refId="1291" ln="0" eid="DimensionOid"/>
                          <l key="AdHocParamDimensionOids" refId="1292" ln="0" eid="DimensionOid"/>
                          <be key="data" refId="1293" clsId="FilterNodeData">
                            <ref key="filterNode" refId="1290"/>
                            <s key="dim">VOC_A01</s>
                            <i key="segmentLevel">0</i>
                            <ref key="segment" refId="28"/>
                            <b key="placeHolder">S</b>
                            <ref key="weight" refId="29"/>
                            <be key="textMatchingCondition" refId="129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295" keid="SYS_STR" veid="EFReportingNodeType">
                              <key>
                                <s>330</s>
                              </key>
                              <val>
                                <ref refId="266"/>
                              </val>
                            </m>
                            <b key="multiSelection">N</b>
                          </be>
                          <cust key="id" clsId="FilterOid">331</cust>
                          <s key="cod">PH</s>
                          <s key="desc"/>
                          <i key="index">0</i>
                          <ref key="parent" refId="923"/>
                        </be>
                        <be refId="1296" clsId="FilterNode">
                          <l key="dimensionOids" refId="1297" ln="0" eid="DimensionOid"/>
                          <l key="AdHocParamDimensionOids" refId="1298" ln="0" eid="DimensionOid"/>
                          <be key="data" refId="1299" clsId="FilterNodeData">
                            <ref key="filterNode" refId="1296"/>
                            <s key="dim">VOC_A01</s>
                            <i key="segmentLevel">0</i>
                            <ref key="segment" refId="28"/>
                            <be key="reportingFormula" refId="1300" clsId="ReportingFormula">
                              <b key="serverFormula">N</b>
                              <b key="formulaRule">N</b>
                              <s key="formula">={344}+{334}</s>
                            </be>
                            <be key="dictionaryHeader" refId="1301" clsId="MultiDesc">
                              <a key="desc" refId="1302" ln="4" eid="SYS_STR">
                                <s>Trade payables</s>
                                <s>Verbindlichkeiten aus Lieferungen und Leistungen</s>
                                <nl/>
                                <nl/>
                              </a>
                            </be>
                            <b key="placeHolder">S</b>
                            <ref key="weight" refId="29"/>
                            <be key="textMatchingCondition" refId="130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304" keid="SYS_STR" veid="EFReportingNodeType">
                              <key>
                                <s>331</s>
                              </key>
                              <val>
                                <ref refId="266"/>
                              </val>
                            </m>
                            <b key="multiSelection">N</b>
                          </be>
                          <cust key="id" clsId="FilterOid">333</cust>
                          <s key="cod">PH</s>
                          <s key="desc"/>
                          <i key="index">0</i>
                          <ref key="parent" refId="923"/>
                        </be>
                        <be refId="1305" clsId="FilterNode">
                          <l key="dimensionOids" refId="1306" ln="1" eid="DimensionOid">
                            <cust clsId="DimensionOid">564F435F413031-4E-32333231353030303030---</cust>
                          </l>
                          <l key="AdHocParamDimensionOids" refId="1307" ln="0" eid="DimensionOid"/>
                          <be key="data" refId="1308" clsId="FilterNodeData">
                            <ref key="filterNode" refId="1305"/>
                            <s key="dim">VOC_A01</s>
                            <i key="segmentLevel">0</i>
                            <ref key="segment" refId="28"/>
                            <b key="placeHolder">N</b>
                            <ref key="weight" refId="29"/>
                            <be key="textMatchingCondition" refId="130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310" keid="SYS_STR" veid="EFReportingNodeType">
                              <key>
                                <s>564F435F413031-4E-32333231373030303030---</s>
                              </key>
                              <val>
                                <ref refId="266"/>
                              </val>
                              <key>
                                <s>564F435F413031-4E-32333231363030303030---</s>
                              </key>
                              <val>
                                <ref refId="266"/>
                              </val>
                              <key>
                                <s>564F435F413031-4E-32333231343030303030---</s>
                              </key>
                              <val>
                                <ref refId="266"/>
                              </val>
                              <key>
                                <s>564F435F413031-4E-32333231333030303030---</s>
                              </key>
                              <val>
                                <ref refId="266"/>
                              </val>
                              <key>
                                <s>564F435F413031-4E-32333231353030303030---</s>
                              </key>
                              <val>
                                <ref refId="266"/>
                              </val>
                            </m>
                            <b key="multiSelection">N</b>
                          </be>
                          <cust key="id" clsId="FilterOid">344</cust>
                          <i key="index">0</i>
                          <ref key="parent" refId="923"/>
                        </be>
                        <be refId="1311" clsId="FilterNode">
                          <l key="dimensionOids" refId="1312" ln="1" eid="DimensionOid">
                            <cust clsId="DimensionOid">564F435F413031-45-32333231313030303030---</cust>
                          </l>
                          <l key="AdHocParamDimensionOids" refId="1313" ln="0" eid="DimensionOid"/>
                          <be key="data" refId="1314" clsId="FilterNodeData">
                            <ref key="filterNode" refId="1311"/>
                            <s key="dim">VOC_A01</s>
                            <i key="segmentLevel">0</i>
                            <ref key="segment" refId="28"/>
                            <b key="placeHolder">N</b>
                            <ref key="weight" refId="29"/>
                            <be key="textMatchingCondition" refId="131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316" keid="SYS_STR" veid="EFReportingNodeType">
                              <key>
                                <s>564F435F413031-45-32333231313030303030---</s>
                              </key>
                              <val>
                                <ref refId="266"/>
                              </val>
                            </m>
                            <b key="multiSelection">N</b>
                          </be>
                          <cust key="id" clsId="FilterOid">334</cust>
                          <i key="index">0</i>
                          <ref key="parent" refId="923"/>
                        </be>
                        <be refId="1317" clsId="FilterNode">
                          <l key="dimensionOids" refId="1318" ln="0" eid="DimensionOid"/>
                          <l key="AdHocParamDimensionOids" refId="1319" ln="0" eid="DimensionOid"/>
                          <be key="data" refId="1320" clsId="FilterNodeData">
                            <ref key="filterNode" refId="1317"/>
                            <s key="dim">VOC_A01</s>
                            <i key="segmentLevel">0</i>
                            <ref key="segment" refId="28"/>
                            <b key="placeHolder">S</b>
                            <ref key="weight" refId="29"/>
                            <be key="textMatchingCondition" refId="132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322" keid="SYS_STR" veid="EFReportingNodeType">
                              <key>
                                <s>334</s>
                              </key>
                              <val>
                                <ref refId="266"/>
                              </val>
                            </m>
                            <b key="multiSelection">N</b>
                          </be>
                          <cust key="id" clsId="FilterOid">335</cust>
                          <s key="cod">PH</s>
                          <s key="desc"/>
                          <i key="index">0</i>
                          <ref key="parent" refId="923"/>
                        </be>
                        <be refId="1323" clsId="FilterNode">
                          <l key="dimensionOids" refId="1324" ln="0" eid="DimensionOid"/>
                          <l key="AdHocParamDimensionOids" refId="1325" ln="0" eid="DimensionOid"/>
                          <be key="data" refId="1326" clsId="FilterNodeData">
                            <ref key="filterNode" refId="1323"/>
                            <s key="dim">VOC_A01</s>
                            <i key="segmentLevel">0</i>
                            <ref key="segment" refId="28"/>
                            <be key="reportingFormula" refId="1327" clsId="ReportingFormula">
                              <b key="serverFormula">N</b>
                              <b key="formulaRule">N</b>
                              <s key="formula">={337}+{338}</s>
                            </be>
                            <be key="dictionaryHeader" refId="1328" clsId="MultiDesc">
                              <a key="desc" refId="1329" ln="4" eid="SYS_STR">
                                <s>Liabilities from derivative financial instruments</s>
                                <s>Verbindlichkeiten aus derivativen Finanzinstrumenten</s>
                                <nl/>
                                <nl/>
                              </a>
                            </be>
                            <b key="placeHolder">S</b>
                            <ref key="weight" refId="29"/>
                            <be key="textMatchingCondition" refId="133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331" keid="SYS_STR" veid="EFReportingNodeType">
                              <key>
                                <s>335</s>
                              </key>
                              <val>
                                <ref refId="266"/>
                              </val>
                            </m>
                            <b key="multiSelection">N</b>
                          </be>
                          <cust key="id" clsId="FilterOid">336</cust>
                          <s key="cod">PH</s>
                          <s key="desc"/>
                          <i key="index">0</i>
                          <ref key="parent" refId="923"/>
                        </be>
                        <be refId="1332" clsId="FilterNode">
                          <l key="dimensionOids" refId="1333" ln="1" eid="DimensionOid">
                            <cust clsId="DimensionOid">564F435F413031-4E-32333232323030303030---</cust>
                          </l>
                          <l key="AdHocParamDimensionOids" refId="1334" ln="0" eid="DimensionOid"/>
                          <be key="data" refId="1335" clsId="FilterNodeData">
                            <ref key="filterNode" refId="1332"/>
                            <s key="dim">VOC_A01</s>
                            <i key="segmentLevel">0</i>
                            <ref key="segment" refId="28"/>
                            <b key="placeHolder">N</b>
                            <ref key="weight" refId="29"/>
                            <be key="textMatchingCondition" refId="133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337" keid="SYS_STR" veid="EFReportingNodeType">
                              <key>
                                <s>564F435F413031-4E-32333232323030303030---</s>
                              </key>
                              <val>
                                <ref refId="266"/>
                              </val>
                            </m>
                            <b key="multiSelection">N</b>
                          </be>
                          <cust key="id" clsId="FilterOid">337</cust>
                          <i key="index">0</i>
                          <ref key="parent" refId="923"/>
                        </be>
                        <be refId="1338" clsId="FilterNode">
                          <l key="dimensionOids" refId="1339" ln="1" eid="DimensionOid">
                            <cust clsId="DimensionOid">564F435F413031-45-32333232313030303030---</cust>
                          </l>
                          <l key="AdHocParamDimensionOids" refId="1340" ln="0" eid="DimensionOid"/>
                          <be key="data" refId="1341" clsId="FilterNodeData">
                            <ref key="filterNode" refId="1338"/>
                            <s key="dim">VOC_A01</s>
                            <i key="segmentLevel">0</i>
                            <ref key="segment" refId="28"/>
                            <b key="placeHolder">N</b>
                            <ref key="weight" refId="29"/>
                            <be key="textMatchingCondition" refId="134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343" keid="SYS_STR" veid="EFReportingNodeType">
                              <key>
                                <s>564F435F413031-45-32333232313030303030---</s>
                              </key>
                              <val>
                                <ref refId="266"/>
                              </val>
                            </m>
                            <b key="multiSelection">N</b>
                          </be>
                          <cust key="id" clsId="FilterOid">338</cust>
                          <i key="index">0</i>
                          <ref key="parent" refId="923"/>
                        </be>
                        <be refId="1344" clsId="FilterNode">
                          <l key="dimensionOids" refId="1345" ln="0" eid="DimensionOid"/>
                          <l key="AdHocParamDimensionOids" refId="1346" ln="0" eid="DimensionOid"/>
                          <be key="data" refId="1347" clsId="FilterNodeData">
                            <ref key="filterNode" refId="1344"/>
                            <s key="dim">VOC_A01</s>
                            <i key="segmentLevel">0</i>
                            <ref key="segment" refId="28"/>
                            <b key="placeHolder">S</b>
                            <ref key="weight" refId="29"/>
                            <be key="textMatchingCondition" refId="134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349" keid="SYS_STR" veid="EFReportingNodeType">
                              <key>
                                <s>338</s>
                              </key>
                              <val>
                                <ref refId="266"/>
                              </val>
                            </m>
                            <b key="multiSelection">N</b>
                          </be>
                          <cust key="id" clsId="FilterOid">340</cust>
                          <s key="cod">PH</s>
                          <s key="desc"/>
                          <i key="index">0</i>
                          <ref key="parent" refId="923"/>
                        </be>
                        <be refId="1350" clsId="FilterNode">
                          <l key="dimensionOids" refId="1351" ln="0" eid="DimensionOid"/>
                          <l key="AdHocParamDimensionOids" refId="1352" ln="0" eid="DimensionOid"/>
                          <be key="data" refId="1353" clsId="FilterNodeData">
                            <ref key="filterNode" refId="1350"/>
                            <s key="dim">VOC_A01</s>
                            <i key="segmentLevel">0</i>
                            <ref key="segment" refId="28"/>
                            <be key="reportingFormula" refId="1354" clsId="ReportingFormula">
                              <b key="serverFormula">N</b>
                              <b key="formulaRule">N</b>
                              <s key="formula">=Sum({341}:{346})</s>
                            </be>
                            <be key="dictionaryHeader" refId="1355" clsId="MultiDesc">
                              <a key="desc" refId="1356" ln="4" eid="SYS_STR">
                                <s>Other operating liabilities and contract liabilities</s>
                                <s>Sonstige betriebliche Verbindlichkeiten und Vertragsverbindlichkeiten</s>
                                <nl/>
                                <nl/>
                              </a>
                            </be>
                            <b key="placeHolder">S</b>
                            <ref key="weight" refId="29"/>
                            <be key="textMatchingCondition" refId="135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358" keid="SYS_STR" veid="EFReportingNodeType">
                              <key>
                                <s>338</s>
                              </key>
                              <val>
                                <ref refId="266"/>
                              </val>
                            </m>
                            <b key="multiSelection">N</b>
                          </be>
                          <cust key="id" clsId="FilterOid">339</cust>
                          <s key="cod">PH</s>
                          <s key="desc"/>
                          <i key="index">0</i>
                          <ref key="parent" refId="923"/>
                        </be>
                        <be refId="1359" clsId="FilterNode">
                          <l key="dimensionOids" refId="1360" ln="1" eid="DimensionOid">
                            <cust clsId="DimensionOid">564F435F413031-45-32333231323030303030---</cust>
                          </l>
                          <l key="AdHocParamDimensionOids" refId="1361" ln="0" eid="DimensionOid"/>
                          <be key="data" refId="1362" clsId="FilterNodeData">
                            <ref key="filterNode" refId="1359"/>
                            <s key="dim">VOC_A01</s>
                            <i key="segmentLevel">0</i>
                            <ref key="segment" refId="28"/>
                            <b key="placeHolder">N</b>
                            <ref key="weight" refId="29"/>
                            <be key="textMatchingCondition" refId="136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364" keid="SYS_STR" veid="EFReportingNodeType">
                              <key>
                                <s>564F435F413031-45-32333231323030303030---</s>
                              </key>
                              <val>
                                <ref refId="266"/>
                              </val>
                            </m>
                            <b key="multiSelection">N</b>
                          </be>
                          <cust key="id" clsId="FilterOid">341</cust>
                          <i key="index">0</i>
                          <ref key="parent" refId="923"/>
                        </be>
                        <be refId="1365" clsId="FilterNode">
                          <l key="dimensionOids" refId="1366" ln="1" eid="DimensionOid">
                            <cust clsId="DimensionOid">564F435F413031-4E-32333231373030303030---</cust>
                          </l>
                          <l key="AdHocParamDimensionOids" refId="1367" ln="0" eid="DimensionOid"/>
                          <be key="data" refId="1368" clsId="FilterNodeData">
                            <ref key="filterNode" refId="1365"/>
                            <s key="dim">VOC_A01</s>
                            <i key="segmentLevel">0</i>
                            <ref key="segment" refId="28"/>
                            <b key="placeHolder">N</b>
                            <ref key="weight" refId="29"/>
                            <be key="textMatchingCondition" refId="136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370" keid="SYS_STR" veid="EFReportingNodeType">
                              <key>
                                <s>564F435F413031-4E-32333231373030303030---</s>
                              </key>
                              <val>
                                <ref refId="266"/>
                              </val>
                              <key>
                                <s>564F435F413031-4E-32333231363030303030---</s>
                              </key>
                              <val>
                                <ref refId="266"/>
                              </val>
                              <key>
                                <s>564F435F413031-4E-32333231343030303030---</s>
                              </key>
                              <val>
                                <ref refId="266"/>
                              </val>
                              <key>
                                <s>564F435F413031-4E-32333231333030303030---</s>
                              </key>
                              <val>
                                <ref refId="266"/>
                              </val>
                              <key>
                                <s>564F435F413031-4E-32333231353030303030---</s>
                              </key>
                              <val>
                                <ref refId="266"/>
                              </val>
                            </m>
                            <b key="multiSelection">N</b>
                          </be>
                          <cust key="id" clsId="FilterOid">342</cust>
                          <i key="index">0</i>
                          <ref key="parent" refId="923"/>
                        </be>
                        <be refId="1371" clsId="FilterNode">
                          <l key="dimensionOids" refId="1372" ln="1" eid="DimensionOid">
                            <cust clsId="DimensionOid">564F435F413031-4E-32333231363030303030---</cust>
                          </l>
                          <l key="AdHocParamDimensionOids" refId="1373" ln="0" eid="DimensionOid"/>
                          <be key="data" refId="1374" clsId="FilterNodeData">
                            <ref key="filterNode" refId="1371"/>
                            <s key="dim">VOC_A01</s>
                            <i key="segmentLevel">0</i>
                            <ref key="segment" refId="28"/>
                            <b key="placeHolder">N</b>
                            <ref key="weight" refId="29"/>
                            <be key="textMatchingCondition" refId="137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376" keid="SYS_STR" veid="EFReportingNodeType">
                              <key>
                                <s>564F435F413031-4E-32333231373030303030---</s>
                              </key>
                              <val>
                                <ref refId="266"/>
                              </val>
                              <key>
                                <s>564F435F413031-4E-32333231363030303030---</s>
                              </key>
                              <val>
                                <ref refId="266"/>
                              </val>
                              <key>
                                <s>564F435F413031-4E-32333231343030303030---</s>
                              </key>
                              <val>
                                <ref refId="266"/>
                              </val>
                              <key>
                                <s>564F435F413031-4E-32333231333030303030---</s>
                              </key>
                              <val>
                                <ref refId="266"/>
                              </val>
                              <key>
                                <s>564F435F413031-4E-32333231353030303030---</s>
                              </key>
                              <val>
                                <ref refId="266"/>
                              </val>
                            </m>
                            <b key="multiSelection">N</b>
                          </be>
                          <cust key="id" clsId="FilterOid">343</cust>
                          <i key="index">0</i>
                          <ref key="parent" refId="923"/>
                        </be>
                        <be refId="1377" clsId="FilterNode">
                          <l key="dimensionOids" refId="1378" ln="1" eid="DimensionOid">
                            <cust clsId="DimensionOid">564F435F413031-4E-32333231343030303030---</cust>
                          </l>
                          <l key="AdHocParamDimensionOids" refId="1379" ln="0" eid="DimensionOid"/>
                          <be key="data" refId="1380" clsId="FilterNodeData">
                            <ref key="filterNode" refId="1377"/>
                            <s key="dim">VOC_A01</s>
                            <i key="segmentLevel">0</i>
                            <ref key="segment" refId="28"/>
                            <b key="placeHolder">N</b>
                            <ref key="weight" refId="29"/>
                            <be key="textMatchingCondition" refId="138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382" keid="SYS_STR" veid="EFReportingNodeType">
                              <key>
                                <s>564F435F413031-4E-32333231373030303030---</s>
                              </key>
                              <val>
                                <ref refId="266"/>
                              </val>
                              <key>
                                <s>564F435F413031-4E-32333231363030303030---</s>
                              </key>
                              <val>
                                <ref refId="266"/>
                              </val>
                              <key>
                                <s>564F435F413031-4E-32333231343030303030---</s>
                              </key>
                              <val>
                                <ref refId="266"/>
                              </val>
                              <key>
                                <s>564F435F413031-4E-32333231333030303030---</s>
                              </key>
                              <val>
                                <ref refId="266"/>
                              </val>
                              <key>
                                <s>564F435F413031-4E-32333231353030303030---</s>
                              </key>
                              <val>
                                <ref refId="266"/>
                              </val>
                            </m>
                            <b key="multiSelection">N</b>
                          </be>
                          <cust key="id" clsId="FilterOid">345</cust>
                          <i key="index">0</i>
                          <ref key="parent" refId="923"/>
                        </be>
                        <be refId="1383" clsId="FilterNode">
                          <l key="dimensionOids" refId="1384" ln="1" eid="DimensionOid">
                            <cust clsId="DimensionOid">564F435F413031-4E-32333231333030303030---</cust>
                          </l>
                          <l key="AdHocParamDimensionOids" refId="1385" ln="0" eid="DimensionOid"/>
                          <be key="data" refId="1386" clsId="FilterNodeData">
                            <ref key="filterNode" refId="1383"/>
                            <s key="dim">VOC_A01</s>
                            <i key="segmentLevel">0</i>
                            <ref key="segment" refId="28"/>
                            <b key="placeHolder">N</b>
                            <ref key="weight" refId="29"/>
                            <be key="textMatchingCondition" refId="138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388" keid="SYS_STR" veid="EFReportingNodeType">
                              <key>
                                <s>564F435F413031-4E-32333231373030303030---</s>
                              </key>
                              <val>
                                <ref refId="266"/>
                              </val>
                              <key>
                                <s>564F435F413031-4E-32333231363030303030---</s>
                              </key>
                              <val>
                                <ref refId="266"/>
                              </val>
                              <key>
                                <s>564F435F413031-4E-32333231343030303030---</s>
                              </key>
                              <val>
                                <ref refId="266"/>
                              </val>
                              <key>
                                <s>564F435F413031-4E-32333231333030303030---</s>
                              </key>
                              <val>
                                <ref refId="266"/>
                              </val>
                              <key>
                                <s>564F435F413031-4E-32333231353030303030---</s>
                              </key>
                              <val>
                                <ref refId="266"/>
                              </val>
                            </m>
                            <b key="multiSelection">N</b>
                          </be>
                          <cust key="id" clsId="FilterOid">346</cust>
                          <i key="index">0</i>
                          <ref key="parent" refId="923"/>
                        </be>
                      </l>
                    </be>
                    <be key="columns" refId="1389" clsId="FilterNode">
                      <l key="dimensionOids" refId="1390" ln="0" eid="DimensionOid"/>
                      <l key="AdHocParamDimensionOids" refId="1391" ln="0" eid="DimensionOid"/>
                      <be key="data" refId="1392" clsId="FilterNodeData">
                        <ref key="filterNode" refId="1389"/>
                        <i key="segmentLevel">0</i>
                        <ref key="segment" refId="28"/>
                        <b key="placeHolder">N</b>
                        <ref key="weight" refId="29"/>
                        <be key="textMatchingCondition" refId="139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Columns</s>
                      <i key="index">0</i>
                      <l key="children" refId="1394" ln="2" eid="Framework.com.tagetik.trees.INode,framework">
                        <be refId="1395" clsId="FilterNode">
                          <l key="dimensionOids" refId="1396" ln="1" eid="DimensionOid">
                            <cust clsId="DimensionOid">5343455F24-45-41435F5343455F434F4E535F504152545F30303031--50-</cust>
                          </l>
                          <l key="AdHocParamDimensionOids" refId="1397" ln="0" eid="DimensionOid"/>
                          <be key="data" refId="1398" clsId="FilterNodeData">
                            <ref key="filterNode" refId="1395"/>
                            <s key="dim">SCE_$</s>
                            <i key="segmentLevel">0</i>
                            <ref key="segment" refId="28"/>
                            <b key="placeHolder">N</b>
                            <ref key="weight" refId="29"/>
                            <be key="textMatchingCondition" refId="139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2</cust>
                          <s key="cod"/>
                          <s key="desc"/>
                          <i key="index">0</i>
                          <l key="children" refId="1400" ln="1" eid="Framework.com.tagetik.trees.INode,framework">
                            <be refId="1401" clsId="FilterNode">
                              <l key="dimensionOids" refId="1402" ln="1" eid="DimensionOid">
                                <cust clsId="DimensionOid">504552-45-41435F5045525F414C4C5F504152545F30303031--50-</cust>
                              </l>
                              <l key="AdHocParamDimensionOids" refId="1403" ln="0" eid="DimensionOid"/>
                              <be key="data" refId="1404" clsId="FilterNodeData">
                                <ref key="filterNode" refId="1401"/>
                                <s key="dim">PER</s>
                                <i key="segmentLevel">0</i>
                                <ref key="segment" refId="28"/>
                                <b key="placeHolder">N</b>
                                <ref key="weight" refId="29"/>
                                <be key="textMatchingCondition" refId="140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4</cust>
                              <i key="index">0</i>
                              <l key="children" refId="1406" ln="3" eid="Framework.com.tagetik.trees.INode,framework">
                                <be refId="1407" clsId="FilterNode">
                                  <l key="dimensionOids" refId="1408" ln="1" eid="DimensionOid">
                                    <cust clsId="DimensionOid">44455354315F4D30-45-3130---</cust>
                                  </l>
                                  <l key="AdHocParamDimensionOids" refId="1409" ln="0" eid="DimensionOid"/>
                                  <be key="data" refId="1410" clsId="FilterNodeData">
                                    <ref key="filterNode" refId="1407"/>
                                    <s key="dim">DEST1_M0</s>
                                    <i key="segmentLevel">0</i>
                                    <ref key="segment" refId="28"/>
                                    <b key="placeHolder">N</b>
                                    <ref key="weight" refId="29"/>
                                    <be key="textMatchingCondition" refId="141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412" keid="SYS_STR" veid="EFReportingNodeType">
                                      <key>
                                        <s>44455354315F4D30-45-3130---</s>
                                      </key>
                                      <val>
                                        <ref refId="266"/>
                                      </val>
                                    </m>
                                    <b key="multiSelection">N</b>
                                  </be>
                                  <cust key="id" clsId="FilterOid">10</cust>
                                  <i key="index">0</i>
                                  <ref key="parent" refId="1401"/>
                                </be>
                                <be refId="1413" clsId="FilterNode">
                                  <l key="dimensionOids" refId="1414" ln="1" eid="DimensionOid">
                                    <cust clsId="DimensionOid">44455354315F4D30-45-3230---</cust>
                                  </l>
                                  <l key="AdHocParamDimensionOids" refId="1415" ln="0" eid="DimensionOid"/>
                                  <be key="data" refId="1416" clsId="FilterNodeData">
                                    <ref key="filterNode" refId="1413"/>
                                    <s key="dim">DEST1_M0</s>
                                    <i key="segmentLevel">0</i>
                                    <ref key="segment" refId="28"/>
                                    <b key="placeHolder">N</b>
                                    <ref key="weight" refId="29"/>
                                    <be key="textMatchingCondition" refId="141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418" keid="SYS_STR" veid="EFReportingNodeType">
                                      <key>
                                        <s>44455354315F4D30-45-3230---</s>
                                      </key>
                                      <val>
                                        <ref refId="266"/>
                                      </val>
                                    </m>
                                    <b key="multiSelection">N</b>
                                  </be>
                                  <cust key="id" clsId="FilterOid">12</cust>
                                  <i key="index">0</i>
                                  <ref key="parent" refId="1401"/>
                                </be>
                                <be refId="1419" clsId="FilterNode">
                                  <l key="dimensionOids" refId="1420" ln="1" eid="DimensionOid">
                                    <cust clsId="DimensionOid">44455354315F4D30-4E-4D30---</cust>
                                  </l>
                                  <l key="AdHocParamDimensionOids" refId="1421" ln="0" eid="DimensionOid"/>
                                  <be key="data" refId="1422" clsId="FilterNodeData">
                                    <ref key="filterNode" refId="1419"/>
                                    <s key="dim">DEST1_M0</s>
                                    <i key="segmentLevel">0</i>
                                    <ref key="segment" refId="28"/>
                                    <be key="dictionaryHeader" refId="1423" clsId="MultiDesc">
                                      <a key="desc" refId="1424" ln="4" eid="SYS_STR">
                                        <s>Total</s>
                                        <s>Gesamt</s>
                                        <nl/>
                                        <nl/>
                                      </a>
                                    </be>
                                    <b key="placeHolder">N</b>
                                    <ref key="weight" refId="29"/>
                                    <be key="textMatchingCondition" refId="142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426" keid="SYS_STR" veid="EFReportingNodeType">
                                      <key>
                                        <s>44455354315F4D30-4E-4D30---</s>
                                      </key>
                                      <val>
                                        <ref refId="774"/>
                                      </val>
                                    </m>
                                    <b key="multiSelection">N</b>
                                  </be>
                                  <cust key="id" clsId="FilterOid">14</cust>
                                  <i key="index">0</i>
                                  <ref key="parent" refId="1401"/>
                                </be>
                              </l>
                              <ref key="parent" refId="1395"/>
                            </be>
                          </l>
                          <ref key="parent" refId="1389"/>
                        </be>
                        <be refId="1427" clsId="FilterNode">
                          <l key="dimensionOids" refId="1428" ln="1" eid="DimensionOid">
                            <cust clsId="DimensionOid">5343455F24-45-41435F5343455F434F4E535F504152545F30303031--50-</cust>
                          </l>
                          <l key="AdHocParamDimensionOids" refId="1429" ln="0" eid="DimensionOid"/>
                          <be key="data" refId="1430" clsId="FilterNodeData">
                            <ref key="filterNode" refId="1427"/>
                            <s key="dim">SCE_$</s>
                            <i key="segmentLevel">0</i>
                            <ref key="segment" refId="28"/>
                            <b key="placeHolder">N</b>
                            <ref key="weight" refId="29"/>
                            <be key="textMatchingCondition" refId="1431" clsId="TextMatchingCondition">
                              <ref key="op" refId="31"/>
                              <s key="val"/>
                            </be>
                            <ref key="change" refId="32"/>
                            <ref key="dataType" refId="33"/>
                            <b key="prevailingDataType">N</b>
                            <ref key="editability" refId="34"/>
                            <b key="signChange">N</b>
                            <b key="nativeSignChange">N</b>
                            <l key="nav" refId="1432" ln="1" eid="ScenarioModifierValue">
                              <ref refId="781"/>
                            </l>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1</i>
                          <l key="children" refId="1433" ln="1" eid="Framework.com.tagetik.trees.INode,framework">
                            <be refId="1434" clsId="FilterNode">
                              <l key="dimensionOids" refId="1435" ln="1" eid="DimensionOid">
                                <cust clsId="DimensionOid">504552-45-3132---</cust>
                              </l>
                              <l key="AdHocParamDimensionOids" refId="1436" ln="0" eid="DimensionOid"/>
                              <be key="data" refId="1437" clsId="FilterNodeData">
                                <ref key="filterNode" refId="1434"/>
                                <s key="dim">PER</s>
                                <i key="segmentLevel">0</i>
                                <ref key="segment" refId="28"/>
                                <b key="placeHolder">N</b>
                                <ref key="weight" refId="29"/>
                                <be key="textMatchingCondition" refId="143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m key="nodeTypes" refId="1439" keid="SYS_STR" veid="EFReportingNodeType">
                                  <key>
                                    <s>504552-45-3132---</s>
                                  </key>
                                  <val>
                                    <ref refId="266"/>
                                  </val>
                                </m>
                                <b key="multiSelection">N</b>
                              </be>
                              <cust key="id" clsId="FilterOid">7</cust>
                              <i key="index">0</i>
                              <l key="children" refId="1440" ln="3" eid="Framework.com.tagetik.trees.INode,framework">
                                <be refId="1441" clsId="FilterNode">
                                  <l key="dimensionOids" refId="1442" ln="1" eid="DimensionOid">
                                    <cust clsId="DimensionOid">44455354315F4D30-45-3130---</cust>
                                  </l>
                                  <l key="AdHocParamDimensionOids" refId="1443" ln="0" eid="DimensionOid"/>
                                  <be key="data" refId="1444" clsId="FilterNodeData">
                                    <ref key="filterNode" refId="1441"/>
                                    <s key="dim">DEST1_M0</s>
                                    <i key="segmentLevel">0</i>
                                    <ref key="segment" refId="28"/>
                                    <b key="placeHolder">N</b>
                                    <ref key="weight" refId="29"/>
                                    <be key="textMatchingCondition" refId="144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446" keid="SYS_STR" veid="EFReportingNodeType">
                                      <key>
                                        <s>44455354315F4D30-45-3130---</s>
                                      </key>
                                      <val>
                                        <ref refId="266"/>
                                      </val>
                                    </m>
                                    <b key="multiSelection">N</b>
                                  </be>
                                  <cust key="id" clsId="FilterOid">11</cust>
                                  <i key="index">0</i>
                                  <ref key="parent" refId="1434"/>
                                </be>
                                <be refId="1447" clsId="FilterNode">
                                  <l key="dimensionOids" refId="1448" ln="1" eid="DimensionOid">
                                    <cust clsId="DimensionOid">44455354315F4D30-45-3230---</cust>
                                  </l>
                                  <l key="AdHocParamDimensionOids" refId="1449" ln="0" eid="DimensionOid"/>
                                  <be key="data" refId="1450" clsId="FilterNodeData">
                                    <ref key="filterNode" refId="1447"/>
                                    <s key="dim">DEST1_M0</s>
                                    <i key="segmentLevel">0</i>
                                    <ref key="segment" refId="28"/>
                                    <b key="placeHolder">N</b>
                                    <ref key="weight" refId="29"/>
                                    <be key="textMatchingCondition" refId="145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452" keid="SYS_STR" veid="EFReportingNodeType">
                                      <key>
                                        <s>44455354315F4D30-45-3230---</s>
                                      </key>
                                      <val>
                                        <ref refId="266"/>
                                      </val>
                                    </m>
                                    <b key="multiSelection">N</b>
                                  </be>
                                  <cust key="id" clsId="FilterOid">13</cust>
                                  <i key="index">0</i>
                                  <ref key="parent" refId="1434"/>
                                </be>
                                <be refId="1453" clsId="FilterNode">
                                  <l key="dimensionOids" refId="1454" ln="1" eid="DimensionOid">
                                    <cust clsId="DimensionOid">44455354315F4D30-4E-4D30---</cust>
                                  </l>
                                  <l key="AdHocParamDimensionOids" refId="1455" ln="0" eid="DimensionOid"/>
                                  <be key="data" refId="1456" clsId="FilterNodeData">
                                    <ref key="filterNode" refId="1453"/>
                                    <s key="dim">DEST1_M0</s>
                                    <i key="segmentLevel">0</i>
                                    <ref key="segment" refId="28"/>
                                    <be key="dictionaryHeader" refId="1457" clsId="MultiDesc">
                                      <a key="desc" refId="1458" ln="4" eid="SYS_STR">
                                        <s>Total</s>
                                        <s>Gesamt</s>
                                        <nl/>
                                        <nl/>
                                      </a>
                                    </be>
                                    <b key="placeHolder">N</b>
                                    <ref key="weight" refId="29"/>
                                    <be key="textMatchingCondition" refId="145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m key="nodeTypes" refId="1460" keid="SYS_STR" veid="EFReportingNodeType">
                                      <key>
                                        <s>44455354315F4D30-4E-4D30---</s>
                                      </key>
                                      <val>
                                        <ref refId="774"/>
                                      </val>
                                    </m>
                                    <b key="multiSelection">N</b>
                                  </be>
                                  <cust key="id" clsId="FilterOid">15</cust>
                                  <i key="index">0</i>
                                  <ref key="parent" refId="1434"/>
                                </be>
                              </l>
                              <ref key="parent" refId="1427"/>
                            </be>
                          </l>
                          <ref key="parent" refId="1389"/>
                        </be>
                      </l>
                    </be>
                    <be key="matrixFilters" refId="1461" clsId="FilterNode">
                      <l key="dimensionOids" refId="1462" ln="0" eid="DimensionOid"/>
                      <l key="AdHocParamDimensionOids" refId="1463" ln="0" eid="DimensionOid"/>
                      <be key="data" refId="1464" clsId="FilterNodeData">
                        <ref key="filterNode" refId="1461"/>
                        <i key="segmentLevel">0</i>
                        <ref key="segment" refId="28"/>
                        <b key="placeHolder">N</b>
                        <ref key="weight" refId="29"/>
                        <be key="textMatchingCondition" refId="146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Matrix</s>
                      <i key="index">0</i>
                      <l key="children" refId="1466" ln="1" eid="Framework.com.tagetik.trees.INode,framework">
                        <be refId="1467" clsId="FilterNode">
                          <l key="dimensionOids" refId="1468" ln="1" eid="DimensionOid">
                            <cust clsId="DimensionOid">544950-45-5449505F4356---</cust>
                          </l>
                          <l key="AdHocParamDimensionOids" refId="1469" ln="0" eid="DimensionOid"/>
                          <be key="data" refId="1470" clsId="FilterNodeData">
                            <ref key="filterNode" refId="1467"/>
                            <s key="dim">TIP</s>
                            <i key="segmentLevel">0</i>
                            <ref key="segment" refId="28"/>
                            <b key="placeHolder">N</b>
                            <ref key="weight" refId="29"/>
                            <be key="textMatchingCondition" refId="1471" clsId="TextMatchingCondition">
                              <ref key="op" refId="31"/>
                              <s key="val"/>
                            </be>
                            <ref key="change" refId="32"/>
                            <ref key="dataType" refId="33"/>
                            <b key="prevailingDataType">N</b>
                            <ref key="editability" refId="34"/>
                            <b key="signChange">N</b>
                            <b key="nativeSignChange">N</b>
                            <l key="nav" refId="1472" ln="0" eid="ScenarioModifierValue"/>
                            <i key="sco">0</i>
                            <b key="applyFiltersForForcedScenarioPeriodoMap">N</b>
                            <b key="lineSplit">N</b>
                            <b key="addRCRow">N</b>
                            <b key="complementary">N</b>
                            <ref key="periodicCalculation" refId="35"/>
                            <b key="breakLevelSubtotal">N</b>
                            <b key="alreadyDrilled">N</b>
                            <b key="multiSelection">N</b>
                          </be>
                          <cust key="id" clsId="FilterOid">4</cust>
                          <s key="cod"/>
                          <s key="desc"/>
                          <i key="index">0</i>
                          <l key="children" refId="1473" ln="1" eid="Framework.com.tagetik.trees.INode,framework">
                            <be refId="1474" clsId="FilterNode">
                              <l key="dimensionOids" refId="1475" ln="1" eid="DimensionOid">
                                <cust clsId="DimensionOid">415A495F453031-4E-414E303030303030---</cust>
                              </l>
                              <l key="AdHocParamDimensionOids" refId="1476" ln="0" eid="DimensionOid"/>
                              <be key="data" refId="1477" clsId="FilterNodeData">
                                <ref key="filterNode" refId="1474"/>
                                <s key="dim">AZI_E01</s>
                                <i key="segmentLevel">0</i>
                                <ref key="segment" refId="28"/>
                                <b key="placeHolder">N</b>
                                <ref key="weight" refId="29"/>
                                <be key="textMatchingCondition" refId="147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b key="multiSelection">N</b>
                              </be>
                              <cust key="id" clsId="FilterOid">5</cust>
                              <i key="index">0</i>
                              <l key="children" refId="1479" ln="1" eid="Framework.com.tagetik.trees.INode,framework">
                                <be refId="1480" clsId="FilterNode">
                                  <l key="dimensionOids" refId="1481" ln="1" eid="DimensionOid">
                                    <cust clsId="DimensionOid">4341545F24-4E-41435455414C53---</cust>
                                  </l>
                                  <l key="AdHocParamDimensionOids" refId="1482" ln="0" eid="DimensionOid"/>
                                  <be key="data" refId="1483" clsId="FilterNodeData">
                                    <ref key="filterNode" refId="1480"/>
                                    <s key="dim">CAT_$</s>
                                    <i key="segmentLevel">0</i>
                                    <ref key="segment" refId="28"/>
                                    <b key="placeHolder">N</b>
                                    <ref key="weight" refId="29"/>
                                    <be key="textMatchingCondition" refId="148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b key="multiSelection">N</b>
                                  </be>
                                  <cust key="id" clsId="FilterOid">7</cust>
                                  <i key="index">0</i>
                                  <ref key="parent" refId="1474"/>
                                </be>
                              </l>
                              <ref key="parent" refId="1467"/>
                            </be>
                          </l>
                          <ref key="parent" refId="1461"/>
                        </be>
                      </l>
                    </be>
                    <be key="rowHeaders" refId="1485" clsId="ReportingHeaders">
                      <m key="headers" refId="1486" keid="SYS_PR_I" veid="System.Collections.IList">
                        <key>
                          <i>-2</i>
                        </key>
                        <val>
                          <l refId="1487" ln="1">
                            <s>$Account(HIERARCHY("A01")).code</s>
                          </l>
                        </val>
                        <key>
                          <i>-1</i>
                        </key>
                        <val>
                          <l refId="1488" ln="1">
                            <s>$Account(HIERARCHY("A01")).desc</s>
                          </l>
                        </val>
                      </m>
                      <m key="headersDims" refId="1489" keid="SYS_PR_I" veid="SYS_STR">
                        <key>
                          <i>-2</i>
                        </key>
                        <val>
                          <s>VOC_A01</s>
                        </val>
                        <key>
                          <i>-1</i>
                        </key>
                        <val>
                          <s>VOC_A01</s>
                        </val>
                      </m>
                    </be>
                    <be key="columnHeaders" refId="1490" clsId="ReportingHeaders">
                      <m key="headers" refId="1491" keid="SYS_PR_I" veid="System.Collections.IList">
                        <key>
                          <i>-2</i>
                        </key>
                        <val>
                          <l refId="1492" ln="1">
                            <s>$Scenario.year</s>
                          </l>
                        </val>
                        <key>
                          <i>-1</i>
                        </key>
                        <val>
                          <l refId="1493" ln="1">
                            <s>$Cust_Dim1.code</s>
                          </l>
                        </val>
                      </m>
                      <m key="headersDims" refId="1494" keid="SYS_PR_I" veid="SYS_STR">
                        <key>
                          <i>-2</i>
                        </key>
                        <val>
                          <s>SCE_$</s>
                        </val>
                        <key>
                          <i>-1</i>
                        </key>
                        <val>
                          <s>DEST1_M0</s>
                        </val>
                      </m>
                    </be>
                    <ref key="styleType" refId="844"/>
                    <b key="subtotalOnTop">N</b>
                    <b key="leavesFirst">N</b>
                    <b key="groupSubtotal">N</b>
                    <b key="replaceWithPlaceholder">N</b>
                    <b key="onlyFirstHeader">N</b>
                    <b key="allowRangeBreak">N</b>
                    <b key="showZeros">N</b>
                    <i key="maxRows">0</i>
                    <ref key="rowsExpansionMode" refId="845"/>
                    <i key="maxCols">0</i>
                    <ref key="colsExpansionMode" refId="845"/>
                    <ref key="columnsAutofitMode" refId="846"/>
                    <b key="isEditabilityOnDemand">N</b>
                    <b key="useForcedBoundDims">N</b>
                    <ref key="disableHints" refId="847"/>
                    <ref key="tipoAllineamentoLordiIC" refId="848"/>
                    <set key="forcedDimensions" refId="1495" ln="0" eid="SYS_STR"/>
                    <b key="bindOriginalAmountOnSave">N</b>
                    <b key="showLink">N</b>
                    <i key="index">1</i>
                    <b key="excludeValuatingSheetsWithZeroValues">N</b>
                    <m key="addictionalStyleSheets" refId="1496" keid="SYS_STR" veid="StyleSheet"/>
                    <b key="allowOpenNewElements">N</b>
                    <s key="forcedBreakBackType">X</s>
                    <s key="forcedBreakBackRefLeaf">X</s>
                    <b key="autoOpenNewElements">N</b>
                    <b key="askNumRows">N</b>
                    <set key="forcedContentCells" refId="1497" ln="46" eid="Reporting.com.tagetik.tables.IMatixCellLeafPositions,Reporting">
                      <be refId="1498" clsId="ColHeaderMatrixCellLeafPositions">
                        <i key="colHeader">-1</i>
                        <cust key="row" clsId="FilterOid">320</cust>
                      </be>
                      <be refId="1499" clsId="CornerHeaderMatrixCellLeafPositions">
                        <i key="colHeader">-1</i>
                        <i key="rowHeader">-2</i>
                      </be>
                      <be refId="1500" clsId="ColHeaderMatrixCellLeafPositions">
                        <i key="colHeader">-1</i>
                        <cust key="row" clsId="FilterOid">318</cust>
                      </be>
                      <be refId="1501" clsId="ColHeaderMatrixCellLeafPositions">
                        <i key="colHeader">-1</i>
                        <cust key="row" clsId="FilterOid">316</cust>
                      </be>
                      <be refId="1502" clsId="ColHeaderMatrixCellLeafPositions">
                        <i key="colHeader">-1</i>
                        <cust key="row" clsId="FilterOid">314</cust>
                      </be>
                      <be refId="1503" clsId="ColHeaderMatrixCellLeafPositions">
                        <i key="colHeader">-1</i>
                        <cust key="row" clsId="FilterOid">345</cust>
                      </be>
                      <be refId="1504" clsId="ColHeaderMatrixCellLeafPositions">
                        <i key="colHeader">-1</i>
                        <cust key="row" clsId="FilterOid">312</cust>
                      </be>
                      <be refId="1505" clsId="ColHeaderMatrixCellLeafPositions">
                        <i key="colHeader">-1</i>
                        <cust key="row" clsId="FilterOid">343</cust>
                      </be>
                      <be refId="1506" clsId="ColHeaderMatrixCellLeafPositions">
                        <i key="colHeader">-1</i>
                        <cust key="row" clsId="FilterOid">310</cust>
                      </be>
                      <be refId="1507" clsId="ColHeaderMatrixCellLeafPositions">
                        <i key="colHeader">-1</i>
                        <cust key="row" clsId="FilterOid">341</cust>
                      </be>
                      <be refId="1508" clsId="ColHeaderMatrixCellLeafPositions">
                        <i key="colHeader">-1</i>
                        <cust key="row" clsId="FilterOid">308</cust>
                      </be>
                      <be refId="1509" clsId="ColHeaderMatrixCellLeafPositions">
                        <i key="colHeader">-1</i>
                        <cust key="row" clsId="FilterOid">339</cust>
                      </be>
                      <be refId="1510" clsId="ColHeaderMatrixCellLeafPositions">
                        <i key="colHeader">-1</i>
                        <cust key="row" clsId="FilterOid">306</cust>
                      </be>
                      <be refId="1511" clsId="ColHeaderMatrixCellLeafPositions">
                        <i key="colHeader">-1</i>
                        <cust key="row" clsId="FilterOid">337</cust>
                      </be>
                      <be refId="1512" clsId="ColHeaderMatrixCellLeafPositions">
                        <i key="colHeader">-1</i>
                        <cust key="row" clsId="FilterOid">304</cust>
                      </be>
                      <be refId="1513" clsId="ColHeaderMatrixCellLeafPositions">
                        <i key="colHeader">-1</i>
                        <cust key="row" clsId="FilterOid">335</cust>
                      </be>
                      <be refId="1514" clsId="ColHeaderMatrixCellLeafPositions">
                        <i key="colHeader">-1</i>
                        <cust key="row" clsId="FilterOid">302</cust>
                      </be>
                      <be refId="1515" clsId="ColHeaderMatrixCellLeafPositions">
                        <i key="colHeader">-1</i>
                        <cust key="row" clsId="FilterOid">333</cust>
                      </be>
                      <be refId="1516" clsId="ColHeaderMatrixCellLeafPositions">
                        <i key="colHeader">-1</i>
                        <cust key="row" clsId="FilterOid">331</cust>
                      </be>
                      <be refId="1517" clsId="ColHeaderMatrixCellLeafPositions">
                        <i key="colHeader">-1</i>
                        <cust key="row" clsId="FilterOid">327</cust>
                      </be>
                      <be refId="1518" clsId="ColHeaderMatrixCellLeafPositions">
                        <i key="colHeader">-1</i>
                        <cust key="row" clsId="FilterOid">325</cust>
                      </be>
                      <be refId="1519" clsId="ColHeaderMatrixCellLeafPositions">
                        <i key="colHeader">-1</i>
                        <cust key="row" clsId="FilterOid">323</cust>
                      </be>
                      <be refId="1520" clsId="ColHeaderMatrixCellLeafPositions">
                        <i key="colHeader">-1</i>
                        <cust key="row" clsId="FilterOid">321</cust>
                      </be>
                      <be refId="1521" clsId="ColHeaderMatrixCellLeafPositions">
                        <i key="colHeader">-1</i>
                        <cust key="row" clsId="FilterOid">319</cust>
                      </be>
                      <be refId="1522" clsId="ColHeaderMatrixCellLeafPositions">
                        <i key="colHeader">-1</i>
                        <cust key="row" clsId="FilterOid">317</cust>
                      </be>
                      <be refId="1523" clsId="ColHeaderMatrixCellLeafPositions">
                        <i key="colHeader">-1</i>
                        <cust key="row" clsId="FilterOid">315</cust>
                      </be>
                      <be refId="1524" clsId="ColHeaderMatrixCellLeafPositions">
                        <i key="colHeader">-1</i>
                        <cust key="row" clsId="FilterOid">346</cust>
                      </be>
                      <be refId="1525" clsId="ColHeaderMatrixCellLeafPositions">
                        <i key="colHeader">-1</i>
                        <cust key="row" clsId="FilterOid">313</cust>
                      </be>
                      <be refId="1526" clsId="ColHeaderMatrixCellLeafPositions">
                        <i key="colHeader">-1</i>
                        <cust key="row" clsId="FilterOid">344</cust>
                      </be>
                      <be refId="1527" clsId="ColHeaderMatrixCellLeafPositions">
                        <i key="colHeader">-1</i>
                        <cust key="row" clsId="FilterOid">311</cust>
                      </be>
                      <be refId="1528" clsId="ColHeaderMatrixCellLeafPositions">
                        <i key="colHeader">-1</i>
                        <cust key="row" clsId="FilterOid">342</cust>
                      </be>
                      <be refId="1529" clsId="ColHeaderMatrixCellLeafPositions">
                        <i key="colHeader">-1</i>
                        <cust key="row" clsId="FilterOid">309</cust>
                      </be>
                      <be refId="1530" clsId="ColHeaderMatrixCellLeafPositions">
                        <i key="colHeader">-1</i>
                        <cust key="row" clsId="FilterOid">340</cust>
                      </be>
                      <be refId="1531" clsId="ColHeaderMatrixCellLeafPositions">
                        <i key="colHeader">-1</i>
                        <cust key="row" clsId="FilterOid">307</cust>
                      </be>
                      <be refId="1532" clsId="ColHeaderMatrixCellLeafPositions">
                        <i key="colHeader">-1</i>
                        <cust key="row" clsId="FilterOid">338</cust>
                      </be>
                      <be refId="1533" clsId="ColHeaderMatrixCellLeafPositions">
                        <i key="colHeader">-1</i>
                        <cust key="row" clsId="FilterOid">305</cust>
                      </be>
                      <be refId="1534" clsId="ColHeaderMatrixCellLeafPositions">
                        <i key="colHeader">-1</i>
                        <cust key="row" clsId="FilterOid">336</cust>
                      </be>
                      <be refId="1535" clsId="ColHeaderMatrixCellLeafPositions">
                        <i key="colHeader">-1</i>
                        <cust key="row" clsId="FilterOid">303</cust>
                      </be>
                      <be refId="1536" clsId="ColHeaderMatrixCellLeafPositions">
                        <i key="colHeader">-1</i>
                        <cust key="row" clsId="FilterOid">334</cust>
                      </be>
                      <be refId="1537" clsId="ColHeaderMatrixCellLeafPositions">
                        <i key="colHeader">-1</i>
                        <cust key="row" clsId="FilterOid">301</cust>
                      </be>
                      <be refId="1538" clsId="ColHeaderMatrixCellLeafPositions">
                        <i key="colHeader">-1</i>
                        <cust key="row" clsId="FilterOid">332</cust>
                      </be>
                      <be refId="1539" clsId="ColHeaderMatrixCellLeafPositions">
                        <i key="colHeader">-1</i>
                        <cust key="row" clsId="FilterOid">330</cust>
                      </be>
                      <be refId="1540" clsId="ColHeaderMatrixCellLeafPositions">
                        <i key="colHeader">-1</i>
                        <cust key="row" clsId="FilterOid">328</cust>
                      </be>
                      <be refId="1541" clsId="ColHeaderMatrixCellLeafPositions">
                        <i key="colHeader">-1</i>
                        <cust key="row" clsId="FilterOid">326</cust>
                      </be>
                      <be refId="1542" clsId="ColHeaderMatrixCellLeafPositions">
                        <i key="colHeader">-1</i>
                        <cust key="row" clsId="FilterOid">324</cust>
                      </be>
                      <be refId="1543" clsId="ColHeaderMatrixCellLeafPositions">
                        <i key="colHeader">-1</i>
                        <cust key="row" clsId="FilterOid">322</cust>
                      </be>
                    </set>
                    <m key="forcedEditModes" refId="1544" keid="Reporting.com.tagetik.tables.IMatixCellLeafPositions,Reporting" veid="SYS_STR"/>
                    <b key="UseTxlDeFormEditor">N</b>
                    <be key="TxDeFormsEditorDescriptor" refId="1545" clsId="TxDeFormsEditorDescriptor">
                      <l key="Tabs" refId="1546" ln="0" eid="TxDeFormsEditorGridDescriptor"/>
                      <i key="Height">400</i>
                      <i key="Width">430</i>
                      <b key="editButton">S</b>
                      <b key="newButton">S</b>
                      <b key="deleteButton">S</b>
                    </be>
                    <be key="workspaceTableInfo" refId="1547" clsId="matrixWSInfo">
                      <b key="isT">N</b>
                      <s key="wsCode">$CPM</s>
                    </be>
                  </be>
                </val>
              </m>
              <m key="cellFields" refId="1548" keid="SYS_STR" veid="CodeCellField">
                <key>
                  <s>CellField01</s>
                </key>
                <val>
                  <be refId="1549" clsId="CodeCellField">
                    <s key="code">CellField01</s>
                    <s key="cellField">$Scenario.year</s>
                  </be>
                </val>
                <key>
                  <s>CellField00</s>
                </key>
                <val>
                  <be refId="1550" clsId="CodeCellField">
                    <s key="code">CellField00</s>
                    <s key="cellField">$Period.code</s>
                  </be>
                </val>
              </m>
              <m key="dictionary" refId="1551" keid="SYS_STR" veid="CodeMultiDescVO">
                <key>
                  <s>Dict19</s>
                </key>
                <val>
                  <be refId="1552" clsId="CodeMultiDescVO">
                    <s key="code">Dict19</s>
                    <be key="multiDescVO" refId="1553" clsId="MultiDesc">
                      <a key="desc" refId="1554" ln="4" eid="SYS_STR">
                        <s>Jan. 1, </s>
                        <s>1.1.</s>
                        <nl/>
                        <nl/>
                      </a>
                    </be>
                  </be>
                </val>
                <key>
                  <s>Dict23</s>
                </key>
                <val>
                  <be refId="1555" clsId="CodeMultiDescVO">
                    <s key="code">Dict23</s>
                    <be key="multiDescVO" refId="1556" clsId="MultiDesc">
                      <a key="desc" refId="1557" ln="4" eid="SYS_STR">
                        <s>
                          <ch cod="b9"/>
                        </s>
                        <s>
                          <ch cod="b9"/>
                          <ch cod="207e"/>
                        </s>
                        <nl/>
                        <nl/>
                      </a>
                    </be>
                  </be>
                </val>
                <key>
                  <s>Dict03</s>
                </key>
                <val>
                  <be refId="1558" clsId="CodeMultiDescVO">
                    <s key="code">Dict03</s>
                    <be key="multiDescVO" refId="1559" clsId="MultiDesc">
                      <a key="desc" refId="1560" ln="4" eid="SYS_STR">
                        <s>Sept. 30, </s>
                        <s>30.9.</s>
                        <nl/>
                        <nl/>
                      </a>
                    </be>
                  </be>
                </val>
                <key>
                  <s>Dict13</s>
                </key>
                <val>
                  <be refId="1561" clsId="CodeMultiDescVO">
                    <s key="code">Dict13</s>
                    <be key="multiDescVO" refId="1562" clsId="MultiDesc">
                      <a key="desc" refId="1563" ln="4" eid="SYS_STR">
                        <s>Current assets</s>
                        <s>
                          Kurzfristige Verm
                          <ch cod="f6"/>
                          genswerte
                        </s>
                        <nl/>
                        <nl/>
                      </a>
                    </be>
                  </be>
                </val>
                <key>
                  <s>Dict26</s>
                </key>
                <val>
                  <be refId="1564" clsId="CodeMultiDescVO">
                    <s key="code">Dict26</s>
                    <be key="multiDescVO" refId="1565" clsId="MultiDesc">
                      <a key="desc" refId="1566" ln="4" eid="SYS_STR">
                        <s>
                          <ch cod="b9"/>
                          The comparative figures shown have been restated. Further information can be found in Note
                          <ch cod="a0"/>
                          3 to the 2019 Consolidated Financial Statements.
                        </s>
                        <s>
                          1) Die f
                          <ch cod="fc"/>
                          r den jeweiligen Stichtag dargestellten Vergleichszahlen wurden angepasst. Weitere Informationen hierzu enth
                          <ch cod="e4"/>
                          lt die Textziffer 3 des Anhangs 2019.
                        </s>
                        <nl/>
                        <nl/>
                      </a>
                    </be>
                  </be>
                </val>
                <key>
                  <s>Dict06</s>
                </key>
                <val>
                  <be refId="1567" clsId="CodeMultiDescVO">
                    <s key="code">Dict06</s>
                    <be key="multiDescVO" refId="1568" clsId="MultiDesc">
                      <a key="desc" refId="1569" ln="4" eid="SYS_STR">
                        <s>Total assets</s>
                        <s>Summe Aktiva</s>
                        <nl/>
                        <nl/>
                      </a>
                    </be>
                  </be>
                </val>
                <key>
                  <s>Dict16</s>
                </key>
                <val>
                  <be refId="1570" clsId="CodeMultiDescVO">
                    <s key="code">Dict16</s>
                    <be key="multiDescVO" refId="1571" clsId="MultiDesc">
                      <a key="desc" refId="1572" ln="4" eid="SYS_STR">
                        <s>Non-current liabilities</s>
                        <s>Langfristige Schulden</s>
                        <nl/>
                        <nl/>
                      </a>
                    </be>
                  </be>
                </val>
                <key>
                  <s>Dict25</s>
                </key>
                <val>
                  <be refId="1573" clsId="CodeMultiDescVO">
                    <s key="code">Dict25</s>
                    <be key="multiDescVO" refId="1574" clsId="MultiDesc">
                      <a key="desc" refId="1575" ln="4" eid="SYS_STR">
                        <s>Jun. 30, 2020</s>
                        <s>30.6.2020</s>
                        <nl/>
                        <nl/>
                      </a>
                    </be>
                  </be>
                </val>
                <key>
                  <s>Dict05</s>
                </key>
                <val>
                  <be refId="1576" clsId="CodeMultiDescVO">
                    <s key="code">Dict05</s>
                    <be key="multiDescVO" refId="1577" clsId="MultiDesc">
                      <a key="desc" refId="1578" ln="4" eid="SYS_STR">
                        <s>Other financial assets</s>
                        <s>Sonstige Finanzanlagen</s>
                        <nl/>
                        <nl/>
                      </a>
                    </be>
                  </be>
                </val>
                <key>
                  <s>Dict15</s>
                </key>
                <val>
                  <be refId="1579" clsId="CodeMultiDescVO">
                    <s key="code">Dict15</s>
                    <be key="multiDescVO" refId="1580" clsId="MultiDesc">
                      <a key="desc" refId="1581" ln="4" eid="SYS_STR">
                        <s>Current liabilities</s>
                        <s>Kurzfristige Schulden</s>
                        <nl/>
                        <nl/>
                      </a>
                    </be>
                  </be>
                </val>
                <key>
                  <s>Dict20</s>
                </key>
                <val>
                  <be refId="1582" clsId="CodeMultiDescVO">
                    <s key="code">Dict20</s>
                    <be key="multiDescVO" refId="1583" clsId="MultiDesc">
                      <a key="desc" refId="1584" ln="4" eid="SYS_STR">
                        <s>N/A</s>
                        <s>n/a</s>
                        <nl/>
                        <nl/>
                      </a>
                    </be>
                  </be>
                </val>
                <key>
                  <s>Dict00</s>
                </key>
                <val>
                  <be refId="1585" clsId="CodeMultiDescVO">
                    <s key="code">Dict00</s>
                    <be key="multiDescVO" refId="1586" clsId="MultiDesc">
                      <a key="desc" refId="1587" ln="4" eid="SYS_STR">
                        <s>Uniper Consolidated Balance Sheet</s>
                        <s>Bilanz des Uniper-Konzerns</s>
                        <nl/>
                        <nl/>
                      </a>
                    </be>
                  </be>
                </val>
                <key>
                  <s>Dict10</s>
                </key>
                <val>
                  <be refId="1588" clsId="CodeMultiDescVO">
                    <s key="code">Dict10</s>
                    <be key="multiDescVO" refId="1589" clsId="MultiDesc">
                      <a key="desc" refId="1590" ln="4" eid="SYS_STR">
                        <s>Equity</s>
                        <s>Eigenkapital</s>
                        <nl/>
                        <nl/>
                      </a>
                    </be>
                  </be>
                </val>
                <key>
                  <s>Dict27</s>
                </key>
                <val>
                  <be refId="1591" clsId="CodeMultiDescVO">
                    <s key="code">Dict27</s>
                    <be key="multiDescVO" refId="1592" clsId="MultiDesc">
                      <a key="desc" refId="1593" ln="4" eid="SYS_STR">
                        <s>
                          <ch cod="b9"/>
                          Comparative figures restated due to a reclassification between the 
                          <ch cod="201c"/>
                          Financial receivables and other financial assets
                          <ch cod="201d"/>
                           and 
                          <ch cod="201c"/>
                          Liquid funds
                          <ch cod="201d"/>
                           line items. Further information can be found in Notes 20 and 21 to the Consolidated Financial Statements.
                        </s>
                        <s>
                          1) Vergleichszahlen aufgrund einer Umgliederung zwischen Finanzforderungen und sonstiger finanzieller Verm
                          <ch cod="f6"/>
                          genswerte und liquider Mittel angepasst. Weitere Informationen hierzu enthalten die Textziffern 20 und 21 des Anhangs.
                        </s>
                        <nl/>
                        <nl/>
                      </a>
                    </be>
                  </be>
                </val>
                <key>
                  <s>Dict07</s>
                </key>
                <val>
                  <be refId="1594" clsId="CodeMultiDescVO">
                    <s key="code">Dict07</s>
                    <be key="multiDescVO" refId="1595" clsId="MultiDesc">
                      <a key="desc" refId="1596" ln="4" eid="SYS_STR">
                        <s>Asset</s>
                        <s>Aktiva</s>
                        <nl/>
                        <nl/>
                      </a>
                    </be>
                  </be>
                </val>
                <key>
                  <s>Dict17</s>
                </key>
                <val>
                  <be refId="1597" clsId="CodeMultiDescVO">
                    <s key="code">Dict17</s>
                    <be key="multiDescVO" refId="1598" clsId="MultiDesc">
                      <a key="desc" refId="1599" ln="4" eid="SYS_STR">
                        <s>Validations</s>
                        <s>Validierungen</s>
                        <nl/>
                        <nl/>
                      </a>
                    </be>
                  </be>
                </val>
                <key>
                  <s>Dict28</s>
                </key>
                <val>
                  <be refId="1600" clsId="CodeMultiDescVO">
                    <s key="code">Dict28</s>
                    <be key="multiDescVO" refId="1601" clsId="MultiDesc">
                      <a key="desc" refId="1602" ln="4" eid="SYS_STR">
                        <s>US</s>
                        <s>DE</s>
                        <nl/>
                        <nl/>
                      </a>
                    </be>
                  </be>
                </val>
                <key>
                  <s>Dict08</s>
                </key>
                <val>
                  <be refId="1603" clsId="CodeMultiDescVO">
                    <s key="code">Dict08</s>
                    <be key="multiDescVO" refId="1604" clsId="MultiDesc">
                      <a key="desc" refId="1605" ln="4" eid="SYS_STR">
                        <s>Liabilties</s>
                        <s>Passiva</s>
                        <nl/>
                        <nl/>
                      </a>
                    </be>
                  </be>
                </val>
                <key>
                  <s>Dict18</s>
                </key>
                <val>
                  <be refId="1606" clsId="CodeMultiDescVO">
                    <s key="code">Dict18</s>
                    <be key="multiDescVO" refId="1607" clsId="MultiDesc">
                      <a key="desc" refId="1608" ln="4" eid="SYS_STR">
                        <s>US</s>
                        <s>DE</s>
                        <nl/>
                        <nl/>
                      </a>
                    </be>
                  </be>
                </val>
                <key>
                  <s>Dict22</s>
                </key>
                <val>
                  <be refId="1609" clsId="CodeMultiDescVO">
                    <s key="code">Dict22</s>
                    <be key="multiDescVO" refId="1610" clsId="MultiDesc">
                      <a key="desc" refId="1611" ln="4" eid="SYS_STR">
                        <s>December 31, 2018</s>
                        <s>31.12.2018</s>
                        <nl/>
                        <nl/>
                      </a>
                    </be>
                  </be>
                </val>
                <key>
                  <s>Dict02</s>
                </key>
                <val>
                  <be refId="1612" clsId="CodeMultiDescVO">
                    <s key="code">Dict02</s>
                    <be key="multiDescVO" refId="1613" clsId="MultiDesc">
                      <a key="desc" refId="1614" ln="4" eid="SYS_STR">
                        <s>Jun. 30, </s>
                        <s>30.6.</s>
                        <nl/>
                        <nl/>
                      </a>
                    </be>
                  </be>
                </val>
                <key>
                  <s>Dict12</s>
                </key>
                <val>
                  <be refId="1615" clsId="CodeMultiDescVO">
                    <s key="code">Dict12</s>
                    <be key="multiDescVO" refId="1616" clsId="MultiDesc">
                      <a key="desc" refId="1617" ln="4" eid="SYS_STR">
                        <s>Liquid assets</s>
                        <s>Liquide Mittel</s>
                        <nl/>
                        <nl/>
                      </a>
                    </be>
                  </be>
                </val>
                <key>
                  <s>Dict21</s>
                </key>
                <val>
                  <be refId="1618" clsId="CodeMultiDescVO">
                    <s key="code">Dict21</s>
                    <be key="multiDescVO" refId="1619" clsId="MultiDesc">
                      <a key="desc" refId="1620" ln="4" eid="SYS_STR">
                        <s>January 1, 2018</s>
                        <s>1.1.2018</s>
                        <nl/>
                        <nl/>
                      </a>
                    </be>
                  </be>
                </val>
                <key>
                  <s>Dict01</s>
                </key>
                <val>
                  <be refId="1621" clsId="CodeMultiDescVO">
                    <s key="code">Dict01</s>
                    <be key="multiDescVO" refId="1622" clsId="MultiDesc">
                      <a key="desc" refId="1623" ln="4" eid="SYS_STR">
                        <s>Mar. 31, </s>
                        <s>31.3.</s>
                        <nl/>
                        <nl/>
                      </a>
                    </be>
                  </be>
                </val>
                <key>
                  <s>Dict11</s>
                </key>
                <val>
                  <be refId="1624" clsId="CodeMultiDescVO">
                    <s key="code">Dict11</s>
                    <be key="multiDescVO" refId="1625" clsId="MultiDesc">
                      <a key="desc" refId="1626" ln="4" eid="SYS_STR">
                        <s>Total equity and liabilities</s>
                        <s>Summe Passiva</s>
                        <nl/>
                        <nl/>
                      </a>
                    </be>
                  </be>
                </val>
                <key>
                  <s>Dict24</s>
                </key>
                <val>
                  <be refId="1627" clsId="CodeMultiDescVO">
                    <s key="code">Dict24</s>
                    <be key="multiDescVO" refId="1628" clsId="MultiDesc">
                      <a key="desc" refId="1629" ln="4" eid="SYS_STR">
                        <s>
                          Dec. 31, 2022
                          <ch cod="b9"/>
                        </s>
                        <s>
                          31.12.2022
                          <ch cod="b9"/>
                          <ch cod="207e"/>
                        </s>
                        <nl/>
                        <nl/>
                      </a>
                    </be>
                  </be>
                </val>
                <key>
                  <s>Dict04</s>
                </key>
                <val>
                  <be refId="1630" clsId="CodeMultiDescVO">
                    <s key="code">Dict04</s>
                    <be key="multiDescVO" refId="1631" clsId="MultiDesc">
                      <a key="desc" refId="1632" ln="4" eid="SYS_STR">
                        <s>Dec. 31, </s>
                        <s>31.12.</s>
                        <nl/>
                        <nl/>
                      </a>
                    </be>
                  </be>
                </val>
                <key>
                  <s>Dict14</s>
                </key>
                <val>
                  <be refId="1633" clsId="CodeMultiDescVO">
                    <s key="code">Dict14</s>
                    <be key="multiDescVO" refId="1634" clsId="MultiDesc">
                      <a key="desc" refId="1635" ln="4" eid="SYS_STR">
                        <s>Non-current assets</s>
                        <s>
                          Langfristige Verm
                          <ch cod="f6"/>
                          genswerte
                        </s>
                        <nl/>
                        <nl/>
                      </a>
                    </be>
                  </be>
                </val>
                <key>
                  <s>Dict09</s>
                </key>
                <val>
                  <be refId="1636" clsId="CodeMultiDescVO">
                    <s key="code">Dict09</s>
                    <be key="multiDescVO" refId="1637" clsId="MultiDesc">
                      <a key="desc" refId="1638" ln="4" eid="SYS_STR">
                        <s>Equity attributable to Shareholders of Uniper SE</s>
                        <s>Anteil der Gesellschafter der Uniper SE</s>
                        <nl/>
                        <nl/>
                      </a>
                    </be>
                  </be>
                </val>
              </m>
              <m key="controlExpressions" refId="1639" keid="SYS_STR" veid="CodedExpControlloProspetto"/>
              <m key="inlineParameters" refId="1640" keid="SYS_STR" veid="CodedInlineParameter"/>
              <m key="queries" refId="1641" keid="SYS_STR" veid="Reporting.com.tagetik.query.IUserDefinedQueryVO,Reporting"/>
              <be key="sheets" refId="1642" clsId="FilterNode">
                <l key="dimensionOids" refId="1643" ln="0" eid="DimensionOid"/>
                <l key="AdHocParamDimensionOids" refId="1644" ln="0" eid="DimensionOid"/>
                <be key="data" refId="1645" clsId="FilterNodeData">
                  <ref key="filterNode" refId="1642"/>
                  <i key="segmentLevel">0</i>
                  <ref key="segment" refId="28"/>
                  <b key="placeHolder">N</b>
                  <ref key="weight" refId="29"/>
                  <be key="textMatchingCondition" refId="164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1647" keid="SYS_STR" veid="ElaborationsLauncher"/>
              <m key="actionLists" refId="1648" keid="SYS_STR" veid="Reporting.com.tagetik.actionlist.ISnapshotActionList,Reporting"/>
              <l key="areas" refId="1649" ln="2" eid="SYS_STR">
                <s>Bilanz</s>
                <s>TITLE</s>
              </l>
              <l key="charts" refId="1650" ln="0" eid="SYS_STR"/>
              <l key="pivots" refId="1651" ln="0" eid="SYS_STR"/>
            </be>
          </val>
          <key>
            <s>Template03</s>
          </key>
          <val>
            <be refId="1652" clsId="ReportTemplateVO">
              <s key="code">Template03</s>
              <s key="desc">Cleanversion lang</s>
              <m key="matrices" refId="1653" keid="SYS_STR" veid="Reporting.com.tagetik.tables.IMatrixPositionBlockVO,Reporting"/>
              <m key="cellFields" refId="1654" keid="SYS_STR" veid="CodeCellField"/>
              <m key="dictionary" refId="1655" keid="SYS_STR" veid="CodeMultiDescVO"/>
              <m key="controlExpressions" refId="1656" keid="SYS_STR" veid="CodedExpControlloProspetto"/>
              <m key="inlineParameters" refId="1657" keid="SYS_STR" veid="CodedInlineParameter"/>
              <m key="queries" refId="1658" keid="SYS_STR" veid="Reporting.com.tagetik.query.IUserDefinedQueryVO,Reporting"/>
              <be key="sheets" refId="1659" clsId="FilterNode">
                <l key="dimensionOids" refId="1660" ln="0" eid="DimensionOid"/>
                <l key="AdHocParamDimensionOids" refId="1661" ln="0" eid="DimensionOid"/>
                <be key="data" refId="1662" clsId="FilterNodeData">
                  <ref key="filterNode" refId="1659"/>
                  <i key="segmentLevel">0</i>
                  <ref key="segment" refId="28"/>
                  <b key="placeHolder">N</b>
                  <ref key="weight" refId="29"/>
                  <be key="textMatchingCondition" refId="166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1664" keid="SYS_STR" veid="ElaborationsLauncher"/>
              <m key="actionLists" refId="1665" keid="SYS_STR" veid="Reporting.com.tagetik.actionlist.ISnapshotActionList,Reporting"/>
              <l key="areas" refId="1666" ln="0" eid="SYS_STR"/>
              <l key="charts" refId="1667" ln="0" eid="SYS_STR"/>
              <l key="pivots" refId="1668" ln="0" eid="SYS_STR"/>
            </be>
          </val>
          <key>
            <s>Template02</s>
          </key>
          <val>
            <be refId="1669" clsId="ReportTemplateVO">
              <s key="code">Template02</s>
              <s key="desc">Passiva</s>
              <m key="matrices" refId="1670" keid="SYS_STR" veid="Reporting.com.tagetik.tables.IMatrixPositionBlockVO,Reporting"/>
              <m key="cellFields" refId="1671" keid="SYS_STR" veid="CodeCellField"/>
              <m key="dictionary" refId="1672" keid="SYS_STR" veid="CodeMultiDescVO">
                <key>
                  <s>Dict00</s>
                </key>
                <val>
                  <be refId="1673" clsId="CodeMultiDescVO">
                    <s key="code">Dict00</s>
                    <be key="multiDescVO" refId="1674" clsId="MultiDesc">
                      <a key="desc" refId="1675" ln="4" eid="SYS_STR">
                        <s>
                          Uniper Consolidated Balance Sheet
                          <ch cod="b9"/>
                        </s>
                        <s>
                          Bilanz des Uniper-Konzerns
                          <ch cod="b9"/>
                          <ch cod="207e"/>
                        </s>
                        <nl/>
                        <nl/>
                      </a>
                    </be>
                  </be>
                </val>
                <key>
                  <s>Dict01</s>
                </key>
                <val>
                  <be refId="1676" clsId="CodeMultiDescVO">
                    <s key="code">Dict01</s>
                    <be key="multiDescVO" refId="1677" clsId="MultiDesc">
                      <a key="desc" refId="1678" ln="4" eid="SYS_STR">
                        <s>
                          Jan. 1, 2022
                          <ch cod="b9"/>
                        </s>
                        <s>
                          1.1.2022
                          <ch cod="b9"/>
                          <ch cod="207e"/>
                        </s>
                        <nl/>
                        <nl/>
                      </a>
                    </be>
                  </be>
                </val>
              </m>
              <m key="controlExpressions" refId="1679" keid="SYS_STR" veid="CodedExpControlloProspetto"/>
              <m key="inlineParameters" refId="1680" keid="SYS_STR" veid="CodedInlineParameter"/>
              <m key="queries" refId="1681" keid="SYS_STR" veid="Reporting.com.tagetik.query.IUserDefinedQueryVO,Reporting"/>
              <be key="sheets" refId="1682" clsId="FilterNode">
                <l key="dimensionOids" refId="1683" ln="0" eid="DimensionOid"/>
                <l key="AdHocParamDimensionOids" refId="1684" ln="0" eid="DimensionOid"/>
                <be key="data" refId="1685" clsId="FilterNodeData">
                  <ref key="filterNode" refId="1682"/>
                  <i key="segmentLevel">0</i>
                  <ref key="segment" refId="28"/>
                  <b key="placeHolder">N</b>
                  <ref key="weight" refId="29"/>
                  <be key="textMatchingCondition" refId="168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1687" keid="SYS_STR" veid="ElaborationsLauncher"/>
              <m key="actionLists" refId="1688" keid="SYS_STR" veid="Reporting.com.tagetik.actionlist.ISnapshotActionList,Reporting"/>
              <l key="areas" refId="1689" ln="1" eid="SYS_STR">
                <s>AnhangPassiva</s>
              </l>
              <l key="charts" refId="1690" ln="0" eid="SYS_STR"/>
              <l key="pivots" refId="1691" ln="0" eid="SYS_STR"/>
            </be>
          </val>
          <key>
            <s>Template04</s>
          </key>
          <val>
            <be refId="1692" clsId="ReportTemplateVO">
              <s key="code">Template04</s>
              <s key="desc">Cleanversion</s>
              <m key="matrices" refId="1693" keid="SYS_STR" veid="Reporting.com.tagetik.tables.IMatrixPositionBlockVO,Reporting"/>
              <m key="cellFields" refId="1694" keid="SYS_STR" veid="CodeCellField"/>
              <m key="dictionary" refId="1695" keid="SYS_STR" veid="CodeMultiDescVO">
                <key>
                  <s>Dict00</s>
                </key>
                <val>
                  <be refId="1696" clsId="CodeMultiDescVO">
                    <s key="code">Dict00</s>
                    <be key="multiDescVO" refId="1697" clsId="MultiDesc">
                      <a key="desc" refId="1698" ln="4" eid="SYS_STR">
                        <s>
                          Jan. 1, 2022
                          <ch cod="b9"/>
                        </s>
                        <s>
                          1.1.2022
                          <ch cod="b9"/>
                          <ch cod="207e"/>
                        </s>
                        <nl/>
                        <nl/>
                      </a>
                    </be>
                  </be>
                </val>
                <key>
                  <s>Dict01</s>
                </key>
                <val>
                  <be refId="1699" clsId="CodeMultiDescVO">
                    <s key="code">Dict01</s>
                    <be key="multiDescVO" refId="1700" clsId="MultiDesc">
                      <a key="desc" refId="1701" ln="4" eid="SYS_STR">
                        <s>
                          Jan. 1, 2022
                          <ch cod="b9"/>
                        </s>
                        <s>
                          1.1.2022
                          <ch cod="b9"/>
                          <ch cod="207e"/>
                        </s>
                        <nl/>
                        <nl/>
                      </a>
                    </be>
                  </be>
                </val>
                <key>
                  <s>Dict02</s>
                </key>
                <val>
                  <be refId="1702" clsId="CodeMultiDescVO">
                    <s key="code">Dict02</s>
                    <be key="multiDescVO" refId="1703" clsId="MultiDesc">
                      <a key="desc" refId="1704"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Dict03</s>
                </key>
                <val>
                  <be refId="1705" clsId="CodeMultiDescVO">
                    <s key="code">Dict03</s>
                    <be key="multiDescVO" refId="1706" clsId="MultiDesc">
                      <a key="desc" refId="1707"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1708" keid="SYS_STR" veid="CodedExpControlloProspetto"/>
              <m key="inlineParameters" refId="1709" keid="SYS_STR" veid="CodedInlineParameter"/>
              <m key="queries" refId="1710" keid="SYS_STR" veid="Reporting.com.tagetik.query.IUserDefinedQueryVO,Reporting"/>
              <be key="sheets" refId="1711" clsId="FilterNode">
                <l key="dimensionOids" refId="1712" ln="0" eid="DimensionOid"/>
                <l key="AdHocParamDimensionOids" refId="1713" ln="0" eid="DimensionOid"/>
                <be key="data" refId="1714" clsId="FilterNodeData">
                  <ref key="filterNode" refId="1711"/>
                  <i key="segmentLevel">0</i>
                  <ref key="segment" refId="28"/>
                  <b key="placeHolder">N</b>
                  <ref key="weight" refId="29"/>
                  <be key="textMatchingCondition" refId="171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1716" keid="SYS_STR" veid="ElaborationsLauncher"/>
              <m key="actionLists" refId="1717" keid="SYS_STR" veid="Reporting.com.tagetik.actionlist.ISnapshotActionList,Reporting"/>
              <l key="areas" refId="1718" ln="0" eid="SYS_STR"/>
              <l key="charts" refId="1719" ln="0" eid="SYS_STR"/>
              <l key="pivots" refId="1720" ln="0" eid="SYS_STR"/>
            </be>
          </val>
          <key>
            <s>Template05</s>
          </key>
          <val>
            <be refId="1721" clsId="ReportTemplateVO">
              <s key="code">Template05</s>
              <s key="desc">
                <ch cod="dc"/>
                berleitung TZ3
              </s>
              <m key="matrices" refId="1722" keid="SYS_STR" veid="Reporting.com.tagetik.tables.IMatrixPositionBlockVO,Reporting"/>
              <m key="cellFields" refId="1723" keid="SYS_STR" veid="CodeCellField"/>
              <m key="dictionary" refId="1724" keid="SYS_STR" veid="CodeMultiDescVO">
                <key>
                  <s>Dict00</s>
                </key>
                <val>
                  <be refId="1725" clsId="CodeMultiDescVO">
                    <s key="code">Dict00</s>
                    <be key="multiDescVO" refId="1726" clsId="MultiDesc">
                      <a key="desc" refId="1727" ln="4" eid="SYS_STR">
                        <s>1.1.2022 published</s>
                        <s>
                          1.1.2022 ver
                          <ch cod="f6"/>
                          ffentlicht
                        </s>
                        <nl/>
                        <nl/>
                      </a>
                    </be>
                  </be>
                </val>
                <key>
                  <s>Dict01</s>
                </key>
                <val>
                  <be refId="1728" clsId="CodeMultiDescVO">
                    <s key="code">Dict01</s>
                    <be key="multiDescVO" refId="1729" clsId="MultiDesc">
                      <a key="desc" refId="1730" ln="4" eid="SYS_STR">
                        <s>Adjustment</s>
                        <s>Anpassung</s>
                        <nl/>
                        <nl/>
                      </a>
                    </be>
                  </be>
                </val>
                <key>
                  <s>Dict02</s>
                </key>
                <val>
                  <be refId="1731" clsId="CodeMultiDescVO">
                    <s key="code">Dict02</s>
                    <be key="multiDescVO" refId="1732" clsId="MultiDesc">
                      <a key="desc" refId="1733" ln="4" eid="SYS_STR">
                        <s>1.1.2022 restated</s>
                        <s>1.1.2022 angepasst</s>
                        <nl/>
                        <nl/>
                      </a>
                    </be>
                  </be>
                </val>
                <key>
                  <s>Dict03</s>
                </key>
                <val>
                  <be refId="1734" clsId="CodeMultiDescVO">
                    <s key="code">Dict03</s>
                    <be key="multiDescVO" refId="1735" clsId="MultiDesc">
                      <a key="desc" refId="1736" ln="4" eid="SYS_STR">
                        <s>31.12.2022 published</s>
                        <s>
                          31.12.2022 ver
                          <ch cod="f6"/>
                          ffentlicht
                        </s>
                        <nl/>
                        <nl/>
                      </a>
                    </be>
                  </be>
                </val>
                <key>
                  <s>Dict04</s>
                </key>
                <val>
                  <be refId="1737" clsId="CodeMultiDescVO">
                    <s key="code">Dict04</s>
                    <be key="multiDescVO" refId="1738" clsId="MultiDesc">
                      <a key="desc" refId="1739" ln="4" eid="SYS_STR">
                        <s>Adjustment</s>
                        <s>Anpassung</s>
                        <nl/>
                        <nl/>
                      </a>
                    </be>
                  </be>
                </val>
                <key>
                  <s>Dict05</s>
                </key>
                <val>
                  <be refId="1740" clsId="CodeMultiDescVO">
                    <s key="code">Dict05</s>
                    <be key="multiDescVO" refId="1741" clsId="MultiDesc">
                      <a key="desc" refId="1742" ln="4" eid="SYS_STR">
                        <s>31.12.2022 restated</s>
                        <s>31.12.2022 angepasst</s>
                        <nl/>
                        <nl/>
                      </a>
                    </be>
                  </be>
                </val>
                <key>
                  <s>Dict06</s>
                </key>
                <val>
                  <be refId="1743" clsId="CodeMultiDescVO">
                    <s key="code">Dict06</s>
                    <be key="multiDescVO" refId="1744" clsId="MultiDesc">
                      <a key="desc" refId="1745" ln="4" eid="SYS_STR">
                        <s>Reconciliation of Changes in Uniper Consolidated Balance Sheet</s>
                        <s>
                          <ch cod="dc"/>
                          berleitung der Bilanz
                          <ch cod="e4"/>
                          nderungen
                        </s>
                        <nl/>
                        <nl/>
                      </a>
                    </be>
                  </be>
                </val>
                <key>
                  <s>Dict08</s>
                </key>
                <val>
                  <be refId="1746" clsId="CodeMultiDescVO">
                    <s key="code">Dict08</s>
                    <be key="multiDescVO" refId="1747" clsId="MultiDesc">
                      <a key="desc" refId="1748" ln="4" eid="SYS_STR">
                        <s>Operating Cashflow</s>
                        <s>Operativer Cashflow</s>
                        <nl/>
                        <nl/>
                      </a>
                    </be>
                  </be>
                </val>
                <key>
                  <s>Dict09</s>
                </key>
                <val>
                  <be refId="1749" clsId="CodeMultiDescVO">
                    <s key="code">Dict09</s>
                    <be key="multiDescVO" refId="1750" clsId="MultiDesc">
                      <a key="desc" refId="1751" ln="4" eid="SYS_STR">
                        <s>Cash provided by operating activities</s>
                        <s>
                          Cashflow aus der Gesch
                          <ch cod="e4"/>
                          ftst
                          <ch cod="e4"/>
                          tigkeit
                        </s>
                        <nl/>
                        <nl/>
                      </a>
                    </be>
                  </be>
                </val>
                <key>
                  <s>Dict10</s>
                </key>
                <val>
                  <be refId="1752" clsId="CodeMultiDescVO">
                    <s key="code">Dict10</s>
                    <be key="multiDescVO" refId="1753" clsId="MultiDesc">
                      <a key="desc" refId="1754" ln="4" eid="SYS_STR">
                        <s>Financing Cashflow</s>
                        <s>
                          Cashflow auf Finanzierungst
                          <ch cod="e4"/>
                          tigkeiten
                        </s>
                        <nl/>
                        <nl/>
                      </a>
                    </be>
                  </be>
                </val>
                <key>
                  <s>Dict11</s>
                </key>
                <val>
                  <be refId="1755" clsId="CodeMultiDescVO">
                    <s key="code">Dict11</s>
                    <be key="multiDescVO" refId="1756" clsId="MultiDesc">
                      <a key="desc" refId="1757" ln="4" eid="SYS_STR">
                        <s>Adjusted Net Income</s>
                        <s>Adjusted Net Income</s>
                        <nl/>
                        <nl/>
                      </a>
                    </be>
                  </be>
                </val>
                <key>
                  <s>Dict07</s>
                </key>
                <val>
                  <be refId="1758" clsId="CodeMultiDescVO">
                    <s key="code">Dict07</s>
                    <be key="multiDescVO" refId="1759" clsId="MultiDesc">
                      <a key="desc" refId="1760" ln="4" eid="SYS_STR">
                        <s>Economic Net Debt</s>
                        <s>Wirtschaftliche Nettoverschuldung</s>
                        <nl/>
                        <nl/>
                      </a>
                    </be>
                  </be>
                </val>
                <key>
                  <s>Dict12</s>
                </key>
                <val>
                  <be refId="1761" clsId="CodeMultiDescVO">
                    <s key="code">Dict12</s>
                    <be key="multiDescVO" refId="1762" clsId="MultiDesc">
                      <a key="desc" refId="1763" ln="4" eid="SYS_STR">
                        <s>Cash provided by financing activities</s>
                        <s>
                          Cashflow aus Finanzierungst
                          <ch cod="e4"/>
                          tigkeit
                        </s>
                        <nl/>
                        <nl/>
                      </a>
                    </be>
                  </be>
                </val>
                <key>
                  <s>Dict13</s>
                </key>
                <val>
                  <be refId="1764" clsId="CodeMultiDescVO">
                    <s key="code">Dict13</s>
                    <be key="multiDescVO" refId="1765" clsId="MultiDesc">
                      <a key="desc" refId="1766" ln="4" eid="SYS_STR">
                        <s>Adjustment</s>
                        <s>Anpassung</s>
                        <nl/>
                        <nl/>
                      </a>
                    </be>
                  </be>
                </val>
                <key>
                  <s>Dict14</s>
                </key>
                <val>
                  <be refId="1767" clsId="CodeMultiDescVO">
                    <s key="code">Dict14</s>
                    <be key="multiDescVO" refId="1768" clsId="MultiDesc">
                      <a key="desc" refId="1769" ln="4" eid="SYS_STR">
                        <s>Reconciliation of KPIs</s>
                        <s>
                          <ch cod="dc"/>
                          berleitung der Kennzahlen
                        </s>
                        <nl/>
                        <nl/>
                      </a>
                    </be>
                  </be>
                </val>
                <key>
                  <s>Dict15</s>
                </key>
                <val>
                  <be refId="1770" clsId="CodeMultiDescVO">
                    <s key="code">Dict15</s>
                    <be key="multiDescVO" refId="1771" clsId="MultiDesc">
                      <a key="desc" refId="1772" ln="4" eid="SYS_STR">
                        <s>31.12.2022 published</s>
                        <s>
                          31.12.2022 ver
                          <ch cod="f6"/>
                          ffentlicht
                        </s>
                        <nl/>
                        <nl/>
                      </a>
                    </be>
                  </be>
                </val>
                <key>
                  <s>Dict16</s>
                </key>
                <val>
                  <be refId="1773" clsId="CodeMultiDescVO">
                    <s key="code">Dict16</s>
                    <be key="multiDescVO" refId="1774" clsId="MultiDesc">
                      <a key="desc" refId="1775" ln="4" eid="SYS_STR">
                        <s>31.12.2022 restated</s>
                        <s>31.12.2022 angepasst</s>
                        <nl/>
                        <nl/>
                      </a>
                    </be>
                  </be>
                </val>
                <key>
                  <s>Dict17</s>
                </key>
                <val>
                  <be refId="1776" clsId="CodeMultiDescVO">
                    <s key="code">Dict17</s>
                    <be key="multiDescVO" refId="1777" clsId="MultiDesc">
                      <a key="desc" refId="1778" ln="4" eid="SYS_STR">
                        <s>US</s>
                        <s>DE</s>
                        <nl/>
                        <nl/>
                      </a>
                    </be>
                  </be>
                </val>
              </m>
              <m key="controlExpressions" refId="1779" keid="SYS_STR" veid="CodedExpControlloProspetto"/>
              <m key="inlineParameters" refId="1780" keid="SYS_STR" veid="CodedInlineParameter"/>
              <m key="queries" refId="1781" keid="SYS_STR" veid="Reporting.com.tagetik.query.IUserDefinedQueryVO,Reporting"/>
              <be key="sheets" refId="1782" clsId="FilterNode">
                <l key="dimensionOids" refId="1783" ln="0" eid="DimensionOid"/>
                <l key="AdHocParamDimensionOids" refId="1784" ln="0" eid="DimensionOid"/>
                <be key="data" refId="1785" clsId="FilterNodeData">
                  <ref key="filterNode" refId="1782"/>
                  <i key="segmentLevel">0</i>
                  <ref key="segment" refId="28"/>
                  <b key="placeHolder">N</b>
                  <ref key="weight" refId="29"/>
                  <be key="textMatchingCondition" refId="1786"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1787" keid="SYS_STR" veid="ElaborationsLauncher"/>
              <m key="actionLists" refId="1788" keid="SYS_STR" veid="Reporting.com.tagetik.actionlist.ISnapshotActionList,Reporting"/>
              <l key="areas" refId="1789" ln="2" eid="SYS_STR">
                <s>TZ3_KPI</s>
                <s>TZ3_Ueberleitung</s>
              </l>
              <l key="charts" refId="1790" ln="0" eid="SYS_STR"/>
              <l key="pivots" refId="1791" ln="0" eid="SYS_STR"/>
            </be>
          </val>
        </m>
        <m key="templateLayouts" refId="1792" keid="SYS_STR" veid="Reporting.com.tagetik.report.IReportTemplateLayoutVO,Reporting">
          <key>
            <s>Template07</s>
          </key>
          <val>
            <be refId="1793" clsId="ReportTemplateLayoutVO">
              <i key="index">7</i>
              <s key="code">Template07</s>
              <m key="cellFieldAddresses" refId="1794" keid="SYS_STR" veid="Reporting.com.tagetik.spreadsheet.gridwrappers.IGridReaderVO,Reporting"/>
              <m key="controlExpressionsAddresses" refId="1795" keid="SYS_STR" veid="Reporting.com.tagetik.spreadsheet.gridwrappers.IGridReaderVO,Reporting"/>
              <m key="inlineParameterAddresses" refId="1796" keid="SYS_STR" veid="Reporting.com.tagetik.spreadsheet.gridwrappers.IGridReaderVO,Reporting"/>
              <m key="dictionaryAddresses" refId="1797" keid="SYS_STR" veid="Reporting.com.tagetik.spreadsheet.gridwrappers.IGridReaderVO,Reporting">
                <key>
                  <s>Dict00</s>
                </key>
                <val>
                  <be refId="1798" clsId="ExcelCompactGridReaderVO">
                    <be key="element" refId="1799" clsId="BasicLogicalElement">
                      <i key="columnHeadersCount">0</i>
                      <i key="rowHeadersCount">0</i>
                      <i key="valueColumns">1</i>
                      <i key="valueRows">1</i>
                    </be>
                    <s key="firstCell">G9</s>
                  </be>
                </val>
                <key>
                  <s>Dict01</s>
                </key>
                <val>
                  <be refId="1800" clsId="ExcelCompactGridReaderVO">
                    <be key="element" refId="1801" clsId="BasicLogicalElement">
                      <i key="columnHeadersCount">0</i>
                      <i key="rowHeadersCount">0</i>
                      <i key="valueColumns">1</i>
                      <i key="valueRows">1</i>
                    </be>
                    <s key="firstCell">F9</s>
                  </be>
                </val>
              </m>
              <m key="hyperlinkAddresses" refId="1802" keid="SYS_STR" veid="Reporting.com.tagetik.spreadsheet.gridwrappers.IGridReaderVO,Reporting"/>
              <m key="matrixGridReaders" refId="1803" keid="SYS_STR" veid="Reporting.com.tagetik.spreadsheet.gridwrappers.IGridReaderVO,Reporting"/>
              <m key="queryGridReaders" refId="1804" keid="SYS_STR" veid="Reporting.com.tagetik.spreadsheet.gridwrappers.IGridReaderVO,Reporting"/>
            </be>
          </val>
          <key>
            <s>Template06</s>
          </key>
          <val>
            <be refId="1805" clsId="ReportTemplateLayoutVO">
              <i key="index">6</i>
              <s key="code">Template06</s>
              <m key="cellFieldAddresses" refId="1806" keid="SYS_STR" veid="Reporting.com.tagetik.spreadsheet.gridwrappers.IGridReaderVO,Reporting"/>
              <m key="controlExpressionsAddresses" refId="1807" keid="SYS_STR" veid="Reporting.com.tagetik.spreadsheet.gridwrappers.IGridReaderVO,Reporting"/>
              <m key="inlineParameterAddresses" refId="1808" keid="SYS_STR" veid="Reporting.com.tagetik.spreadsheet.gridwrappers.IGridReaderVO,Reporting"/>
              <m key="dictionaryAddresses" refId="1809" keid="SYS_STR" veid="Reporting.com.tagetik.spreadsheet.gridwrappers.IGridReaderVO,Reporting">
                <key>
                  <s>Dict00</s>
                </key>
                <val>
                  <be refId="1810" clsId="ExcelCompactGridReaderVO">
                    <be key="element" refId="1811" clsId="BasicLogicalElement">
                      <i key="columnHeadersCount">0</i>
                      <i key="rowHeadersCount">0</i>
                      <i key="valueColumns">1</i>
                      <i key="valueRows">1</i>
                    </be>
                    <s key="firstCell">F5</s>
                  </be>
                </val>
                <key>
                  <s>Dict01</s>
                </key>
                <val>
                  <be refId="1812" clsId="ExcelCompactGridReaderVO">
                    <be key="element" refId="1813" clsId="BasicLogicalElement">
                      <i key="columnHeadersCount">0</i>
                      <i key="rowHeadersCount">0</i>
                      <i key="valueColumns">1</i>
                      <i key="valueRows">1</i>
                    </be>
                    <s key="firstCell">E5</s>
                  </be>
                </val>
              </m>
              <m key="hyperlinkAddresses" refId="1814" keid="SYS_STR" veid="Reporting.com.tagetik.spreadsheet.gridwrappers.IGridReaderVO,Reporting"/>
              <m key="matrixGridReaders" refId="1815" keid="SYS_STR" veid="Reporting.com.tagetik.spreadsheet.gridwrappers.IGridReaderVO,Reporting"/>
              <m key="queryGridReaders" refId="1816" keid="SYS_STR" veid="Reporting.com.tagetik.spreadsheet.gridwrappers.IGridReaderVO,Reporting"/>
            </be>
          </val>
          <key>
            <s>Template01</s>
          </key>
          <val>
            <be refId="1817" clsId="ReportTemplateLayoutVO">
              <i key="index">0</i>
              <s key="code">Template01</s>
              <m key="cellFieldAddresses" refId="1818" keid="SYS_STR" veid="Reporting.com.tagetik.spreadsheet.gridwrappers.IGridReaderVO,Reporting"/>
              <m key="controlExpressionsAddresses" refId="1819" keid="SYS_STR" veid="Reporting.com.tagetik.spreadsheet.gridwrappers.IGridReaderVO,Reporting"/>
              <m key="inlineParameterAddresses" refId="1820" keid="SYS_STR" veid="Reporting.com.tagetik.spreadsheet.gridwrappers.IGridReaderVO,Reporting"/>
              <m key="dictionaryAddresses" refId="1821" keid="SYS_STR" veid="Reporting.com.tagetik.spreadsheet.gridwrappers.IGridReaderVO,Reporting">
                <key>
                  <s>Dict00</s>
                </key>
                <val>
                  <be refId="1822" clsId="ExcelCompactGridReaderVO">
                    <be key="element" refId="1823" clsId="BasicLogicalElement">
                      <i key="columnHeadersCount">0</i>
                      <i key="rowHeadersCount">0</i>
                      <i key="valueColumns">1</i>
                      <i key="valueRows">1</i>
                    </be>
                    <s key="firstCell">C5</s>
                  </be>
                </val>
                <key>
                  <s>Dict01</s>
                </key>
                <val>
                  <be refId="1824" clsId="ExcelCompactGridReaderVO">
                    <be key="element" refId="1825" clsId="BasicLogicalElement">
                      <i key="columnHeadersCount">0</i>
                      <i key="rowHeadersCount">0</i>
                      <i key="valueColumns">1</i>
                      <i key="valueRows">1</i>
                    </be>
                    <s key="firstCell">K9</s>
                  </be>
                </val>
                <key>
                  <s>Dict02</s>
                </key>
                <val>
                  <be refId="1826" clsId="ExcelCompactGridReaderVO">
                    <be key="element" refId="1827" clsId="BasicLogicalElement">
                      <i key="columnHeadersCount">0</i>
                      <i key="rowHeadersCount">0</i>
                      <i key="valueColumns">1</i>
                      <i key="valueRows">1</i>
                    </be>
                    <s key="firstCell">G6</s>
                  </be>
                </val>
              </m>
              <m key="hyperlinkAddresses" refId="1828" keid="SYS_STR" veid="Reporting.com.tagetik.spreadsheet.gridwrappers.IGridReaderVO,Reporting"/>
              <m key="matrixGridReaders" refId="1829" keid="SYS_STR" veid="Reporting.com.tagetik.spreadsheet.gridwrappers.IGridReaderVO,Reporting"/>
              <m key="queryGridReaders" refId="1830" keid="SYS_STR" veid="Reporting.com.tagetik.spreadsheet.gridwrappers.IGridReaderVO,Reporting"/>
            </be>
          </val>
          <key>
            <s>Template00</s>
          </key>
          <val>
            <be refId="1831" clsId="ReportTemplateLayoutVO">
              <i key="index">3</i>
              <s key="code">Template00</s>
              <m key="cellFieldAddresses" refId="1832" keid="SYS_STR" veid="Reporting.com.tagetik.spreadsheet.gridwrappers.IGridReaderVO,Reporting">
                <key>
                  <s>CellField01</s>
                </key>
                <val>
                  <be refId="1833" clsId="ExcelCompactGridReaderVO">
                    <be key="element" refId="1834" clsId="BasicLogicalElement">
                      <i key="columnHeadersCount">0</i>
                      <i key="rowHeadersCount">0</i>
                      <i key="valueColumns">1</i>
                      <i key="valueRows">1</i>
                    </be>
                    <s key="firstCell">W4</s>
                  </be>
                </val>
                <key>
                  <s>CellField00</s>
                </key>
                <val>
                  <be refId="1835" clsId="ExcelCompactGridReaderVO">
                    <be key="element" refId="1836" clsId="BasicLogicalElement">
                      <i key="columnHeadersCount">0</i>
                      <i key="rowHeadersCount">0</i>
                      <i key="valueColumns">1</i>
                      <i key="valueRows">1</i>
                    </be>
                    <s key="firstCell">W3</s>
                  </be>
                </val>
              </m>
              <m key="controlExpressionsAddresses" refId="1837" keid="SYS_STR" veid="Reporting.com.tagetik.spreadsheet.gridwrappers.IGridReaderVO,Reporting"/>
              <m key="inlineParameterAddresses" refId="1838" keid="SYS_STR" veid="Reporting.com.tagetik.spreadsheet.gridwrappers.IGridReaderVO,Reporting"/>
              <m key="dictionaryAddresses" refId="1839" keid="SYS_STR" veid="Reporting.com.tagetik.spreadsheet.gridwrappers.IGridReaderVO,Reporting">
                <key>
                  <s>Dict19</s>
                </key>
                <val>
                  <be refId="1840" clsId="ExcelCompactGridReaderVO">
                    <be key="element" refId="1841" clsId="BasicLogicalElement">
                      <i key="columnHeadersCount">0</i>
                      <i key="rowHeadersCount">0</i>
                      <i key="valueColumns">1</i>
                      <i key="valueRows">1</i>
                    </be>
                    <s key="firstCell">Y14</s>
                  </be>
                </val>
                <key>
                  <s>Dict23</s>
                </key>
                <val>
                  <be refId="1842" clsId="ExcelCompactGridReaderVO">
                    <be key="element" refId="1843" clsId="BasicLogicalElement">
                      <i key="columnHeadersCount">0</i>
                      <i key="rowHeadersCount">0</i>
                      <i key="valueColumns">1</i>
                      <i key="valueRows">1</i>
                    </be>
                    <s key="firstCell">W20</s>
                  </be>
                </val>
                <key>
                  <s>Dict03</s>
                </key>
                <val>
                  <be refId="1844" clsId="ExcelCompactGridReaderVO">
                    <be key="element" refId="1845" clsId="BasicLogicalElement">
                      <i key="columnHeadersCount">0</i>
                      <i key="rowHeadersCount">0</i>
                      <i key="valueColumns">1</i>
                      <i key="valueRows">1</i>
                    </be>
                    <s key="firstCell">X13</s>
                  </be>
                </val>
                <key>
                  <s>Dict13</s>
                </key>
                <val>
                  <be refId="1846" clsId="ExcelCompactGridReaderVO">
                    <be key="element" refId="1847" clsId="BasicLogicalElement">
                      <i key="columnHeadersCount">0</i>
                      <i key="rowHeadersCount">0</i>
                      <i key="valueColumns">1</i>
                      <i key="valueRows">1</i>
                    </be>
                    <s key="firstCell">C145</s>
                  </be>
                </val>
                <key>
                  <s>Dict26</s>
                </key>
                <val>
                  <be refId="1848" clsId="ExcelCompactGridReaderVO">
                    <be key="element" refId="1849" clsId="BasicLogicalElement">
                      <i key="columnHeadersCount">0</i>
                      <i key="rowHeadersCount">0</i>
                      <i key="valueColumns">1</i>
                      <i key="valueRows">1</i>
                    </be>
                    <s key="firstCell">I137</s>
                  </be>
                </val>
                <key>
                  <s>Dict06</s>
                </key>
                <val>
                  <be refId="1850" clsId="ExcelCompactGridReaderVO">
                    <be key="element" refId="1851" clsId="BasicLogicalElement">
                      <i key="columnHeadersCount">0</i>
                      <i key="rowHeadersCount">0</i>
                      <i key="valueColumns">1</i>
                      <i key="valueRows">1</i>
                    </be>
                    <s key="firstCell">C147</s>
                  </be>
                </val>
                <key>
                  <s>Dict16</s>
                </key>
                <val>
                  <be refId="1852" clsId="ExcelCompactGridReaderVO">
                    <be key="element" refId="1853" clsId="BasicLogicalElement">
                      <i key="columnHeadersCount">0</i>
                      <i key="rowHeadersCount">0</i>
                      <i key="valueColumns">1</i>
                      <i key="valueRows">1</i>
                    </be>
                    <s key="firstCell">C152</s>
                  </be>
                </val>
                <key>
                  <s>Dict25</s>
                </key>
                <val>
                  <be refId="1854" clsId="ExcelCompactGridReaderVO">
                    <be key="element" refId="1855" clsId="BasicLogicalElement">
                      <i key="columnHeadersCount">0</i>
                      <i key="rowHeadersCount">0</i>
                      <i key="valueColumns">1</i>
                      <i key="valueRows">1</i>
                    </be>
                    <s key="firstCell">W22</s>
                  </be>
                </val>
                <key>
                  <s>Dict05</s>
                </key>
                <val>
                  <be refId="1856" clsId="ExcelCompactGridReaderVO">
                    <be key="element" refId="1857" clsId="BasicLogicalElement">
                      <i key="columnHeadersCount">0</i>
                      <i key="rowHeadersCount">0</i>
                      <i key="valueColumns">1</i>
                      <i key="valueRows">1</i>
                    </be>
                    <s key="firstCell">C143</s>
                  </be>
                </val>
                <key>
                  <s>Dict15</s>
                </key>
                <val>
                  <be refId="1858" clsId="ExcelCompactGridReaderVO">
                    <be key="element" refId="1859" clsId="BasicLogicalElement">
                      <i key="columnHeadersCount">0</i>
                      <i key="rowHeadersCount">0</i>
                      <i key="valueColumns">1</i>
                      <i key="valueRows">1</i>
                    </be>
                    <s key="firstCell">C151</s>
                  </be>
                </val>
                <key>
                  <s>Dict20</s>
                </key>
                <val>
                  <be refId="1860" clsId="ExcelCompactGridReaderVO">
                    <be key="element" refId="1861" clsId="BasicLogicalElement">
                      <i key="columnHeadersCount">0</i>
                      <i key="rowHeadersCount">0</i>
                      <i key="valueColumns">1</i>
                      <i key="valueRows">1</i>
                    </be>
                    <s key="firstCell">W7</s>
                  </be>
                </val>
                <key>
                  <s>Dict00</s>
                </key>
                <val>
                  <be refId="1862" clsId="ExcelCompactGridReaderVO">
                    <be key="element" refId="1863" clsId="BasicLogicalElement">
                      <i key="columnHeadersCount">0</i>
                      <i key="rowHeadersCount">0</i>
                      <i key="valueColumns">1</i>
                      <i key="valueRows">1</i>
                    </be>
                    <s key="firstCell">C2</s>
                  </be>
                </val>
                <key>
                  <s>Dict10</s>
                </key>
                <val>
                  <be refId="1864" clsId="ExcelCompactGridReaderVO">
                    <be key="element" refId="1865" clsId="BasicLogicalElement">
                      <i key="columnHeadersCount">0</i>
                      <i key="rowHeadersCount">0</i>
                      <i key="valueColumns">1</i>
                      <i key="valueRows">1</i>
                    </be>
                    <s key="firstCell">C150</s>
                  </be>
                </val>
                <key>
                  <s>Dict27</s>
                </key>
                <val>
                  <be refId="1866" clsId="ExcelCompactGridReaderVO">
                    <be key="element" refId="1867" clsId="BasicLogicalElement">
                      <i key="columnHeadersCount">0</i>
                      <i key="rowHeadersCount">0</i>
                      <i key="valueColumns">1</i>
                      <i key="valueRows">1</i>
                    </be>
                    <s key="firstCell">I138</s>
                  </be>
                </val>
                <key>
                  <s>Dict07</s>
                </key>
                <val>
                  <be refId="1868" clsId="ExcelCompactGridReaderVO">
                    <be key="element" refId="1869" clsId="BasicLogicalElement">
                      <i key="columnHeadersCount">0</i>
                      <i key="rowHeadersCount">0</i>
                      <i key="valueColumns">1</i>
                      <i key="valueRows">1</i>
                    </be>
                    <s key="firstCell">C142</s>
                  </be>
                </val>
                <key>
                  <s>Dict17</s>
                </key>
                <val>
                  <be refId="1870" clsId="ExcelCompactGridReaderVO">
                    <be key="element" refId="1871" clsId="BasicLogicalElement">
                      <i key="columnHeadersCount">0</i>
                      <i key="rowHeadersCount">0</i>
                      <i key="valueColumns">1</i>
                      <i key="valueRows">1</i>
                    </be>
                    <s key="firstCell">C141</s>
                  </be>
                </val>
                <key>
                  <s>Dict28</s>
                </key>
                <val>
                  <be refId="1872" clsId="ExcelCompactGridReaderVO">
                    <be key="element" refId="1873" clsId="BasicLogicalElement">
                      <i key="columnHeadersCount">0</i>
                      <i key="rowHeadersCount">0</i>
                      <i key="valueColumns">1</i>
                      <i key="valueRows">1</i>
                    </be>
                    <s key="firstCell">AE125</s>
                  </be>
                </val>
                <key>
                  <s>Dict08</s>
                </key>
                <val>
                  <be refId="1874" clsId="ExcelCompactGridReaderVO">
                    <be key="element" refId="1875" clsId="BasicLogicalElement">
                      <i key="columnHeadersCount">0</i>
                      <i key="rowHeadersCount">0</i>
                      <i key="valueColumns">1</i>
                      <i key="valueRows">1</i>
                    </be>
                    <s key="firstCell">C148</s>
                  </be>
                </val>
                <key>
                  <s>Dict18</s>
                </key>
                <val>
                  <be refId="1876" clsId="ExcelCompactGridReaderVO">
                    <be key="element" refId="1877" clsId="BasicLogicalElement">
                      <i key="columnHeadersCount">0</i>
                      <i key="rowHeadersCount">0</i>
                      <i key="valueColumns">1</i>
                      <i key="valueRows">1</i>
                    </be>
                    <s key="firstCell">W6</s>
                  </be>
                </val>
                <key>
                  <s>Dict22</s>
                </key>
                <val>
                  <be refId="1878" clsId="ExcelCompactGridReaderVO">
                    <be key="element" refId="1879" clsId="BasicLogicalElement">
                      <i key="columnHeadersCount">0</i>
                      <i key="rowHeadersCount">0</i>
                      <i key="valueColumns">1</i>
                      <i key="valueRows">1</i>
                    </be>
                    <s key="firstCell">W19</s>
                  </be>
                </val>
                <key>
                  <s>Dict02</s>
                </key>
                <val>
                  <be refId="1880" clsId="ExcelCompactGridReaderVO">
                    <be key="element" refId="1881" clsId="BasicLogicalElement">
                      <i key="columnHeadersCount">0</i>
                      <i key="rowHeadersCount">0</i>
                      <i key="valueColumns">1</i>
                      <i key="valueRows">1</i>
                    </be>
                    <s key="firstCell">X12</s>
                  </be>
                </val>
                <key>
                  <s>Dict12</s>
                </key>
                <val>
                  <be refId="1882" clsId="ExcelCompactGridReaderVO">
                    <be key="element" refId="1883" clsId="BasicLogicalElement">
                      <i key="columnHeadersCount">0</i>
                      <i key="rowHeadersCount">0</i>
                      <i key="valueColumns">1</i>
                      <i key="valueRows">1</i>
                    </be>
                    <s key="firstCell">C144</s>
                  </be>
                </val>
                <key>
                  <s>Dict21</s>
                </key>
                <val>
                  <be refId="1884" clsId="ExcelCompactGridReaderVO">
                    <be key="element" refId="1885" clsId="BasicLogicalElement">
                      <i key="columnHeadersCount">0</i>
                      <i key="rowHeadersCount">0</i>
                      <i key="valueColumns">1</i>
                      <i key="valueRows">1</i>
                    </be>
                    <s key="firstCell">W18</s>
                  </be>
                </val>
                <key>
                  <s>Dict01</s>
                </key>
                <val>
                  <be refId="1886" clsId="ExcelCompactGridReaderVO">
                    <be key="element" refId="1887" clsId="BasicLogicalElement">
                      <i key="columnHeadersCount">0</i>
                      <i key="rowHeadersCount">0</i>
                      <i key="valueColumns">1</i>
                      <i key="valueRows">1</i>
                    </be>
                    <s key="firstCell">X11</s>
                  </be>
                </val>
                <key>
                  <s>Dict11</s>
                </key>
                <val>
                  <be refId="1888" clsId="ExcelCompactGridReaderVO">
                    <be key="element" refId="1889" clsId="BasicLogicalElement">
                      <i key="columnHeadersCount">0</i>
                      <i key="rowHeadersCount">0</i>
                      <i key="valueColumns">1</i>
                      <i key="valueRows">1</i>
                    </be>
                    <s key="firstCell">C153</s>
                  </be>
                </val>
                <key>
                  <s>Dict24</s>
                </key>
                <val>
                  <be refId="1890" clsId="ExcelCompactGridReaderVO">
                    <be key="element" refId="1891" clsId="BasicLogicalElement">
                      <i key="columnHeadersCount">0</i>
                      <i key="rowHeadersCount">0</i>
                      <i key="valueColumns">1</i>
                      <i key="valueRows">1</i>
                    </be>
                    <s key="firstCell">W21</s>
                  </be>
                </val>
                <key>
                  <s>Dict04</s>
                </key>
                <val>
                  <be refId="1892" clsId="ExcelCompactGridReaderVO">
                    <be key="element" refId="1893" clsId="BasicLogicalElement">
                      <i key="columnHeadersCount">0</i>
                      <i key="rowHeadersCount">0</i>
                      <i key="valueColumns">1</i>
                      <i key="valueRows">1</i>
                    </be>
                    <s key="firstCell">X14</s>
                  </be>
                </val>
                <key>
                  <s>Dict14</s>
                </key>
                <val>
                  <be refId="1894" clsId="ExcelCompactGridReaderVO">
                    <be key="element" refId="1895" clsId="BasicLogicalElement">
                      <i key="columnHeadersCount">0</i>
                      <i key="rowHeadersCount">0</i>
                      <i key="valueColumns">1</i>
                      <i key="valueRows">1</i>
                    </be>
                    <s key="firstCell">C146</s>
                  </be>
                </val>
                <key>
                  <s>Dict09</s>
                </key>
                <val>
                  <be refId="1896" clsId="ExcelCompactGridReaderVO">
                    <be key="element" refId="1897" clsId="BasicLogicalElement">
                      <i key="columnHeadersCount">0</i>
                      <i key="rowHeadersCount">0</i>
                      <i key="valueColumns">1</i>
                      <i key="valueRows">1</i>
                    </be>
                    <s key="firstCell">C149</s>
                  </be>
                </val>
              </m>
              <m key="hyperlinkAddresses" refId="1898" keid="SYS_STR" veid="Reporting.com.tagetik.spreadsheet.gridwrappers.IGridReaderVO,Reporting"/>
              <m key="matrixGridReaders" refId="1899" keid="SYS_STR" veid="Reporting.com.tagetik.spreadsheet.gridwrappers.IGridReaderVO,Reporting">
                <key>
                  <s>Matrix01 copy00</s>
                </key>
                <val>
                  <be refId="1900" clsId="ExcelCompactGridReaderVO">
                    <be key="element" refId="1901" clsId="BasicLogicalElement">
                      <i key="columnHeadersCount">2</i>
                      <i key="rowHeadersCount">2</i>
                      <i key="valueColumns">6</i>
                      <i key="valueRows">46</i>
                    </be>
                    <s key="firstCell">L3</s>
                  </be>
                </val>
                <key>
                  <s>Matrix01</s>
                </key>
                <val>
                  <be refId="1902" clsId="ExcelCompactGridReaderVO">
                    <be key="element" refId="1903" clsId="BasicLogicalElement">
                      <i key="columnHeadersCount">2</i>
                      <i key="rowHeadersCount">2</i>
                      <i key="valueColumns">6</i>
                      <i key="valueRows">62</i>
                    </be>
                    <s key="firstCell">B3</s>
                  </be>
                </val>
              </m>
              <m key="queryGridReaders" refId="1904" keid="SYS_STR" veid="Reporting.com.tagetik.spreadsheet.gridwrappers.IGridReaderVO,Reporting"/>
            </be>
          </val>
          <key>
            <s>Template03</s>
          </key>
          <val>
            <be refId="1905" clsId="ReportTemplateLayoutVO">
              <i key="index">5</i>
              <s key="code">Template03</s>
              <m key="cellFieldAddresses" refId="1906" keid="SYS_STR" veid="Reporting.com.tagetik.spreadsheet.gridwrappers.IGridReaderVO,Reporting"/>
              <m key="controlExpressionsAddresses" refId="1907" keid="SYS_STR" veid="Reporting.com.tagetik.spreadsheet.gridwrappers.IGridReaderVO,Reporting"/>
              <m key="inlineParameterAddresses" refId="1908" keid="SYS_STR" veid="Reporting.com.tagetik.spreadsheet.gridwrappers.IGridReaderVO,Reporting"/>
              <m key="dictionaryAddresses" refId="1909" keid="SYS_STR" veid="Reporting.com.tagetik.spreadsheet.gridwrappers.IGridReaderVO,Reporting"/>
              <m key="hyperlinkAddresses" refId="1910" keid="SYS_STR" veid="Reporting.com.tagetik.spreadsheet.gridwrappers.IGridReaderVO,Reporting"/>
              <m key="matrixGridReaders" refId="1911" keid="SYS_STR" veid="Reporting.com.tagetik.spreadsheet.gridwrappers.IGridReaderVO,Reporting"/>
              <m key="queryGridReaders" refId="1912" keid="SYS_STR" veid="Reporting.com.tagetik.spreadsheet.gridwrappers.IGridReaderVO,Reporting"/>
            </be>
          </val>
          <key>
            <s>Template02</s>
          </key>
          <val>
            <be refId="1913" clsId="ReportTemplateLayoutVO">
              <i key="index">1</i>
              <s key="code">Template02</s>
              <m key="cellFieldAddresses" refId="1914" keid="SYS_STR" veid="Reporting.com.tagetik.spreadsheet.gridwrappers.IGridReaderVO,Reporting"/>
              <m key="controlExpressionsAddresses" refId="1915" keid="SYS_STR" veid="Reporting.com.tagetik.spreadsheet.gridwrappers.IGridReaderVO,Reporting"/>
              <m key="inlineParameterAddresses" refId="1916" keid="SYS_STR" veid="Reporting.com.tagetik.spreadsheet.gridwrappers.IGridReaderVO,Reporting"/>
              <m key="dictionaryAddresses" refId="1917" keid="SYS_STR" veid="Reporting.com.tagetik.spreadsheet.gridwrappers.IGridReaderVO,Reporting">
                <key>
                  <s>Dict00</s>
                </key>
                <val>
                  <be refId="1918" clsId="ExcelCompactGridReaderVO">
                    <be key="element" refId="1919" clsId="BasicLogicalElement">
                      <i key="columnHeadersCount">0</i>
                      <i key="rowHeadersCount">0</i>
                      <i key="valueColumns">1</i>
                      <i key="valueRows">1</i>
                    </be>
                    <s key="firstCell">C5</s>
                  </be>
                </val>
                <key>
                  <s>Dict01</s>
                </key>
                <val>
                  <be refId="1920" clsId="ExcelCompactGridReaderVO">
                    <be key="element" refId="1921" clsId="BasicLogicalElement">
                      <i key="columnHeadersCount">0</i>
                      <i key="rowHeadersCount">0</i>
                      <i key="valueColumns">1</i>
                      <i key="valueRows">1</i>
                    </be>
                    <s key="firstCell">G6</s>
                  </be>
                </val>
              </m>
              <m key="hyperlinkAddresses" refId="1922" keid="SYS_STR" veid="Reporting.com.tagetik.spreadsheet.gridwrappers.IGridReaderVO,Reporting"/>
              <m key="matrixGridReaders" refId="1923" keid="SYS_STR" veid="Reporting.com.tagetik.spreadsheet.gridwrappers.IGridReaderVO,Reporting"/>
              <m key="queryGridReaders" refId="1924" keid="SYS_STR" veid="Reporting.com.tagetik.spreadsheet.gridwrappers.IGridReaderVO,Reporting"/>
            </be>
          </val>
          <key>
            <s>Template04</s>
          </key>
          <val>
            <be refId="1925" clsId="ReportTemplateLayoutVO">
              <i key="index">2</i>
              <s key="code">Template04</s>
              <m key="cellFieldAddresses" refId="1926" keid="SYS_STR" veid="Reporting.com.tagetik.spreadsheet.gridwrappers.IGridReaderVO,Reporting"/>
              <m key="controlExpressionsAddresses" refId="1927" keid="SYS_STR" veid="Reporting.com.tagetik.spreadsheet.gridwrappers.IGridReaderVO,Reporting"/>
              <m key="inlineParameterAddresses" refId="1928" keid="SYS_STR" veid="Reporting.com.tagetik.spreadsheet.gridwrappers.IGridReaderVO,Reporting"/>
              <m key="dictionaryAddresses" refId="1929" keid="SYS_STR" veid="Reporting.com.tagetik.spreadsheet.gridwrappers.IGridReaderVO,Reporting">
                <key>
                  <s>Dict00</s>
                </key>
                <val>
                  <be refId="1930" clsId="ExcelCompactGridReaderVO">
                    <be key="element" refId="1931" clsId="BasicLogicalElement">
                      <i key="columnHeadersCount">0</i>
                      <i key="rowHeadersCount">0</i>
                      <i key="valueColumns">1</i>
                      <i key="valueRows">1</i>
                    </be>
                    <s key="firstCell">F3</s>
                  </be>
                </val>
                <key>
                  <s>Dict01</s>
                </key>
                <val>
                  <be refId="1932" clsId="ExcelCompactGridReaderVO">
                    <be key="element" refId="1933" clsId="BasicLogicalElement">
                      <i key="columnHeadersCount">0</i>
                      <i key="rowHeadersCount">0</i>
                      <i key="valueColumns">1</i>
                      <i key="valueRows">1</i>
                    </be>
                    <s key="firstCell">F30</s>
                  </be>
                </val>
                <key>
                  <s>Dict02</s>
                </key>
                <val>
                  <be refId="1934" clsId="ExcelCompactGridReaderVO">
                    <be key="element" refId="1935" clsId="BasicLogicalElement">
                      <i key="columnHeadersCount">0</i>
                      <i key="rowHeadersCount">0</i>
                      <i key="valueColumns">1</i>
                      <i key="valueRows">1</i>
                    </be>
                    <s key="firstCell">B55</s>
                  </be>
                </val>
                <key>
                  <s>Dict03</s>
                </key>
                <val>
                  <be refId="1936" clsId="ExcelCompactGridReaderVO">
                    <be key="element" refId="1937" clsId="BasicLogicalElement">
                      <i key="columnHeadersCount">0</i>
                      <i key="rowHeadersCount">0</i>
                      <i key="valueColumns">1</i>
                      <i key="valueRows">1</i>
                    </be>
                    <s key="firstCell">B27</s>
                  </be>
                </val>
              </m>
              <m key="hyperlinkAddresses" refId="1938" keid="SYS_STR" veid="Reporting.com.tagetik.spreadsheet.gridwrappers.IGridReaderVO,Reporting"/>
              <m key="matrixGridReaders" refId="1939" keid="SYS_STR" veid="Reporting.com.tagetik.spreadsheet.gridwrappers.IGridReaderVO,Reporting"/>
              <m key="queryGridReaders" refId="1940" keid="SYS_STR" veid="Reporting.com.tagetik.spreadsheet.gridwrappers.IGridReaderVO,Reporting"/>
            </be>
          </val>
          <key>
            <s>Template05</s>
          </key>
          <val>
            <be refId="1941" clsId="ReportTemplateLayoutVO">
              <i key="index">4</i>
              <s key="code">Template05</s>
              <m key="cellFieldAddresses" refId="1942" keid="SYS_STR" veid="Reporting.com.tagetik.spreadsheet.gridwrappers.IGridReaderVO,Reporting"/>
              <m key="controlExpressionsAddresses" refId="1943" keid="SYS_STR" veid="Reporting.com.tagetik.spreadsheet.gridwrappers.IGridReaderVO,Reporting"/>
              <m key="inlineParameterAddresses" refId="1944" keid="SYS_STR" veid="Reporting.com.tagetik.spreadsheet.gridwrappers.IGridReaderVO,Reporting"/>
              <m key="dictionaryAddresses" refId="1945" keid="SYS_STR" veid="Reporting.com.tagetik.spreadsheet.gridwrappers.IGridReaderVO,Reporting">
                <key>
                  <s>Dict00</s>
                </key>
                <val>
                  <be refId="1946" clsId="ExcelCompactGridReaderVO">
                    <be key="element" refId="1947" clsId="BasicLogicalElement">
                      <i key="columnHeadersCount">0</i>
                      <i key="rowHeadersCount">0</i>
                      <i key="valueColumns">1</i>
                      <i key="valueRows">1</i>
                    </be>
                    <s key="firstCell">C5</s>
                  </be>
                </val>
                <key>
                  <s>Dict01</s>
                </key>
                <val>
                  <be refId="1948" clsId="ExcelCompactGridReaderVO">
                    <be key="element" refId="1949" clsId="BasicLogicalElement">
                      <i key="columnHeadersCount">0</i>
                      <i key="rowHeadersCount">0</i>
                      <i key="valueColumns">1</i>
                      <i key="valueRows">1</i>
                    </be>
                    <s key="firstCell">D5</s>
                  </be>
                </val>
                <key>
                  <s>Dict02</s>
                </key>
                <val>
                  <be refId="1950" clsId="ExcelCompactGridReaderVO">
                    <be key="element" refId="1951" clsId="BasicLogicalElement">
                      <i key="columnHeadersCount">0</i>
                      <i key="rowHeadersCount">0</i>
                      <i key="valueColumns">1</i>
                      <i key="valueRows">1</i>
                    </be>
                    <s key="firstCell">E5</s>
                  </be>
                </val>
                <key>
                  <s>Dict03</s>
                </key>
                <val>
                  <be refId="1952" clsId="ExcelCompactGridReaderVO">
                    <be key="element" refId="1953" clsId="BasicLogicalElement">
                      <i key="columnHeadersCount">0</i>
                      <i key="rowHeadersCount">0</i>
                      <i key="valueColumns">1</i>
                      <i key="valueRows">1</i>
                    </be>
                    <s key="firstCell">F5</s>
                  </be>
                </val>
                <key>
                  <s>Dict04</s>
                </key>
                <val>
                  <be refId="1954" clsId="ExcelCompactGridReaderVO">
                    <be key="element" refId="1955" clsId="BasicLogicalElement">
                      <i key="columnHeadersCount">0</i>
                      <i key="rowHeadersCount">0</i>
                      <i key="valueColumns">1</i>
                      <i key="valueRows">1</i>
                    </be>
                    <s key="firstCell">G5</s>
                  </be>
                </val>
                <key>
                  <s>Dict05</s>
                </key>
                <val>
                  <be refId="1956" clsId="ExcelCompactGridReaderVO">
                    <be key="element" refId="1957" clsId="BasicLogicalElement">
                      <i key="columnHeadersCount">0</i>
                      <i key="rowHeadersCount">0</i>
                      <i key="valueColumns">1</i>
                      <i key="valueRows">1</i>
                    </be>
                    <s key="firstCell">H5</s>
                  </be>
                </val>
                <key>
                  <s>Dict06</s>
                </key>
                <val>
                  <be refId="1958" clsId="ExcelCompactGridReaderVO">
                    <be key="element" refId="1959" clsId="BasicLogicalElement">
                      <i key="columnHeadersCount">0</i>
                      <i key="rowHeadersCount">0</i>
                      <i key="valueColumns">1</i>
                      <i key="valueRows">1</i>
                    </be>
                    <s key="firstCell">B4</s>
                  </be>
                </val>
                <key>
                  <s>Dict08</s>
                </key>
                <val>
                  <be refId="1960" clsId="ExcelCompactGridReaderVO">
                    <be key="element" refId="1961" clsId="BasicLogicalElement">
                      <i key="columnHeadersCount">0</i>
                      <i key="rowHeadersCount">0</i>
                      <i key="valueColumns">1</i>
                      <i key="valueRows">1</i>
                    </be>
                    <s key="firstCell">K55</s>
                  </be>
                </val>
                <key>
                  <s>Dict09</s>
                </key>
                <val>
                  <be refId="1962" clsId="ExcelCompactGridReaderVO">
                    <be key="element" refId="1963" clsId="BasicLogicalElement">
                      <i key="columnHeadersCount">0</i>
                      <i key="rowHeadersCount">0</i>
                      <i key="valueColumns">1</i>
                      <i key="valueRows">1</i>
                    </be>
                    <s key="firstCell">K56</s>
                  </be>
                </val>
                <key>
                  <s>Dict10</s>
                </key>
                <val>
                  <be refId="1964" clsId="ExcelCompactGridReaderVO">
                    <be key="element" refId="1965" clsId="BasicLogicalElement">
                      <i key="columnHeadersCount">0</i>
                      <i key="rowHeadersCount">0</i>
                      <i key="valueColumns">1</i>
                      <i key="valueRows">1</i>
                    </be>
                    <s key="firstCell">K57</s>
                  </be>
                </val>
                <key>
                  <s>Dict11</s>
                </key>
                <val>
                  <be refId="1966" clsId="ExcelCompactGridReaderVO">
                    <be key="element" refId="1967" clsId="BasicLogicalElement">
                      <i key="columnHeadersCount">0</i>
                      <i key="rowHeadersCount">0</i>
                      <i key="valueColumns">1</i>
                      <i key="valueRows">1</i>
                    </be>
                    <s key="firstCell">K61</s>
                  </be>
                </val>
                <key>
                  <s>Dict07</s>
                </key>
                <val>
                  <be refId="1968" clsId="ExcelCompactGridReaderVO">
                    <be key="element" refId="1969" clsId="BasicLogicalElement">
                      <i key="columnHeadersCount">0</i>
                      <i key="rowHeadersCount">0</i>
                      <i key="valueColumns">1</i>
                      <i key="valueRows">1</i>
                    </be>
                    <s key="firstCell">K62</s>
                  </be>
                </val>
                <key>
                  <s>Dict12</s>
                </key>
                <val>
                  <be refId="1970" clsId="ExcelCompactGridReaderVO">
                    <be key="element" refId="1971" clsId="BasicLogicalElement">
                      <i key="columnHeadersCount">0</i>
                      <i key="rowHeadersCount">0</i>
                      <i key="valueColumns">1</i>
                      <i key="valueRows">1</i>
                    </be>
                    <s key="firstCell">K58</s>
                  </be>
                </val>
                <key>
                  <s>Dict13</s>
                </key>
                <val>
                  <be refId="1972" clsId="ExcelCompactGridReaderVO">
                    <be key="element" refId="1973" clsId="BasicLogicalElement">
                      <i key="columnHeadersCount">0</i>
                      <i key="rowHeadersCount">0</i>
                      <i key="valueColumns">1</i>
                      <i key="valueRows">1</i>
                    </be>
                    <s key="firstCell">M55</s>
                  </be>
                </val>
                <key>
                  <s>Dict14</s>
                </key>
                <val>
                  <be refId="1974" clsId="ExcelCompactGridReaderVO">
                    <be key="element" refId="1975" clsId="BasicLogicalElement">
                      <i key="columnHeadersCount">0</i>
                      <i key="rowHeadersCount">0</i>
                      <i key="valueColumns">1</i>
                      <i key="valueRows">1</i>
                    </be>
                    <s key="firstCell">K54</s>
                  </be>
                </val>
                <key>
                  <s>Dict15</s>
                </key>
                <val>
                  <be refId="1976" clsId="ExcelCompactGridReaderVO">
                    <be key="element" refId="1977" clsId="BasicLogicalElement">
                      <i key="columnHeadersCount">0</i>
                      <i key="rowHeadersCount">0</i>
                      <i key="valueColumns">1</i>
                      <i key="valueRows">1</i>
                    </be>
                    <s key="firstCell">L55</s>
                  </be>
                </val>
                <key>
                  <s>Dict16</s>
                </key>
                <val>
                  <be refId="1978" clsId="ExcelCompactGridReaderVO">
                    <be key="element" refId="1979" clsId="BasicLogicalElement">
                      <i key="columnHeadersCount">0</i>
                      <i key="rowHeadersCount">0</i>
                      <i key="valueColumns">1</i>
                      <i key="valueRows">1</i>
                    </be>
                    <s key="firstCell">N55</s>
                  </be>
                </val>
                <key>
                  <s>Dict17</s>
                </key>
                <val>
                  <be refId="1980" clsId="ExcelCompactGridReaderVO">
                    <be key="element" refId="1981" clsId="BasicLogicalElement">
                      <i key="columnHeadersCount">0</i>
                      <i key="rowHeadersCount">0</i>
                      <i key="valueColumns">1</i>
                      <i key="valueRows">1</i>
                    </be>
                    <s key="firstCell">K9</s>
                  </be>
                </val>
              </m>
              <m key="hyperlinkAddresses" refId="1982" keid="SYS_STR" veid="Reporting.com.tagetik.spreadsheet.gridwrappers.IGridReaderVO,Reporting"/>
              <m key="matrixGridReaders" refId="1983" keid="SYS_STR" veid="Reporting.com.tagetik.spreadsheet.gridwrappers.IGridReaderVO,Reporting"/>
              <m key="queryGridReaders" refId="1984" keid="SYS_STR" veid="Reporting.com.tagetik.spreadsheet.gridwrappers.IGridReaderVO,Reporting"/>
            </be>
          </val>
        </m>
        <m key="adHocParameters" refId="1985" keid="SYS_STR" veid="ProspParametro"/>
        <l key="parametersToBeRequested" refId="1986" ln="2" eid="ParameterInfo">
          <be refId="1987" clsId="ParameterInfo">
            <cust key="oid" clsId="DimensionOid">5343455F24-45-41435F5343455F434F4E535F504152545F30303031--50-</cust>
            <b key="explicitlyUsed">S</b>
            <b key="forced">N</b>
            <b key="advanced">N</b>
          </be>
          <be refId="1988" clsId="ParameterInfo">
            <cust key="oid" clsId="DimensionOid">504552-45-41435F5045525F414C4C5F504152545F30303031--50-</cust>
            <b key="explicitlyUsed">S</b>
            <b key="forced">N</b>
            <b key="advanced">N</b>
          </be>
        </l>
        <be key="reportFilters" refId="1989" clsId="FilterNode">
          <l key="dimensionOids" refId="1990" ln="0" eid="DimensionOid"/>
          <l key="AdHocParamDimensionOids" refId="1991" ln="0" eid="DimensionOid"/>
          <be key="data" refId="1992" clsId="FilterNodeData">
            <ref key="filterNode" refId="1989"/>
            <i key="segmentLevel">0</i>
            <ref key="segment" refId="28"/>
            <b key="placeHolder">N</b>
            <ref key="weight" refId="29"/>
            <be key="textMatchingCondition" refId="199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Report filters root</s>
          <i key="index">0</i>
          <l key="children" refId="1994" ln="1" eid="Framework.com.tagetik.trees.INode,framework">
            <be refId="1995" clsId="FilterNode">
              <l key="dimensionOids" refId="1996" ln="1" eid="DimensionOid">
                <cust clsId="DimensionOid">415A495F453032-4E-414E303030303030---</cust>
              </l>
              <l key="AdHocParamDimensionOids" refId="1997" ln="0" eid="DimensionOid"/>
              <be key="data" refId="1998" clsId="FilterNodeData">
                <ref key="filterNode" refId="1995"/>
                <s key="dim">AZI_E02</s>
                <i key="segmentLevel">0</i>
                <ref key="segment" refId="28"/>
                <b key="placeHolder">N</b>
                <ref key="weight" refId="29"/>
                <be key="textMatchingCondition" refId="199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3</cust>
              <i key="index">0</i>
              <l key="children" refId="2000" ln="1" eid="Framework.com.tagetik.trees.INode,framework">
                <be refId="2001" clsId="FilterNode">
                  <l key="dimensionOids" refId="2002" ln="1" eid="DimensionOid">
                    <cust clsId="DimensionOid">4341545F24-4E-41435455414C53---</cust>
                  </l>
                  <l key="AdHocParamDimensionOids" refId="2003" ln="0" eid="DimensionOid"/>
                  <be key="data" refId="2004" clsId="FilterNodeData">
                    <ref key="filterNode" refId="2001"/>
                    <s key="dim">CAT_$</s>
                    <i key="segmentLevel">0</i>
                    <ref key="segment" refId="28"/>
                    <b key="placeHolder">N</b>
                    <ref key="weight" refId="29"/>
                    <be key="textMatchingCondition" refId="200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b key="multiSelection">N</b>
                  </be>
                  <cust key="id" clsId="FilterOid">4</cust>
                  <i key="index">0</i>
                  <l key="children" refId="2006" ln="1" eid="Framework.com.tagetik.trees.INode,framework">
                    <be refId="2007" clsId="FilterNode">
                      <l key="dimensionOids" refId="2008" ln="1" eid="DimensionOid">
                        <cust clsId="DimensionOid">44455354315F4D30-4E-4D30---</cust>
                      </l>
                      <l key="AdHocParamDimensionOids" refId="2009" ln="0" eid="DimensionOid"/>
                      <be key="data" refId="2010" clsId="FilterNodeData">
                        <ref key="filterNode" refId="2007"/>
                        <s key="dim">DEST1_M0</s>
                        <i key="segmentLevel">0</i>
                        <ref key="segment" refId="28"/>
                        <b key="placeHolder">N</b>
                        <ref key="weight" refId="29"/>
                        <be key="textMatchingCondition" refId="201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b key="multiSelection">N</b>
                      </be>
                      <cust key="id" clsId="FilterOid">5</cust>
                      <i key="index">0</i>
                      <ref key="parent" refId="2001"/>
                    </be>
                  </l>
                  <ref key="parent" refId="1995"/>
                </be>
              </l>
              <ref key="parent" refId="1989"/>
            </be>
          </l>
        </be>
      </be>
      <be key="launchResult" refId="2012" clsId="MultiRepLaunchResult">
        <be key="elabResult" refId="2013" clsId="ElabResult">
          <s key="id">FF8080818C342DC5018DCC481AC42EA4</s>
          <m key="properties" refId="2014" keid="SYS_STR" veid="SYS_STR"/>
          <e key="status" refId="2015" id="ElabStatusEnum">C</e>
        </be>
        <m key="valori" refId="2016" keid="SYS_STR" veid="ProspElaborationTaskResult">
          <key>
            <s>Template05</s>
          </key>
          <val>
            <be refId="2017" clsId="ProspElaborationTaskResult">
              <be key="prospElaborazioneResult" refId="2018" clsId="ProspElaborationResult">
                <s key="dbId">PROD_TGK_UNIPER_001</s>
                <e key="endInsertionStatus" refId="2019" id="EndInsertionNotifierResult">CANNOT_MANAGE</e>
                <m key="valori" refId="2020" keid="SYS_STR" veid="Framework.com.tagetik.datatypes.IRecordset,framework"/>
                <d key="runDate">1708529296969</d>
                <m key="tableNameOfRow" refId="2021" keid="SYS_STR" veid="TableNameInfo"/>
                <m key="intestazioni" refId="2022" keid="SYS_STR" veid="Framework.com.tagetik.datatypes.IRecordset,framework"/>
                <m key="intestazioniLink" refId="2023" keid="SYS_STR" veid="Framework.com.tagetik.datatypes.IRecordset,framework"/>
                <m key="celleEditabili" refId="2024" keid="SYS_STR" veid="Reporting.com.tagetik.launchedreport.ReportingCell[],Reporting"/>
                <m key="dictionaryTerms" refId="2025" keid="SYS_STR" veid="SYS_STR"/>
                <rs key="cellFields" refId="2026" rowCount="0" fieldNames=""/>
                <be key="reportTemplate" refId="2027" clsId="ReportTemplateVO">
                  <s key="code">Template05</s>
                  <s key="desc">
                    <ch cod="dc"/>
                    berleitung TZ3
                  </s>
                  <m key="matrices" refId="2028" keid="SYS_STR" veid="Reporting.com.tagetik.tables.IMatrixPositionBlockVO,Reporting"/>
                  <m key="cellFields" refId="2029" keid="SYS_STR" veid="CodeCellField"/>
                  <m key="dictionary" refId="2030" keid="SYS_STR" veid="CodeMultiDescVO">
                    <key>
                      <s>Dict16</s>
                    </key>
                    <val>
                      <be refId="2031" clsId="CodeMultiDescVO">
                        <s key="code">Dict16</s>
                        <be key="multiDescVO" refId="2032" clsId="MultiDesc">
                          <a key="desc" refId="2033" ln="4" eid="SYS_STR">
                            <s>31.12.2022 restated</s>
                            <s>31.12.2022 angepasst</s>
                            <nl/>
                            <nl/>
                          </a>
                        </be>
                      </be>
                    </val>
                    <key>
                      <s>Dict06</s>
                    </key>
                    <val>
                      <be refId="2034" clsId="CodeMultiDescVO">
                        <s key="code">Dict06</s>
                        <be key="multiDescVO" refId="2035" clsId="MultiDesc">
                          <a key="desc" refId="2036" ln="4" eid="SYS_STR">
                            <s>Reconciliation of Changes in Uniper Consolidated Balance Sheet</s>
                            <s>
                              <ch cod="dc"/>
                              berleitung der Bilanz
                              <ch cod="e4"/>
                              nderungen
                            </s>
                            <nl/>
                            <nl/>
                          </a>
                        </be>
                      </be>
                    </val>
                    <key>
                      <s>Dict08</s>
                    </key>
                    <val>
                      <be refId="2037" clsId="CodeMultiDescVO">
                        <s key="code">Dict08</s>
                        <be key="multiDescVO" refId="2038" clsId="MultiDesc">
                          <a key="desc" refId="2039" ln="4" eid="SYS_STR">
                            <s>Operating Cashflow</s>
                            <s>Operativer Cashflow</s>
                            <nl/>
                            <nl/>
                          </a>
                        </be>
                      </be>
                    </val>
                    <key>
                      <s>Dict04</s>
                    </key>
                    <val>
                      <be refId="2040" clsId="CodeMultiDescVO">
                        <s key="code">Dict04</s>
                        <be key="multiDescVO" refId="2041" clsId="MultiDesc">
                          <a key="desc" refId="2042" ln="4" eid="SYS_STR">
                            <s>Adjustment</s>
                            <s>Anpassung</s>
                            <nl/>
                            <nl/>
                          </a>
                        </be>
                      </be>
                    </val>
                    <key>
                      <s>Dict11</s>
                    </key>
                    <val>
                      <be refId="2043" clsId="CodeMultiDescVO">
                        <s key="code">Dict11</s>
                        <be key="multiDescVO" refId="2044" clsId="MultiDesc">
                          <a key="desc" refId="2045" ln="4" eid="SYS_STR">
                            <s>Adjusted Net Income</s>
                            <s>Adjusted Net Income</s>
                            <nl/>
                            <nl/>
                          </a>
                        </be>
                      </be>
                    </val>
                    <key>
                      <s>Dict10</s>
                    </key>
                    <val>
                      <be refId="2046" clsId="CodeMultiDescVO">
                        <s key="code">Dict10</s>
                        <be key="multiDescVO" refId="2047" clsId="MultiDesc">
                          <a key="desc" refId="2048" ln="4" eid="SYS_STR">
                            <s>Financing Cashflow</s>
                            <s>
                              Cashflow auf Finanzierungst
                              <ch cod="e4"/>
                              tigkeiten
                            </s>
                            <nl/>
                            <nl/>
                          </a>
                        </be>
                      </be>
                    </val>
                    <key>
                      <s>Dict12</s>
                    </key>
                    <val>
                      <be refId="2049" clsId="CodeMultiDescVO">
                        <s key="code">Dict12</s>
                        <be key="multiDescVO" refId="2050" clsId="MultiDesc">
                          <a key="desc" refId="2051" ln="4" eid="SYS_STR">
                            <s>Cash provided by financing activities</s>
                            <s>
                              Cashflow aus Finanzierungst
                              <ch cod="e4"/>
                              tigkeit
                            </s>
                            <nl/>
                            <nl/>
                          </a>
                        </be>
                      </be>
                    </val>
                    <key>
                      <s>Dict02</s>
                    </key>
                    <val>
                      <be refId="2052" clsId="CodeMultiDescVO">
                        <s key="code">Dict02</s>
                        <be key="multiDescVO" refId="2053" clsId="MultiDesc">
                          <a key="desc" refId="2054" ln="4" eid="SYS_STR">
                            <s>1.1.2022 restated</s>
                            <s>1.1.2022 angepasst</s>
                            <nl/>
                            <nl/>
                          </a>
                        </be>
                      </be>
                    </val>
                    <key>
                      <s>Dict14</s>
                    </key>
                    <val>
                      <be refId="2055" clsId="CodeMultiDescVO">
                        <s key="code">Dict14</s>
                        <be key="multiDescVO" refId="2056" clsId="MultiDesc">
                          <a key="desc" refId="2057" ln="4" eid="SYS_STR">
                            <s>Reconciliation of KPIs</s>
                            <s>
                              <ch cod="dc"/>
                              berleitung der Kennzahlen
                            </s>
                            <nl/>
                            <nl/>
                          </a>
                        </be>
                      </be>
                    </val>
                    <key>
                      <s>Dict15</s>
                    </key>
                    <val>
                      <be refId="2058" clsId="CodeMultiDescVO">
                        <s key="code">Dict15</s>
                        <be key="multiDescVO" refId="2059" clsId="MultiDesc">
                          <a key="desc" refId="2060" ln="4" eid="SYS_STR">
                            <s>31.12.2022 published</s>
                            <s>
                              31.12.2022 ver
                              <ch cod="f6"/>
                              ffentlicht
                            </s>
                            <nl/>
                            <nl/>
                          </a>
                        </be>
                      </be>
                    </val>
                    <key>
                      <s>Dict05</s>
                    </key>
                    <val>
                      <be refId="2061" clsId="CodeMultiDescVO">
                        <s key="code">Dict05</s>
                        <be key="multiDescVO" refId="2062" clsId="MultiDesc">
                          <a key="desc" refId="2063" ln="4" eid="SYS_STR">
                            <s>31.12.2022 restated</s>
                            <s>31.12.2022 angepasst</s>
                            <nl/>
                            <nl/>
                          </a>
                        </be>
                      </be>
                    </val>
                    <key>
                      <s>Dict17</s>
                    </key>
                    <val>
                      <be refId="2064" clsId="CodeMultiDescVO">
                        <s key="code">Dict17</s>
                        <be key="multiDescVO" refId="2065" clsId="MultiDesc">
                          <a key="desc" refId="2066" ln="4" eid="SYS_STR">
                            <s>US</s>
                            <s>DE</s>
                            <nl/>
                            <nl/>
                          </a>
                        </be>
                      </be>
                    </val>
                    <key>
                      <s>Dict07</s>
                    </key>
                    <val>
                      <be refId="2067" clsId="CodeMultiDescVO">
                        <s key="code">Dict07</s>
                        <be key="multiDescVO" refId="2068" clsId="MultiDesc">
                          <a key="desc" refId="2069" ln="4" eid="SYS_STR">
                            <s>Economic Net Debt</s>
                            <s>Wirtschaftliche Nettoverschuldung</s>
                            <nl/>
                            <nl/>
                          </a>
                        </be>
                      </be>
                    </val>
                    <key>
                      <s>Dict01</s>
                    </key>
                    <val>
                      <be refId="2070" clsId="CodeMultiDescVO">
                        <s key="code">Dict01</s>
                        <be key="multiDescVO" refId="2071" clsId="MultiDesc">
                          <a key="desc" refId="2072" ln="4" eid="SYS_STR">
                            <s>Adjustment</s>
                            <s>Anpassung</s>
                            <nl/>
                            <nl/>
                          </a>
                        </be>
                      </be>
                    </val>
                    <key>
                      <s>Dict09</s>
                    </key>
                    <val>
                      <be refId="2073" clsId="CodeMultiDescVO">
                        <s key="code">Dict09</s>
                        <be key="multiDescVO" refId="2074" clsId="MultiDesc">
                          <a key="desc" refId="2075" ln="4" eid="SYS_STR">
                            <s>Cash provided by operating activities</s>
                            <s>
                              Cashflow aus der Gesch
                              <ch cod="e4"/>
                              ftst
                              <ch cod="e4"/>
                              tigkeit
                            </s>
                            <nl/>
                            <nl/>
                          </a>
                        </be>
                      </be>
                    </val>
                    <key>
                      <s>Dict00</s>
                    </key>
                    <val>
                      <be refId="2076" clsId="CodeMultiDescVO">
                        <s key="code">Dict00</s>
                        <be key="multiDescVO" refId="2077" clsId="MultiDesc">
                          <a key="desc" refId="2078" ln="4" eid="SYS_STR">
                            <s>1.1.2022 published</s>
                            <s>
                              1.1.2022 ver
                              <ch cod="f6"/>
                              ffentlicht
                            </s>
                            <nl/>
                            <nl/>
                          </a>
                        </be>
                      </be>
                    </val>
                    <key>
                      <s>Dict13</s>
                    </key>
                    <val>
                      <be refId="2079" clsId="CodeMultiDescVO">
                        <s key="code">Dict13</s>
                        <be key="multiDescVO" refId="2080" clsId="MultiDesc">
                          <a key="desc" refId="2081" ln="4" eid="SYS_STR">
                            <s>Adjustment</s>
                            <s>Anpassung</s>
                            <nl/>
                            <nl/>
                          </a>
                        </be>
                      </be>
                    </val>
                    <key>
                      <s>Dict03</s>
                    </key>
                    <val>
                      <be refId="2082" clsId="CodeMultiDescVO">
                        <s key="code">Dict03</s>
                        <be key="multiDescVO" refId="2083" clsId="MultiDesc">
                          <a key="desc" refId="2084" ln="4" eid="SYS_STR">
                            <s>31.12.2022 published</s>
                            <s>
                              31.12.2022 ver
                              <ch cod="f6"/>
                              ffentlicht
                            </s>
                            <nl/>
                            <nl/>
                          </a>
                        </be>
                      </be>
                    </val>
                  </m>
                  <m key="controlExpressions" refId="2085" keid="SYS_STR" veid="CodedExpControlloProspetto"/>
                  <m key="inlineParameters" refId="2086" keid="SYS_STR" veid="CodedInlineParameter"/>
                  <m key="queries" refId="2087" keid="SYS_STR" veid="Reporting.com.tagetik.query.IUserDefinedQueryVO,Reporting"/>
                  <m key="launchers" refId="2088" keid="SYS_STR" veid="ElaborationsLauncher"/>
                  <m key="actionLists" refId="2089" keid="SYS_STR" veid="Reporting.com.tagetik.actionlist.ISnapshotActionList,Reporting"/>
                  <l key="areas" refId="2090" ln="0" eid="SYS_STR"/>
                  <l key="charts" refId="2091" ln="0" eid="SYS_STR"/>
                  <l key="pivots" refId="2092" ln="0" eid="SYS_STR"/>
                </be>
                <b key="forceRebuild">N</b>
                <b key="forceReopen">N</b>
                <rs key="tempiElaborazione" refId="2093" rowCount="5" fieldNames="MATRICE,TIPO,TEMPO">
                  <field name="MATRICE">
                    <s/>
                    <s/>
                    <s/>
                    <s/>
                    <s/>
                  </field>
                  <field name="TIPO">
                    <s>PRE_EXPLOSION</s>
                    <s>CELL_FIELDS</s>
                    <s>QUEUING TIME</s>
                    <s>OTHER</s>
                    <s>POST_EXPLOSION</s>
                  </field>
                  <field name="TEMPO">
                    <s>0</s>
                    <s>0</s>
                    <s>0</s>
                    <s>0</s>
                    <s>0</s>
                  </field>
                </rs>
                <be key="styleSheet" refId="2094" clsId="StyleSheetResult"/>
                <a key="sheetNames" refId="2095" ln="1" eid="SYS_STR">
                  <s>
                    <ch cod="dc"/>
                    berleitung TZ3
                  </s>
                </a>
                <s key="scripts"/>
                <l key="sheetsToHide" refId="2096" ln="0" eid="SYS_STR"/>
                <be key="reportFilters" refId="2097" clsId="FilterNode">
                  <l key="dimensionOids" refId="2098" ln="0" eid="DimensionOid"/>
                  <l key="AdHocParamDimensionOids" refId="2099" ln="0" eid="DimensionOid"/>
                  <be key="data" refId="2100" clsId="FilterNodeData">
                    <ref key="filterNode" refId="2097"/>
                    <i key="segmentLevel">0</i>
                    <ref key="segment" refId="28"/>
                    <b key="placeHolder">N</b>
                    <ref key="weight" refId="29"/>
                    <be key="textMatchingCondition" refId="210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i key="index">0</i>
                  <l key="children" refId="2102" ln="1" eid="Framework.com.tagetik.trees.INode,framework">
                    <be refId="2103" clsId="FilterNode">
                      <l key="dimensionOids" refId="2104" ln="1" eid="DimensionOid">
                        <cust clsId="DimensionOid">415A495F453032-4E-414E303030303030---</cust>
                      </l>
                      <l key="AdHocParamDimensionOids" refId="2105" ln="0" eid="DimensionOid"/>
                      <be key="data" refId="2106" clsId="FilterNodeData">
                        <ref key="filterNode" refId="2103"/>
                        <s key="dim">AZI_E02</s>
                        <i key="segmentLevel">0</i>
                        <ref key="segment" refId="28"/>
                        <b key="placeHolder">N</b>
                        <ref key="weight" refId="29"/>
                        <be key="textMatchingCondition" refId="2107" clsId="TextMatchingCondition">
                          <ref key="op" refId="31"/>
                          <s key="val"/>
                        </be>
                        <ref key="change" refId="32"/>
                        <ref key="dataType" refId="33"/>
                        <b key="prevailingDataType">N</b>
                        <ref key="editability" refId="34"/>
                        <b key="signChange">N</b>
                        <b key="nativeSignChange">N</b>
                        <l key="nav" refId="2108" ln="0" eid="ScenarioModifierValue"/>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0</i>
                      <l key="children" refId="2109" ln="1" eid="Framework.com.tagetik.trees.INode,framework">
                        <be refId="2110" clsId="FilterNode">
                          <l key="dimensionOids" refId="2111" ln="1" eid="DimensionOid">
                            <cust clsId="DimensionOid">4341545F24-4E-41435455414C53---</cust>
                          </l>
                          <l key="AdHocParamDimensionOids" refId="2112" ln="0" eid="DimensionOid"/>
                          <be key="data" refId="2113" clsId="FilterNodeData">
                            <ref key="filterNode" refId="2110"/>
                            <s key="dim">CAT_$</s>
                            <i key="segmentLevel">0</i>
                            <ref key="segment" refId="28"/>
                            <b key="placeHolder">N</b>
                            <ref key="weight" refId="29"/>
                            <be key="textMatchingCondition" refId="2114" clsId="TextMatchingCondition">
                              <ref key="op" refId="31"/>
                              <s key="val"/>
                            </be>
                            <ref key="change" refId="32"/>
                            <ref key="dataType" refId="33"/>
                            <b key="prevailingDataType">N</b>
                            <ref key="editability" refId="34"/>
                            <b key="signChange">N</b>
                            <b key="nativeSignChange">N</b>
                            <l key="nav" refId="2115" ln="0" eid="ScenarioModifierValue"/>
                            <i key="sco">0</i>
                            <b key="applyFiltersForForcedScenarioPeriodoMap">N</b>
                            <b key="lineSplit">N</b>
                            <b key="addRCRow">N</b>
                            <b key="complementary">N</b>
                            <ref key="periodicCalculation" refId="275"/>
                            <b key="breakLevelSubtotal">N</b>
                            <b key="alreadyDrilled">N</b>
                            <b key="multiSelection">N</b>
                          </be>
                          <cust key="id" clsId="FilterOid">4</cust>
                          <s key="cod"/>
                          <s key="desc"/>
                          <i key="index">0</i>
                          <l key="children" refId="2116" ln="1" eid="Framework.com.tagetik.trees.INode,framework">
                            <be refId="2117" clsId="FilterNode">
                              <l key="dimensionOids" refId="2118" ln="1" eid="DimensionOid">
                                <cust clsId="DimensionOid">44455354315F4D30-4E-4D30---</cust>
                              </l>
                              <l key="AdHocParamDimensionOids" refId="2119" ln="0" eid="DimensionOid"/>
                              <be key="data" refId="2120" clsId="FilterNodeData">
                                <ref key="filterNode" refId="2117"/>
                                <s key="dim">DEST1_M0</s>
                                <i key="segmentLevel">0</i>
                                <ref key="segment" refId="28"/>
                                <b key="placeHolder">N</b>
                                <ref key="weight" refId="29"/>
                                <be key="textMatchingCondition" refId="2121" clsId="TextMatchingCondition">
                                  <ref key="op" refId="31"/>
                                  <s key="val"/>
                                </be>
                                <ref key="change" refId="32"/>
                                <ref key="dataType" refId="33"/>
                                <b key="prevailingDataType">N</b>
                                <ref key="editability" refId="34"/>
                                <b key="signChange">N</b>
                                <b key="nativeSignChange">N</b>
                                <l key="nav" refId="2122" ln="0" eid="ScenarioModifierValue"/>
                                <i key="sco">0</i>
                                <b key="applyFiltersForForcedScenarioPeriodoMap">N</b>
                                <b key="lineSplit">N</b>
                                <b key="addRCRow">N</b>
                                <b key="complementary">N</b>
                                <ref key="periodicCalculation" refId="275"/>
                                <b key="breakLevelSubtotal">N</b>
                                <b key="alreadyDrilled">N</b>
                                <b key="multiSelection">N</b>
                              </be>
                              <cust key="id" clsId="FilterOid">5</cust>
                              <s key="cod"/>
                              <s key="desc"/>
                              <i key="index">0</i>
                              <l key="children" refId="2123" ln="0" eid="Framework.com.tagetik.trees.INode,framework"/>
                              <ref key="parent" refId="2110"/>
                            </be>
                          </l>
                          <ref key="parent" refId="2103"/>
                        </be>
                      </l>
                      <ref key="parent" refId="2097"/>
                    </be>
                  </l>
                </be>
                <m key="dataTypes" refId="2124" keid="SYS_STR" veid="DataTypesMap"/>
                <m key="queries" refId="2125" keid="SYS_STR" veid="MultiSheetQueryResultVO"/>
                <m key="validationQueries" refId="2126" keid="SYS_STR" veid="ValidationQueryResult"/>
              </be>
              <be key="logger" refId="2127" clsId="ReportLogger">
                <be key="sheetLogger" refId="2128" clsId="ReportingElementLogger">
                  <set key="errors" refId="2129" ln="0" eid="SYS_STR"/>
                  <set key="warnings" refId="2130" ln="0" eid="SYS_STR"/>
                </be>
                <be key="fgdLogger" refId="2131" clsId="ReportingElementLogger">
                  <set key="errors" refId="2132" ln="0" eid="SYS_STR"/>
                  <set key="warnings" refId="2133" ln="0" eid="SYS_STR"/>
                </be>
                <be key="tmplLogger" refId="2134" clsId="ReportingElementLogger">
                  <set key="errors" refId="2135" ln="0" eid="SYS_STR"/>
                  <set key="warnings" refId="2136" ln="0" eid="SYS_STR"/>
                </be>
                <m key="matrixLoggers" refId="2137" keid="SYS_STR" veid="MatrixLogger"/>
                <set key="errors" refId="2138" ln="0" eid="SYS_STR"/>
                <set key="warnings" refId="2139" ln="0" eid="SYS_STR"/>
              </be>
            </be>
          </val>
          <key>
            <s>Template07</s>
          </key>
          <val>
            <be refId="2140" clsId="ProspElaborationTaskResult">
              <be key="prospElaborazioneResult" refId="2141" clsId="ProspElaborationResult">
                <s key="dbId">PROD_TGK_UNIPER_001</s>
                <ref key="endInsertionStatus" refId="2019"/>
                <m key="valori" refId="2142" keid="SYS_STR" veid="Framework.com.tagetik.datatypes.IRecordset,framework"/>
                <d key="runDate">1708529296975</d>
                <m key="tableNameOfRow" refId="2143" keid="SYS_STR" veid="TableNameInfo"/>
                <m key="intestazioni" refId="2144" keid="SYS_STR" veid="Framework.com.tagetik.datatypes.IRecordset,framework"/>
                <m key="intestazioniLink" refId="2145" keid="SYS_STR" veid="Framework.com.tagetik.datatypes.IRecordset,framework"/>
                <m key="celleEditabili" refId="2146" keid="SYS_STR" veid="Reporting.com.tagetik.launchedreport.ReportingCell[],Reporting"/>
                <m key="dictionaryTerms" refId="2147" keid="SYS_STR" veid="SYS_STR"/>
                <rs key="cellFields" refId="2148" rowCount="0" fieldNames=""/>
                <be key="reportTemplate" refId="2149" clsId="ReportTemplateVO">
                  <s key="code">Template07</s>
                  <s key="desc">V-Ist Passiva</s>
                  <m key="matrices" refId="2150" keid="SYS_STR" veid="Reporting.com.tagetik.tables.IMatrixPositionBlockVO,Reporting"/>
                  <m key="cellFields" refId="2151" keid="SYS_STR" veid="CodeCellField"/>
                  <m key="dictionary" refId="2152" keid="SYS_STR" veid="CodeMultiDescVO">
                    <key>
                      <s>Dict01</s>
                    </key>
                    <val>
                      <be refId="2153" clsId="CodeMultiDescVO">
                        <s key="code">Dict01</s>
                        <be key="multiDescVO" refId="2154" clsId="MultiDesc">
                          <a key="desc" refId="2155" ln="4" eid="SYS_STR">
                            <s>Dec. 31, 2022</s>
                            <s>31.12.2022</s>
                            <nl/>
                            <nl/>
                          </a>
                        </be>
                      </be>
                    </val>
                    <key>
                      <s>Dict00</s>
                    </key>
                    <val>
                      <be refId="2156" clsId="CodeMultiDescVO">
                        <s key="code">Dict00</s>
                        <be key="multiDescVO" refId="2157" clsId="MultiDesc">
                          <a key="desc" refId="2158" ln="4" eid="SYS_STR">
                            <s>Jan. 1, 2022</s>
                            <s>1.1.2022</s>
                            <nl/>
                            <nl/>
                          </a>
                        </be>
                      </be>
                    </val>
                  </m>
                  <m key="controlExpressions" refId="2159" keid="SYS_STR" veid="CodedExpControlloProspetto"/>
                  <m key="inlineParameters" refId="2160" keid="SYS_STR" veid="CodedInlineParameter"/>
                  <m key="queries" refId="2161" keid="SYS_STR" veid="Reporting.com.tagetik.query.IUserDefinedQueryVO,Reporting"/>
                  <m key="launchers" refId="2162" keid="SYS_STR" veid="ElaborationsLauncher"/>
                  <m key="actionLists" refId="2163" keid="SYS_STR" veid="Reporting.com.tagetik.actionlist.ISnapshotActionList,Reporting"/>
                  <l key="areas" refId="2164" ln="0" eid="SYS_STR"/>
                  <l key="charts" refId="2165" ln="0" eid="SYS_STR"/>
                  <l key="pivots" refId="2166" ln="0" eid="SYS_STR"/>
                </be>
                <b key="forceRebuild">N</b>
                <b key="forceReopen">N</b>
                <rs key="tempiElaborazione" refId="2167" rowCount="5" fieldNames="MATRICE,TIPO,TEMPO">
                  <field name="MATRICE">
                    <s/>
                    <s/>
                    <s/>
                    <s/>
                    <s/>
                  </field>
                  <field name="TIPO">
                    <s>PRE_EXPLOSION</s>
                    <s>CELL_FIELDS</s>
                    <s>QUEUING TIME</s>
                    <s>OTHER</s>
                    <s>POST_EXPLOSION</s>
                  </field>
                  <field name="TEMPO">
                    <s>0</s>
                    <s>0</s>
                    <s>0</s>
                    <s>0</s>
                    <s>0</s>
                  </field>
                </rs>
                <be key="styleSheet" refId="2168" clsId="StyleSheetResult"/>
                <a key="sheetNames" refId="2169" ln="1" eid="SYS_STR">
                  <s>V-Ist Passiva</s>
                </a>
                <s key="scripts"/>
                <l key="sheetsToHide" refId="2170" ln="0" eid="SYS_STR"/>
                <be key="reportFilters" refId="2171" clsId="FilterNode">
                  <l key="dimensionOids" refId="2172" ln="0" eid="DimensionOid"/>
                  <l key="AdHocParamDimensionOids" refId="2173" ln="0" eid="DimensionOid"/>
                  <be key="data" refId="2174" clsId="FilterNodeData">
                    <ref key="filterNode" refId="2171"/>
                    <i key="segmentLevel">0</i>
                    <ref key="segment" refId="28"/>
                    <b key="placeHolder">N</b>
                    <ref key="weight" refId="29"/>
                    <be key="textMatchingCondition" refId="2175"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i key="index">0</i>
                  <l key="children" refId="2176" ln="1" eid="Framework.com.tagetik.trees.INode,framework">
                    <be refId="2177" clsId="FilterNode">
                      <l key="dimensionOids" refId="2178" ln="1" eid="DimensionOid">
                        <cust clsId="DimensionOid">415A495F453032-4E-414E303030303030---</cust>
                      </l>
                      <l key="AdHocParamDimensionOids" refId="2179" ln="0" eid="DimensionOid"/>
                      <be key="data" refId="2180" clsId="FilterNodeData">
                        <ref key="filterNode" refId="2177"/>
                        <s key="dim">AZI_E02</s>
                        <i key="segmentLevel">0</i>
                        <ref key="segment" refId="28"/>
                        <b key="placeHolder">N</b>
                        <ref key="weight" refId="29"/>
                        <ref key="textMatchingCondition" refId="2107"/>
                        <ref key="change" refId="32"/>
                        <ref key="dataType" refId="33"/>
                        <b key="prevailingDataType">N</b>
                        <ref key="editability" refId="34"/>
                        <b key="signChange">N</b>
                        <b key="nativeSignChange">N</b>
                        <l key="nav" refId="2181" ln="0" eid="ScenarioModifierValue"/>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0</i>
                      <l key="children" refId="2182" ln="1" eid="Framework.com.tagetik.trees.INode,framework">
                        <be refId="2183" clsId="FilterNode">
                          <l key="dimensionOids" refId="2184" ln="1" eid="DimensionOid">
                            <cust clsId="DimensionOid">4341545F24-4E-41435455414C53---</cust>
                          </l>
                          <l key="AdHocParamDimensionOids" refId="2185" ln="0" eid="DimensionOid"/>
                          <be key="data" refId="2186" clsId="FilterNodeData">
                            <ref key="filterNode" refId="2183"/>
                            <s key="dim">CAT_$</s>
                            <i key="segmentLevel">0</i>
                            <ref key="segment" refId="28"/>
                            <b key="placeHolder">N</b>
                            <ref key="weight" refId="29"/>
                            <ref key="textMatchingCondition" refId="2114"/>
                            <ref key="change" refId="32"/>
                            <ref key="dataType" refId="33"/>
                            <b key="prevailingDataType">N</b>
                            <ref key="editability" refId="34"/>
                            <b key="signChange">N</b>
                            <b key="nativeSignChange">N</b>
                            <l key="nav" refId="2187" ln="0" eid="ScenarioModifierValue"/>
                            <i key="sco">0</i>
                            <b key="applyFiltersForForcedScenarioPeriodoMap">N</b>
                            <b key="lineSplit">N</b>
                            <b key="addRCRow">N</b>
                            <b key="complementary">N</b>
                            <ref key="periodicCalculation" refId="275"/>
                            <b key="breakLevelSubtotal">N</b>
                            <b key="alreadyDrilled">N</b>
                            <b key="multiSelection">N</b>
                          </be>
                          <cust key="id" clsId="FilterOid">4</cust>
                          <s key="cod"/>
                          <s key="desc"/>
                          <i key="index">0</i>
                          <l key="children" refId="2188" ln="1" eid="Framework.com.tagetik.trees.INode,framework">
                            <be refId="2189" clsId="FilterNode">
                              <l key="dimensionOids" refId="2190" ln="1" eid="DimensionOid">
                                <cust clsId="DimensionOid">44455354315F4D30-4E-4D30---</cust>
                              </l>
                              <l key="AdHocParamDimensionOids" refId="2191" ln="0" eid="DimensionOid"/>
                              <be key="data" refId="2192" clsId="FilterNodeData">
                                <ref key="filterNode" refId="2189"/>
                                <s key="dim">DEST1_M0</s>
                                <i key="segmentLevel">0</i>
                                <ref key="segment" refId="28"/>
                                <b key="placeHolder">N</b>
                                <ref key="weight" refId="29"/>
                                <ref key="textMatchingCondition" refId="2121"/>
                                <ref key="change" refId="32"/>
                                <ref key="dataType" refId="33"/>
                                <b key="prevailingDataType">N</b>
                                <ref key="editability" refId="34"/>
                                <b key="signChange">N</b>
                                <b key="nativeSignChange">N</b>
                                <l key="nav" refId="2193" ln="0" eid="ScenarioModifierValue"/>
                                <i key="sco">0</i>
                                <b key="applyFiltersForForcedScenarioPeriodoMap">N</b>
                                <b key="lineSplit">N</b>
                                <b key="addRCRow">N</b>
                                <b key="complementary">N</b>
                                <ref key="periodicCalculation" refId="275"/>
                                <b key="breakLevelSubtotal">N</b>
                                <b key="alreadyDrilled">N</b>
                                <b key="multiSelection">N</b>
                              </be>
                              <cust key="id" clsId="FilterOid">5</cust>
                              <s key="cod"/>
                              <s key="desc"/>
                              <i key="index">0</i>
                              <l key="children" refId="2194" ln="0" eid="Framework.com.tagetik.trees.INode,framework"/>
                              <ref key="parent" refId="2183"/>
                            </be>
                          </l>
                          <ref key="parent" refId="2177"/>
                        </be>
                      </l>
                      <ref key="parent" refId="2171"/>
                    </be>
                  </l>
                </be>
                <m key="dataTypes" refId="2195" keid="SYS_STR" veid="DataTypesMap"/>
                <m key="queries" refId="2196" keid="SYS_STR" veid="MultiSheetQueryResultVO"/>
                <m key="validationQueries" refId="2197" keid="SYS_STR" veid="ValidationQueryResult"/>
              </be>
              <be key="logger" refId="2198" clsId="ReportLogger">
                <be key="sheetLogger" refId="2199" clsId="ReportingElementLogger">
                  <set key="errors" refId="2200" ln="0" eid="SYS_STR"/>
                  <set key="warnings" refId="2201" ln="0" eid="SYS_STR"/>
                </be>
                <be key="fgdLogger" refId="2202" clsId="ReportingElementLogger">
                  <set key="errors" refId="2203" ln="0" eid="SYS_STR"/>
                  <set key="warnings" refId="2204" ln="0" eid="SYS_STR"/>
                </be>
                <be key="tmplLogger" refId="2205" clsId="ReportingElementLogger">
                  <set key="errors" refId="2206" ln="0" eid="SYS_STR"/>
                  <set key="warnings" refId="2207" ln="0" eid="SYS_STR"/>
                </be>
                <m key="matrixLoggers" refId="2208" keid="SYS_STR" veid="MatrixLogger"/>
                <set key="errors" refId="2209" ln="0" eid="SYS_STR"/>
                <set key="warnings" refId="2210" ln="0" eid="SYS_STR"/>
              </be>
            </be>
          </val>
          <key>
            <s>Template04</s>
          </key>
          <val>
            <be refId="2211" clsId="ProspElaborationTaskResult">
              <be key="prospElaborazioneResult" refId="2212" clsId="ProspElaborationResult">
                <s key="dbId">PROD_TGK_UNIPER_001</s>
                <ref key="endInsertionStatus" refId="2019"/>
                <m key="valori" refId="2213" keid="SYS_STR" veid="Framework.com.tagetik.datatypes.IRecordset,framework"/>
                <d key="runDate">1708529296967</d>
                <m key="tableNameOfRow" refId="2214" keid="SYS_STR" veid="TableNameInfo"/>
                <m key="intestazioni" refId="2215" keid="SYS_STR" veid="Framework.com.tagetik.datatypes.IRecordset,framework"/>
                <m key="intestazioniLink" refId="2216" keid="SYS_STR" veid="Framework.com.tagetik.datatypes.IRecordset,framework"/>
                <m key="celleEditabili" refId="2217" keid="SYS_STR" veid="Reporting.com.tagetik.launchedreport.ReportingCell[],Reporting"/>
                <m key="dictionaryTerms" refId="2218" keid="SYS_STR" veid="SYS_STR"/>
                <rs key="cellFields" refId="2219" rowCount="0" fieldNames=""/>
                <be key="reportTemplate" refId="2220" clsId="ReportTemplateVO">
                  <s key="code">Template04</s>
                  <s key="desc">Cleanversion</s>
                  <m key="matrices" refId="2221" keid="SYS_STR" veid="Reporting.com.tagetik.tables.IMatrixPositionBlockVO,Reporting"/>
                  <m key="cellFields" refId="2222" keid="SYS_STR" veid="CodeCellField"/>
                  <m key="dictionary" refId="2223" keid="SYS_STR" veid="CodeMultiDescVO">
                    <key>
                      <s>Dict00</s>
                    </key>
                    <val>
                      <be refId="2224" clsId="CodeMultiDescVO">
                        <s key="code">Dict00</s>
                        <be key="multiDescVO" refId="2225" clsId="MultiDesc">
                          <a key="desc" refId="2226" ln="4" eid="SYS_STR">
                            <s>
                              Jan. 1, 2022
                              <ch cod="b9"/>
                            </s>
                            <s>
                              1.1.2022
                              <ch cod="b9"/>
                              <ch cod="207e"/>
                            </s>
                            <nl/>
                            <nl/>
                          </a>
                        </be>
                      </be>
                    </val>
                    <key>
                      <s>Dict03</s>
                    </key>
                    <val>
                      <be refId="2227" clsId="CodeMultiDescVO">
                        <s key="code">Dict03</s>
                        <be key="multiDescVO" refId="2228" clsId="MultiDesc">
                          <a key="desc" refId="2229"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Dict02</s>
                    </key>
                    <val>
                      <be refId="2230" clsId="CodeMultiDescVO">
                        <s key="code">Dict02</s>
                        <be key="multiDescVO" refId="2231" clsId="MultiDesc">
                          <a key="desc" refId="2232"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Dict01</s>
                    </key>
                    <val>
                      <be refId="2233" clsId="CodeMultiDescVO">
                        <s key="code">Dict01</s>
                        <be key="multiDescVO" refId="2234" clsId="MultiDesc">
                          <a key="desc" refId="2235" ln="4" eid="SYS_STR">
                            <s>
                              Jan. 1, 2022
                              <ch cod="b9"/>
                            </s>
                            <s>
                              1.1.2022
                              <ch cod="b9"/>
                              <ch cod="207e"/>
                            </s>
                            <nl/>
                            <nl/>
                          </a>
                        </be>
                      </be>
                    </val>
                  </m>
                  <m key="controlExpressions" refId="2236" keid="SYS_STR" veid="CodedExpControlloProspetto"/>
                  <m key="inlineParameters" refId="2237" keid="SYS_STR" veid="CodedInlineParameter"/>
                  <m key="queries" refId="2238" keid="SYS_STR" veid="Reporting.com.tagetik.query.IUserDefinedQueryVO,Reporting"/>
                  <m key="launchers" refId="2239" keid="SYS_STR" veid="ElaborationsLauncher"/>
                  <m key="actionLists" refId="2240" keid="SYS_STR" veid="Reporting.com.tagetik.actionlist.ISnapshotActionList,Reporting"/>
                  <l key="areas" refId="2241" ln="0" eid="SYS_STR"/>
                  <l key="charts" refId="2242" ln="0" eid="SYS_STR"/>
                  <l key="pivots" refId="2243" ln="0" eid="SYS_STR"/>
                </be>
                <b key="forceRebuild">N</b>
                <b key="forceReopen">N</b>
                <rs key="tempiElaborazione" refId="2244" rowCount="5" fieldNames="MATRICE,TIPO,TEMPO">
                  <field name="MATRICE">
                    <s/>
                    <s/>
                    <s/>
                    <s/>
                    <s/>
                  </field>
                  <field name="TIPO">
                    <s>PRE_EXPLOSION</s>
                    <s>CELL_FIELDS</s>
                    <s>QUEUING TIME</s>
                    <s>OTHER</s>
                    <s>POST_EXPLOSION</s>
                  </field>
                  <field name="TEMPO">
                    <s>0</s>
                    <s>0</s>
                    <s>0</s>
                    <s>0</s>
                    <s>0</s>
                  </field>
                </rs>
                <be key="styleSheet" refId="2245" clsId="StyleSheetResult"/>
                <a key="sheetNames" refId="2246" ln="1" eid="SYS_STR">
                  <s>Cleanversion</s>
                </a>
                <s key="scripts"/>
                <l key="sheetsToHide" refId="2247" ln="0" eid="SYS_STR"/>
                <be key="reportFilters" refId="2248" clsId="FilterNode">
                  <l key="dimensionOids" refId="2249" ln="0" eid="DimensionOid"/>
                  <l key="AdHocParamDimensionOids" refId="2250" ln="0" eid="DimensionOid"/>
                  <be key="data" refId="2251" clsId="FilterNodeData">
                    <ref key="filterNode" refId="2248"/>
                    <i key="segmentLevel">0</i>
                    <ref key="segment" refId="28"/>
                    <b key="placeHolder">N</b>
                    <ref key="weight" refId="29"/>
                    <be key="textMatchingCondition" refId="225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i key="index">0</i>
                  <l key="children" refId="2253" ln="1" eid="Framework.com.tagetik.trees.INode,framework">
                    <be refId="2254" clsId="FilterNode">
                      <l key="dimensionOids" refId="2255" ln="1" eid="DimensionOid">
                        <cust clsId="DimensionOid">415A495F453032-4E-414E303030303030---</cust>
                      </l>
                      <l key="AdHocParamDimensionOids" refId="2256" ln="0" eid="DimensionOid"/>
                      <be key="data" refId="2257" clsId="FilterNodeData">
                        <ref key="filterNode" refId="2254"/>
                        <s key="dim">AZI_E02</s>
                        <i key="segmentLevel">0</i>
                        <ref key="segment" refId="28"/>
                        <b key="placeHolder">N</b>
                        <ref key="weight" refId="29"/>
                        <ref key="textMatchingCondition" refId="2107"/>
                        <ref key="change" refId="32"/>
                        <ref key="dataType" refId="33"/>
                        <b key="prevailingDataType">N</b>
                        <ref key="editability" refId="34"/>
                        <b key="signChange">N</b>
                        <b key="nativeSignChange">N</b>
                        <l key="nav" refId="2258" ln="0" eid="ScenarioModifierValue"/>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0</i>
                      <l key="children" refId="2259" ln="1" eid="Framework.com.tagetik.trees.INode,framework">
                        <be refId="2260" clsId="FilterNode">
                          <l key="dimensionOids" refId="2261" ln="1" eid="DimensionOid">
                            <cust clsId="DimensionOid">4341545F24-4E-41435455414C53---</cust>
                          </l>
                          <l key="AdHocParamDimensionOids" refId="2262" ln="0" eid="DimensionOid"/>
                          <be key="data" refId="2263" clsId="FilterNodeData">
                            <ref key="filterNode" refId="2260"/>
                            <s key="dim">CAT_$</s>
                            <i key="segmentLevel">0</i>
                            <ref key="segment" refId="28"/>
                            <b key="placeHolder">N</b>
                            <ref key="weight" refId="29"/>
                            <ref key="textMatchingCondition" refId="2114"/>
                            <ref key="change" refId="32"/>
                            <ref key="dataType" refId="33"/>
                            <b key="prevailingDataType">N</b>
                            <ref key="editability" refId="34"/>
                            <b key="signChange">N</b>
                            <b key="nativeSignChange">N</b>
                            <l key="nav" refId="2264" ln="0" eid="ScenarioModifierValue"/>
                            <i key="sco">0</i>
                            <b key="applyFiltersForForcedScenarioPeriodoMap">N</b>
                            <b key="lineSplit">N</b>
                            <b key="addRCRow">N</b>
                            <b key="complementary">N</b>
                            <ref key="periodicCalculation" refId="275"/>
                            <b key="breakLevelSubtotal">N</b>
                            <b key="alreadyDrilled">N</b>
                            <b key="multiSelection">N</b>
                          </be>
                          <cust key="id" clsId="FilterOid">4</cust>
                          <s key="cod"/>
                          <s key="desc"/>
                          <i key="index">0</i>
                          <l key="children" refId="2265" ln="1" eid="Framework.com.tagetik.trees.INode,framework">
                            <be refId="2266" clsId="FilterNode">
                              <l key="dimensionOids" refId="2267" ln="1" eid="DimensionOid">
                                <cust clsId="DimensionOid">44455354315F4D30-4E-4D30---</cust>
                              </l>
                              <l key="AdHocParamDimensionOids" refId="2268" ln="0" eid="DimensionOid"/>
                              <be key="data" refId="2269" clsId="FilterNodeData">
                                <ref key="filterNode" refId="2266"/>
                                <s key="dim">DEST1_M0</s>
                                <i key="segmentLevel">0</i>
                                <ref key="segment" refId="28"/>
                                <b key="placeHolder">N</b>
                                <ref key="weight" refId="29"/>
                                <ref key="textMatchingCondition" refId="2121"/>
                                <ref key="change" refId="32"/>
                                <ref key="dataType" refId="33"/>
                                <b key="prevailingDataType">N</b>
                                <ref key="editability" refId="34"/>
                                <b key="signChange">N</b>
                                <b key="nativeSignChange">N</b>
                                <l key="nav" refId="2270" ln="0" eid="ScenarioModifierValue"/>
                                <i key="sco">0</i>
                                <b key="applyFiltersForForcedScenarioPeriodoMap">N</b>
                                <b key="lineSplit">N</b>
                                <b key="addRCRow">N</b>
                                <b key="complementary">N</b>
                                <ref key="periodicCalculation" refId="275"/>
                                <b key="breakLevelSubtotal">N</b>
                                <b key="alreadyDrilled">N</b>
                                <b key="multiSelection">N</b>
                              </be>
                              <cust key="id" clsId="FilterOid">5</cust>
                              <s key="cod"/>
                              <s key="desc"/>
                              <i key="index">0</i>
                              <l key="children" refId="2271" ln="0" eid="Framework.com.tagetik.trees.INode,framework"/>
                              <ref key="parent" refId="2260"/>
                            </be>
                          </l>
                          <ref key="parent" refId="2254"/>
                        </be>
                      </l>
                      <ref key="parent" refId="2248"/>
                    </be>
                  </l>
                </be>
                <m key="dataTypes" refId="2272" keid="SYS_STR" veid="DataTypesMap"/>
                <m key="queries" refId="2273" keid="SYS_STR" veid="MultiSheetQueryResultVO"/>
                <m key="validationQueries" refId="2274" keid="SYS_STR" veid="ValidationQueryResult"/>
              </be>
              <be key="logger" refId="2275" clsId="ReportLogger">
                <be key="sheetLogger" refId="2276" clsId="ReportingElementLogger">
                  <set key="errors" refId="2277" ln="0" eid="SYS_STR"/>
                  <set key="warnings" refId="2278" ln="0" eid="SYS_STR"/>
                </be>
                <be key="fgdLogger" refId="2279" clsId="ReportingElementLogger">
                  <set key="errors" refId="2280" ln="0" eid="SYS_STR"/>
                  <set key="warnings" refId="2281" ln="0" eid="SYS_STR"/>
                </be>
                <be key="tmplLogger" refId="2282" clsId="ReportingElementLogger">
                  <set key="errors" refId="2283" ln="0" eid="SYS_STR"/>
                  <set key="warnings" refId="2284" ln="0" eid="SYS_STR"/>
                </be>
                <m key="matrixLoggers" refId="2285" keid="SYS_STR" veid="MatrixLogger"/>
                <set key="errors" refId="2286" ln="0" eid="SYS_STR"/>
                <set key="warnings" refId="2287" ln="0" eid="SYS_STR"/>
              </be>
            </be>
          </val>
          <key>
            <s>Template03</s>
          </key>
          <val>
            <be refId="2288" clsId="ProspElaborationTaskResult">
              <be key="prospElaborazioneResult" refId="2289" clsId="ProspElaborationResult">
                <s key="dbId">PROD_TGK_UNIPER_001</s>
                <ref key="endInsertionStatus" refId="2019"/>
                <m key="valori" refId="2290" keid="SYS_STR" veid="Framework.com.tagetik.datatypes.IRecordset,framework"/>
                <d key="runDate">1708529296965</d>
                <m key="tableNameOfRow" refId="2291" keid="SYS_STR" veid="TableNameInfo"/>
                <m key="intestazioni" refId="2292" keid="SYS_STR" veid="Framework.com.tagetik.datatypes.IRecordset,framework"/>
                <m key="intestazioniLink" refId="2293" keid="SYS_STR" veid="Framework.com.tagetik.datatypes.IRecordset,framework"/>
                <m key="celleEditabili" refId="2294" keid="SYS_STR" veid="Reporting.com.tagetik.launchedreport.ReportingCell[],Reporting"/>
                <m key="dictionaryTerms" refId="2295" keid="SYS_STR" veid="SYS_STR"/>
                <rs key="cellFields" refId="2296" rowCount="0" fieldNames=""/>
                <be key="reportTemplate" refId="2297" clsId="ReportTemplateVO">
                  <s key="code">Template03</s>
                  <s key="desc">Cleanversion lang</s>
                  <m key="matrices" refId="2298" keid="SYS_STR" veid="Reporting.com.tagetik.tables.IMatrixPositionBlockVO,Reporting"/>
                  <m key="cellFields" refId="2299" keid="SYS_STR" veid="CodeCellField"/>
                  <m key="dictionary" refId="2300" keid="SYS_STR" veid="CodeMultiDescVO"/>
                  <m key="controlExpressions" refId="2301" keid="SYS_STR" veid="CodedExpControlloProspetto"/>
                  <m key="inlineParameters" refId="2302" keid="SYS_STR" veid="CodedInlineParameter"/>
                  <m key="queries" refId="2303" keid="SYS_STR" veid="Reporting.com.tagetik.query.IUserDefinedQueryVO,Reporting"/>
                  <m key="launchers" refId="2304" keid="SYS_STR" veid="ElaborationsLauncher"/>
                  <m key="actionLists" refId="2305" keid="SYS_STR" veid="Reporting.com.tagetik.actionlist.ISnapshotActionList,Reporting"/>
                  <l key="areas" refId="2306" ln="0" eid="SYS_STR"/>
                  <l key="charts" refId="2307" ln="0" eid="SYS_STR"/>
                  <l key="pivots" refId="2308" ln="0" eid="SYS_STR"/>
                </be>
                <b key="forceRebuild">N</b>
                <b key="forceReopen">N</b>
                <rs key="tempiElaborazione" refId="2309" rowCount="5" fieldNames="MATRICE,TIPO,TEMPO">
                  <field name="MATRICE">
                    <s/>
                    <s/>
                    <s/>
                    <s/>
                    <s/>
                  </field>
                  <field name="TIPO">
                    <s>PRE_EXPLOSION</s>
                    <s>CELL_FIELDS</s>
                    <s>QUEUING TIME</s>
                    <s>OTHER</s>
                    <s>POST_EXPLOSION</s>
                  </field>
                  <field name="TEMPO">
                    <s>0</s>
                    <s>0</s>
                    <s>0</s>
                    <s>0</s>
                    <s>0</s>
                  </field>
                </rs>
                <be key="styleSheet" refId="2310" clsId="StyleSheetResult"/>
                <a key="sheetNames" refId="2311" ln="1" eid="SYS_STR">
                  <s>Cleanversion lang</s>
                </a>
                <s key="scripts"/>
                <l key="sheetsToHide" refId="2312" ln="0" eid="SYS_STR"/>
                <be key="reportFilters" refId="2313" clsId="FilterNode">
                  <l key="dimensionOids" refId="2314" ln="0" eid="DimensionOid"/>
                  <l key="AdHocParamDimensionOids" refId="2315" ln="0" eid="DimensionOid"/>
                  <be key="data" refId="2316" clsId="FilterNodeData">
                    <ref key="filterNode" refId="2313"/>
                    <i key="segmentLevel">0</i>
                    <ref key="segment" refId="28"/>
                    <b key="placeHolder">N</b>
                    <ref key="weight" refId="29"/>
                    <be key="textMatchingCondition" refId="231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i key="index">0</i>
                  <l key="children" refId="2318" ln="1" eid="Framework.com.tagetik.trees.INode,framework">
                    <be refId="2319" clsId="FilterNode">
                      <l key="dimensionOids" refId="2320" ln="1" eid="DimensionOid">
                        <cust clsId="DimensionOid">415A495F453032-4E-414E303030303030---</cust>
                      </l>
                      <l key="AdHocParamDimensionOids" refId="2321" ln="0" eid="DimensionOid"/>
                      <be key="data" refId="2322" clsId="FilterNodeData">
                        <ref key="filterNode" refId="2319"/>
                        <s key="dim">AZI_E02</s>
                        <i key="segmentLevel">0</i>
                        <ref key="segment" refId="28"/>
                        <b key="placeHolder">N</b>
                        <ref key="weight" refId="29"/>
                        <ref key="textMatchingCondition" refId="2107"/>
                        <ref key="change" refId="32"/>
                        <ref key="dataType" refId="33"/>
                        <b key="prevailingDataType">N</b>
                        <ref key="editability" refId="34"/>
                        <b key="signChange">N</b>
                        <b key="nativeSignChange">N</b>
                        <l key="nav" refId="2323" ln="0" eid="ScenarioModifierValue"/>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0</i>
                      <l key="children" refId="2324" ln="1" eid="Framework.com.tagetik.trees.INode,framework">
                        <be refId="2325" clsId="FilterNode">
                          <l key="dimensionOids" refId="2326" ln="1" eid="DimensionOid">
                            <cust clsId="DimensionOid">4341545F24-4E-41435455414C53---</cust>
                          </l>
                          <l key="AdHocParamDimensionOids" refId="2327" ln="0" eid="DimensionOid"/>
                          <be key="data" refId="2328" clsId="FilterNodeData">
                            <ref key="filterNode" refId="2325"/>
                            <s key="dim">CAT_$</s>
                            <i key="segmentLevel">0</i>
                            <ref key="segment" refId="28"/>
                            <b key="placeHolder">N</b>
                            <ref key="weight" refId="29"/>
                            <ref key="textMatchingCondition" refId="2114"/>
                            <ref key="change" refId="32"/>
                            <ref key="dataType" refId="33"/>
                            <b key="prevailingDataType">N</b>
                            <ref key="editability" refId="34"/>
                            <b key="signChange">N</b>
                            <b key="nativeSignChange">N</b>
                            <l key="nav" refId="2329" ln="0" eid="ScenarioModifierValue"/>
                            <i key="sco">0</i>
                            <b key="applyFiltersForForcedScenarioPeriodoMap">N</b>
                            <b key="lineSplit">N</b>
                            <b key="addRCRow">N</b>
                            <b key="complementary">N</b>
                            <ref key="periodicCalculation" refId="275"/>
                            <b key="breakLevelSubtotal">N</b>
                            <b key="alreadyDrilled">N</b>
                            <b key="multiSelection">N</b>
                          </be>
                          <cust key="id" clsId="FilterOid">4</cust>
                          <s key="cod"/>
                          <s key="desc"/>
                          <i key="index">0</i>
                          <l key="children" refId="2330" ln="1" eid="Framework.com.tagetik.trees.INode,framework">
                            <be refId="2331" clsId="FilterNode">
                              <l key="dimensionOids" refId="2332" ln="1" eid="DimensionOid">
                                <cust clsId="DimensionOid">44455354315F4D30-4E-4D30---</cust>
                              </l>
                              <l key="AdHocParamDimensionOids" refId="2333" ln="0" eid="DimensionOid"/>
                              <be key="data" refId="2334" clsId="FilterNodeData">
                                <ref key="filterNode" refId="2331"/>
                                <s key="dim">DEST1_M0</s>
                                <i key="segmentLevel">0</i>
                                <ref key="segment" refId="28"/>
                                <b key="placeHolder">N</b>
                                <ref key="weight" refId="29"/>
                                <ref key="textMatchingCondition" refId="2121"/>
                                <ref key="change" refId="32"/>
                                <ref key="dataType" refId="33"/>
                                <b key="prevailingDataType">N</b>
                                <ref key="editability" refId="34"/>
                                <b key="signChange">N</b>
                                <b key="nativeSignChange">N</b>
                                <l key="nav" refId="2335" ln="0" eid="ScenarioModifierValue"/>
                                <i key="sco">0</i>
                                <b key="applyFiltersForForcedScenarioPeriodoMap">N</b>
                                <b key="lineSplit">N</b>
                                <b key="addRCRow">N</b>
                                <b key="complementary">N</b>
                                <ref key="periodicCalculation" refId="275"/>
                                <b key="breakLevelSubtotal">N</b>
                                <b key="alreadyDrilled">N</b>
                                <b key="multiSelection">N</b>
                              </be>
                              <cust key="id" clsId="FilterOid">5</cust>
                              <s key="cod"/>
                              <s key="desc"/>
                              <i key="index">0</i>
                              <l key="children" refId="2336" ln="0" eid="Framework.com.tagetik.trees.INode,framework"/>
                              <ref key="parent" refId="2325"/>
                            </be>
                          </l>
                          <ref key="parent" refId="2319"/>
                        </be>
                      </l>
                      <ref key="parent" refId="2313"/>
                    </be>
                  </l>
                </be>
                <m key="dataTypes" refId="2337" keid="SYS_STR" veid="DataTypesMap"/>
                <m key="queries" refId="2338" keid="SYS_STR" veid="MultiSheetQueryResultVO"/>
                <m key="validationQueries" refId="2339" keid="SYS_STR" veid="ValidationQueryResult"/>
              </be>
              <be key="logger" refId="2340" clsId="ReportLogger">
                <be key="sheetLogger" refId="2341" clsId="ReportingElementLogger">
                  <set key="errors" refId="2342" ln="0" eid="SYS_STR"/>
                  <set key="warnings" refId="2343" ln="0" eid="SYS_STR"/>
                </be>
                <be key="fgdLogger" refId="2344" clsId="ReportingElementLogger">
                  <set key="errors" refId="2345" ln="0" eid="SYS_STR"/>
                  <set key="warnings" refId="2346" ln="0" eid="SYS_STR"/>
                </be>
                <be key="tmplLogger" refId="2347" clsId="ReportingElementLogger">
                  <set key="errors" refId="2348" ln="0" eid="SYS_STR"/>
                  <set key="warnings" refId="2349" ln="0" eid="SYS_STR"/>
                </be>
                <m key="matrixLoggers" refId="2350" keid="SYS_STR" veid="MatrixLogger"/>
                <set key="errors" refId="2351" ln="0" eid="SYS_STR"/>
                <set key="warnings" refId="2352" ln="0" eid="SYS_STR"/>
              </be>
            </be>
          </val>
          <key>
            <s>Template06</s>
          </key>
          <val>
            <be refId="2353" clsId="ProspElaborationTaskResult">
              <be key="prospElaborazioneResult" refId="2354" clsId="ProspElaborationResult">
                <s key="dbId">PROD_TGK_UNIPER_001</s>
                <ref key="endInsertionStatus" refId="2019"/>
                <m key="valori" refId="2355" keid="SYS_STR" veid="Framework.com.tagetik.datatypes.IRecordset,framework"/>
                <d key="runDate">1708529296972</d>
                <m key="tableNameOfRow" refId="2356" keid="SYS_STR" veid="TableNameInfo"/>
                <m key="intestazioni" refId="2357" keid="SYS_STR" veid="Framework.com.tagetik.datatypes.IRecordset,framework"/>
                <m key="intestazioniLink" refId="2358" keid="SYS_STR" veid="Framework.com.tagetik.datatypes.IRecordset,framework"/>
                <m key="celleEditabili" refId="2359" keid="SYS_STR" veid="Reporting.com.tagetik.launchedreport.ReportingCell[],Reporting"/>
                <m key="dictionaryTerms" refId="2360" keid="SYS_STR" veid="SYS_STR"/>
                <rs key="cellFields" refId="2361" rowCount="0" fieldNames=""/>
                <be key="reportTemplate" refId="2362" clsId="ReportTemplateVO">
                  <s key="code">Template06</s>
                  <s key="desc">V-Ist Aktiva</s>
                  <m key="matrices" refId="2363" keid="SYS_STR" veid="Reporting.com.tagetik.tables.IMatrixPositionBlockVO,Reporting"/>
                  <m key="cellFields" refId="2364" keid="SYS_STR" veid="CodeCellField"/>
                  <m key="dictionary" refId="2365" keid="SYS_STR" veid="CodeMultiDescVO">
                    <key>
                      <s>Dict01</s>
                    </key>
                    <val>
                      <be refId="2366" clsId="CodeMultiDescVO">
                        <s key="code">Dict01</s>
                        <be key="multiDescVO" refId="2367" clsId="MultiDesc">
                          <a key="desc" refId="2368" ln="4" eid="SYS_STR">
                            <s>Dec. 31, 2022</s>
                            <s>31.12.2022</s>
                            <nl/>
                            <nl/>
                          </a>
                        </be>
                      </be>
                    </val>
                    <key>
                      <s>Dict00</s>
                    </key>
                    <val>
                      <be refId="2369" clsId="CodeMultiDescVO">
                        <s key="code">Dict00</s>
                        <be key="multiDescVO" refId="2370" clsId="MultiDesc">
                          <a key="desc" refId="2371" ln="4" eid="SYS_STR">
                            <s>Jan. 1, 2022</s>
                            <s>1.1.2022</s>
                            <nl/>
                            <nl/>
                          </a>
                        </be>
                      </be>
                    </val>
                  </m>
                  <m key="controlExpressions" refId="2372" keid="SYS_STR" veid="CodedExpControlloProspetto"/>
                  <m key="inlineParameters" refId="2373" keid="SYS_STR" veid="CodedInlineParameter"/>
                  <m key="queries" refId="2374" keid="SYS_STR" veid="Reporting.com.tagetik.query.IUserDefinedQueryVO,Reporting"/>
                  <m key="launchers" refId="2375" keid="SYS_STR" veid="ElaborationsLauncher"/>
                  <m key="actionLists" refId="2376" keid="SYS_STR" veid="Reporting.com.tagetik.actionlist.ISnapshotActionList,Reporting"/>
                  <l key="areas" refId="2377" ln="0" eid="SYS_STR"/>
                  <l key="charts" refId="2378" ln="0" eid="SYS_STR"/>
                  <l key="pivots" refId="2379" ln="0" eid="SYS_STR"/>
                </be>
                <b key="forceRebuild">N</b>
                <b key="forceReopen">N</b>
                <rs key="tempiElaborazione" refId="2380" rowCount="5" fieldNames="MATRICE,TIPO,TEMPO">
                  <field name="MATRICE">
                    <s/>
                    <s/>
                    <s/>
                    <s/>
                    <s/>
                  </field>
                  <field name="TIPO">
                    <s>PRE_EXPLOSION</s>
                    <s>CELL_FIELDS</s>
                    <s>QUEUING TIME</s>
                    <s>OTHER</s>
                    <s>POST_EXPLOSION</s>
                  </field>
                  <field name="TEMPO">
                    <s>0</s>
                    <s>0</s>
                    <s>0</s>
                    <s>0</s>
                    <s>0</s>
                  </field>
                </rs>
                <be key="styleSheet" refId="2381" clsId="StyleSheetResult"/>
                <a key="sheetNames" refId="2382" ln="1" eid="SYS_STR">
                  <s>V-Ist Aktiva</s>
                </a>
                <s key="scripts"/>
                <l key="sheetsToHide" refId="2383" ln="0" eid="SYS_STR"/>
                <be key="reportFilters" refId="2384" clsId="FilterNode">
                  <l key="dimensionOids" refId="2385" ln="0" eid="DimensionOid"/>
                  <l key="AdHocParamDimensionOids" refId="2386" ln="0" eid="DimensionOid"/>
                  <be key="data" refId="2387" clsId="FilterNodeData">
                    <ref key="filterNode" refId="2384"/>
                    <i key="segmentLevel">0</i>
                    <ref key="segment" refId="28"/>
                    <b key="placeHolder">N</b>
                    <ref key="weight" refId="29"/>
                    <be key="textMatchingCondition" refId="238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i key="index">0</i>
                  <l key="children" refId="2389" ln="1" eid="Framework.com.tagetik.trees.INode,framework">
                    <be refId="2390" clsId="FilterNode">
                      <l key="dimensionOids" refId="2391" ln="1" eid="DimensionOid">
                        <cust clsId="DimensionOid">415A495F453032-4E-414E303030303030---</cust>
                      </l>
                      <l key="AdHocParamDimensionOids" refId="2392" ln="0" eid="DimensionOid"/>
                      <be key="data" refId="2393" clsId="FilterNodeData">
                        <ref key="filterNode" refId="2390"/>
                        <s key="dim">AZI_E02</s>
                        <i key="segmentLevel">0</i>
                        <ref key="segment" refId="28"/>
                        <b key="placeHolder">N</b>
                        <ref key="weight" refId="29"/>
                        <ref key="textMatchingCondition" refId="2107"/>
                        <ref key="change" refId="32"/>
                        <ref key="dataType" refId="33"/>
                        <b key="prevailingDataType">N</b>
                        <ref key="editability" refId="34"/>
                        <b key="signChange">N</b>
                        <b key="nativeSignChange">N</b>
                        <l key="nav" refId="2394" ln="0" eid="ScenarioModifierValue"/>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0</i>
                      <l key="children" refId="2395" ln="1" eid="Framework.com.tagetik.trees.INode,framework">
                        <be refId="2396" clsId="FilterNode">
                          <l key="dimensionOids" refId="2397" ln="1" eid="DimensionOid">
                            <cust clsId="DimensionOid">4341545F24-4E-41435455414C53---</cust>
                          </l>
                          <l key="AdHocParamDimensionOids" refId="2398" ln="0" eid="DimensionOid"/>
                          <be key="data" refId="2399" clsId="FilterNodeData">
                            <ref key="filterNode" refId="2396"/>
                            <s key="dim">CAT_$</s>
                            <i key="segmentLevel">0</i>
                            <ref key="segment" refId="28"/>
                            <b key="placeHolder">N</b>
                            <ref key="weight" refId="29"/>
                            <ref key="textMatchingCondition" refId="2114"/>
                            <ref key="change" refId="32"/>
                            <ref key="dataType" refId="33"/>
                            <b key="prevailingDataType">N</b>
                            <ref key="editability" refId="34"/>
                            <b key="signChange">N</b>
                            <b key="nativeSignChange">N</b>
                            <l key="nav" refId="2400" ln="0" eid="ScenarioModifierValue"/>
                            <i key="sco">0</i>
                            <b key="applyFiltersForForcedScenarioPeriodoMap">N</b>
                            <b key="lineSplit">N</b>
                            <b key="addRCRow">N</b>
                            <b key="complementary">N</b>
                            <ref key="periodicCalculation" refId="275"/>
                            <b key="breakLevelSubtotal">N</b>
                            <b key="alreadyDrilled">N</b>
                            <b key="multiSelection">N</b>
                          </be>
                          <cust key="id" clsId="FilterOid">4</cust>
                          <s key="cod"/>
                          <s key="desc"/>
                          <i key="index">0</i>
                          <l key="children" refId="2401" ln="1" eid="Framework.com.tagetik.trees.INode,framework">
                            <be refId="2402" clsId="FilterNode">
                              <l key="dimensionOids" refId="2403" ln="1" eid="DimensionOid">
                                <cust clsId="DimensionOid">44455354315F4D30-4E-4D30---</cust>
                              </l>
                              <l key="AdHocParamDimensionOids" refId="2404" ln="0" eid="DimensionOid"/>
                              <be key="data" refId="2405" clsId="FilterNodeData">
                                <ref key="filterNode" refId="2402"/>
                                <s key="dim">DEST1_M0</s>
                                <i key="segmentLevel">0</i>
                                <ref key="segment" refId="28"/>
                                <b key="placeHolder">N</b>
                                <ref key="weight" refId="29"/>
                                <ref key="textMatchingCondition" refId="2121"/>
                                <ref key="change" refId="32"/>
                                <ref key="dataType" refId="33"/>
                                <b key="prevailingDataType">N</b>
                                <ref key="editability" refId="34"/>
                                <b key="signChange">N</b>
                                <b key="nativeSignChange">N</b>
                                <l key="nav" refId="2406" ln="0" eid="ScenarioModifierValue"/>
                                <i key="sco">0</i>
                                <b key="applyFiltersForForcedScenarioPeriodoMap">N</b>
                                <b key="lineSplit">N</b>
                                <b key="addRCRow">N</b>
                                <b key="complementary">N</b>
                                <ref key="periodicCalculation" refId="275"/>
                                <b key="breakLevelSubtotal">N</b>
                                <b key="alreadyDrilled">N</b>
                                <b key="multiSelection">N</b>
                              </be>
                              <cust key="id" clsId="FilterOid">5</cust>
                              <s key="cod"/>
                              <s key="desc"/>
                              <i key="index">0</i>
                              <l key="children" refId="2407" ln="0" eid="Framework.com.tagetik.trees.INode,framework"/>
                              <ref key="parent" refId="2396"/>
                            </be>
                          </l>
                          <ref key="parent" refId="2390"/>
                        </be>
                      </l>
                      <ref key="parent" refId="2384"/>
                    </be>
                  </l>
                </be>
                <m key="dataTypes" refId="2408" keid="SYS_STR" veid="DataTypesMap"/>
                <m key="queries" refId="2409" keid="SYS_STR" veid="MultiSheetQueryResultVO"/>
                <m key="validationQueries" refId="2410" keid="SYS_STR" veid="ValidationQueryResult"/>
              </be>
              <be key="logger" refId="2411" clsId="ReportLogger">
                <be key="sheetLogger" refId="2412" clsId="ReportingElementLogger">
                  <set key="errors" refId="2413" ln="0" eid="SYS_STR"/>
                  <set key="warnings" refId="2414" ln="0" eid="SYS_STR"/>
                </be>
                <be key="fgdLogger" refId="2415" clsId="ReportingElementLogger">
                  <set key="errors" refId="2416" ln="0" eid="SYS_STR"/>
                  <set key="warnings" refId="2417" ln="0" eid="SYS_STR"/>
                </be>
                <be key="tmplLogger" refId="2418" clsId="ReportingElementLogger">
                  <set key="errors" refId="2419" ln="0" eid="SYS_STR"/>
                  <set key="warnings" refId="2420" ln="0" eid="SYS_STR"/>
                </be>
                <m key="matrixLoggers" refId="2421" keid="SYS_STR" veid="MatrixLogger"/>
                <set key="errors" refId="2422" ln="0" eid="SYS_STR"/>
                <set key="warnings" refId="2423" ln="0" eid="SYS_STR"/>
              </be>
            </be>
          </val>
          <key>
            <s>Template01</s>
          </key>
          <val>
            <be refId="2424" clsId="ProspElaborationTaskResult">
              <be key="prospElaborazioneResult" refId="2425" clsId="ProspElaborationResult">
                <s key="dbId">PROD_TGK_UNIPER_001</s>
                <ref key="endInsertionStatus" refId="2019"/>
                <m key="valori" refId="2426" keid="SYS_STR" veid="Framework.com.tagetik.datatypes.IRecordset,framework"/>
                <d key="runDate">1708529296960</d>
                <m key="tableNameOfRow" refId="2427" keid="SYS_STR" veid="TableNameInfo"/>
                <m key="intestazioni" refId="2428" keid="SYS_STR" veid="Framework.com.tagetik.datatypes.IRecordset,framework"/>
                <m key="intestazioniLink" refId="2429" keid="SYS_STR" veid="Framework.com.tagetik.datatypes.IRecordset,framework"/>
                <m key="celleEditabili" refId="2430" keid="SYS_STR" veid="Reporting.com.tagetik.launchedreport.ReportingCell[],Reporting"/>
                <m key="dictionaryTerms" refId="2431" keid="SYS_STR" veid="SYS_STR"/>
                <rs key="cellFields" refId="2432" rowCount="0" fieldNames=""/>
                <be key="reportTemplate" refId="2433" clsId="ReportTemplateVO">
                  <s key="code">Template01</s>
                  <s key="desc">Aktiva</s>
                  <m key="matrices" refId="2434" keid="SYS_STR" veid="Reporting.com.tagetik.tables.IMatrixPositionBlockVO,Reporting"/>
                  <m key="cellFields" refId="2435" keid="SYS_STR" veid="CodeCellField"/>
                  <m key="dictionary" refId="2436" keid="SYS_STR" veid="CodeMultiDescVO">
                    <key>
                      <s>Dict00</s>
                    </key>
                    <val>
                      <be refId="2437" clsId="CodeMultiDescVO">
                        <s key="code">Dict00</s>
                        <be key="multiDescVO" refId="2438" clsId="MultiDesc">
                          <a key="desc" refId="2439" ln="4" eid="SYS_STR">
                            <s>
                              Uniper Consolidated Balance Sheet
                              <ch cod="b9"/>
                            </s>
                            <s>
                              Bilanz des Uniper-Konzerns
                              <ch cod="b9"/>
                              <ch cod="207e"/>
                            </s>
                            <nl/>
                            <nl/>
                          </a>
                        </be>
                      </be>
                    </val>
                    <key>
                      <s>Dict02</s>
                    </key>
                    <val>
                      <be refId="2440" clsId="CodeMultiDescVO">
                        <s key="code">Dict02</s>
                        <be key="multiDescVO" refId="2441" clsId="MultiDesc">
                          <a key="desc" refId="2442" ln="4" eid="SYS_STR">
                            <s>
                              Jan. 1, 2022
                              <ch cod="b9"/>
                            </s>
                            <s>
                              1.1.2022
                              <ch cod="b9"/>
                              <ch cod="207e"/>
                            </s>
                            <nl/>
                            <nl/>
                          </a>
                        </be>
                      </be>
                    </val>
                    <key>
                      <s>Dict01</s>
                    </key>
                    <val>
                      <be refId="2443" clsId="CodeMultiDescVO">
                        <s key="code">Dict01</s>
                        <be key="multiDescVO" refId="2444" clsId="MultiDesc">
                          <a key="desc" refId="2445" ln="4" eid="SYS_STR">
                            <s>US</s>
                            <s>DE</s>
                            <nl/>
                            <nl/>
                          </a>
                        </be>
                      </be>
                    </val>
                  </m>
                  <m key="controlExpressions" refId="2446" keid="SYS_STR" veid="CodedExpControlloProspetto"/>
                  <m key="inlineParameters" refId="2447" keid="SYS_STR" veid="CodedInlineParameter"/>
                  <m key="queries" refId="2448" keid="SYS_STR" veid="Reporting.com.tagetik.query.IUserDefinedQueryVO,Reporting"/>
                  <m key="launchers" refId="2449" keid="SYS_STR" veid="ElaborationsLauncher"/>
                  <m key="actionLists" refId="2450" keid="SYS_STR" veid="Reporting.com.tagetik.actionlist.ISnapshotActionList,Reporting"/>
                  <l key="areas" refId="2451" ln="0" eid="SYS_STR"/>
                  <l key="charts" refId="2452" ln="0" eid="SYS_STR"/>
                  <l key="pivots" refId="2453" ln="0" eid="SYS_STR"/>
                </be>
                <b key="forceRebuild">N</b>
                <b key="forceReopen">N</b>
                <rs key="tempiElaborazione" refId="2454" rowCount="5" fieldNames="MATRICE,TIPO,TEMPO">
                  <field name="MATRICE">
                    <s/>
                    <s/>
                    <s/>
                    <s/>
                    <s/>
                  </field>
                  <field name="TIPO">
                    <s>PRE_EXPLOSION</s>
                    <s>CELL_FIELDS</s>
                    <s>QUEUING TIME</s>
                    <s>OTHER</s>
                    <s>POST_EXPLOSION</s>
                  </field>
                  <field name="TEMPO">
                    <s>0</s>
                    <s>0</s>
                    <s>0</s>
                    <s>0</s>
                    <s>0</s>
                  </field>
                </rs>
                <be key="styleSheet" refId="2455" clsId="StyleSheetResult"/>
                <a key="sheetNames" refId="2456" ln="1" eid="SYS_STR">
                  <s>Aktiva</s>
                </a>
                <s key="scripts"/>
                <l key="sheetsToHide" refId="2457" ln="0" eid="SYS_STR"/>
                <be key="reportFilters" refId="2458" clsId="FilterNode">
                  <l key="dimensionOids" refId="2459" ln="0" eid="DimensionOid"/>
                  <l key="AdHocParamDimensionOids" refId="2460" ln="0" eid="DimensionOid"/>
                  <be key="data" refId="2461" clsId="FilterNodeData">
                    <ref key="filterNode" refId="2458"/>
                    <i key="segmentLevel">0</i>
                    <ref key="segment" refId="28"/>
                    <b key="placeHolder">N</b>
                    <ref key="weight" refId="29"/>
                    <be key="textMatchingCondition" refId="246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i key="index">0</i>
                  <l key="children" refId="2463" ln="1" eid="Framework.com.tagetik.trees.INode,framework">
                    <be refId="2464" clsId="FilterNode">
                      <l key="dimensionOids" refId="2465" ln="1" eid="DimensionOid">
                        <cust clsId="DimensionOid">415A495F453032-4E-414E303030303030---</cust>
                      </l>
                      <l key="AdHocParamDimensionOids" refId="2466" ln="0" eid="DimensionOid"/>
                      <be key="data" refId="2467" clsId="FilterNodeData">
                        <ref key="filterNode" refId="2464"/>
                        <s key="dim">AZI_E02</s>
                        <i key="segmentLevel">0</i>
                        <ref key="segment" refId="28"/>
                        <b key="placeHolder">N</b>
                        <ref key="weight" refId="29"/>
                        <ref key="textMatchingCondition" refId="2107"/>
                        <ref key="change" refId="32"/>
                        <ref key="dataType" refId="33"/>
                        <b key="prevailingDataType">N</b>
                        <ref key="editability" refId="34"/>
                        <b key="signChange">N</b>
                        <b key="nativeSignChange">N</b>
                        <l key="nav" refId="2468" ln="0" eid="ScenarioModifierValue"/>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0</i>
                      <l key="children" refId="2469" ln="1" eid="Framework.com.tagetik.trees.INode,framework">
                        <be refId="2470" clsId="FilterNode">
                          <l key="dimensionOids" refId="2471" ln="1" eid="DimensionOid">
                            <cust clsId="DimensionOid">4341545F24-4E-41435455414C53---</cust>
                          </l>
                          <l key="AdHocParamDimensionOids" refId="2472" ln="0" eid="DimensionOid"/>
                          <be key="data" refId="2473" clsId="FilterNodeData">
                            <ref key="filterNode" refId="2470"/>
                            <s key="dim">CAT_$</s>
                            <i key="segmentLevel">0</i>
                            <ref key="segment" refId="28"/>
                            <b key="placeHolder">N</b>
                            <ref key="weight" refId="29"/>
                            <ref key="textMatchingCondition" refId="2114"/>
                            <ref key="change" refId="32"/>
                            <ref key="dataType" refId="33"/>
                            <b key="prevailingDataType">N</b>
                            <ref key="editability" refId="34"/>
                            <b key="signChange">N</b>
                            <b key="nativeSignChange">N</b>
                            <l key="nav" refId="2474" ln="0" eid="ScenarioModifierValue"/>
                            <i key="sco">0</i>
                            <b key="applyFiltersForForcedScenarioPeriodoMap">N</b>
                            <b key="lineSplit">N</b>
                            <b key="addRCRow">N</b>
                            <b key="complementary">N</b>
                            <ref key="periodicCalculation" refId="275"/>
                            <b key="breakLevelSubtotal">N</b>
                            <b key="alreadyDrilled">N</b>
                            <b key="multiSelection">N</b>
                          </be>
                          <cust key="id" clsId="FilterOid">4</cust>
                          <s key="cod"/>
                          <s key="desc"/>
                          <i key="index">0</i>
                          <l key="children" refId="2475" ln="1" eid="Framework.com.tagetik.trees.INode,framework">
                            <be refId="2476" clsId="FilterNode">
                              <l key="dimensionOids" refId="2477" ln="1" eid="DimensionOid">
                                <cust clsId="DimensionOid">44455354315F4D30-4E-4D30---</cust>
                              </l>
                              <l key="AdHocParamDimensionOids" refId="2478" ln="0" eid="DimensionOid"/>
                              <be key="data" refId="2479" clsId="FilterNodeData">
                                <ref key="filterNode" refId="2476"/>
                                <s key="dim">DEST1_M0</s>
                                <i key="segmentLevel">0</i>
                                <ref key="segment" refId="28"/>
                                <b key="placeHolder">N</b>
                                <ref key="weight" refId="29"/>
                                <ref key="textMatchingCondition" refId="2121"/>
                                <ref key="change" refId="32"/>
                                <ref key="dataType" refId="33"/>
                                <b key="prevailingDataType">N</b>
                                <ref key="editability" refId="34"/>
                                <b key="signChange">N</b>
                                <b key="nativeSignChange">N</b>
                                <l key="nav" refId="2480" ln="0" eid="ScenarioModifierValue"/>
                                <i key="sco">0</i>
                                <b key="applyFiltersForForcedScenarioPeriodoMap">N</b>
                                <b key="lineSplit">N</b>
                                <b key="addRCRow">N</b>
                                <b key="complementary">N</b>
                                <ref key="periodicCalculation" refId="275"/>
                                <b key="breakLevelSubtotal">N</b>
                                <b key="alreadyDrilled">N</b>
                                <b key="multiSelection">N</b>
                              </be>
                              <cust key="id" clsId="FilterOid">5</cust>
                              <s key="cod"/>
                              <s key="desc"/>
                              <i key="index">0</i>
                              <l key="children" refId="2481" ln="0" eid="Framework.com.tagetik.trees.INode,framework"/>
                              <ref key="parent" refId="2470"/>
                            </be>
                          </l>
                          <ref key="parent" refId="2464"/>
                        </be>
                      </l>
                      <ref key="parent" refId="2458"/>
                    </be>
                  </l>
                </be>
                <m key="dataTypes" refId="2482" keid="SYS_STR" veid="DataTypesMap"/>
                <m key="queries" refId="2483" keid="SYS_STR" veid="MultiSheetQueryResultVO"/>
                <m key="validationQueries" refId="2484" keid="SYS_STR" veid="ValidationQueryResult"/>
              </be>
              <be key="logger" refId="2485" clsId="ReportLogger">
                <be key="sheetLogger" refId="2486" clsId="ReportingElementLogger">
                  <set key="errors" refId="2487" ln="0" eid="SYS_STR"/>
                  <set key="warnings" refId="2488" ln="0" eid="SYS_STR"/>
                </be>
                <be key="fgdLogger" refId="2489" clsId="ReportingElementLogger">
                  <set key="errors" refId="2490" ln="0" eid="SYS_STR"/>
                  <set key="warnings" refId="2491" ln="0" eid="SYS_STR"/>
                </be>
                <be key="tmplLogger" refId="2492" clsId="ReportingElementLogger">
                  <set key="errors" refId="2493" ln="0" eid="SYS_STR"/>
                  <set key="warnings" refId="2494" ln="0" eid="SYS_STR"/>
                </be>
                <m key="matrixLoggers" refId="2495" keid="SYS_STR" veid="MatrixLogger"/>
                <set key="errors" refId="2496" ln="0" eid="SYS_STR"/>
                <set key="warnings" refId="2497" ln="0" eid="SYS_STR"/>
              </be>
            </be>
          </val>
          <key>
            <s>Template02</s>
          </key>
          <val>
            <be refId="2498" clsId="ProspElaborationTaskResult">
              <be key="prospElaborazioneResult" refId="2499" clsId="ProspElaborationResult">
                <s key="dbId">PROD_TGK_UNIPER_001</s>
                <ref key="endInsertionStatus" refId="2019"/>
                <m key="valori" refId="2500" keid="SYS_STR" veid="Framework.com.tagetik.datatypes.IRecordset,framework"/>
                <d key="runDate">1708529296962</d>
                <m key="tableNameOfRow" refId="2501" keid="SYS_STR" veid="TableNameInfo"/>
                <m key="intestazioni" refId="2502" keid="SYS_STR" veid="Framework.com.tagetik.datatypes.IRecordset,framework"/>
                <m key="intestazioniLink" refId="2503" keid="SYS_STR" veid="Framework.com.tagetik.datatypes.IRecordset,framework"/>
                <m key="celleEditabili" refId="2504" keid="SYS_STR" veid="Reporting.com.tagetik.launchedreport.ReportingCell[],Reporting"/>
                <m key="dictionaryTerms" refId="2505" keid="SYS_STR" veid="SYS_STR"/>
                <rs key="cellFields" refId="2506" rowCount="0" fieldNames=""/>
                <be key="reportTemplate" refId="2507" clsId="ReportTemplateVO">
                  <s key="code">Template02</s>
                  <s key="desc">Passiva</s>
                  <m key="matrices" refId="2508" keid="SYS_STR" veid="Reporting.com.tagetik.tables.IMatrixPositionBlockVO,Reporting"/>
                  <m key="cellFields" refId="2509" keid="SYS_STR" veid="CodeCellField"/>
                  <m key="dictionary" refId="2510" keid="SYS_STR" veid="CodeMultiDescVO">
                    <key>
                      <s>Dict01</s>
                    </key>
                    <val>
                      <be refId="2511" clsId="CodeMultiDescVO">
                        <s key="code">Dict01</s>
                        <be key="multiDescVO" refId="2512" clsId="MultiDesc">
                          <a key="desc" refId="2513" ln="4" eid="SYS_STR">
                            <s>
                              Jan. 1, 2022
                              <ch cod="b9"/>
                            </s>
                            <s>
                              1.1.2022
                              <ch cod="b9"/>
                              <ch cod="207e"/>
                            </s>
                            <nl/>
                            <nl/>
                          </a>
                        </be>
                      </be>
                    </val>
                    <key>
                      <s>Dict00</s>
                    </key>
                    <val>
                      <be refId="2514" clsId="CodeMultiDescVO">
                        <s key="code">Dict00</s>
                        <be key="multiDescVO" refId="2515" clsId="MultiDesc">
                          <a key="desc" refId="2516" ln="4" eid="SYS_STR">
                            <s>
                              Uniper Consolidated Balance Sheet
                              <ch cod="b9"/>
                            </s>
                            <s>
                              Bilanz des Uniper-Konzerns
                              <ch cod="b9"/>
                              <ch cod="207e"/>
                            </s>
                            <nl/>
                            <nl/>
                          </a>
                        </be>
                      </be>
                    </val>
                  </m>
                  <m key="controlExpressions" refId="2517" keid="SYS_STR" veid="CodedExpControlloProspetto"/>
                  <m key="inlineParameters" refId="2518" keid="SYS_STR" veid="CodedInlineParameter"/>
                  <m key="queries" refId="2519" keid="SYS_STR" veid="Reporting.com.tagetik.query.IUserDefinedQueryVO,Reporting"/>
                  <m key="launchers" refId="2520" keid="SYS_STR" veid="ElaborationsLauncher"/>
                  <m key="actionLists" refId="2521" keid="SYS_STR" veid="Reporting.com.tagetik.actionlist.ISnapshotActionList,Reporting"/>
                  <l key="areas" refId="2522" ln="0" eid="SYS_STR"/>
                  <l key="charts" refId="2523" ln="0" eid="SYS_STR"/>
                  <l key="pivots" refId="2524" ln="0" eid="SYS_STR"/>
                </be>
                <b key="forceRebuild">N</b>
                <b key="forceReopen">N</b>
                <rs key="tempiElaborazione" refId="2525" rowCount="5" fieldNames="MATRICE,TIPO,TEMPO">
                  <field name="MATRICE">
                    <s/>
                    <s/>
                    <s/>
                    <s/>
                    <s/>
                  </field>
                  <field name="TIPO">
                    <s>PRE_EXPLOSION</s>
                    <s>CELL_FIELDS</s>
                    <s>QUEUING TIME</s>
                    <s>OTHER</s>
                    <s>POST_EXPLOSION</s>
                  </field>
                  <field name="TEMPO">
                    <s>0</s>
                    <s>0</s>
                    <s>0</s>
                    <s>0</s>
                    <s>0</s>
                  </field>
                </rs>
                <be key="styleSheet" refId="2526" clsId="StyleSheetResult"/>
                <a key="sheetNames" refId="2527" ln="1" eid="SYS_STR">
                  <s>Passiva</s>
                </a>
                <s key="scripts"/>
                <l key="sheetsToHide" refId="2528" ln="0" eid="SYS_STR"/>
                <be key="reportFilters" refId="2529" clsId="FilterNode">
                  <l key="dimensionOids" refId="2530" ln="0" eid="DimensionOid"/>
                  <l key="AdHocParamDimensionOids" refId="2531" ln="0" eid="DimensionOid"/>
                  <be key="data" refId="2532" clsId="FilterNodeData">
                    <ref key="filterNode" refId="2529"/>
                    <i key="segmentLevel">0</i>
                    <ref key="segment" refId="28"/>
                    <b key="placeHolder">N</b>
                    <ref key="weight" refId="29"/>
                    <be key="textMatchingCondition" refId="253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i key="index">0</i>
                  <l key="children" refId="2534" ln="1" eid="Framework.com.tagetik.trees.INode,framework">
                    <be refId="2535" clsId="FilterNode">
                      <l key="dimensionOids" refId="2536" ln="1" eid="DimensionOid">
                        <cust clsId="DimensionOid">415A495F453032-4E-414E303030303030---</cust>
                      </l>
                      <l key="AdHocParamDimensionOids" refId="2537" ln="0" eid="DimensionOid"/>
                      <be key="data" refId="2538" clsId="FilterNodeData">
                        <ref key="filterNode" refId="2535"/>
                        <s key="dim">AZI_E02</s>
                        <i key="segmentLevel">0</i>
                        <ref key="segment" refId="28"/>
                        <b key="placeHolder">N</b>
                        <ref key="weight" refId="29"/>
                        <ref key="textMatchingCondition" refId="2107"/>
                        <ref key="change" refId="32"/>
                        <ref key="dataType" refId="33"/>
                        <b key="prevailingDataType">N</b>
                        <ref key="editability" refId="34"/>
                        <b key="signChange">N</b>
                        <b key="nativeSignChange">N</b>
                        <l key="nav" refId="2539" ln="0" eid="ScenarioModifierValue"/>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0</i>
                      <l key="children" refId="2540" ln="1" eid="Framework.com.tagetik.trees.INode,framework">
                        <be refId="2541" clsId="FilterNode">
                          <l key="dimensionOids" refId="2542" ln="1" eid="DimensionOid">
                            <cust clsId="DimensionOid">4341545F24-4E-41435455414C53---</cust>
                          </l>
                          <l key="AdHocParamDimensionOids" refId="2543" ln="0" eid="DimensionOid"/>
                          <be key="data" refId="2544" clsId="FilterNodeData">
                            <ref key="filterNode" refId="2541"/>
                            <s key="dim">CAT_$</s>
                            <i key="segmentLevel">0</i>
                            <ref key="segment" refId="28"/>
                            <b key="placeHolder">N</b>
                            <ref key="weight" refId="29"/>
                            <ref key="textMatchingCondition" refId="2114"/>
                            <ref key="change" refId="32"/>
                            <ref key="dataType" refId="33"/>
                            <b key="prevailingDataType">N</b>
                            <ref key="editability" refId="34"/>
                            <b key="signChange">N</b>
                            <b key="nativeSignChange">N</b>
                            <l key="nav" refId="2545" ln="0" eid="ScenarioModifierValue"/>
                            <i key="sco">0</i>
                            <b key="applyFiltersForForcedScenarioPeriodoMap">N</b>
                            <b key="lineSplit">N</b>
                            <b key="addRCRow">N</b>
                            <b key="complementary">N</b>
                            <ref key="periodicCalculation" refId="275"/>
                            <b key="breakLevelSubtotal">N</b>
                            <b key="alreadyDrilled">N</b>
                            <b key="multiSelection">N</b>
                          </be>
                          <cust key="id" clsId="FilterOid">4</cust>
                          <s key="cod"/>
                          <s key="desc"/>
                          <i key="index">0</i>
                          <l key="children" refId="2546" ln="1" eid="Framework.com.tagetik.trees.INode,framework">
                            <be refId="2547" clsId="FilterNode">
                              <l key="dimensionOids" refId="2548" ln="1" eid="DimensionOid">
                                <cust clsId="DimensionOid">44455354315F4D30-4E-4D30---</cust>
                              </l>
                              <l key="AdHocParamDimensionOids" refId="2549" ln="0" eid="DimensionOid"/>
                              <be key="data" refId="2550" clsId="FilterNodeData">
                                <ref key="filterNode" refId="2547"/>
                                <s key="dim">DEST1_M0</s>
                                <i key="segmentLevel">0</i>
                                <ref key="segment" refId="28"/>
                                <b key="placeHolder">N</b>
                                <ref key="weight" refId="29"/>
                                <ref key="textMatchingCondition" refId="2121"/>
                                <ref key="change" refId="32"/>
                                <ref key="dataType" refId="33"/>
                                <b key="prevailingDataType">N</b>
                                <ref key="editability" refId="34"/>
                                <b key="signChange">N</b>
                                <b key="nativeSignChange">N</b>
                                <l key="nav" refId="2551" ln="0" eid="ScenarioModifierValue"/>
                                <i key="sco">0</i>
                                <b key="applyFiltersForForcedScenarioPeriodoMap">N</b>
                                <b key="lineSplit">N</b>
                                <b key="addRCRow">N</b>
                                <b key="complementary">N</b>
                                <ref key="periodicCalculation" refId="275"/>
                                <b key="breakLevelSubtotal">N</b>
                                <b key="alreadyDrilled">N</b>
                                <b key="multiSelection">N</b>
                              </be>
                              <cust key="id" clsId="FilterOid">5</cust>
                              <s key="cod"/>
                              <s key="desc"/>
                              <i key="index">0</i>
                              <l key="children" refId="2552" ln="0" eid="Framework.com.tagetik.trees.INode,framework"/>
                              <ref key="parent" refId="2541"/>
                            </be>
                          </l>
                          <ref key="parent" refId="2535"/>
                        </be>
                      </l>
                      <ref key="parent" refId="2529"/>
                    </be>
                  </l>
                </be>
                <m key="dataTypes" refId="2553" keid="SYS_STR" veid="DataTypesMap"/>
                <m key="queries" refId="2554" keid="SYS_STR" veid="MultiSheetQueryResultVO"/>
                <m key="validationQueries" refId="2555" keid="SYS_STR" veid="ValidationQueryResult"/>
              </be>
              <be key="logger" refId="2556" clsId="ReportLogger">
                <be key="sheetLogger" refId="2557" clsId="ReportingElementLogger">
                  <set key="errors" refId="2558" ln="0" eid="SYS_STR"/>
                  <set key="warnings" refId="2559" ln="0" eid="SYS_STR"/>
                </be>
                <be key="fgdLogger" refId="2560" clsId="ReportingElementLogger">
                  <set key="errors" refId="2561" ln="0" eid="SYS_STR"/>
                  <set key="warnings" refId="2562" ln="0" eid="SYS_STR"/>
                </be>
                <be key="tmplLogger" refId="2563" clsId="ReportingElementLogger">
                  <set key="errors" refId="2564" ln="0" eid="SYS_STR"/>
                  <set key="warnings" refId="2565" ln="0" eid="SYS_STR"/>
                </be>
                <m key="matrixLoggers" refId="2566" keid="SYS_STR" veid="MatrixLogger"/>
                <set key="errors" refId="2567" ln="0" eid="SYS_STR"/>
                <set key="warnings" refId="2568" ln="0" eid="SYS_STR"/>
              </be>
            </be>
          </val>
          <key>
            <s>Template00</s>
          </key>
          <val>
            <be refId="2569" clsId="ProspElaborationTaskResult">
              <be key="prospElaborazioneResult" refId="2570" clsId="ProspElaborationResult">
                <s key="dbId">PROD_TGK_UNIPER_001</s>
                <ref key="endInsertionStatus" refId="2019"/>
                <m key="valori" refId="2571" keid="SYS_STR" veid="Framework.com.tagetik.datatypes.IRecordset,framework"/>
                <d key="runDate">1708529294073</d>
                <m key="tableNameOfRow" refId="2572" keid="SYS_STR" veid="TableNameInfo">
                  <key>
                    <s>Matrix01 copy00</s>
                  </key>
                  <val>
                    <be refId="2573" clsId="TableNameInfo">
                      <m key="tableNameAndOids" refId="2574" keid="SYS_STR" veid="OidsWrapper"/>
                    </be>
                  </val>
                  <key>
                    <s>Matrix01</s>
                  </key>
                  <val>
                    <be refId="2575" clsId="TableNameInfo">
                      <m key="tableNameAndOids" refId="2576" keid="SYS_STR" veid="OidsWrapper"/>
                    </be>
                  </val>
                </m>
                <m key="intestazioni" refId="2577" keid="SYS_STR" veid="Framework.com.tagetik.datatypes.IRecordset,framework"/>
                <m key="intestazioniLink" refId="2578" keid="SYS_STR" veid="Framework.com.tagetik.datatypes.IRecordset,framework"/>
                <m key="celleEditabili" refId="2579" keid="SYS_STR" veid="Reporting.com.tagetik.launchedreport.ReportingCell[],Reporting"/>
                <m key="dictionaryTerms" refId="2580" keid="SYS_STR" veid="SYS_STR"/>
                <rs key="cellFields" refId="2581" rowCount="0" fieldNames=""/>
                <be key="reportTemplate" refId="2582" clsId="ReportTemplateVO">
                  <s key="code">Template00</s>
                  <s key="desc">BalanceSheet</s>
                  <m key="matrices" refId="2583" keid="SYS_STR" veid="Reporting.com.tagetik.tables.IMatrixPositionBlockVO,Reporting">
                    <key>
                      <s>Matrix01 copy00</s>
                    </key>
                    <val>
                      <be refId="2584" clsId="MatrixPositionBlockVO">
                        <s key="positionID">Matrix01 copy00</s>
                        <be key="rows" refId="2585" clsId="FilterNode">
                          <l key="dimensionOids" refId="2586" ln="0" eid="DimensionOid"/>
                          <l key="AdHocParamDimensionOids" refId="2587" ln="0" eid="DimensionOid"/>
                          <be key="data" refId="2588" clsId="FilterNodeData">
                            <ref key="filterNode" refId="2585"/>
                            <i key="segmentLevel">0</i>
                            <ref key="segment" refId="28"/>
                            <b key="placeHolder">N</b>
                            <ref key="weight" refId="29"/>
                            <be key="textMatchingCondition" refId="258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Rows</s>
                          <i key="index">0</i>
                          <l key="children" refId="2590" ln="46" eid="Framework.com.tagetik.trees.INode,framework">
                            <be refId="2591" clsId="FilterNode">
                              <l key="dimensionOids" refId="2592" ln="1" eid="DimensionOid">
                                <cust clsId="DimensionOid">564F435F413031-4E-31323232303030303030---</cust>
                              </l>
                              <l key="AdHocParamDimensionOids" refId="2593" ln="0" eid="DimensionOid"/>
                              <be key="data" refId="2594" clsId="FilterNodeData">
                                <ref key="filterNode" refId="2591"/>
                                <s key="dim">VOC_A01</s>
                                <i key="segmentLevel">0</i>
                                <ref key="segment" refId="28"/>
                                <be key="dictionaryHeader" refId="2595" clsId="MultiDesc">
                                  <a key="desc" refId="2596" ln="4" eid="SYS_STR">
                                    <s>Operating Receivables (Main Node)</s>
                                    <s>Betriebliche Forderungen (Oberknoten)</s>
                                    <nl/>
                                    <nl/>
                                  </a>
                                </be>
                                <b key="placeHolder">N</b>
                                <ref key="weight" refId="29"/>
                                <be key="textMatchingCondition" refId="2597" clsId="TextMatchingCondition">
                                  <ref key="op" refId="31"/>
                                  <s key="val"/>
                                </be>
                                <ref key="change" refId="32"/>
                                <ref key="dataType" refId="33"/>
                                <b key="prevailingDataType">N</b>
                                <ref key="editability" refId="34"/>
                                <s key="originalID">301</s>
                                <b key="signChange">N</b>
                                <b key="nativeSignChange">N</b>
                                <l key="nav" refId="2598" ln="0" eid="ScenarioModifierValue"/>
                                <i key="sco">0</i>
                                <b key="applyFiltersForForcedScenarioPeriodoMap">N</b>
                                <b key="lineSplit">N</b>
                                <b key="addRCRow">N</b>
                                <b key="complementary">N</b>
                                <ref key="periodicCalculation" refId="275"/>
                                <b key="breakLevelSubtotal">N</b>
                                <b key="alreadyDrilled">N</b>
                                <m key="nodeTypes" refId="2599" keid="SYS_STR" veid="EFReportingNodeType">
                                  <key>
                                    <s>564F435F413031-4E-31323232303030303030---</s>
                                  </key>
                                  <val>
                                    <ref refId="266"/>
                                  </val>
                                </m>
                                <b key="multiSelection">N</b>
                              </be>
                              <cust key="id" clsId="FilterOid">301</cust>
                              <s key="cod"/>
                              <s key="desc"/>
                              <i key="index">0</i>
                              <l key="children" refId="2600" ln="0" eid="Framework.com.tagetik.trees.INode,framework"/>
                              <ref key="parent" refId="2585"/>
                            </be>
                            <be refId="2601" clsId="FilterNode">
                              <l key="dimensionOids" refId="2602" ln="0" eid="DimensionOid"/>
                              <l key="AdHocParamDimensionOids" refId="2603" ln="0" eid="DimensionOid"/>
                              <be key="data" refId="2604" clsId="FilterNodeData">
                                <ref key="filterNode" refId="2601"/>
                                <s key="dim">VOC_A01</s>
                                <i key="segmentLevel">0</i>
                                <ref key="segment" refId="28"/>
                                <be key="reportingFormula" refId="2605" clsId="ReportingFormula">
                                  <b key="serverFormula">N</b>
                                  <b key="formulaRule">N</b>
                                  <s key="formula">{301}-{303}-{306}-{310}</s>
                                </be>
                                <be key="dictionaryHeader" refId="2606" clsId="MultiDesc">
                                  <a key="desc" refId="2607" ln="4" eid="SYS_STR">
                                    <s>Validation, must be zero</s>
                                    <s>Validierung, muss =0 sein</s>
                                    <nl/>
                                    <nl/>
                                  </a>
                                </be>
                                <b key="placeHolder">S</b>
                                <ref key="weight" refId="29"/>
                                <be key="textMatchingCondition" refId="2608" clsId="TextMatchingCondition">
                                  <ref key="op" refId="31"/>
                                  <s key="val"/>
                                </be>
                                <ref key="change" refId="32"/>
                                <ref key="dataType" refId="33"/>
                                <b key="prevailingDataType">N</b>
                                <ref key="editability" refId="34"/>
                                <s key="originalID">302</s>
                                <b key="signChange">N</b>
                                <b key="nativeSignChange">N</b>
                                <l key="nav" refId="2609" ln="0" eid="ScenarioModifierValue"/>
                                <i key="sco">0</i>
                                <b key="applyFiltersForForcedScenarioPeriodoMap">N</b>
                                <b key="lineSplit">N</b>
                                <b key="addRCRow">N</b>
                                <b key="complementary">N</b>
                                <ref key="periodicCalculation" refId="35"/>
                                <b key="breakLevelSubtotal">N</b>
                                <b key="alreadyDrilled">N</b>
                                <m key="nodeTypes" refId="2610" keid="SYS_STR" veid="EFReportingNodeType">
                                  <key>
                                    <s>301</s>
                                  </key>
                                  <val>
                                    <ref refId="266"/>
                                  </val>
                                </m>
                                <b key="multiSelection">N</b>
                              </be>
                              <cust key="id" clsId="FilterOid">302</cust>
                              <s key="cod"/>
                              <s key="desc"/>
                              <i key="index">1</i>
                              <l key="children" refId="2611" ln="0" eid="Framework.com.tagetik.trees.INode,framework"/>
                              <ref key="parent" refId="2585"/>
                            </be>
                            <be refId="2612" clsId="FilterNode">
                              <l key="dimensionOids" refId="2613" ln="0" eid="DimensionOid"/>
                              <l key="AdHocParamDimensionOids" refId="2614" ln="0" eid="DimensionOid"/>
                              <be key="data" refId="2615" clsId="FilterNodeData">
                                <ref key="filterNode" refId="2612"/>
                                <s key="dim">VOC_A01</s>
                                <i key="segmentLevel">0</i>
                                <ref key="segment" refId="28"/>
                                <b key="placeHolder">S</b>
                                <ref key="weight" refId="29"/>
                                <be key="textMatchingCondition" refId="2616" clsId="TextMatchingCondition">
                                  <ref key="op" refId="31"/>
                                  <s key="val"/>
                                </be>
                                <ref key="change" refId="32"/>
                                <ref key="dataType" refId="33"/>
                                <b key="prevailingDataType">N</b>
                                <ref key="editability" refId="34"/>
                                <s key="originalID">329</s>
                                <b key="signChange">N</b>
                                <b key="nativeSignChange">N</b>
                                <l key="nav" refId="2617" ln="0" eid="ScenarioModifierValue"/>
                                <i key="sco">0</i>
                                <b key="applyFiltersForForcedScenarioPeriodoMap">N</b>
                                <b key="lineSplit">N</b>
                                <b key="addRCRow">N</b>
                                <b key="complementary">N</b>
                                <ref key="periodicCalculation" refId="35"/>
                                <b key="breakLevelSubtotal">N</b>
                                <b key="alreadyDrilled">N</b>
                                <m key="nodeTypes" refId="2618" keid="SYS_STR" veid="EFReportingNodeType">
                                  <key>
                                    <s>302</s>
                                  </key>
                                  <val>
                                    <ref refId="266"/>
                                  </val>
                                </m>
                                <b key="multiSelection">N</b>
                              </be>
                              <cust key="id" clsId="FilterOid">329</cust>
                              <s key="cod"/>
                              <s key="desc"/>
                              <i key="index">2</i>
                              <l key="children" refId="2619" ln="0" eid="Framework.com.tagetik.trees.INode,framework"/>
                              <ref key="parent" refId="2585"/>
                            </be>
                            <be refId="2620" clsId="FilterNode">
                              <l key="dimensionOids" refId="2621" ln="0" eid="DimensionOid"/>
                              <l key="AdHocParamDimensionOids" refId="2622" ln="0" eid="DimensionOid"/>
                              <be key="data" refId="2623" clsId="FilterNodeData">
                                <ref key="filterNode" refId="2620"/>
                                <s key="dim">VOC_A01</s>
                                <i key="segmentLevel">0</i>
                                <ref key="segment" refId="28"/>
                                <be key="reportingFormula" refId="2624" clsId="ReportingFormula">
                                  <b key="serverFormula">N</b>
                                  <b key="formulaRule">N</b>
                                  <s key="formula">{304}+{305}</s>
                                </be>
                                <be key="dictionaryHeader" refId="2625" clsId="MultiDesc">
                                  <a key="desc" refId="2626" ln="4" eid="SYS_STR">
                                    <s>Trade receivables</s>
                                    <s>Forderungen aus Lieferungen und Leistungen</s>
                                    <nl/>
                                    <nl/>
                                  </a>
                                </be>
                                <b key="placeHolder">S</b>
                                <ref key="weight" refId="29"/>
                                <be key="textMatchingCondition" refId="2627" clsId="TextMatchingCondition">
                                  <ref key="op" refId="31"/>
                                  <s key="val"/>
                                </be>
                                <ref key="change" refId="32"/>
                                <ref key="dataType" refId="33"/>
                                <b key="prevailingDataType">N</b>
                                <ref key="editability" refId="34"/>
                                <s key="originalID">303</s>
                                <b key="signChange">N</b>
                                <b key="nativeSignChange">N</b>
                                <l key="nav" refId="2628" ln="0" eid="ScenarioModifierValue"/>
                                <i key="sco">0</i>
                                <b key="applyFiltersForForcedScenarioPeriodoMap">N</b>
                                <b key="lineSplit">N</b>
                                <b key="addRCRow">N</b>
                                <b key="complementary">N</b>
                                <ref key="periodicCalculation" refId="35"/>
                                <b key="breakLevelSubtotal">N</b>
                                <b key="alreadyDrilled">N</b>
                                <m key="nodeTypes" refId="2629" keid="SYS_STR" veid="EFReportingNodeType">
                                  <key>
                                    <s>302</s>
                                  </key>
                                  <val>
                                    <ref refId="266"/>
                                  </val>
                                </m>
                                <b key="multiSelection">N</b>
                              </be>
                              <cust key="id" clsId="FilterOid">303</cust>
                              <s key="cod"/>
                              <s key="desc"/>
                              <i key="index">3</i>
                              <l key="children" refId="2630" ln="0" eid="Framework.com.tagetik.trees.INode,framework"/>
                              <ref key="parent" refId="2585"/>
                            </be>
                            <be refId="2631" clsId="FilterNode">
                              <l key="dimensionOids" refId="2632" ln="1" eid="DimensionOid">
                                <cust clsId="DimensionOid">564F435F413031-4E-31323232313035303030---</cust>
                              </l>
                              <l key="AdHocParamDimensionOids" refId="2633" ln="0" eid="DimensionOid"/>
                              <be key="data" refId="2634" clsId="FilterNodeData">
                                <ref key="filterNode" refId="2631"/>
                                <s key="dim">VOC_A01</s>
                                <i key="segmentLevel">0</i>
                                <ref key="segment" refId="28"/>
                                <b key="placeHolder">N</b>
                                <ref key="weight" refId="29"/>
                                <be key="textMatchingCondition" refId="2635" clsId="TextMatchingCondition">
                                  <ref key="op" refId="31"/>
                                  <s key="val"/>
                                </be>
                                <ref key="change" refId="32"/>
                                <ref key="dataType" refId="33"/>
                                <b key="prevailingDataType">N</b>
                                <ref key="editability" refId="34"/>
                                <s key="originalID">304</s>
                                <b key="signChange">N</b>
                                <b key="nativeSignChange">N</b>
                                <l key="nav" refId="2636" ln="0" eid="ScenarioModifierValue"/>
                                <i key="sco">0</i>
                                <b key="applyFiltersForForcedScenarioPeriodoMap">N</b>
                                <b key="lineSplit">N</b>
                                <b key="addRCRow">N</b>
                                <b key="complementary">N</b>
                                <ref key="periodicCalculation" refId="275"/>
                                <b key="breakLevelSubtotal">N</b>
                                <b key="alreadyDrilled">N</b>
                                <m key="nodeTypes" refId="2637" keid="SYS_STR" veid="EFReportingNodeType">
                                  <key>
                                    <s>564F435F413031-4E-31323232313036303030---</s>
                                  </key>
                                  <val>
                                    <ref refId="266"/>
                                  </val>
                                  <key>
                                    <s>564F435F413031-4E-31323232313035303030---</s>
                                  </key>
                                  <val>
                                    <ref refId="266"/>
                                  </val>
                                </m>
                                <b key="multiSelection">N</b>
                              </be>
                              <cust key="id" clsId="FilterOid">304</cust>
                              <s key="cod"/>
                              <s key="desc"/>
                              <i key="index">4</i>
                              <l key="children" refId="2638" ln="0" eid="Framework.com.tagetik.trees.INode,framework"/>
                              <ref key="parent" refId="2585"/>
                            </be>
                            <be refId="2639" clsId="FilterNode">
                              <l key="dimensionOids" refId="2640" ln="1" eid="DimensionOid">
                                <cust clsId="DimensionOid">564F435F413031-4E-31323232313036303030---</cust>
                              </l>
                              <l key="AdHocParamDimensionOids" refId="2641" ln="0" eid="DimensionOid"/>
                              <be key="data" refId="2642" clsId="FilterNodeData">
                                <ref key="filterNode" refId="2639"/>
                                <s key="dim">VOC_A01</s>
                                <i key="segmentLevel">0</i>
                                <ref key="segment" refId="28"/>
                                <b key="placeHolder">N</b>
                                <ref key="weight" refId="29"/>
                                <be key="textMatchingCondition" refId="2643" clsId="TextMatchingCondition">
                                  <ref key="op" refId="31"/>
                                  <s key="val"/>
                                </be>
                                <ref key="change" refId="32"/>
                                <ref key="dataType" refId="33"/>
                                <b key="prevailingDataType">N</b>
                                <ref key="editability" refId="34"/>
                                <s key="originalID">305</s>
                                <b key="signChange">N</b>
                                <b key="nativeSignChange">N</b>
                                <l key="nav" refId="2644" ln="0" eid="ScenarioModifierValue"/>
                                <i key="sco">0</i>
                                <b key="applyFiltersForForcedScenarioPeriodoMap">N</b>
                                <b key="lineSplit">N</b>
                                <b key="addRCRow">N</b>
                                <b key="complementary">N</b>
                                <ref key="periodicCalculation" refId="275"/>
                                <b key="breakLevelSubtotal">N</b>
                                <b key="alreadyDrilled">N</b>
                                <m key="nodeTypes" refId="2645" keid="SYS_STR" veid="EFReportingNodeType">
                                  <key>
                                    <s>564F435F413031-4E-31323232313036303030---</s>
                                  </key>
                                  <val>
                                    <ref refId="266"/>
                                  </val>
                                  <key>
                                    <s>564F435F413031-4E-31323232313035303030---</s>
                                  </key>
                                  <val>
                                    <ref refId="266"/>
                                  </val>
                                </m>
                                <b key="multiSelection">N</b>
                              </be>
                              <cust key="id" clsId="FilterOid">305</cust>
                              <s key="cod"/>
                              <s key="desc"/>
                              <i key="index">5</i>
                              <l key="children" refId="2646" ln="0" eid="Framework.com.tagetik.trees.INode,framework"/>
                              <ref key="parent" refId="2585"/>
                            </be>
                            <be refId="2647" clsId="FilterNode">
                              <l key="dimensionOids" refId="2648" ln="0" eid="DimensionOid"/>
                              <l key="AdHocParamDimensionOids" refId="2649" ln="0" eid="DimensionOid"/>
                              <be key="data" refId="2650" clsId="FilterNodeData">
                                <ref key="filterNode" refId="2647"/>
                                <s key="dim">VOC_A01</s>
                                <i key="segmentLevel">0</i>
                                <ref key="segment" refId="28"/>
                                <b key="placeHolder">S</b>
                                <ref key="weight" refId="29"/>
                                <be key="textMatchingCondition" refId="2651" clsId="TextMatchingCondition">
                                  <ref key="op" refId="31"/>
                                  <s key="val"/>
                                </be>
                                <ref key="change" refId="32"/>
                                <ref key="dataType" refId="33"/>
                                <b key="prevailingDataType">N</b>
                                <ref key="editability" refId="34"/>
                                <s key="originalID">307</s>
                                <b key="signChange">N</b>
                                <b key="nativeSignChange">N</b>
                                <l key="nav" refId="2652" ln="0" eid="ScenarioModifierValue"/>
                                <i key="sco">0</i>
                                <b key="applyFiltersForForcedScenarioPeriodoMap">N</b>
                                <b key="lineSplit">N</b>
                                <b key="addRCRow">N</b>
                                <b key="complementary">N</b>
                                <ref key="periodicCalculation" refId="35"/>
                                <b key="breakLevelSubtotal">N</b>
                                <b key="alreadyDrilled">N</b>
                                <m key="nodeTypes" refId="2653" keid="SYS_STR" veid="EFReportingNodeType">
                                  <key>
                                    <s>305</s>
                                  </key>
                                  <val>
                                    <ref refId="266"/>
                                  </val>
                                </m>
                                <b key="multiSelection">N</b>
                              </be>
                              <cust key="id" clsId="FilterOid">307</cust>
                              <s key="cod"/>
                              <s key="desc"/>
                              <i key="index">6</i>
                              <l key="children" refId="2654" ln="0" eid="Framework.com.tagetik.trees.INode,framework"/>
                              <ref key="parent" refId="2585"/>
                            </be>
                            <be refId="2655" clsId="FilterNode">
                              <l key="dimensionOids" refId="2656" ln="0" eid="DimensionOid"/>
                              <l key="AdHocParamDimensionOids" refId="2657" ln="0" eid="DimensionOid"/>
                              <be key="data" refId="2658" clsId="FilterNodeData">
                                <ref key="filterNode" refId="2655"/>
                                <s key="dim">VOC_A01</s>
                                <i key="segmentLevel">0</i>
                                <ref key="segment" refId="28"/>
                                <be key="reportingFormula" refId="2659" clsId="ReportingFormula">
                                  <b key="serverFormula">N</b>
                                  <b key="formulaRule">N</b>
                                  <s key="formula">{308}+{309}</s>
                                </be>
                                <be key="dictionaryHeader" refId="2660" clsId="MultiDesc">
                                  <a key="desc" refId="2661" ln="4" eid="SYS_STR">
                                    <s>Receivables from derivative financial instruments</s>
                                    <s>Forderungen aus derivativen Finanzinstrumenten</s>
                                    <nl/>
                                    <nl/>
                                  </a>
                                </be>
                                <b key="placeHolder">S</b>
                                <ref key="weight" refId="29"/>
                                <be key="textMatchingCondition" refId="2662" clsId="TextMatchingCondition">
                                  <ref key="op" refId="31"/>
                                  <s key="val"/>
                                </be>
                                <ref key="change" refId="32"/>
                                <ref key="dataType" refId="33"/>
                                <b key="prevailingDataType">N</b>
                                <ref key="editability" refId="34"/>
                                <s key="originalID">306</s>
                                <b key="signChange">N</b>
                                <b key="nativeSignChange">N</b>
                                <l key="nav" refId="2663" ln="0" eid="ScenarioModifierValue"/>
                                <i key="sco">0</i>
                                <b key="applyFiltersForForcedScenarioPeriodoMap">N</b>
                                <b key="lineSplit">N</b>
                                <b key="addRCRow">N</b>
                                <b key="complementary">N</b>
                                <ref key="periodicCalculation" refId="35"/>
                                <b key="breakLevelSubtotal">N</b>
                                <b key="alreadyDrilled">N</b>
                                <m key="nodeTypes" refId="2664" keid="SYS_STR" veid="EFReportingNodeType">
                                  <key>
                                    <s>305</s>
                                  </key>
                                  <val>
                                    <ref refId="266"/>
                                  </val>
                                </m>
                                <b key="multiSelection">N</b>
                              </be>
                              <cust key="id" clsId="FilterOid">306</cust>
                              <s key="cod"/>
                              <s key="desc"/>
                              <i key="index">7</i>
                              <l key="children" refId="2665" ln="0" eid="Framework.com.tagetik.trees.INode,framework"/>
                              <ref key="parent" refId="2585"/>
                            </be>
                            <be refId="2666" clsId="FilterNode">
                              <l key="dimensionOids" refId="2667" ln="1" eid="DimensionOid">
                                <cust clsId="DimensionOid">564F435F413031-4E-31323232323230303030---</cust>
                              </l>
                              <l key="AdHocParamDimensionOids" refId="2668" ln="0" eid="DimensionOid"/>
                              <be key="data" refId="2669" clsId="FilterNodeData">
                                <ref key="filterNode" refId="2666"/>
                                <s key="dim">VOC_A01</s>
                                <i key="segmentLevel">0</i>
                                <ref key="segment" refId="28"/>
                                <b key="placeHolder">N</b>
                                <ref key="weight" refId="29"/>
                                <be key="textMatchingCondition" refId="2670" clsId="TextMatchingCondition">
                                  <ref key="op" refId="31"/>
                                  <s key="val"/>
                                </be>
                                <ref key="change" refId="32"/>
                                <ref key="dataType" refId="33"/>
                                <b key="prevailingDataType">N</b>
                                <ref key="editability" refId="34"/>
                                <s key="originalID">308</s>
                                <b key="signChange">N</b>
                                <b key="nativeSignChange">N</b>
                                <l key="nav" refId="2671" ln="0" eid="ScenarioModifierValue"/>
                                <i key="sco">0</i>
                                <b key="applyFiltersForForcedScenarioPeriodoMap">N</b>
                                <b key="lineSplit">N</b>
                                <b key="addRCRow">N</b>
                                <b key="complementary">N</b>
                                <ref key="periodicCalculation" refId="275"/>
                                <b key="breakLevelSubtotal">N</b>
                                <b key="alreadyDrilled">N</b>
                                <m key="nodeTypes" refId="2672" keid="SYS_STR" veid="EFReportingNodeType">
                                  <key>
                                    <s>564F435F413031-4E-31323232323230303030---</s>
                                  </key>
                                  <val>
                                    <ref refId="266"/>
                                  </val>
                                </m>
                                <b key="multiSelection">N</b>
                              </be>
                              <cust key="id" clsId="FilterOid">308</cust>
                              <s key="cod"/>
                              <s key="desc"/>
                              <i key="index">8</i>
                              <l key="children" refId="2673" ln="0" eid="Framework.com.tagetik.trees.INode,framework"/>
                              <ref key="parent" refId="2585"/>
                            </be>
                            <be refId="2674" clsId="FilterNode">
                              <l key="dimensionOids" refId="2675" ln="1" eid="DimensionOid">
                                <cust clsId="DimensionOid">564F435F413031-45-31323232323130303030---</cust>
                              </l>
                              <l key="AdHocParamDimensionOids" refId="2676" ln="0" eid="DimensionOid"/>
                              <be key="data" refId="2677" clsId="FilterNodeData">
                                <ref key="filterNode" refId="2674"/>
                                <s key="dim">VOC_A01</s>
                                <i key="segmentLevel">0</i>
                                <ref key="segment" refId="28"/>
                                <b key="placeHolder">N</b>
                                <ref key="weight" refId="29"/>
                                <be key="textMatchingCondition" refId="2678" clsId="TextMatchingCondition">
                                  <ref key="op" refId="31"/>
                                  <s key="val"/>
                                </be>
                                <ref key="change" refId="32"/>
                                <ref key="dataType" refId="33"/>
                                <b key="prevailingDataType">N</b>
                                <ref key="editability" refId="34"/>
                                <s key="originalID">309</s>
                                <b key="signChange">N</b>
                                <b key="nativeSignChange">N</b>
                                <l key="nav" refId="2679" ln="0" eid="ScenarioModifierValue"/>
                                <i key="sco">0</i>
                                <b key="applyFiltersForForcedScenarioPeriodoMap">N</b>
                                <b key="lineSplit">N</b>
                                <b key="addRCRow">N</b>
                                <b key="complementary">N</b>
                                <ref key="periodicCalculation" refId="275"/>
                                <b key="breakLevelSubtotal">N</b>
                                <b key="alreadyDrilled">N</b>
                                <m key="nodeTypes" refId="2680" keid="SYS_STR" veid="EFReportingNodeType">
                                  <key>
                                    <s>564F435F413031-45-31323232323130303030---</s>
                                  </key>
                                  <val>
                                    <ref refId="266"/>
                                  </val>
                                </m>
                                <b key="multiSelection">N</b>
                              </be>
                              <cust key="id" clsId="FilterOid">309</cust>
                              <s key="cod"/>
                              <s key="desc"/>
                              <i key="index">9</i>
                              <l key="children" refId="2681" ln="0" eid="Framework.com.tagetik.trees.INode,framework"/>
                              <ref key="parent" refId="2585"/>
                            </be>
                            <be refId="2682" clsId="FilterNode">
                              <l key="dimensionOids" refId="2683" ln="0" eid="DimensionOid"/>
                              <l key="AdHocParamDimensionOids" refId="2684" ln="0" eid="DimensionOid"/>
                              <be key="data" refId="2685" clsId="FilterNodeData">
                                <ref key="filterNode" refId="2682"/>
                                <s key="dim">VOC_A01</s>
                                <i key="segmentLevel">0</i>
                                <ref key="segment" refId="28"/>
                                <b key="placeHolder">S</b>
                                <ref key="weight" refId="29"/>
                                <be key="textMatchingCondition" refId="2686" clsId="TextMatchingCondition">
                                  <ref key="op" refId="31"/>
                                  <s key="val"/>
                                </be>
                                <ref key="change" refId="32"/>
                                <ref key="dataType" refId="33"/>
                                <b key="prevailingDataType">N</b>
                                <ref key="editability" refId="34"/>
                                <s key="originalID">311</s>
                                <b key="signChange">N</b>
                                <b key="nativeSignChange">N</b>
                                <l key="nav" refId="2687" ln="0" eid="ScenarioModifierValue"/>
                                <i key="sco">0</i>
                                <b key="applyFiltersForForcedScenarioPeriodoMap">N</b>
                                <b key="lineSplit">N</b>
                                <b key="addRCRow">N</b>
                                <b key="complementary">N</b>
                                <ref key="periodicCalculation" refId="35"/>
                                <b key="breakLevelSubtotal">N</b>
                                <b key="alreadyDrilled">N</b>
                                <m key="nodeTypes" refId="2688" keid="SYS_STR" veid="EFReportingNodeType">
                                  <key>
                                    <s>309</s>
                                  </key>
                                  <val>
                                    <ref refId="266"/>
                                  </val>
                                </m>
                                <b key="multiSelection">N</b>
                              </be>
                              <cust key="id" clsId="FilterOid">311</cust>
                              <s key="cod"/>
                              <s key="desc"/>
                              <i key="index">10</i>
                              <l key="children" refId="2689" ln="0" eid="Framework.com.tagetik.trees.INode,framework"/>
                              <ref key="parent" refId="2585"/>
                            </be>
                            <be refId="2690" clsId="FilterNode">
                              <l key="dimensionOids" refId="2691" ln="0" eid="DimensionOid"/>
                              <l key="AdHocParamDimensionOids" refId="2692" ln="0" eid="DimensionOid"/>
                              <be key="data" refId="2693" clsId="FilterNodeData">
                                <ref key="filterNode" refId="2690"/>
                                <s key="dim">VOC_A01</s>
                                <i key="segmentLevel">0</i>
                                <ref key="segment" refId="28"/>
                                <be key="reportingFormula" refId="2694" clsId="ReportingFormula">
                                  <b key="serverFormula">N</b>
                                  <b key="formulaRule">N</b>
                                  <s key="formula">SUM({312}:{328})</s>
                                </be>
                                <be key="dictionaryHeader" refId="2695" clsId="MultiDesc">
                                  <a key="desc" refId="2696" ln="4" eid="SYS_STR">
                                    <s>Other operating assets and contract assets</s>
                                    <s>
                                      Sonstige betriebliche Verm
                                      <ch cod="f6"/>
                                      genswerte und Vertragsverm
                                      <ch cod="f6"/>
                                      genswerte
                                    </s>
                                    <nl/>
                                    <nl/>
                                  </a>
                                </be>
                                <b key="placeHolder">S</b>
                                <ref key="weight" refId="29"/>
                                <be key="textMatchingCondition" refId="2697" clsId="TextMatchingCondition">
                                  <ref key="op" refId="31"/>
                                  <s key="val"/>
                                </be>
                                <ref key="change" refId="32"/>
                                <ref key="dataType" refId="33"/>
                                <b key="prevailingDataType">N</b>
                                <ref key="editability" refId="34"/>
                                <s key="originalID">310</s>
                                <b key="signChange">N</b>
                                <b key="nativeSignChange">N</b>
                                <l key="nav" refId="2698" ln="0" eid="ScenarioModifierValue"/>
                                <i key="sco">0</i>
                                <b key="applyFiltersForForcedScenarioPeriodoMap">N</b>
                                <b key="lineSplit">N</b>
                                <b key="addRCRow">N</b>
                                <b key="complementary">N</b>
                                <ref key="periodicCalculation" refId="35"/>
                                <b key="breakLevelSubtotal">N</b>
                                <b key="alreadyDrilled">N</b>
                                <m key="nodeTypes" refId="2699" keid="SYS_STR" veid="EFReportingNodeType">
                                  <key>
                                    <s>309</s>
                                  </key>
                                  <val>
                                    <ref refId="266"/>
                                  </val>
                                </m>
                                <b key="multiSelection">N</b>
                              </be>
                              <cust key="id" clsId="FilterOid">310</cust>
                              <s key="cod"/>
                              <s key="desc"/>
                              <i key="index">11</i>
                              <l key="children" refId="2700" ln="0" eid="Framework.com.tagetik.trees.INode,framework"/>
                              <ref key="parent" refId="2585"/>
                            </be>
                            <be refId="2701" clsId="FilterNode">
                              <l key="dimensionOids" refId="2702" ln="1" eid="DimensionOid">
                                <cust clsId="DimensionOid">564F435F413031-4E-31323232313037303030---</cust>
                              </l>
                              <l key="AdHocParamDimensionOids" refId="2703" ln="0" eid="DimensionOid"/>
                              <be key="data" refId="2704" clsId="FilterNodeData">
                                <ref key="filterNode" refId="2701"/>
                                <s key="dim">VOC_A01</s>
                                <i key="segmentLevel">0</i>
                                <ref key="segment" refId="28"/>
                                <b key="placeHolder">N</b>
                                <ref key="weight" refId="29"/>
                                <be key="textMatchingCondition" refId="2705" clsId="TextMatchingCondition">
                                  <ref key="op" refId="31"/>
                                  <s key="val"/>
                                </be>
                                <ref key="change" refId="32"/>
                                <ref key="dataType" refId="33"/>
                                <b key="prevailingDataType">N</b>
                                <ref key="editability" refId="34"/>
                                <s key="originalID">312</s>
                                <b key="signChange">N</b>
                                <b key="nativeSignChange">N</b>
                                <l key="nav" refId="2706" ln="0" eid="ScenarioModifierValue"/>
                                <i key="sco">0</i>
                                <b key="applyFiltersForForcedScenarioPeriodoMap">N</b>
                                <b key="lineSplit">N</b>
                                <b key="addRCRow">N</b>
                                <b key="complementary">N</b>
                                <ref key="periodicCalculation" refId="275"/>
                                <b key="breakLevelSubtotal">N</b>
                                <b key="alreadyDrilled">N</b>
                                <m key="nodeTypes" refId="2707"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312</cust>
                              <s key="cod"/>
                              <s key="desc"/>
                              <i key="index">12</i>
                              <l key="children" refId="2708" ln="0" eid="Framework.com.tagetik.trees.INode,framework"/>
                              <ref key="parent" refId="2585"/>
                            </be>
                            <be refId="2709" clsId="FilterNode">
                              <l key="dimensionOids" refId="2710" ln="1" eid="DimensionOid">
                                <cust clsId="DimensionOid">564F435F413031-4E-31323232313130303030---</cust>
                              </l>
                              <l key="AdHocParamDimensionOids" refId="2711" ln="0" eid="DimensionOid"/>
                              <be key="data" refId="2712" clsId="FilterNodeData">
                                <ref key="filterNode" refId="2709"/>
                                <s key="dim">VOC_A01</s>
                                <i key="segmentLevel">0</i>
                                <ref key="segment" refId="28"/>
                                <b key="placeHolder">N</b>
                                <ref key="weight" refId="29"/>
                                <be key="textMatchingCondition" refId="2713" clsId="TextMatchingCondition">
                                  <ref key="op" refId="31"/>
                                  <s key="val"/>
                                </be>
                                <ref key="change" refId="32"/>
                                <ref key="dataType" refId="33"/>
                                <b key="prevailingDataType">N</b>
                                <ref key="editability" refId="34"/>
                                <s key="originalID">313</s>
                                <b key="signChange">N</b>
                                <b key="nativeSignChange">N</b>
                                <l key="nav" refId="2714" ln="0" eid="ScenarioModifierValue"/>
                                <i key="sco">0</i>
                                <b key="applyFiltersForForcedScenarioPeriodoMap">N</b>
                                <b key="lineSplit">N</b>
                                <b key="addRCRow">N</b>
                                <b key="complementary">N</b>
                                <ref key="periodicCalculation" refId="275"/>
                                <b key="breakLevelSubtotal">N</b>
                                <b key="alreadyDrilled">N</b>
                                <m key="nodeTypes" refId="2715"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313</cust>
                              <s key="cod"/>
                              <s key="desc"/>
                              <i key="index">13</i>
                              <l key="children" refId="2716" ln="0" eid="Framework.com.tagetik.trees.INode,framework"/>
                              <ref key="parent" refId="2585"/>
                            </be>
                            <be refId="2717" clsId="FilterNode">
                              <l key="dimensionOids" refId="2718" ln="1" eid="DimensionOid">
                                <cust clsId="DimensionOid">564F435F413031-4E-31323232313135303030---</cust>
                              </l>
                              <l key="AdHocParamDimensionOids" refId="2719" ln="0" eid="DimensionOid"/>
                              <be key="data" refId="2720" clsId="FilterNodeData">
                                <ref key="filterNode" refId="2717"/>
                                <s key="dim">VOC_A01</s>
                                <i key="segmentLevel">0</i>
                                <ref key="segment" refId="28"/>
                                <b key="placeHolder">N</b>
                                <ref key="weight" refId="29"/>
                                <be key="textMatchingCondition" refId="2721" clsId="TextMatchingCondition">
                                  <ref key="op" refId="31"/>
                                  <s key="val"/>
                                </be>
                                <ref key="change" refId="32"/>
                                <ref key="dataType" refId="33"/>
                                <b key="prevailingDataType">N</b>
                                <ref key="editability" refId="34"/>
                                <s key="originalID">314</s>
                                <b key="signChange">N</b>
                                <b key="nativeSignChange">N</b>
                                <l key="nav" refId="2722" ln="0" eid="ScenarioModifierValue"/>
                                <i key="sco">0</i>
                                <b key="applyFiltersForForcedScenarioPeriodoMap">N</b>
                                <b key="lineSplit">N</b>
                                <b key="addRCRow">N</b>
                                <b key="complementary">N</b>
                                <ref key="periodicCalculation" refId="275"/>
                                <b key="breakLevelSubtotal">N</b>
                                <b key="alreadyDrilled">N</b>
                                <m key="nodeTypes" refId="2723"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314</cust>
                              <s key="cod"/>
                              <s key="desc"/>
                              <i key="index">14</i>
                              <l key="children" refId="2724" ln="0" eid="Framework.com.tagetik.trees.INode,framework"/>
                              <ref key="parent" refId="2585"/>
                            </be>
                            <be refId="2725" clsId="FilterNode">
                              <l key="dimensionOids" refId="2726" ln="1" eid="DimensionOid">
                                <cust clsId="DimensionOid">564F435F413031-4E-31323232313230303030---</cust>
                              </l>
                              <l key="AdHocParamDimensionOids" refId="2727" ln="0" eid="DimensionOid"/>
                              <be key="data" refId="2728" clsId="FilterNodeData">
                                <ref key="filterNode" refId="2725"/>
                                <s key="dim">VOC_A01</s>
                                <i key="segmentLevel">0</i>
                                <ref key="segment" refId="28"/>
                                <b key="placeHolder">N</b>
                                <ref key="weight" refId="29"/>
                                <be key="textMatchingCondition" refId="2729" clsId="TextMatchingCondition">
                                  <ref key="op" refId="31"/>
                                  <s key="val"/>
                                </be>
                                <ref key="change" refId="32"/>
                                <ref key="dataType" refId="33"/>
                                <b key="prevailingDataType">N</b>
                                <ref key="editability" refId="34"/>
                                <s key="originalID">315</s>
                                <b key="signChange">N</b>
                                <b key="nativeSignChange">N</b>
                                <l key="nav" refId="2730" ln="0" eid="ScenarioModifierValue"/>
                                <i key="sco">0</i>
                                <b key="applyFiltersForForcedScenarioPeriodoMap">N</b>
                                <b key="lineSplit">N</b>
                                <b key="addRCRow">N</b>
                                <b key="complementary">N</b>
                                <ref key="periodicCalculation" refId="275"/>
                                <b key="breakLevelSubtotal">N</b>
                                <b key="alreadyDrilled">N</b>
                                <m key="nodeTypes" refId="2731"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315</cust>
                              <s key="cod"/>
                              <s key="desc"/>
                              <i key="index">15</i>
                              <l key="children" refId="2732" ln="0" eid="Framework.com.tagetik.trees.INode,framework"/>
                              <ref key="parent" refId="2585"/>
                            </be>
                            <be refId="2733" clsId="FilterNode">
                              <l key="dimensionOids" refId="2734" ln="1" eid="DimensionOid">
                                <cust clsId="DimensionOid">564F435F413031-4E-31323232313235303030---</cust>
                              </l>
                              <l key="AdHocParamDimensionOids" refId="2735" ln="0" eid="DimensionOid"/>
                              <be key="data" refId="2736" clsId="FilterNodeData">
                                <ref key="filterNode" refId="2733"/>
                                <s key="dim">VOC_A01</s>
                                <i key="segmentLevel">0</i>
                                <ref key="segment" refId="28"/>
                                <b key="placeHolder">N</b>
                                <ref key="weight" refId="29"/>
                                <be key="textMatchingCondition" refId="2737" clsId="TextMatchingCondition">
                                  <ref key="op" refId="31"/>
                                  <s key="val"/>
                                </be>
                                <ref key="change" refId="32"/>
                                <ref key="dataType" refId="33"/>
                                <b key="prevailingDataType">N</b>
                                <ref key="editability" refId="34"/>
                                <s key="originalID">316</s>
                                <b key="signChange">N</b>
                                <b key="nativeSignChange">N</b>
                                <l key="nav" refId="2738" ln="0" eid="ScenarioModifierValue"/>
                                <i key="sco">0</i>
                                <b key="applyFiltersForForcedScenarioPeriodoMap">N</b>
                                <b key="lineSplit">N</b>
                                <b key="addRCRow">N</b>
                                <b key="complementary">N</b>
                                <ref key="periodicCalculation" refId="275"/>
                                <b key="breakLevelSubtotal">N</b>
                                <b key="alreadyDrilled">N</b>
                                <m key="nodeTypes" refId="2739"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316</cust>
                              <s key="cod"/>
                              <s key="desc"/>
                              <i key="index">16</i>
                              <l key="children" refId="2740" ln="0" eid="Framework.com.tagetik.trees.INode,framework"/>
                              <ref key="parent" refId="2585"/>
                            </be>
                            <be refId="2741" clsId="FilterNode">
                              <l key="dimensionOids" refId="2742" ln="1" eid="DimensionOid">
                                <cust clsId="DimensionOid">564F435F413031-4E-31323232313330303030---</cust>
                              </l>
                              <l key="AdHocParamDimensionOids" refId="2743" ln="0" eid="DimensionOid"/>
                              <be key="data" refId="2744" clsId="FilterNodeData">
                                <ref key="filterNode" refId="2741"/>
                                <s key="dim">VOC_A01</s>
                                <i key="segmentLevel">0</i>
                                <ref key="segment" refId="28"/>
                                <b key="placeHolder">N</b>
                                <ref key="weight" refId="29"/>
                                <be key="textMatchingCondition" refId="2745" clsId="TextMatchingCondition">
                                  <ref key="op" refId="31"/>
                                  <s key="val"/>
                                </be>
                                <ref key="change" refId="32"/>
                                <ref key="dataType" refId="33"/>
                                <b key="prevailingDataType">N</b>
                                <ref key="editability" refId="34"/>
                                <s key="originalID">317</s>
                                <b key="signChange">N</b>
                                <b key="nativeSignChange">N</b>
                                <l key="nav" refId="2746" ln="0" eid="ScenarioModifierValue"/>
                                <i key="sco">0</i>
                                <b key="applyFiltersForForcedScenarioPeriodoMap">N</b>
                                <b key="lineSplit">N</b>
                                <b key="addRCRow">N</b>
                                <b key="complementary">N</b>
                                <ref key="periodicCalculation" refId="275"/>
                                <b key="breakLevelSubtotal">N</b>
                                <b key="alreadyDrilled">N</b>
                                <m key="nodeTypes" refId="2747"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317</cust>
                              <s key="cod"/>
                              <s key="desc"/>
                              <i key="index">17</i>
                              <l key="children" refId="2748" ln="0" eid="Framework.com.tagetik.trees.INode,framework"/>
                              <ref key="parent" refId="2585"/>
                            </be>
                            <be refId="2749" clsId="FilterNode">
                              <l key="dimensionOids" refId="2750" ln="1" eid="DimensionOid">
                                <cust clsId="DimensionOid">564F435F413031-4E-31323232313335303030---</cust>
                              </l>
                              <l key="AdHocParamDimensionOids" refId="2751" ln="0" eid="DimensionOid"/>
                              <be key="data" refId="2752" clsId="FilterNodeData">
                                <ref key="filterNode" refId="2749"/>
                                <s key="dim">VOC_A01</s>
                                <i key="segmentLevel">0</i>
                                <ref key="segment" refId="28"/>
                                <b key="placeHolder">N</b>
                                <ref key="weight" refId="29"/>
                                <be key="textMatchingCondition" refId="2753" clsId="TextMatchingCondition">
                                  <ref key="op" refId="31"/>
                                  <s key="val"/>
                                </be>
                                <ref key="change" refId="32"/>
                                <ref key="dataType" refId="33"/>
                                <b key="prevailingDataType">N</b>
                                <ref key="editability" refId="34"/>
                                <s key="originalID">318</s>
                                <b key="signChange">N</b>
                                <b key="nativeSignChange">N</b>
                                <l key="nav" refId="2754" ln="0" eid="ScenarioModifierValue"/>
                                <i key="sco">0</i>
                                <b key="applyFiltersForForcedScenarioPeriodoMap">N</b>
                                <b key="lineSplit">N</b>
                                <b key="addRCRow">N</b>
                                <b key="complementary">N</b>
                                <ref key="periodicCalculation" refId="275"/>
                                <b key="breakLevelSubtotal">N</b>
                                <b key="alreadyDrilled">N</b>
                                <m key="nodeTypes" refId="2755"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318</cust>
                              <s key="cod"/>
                              <s key="desc"/>
                              <i key="index">18</i>
                              <l key="children" refId="2756" ln="0" eid="Framework.com.tagetik.trees.INode,framework"/>
                              <ref key="parent" refId="2585"/>
                            </be>
                            <be refId="2757" clsId="FilterNode">
                              <l key="dimensionOids" refId="2758" ln="1" eid="DimensionOid">
                                <cust clsId="DimensionOid">564F435F413031-4E-31323232313430303030---</cust>
                              </l>
                              <l key="AdHocParamDimensionOids" refId="2759" ln="0" eid="DimensionOid"/>
                              <be key="data" refId="2760" clsId="FilterNodeData">
                                <ref key="filterNode" refId="2757"/>
                                <s key="dim">VOC_A01</s>
                                <i key="segmentLevel">0</i>
                                <ref key="segment" refId="28"/>
                                <b key="placeHolder">N</b>
                                <ref key="weight" refId="29"/>
                                <be key="textMatchingCondition" refId="2761" clsId="TextMatchingCondition">
                                  <ref key="op" refId="31"/>
                                  <s key="val"/>
                                </be>
                                <ref key="change" refId="32"/>
                                <ref key="dataType" refId="33"/>
                                <b key="prevailingDataType">N</b>
                                <ref key="editability" refId="34"/>
                                <s key="originalID">319</s>
                                <b key="signChange">N</b>
                                <b key="nativeSignChange">N</b>
                                <l key="nav" refId="2762" ln="0" eid="ScenarioModifierValue"/>
                                <i key="sco">0</i>
                                <b key="applyFiltersForForcedScenarioPeriodoMap">N</b>
                                <b key="lineSplit">N</b>
                                <b key="addRCRow">N</b>
                                <b key="complementary">N</b>
                                <ref key="periodicCalculation" refId="275"/>
                                <b key="breakLevelSubtotal">N</b>
                                <b key="alreadyDrilled">N</b>
                                <m key="nodeTypes" refId="2763"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319</cust>
                              <s key="cod"/>
                              <s key="desc"/>
                              <i key="index">19</i>
                              <l key="children" refId="2764" ln="0" eid="Framework.com.tagetik.trees.INode,framework"/>
                              <ref key="parent" refId="2585"/>
                            </be>
                            <be refId="2765" clsId="FilterNode">
                              <l key="dimensionOids" refId="2766" ln="1" eid="DimensionOid">
                                <cust clsId="DimensionOid">564F435F413031-4E-31323232313435303030---</cust>
                              </l>
                              <l key="AdHocParamDimensionOids" refId="2767" ln="0" eid="DimensionOid"/>
                              <be key="data" refId="2768" clsId="FilterNodeData">
                                <ref key="filterNode" refId="2765"/>
                                <s key="dim">VOC_A01</s>
                                <i key="segmentLevel">0</i>
                                <ref key="segment" refId="28"/>
                                <b key="placeHolder">N</b>
                                <ref key="weight" refId="29"/>
                                <be key="textMatchingCondition" refId="2769" clsId="TextMatchingCondition">
                                  <ref key="op" refId="31"/>
                                  <s key="val"/>
                                </be>
                                <ref key="change" refId="32"/>
                                <ref key="dataType" refId="33"/>
                                <b key="prevailingDataType">N</b>
                                <ref key="editability" refId="34"/>
                                <s key="originalID">320</s>
                                <b key="signChange">N</b>
                                <b key="nativeSignChange">N</b>
                                <l key="nav" refId="2770" ln="0" eid="ScenarioModifierValue"/>
                                <i key="sco">0</i>
                                <b key="applyFiltersForForcedScenarioPeriodoMap">N</b>
                                <b key="lineSplit">N</b>
                                <b key="addRCRow">N</b>
                                <b key="complementary">N</b>
                                <ref key="periodicCalculation" refId="275"/>
                                <b key="breakLevelSubtotal">N</b>
                                <b key="alreadyDrilled">N</b>
                                <m key="nodeTypes" refId="2771"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320</cust>
                              <s key="cod"/>
                              <s key="desc"/>
                              <i key="index">20</i>
                              <l key="children" refId="2772" ln="0" eid="Framework.com.tagetik.trees.INode,framework"/>
                              <ref key="parent" refId="2585"/>
                            </be>
                            <be refId="2773" clsId="FilterNode">
                              <l key="dimensionOids" refId="2774" ln="1" eid="DimensionOid">
                                <cust clsId="DimensionOid">564F435F413031-4E-31323232313530303030---</cust>
                              </l>
                              <l key="AdHocParamDimensionOids" refId="2775" ln="0" eid="DimensionOid"/>
                              <be key="data" refId="2776" clsId="FilterNodeData">
                                <ref key="filterNode" refId="2773"/>
                                <s key="dim">VOC_A01</s>
                                <i key="segmentLevel">0</i>
                                <ref key="segment" refId="28"/>
                                <b key="placeHolder">N</b>
                                <ref key="weight" refId="29"/>
                                <be key="textMatchingCondition" refId="2777" clsId="TextMatchingCondition">
                                  <ref key="op" refId="31"/>
                                  <s key="val"/>
                                </be>
                                <ref key="change" refId="32"/>
                                <ref key="dataType" refId="33"/>
                                <b key="prevailingDataType">N</b>
                                <ref key="editability" refId="34"/>
                                <s key="originalID">321</s>
                                <b key="signChange">N</b>
                                <b key="nativeSignChange">N</b>
                                <l key="nav" refId="2778" ln="0" eid="ScenarioModifierValue"/>
                                <i key="sco">0</i>
                                <b key="applyFiltersForForcedScenarioPeriodoMap">N</b>
                                <b key="lineSplit">N</b>
                                <b key="addRCRow">N</b>
                                <b key="complementary">N</b>
                                <ref key="periodicCalculation" refId="275"/>
                                <b key="breakLevelSubtotal">N</b>
                                <b key="alreadyDrilled">N</b>
                                <m key="nodeTypes" refId="2779"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321</cust>
                              <s key="cod"/>
                              <s key="desc"/>
                              <i key="index">21</i>
                              <l key="children" refId="2780" ln="0" eid="Framework.com.tagetik.trees.INode,framework"/>
                              <ref key="parent" refId="2585"/>
                            </be>
                            <be refId="2781" clsId="FilterNode">
                              <l key="dimensionOids" refId="2782" ln="1" eid="DimensionOid">
                                <cust clsId="DimensionOid">564F435F413031-4E-31323232313535303030---</cust>
                              </l>
                              <l key="AdHocParamDimensionOids" refId="2783" ln="0" eid="DimensionOid"/>
                              <be key="data" refId="2784" clsId="FilterNodeData">
                                <ref key="filterNode" refId="2781"/>
                                <s key="dim">VOC_A01</s>
                                <i key="segmentLevel">0</i>
                                <ref key="segment" refId="28"/>
                                <b key="placeHolder">N</b>
                                <ref key="weight" refId="29"/>
                                <be key="textMatchingCondition" refId="2785" clsId="TextMatchingCondition">
                                  <ref key="op" refId="31"/>
                                  <s key="val"/>
                                </be>
                                <ref key="change" refId="32"/>
                                <ref key="dataType" refId="33"/>
                                <b key="prevailingDataType">N</b>
                                <ref key="editability" refId="34"/>
                                <s key="originalID">322</s>
                                <b key="signChange">N</b>
                                <b key="nativeSignChange">N</b>
                                <l key="nav" refId="2786" ln="0" eid="ScenarioModifierValue"/>
                                <i key="sco">0</i>
                                <b key="applyFiltersForForcedScenarioPeriodoMap">N</b>
                                <b key="lineSplit">N</b>
                                <b key="addRCRow">N</b>
                                <b key="complementary">N</b>
                                <ref key="periodicCalculation" refId="275"/>
                                <b key="breakLevelSubtotal">N</b>
                                <b key="alreadyDrilled">N</b>
                                <m key="nodeTypes" refId="2787"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322</cust>
                              <s key="cod"/>
                              <s key="desc"/>
                              <i key="index">22</i>
                              <l key="children" refId="2788" ln="0" eid="Framework.com.tagetik.trees.INode,framework"/>
                              <ref key="parent" refId="2585"/>
                            </be>
                            <be refId="2789" clsId="FilterNode">
                              <l key="dimensionOids" refId="2790" ln="1" eid="DimensionOid">
                                <cust clsId="DimensionOid">564F435F413031-4E-31323232313630303030---</cust>
                              </l>
                              <l key="AdHocParamDimensionOids" refId="2791" ln="0" eid="DimensionOid"/>
                              <be key="data" refId="2792" clsId="FilterNodeData">
                                <ref key="filterNode" refId="2789"/>
                                <s key="dim">VOC_A01</s>
                                <i key="segmentLevel">0</i>
                                <ref key="segment" refId="28"/>
                                <b key="placeHolder">N</b>
                                <ref key="weight" refId="29"/>
                                <be key="textMatchingCondition" refId="2793" clsId="TextMatchingCondition">
                                  <ref key="op" refId="31"/>
                                  <s key="val"/>
                                </be>
                                <ref key="change" refId="32"/>
                                <ref key="dataType" refId="33"/>
                                <b key="prevailingDataType">N</b>
                                <ref key="editability" refId="34"/>
                                <s key="originalID">323</s>
                                <b key="signChange">N</b>
                                <b key="nativeSignChange">N</b>
                                <l key="nav" refId="2794" ln="0" eid="ScenarioModifierValue"/>
                                <i key="sco">0</i>
                                <b key="applyFiltersForForcedScenarioPeriodoMap">N</b>
                                <b key="lineSplit">N</b>
                                <b key="addRCRow">N</b>
                                <b key="complementary">N</b>
                                <ref key="periodicCalculation" refId="275"/>
                                <b key="breakLevelSubtotal">N</b>
                                <b key="alreadyDrilled">N</b>
                                <m key="nodeTypes" refId="2795"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323</cust>
                              <s key="cod"/>
                              <s key="desc"/>
                              <i key="index">23</i>
                              <l key="children" refId="2796" ln="0" eid="Framework.com.tagetik.trees.INode,framework"/>
                              <ref key="parent" refId="2585"/>
                            </be>
                            <be refId="2797" clsId="FilterNode">
                              <l key="dimensionOids" refId="2798" ln="1" eid="DimensionOid">
                                <cust clsId="DimensionOid">564F435F413031-4E-31323232313635303030---</cust>
                              </l>
                              <l key="AdHocParamDimensionOids" refId="2799" ln="0" eid="DimensionOid"/>
                              <be key="data" refId="2800" clsId="FilterNodeData">
                                <ref key="filterNode" refId="2797"/>
                                <s key="dim">VOC_A01</s>
                                <i key="segmentLevel">0</i>
                                <ref key="segment" refId="28"/>
                                <b key="placeHolder">N</b>
                                <ref key="weight" refId="29"/>
                                <be key="textMatchingCondition" refId="2801" clsId="TextMatchingCondition">
                                  <ref key="op" refId="31"/>
                                  <s key="val"/>
                                </be>
                                <ref key="change" refId="32"/>
                                <ref key="dataType" refId="33"/>
                                <b key="prevailingDataType">N</b>
                                <ref key="editability" refId="34"/>
                                <s key="originalID">324</s>
                                <b key="signChange">N</b>
                                <b key="nativeSignChange">N</b>
                                <l key="nav" refId="2802" ln="0" eid="ScenarioModifierValue"/>
                                <i key="sco">0</i>
                                <b key="applyFiltersForForcedScenarioPeriodoMap">N</b>
                                <b key="lineSplit">N</b>
                                <b key="addRCRow">N</b>
                                <b key="complementary">N</b>
                                <ref key="periodicCalculation" refId="275"/>
                                <b key="breakLevelSubtotal">N</b>
                                <b key="alreadyDrilled">N</b>
                                <m key="nodeTypes" refId="2803"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324</cust>
                              <s key="cod"/>
                              <s key="desc"/>
                              <i key="index">24</i>
                              <l key="children" refId="2804" ln="0" eid="Framework.com.tagetik.trees.INode,framework"/>
                              <ref key="parent" refId="2585"/>
                            </be>
                            <be refId="2805" clsId="FilterNode">
                              <l key="dimensionOids" refId="2806" ln="1" eid="DimensionOid">
                                <cust clsId="DimensionOid">564F435F413031-4E-31323232313735303030---</cust>
                              </l>
                              <l key="AdHocParamDimensionOids" refId="2807" ln="0" eid="DimensionOid"/>
                              <be key="data" refId="2808" clsId="FilterNodeData">
                                <ref key="filterNode" refId="2805"/>
                                <s key="dim">VOC_A01</s>
                                <i key="segmentLevel">0</i>
                                <ref key="segment" refId="28"/>
                                <b key="placeHolder">N</b>
                                <ref key="weight" refId="29"/>
                                <be key="textMatchingCondition" refId="2809" clsId="TextMatchingCondition">
                                  <ref key="op" refId="31"/>
                                  <s key="val"/>
                                </be>
                                <ref key="change" refId="32"/>
                                <ref key="dataType" refId="33"/>
                                <b key="prevailingDataType">N</b>
                                <ref key="editability" refId="34"/>
                                <s key="originalID">325</s>
                                <b key="signChange">N</b>
                                <b key="nativeSignChange">N</b>
                                <l key="nav" refId="2810" ln="0" eid="ScenarioModifierValue"/>
                                <i key="sco">0</i>
                                <b key="applyFiltersForForcedScenarioPeriodoMap">N</b>
                                <b key="lineSplit">N</b>
                                <b key="addRCRow">N</b>
                                <b key="complementary">N</b>
                                <ref key="periodicCalculation" refId="275"/>
                                <b key="breakLevelSubtotal">N</b>
                                <b key="alreadyDrilled">N</b>
                                <m key="nodeTypes" refId="2811"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325</cust>
                              <s key="cod"/>
                              <s key="desc"/>
                              <i key="index">25</i>
                              <l key="children" refId="2812" ln="0" eid="Framework.com.tagetik.trees.INode,framework"/>
                              <ref key="parent" refId="2585"/>
                            </be>
                            <be refId="2813" clsId="FilterNode">
                              <l key="dimensionOids" refId="2814" ln="1" eid="DimensionOid">
                                <cust clsId="DimensionOid">564F435F413031-4E-31323232313830303030---</cust>
                              </l>
                              <l key="AdHocParamDimensionOids" refId="2815" ln="0" eid="DimensionOid"/>
                              <be key="data" refId="2816" clsId="FilterNodeData">
                                <ref key="filterNode" refId="2813"/>
                                <s key="dim">VOC_A01</s>
                                <i key="segmentLevel">0</i>
                                <ref key="segment" refId="28"/>
                                <b key="placeHolder">N</b>
                                <ref key="weight" refId="29"/>
                                <be key="textMatchingCondition" refId="2817" clsId="TextMatchingCondition">
                                  <ref key="op" refId="31"/>
                                  <s key="val"/>
                                </be>
                                <ref key="change" refId="32"/>
                                <ref key="dataType" refId="33"/>
                                <b key="prevailingDataType">N</b>
                                <ref key="editability" refId="34"/>
                                <s key="originalID">326</s>
                                <b key="signChange">N</b>
                                <b key="nativeSignChange">N</b>
                                <l key="nav" refId="2818" ln="0" eid="ScenarioModifierValue"/>
                                <i key="sco">0</i>
                                <b key="applyFiltersForForcedScenarioPeriodoMap">N</b>
                                <b key="lineSplit">N</b>
                                <b key="addRCRow">N</b>
                                <b key="complementary">N</b>
                                <ref key="periodicCalculation" refId="275"/>
                                <b key="breakLevelSubtotal">N</b>
                                <b key="alreadyDrilled">N</b>
                                <m key="nodeTypes" refId="2819"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326</cust>
                              <s key="cod"/>
                              <s key="desc"/>
                              <i key="index">26</i>
                              <l key="children" refId="2820" ln="0" eid="Framework.com.tagetik.trees.INode,framework"/>
                              <ref key="parent" refId="2585"/>
                            </be>
                            <be refId="2821" clsId="FilterNode">
                              <l key="dimensionOids" refId="2822" ln="1" eid="DimensionOid">
                                <cust clsId="DimensionOid">564F435F413031-45-31323232313730303030---</cust>
                              </l>
                              <l key="AdHocParamDimensionOids" refId="2823" ln="0" eid="DimensionOid"/>
                              <be key="data" refId="2824" clsId="FilterNodeData">
                                <ref key="filterNode" refId="2821"/>
                                <s key="dim">VOC_A01</s>
                                <i key="segmentLevel">0</i>
                                <ref key="segment" refId="28"/>
                                <b key="placeHolder">N</b>
                                <ref key="weight" refId="29"/>
                                <be key="textMatchingCondition" refId="2825" clsId="TextMatchingCondition">
                                  <ref key="op" refId="31"/>
                                  <s key="val"/>
                                </be>
                                <ref key="change" refId="32"/>
                                <ref key="dataType" refId="33"/>
                                <b key="prevailingDataType">N</b>
                                <ref key="editability" refId="34"/>
                                <s key="originalID">327</s>
                                <b key="signChange">N</b>
                                <b key="nativeSignChange">N</b>
                                <l key="nav" refId="2826" ln="0" eid="ScenarioModifierValue"/>
                                <i key="sco">0</i>
                                <b key="applyFiltersForForcedScenarioPeriodoMap">N</b>
                                <b key="lineSplit">N</b>
                                <b key="addRCRow">N</b>
                                <b key="complementary">N</b>
                                <ref key="periodicCalculation" refId="275"/>
                                <b key="breakLevelSubtotal">N</b>
                                <b key="alreadyDrilled">N</b>
                                <m key="nodeTypes" refId="2827" keid="SYS_STR" veid="EFReportingNodeType">
                                  <key>
                                    <s>564F435F413031-4E-31323232313435303030---</s>
                                  </key>
                                  <val>
                                    <ref refId="266"/>
                                  </val>
                                  <key>
                                    <s>564F435F413031-4E-31323232313535303030---</s>
                                  </key>
                                  <val>
                                    <ref refId="266"/>
                                  </val>
                                  <key>
                                    <s>564F435F413031-4E-31323232313530303030---</s>
                                  </key>
                                  <val>
                                    <ref refId="266"/>
                                  </val>
                                  <key>
                                    <s>564F435F413031-4E-31323232313235303030---</s>
                                  </key>
                                  <val>
                                    <ref refId="266"/>
                                  </val>
                                  <key>
                                    <s>564F435F413031-4E-31323232313335303030---</s>
                                  </key>
                                  <val>
                                    <ref refId="266"/>
                                  </val>
                                  <key>
                                    <s>564F435F413031-4E-31323232313330303030---</s>
                                  </key>
                                  <val>
                                    <ref refId="266"/>
                                  </val>
                                  <key>
                                    <s>564F435F413031-4E-31323232313230303030---</s>
                                  </key>
                                  <val>
                                    <ref refId="266"/>
                                  </val>
                                  <key>
                                    <s>564F435F413031-4E-31323232313430303030---</s>
                                  </key>
                                  <val>
                                    <ref refId="266"/>
                                  </val>
                                  <key>
                                    <s>564F435F413031-4E-31323232313830303030---</s>
                                  </key>
                                  <val>
                                    <ref refId="266"/>
                                  </val>
                                  <key>
                                    <s>564F435F413031-4E-31323232313130303030---</s>
                                  </key>
                                  <val>
                                    <ref refId="266"/>
                                  </val>
                                  <key>
                                    <s>564F435F413031-45-31323232313730303030---</s>
                                  </key>
                                  <val>
                                    <ref refId="266"/>
                                  </val>
                                  <key>
                                    <s>564F435F413031-4E-31323232313630303030---</s>
                                  </key>
                                  <val>
                                    <ref refId="266"/>
                                  </val>
                                  <key>
                                    <s>564F435F413031-4E-31323232313037303030---</s>
                                  </key>
                                  <val>
                                    <ref refId="266"/>
                                  </val>
                                  <key>
                                    <s>564F435F413031-4E-31323232313635303030---</s>
                                  </key>
                                  <val>
                                    <ref refId="266"/>
                                  </val>
                                  <key>
                                    <s>564F435F413031-4E-31323232313735303030---</s>
                                  </key>
                                  <val>
                                    <ref refId="266"/>
                                  </val>
                                  <key>
                                    <s>564F435F413031-4E-31323232313135303030---</s>
                                  </key>
                                  <val>
                                    <ref refId="266"/>
                                  </val>
                                </m>
                                <b key="multiSelection">N</b>
                              </be>
                              <cust key="id" clsId="FilterOid">327</cust>
                              <s key="cod"/>
                              <s key="desc"/>
                              <i key="index">27</i>
                              <l key="children" refId="2828" ln="0" eid="Framework.com.tagetik.trees.INode,framework"/>
                              <ref key="parent" refId="2585"/>
                            </be>
                            <be refId="2829" clsId="FilterNode">
                              <l key="dimensionOids" refId="2830" ln="1" eid="DimensionOid">
                                <cust clsId="DimensionOid">564F435F413031-4E-31323232333030303030---</cust>
                              </l>
                              <l key="AdHocParamDimensionOids" refId="2831" ln="0" eid="DimensionOid"/>
                              <be key="data" refId="2832" clsId="FilterNodeData">
                                <ref key="filterNode" refId="2829"/>
                                <s key="dim">VOC_A01</s>
                                <i key="segmentLevel">0</i>
                                <ref key="segment" refId="28"/>
                                <b key="placeHolder">N</b>
                                <ref key="weight" refId="29"/>
                                <be key="textMatchingCondition" refId="2833" clsId="TextMatchingCondition">
                                  <ref key="op" refId="31"/>
                                  <s key="val"/>
                                </be>
                                <ref key="change" refId="32"/>
                                <ref key="dataType" refId="33"/>
                                <b key="prevailingDataType">N</b>
                                <ref key="editability" refId="34"/>
                                <s key="originalID">328</s>
                                <b key="signChange">N</b>
                                <b key="nativeSignChange">N</b>
                                <l key="nav" refId="2834" ln="0" eid="ScenarioModifierValue"/>
                                <i key="sco">0</i>
                                <b key="applyFiltersForForcedScenarioPeriodoMap">N</b>
                                <b key="lineSplit">N</b>
                                <b key="addRCRow">N</b>
                                <b key="complementary">N</b>
                                <ref key="periodicCalculation" refId="275"/>
                                <b key="breakLevelSubtotal">N</b>
                                <b key="alreadyDrilled">N</b>
                                <m key="nodeTypes" refId="2835" keid="SYS_STR" veid="EFReportingNodeType">
                                  <key>
                                    <s>564F435F413031-4E-31323232333030303030---</s>
                                  </key>
                                  <val>
                                    <ref refId="266"/>
                                  </val>
                                </m>
                                <b key="multiSelection">N</b>
                              </be>
                              <cust key="id" clsId="FilterOid">328</cust>
                              <s key="cod"/>
                              <s key="desc"/>
                              <i key="index">28</i>
                              <l key="children" refId="2836" ln="0" eid="Framework.com.tagetik.trees.INode,framework"/>
                              <ref key="parent" refId="2585"/>
                            </be>
                            <be refId="2837" clsId="FilterNode">
                              <l key="dimensionOids" refId="2838" ln="1" eid="DimensionOid">
                                <cust clsId="DimensionOid">564F435F413031-4E-32333230303030303030---</cust>
                              </l>
                              <l key="AdHocParamDimensionOids" refId="2839" ln="0" eid="DimensionOid"/>
                              <be key="data" refId="2840" clsId="FilterNodeData">
                                <ref key="filterNode" refId="2837"/>
                                <s key="dim">VOC_A01</s>
                                <i key="segmentLevel">0</i>
                                <ref key="segment" refId="28"/>
                                <be key="dictionaryHeader" refId="2841" clsId="MultiDesc">
                                  <a key="desc" refId="2842" ln="4" eid="SYS_STR">
                                    <s>Operating Liabilities (Main Node)</s>
                                    <s>Betriebliche Verbindlichkeiten (Oberknoten)</s>
                                    <nl/>
                                    <nl/>
                                  </a>
                                </be>
                                <b key="placeHolder">N</b>
                                <ref key="weight" refId="29"/>
                                <be key="textMatchingCondition" refId="2843" clsId="TextMatchingCondition">
                                  <ref key="op" refId="31"/>
                                  <s key="val"/>
                                </be>
                                <ref key="change" refId="32"/>
                                <ref key="dataType" refId="33"/>
                                <b key="prevailingDataType">N</b>
                                <ref key="editability" refId="34"/>
                                <s key="originalID">330</s>
                                <b key="signChange">N</b>
                                <b key="nativeSignChange">N</b>
                                <l key="nav" refId="2844" ln="0" eid="ScenarioModifierValue"/>
                                <i key="sco">0</i>
                                <b key="applyFiltersForForcedScenarioPeriodoMap">N</b>
                                <b key="lineSplit">N</b>
                                <b key="addRCRow">N</b>
                                <b key="complementary">N</b>
                                <ref key="periodicCalculation" refId="275"/>
                                <b key="breakLevelSubtotal">N</b>
                                <b key="alreadyDrilled">N</b>
                                <m key="nodeTypes" refId="2845" keid="SYS_STR" veid="EFReportingNodeType">
                                  <key>
                                    <s>564F435F413031-4E-32333230303030303030---</s>
                                  </key>
                                  <val>
                                    <ref refId="266"/>
                                  </val>
                                </m>
                                <b key="multiSelection">N</b>
                              </be>
                              <cust key="id" clsId="FilterOid">330</cust>
                              <s key="cod"/>
                              <s key="desc"/>
                              <i key="index">29</i>
                              <l key="children" refId="2846" ln="0" eid="Framework.com.tagetik.trees.INode,framework"/>
                              <ref key="parent" refId="2585"/>
                            </be>
                            <be refId="2847" clsId="FilterNode">
                              <l key="dimensionOids" refId="2848" ln="0" eid="DimensionOid"/>
                              <l key="AdHocParamDimensionOids" refId="2849" ln="0" eid="DimensionOid"/>
                              <be key="data" refId="2850" clsId="FilterNodeData">
                                <ref key="filterNode" refId="2847"/>
                                <s key="dim">VOC_A01</s>
                                <i key="segmentLevel">0</i>
                                <ref key="segment" refId="28"/>
                                <be key="reportingFormula" refId="2851" clsId="ReportingFormula">
                                  <b key="serverFormula">N</b>
                                  <b key="formulaRule">N</b>
                                  <s key="formula">{330}-{333}-{336}-{339}</s>
                                </be>
                                <be key="dictionaryHeader" refId="2852" clsId="MultiDesc">
                                  <a key="desc" refId="2853" ln="4" eid="SYS_STR">
                                    <s>Validation, must be 0</s>
                                    <s>Validierung, muss = 0 sein</s>
                                    <nl/>
                                    <nl/>
                                  </a>
                                </be>
                                <b key="placeHolder">S</b>
                                <ref key="weight" refId="29"/>
                                <be key="textMatchingCondition" refId="2854" clsId="TextMatchingCondition">
                                  <ref key="op" refId="31"/>
                                  <s key="val"/>
                                </be>
                                <ref key="change" refId="32"/>
                                <ref key="dataType" refId="33"/>
                                <b key="prevailingDataType">N</b>
                                <ref key="editability" refId="34"/>
                                <s key="originalID">332</s>
                                <b key="signChange">N</b>
                                <b key="nativeSignChange">N</b>
                                <l key="nav" refId="2855" ln="0" eid="ScenarioModifierValue"/>
                                <i key="sco">0</i>
                                <b key="applyFiltersForForcedScenarioPeriodoMap">N</b>
                                <b key="lineSplit">N</b>
                                <b key="addRCRow">N</b>
                                <b key="complementary">N</b>
                                <ref key="periodicCalculation" refId="35"/>
                                <b key="breakLevelSubtotal">N</b>
                                <b key="alreadyDrilled">N</b>
                                <m key="nodeTypes" refId="2856" keid="SYS_STR" veid="EFReportingNodeType">
                                  <key>
                                    <s>330</s>
                                  </key>
                                  <val>
                                    <ref refId="266"/>
                                  </val>
                                </m>
                                <b key="multiSelection">N</b>
                              </be>
                              <cust key="id" clsId="FilterOid">332</cust>
                              <s key="cod"/>
                              <s key="desc"/>
                              <i key="index">30</i>
                              <l key="children" refId="2857" ln="0" eid="Framework.com.tagetik.trees.INode,framework"/>
                              <ref key="parent" refId="2585"/>
                            </be>
                            <be refId="2858" clsId="FilterNode">
                              <l key="dimensionOids" refId="2859" ln="0" eid="DimensionOid"/>
                              <l key="AdHocParamDimensionOids" refId="2860" ln="0" eid="DimensionOid"/>
                              <be key="data" refId="2861" clsId="FilterNodeData">
                                <ref key="filterNode" refId="2858"/>
                                <s key="dim">VOC_A01</s>
                                <i key="segmentLevel">0</i>
                                <ref key="segment" refId="28"/>
                                <b key="placeHolder">S</b>
                                <ref key="weight" refId="29"/>
                                <be key="textMatchingCondition" refId="2862" clsId="TextMatchingCondition">
                                  <ref key="op" refId="31"/>
                                  <s key="val"/>
                                </be>
                                <ref key="change" refId="32"/>
                                <ref key="dataType" refId="33"/>
                                <b key="prevailingDataType">N</b>
                                <ref key="editability" refId="34"/>
                                <s key="originalID">331</s>
                                <b key="signChange">N</b>
                                <b key="nativeSignChange">N</b>
                                <l key="nav" refId="2863" ln="0" eid="ScenarioModifierValue"/>
                                <i key="sco">0</i>
                                <b key="applyFiltersForForcedScenarioPeriodoMap">N</b>
                                <b key="lineSplit">N</b>
                                <b key="addRCRow">N</b>
                                <b key="complementary">N</b>
                                <ref key="periodicCalculation" refId="35"/>
                                <b key="breakLevelSubtotal">N</b>
                                <b key="alreadyDrilled">N</b>
                                <m key="nodeTypes" refId="2864" keid="SYS_STR" veid="EFReportingNodeType">
                                  <key>
                                    <s>330</s>
                                  </key>
                                  <val>
                                    <ref refId="266"/>
                                  </val>
                                </m>
                                <b key="multiSelection">N</b>
                              </be>
                              <cust key="id" clsId="FilterOid">331</cust>
                              <s key="cod"/>
                              <s key="desc"/>
                              <i key="index">31</i>
                              <l key="children" refId="2865" ln="0" eid="Framework.com.tagetik.trees.INode,framework"/>
                              <ref key="parent" refId="2585"/>
                            </be>
                            <be refId="2866" clsId="FilterNode">
                              <l key="dimensionOids" refId="2867" ln="0" eid="DimensionOid"/>
                              <l key="AdHocParamDimensionOids" refId="2868" ln="0" eid="DimensionOid"/>
                              <be key="data" refId="2869" clsId="FilterNodeData">
                                <ref key="filterNode" refId="2866"/>
                                <s key="dim">VOC_A01</s>
                                <i key="segmentLevel">0</i>
                                <ref key="segment" refId="28"/>
                                <be key="reportingFormula" refId="2870" clsId="ReportingFormula">
                                  <b key="serverFormula">N</b>
                                  <b key="formulaRule">N</b>
                                  <s key="formula">{344}+{334}</s>
                                </be>
                                <be key="dictionaryHeader" refId="2871" clsId="MultiDesc">
                                  <a key="desc" refId="2872" ln="4" eid="SYS_STR">
                                    <s>Trade payables</s>
                                    <s>Verbindlichkeiten aus Lieferungen und Leistungen</s>
                                    <nl/>
                                    <nl/>
                                  </a>
                                </be>
                                <b key="placeHolder">S</b>
                                <ref key="weight" refId="29"/>
                                <be key="textMatchingCondition" refId="2873" clsId="TextMatchingCondition">
                                  <ref key="op" refId="31"/>
                                  <s key="val"/>
                                </be>
                                <ref key="change" refId="32"/>
                                <ref key="dataType" refId="33"/>
                                <b key="prevailingDataType">N</b>
                                <ref key="editability" refId="34"/>
                                <s key="originalID">333</s>
                                <b key="signChange">N</b>
                                <b key="nativeSignChange">N</b>
                                <l key="nav" refId="2874" ln="0" eid="ScenarioModifierValue"/>
                                <i key="sco">0</i>
                                <b key="applyFiltersForForcedScenarioPeriodoMap">N</b>
                                <b key="lineSplit">N</b>
                                <b key="addRCRow">N</b>
                                <b key="complementary">N</b>
                                <ref key="periodicCalculation" refId="35"/>
                                <b key="breakLevelSubtotal">N</b>
                                <b key="alreadyDrilled">N</b>
                                <m key="nodeTypes" refId="2875" keid="SYS_STR" veid="EFReportingNodeType">
                                  <key>
                                    <s>331</s>
                                  </key>
                                  <val>
                                    <ref refId="266"/>
                                  </val>
                                </m>
                                <b key="multiSelection">N</b>
                              </be>
                              <cust key="id" clsId="FilterOid">333</cust>
                              <s key="cod"/>
                              <s key="desc"/>
                              <i key="index">32</i>
                              <l key="children" refId="2876" ln="0" eid="Framework.com.tagetik.trees.INode,framework"/>
                              <ref key="parent" refId="2585"/>
                            </be>
                            <be refId="2877" clsId="FilterNode">
                              <l key="dimensionOids" refId="2878" ln="1" eid="DimensionOid">
                                <cust clsId="DimensionOid">564F435F413031-4E-32333231353030303030---</cust>
                              </l>
                              <l key="AdHocParamDimensionOids" refId="2879" ln="0" eid="DimensionOid"/>
                              <be key="data" refId="2880" clsId="FilterNodeData">
                                <ref key="filterNode" refId="2877"/>
                                <s key="dim">VOC_A01</s>
                                <i key="segmentLevel">0</i>
                                <ref key="segment" refId="28"/>
                                <b key="placeHolder">N</b>
                                <ref key="weight" refId="29"/>
                                <be key="textMatchingCondition" refId="2881" clsId="TextMatchingCondition">
                                  <ref key="op" refId="31"/>
                                  <s key="val"/>
                                </be>
                                <ref key="change" refId="32"/>
                                <ref key="dataType" refId="33"/>
                                <b key="prevailingDataType">N</b>
                                <ref key="editability" refId="34"/>
                                <s key="originalID">344</s>
                                <b key="signChange">N</b>
                                <b key="nativeSignChange">N</b>
                                <l key="nav" refId="2882" ln="0" eid="ScenarioModifierValue"/>
                                <i key="sco">0</i>
                                <b key="applyFiltersForForcedScenarioPeriodoMap">N</b>
                                <b key="lineSplit">N</b>
                                <b key="addRCRow">N</b>
                                <b key="complementary">N</b>
                                <ref key="periodicCalculation" refId="275"/>
                                <b key="breakLevelSubtotal">N</b>
                                <b key="alreadyDrilled">N</b>
                                <m key="nodeTypes" refId="2883" keid="SYS_STR" veid="EFReportingNodeType">
                                  <key>
                                    <s>564F435F413031-4E-32333231373030303030---</s>
                                  </key>
                                  <val>
                                    <ref refId="266"/>
                                  </val>
                                  <key>
                                    <s>564F435F413031-4E-32333231343030303030---</s>
                                  </key>
                                  <val>
                                    <ref refId="266"/>
                                  </val>
                                  <key>
                                    <s>564F435F413031-4E-32333231353030303030---</s>
                                  </key>
                                  <val>
                                    <ref refId="266"/>
                                  </val>
                                  <key>
                                    <s>564F435F413031-4E-32333231333030303030---</s>
                                  </key>
                                  <val>
                                    <ref refId="266"/>
                                  </val>
                                  <key>
                                    <s>564F435F413031-4E-32333231363030303030---</s>
                                  </key>
                                  <val>
                                    <ref refId="266"/>
                                  </val>
                                </m>
                                <b key="multiSelection">N</b>
                              </be>
                              <cust key="id" clsId="FilterOid">344</cust>
                              <s key="cod"/>
                              <s key="desc"/>
                              <i key="index">33</i>
                              <l key="children" refId="2884" ln="0" eid="Framework.com.tagetik.trees.INode,framework"/>
                              <ref key="parent" refId="2585"/>
                            </be>
                            <be refId="2885" clsId="FilterNode">
                              <l key="dimensionOids" refId="2886" ln="1" eid="DimensionOid">
                                <cust clsId="DimensionOid">564F435F413031-45-32333231313030303030---</cust>
                              </l>
                              <l key="AdHocParamDimensionOids" refId="2887" ln="0" eid="DimensionOid"/>
                              <be key="data" refId="2888" clsId="FilterNodeData">
                                <ref key="filterNode" refId="2885"/>
                                <s key="dim">VOC_A01</s>
                                <i key="segmentLevel">0</i>
                                <ref key="segment" refId="28"/>
                                <b key="placeHolder">N</b>
                                <ref key="weight" refId="29"/>
                                <be key="textMatchingCondition" refId="2889" clsId="TextMatchingCondition">
                                  <ref key="op" refId="31"/>
                                  <s key="val"/>
                                </be>
                                <ref key="change" refId="32"/>
                                <ref key="dataType" refId="33"/>
                                <b key="prevailingDataType">N</b>
                                <ref key="editability" refId="34"/>
                                <s key="originalID">334</s>
                                <b key="signChange">N</b>
                                <b key="nativeSignChange">N</b>
                                <l key="nav" refId="2890" ln="0" eid="ScenarioModifierValue"/>
                                <i key="sco">0</i>
                                <b key="applyFiltersForForcedScenarioPeriodoMap">N</b>
                                <b key="lineSplit">N</b>
                                <b key="addRCRow">N</b>
                                <b key="complementary">N</b>
                                <ref key="periodicCalculation" refId="275"/>
                                <b key="breakLevelSubtotal">N</b>
                                <b key="alreadyDrilled">N</b>
                                <m key="nodeTypes" refId="2891" keid="SYS_STR" veid="EFReportingNodeType">
                                  <key>
                                    <s>564F435F413031-45-32333231313030303030---</s>
                                  </key>
                                  <val>
                                    <ref refId="266"/>
                                  </val>
                                </m>
                                <b key="multiSelection">N</b>
                              </be>
                              <cust key="id" clsId="FilterOid">334</cust>
                              <s key="cod"/>
                              <s key="desc"/>
                              <i key="index">34</i>
                              <l key="children" refId="2892" ln="0" eid="Framework.com.tagetik.trees.INode,framework"/>
                              <ref key="parent" refId="2585"/>
                            </be>
                            <be refId="2893" clsId="FilterNode">
                              <l key="dimensionOids" refId="2894" ln="0" eid="DimensionOid"/>
                              <l key="AdHocParamDimensionOids" refId="2895" ln="0" eid="DimensionOid"/>
                              <be key="data" refId="2896" clsId="FilterNodeData">
                                <ref key="filterNode" refId="2893"/>
                                <s key="dim">VOC_A01</s>
                                <i key="segmentLevel">0</i>
                                <ref key="segment" refId="28"/>
                                <b key="placeHolder">S</b>
                                <ref key="weight" refId="29"/>
                                <be key="textMatchingCondition" refId="2897" clsId="TextMatchingCondition">
                                  <ref key="op" refId="31"/>
                                  <s key="val"/>
                                </be>
                                <ref key="change" refId="32"/>
                                <ref key="dataType" refId="33"/>
                                <b key="prevailingDataType">N</b>
                                <ref key="editability" refId="34"/>
                                <s key="originalID">335</s>
                                <b key="signChange">N</b>
                                <b key="nativeSignChange">N</b>
                                <l key="nav" refId="2898" ln="0" eid="ScenarioModifierValue"/>
                                <i key="sco">0</i>
                                <b key="applyFiltersForForcedScenarioPeriodoMap">N</b>
                                <b key="lineSplit">N</b>
                                <b key="addRCRow">N</b>
                                <b key="complementary">N</b>
                                <ref key="periodicCalculation" refId="35"/>
                                <b key="breakLevelSubtotal">N</b>
                                <b key="alreadyDrilled">N</b>
                                <m key="nodeTypes" refId="2899" keid="SYS_STR" veid="EFReportingNodeType">
                                  <key>
                                    <s>334</s>
                                  </key>
                                  <val>
                                    <ref refId="266"/>
                                  </val>
                                </m>
                                <b key="multiSelection">N</b>
                              </be>
                              <cust key="id" clsId="FilterOid">335</cust>
                              <s key="cod"/>
                              <s key="desc"/>
                              <i key="index">35</i>
                              <l key="children" refId="2900" ln="0" eid="Framework.com.tagetik.trees.INode,framework"/>
                              <ref key="parent" refId="2585"/>
                            </be>
                            <be refId="2901" clsId="FilterNode">
                              <l key="dimensionOids" refId="2902" ln="0" eid="DimensionOid"/>
                              <l key="AdHocParamDimensionOids" refId="2903" ln="0" eid="DimensionOid"/>
                              <be key="data" refId="2904" clsId="FilterNodeData">
                                <ref key="filterNode" refId="2901"/>
                                <s key="dim">VOC_A01</s>
                                <i key="segmentLevel">0</i>
                                <ref key="segment" refId="28"/>
                                <be key="reportingFormula" refId="2905" clsId="ReportingFormula">
                                  <b key="serverFormula">N</b>
                                  <b key="formulaRule">N</b>
                                  <s key="formula">{337}+{338}</s>
                                </be>
                                <be key="dictionaryHeader" refId="2906" clsId="MultiDesc">
                                  <a key="desc" refId="2907" ln="4" eid="SYS_STR">
                                    <s>Liabilities from derivative financial instruments</s>
                                    <s>Verbindlichkeiten aus derivativen Finanzinstrumenten</s>
                                    <nl/>
                                    <nl/>
                                  </a>
                                </be>
                                <b key="placeHolder">S</b>
                                <ref key="weight" refId="29"/>
                                <be key="textMatchingCondition" refId="2908" clsId="TextMatchingCondition">
                                  <ref key="op" refId="31"/>
                                  <s key="val"/>
                                </be>
                                <ref key="change" refId="32"/>
                                <ref key="dataType" refId="33"/>
                                <b key="prevailingDataType">N</b>
                                <ref key="editability" refId="34"/>
                                <s key="originalID">336</s>
                                <b key="signChange">N</b>
                                <b key="nativeSignChange">N</b>
                                <l key="nav" refId="2909" ln="0" eid="ScenarioModifierValue"/>
                                <i key="sco">0</i>
                                <b key="applyFiltersForForcedScenarioPeriodoMap">N</b>
                                <b key="lineSplit">N</b>
                                <b key="addRCRow">N</b>
                                <b key="complementary">N</b>
                                <ref key="periodicCalculation" refId="35"/>
                                <b key="breakLevelSubtotal">N</b>
                                <b key="alreadyDrilled">N</b>
                                <m key="nodeTypes" refId="2910" keid="SYS_STR" veid="EFReportingNodeType">
                                  <key>
                                    <s>335</s>
                                  </key>
                                  <val>
                                    <ref refId="266"/>
                                  </val>
                                </m>
                                <b key="multiSelection">N</b>
                              </be>
                              <cust key="id" clsId="FilterOid">336</cust>
                              <s key="cod"/>
                              <s key="desc"/>
                              <i key="index">36</i>
                              <l key="children" refId="2911" ln="0" eid="Framework.com.tagetik.trees.INode,framework"/>
                              <ref key="parent" refId="2585"/>
                            </be>
                            <be refId="2912" clsId="FilterNode">
                              <l key="dimensionOids" refId="2913" ln="1" eid="DimensionOid">
                                <cust clsId="DimensionOid">564F435F413031-4E-32333232323030303030---</cust>
                              </l>
                              <l key="AdHocParamDimensionOids" refId="2914" ln="0" eid="DimensionOid"/>
                              <be key="data" refId="2915" clsId="FilterNodeData">
                                <ref key="filterNode" refId="2912"/>
                                <s key="dim">VOC_A01</s>
                                <i key="segmentLevel">0</i>
                                <ref key="segment" refId="28"/>
                                <b key="placeHolder">N</b>
                                <ref key="weight" refId="29"/>
                                <be key="textMatchingCondition" refId="2916" clsId="TextMatchingCondition">
                                  <ref key="op" refId="31"/>
                                  <s key="val"/>
                                </be>
                                <ref key="change" refId="32"/>
                                <ref key="dataType" refId="33"/>
                                <b key="prevailingDataType">N</b>
                                <ref key="editability" refId="34"/>
                                <s key="originalID">337</s>
                                <b key="signChange">N</b>
                                <b key="nativeSignChange">N</b>
                                <l key="nav" refId="2917" ln="0" eid="ScenarioModifierValue"/>
                                <i key="sco">0</i>
                                <b key="applyFiltersForForcedScenarioPeriodoMap">N</b>
                                <b key="lineSplit">N</b>
                                <b key="addRCRow">N</b>
                                <b key="complementary">N</b>
                                <ref key="periodicCalculation" refId="275"/>
                                <b key="breakLevelSubtotal">N</b>
                                <b key="alreadyDrilled">N</b>
                                <m key="nodeTypes" refId="2918" keid="SYS_STR" veid="EFReportingNodeType">
                                  <key>
                                    <s>564F435F413031-4E-32333232323030303030---</s>
                                  </key>
                                  <val>
                                    <ref refId="266"/>
                                  </val>
                                </m>
                                <b key="multiSelection">N</b>
                              </be>
                              <cust key="id" clsId="FilterOid">337</cust>
                              <s key="cod"/>
                              <s key="desc"/>
                              <i key="index">37</i>
                              <l key="children" refId="2919" ln="0" eid="Framework.com.tagetik.trees.INode,framework"/>
                              <ref key="parent" refId="2585"/>
                            </be>
                            <be refId="2920" clsId="FilterNode">
                              <l key="dimensionOids" refId="2921" ln="1" eid="DimensionOid">
                                <cust clsId="DimensionOid">564F435F413031-45-32333232313030303030---</cust>
                              </l>
                              <l key="AdHocParamDimensionOids" refId="2922" ln="0" eid="DimensionOid"/>
                              <be key="data" refId="2923" clsId="FilterNodeData">
                                <ref key="filterNode" refId="2920"/>
                                <s key="dim">VOC_A01</s>
                                <i key="segmentLevel">0</i>
                                <ref key="segment" refId="28"/>
                                <b key="placeHolder">N</b>
                                <ref key="weight" refId="29"/>
                                <be key="textMatchingCondition" refId="2924" clsId="TextMatchingCondition">
                                  <ref key="op" refId="31"/>
                                  <s key="val"/>
                                </be>
                                <ref key="change" refId="32"/>
                                <ref key="dataType" refId="33"/>
                                <b key="prevailingDataType">N</b>
                                <ref key="editability" refId="34"/>
                                <s key="originalID">338</s>
                                <b key="signChange">N</b>
                                <b key="nativeSignChange">N</b>
                                <l key="nav" refId="2925" ln="0" eid="ScenarioModifierValue"/>
                                <i key="sco">0</i>
                                <b key="applyFiltersForForcedScenarioPeriodoMap">N</b>
                                <b key="lineSplit">N</b>
                                <b key="addRCRow">N</b>
                                <b key="complementary">N</b>
                                <ref key="periodicCalculation" refId="275"/>
                                <b key="breakLevelSubtotal">N</b>
                                <b key="alreadyDrilled">N</b>
                                <m key="nodeTypes" refId="2926" keid="SYS_STR" veid="EFReportingNodeType">
                                  <key>
                                    <s>564F435F413031-45-32333232313030303030---</s>
                                  </key>
                                  <val>
                                    <ref refId="266"/>
                                  </val>
                                </m>
                                <b key="multiSelection">N</b>
                              </be>
                              <cust key="id" clsId="FilterOid">338</cust>
                              <s key="cod"/>
                              <s key="desc"/>
                              <i key="index">38</i>
                              <l key="children" refId="2927" ln="0" eid="Framework.com.tagetik.trees.INode,framework"/>
                              <ref key="parent" refId="2585"/>
                            </be>
                            <be refId="2928" clsId="FilterNode">
                              <l key="dimensionOids" refId="2929" ln="0" eid="DimensionOid"/>
                              <l key="AdHocParamDimensionOids" refId="2930" ln="0" eid="DimensionOid"/>
                              <be key="data" refId="2931" clsId="FilterNodeData">
                                <ref key="filterNode" refId="2928"/>
                                <s key="dim">VOC_A01</s>
                                <i key="segmentLevel">0</i>
                                <ref key="segment" refId="28"/>
                                <b key="placeHolder">S</b>
                                <ref key="weight" refId="29"/>
                                <be key="textMatchingCondition" refId="2932" clsId="TextMatchingCondition">
                                  <ref key="op" refId="31"/>
                                  <s key="val"/>
                                </be>
                                <ref key="change" refId="32"/>
                                <ref key="dataType" refId="33"/>
                                <b key="prevailingDataType">N</b>
                                <ref key="editability" refId="34"/>
                                <s key="originalID">340</s>
                                <b key="signChange">N</b>
                                <b key="nativeSignChange">N</b>
                                <l key="nav" refId="2933" ln="0" eid="ScenarioModifierValue"/>
                                <i key="sco">0</i>
                                <b key="applyFiltersForForcedScenarioPeriodoMap">N</b>
                                <b key="lineSplit">N</b>
                                <b key="addRCRow">N</b>
                                <b key="complementary">N</b>
                                <ref key="periodicCalculation" refId="35"/>
                                <b key="breakLevelSubtotal">N</b>
                                <b key="alreadyDrilled">N</b>
                                <m key="nodeTypes" refId="2934" keid="SYS_STR" veid="EFReportingNodeType">
                                  <key>
                                    <s>338</s>
                                  </key>
                                  <val>
                                    <ref refId="266"/>
                                  </val>
                                </m>
                                <b key="multiSelection">N</b>
                              </be>
                              <cust key="id" clsId="FilterOid">340</cust>
                              <s key="cod"/>
                              <s key="desc"/>
                              <i key="index">39</i>
                              <l key="children" refId="2935" ln="0" eid="Framework.com.tagetik.trees.INode,framework"/>
                              <ref key="parent" refId="2585"/>
                            </be>
                            <be refId="2936" clsId="FilterNode">
                              <l key="dimensionOids" refId="2937" ln="0" eid="DimensionOid"/>
                              <l key="AdHocParamDimensionOids" refId="2938" ln="0" eid="DimensionOid"/>
                              <be key="data" refId="2939" clsId="FilterNodeData">
                                <ref key="filterNode" refId="2936"/>
                                <s key="dim">VOC_A01</s>
                                <i key="segmentLevel">0</i>
                                <ref key="segment" refId="28"/>
                                <be key="reportingFormula" refId="2940" clsId="ReportingFormula">
                                  <b key="serverFormula">N</b>
                                  <b key="formulaRule">N</b>
                                  <s key="formula">Sum({341}:{346})</s>
                                </be>
                                <be key="dictionaryHeader" refId="2941" clsId="MultiDesc">
                                  <a key="desc" refId="2942" ln="4" eid="SYS_STR">
                                    <s>Other operating liabilities and contract liabilities</s>
                                    <s>Sonstige betriebliche Verbindlichkeiten und Vertragsverbindlichkeiten</s>
                                    <nl/>
                                    <nl/>
                                  </a>
                                </be>
                                <b key="placeHolder">S</b>
                                <ref key="weight" refId="29"/>
                                <be key="textMatchingCondition" refId="2943" clsId="TextMatchingCondition">
                                  <ref key="op" refId="31"/>
                                  <s key="val"/>
                                </be>
                                <ref key="change" refId="32"/>
                                <ref key="dataType" refId="33"/>
                                <b key="prevailingDataType">N</b>
                                <ref key="editability" refId="34"/>
                                <s key="originalID">339</s>
                                <b key="signChange">N</b>
                                <b key="nativeSignChange">N</b>
                                <l key="nav" refId="2944" ln="0" eid="ScenarioModifierValue"/>
                                <i key="sco">0</i>
                                <b key="applyFiltersForForcedScenarioPeriodoMap">N</b>
                                <b key="lineSplit">N</b>
                                <b key="addRCRow">N</b>
                                <b key="complementary">N</b>
                                <ref key="periodicCalculation" refId="35"/>
                                <b key="breakLevelSubtotal">N</b>
                                <b key="alreadyDrilled">N</b>
                                <m key="nodeTypes" refId="2945" keid="SYS_STR" veid="EFReportingNodeType">
                                  <key>
                                    <s>338</s>
                                  </key>
                                  <val>
                                    <ref refId="266"/>
                                  </val>
                                </m>
                                <b key="multiSelection">N</b>
                              </be>
                              <cust key="id" clsId="FilterOid">339</cust>
                              <s key="cod"/>
                              <s key="desc"/>
                              <i key="index">40</i>
                              <l key="children" refId="2946" ln="0" eid="Framework.com.tagetik.trees.INode,framework"/>
                              <ref key="parent" refId="2585"/>
                            </be>
                            <be refId="2947" clsId="FilterNode">
                              <l key="dimensionOids" refId="2948" ln="1" eid="DimensionOid">
                                <cust clsId="DimensionOid">564F435F413031-45-32333231323030303030---</cust>
                              </l>
                              <l key="AdHocParamDimensionOids" refId="2949" ln="0" eid="DimensionOid"/>
                              <be key="data" refId="2950" clsId="FilterNodeData">
                                <ref key="filterNode" refId="2947"/>
                                <s key="dim">VOC_A01</s>
                                <i key="segmentLevel">0</i>
                                <ref key="segment" refId="28"/>
                                <b key="placeHolder">N</b>
                                <ref key="weight" refId="29"/>
                                <be key="textMatchingCondition" refId="2951" clsId="TextMatchingCondition">
                                  <ref key="op" refId="31"/>
                                  <s key="val"/>
                                </be>
                                <ref key="change" refId="32"/>
                                <ref key="dataType" refId="33"/>
                                <b key="prevailingDataType">N</b>
                                <ref key="editability" refId="34"/>
                                <s key="originalID">341</s>
                                <b key="signChange">N</b>
                                <b key="nativeSignChange">N</b>
                                <l key="nav" refId="2952" ln="0" eid="ScenarioModifierValue"/>
                                <i key="sco">0</i>
                                <b key="applyFiltersForForcedScenarioPeriodoMap">N</b>
                                <b key="lineSplit">N</b>
                                <b key="addRCRow">N</b>
                                <b key="complementary">N</b>
                                <ref key="periodicCalculation" refId="275"/>
                                <b key="breakLevelSubtotal">N</b>
                                <b key="alreadyDrilled">N</b>
                                <m key="nodeTypes" refId="2953" keid="SYS_STR" veid="EFReportingNodeType">
                                  <key>
                                    <s>564F435F413031-45-32333231323030303030---</s>
                                  </key>
                                  <val>
                                    <ref refId="266"/>
                                  </val>
                                </m>
                                <b key="multiSelection">N</b>
                              </be>
                              <cust key="id" clsId="FilterOid">341</cust>
                              <s key="cod"/>
                              <s key="desc"/>
                              <i key="index">41</i>
                              <l key="children" refId="2954" ln="0" eid="Framework.com.tagetik.trees.INode,framework"/>
                              <ref key="parent" refId="2585"/>
                            </be>
                            <be refId="2955" clsId="FilterNode">
                              <l key="dimensionOids" refId="2956" ln="1" eid="DimensionOid">
                                <cust clsId="DimensionOid">564F435F413031-4E-32333231373030303030---</cust>
                              </l>
                              <l key="AdHocParamDimensionOids" refId="2957" ln="0" eid="DimensionOid"/>
                              <be key="data" refId="2958" clsId="FilterNodeData">
                                <ref key="filterNode" refId="2955"/>
                                <s key="dim">VOC_A01</s>
                                <i key="segmentLevel">0</i>
                                <ref key="segment" refId="28"/>
                                <b key="placeHolder">N</b>
                                <ref key="weight" refId="29"/>
                                <be key="textMatchingCondition" refId="2959" clsId="TextMatchingCondition">
                                  <ref key="op" refId="31"/>
                                  <s key="val"/>
                                </be>
                                <ref key="change" refId="32"/>
                                <ref key="dataType" refId="33"/>
                                <b key="prevailingDataType">N</b>
                                <ref key="editability" refId="34"/>
                                <s key="originalID">342</s>
                                <b key="signChange">N</b>
                                <b key="nativeSignChange">N</b>
                                <l key="nav" refId="2960" ln="0" eid="ScenarioModifierValue"/>
                                <i key="sco">0</i>
                                <b key="applyFiltersForForcedScenarioPeriodoMap">N</b>
                                <b key="lineSplit">N</b>
                                <b key="addRCRow">N</b>
                                <b key="complementary">N</b>
                                <ref key="periodicCalculation" refId="275"/>
                                <b key="breakLevelSubtotal">N</b>
                                <b key="alreadyDrilled">N</b>
                                <m key="nodeTypes" refId="2961" keid="SYS_STR" veid="EFReportingNodeType">
                                  <key>
                                    <s>564F435F413031-4E-32333231373030303030---</s>
                                  </key>
                                  <val>
                                    <ref refId="266"/>
                                  </val>
                                  <key>
                                    <s>564F435F413031-4E-32333231343030303030---</s>
                                  </key>
                                  <val>
                                    <ref refId="266"/>
                                  </val>
                                  <key>
                                    <s>564F435F413031-4E-32333231353030303030---</s>
                                  </key>
                                  <val>
                                    <ref refId="266"/>
                                  </val>
                                  <key>
                                    <s>564F435F413031-4E-32333231333030303030---</s>
                                  </key>
                                  <val>
                                    <ref refId="266"/>
                                  </val>
                                  <key>
                                    <s>564F435F413031-4E-32333231363030303030---</s>
                                  </key>
                                  <val>
                                    <ref refId="266"/>
                                  </val>
                                </m>
                                <b key="multiSelection">N</b>
                              </be>
                              <cust key="id" clsId="FilterOid">342</cust>
                              <s key="cod"/>
                              <s key="desc"/>
                              <i key="index">42</i>
                              <l key="children" refId="2962" ln="0" eid="Framework.com.tagetik.trees.INode,framework"/>
                              <ref key="parent" refId="2585"/>
                            </be>
                            <be refId="2963" clsId="FilterNode">
                              <l key="dimensionOids" refId="2964" ln="1" eid="DimensionOid">
                                <cust clsId="DimensionOid">564F435F413031-4E-32333231363030303030---</cust>
                              </l>
                              <l key="AdHocParamDimensionOids" refId="2965" ln="0" eid="DimensionOid"/>
                              <be key="data" refId="2966" clsId="FilterNodeData">
                                <ref key="filterNode" refId="2963"/>
                                <s key="dim">VOC_A01</s>
                                <i key="segmentLevel">0</i>
                                <ref key="segment" refId="28"/>
                                <b key="placeHolder">N</b>
                                <ref key="weight" refId="29"/>
                                <be key="textMatchingCondition" refId="2967" clsId="TextMatchingCondition">
                                  <ref key="op" refId="31"/>
                                  <s key="val"/>
                                </be>
                                <ref key="change" refId="32"/>
                                <ref key="dataType" refId="33"/>
                                <b key="prevailingDataType">N</b>
                                <ref key="editability" refId="34"/>
                                <s key="originalID">343</s>
                                <b key="signChange">N</b>
                                <b key="nativeSignChange">N</b>
                                <l key="nav" refId="2968" ln="0" eid="ScenarioModifierValue"/>
                                <i key="sco">0</i>
                                <b key="applyFiltersForForcedScenarioPeriodoMap">N</b>
                                <b key="lineSplit">N</b>
                                <b key="addRCRow">N</b>
                                <b key="complementary">N</b>
                                <ref key="periodicCalculation" refId="275"/>
                                <b key="breakLevelSubtotal">N</b>
                                <b key="alreadyDrilled">N</b>
                                <m key="nodeTypes" refId="2969" keid="SYS_STR" veid="EFReportingNodeType">
                                  <key>
                                    <s>564F435F413031-4E-32333231373030303030---</s>
                                  </key>
                                  <val>
                                    <ref refId="266"/>
                                  </val>
                                  <key>
                                    <s>564F435F413031-4E-32333231343030303030---</s>
                                  </key>
                                  <val>
                                    <ref refId="266"/>
                                  </val>
                                  <key>
                                    <s>564F435F413031-4E-32333231353030303030---</s>
                                  </key>
                                  <val>
                                    <ref refId="266"/>
                                  </val>
                                  <key>
                                    <s>564F435F413031-4E-32333231333030303030---</s>
                                  </key>
                                  <val>
                                    <ref refId="266"/>
                                  </val>
                                  <key>
                                    <s>564F435F413031-4E-32333231363030303030---</s>
                                  </key>
                                  <val>
                                    <ref refId="266"/>
                                  </val>
                                </m>
                                <b key="multiSelection">N</b>
                              </be>
                              <cust key="id" clsId="FilterOid">343</cust>
                              <s key="cod"/>
                              <s key="desc"/>
                              <i key="index">43</i>
                              <l key="children" refId="2970" ln="0" eid="Framework.com.tagetik.trees.INode,framework"/>
                              <ref key="parent" refId="2585"/>
                            </be>
                            <be refId="2971" clsId="FilterNode">
                              <l key="dimensionOids" refId="2972" ln="1" eid="DimensionOid">
                                <cust clsId="DimensionOid">564F435F413031-4E-32333231343030303030---</cust>
                              </l>
                              <l key="AdHocParamDimensionOids" refId="2973" ln="0" eid="DimensionOid"/>
                              <be key="data" refId="2974" clsId="FilterNodeData">
                                <ref key="filterNode" refId="2971"/>
                                <s key="dim">VOC_A01</s>
                                <i key="segmentLevel">0</i>
                                <ref key="segment" refId="28"/>
                                <b key="placeHolder">N</b>
                                <ref key="weight" refId="29"/>
                                <be key="textMatchingCondition" refId="2975" clsId="TextMatchingCondition">
                                  <ref key="op" refId="31"/>
                                  <s key="val"/>
                                </be>
                                <ref key="change" refId="32"/>
                                <ref key="dataType" refId="33"/>
                                <b key="prevailingDataType">N</b>
                                <ref key="editability" refId="34"/>
                                <s key="originalID">345</s>
                                <b key="signChange">N</b>
                                <b key="nativeSignChange">N</b>
                                <l key="nav" refId="2976" ln="0" eid="ScenarioModifierValue"/>
                                <i key="sco">0</i>
                                <b key="applyFiltersForForcedScenarioPeriodoMap">N</b>
                                <b key="lineSplit">N</b>
                                <b key="addRCRow">N</b>
                                <b key="complementary">N</b>
                                <ref key="periodicCalculation" refId="275"/>
                                <b key="breakLevelSubtotal">N</b>
                                <b key="alreadyDrilled">N</b>
                                <m key="nodeTypes" refId="2977" keid="SYS_STR" veid="EFReportingNodeType">
                                  <key>
                                    <s>564F435F413031-4E-32333231373030303030---</s>
                                  </key>
                                  <val>
                                    <ref refId="266"/>
                                  </val>
                                  <key>
                                    <s>564F435F413031-4E-32333231343030303030---</s>
                                  </key>
                                  <val>
                                    <ref refId="266"/>
                                  </val>
                                  <key>
                                    <s>564F435F413031-4E-32333231353030303030---</s>
                                  </key>
                                  <val>
                                    <ref refId="266"/>
                                  </val>
                                  <key>
                                    <s>564F435F413031-4E-32333231333030303030---</s>
                                  </key>
                                  <val>
                                    <ref refId="266"/>
                                  </val>
                                  <key>
                                    <s>564F435F413031-4E-32333231363030303030---</s>
                                  </key>
                                  <val>
                                    <ref refId="266"/>
                                  </val>
                                </m>
                                <b key="multiSelection">N</b>
                              </be>
                              <cust key="id" clsId="FilterOid">345</cust>
                              <s key="cod"/>
                              <s key="desc"/>
                              <i key="index">44</i>
                              <l key="children" refId="2978" ln="0" eid="Framework.com.tagetik.trees.INode,framework"/>
                              <ref key="parent" refId="2585"/>
                            </be>
                            <be refId="2979" clsId="FilterNode">
                              <l key="dimensionOids" refId="2980" ln="1" eid="DimensionOid">
                                <cust clsId="DimensionOid">564F435F413031-4E-32333231333030303030---</cust>
                              </l>
                              <l key="AdHocParamDimensionOids" refId="2981" ln="0" eid="DimensionOid"/>
                              <be key="data" refId="2982" clsId="FilterNodeData">
                                <ref key="filterNode" refId="2979"/>
                                <s key="dim">VOC_A01</s>
                                <i key="segmentLevel">0</i>
                                <ref key="segment" refId="28"/>
                                <b key="placeHolder">N</b>
                                <ref key="weight" refId="29"/>
                                <be key="textMatchingCondition" refId="2983" clsId="TextMatchingCondition">
                                  <ref key="op" refId="31"/>
                                  <s key="val"/>
                                </be>
                                <ref key="change" refId="32"/>
                                <ref key="dataType" refId="33"/>
                                <b key="prevailingDataType">N</b>
                                <ref key="editability" refId="34"/>
                                <s key="originalID">346</s>
                                <b key="signChange">N</b>
                                <b key="nativeSignChange">N</b>
                                <l key="nav" refId="2984" ln="0" eid="ScenarioModifierValue"/>
                                <i key="sco">0</i>
                                <b key="applyFiltersForForcedScenarioPeriodoMap">N</b>
                                <b key="lineSplit">N</b>
                                <b key="addRCRow">N</b>
                                <b key="complementary">N</b>
                                <ref key="periodicCalculation" refId="275"/>
                                <b key="breakLevelSubtotal">N</b>
                                <b key="alreadyDrilled">N</b>
                                <m key="nodeTypes" refId="2985" keid="SYS_STR" veid="EFReportingNodeType">
                                  <key>
                                    <s>564F435F413031-4E-32333231373030303030---</s>
                                  </key>
                                  <val>
                                    <ref refId="266"/>
                                  </val>
                                  <key>
                                    <s>564F435F413031-4E-32333231343030303030---</s>
                                  </key>
                                  <val>
                                    <ref refId="266"/>
                                  </val>
                                  <key>
                                    <s>564F435F413031-4E-32333231353030303030---</s>
                                  </key>
                                  <val>
                                    <ref refId="266"/>
                                  </val>
                                  <key>
                                    <s>564F435F413031-4E-32333231333030303030---</s>
                                  </key>
                                  <val>
                                    <ref refId="266"/>
                                  </val>
                                  <key>
                                    <s>564F435F413031-4E-32333231363030303030---</s>
                                  </key>
                                  <val>
                                    <ref refId="266"/>
                                  </val>
                                </m>
                                <b key="multiSelection">N</b>
                              </be>
                              <cust key="id" clsId="FilterOid">346</cust>
                              <s key="cod"/>
                              <s key="desc"/>
                              <i key="index">45</i>
                              <l key="children" refId="2986" ln="0" eid="Framework.com.tagetik.trees.INode,framework"/>
                              <ref key="parent" refId="2585"/>
                            </be>
                          </l>
                        </be>
                        <be key="columns" refId="2987" clsId="FilterNode">
                          <l key="dimensionOids" refId="2988" ln="0" eid="DimensionOid"/>
                          <l key="AdHocParamDimensionOids" refId="2989" ln="0" eid="DimensionOid"/>
                          <be key="data" refId="2990" clsId="FilterNodeData">
                            <ref key="filterNode" refId="2987"/>
                            <i key="segmentLevel">0</i>
                            <ref key="segment" refId="28"/>
                            <b key="placeHolder">N</b>
                            <ref key="weight" refId="29"/>
                            <be key="textMatchingCondition" refId="299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Columns</s>
                          <i key="index">0</i>
                          <l key="children" refId="2992" ln="2" eid="Framework.com.tagetik.trees.INode,framework">
                            <be refId="2993" clsId="FilterNode">
                              <l key="dimensionOids" refId="2994" ln="1" eid="DimensionOid">
                                <cust clsId="DimensionOid">5343455F24-45-41432D323032332D434F4E53-24434F4E534F4C49444154494F4E--</cust>
                              </l>
                              <l key="AdHocParamDimensionOids" refId="2995" ln="0" eid="DimensionOid"/>
                              <be key="data" refId="2996" clsId="FilterNodeData">
                                <ref key="filterNode" refId="2993"/>
                                <s key="dim">SCE_$</s>
                                <i key="segmentLevel">0</i>
                                <e key="segment" refId="2997" id="SegmentEnum">N</e>
                                <b key="placeHolder">N</b>
                                <ref key="weight" refId="29"/>
                                <be key="textMatchingCondition" refId="2998" clsId="TextMatchingCondition">
                                  <ref key="op" refId="31"/>
                                  <s key="val"/>
                                </be>
                                <ref key="change" refId="32"/>
                                <ref key="dataType" refId="33"/>
                                <b key="prevailingDataType">N</b>
                                <ref key="editability" refId="34"/>
                                <s key="originalID">2</s>
                                <b key="signChange">N</b>
                                <b key="nativeSignChange">N</b>
                                <l key="nav" refId="2999" ln="0" eid="ScenarioModifierValue"/>
                                <i key="sco">0</i>
                                <b key="applyFiltersForForcedScenarioPeriodoMap">N</b>
                                <b key="lineSplit">N</b>
                                <b key="addRCRow">N</b>
                                <b key="complementary">N</b>
                                <ref key="periodicCalculation" refId="35"/>
                                <b key="breakLevelSubtotal">N</b>
                                <b key="alreadyDrilled">N</b>
                                <b key="multiSelection">N</b>
                              </be>
                              <cust key="id" clsId="FilterOid">2</cust>
                              <s key="cod"/>
                              <s key="desc"/>
                              <i key="index">0</i>
                              <l key="children" refId="3000" ln="1" eid="Framework.com.tagetik.trees.INode,framework">
                                <be refId="3001" clsId="FilterNode">
                                  <l key="dimensionOids" refId="3002" ln="1" eid="DimensionOid">
                                    <cust clsId="DimensionOid">504552-45-3132---</cust>
                                  </l>
                                  <l key="AdHocParamDimensionOids" refId="3003" ln="0" eid="DimensionOid"/>
                                  <be key="data" refId="3004" clsId="FilterNodeData">
                                    <ref key="filterNode" refId="3001"/>
                                    <s key="dim">PER</s>
                                    <i key="segmentLevel">0</i>
                                    <ref key="segment" refId="2997"/>
                                    <b key="placeHolder">N</b>
                                    <ref key="weight" refId="29"/>
                                    <be key="textMatchingCondition" refId="3005" clsId="TextMatchingCondition">
                                      <ref key="op" refId="31"/>
                                      <s key="val"/>
                                    </be>
                                    <ref key="change" refId="32"/>
                                    <ref key="dataType" refId="33"/>
                                    <b key="prevailingDataType">N</b>
                                    <ref key="editability" refId="34"/>
                                    <s key="originalID">4</s>
                                    <b key="signChange">N</b>
                                    <b key="nativeSignChange">N</b>
                                    <l key="nav" refId="3006" ln="0" eid="ScenarioModifierValue"/>
                                    <i key="sco">0</i>
                                    <b key="applyFiltersForForcedScenarioPeriodoMap">N</b>
                                    <b key="lineSplit">N</b>
                                    <b key="addRCRow">N</b>
                                    <b key="complementary">N</b>
                                    <ref key="periodicCalculation" refId="35"/>
                                    <b key="breakLevelSubtotal">N</b>
                                    <b key="alreadyDrilled">N</b>
                                    <b key="multiSelection">N</b>
                                  </be>
                                  <cust key="id" clsId="FilterOid">4</cust>
                                  <s key="cod"/>
                                  <s key="desc"/>
                                  <i key="index">0</i>
                                  <l key="children" refId="3007" ln="3" eid="Framework.com.tagetik.trees.INode,framework">
                                    <be refId="3008" clsId="FilterNode">
                                      <l key="dimensionOids" refId="3009" ln="1" eid="DimensionOid">
                                        <cust clsId="DimensionOid">44455354315F4D30-45-3130---</cust>
                                      </l>
                                      <l key="AdHocParamDimensionOids" refId="3010" ln="0" eid="DimensionOid"/>
                                      <be key="data" refId="3011" clsId="FilterNodeData">
                                        <ref key="filterNode" refId="3008"/>
                                        <s key="dim">DEST1_M0</s>
                                        <i key="segmentLevel">0</i>
                                        <ref key="segment" refId="28"/>
                                        <b key="placeHolder">N</b>
                                        <ref key="weight" refId="29"/>
                                        <be key="textMatchingCondition" refId="3012" clsId="TextMatchingCondition">
                                          <ref key="op" refId="31"/>
                                          <s key="val"/>
                                        </be>
                                        <ref key="change" refId="32"/>
                                        <ref key="dataType" refId="33"/>
                                        <b key="prevailingDataType">N</b>
                                        <ref key="editability" refId="34"/>
                                        <s key="originalID">10</s>
                                        <b key="signChange">N</b>
                                        <b key="nativeSignChange">N</b>
                                        <l key="nav" refId="3013" ln="0" eid="ScenarioModifierValue"/>
                                        <i key="sco">0</i>
                                        <b key="applyFiltersForForcedScenarioPeriodoMap">N</b>
                                        <b key="lineSplit">N</b>
                                        <b key="addRCRow">N</b>
                                        <b key="complementary">N</b>
                                        <ref key="periodicCalculation" refId="275"/>
                                        <b key="breakLevelSubtotal">N</b>
                                        <b key="alreadyDrilled">N</b>
                                        <m key="nodeTypes" refId="3014" keid="SYS_STR" veid="EFReportingNodeType">
                                          <key>
                                            <s>44455354315F4D30-45-3130---</s>
                                          </key>
                                          <val>
                                            <ref refId="266"/>
                                          </val>
                                        </m>
                                        <b key="multiSelection">N</b>
                                      </be>
                                      <cust key="id" clsId="FilterOid">10</cust>
                                      <s key="cod"/>
                                      <s key="desc"/>
                                      <i key="index">0</i>
                                      <l key="children" refId="3015" ln="0" eid="Framework.com.tagetik.trees.INode,framework"/>
                                      <ref key="parent" refId="3001"/>
                                    </be>
                                    <be refId="3016" clsId="FilterNode">
                                      <l key="dimensionOids" refId="3017" ln="1" eid="DimensionOid">
                                        <cust clsId="DimensionOid">44455354315F4D30-45-3230---</cust>
                                      </l>
                                      <l key="AdHocParamDimensionOids" refId="3018" ln="0" eid="DimensionOid"/>
                                      <be key="data" refId="3019" clsId="FilterNodeData">
                                        <ref key="filterNode" refId="3016"/>
                                        <s key="dim">DEST1_M0</s>
                                        <i key="segmentLevel">0</i>
                                        <ref key="segment" refId="28"/>
                                        <b key="placeHolder">N</b>
                                        <ref key="weight" refId="29"/>
                                        <be key="textMatchingCondition" refId="3020" clsId="TextMatchingCondition">
                                          <ref key="op" refId="31"/>
                                          <s key="val"/>
                                        </be>
                                        <ref key="change" refId="32"/>
                                        <ref key="dataType" refId="33"/>
                                        <b key="prevailingDataType">N</b>
                                        <ref key="editability" refId="34"/>
                                        <s key="originalID">12</s>
                                        <b key="signChange">N</b>
                                        <b key="nativeSignChange">N</b>
                                        <l key="nav" refId="3021" ln="0" eid="ScenarioModifierValue"/>
                                        <i key="sco">0</i>
                                        <b key="applyFiltersForForcedScenarioPeriodoMap">N</b>
                                        <b key="lineSplit">N</b>
                                        <b key="addRCRow">N</b>
                                        <b key="complementary">N</b>
                                        <ref key="periodicCalculation" refId="275"/>
                                        <b key="breakLevelSubtotal">N</b>
                                        <b key="alreadyDrilled">N</b>
                                        <m key="nodeTypes" refId="3022" keid="SYS_STR" veid="EFReportingNodeType">
                                          <key>
                                            <s>44455354315F4D30-45-3230---</s>
                                          </key>
                                          <val>
                                            <ref refId="266"/>
                                          </val>
                                        </m>
                                        <b key="multiSelection">N</b>
                                      </be>
                                      <cust key="id" clsId="FilterOid">12</cust>
                                      <s key="cod"/>
                                      <s key="desc"/>
                                      <i key="index">1</i>
                                      <l key="children" refId="3023" ln="0" eid="Framework.com.tagetik.trees.INode,framework"/>
                                      <ref key="parent" refId="3001"/>
                                    </be>
                                    <be refId="3024" clsId="FilterNode">
                                      <l key="dimensionOids" refId="3025" ln="1" eid="DimensionOid">
                                        <cust clsId="DimensionOid">44455354315F4D30-4E-4D30---</cust>
                                      </l>
                                      <l key="AdHocParamDimensionOids" refId="3026" ln="0" eid="DimensionOid"/>
                                      <be key="data" refId="3027" clsId="FilterNodeData">
                                        <ref key="filterNode" refId="3024"/>
                                        <s key="dim">DEST1_M0</s>
                                        <i key="segmentLevel">0</i>
                                        <ref key="segment" refId="28"/>
                                        <be key="dictionaryHeader" refId="3028" clsId="MultiDesc">
                                          <a key="desc" refId="3029" ln="4" eid="SYS_STR">
                                            <s>Total</s>
                                            <s>Gesamt</s>
                                            <nl/>
                                            <nl/>
                                          </a>
                                        </be>
                                        <b key="placeHolder">N</b>
                                        <ref key="weight" refId="29"/>
                                        <be key="textMatchingCondition" refId="3030" clsId="TextMatchingCondition">
                                          <ref key="op" refId="31"/>
                                          <s key="val"/>
                                        </be>
                                        <ref key="change" refId="32"/>
                                        <ref key="dataType" refId="33"/>
                                        <b key="prevailingDataType">N</b>
                                        <ref key="editability" refId="34"/>
                                        <s key="originalID">14</s>
                                        <b key="signChange">N</b>
                                        <b key="nativeSignChange">N</b>
                                        <l key="nav" refId="3031" ln="0" eid="ScenarioModifierValue"/>
                                        <i key="sco">0</i>
                                        <b key="applyFiltersForForcedScenarioPeriodoMap">N</b>
                                        <b key="lineSplit">N</b>
                                        <b key="addRCRow">N</b>
                                        <b key="complementary">N</b>
                                        <ref key="periodicCalculation" refId="275"/>
                                        <b key="breakLevelSubtotal">N</b>
                                        <b key="alreadyDrilled">N</b>
                                        <m key="nodeTypes" refId="3032" keid="SYS_STR" veid="EFReportingNodeType">
                                          <key>
                                            <s>44455354315F4D30-4E-4D30---</s>
                                          </key>
                                          <val>
                                            <ref refId="774"/>
                                          </val>
                                        </m>
                                        <b key="multiSelection">N</b>
                                      </be>
                                      <cust key="id" clsId="FilterOid">14</cust>
                                      <s key="cod"/>
                                      <s key="desc"/>
                                      <i key="index">2</i>
                                      <l key="children" refId="3033" ln="0" eid="Framework.com.tagetik.trees.INode,framework"/>
                                      <ref key="parent" refId="3001"/>
                                    </be>
                                  </l>
                                  <ref key="parent" refId="2993"/>
                                </be>
                              </l>
                              <ref key="parent" refId="2987"/>
                            </be>
                            <be refId="3034" clsId="FilterNode">
                              <l key="dimensionOids" refId="3035" ln="1" eid="DimensionOid">
                                <cust clsId="DimensionOid">5343455F24-45-41432D323032322D434F4E53-24434F4E534F4C49444154494F4E--</cust>
                              </l>
                              <l key="AdHocParamDimensionOids" refId="3036" ln="0" eid="DimensionOid"/>
                              <be key="data" refId="3037" clsId="FilterNodeData">
                                <ref key="filterNode" refId="3034"/>
                                <s key="dim">SCE_$</s>
                                <i key="segmentLevel">0</i>
                                <ref key="segment" refId="2997"/>
                                <b key="placeHolder">N</b>
                                <ref key="weight" refId="29"/>
                                <be key="textMatchingCondition" refId="3038" clsId="TextMatchingCondition">
                                  <ref key="op" refId="31"/>
                                  <s key="val"/>
                                </be>
                                <ref key="change" refId="32"/>
                                <ref key="dataType" refId="33"/>
                                <b key="prevailingDataType">N</b>
                                <ref key="editability" refId="34"/>
                                <s key="originalID">3</s>
                                <b key="signChange">N</b>
                                <b key="nativeSignChange">N</b>
                                <l key="nav" refId="3039" ln="0" eid="ScenarioModifierValue"/>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1</i>
                              <l key="children" refId="3040" ln="1" eid="Framework.com.tagetik.trees.INode,framework">
                                <be refId="3041" clsId="FilterNode">
                                  <l key="dimensionOids" refId="3042" ln="1" eid="DimensionOid">
                                    <cust clsId="DimensionOid">504552-45-3132---</cust>
                                  </l>
                                  <l key="AdHocParamDimensionOids" refId="3043" ln="0" eid="DimensionOid"/>
                                  <be key="data" refId="3044" clsId="FilterNodeData">
                                    <ref key="filterNode" refId="3041"/>
                                    <s key="dim">PER</s>
                                    <i key="segmentLevel">0</i>
                                    <ref key="segment" refId="28"/>
                                    <b key="placeHolder">N</b>
                                    <ref key="weight" refId="29"/>
                                    <be key="textMatchingCondition" refId="3045" clsId="TextMatchingCondition">
                                      <ref key="op" refId="31"/>
                                      <s key="val"/>
                                    </be>
                                    <ref key="change" refId="32"/>
                                    <ref key="dataType" refId="33"/>
                                    <b key="prevailingDataType">N</b>
                                    <ref key="editability" refId="34"/>
                                    <s key="originalID">7</s>
                                    <b key="signChange">N</b>
                                    <b key="nativeSignChange">N</b>
                                    <l key="nav" refId="3046" ln="0" eid="ScenarioModifierValue"/>
                                    <i key="sco">0</i>
                                    <b key="applyFiltersForForcedScenarioPeriodoMap">N</b>
                                    <b key="lineSplit">N</b>
                                    <b key="addRCRow">N</b>
                                    <b key="complementary">N</b>
                                    <ref key="periodicCalculation" refId="35"/>
                                    <b key="breakLevelSubtotal">N</b>
                                    <b key="alreadyDrilled">N</b>
                                    <m key="nodeTypes" refId="3047" keid="SYS_STR" veid="EFReportingNodeType">
                                      <key>
                                        <s>504552-45-3132---</s>
                                      </key>
                                      <val>
                                        <ref refId="266"/>
                                      </val>
                                    </m>
                                    <b key="multiSelection">N</b>
                                  </be>
                                  <cust key="id" clsId="FilterOid">7</cust>
                                  <s key="cod"/>
                                  <s key="desc"/>
                                  <i key="index">0</i>
                                  <l key="children" refId="3048" ln="3" eid="Framework.com.tagetik.trees.INode,framework">
                                    <be refId="3049" clsId="FilterNode">
                                      <l key="dimensionOids" refId="3050" ln="1" eid="DimensionOid">
                                        <cust clsId="DimensionOid">44455354315F4D30-45-3130---</cust>
                                      </l>
                                      <l key="AdHocParamDimensionOids" refId="3051" ln="0" eid="DimensionOid"/>
                                      <be key="data" refId="3052" clsId="FilterNodeData">
                                        <ref key="filterNode" refId="3049"/>
                                        <s key="dim">DEST1_M0</s>
                                        <i key="segmentLevel">0</i>
                                        <ref key="segment" refId="28"/>
                                        <b key="placeHolder">N</b>
                                        <ref key="weight" refId="29"/>
                                        <be key="textMatchingCondition" refId="3053" clsId="TextMatchingCondition">
                                          <ref key="op" refId="31"/>
                                          <s key="val"/>
                                        </be>
                                        <ref key="change" refId="32"/>
                                        <ref key="dataType" refId="33"/>
                                        <b key="prevailingDataType">N</b>
                                        <ref key="editability" refId="34"/>
                                        <s key="originalID">11</s>
                                        <b key="signChange">N</b>
                                        <b key="nativeSignChange">N</b>
                                        <l key="nav" refId="3054" ln="0" eid="ScenarioModifierValue"/>
                                        <i key="sco">0</i>
                                        <b key="applyFiltersForForcedScenarioPeriodoMap">N</b>
                                        <b key="lineSplit">N</b>
                                        <b key="addRCRow">N</b>
                                        <b key="complementary">N</b>
                                        <ref key="periodicCalculation" refId="275"/>
                                        <b key="breakLevelSubtotal">N</b>
                                        <b key="alreadyDrilled">N</b>
                                        <m key="nodeTypes" refId="3055" keid="SYS_STR" veid="EFReportingNodeType">
                                          <key>
                                            <s>44455354315F4D30-45-3130---</s>
                                          </key>
                                          <val>
                                            <ref refId="266"/>
                                          </val>
                                        </m>
                                        <b key="multiSelection">N</b>
                                      </be>
                                      <cust key="id" clsId="FilterOid">11</cust>
                                      <s key="cod"/>
                                      <s key="desc"/>
                                      <i key="index">0</i>
                                      <l key="children" refId="3056" ln="0" eid="Framework.com.tagetik.trees.INode,framework"/>
                                      <ref key="parent" refId="3041"/>
                                    </be>
                                    <be refId="3057" clsId="FilterNode">
                                      <l key="dimensionOids" refId="3058" ln="1" eid="DimensionOid">
                                        <cust clsId="DimensionOid">44455354315F4D30-45-3230---</cust>
                                      </l>
                                      <l key="AdHocParamDimensionOids" refId="3059" ln="0" eid="DimensionOid"/>
                                      <be key="data" refId="3060" clsId="FilterNodeData">
                                        <ref key="filterNode" refId="3057"/>
                                        <s key="dim">DEST1_M0</s>
                                        <i key="segmentLevel">0</i>
                                        <ref key="segment" refId="28"/>
                                        <b key="placeHolder">N</b>
                                        <ref key="weight" refId="29"/>
                                        <be key="textMatchingCondition" refId="3061" clsId="TextMatchingCondition">
                                          <ref key="op" refId="31"/>
                                          <s key="val"/>
                                        </be>
                                        <ref key="change" refId="32"/>
                                        <ref key="dataType" refId="33"/>
                                        <b key="prevailingDataType">N</b>
                                        <ref key="editability" refId="34"/>
                                        <s key="originalID">13</s>
                                        <b key="signChange">N</b>
                                        <b key="nativeSignChange">N</b>
                                        <l key="nav" refId="3062" ln="0" eid="ScenarioModifierValue"/>
                                        <i key="sco">0</i>
                                        <b key="applyFiltersForForcedScenarioPeriodoMap">N</b>
                                        <b key="lineSplit">N</b>
                                        <b key="addRCRow">N</b>
                                        <b key="complementary">N</b>
                                        <ref key="periodicCalculation" refId="275"/>
                                        <b key="breakLevelSubtotal">N</b>
                                        <b key="alreadyDrilled">N</b>
                                        <m key="nodeTypes" refId="3063" keid="SYS_STR" veid="EFReportingNodeType">
                                          <key>
                                            <s>44455354315F4D30-45-3230---</s>
                                          </key>
                                          <val>
                                            <ref refId="266"/>
                                          </val>
                                        </m>
                                        <b key="multiSelection">N</b>
                                      </be>
                                      <cust key="id" clsId="FilterOid">13</cust>
                                      <s key="cod"/>
                                      <s key="desc"/>
                                      <i key="index">1</i>
                                      <l key="children" refId="3064" ln="0" eid="Framework.com.tagetik.trees.INode,framework"/>
                                      <ref key="parent" refId="3041"/>
                                    </be>
                                    <be refId="3065" clsId="FilterNode">
                                      <l key="dimensionOids" refId="3066" ln="1" eid="DimensionOid">
                                        <cust clsId="DimensionOid">44455354315F4D30-4E-4D30---</cust>
                                      </l>
                                      <l key="AdHocParamDimensionOids" refId="3067" ln="0" eid="DimensionOid"/>
                                      <be key="data" refId="3068" clsId="FilterNodeData">
                                        <ref key="filterNode" refId="3065"/>
                                        <s key="dim">DEST1_M0</s>
                                        <i key="segmentLevel">0</i>
                                        <ref key="segment" refId="28"/>
                                        <be key="dictionaryHeader" refId="3069" clsId="MultiDesc">
                                          <a key="desc" refId="3070" ln="4" eid="SYS_STR">
                                            <s>Total</s>
                                            <s>Gesamt</s>
                                            <nl/>
                                            <nl/>
                                          </a>
                                        </be>
                                        <b key="placeHolder">N</b>
                                        <ref key="weight" refId="29"/>
                                        <be key="textMatchingCondition" refId="3071" clsId="TextMatchingCondition">
                                          <ref key="op" refId="31"/>
                                          <s key="val"/>
                                        </be>
                                        <ref key="change" refId="32"/>
                                        <ref key="dataType" refId="33"/>
                                        <b key="prevailingDataType">N</b>
                                        <ref key="editability" refId="34"/>
                                        <s key="originalID">15</s>
                                        <b key="signChange">N</b>
                                        <b key="nativeSignChange">N</b>
                                        <l key="nav" refId="3072" ln="0" eid="ScenarioModifierValue"/>
                                        <i key="sco">0</i>
                                        <b key="applyFiltersForForcedScenarioPeriodoMap">N</b>
                                        <b key="lineSplit">N</b>
                                        <b key="addRCRow">N</b>
                                        <b key="complementary">N</b>
                                        <ref key="periodicCalculation" refId="275"/>
                                        <b key="breakLevelSubtotal">N</b>
                                        <b key="alreadyDrilled">N</b>
                                        <m key="nodeTypes" refId="3073" keid="SYS_STR" veid="EFReportingNodeType">
                                          <key>
                                            <s>44455354315F4D30-4E-4D30---</s>
                                          </key>
                                          <val>
                                            <ref refId="774"/>
                                          </val>
                                        </m>
                                        <b key="multiSelection">N</b>
                                      </be>
                                      <cust key="id" clsId="FilterOid">15</cust>
                                      <s key="cod"/>
                                      <s key="desc"/>
                                      <i key="index">2</i>
                                      <l key="children" refId="3074" ln="0" eid="Framework.com.tagetik.trees.INode,framework"/>
                                      <ref key="parent" refId="3041"/>
                                    </be>
                                  </l>
                                  <ref key="parent" refId="3034"/>
                                </be>
                              </l>
                              <ref key="parent" refId="2987"/>
                            </be>
                          </l>
                        </be>
                        <be key="matrixFilters" refId="3075" clsId="FilterNode">
                          <l key="dimensionOids" refId="3076" ln="0" eid="DimensionOid"/>
                          <l key="AdHocParamDimensionOids" refId="3077" ln="0" eid="DimensionOid"/>
                          <be key="data" refId="3078" clsId="FilterNodeData">
                            <ref key="filterNode" refId="3075"/>
                            <i key="segmentLevel">0</i>
                            <ref key="segment" refId="28"/>
                            <b key="placeHolder">N</b>
                            <ref key="weight" refId="29"/>
                            <be key="textMatchingCondition" refId="307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Matrix</s>
                          <i key="index">0</i>
                          <l key="children" refId="3080" ln="1" eid="Framework.com.tagetik.trees.INode,framework">
                            <be refId="3081" clsId="FilterNode">
                              <l key="dimensionOids" refId="3082" ln="1" eid="DimensionOid">
                                <cust clsId="DimensionOid">544950-45-5449505F4356---</cust>
                              </l>
                              <l key="AdHocParamDimensionOids" refId="3083" ln="0" eid="DimensionOid"/>
                              <be key="data" refId="3084" clsId="FilterNodeData">
                                <ref key="filterNode" refId="3081"/>
                                <s key="dim">TIP</s>
                                <i key="segmentLevel">0</i>
                                <ref key="segment" refId="28"/>
                                <b key="placeHolder">N</b>
                                <ref key="weight" refId="29"/>
                                <be key="textMatchingCondition" refId="3085" clsId="TextMatchingCondition">
                                  <ref key="op" refId="31"/>
                                  <s key="val"/>
                                </be>
                                <ref key="change" refId="32"/>
                                <ref key="dataType" refId="33"/>
                                <b key="prevailingDataType">N</b>
                                <ref key="editability" refId="34"/>
                                <s key="originalID">4</s>
                                <b key="signChange">N</b>
                                <b key="nativeSignChange">N</b>
                                <l key="nav" refId="3086" ln="0" eid="ScenarioModifierValue"/>
                                <i key="sco">0</i>
                                <b key="applyFiltersForForcedScenarioPeriodoMap">N</b>
                                <b key="lineSplit">N</b>
                                <b key="addRCRow">N</b>
                                <b key="complementary">N</b>
                                <ref key="periodicCalculation" refId="35"/>
                                <b key="breakLevelSubtotal">N</b>
                                <b key="alreadyDrilled">N</b>
                                <b key="multiSelection">N</b>
                              </be>
                              <cust key="id" clsId="FilterOid">4</cust>
                              <s key="cod"/>
                              <s key="desc"/>
                              <i key="index">0</i>
                              <l key="children" refId="3087" ln="1" eid="Framework.com.tagetik.trees.INode,framework">
                                <be refId="3088" clsId="FilterNode">
                                  <l key="dimensionOids" refId="3089" ln="1" eid="DimensionOid">
                                    <cust clsId="DimensionOid">415A495F453031-4E-414E303030303030---</cust>
                                  </l>
                                  <l key="AdHocParamDimensionOids" refId="3090" ln="0" eid="DimensionOid"/>
                                  <be key="data" refId="3091" clsId="FilterNodeData">
                                    <ref key="filterNode" refId="3088"/>
                                    <s key="dim">AZI_E01</s>
                                    <i key="segmentLevel">0</i>
                                    <ref key="segment" refId="28"/>
                                    <b key="placeHolder">N</b>
                                    <ref key="weight" refId="29"/>
                                    <be key="textMatchingCondition" refId="3092" clsId="TextMatchingCondition">
                                      <ref key="op" refId="31"/>
                                      <s key="val"/>
                                    </be>
                                    <ref key="change" refId="32"/>
                                    <ref key="dataType" refId="33"/>
                                    <b key="prevailingDataType">N</b>
                                    <ref key="editability" refId="34"/>
                                    <s key="originalID">5</s>
                                    <b key="signChange">N</b>
                                    <b key="nativeSignChange">N</b>
                                    <l key="nav" refId="3093" ln="0" eid="ScenarioModifierValue"/>
                                    <i key="sco">0</i>
                                    <b key="applyFiltersForForcedScenarioPeriodoMap">N</b>
                                    <b key="lineSplit">N</b>
                                    <b key="addRCRow">N</b>
                                    <b key="complementary">N</b>
                                    <ref key="periodicCalculation" refId="275"/>
                                    <b key="breakLevelSubtotal">N</b>
                                    <b key="alreadyDrilled">N</b>
                                    <b key="multiSelection">N</b>
                                  </be>
                                  <cust key="id" clsId="FilterOid">5</cust>
                                  <s key="cod"/>
                                  <s key="desc"/>
                                  <i key="index">0</i>
                                  <l key="children" refId="3094" ln="1" eid="Framework.com.tagetik.trees.INode,framework">
                                    <be refId="3095" clsId="FilterNode">
                                      <l key="dimensionOids" refId="3096" ln="1" eid="DimensionOid">
                                        <cust clsId="DimensionOid">4341545F24-4E-41435455414C53---</cust>
                                      </l>
                                      <l key="AdHocParamDimensionOids" refId="3097" ln="0" eid="DimensionOid"/>
                                      <be key="data" refId="3098" clsId="FilterNodeData">
                                        <ref key="filterNode" refId="3095"/>
                                        <s key="dim">CAT_$</s>
                                        <i key="segmentLevel">0</i>
                                        <ref key="segment" refId="28"/>
                                        <b key="placeHolder">N</b>
                                        <ref key="weight" refId="29"/>
                                        <be key="textMatchingCondition" refId="3099" clsId="TextMatchingCondition">
                                          <ref key="op" refId="31"/>
                                          <s key="val"/>
                                        </be>
                                        <ref key="change" refId="32"/>
                                        <ref key="dataType" refId="33"/>
                                        <b key="prevailingDataType">N</b>
                                        <ref key="editability" refId="34"/>
                                        <s key="originalID">7</s>
                                        <b key="signChange">N</b>
                                        <b key="nativeSignChange">N</b>
                                        <l key="nav" refId="3100" ln="0" eid="ScenarioModifierValue"/>
                                        <i key="sco">0</i>
                                        <b key="applyFiltersForForcedScenarioPeriodoMap">N</b>
                                        <b key="lineSplit">N</b>
                                        <b key="addRCRow">N</b>
                                        <b key="complementary">N</b>
                                        <ref key="periodicCalculation" refId="275"/>
                                        <b key="breakLevelSubtotal">N</b>
                                        <b key="alreadyDrilled">N</b>
                                        <b key="multiSelection">N</b>
                                      </be>
                                      <cust key="id" clsId="FilterOid">7</cust>
                                      <s key="cod"/>
                                      <s key="desc"/>
                                      <i key="index">0</i>
                                      <l key="children" refId="3101" ln="0" eid="Framework.com.tagetik.trees.INode,framework"/>
                                      <ref key="parent" refId="3088"/>
                                    </be>
                                  </l>
                                  <ref key="parent" refId="3081"/>
                                </be>
                              </l>
                              <ref key="parent" refId="3075"/>
                            </be>
                          </l>
                        </be>
                        <be key="rowHeaders" refId="3102" clsId="ReportingHeaders">
                          <m key="headers" refId="3103" keid="SYS_PR_I" veid="System.Collections.IList">
                            <key>
                              <i>-1</i>
                            </key>
                            <val>
                              <l refId="3104" ln="1">
                                <s>$Account(HIERARCHY("A01")).desc</s>
                              </l>
                            </val>
                            <key>
                              <i>-2</i>
                            </key>
                            <val>
                              <l refId="3105" ln="1">
                                <s>$Account(HIERARCHY("A01")).code</s>
                              </l>
                            </val>
                          </m>
                          <m key="headersDims" refId="3106" keid="SYS_PR_I" veid="SYS_STR">
                            <key>
                              <i>-1</i>
                            </key>
                            <val>
                              <s>VOC_A01</s>
                            </val>
                            <key>
                              <i>-2</i>
                            </key>
                            <val>
                              <s>VOC_A01</s>
                            </val>
                          </m>
                        </be>
                        <be key="columnHeaders" refId="3107" clsId="ReportingHeaders">
                          <m key="headers" refId="3108" keid="SYS_PR_I" veid="System.Collections.IList">
                            <key>
                              <i>-1</i>
                            </key>
                            <val>
                              <l refId="3109" ln="1">
                                <s>$Cust_Dim1.code</s>
                              </l>
                            </val>
                            <key>
                              <i>-2</i>
                            </key>
                            <val>
                              <l refId="3110" ln="1">
                                <s>$Scenario.year</s>
                              </l>
                            </val>
                          </m>
                          <m key="headersDims" refId="3111" keid="SYS_PR_I" veid="SYS_STR">
                            <key>
                              <i>-1</i>
                            </key>
                            <val>
                              <s>DEST1_M0</s>
                            </val>
                            <key>
                              <i>-2</i>
                            </key>
                            <val>
                              <s>SCE_$</s>
                            </val>
                          </m>
                        </be>
                        <ref key="styleType" refId="844"/>
                        <b key="subtotalOnTop">N</b>
                        <b key="leavesFirst">N</b>
                        <b key="groupSubtotal">N</b>
                        <b key="replaceWithPlaceholder">N</b>
                        <b key="onlyFirstHeader">N</b>
                        <b key="allowRangeBreak">N</b>
                        <b key="showZeros">N</b>
                        <i key="maxRows">0</i>
                        <ref key="rowsExpansionMode" refId="845"/>
                        <i key="maxCols">0</i>
                        <ref key="colsExpansionMode" refId="845"/>
                        <ref key="columnsAutofitMode" refId="846"/>
                        <b key="isEditabilityOnDemand">N</b>
                        <b key="useForcedBoundDims">N</b>
                        <ref key="disableHints" refId="847"/>
                        <ref key="tipoAllineamentoLordiIC" refId="848"/>
                        <set key="forcedDimensions" refId="3112"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3113" ln="46" eid="Reporting.com.tagetik.tables.IMatixCellLeafPositions,Reporting">
                          <be refId="3114" clsId="ColHeaderMatrixCellLeafPositions">
                            <i key="colHeader">-1</i>
                            <cust key="row" clsId="FilterOid">320</cust>
                          </be>
                          <be refId="3115" clsId="CornerHeaderMatrixCellLeafPositions">
                            <i key="colHeader">-1</i>
                            <i key="rowHeader">-2</i>
                          </be>
                          <be refId="3116" clsId="ColHeaderMatrixCellLeafPositions">
                            <i key="colHeader">-1</i>
                            <cust key="row" clsId="FilterOid">318</cust>
                          </be>
                          <be refId="3117" clsId="ColHeaderMatrixCellLeafPositions">
                            <i key="colHeader">-1</i>
                            <cust key="row" clsId="FilterOid">316</cust>
                          </be>
                          <be refId="3118" clsId="ColHeaderMatrixCellLeafPositions">
                            <i key="colHeader">-1</i>
                            <cust key="row" clsId="FilterOid">314</cust>
                          </be>
                          <be refId="3119" clsId="ColHeaderMatrixCellLeafPositions">
                            <i key="colHeader">-1</i>
                            <cust key="row" clsId="FilterOid">345</cust>
                          </be>
                          <be refId="3120" clsId="ColHeaderMatrixCellLeafPositions">
                            <i key="colHeader">-1</i>
                            <cust key="row" clsId="FilterOid">312</cust>
                          </be>
                          <be refId="3121" clsId="ColHeaderMatrixCellLeafPositions">
                            <i key="colHeader">-1</i>
                            <cust key="row" clsId="FilterOid">343</cust>
                          </be>
                          <be refId="3122" clsId="ColHeaderMatrixCellLeafPositions">
                            <i key="colHeader">-1</i>
                            <cust key="row" clsId="FilterOid">310</cust>
                          </be>
                          <be refId="3123" clsId="ColHeaderMatrixCellLeafPositions">
                            <i key="colHeader">-1</i>
                            <cust key="row" clsId="FilterOid">341</cust>
                          </be>
                          <be refId="3124" clsId="ColHeaderMatrixCellLeafPositions">
                            <i key="colHeader">-1</i>
                            <cust key="row" clsId="FilterOid">308</cust>
                          </be>
                          <be refId="3125" clsId="ColHeaderMatrixCellLeafPositions">
                            <i key="colHeader">-1</i>
                            <cust key="row" clsId="FilterOid">339</cust>
                          </be>
                          <be refId="3126" clsId="ColHeaderMatrixCellLeafPositions">
                            <i key="colHeader">-1</i>
                            <cust key="row" clsId="FilterOid">306</cust>
                          </be>
                          <be refId="3127" clsId="ColHeaderMatrixCellLeafPositions">
                            <i key="colHeader">-1</i>
                            <cust key="row" clsId="FilterOid">337</cust>
                          </be>
                          <be refId="3128" clsId="ColHeaderMatrixCellLeafPositions">
                            <i key="colHeader">-1</i>
                            <cust key="row" clsId="FilterOid">304</cust>
                          </be>
                          <be refId="3129" clsId="ColHeaderMatrixCellLeafPositions">
                            <i key="colHeader">-1</i>
                            <cust key="row" clsId="FilterOid">335</cust>
                          </be>
                          <be refId="3130" clsId="ColHeaderMatrixCellLeafPositions">
                            <i key="colHeader">-1</i>
                            <cust key="row" clsId="FilterOid">302</cust>
                          </be>
                          <be refId="3131" clsId="ColHeaderMatrixCellLeafPositions">
                            <i key="colHeader">-1</i>
                            <cust key="row" clsId="FilterOid">333</cust>
                          </be>
                          <be refId="3132" clsId="ColHeaderMatrixCellLeafPositions">
                            <i key="colHeader">-1</i>
                            <cust key="row" clsId="FilterOid">331</cust>
                          </be>
                          <be refId="3133" clsId="ColHeaderMatrixCellLeafPositions">
                            <i key="colHeader">-1</i>
                            <cust key="row" clsId="FilterOid">327</cust>
                          </be>
                          <be refId="3134" clsId="ColHeaderMatrixCellLeafPositions">
                            <i key="colHeader">-1</i>
                            <cust key="row" clsId="FilterOid">325</cust>
                          </be>
                          <be refId="3135" clsId="ColHeaderMatrixCellLeafPositions">
                            <i key="colHeader">-1</i>
                            <cust key="row" clsId="FilterOid">323</cust>
                          </be>
                          <be refId="3136" clsId="ColHeaderMatrixCellLeafPositions">
                            <i key="colHeader">-1</i>
                            <cust key="row" clsId="FilterOid">321</cust>
                          </be>
                          <be refId="3137" clsId="ColHeaderMatrixCellLeafPositions">
                            <i key="colHeader">-1</i>
                            <cust key="row" clsId="FilterOid">319</cust>
                          </be>
                          <be refId="3138" clsId="ColHeaderMatrixCellLeafPositions">
                            <i key="colHeader">-1</i>
                            <cust key="row" clsId="FilterOid">317</cust>
                          </be>
                          <be refId="3139" clsId="ColHeaderMatrixCellLeafPositions">
                            <i key="colHeader">-1</i>
                            <cust key="row" clsId="FilterOid">315</cust>
                          </be>
                          <be refId="3140" clsId="ColHeaderMatrixCellLeafPositions">
                            <i key="colHeader">-1</i>
                            <cust key="row" clsId="FilterOid">346</cust>
                          </be>
                          <be refId="3141" clsId="ColHeaderMatrixCellLeafPositions">
                            <i key="colHeader">-1</i>
                            <cust key="row" clsId="FilterOid">313</cust>
                          </be>
                          <be refId="3142" clsId="ColHeaderMatrixCellLeafPositions">
                            <i key="colHeader">-1</i>
                            <cust key="row" clsId="FilterOid">344</cust>
                          </be>
                          <be refId="3143" clsId="ColHeaderMatrixCellLeafPositions">
                            <i key="colHeader">-1</i>
                            <cust key="row" clsId="FilterOid">311</cust>
                          </be>
                          <be refId="3144" clsId="ColHeaderMatrixCellLeafPositions">
                            <i key="colHeader">-1</i>
                            <cust key="row" clsId="FilterOid">342</cust>
                          </be>
                          <be refId="3145" clsId="ColHeaderMatrixCellLeafPositions">
                            <i key="colHeader">-1</i>
                            <cust key="row" clsId="FilterOid">309</cust>
                          </be>
                          <be refId="3146" clsId="ColHeaderMatrixCellLeafPositions">
                            <i key="colHeader">-1</i>
                            <cust key="row" clsId="FilterOid">340</cust>
                          </be>
                          <be refId="3147" clsId="ColHeaderMatrixCellLeafPositions">
                            <i key="colHeader">-1</i>
                            <cust key="row" clsId="FilterOid">307</cust>
                          </be>
                          <be refId="3148" clsId="ColHeaderMatrixCellLeafPositions">
                            <i key="colHeader">-1</i>
                            <cust key="row" clsId="FilterOid">338</cust>
                          </be>
                          <be refId="3149" clsId="ColHeaderMatrixCellLeafPositions">
                            <i key="colHeader">-1</i>
                            <cust key="row" clsId="FilterOid">305</cust>
                          </be>
                          <be refId="3150" clsId="ColHeaderMatrixCellLeafPositions">
                            <i key="colHeader">-1</i>
                            <cust key="row" clsId="FilterOid">336</cust>
                          </be>
                          <be refId="3151" clsId="ColHeaderMatrixCellLeafPositions">
                            <i key="colHeader">-1</i>
                            <cust key="row" clsId="FilterOid">303</cust>
                          </be>
                          <be refId="3152" clsId="ColHeaderMatrixCellLeafPositions">
                            <i key="colHeader">-1</i>
                            <cust key="row" clsId="FilterOid">334</cust>
                          </be>
                          <be refId="3153" clsId="ColHeaderMatrixCellLeafPositions">
                            <i key="colHeader">-1</i>
                            <cust key="row" clsId="FilterOid">301</cust>
                          </be>
                          <be refId="3154" clsId="ColHeaderMatrixCellLeafPositions">
                            <i key="colHeader">-1</i>
                            <cust key="row" clsId="FilterOid">332</cust>
                          </be>
                          <be refId="3155" clsId="ColHeaderMatrixCellLeafPositions">
                            <i key="colHeader">-1</i>
                            <cust key="row" clsId="FilterOid">330</cust>
                          </be>
                          <be refId="3156" clsId="ColHeaderMatrixCellLeafPositions">
                            <i key="colHeader">-1</i>
                            <cust key="row" clsId="FilterOid">328</cust>
                          </be>
                          <be refId="3157" clsId="ColHeaderMatrixCellLeafPositions">
                            <i key="colHeader">-1</i>
                            <cust key="row" clsId="FilterOid">326</cust>
                          </be>
                          <be refId="3158" clsId="ColHeaderMatrixCellLeafPositions">
                            <i key="colHeader">-1</i>
                            <cust key="row" clsId="FilterOid">324</cust>
                          </be>
                          <be refId="3159" clsId="ColHeaderMatrixCellLeafPositions">
                            <i key="colHeader">-1</i>
                            <cust key="row" clsId="FilterOid">322</cust>
                          </be>
                        </set>
                        <m key="forcedEditModes" refId="3160" keid="Reporting.com.tagetik.tables.IMatixCellLeafPositions,Reporting" veid="SYS_STR"/>
                        <b key="UseTxlDeFormEditor">N</b>
                        <be key="TxDeFormsEditorDescriptor" refId="3161" clsId="TxDeFormsEditorDescriptor">
                          <l key="Tabs" refId="3162" ln="0" eid="TxDeFormsEditorGridDescriptor"/>
                          <i key="Height">400</i>
                          <i key="Width">430</i>
                          <b key="editButton">S</b>
                          <b key="newButton">S</b>
                          <b key="deleteButton">S</b>
                        </be>
                        <be key="workspaceTableInfo" refId="3163" clsId="matrixWSInfo">
                          <b key="isT">N</b>
                          <s key="wsCode">$CPM</s>
                        </be>
                      </be>
                    </val>
                    <key>
                      <s>Matrix01</s>
                    </key>
                    <val>
                      <be refId="3164" clsId="MatrixPositionBlockVO">
                        <s key="positionID">Matrix01</s>
                        <be key="rows" refId="3165" clsId="FilterNode">
                          <l key="dimensionOids" refId="3166" ln="0" eid="DimensionOid"/>
                          <l key="AdHocParamDimensionOids" refId="3167" ln="0" eid="DimensionOid"/>
                          <be key="data" refId="3168" clsId="FilterNodeData">
                            <ref key="filterNode" refId="3165"/>
                            <i key="segmentLevel">0</i>
                            <ref key="segment" refId="28"/>
                            <b key="placeHolder">N</b>
                            <ref key="weight" refId="29"/>
                            <be key="textMatchingCondition" refId="316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Rows</s>
                          <i key="index">0</i>
                          <l key="children" refId="3170" ln="62" eid="Framework.com.tagetik.trees.INode,framework">
                            <be refId="3171" clsId="FilterNode">
                              <l key="dimensionOids" refId="3172" ln="0" eid="DimensionOid"/>
                              <l key="AdHocParamDimensionOids" refId="3173" ln="0" eid="DimensionOid"/>
                              <be key="data" refId="3174" clsId="FilterNodeData">
                                <ref key="filterNode" refId="3171"/>
                                <s key="dim">VOC_A01</s>
                                <i key="segmentLevel">0</i>
                                <ref key="segment" refId="28"/>
                                <be key="dictionaryHeader" refId="3175" clsId="MultiDesc">
                                  <a key="desc" refId="3176" ln="4" eid="SYS_STR">
                                    <s>Assets</s>
                                    <s>Aktiva</s>
                                    <nl/>
                                    <nl/>
                                  </a>
                                </be>
                                <b key="placeHolder">S</b>
                                <ref key="weight" refId="29"/>
                                <be key="textMatchingCondition" refId="3177" clsId="TextMatchingCondition">
                                  <ref key="op" refId="31"/>
                                  <s key="val"/>
                                </be>
                                <ref key="change" refId="32"/>
                                <ref key="dataType" refId="33"/>
                                <b key="prevailingDataType">N</b>
                                <ref key="editability" refId="34"/>
                                <s key="originalID">256</s>
                                <b key="signChange">N</b>
                                <b key="nativeSignChange">N</b>
                                <l key="nav" refId="3178" ln="0" eid="ScenarioModifierValue"/>
                                <i key="sco">0</i>
                                <b key="applyFiltersForForcedScenarioPeriodoMap">N</b>
                                <b key="lineSplit">N</b>
                                <b key="addRCRow">N</b>
                                <b key="complementary">N</b>
                                <ref key="periodicCalculation" refId="35"/>
                                <b key="breakLevelSubtotal">N</b>
                                <b key="alreadyDrilled">N</b>
                                <m key="nodeTypes" refId="3179" keid="SYS_STR" veid="EFReportingNodeType">
                                  <key>
                                    <s>253</s>
                                  </key>
                                  <val>
                                    <ref refId="266"/>
                                  </val>
                                </m>
                                <b key="multiSelection">N</b>
                              </be>
                              <cust key="id" clsId="FilterOid">256</cust>
                              <s key="cod"/>
                              <s key="desc"/>
                              <i key="index">0</i>
                              <l key="children" refId="3180" ln="0" eid="Framework.com.tagetik.trees.INode,framework"/>
                              <ref key="parent" refId="3165"/>
                            </be>
                            <be refId="3181" clsId="FilterNode">
                              <l key="dimensionOids" refId="3182" ln="1" eid="DimensionOid">
                                <cust clsId="DimensionOid">564F435F413031-4E-31313230303030303030---</cust>
                              </l>
                              <l key="AdHocParamDimensionOids" refId="3183" ln="0" eid="DimensionOid"/>
                              <be key="data" refId="3184" clsId="FilterNodeData">
                                <ref key="filterNode" refId="3181"/>
                                <s key="dim">VOC_A01</s>
                                <i key="segmentLevel">0</i>
                                <ref key="segment" refId="28"/>
                                <be key="dictionaryHeader" refId="3185" clsId="MultiDesc">
                                  <a key="desc" refId="3186" ln="4" eid="SYS_STR">
                                    <s>Goodwill</s>
                                    <s>Goodwill</s>
                                    <nl/>
                                    <nl/>
                                  </a>
                                </be>
                                <b key="placeHolder">N</b>
                                <ref key="weight" refId="29"/>
                                <be key="textMatchingCondition" refId="3187" clsId="TextMatchingCondition">
                                  <ref key="op" refId="31"/>
                                  <s key="val"/>
                                </be>
                                <ref key="change" refId="32"/>
                                <ref key="dataType" refId="33"/>
                                <b key="prevailingDataType">N</b>
                                <ref key="editability" refId="34"/>
                                <s key="originalID">253</s>
                                <b key="signChange">N</b>
                                <b key="nativeSignChange">N</b>
                                <l key="nav" refId="3188" ln="0" eid="ScenarioModifierValue"/>
                                <i key="sco">0</i>
                                <b key="applyFiltersForForcedScenarioPeriodoMap">N</b>
                                <b key="lineSplit">N</b>
                                <b key="addRCRow">N</b>
                                <b key="complementary">N</b>
                                <ref key="periodicCalculation" refId="275"/>
                                <b key="breakLevelSubtotal">N</b>
                                <b key="alreadyDrilled">N</b>
                                <m key="nodeTypes" refId="3189" keid="SYS_STR" veid="EFReportingNodeType">
                                  <key>
                                    <s>564F435F413031-4E-31313230303030303030---</s>
                                  </key>
                                  <val>
                                    <ref refId="266"/>
                                  </val>
                                </m>
                                <b key="multiSelection">N</b>
                              </be>
                              <cust key="id" clsId="FilterOid">253</cust>
                              <s key="cod"/>
                              <s key="desc"/>
                              <i key="index">1</i>
                              <l key="children" refId="3190" ln="0" eid="Framework.com.tagetik.trees.INode,framework"/>
                              <ref key="parent" refId="3165"/>
                            </be>
                            <be refId="3191" clsId="FilterNode">
                              <l key="dimensionOids" refId="3192" ln="1" eid="DimensionOid">
                                <cust clsId="DimensionOid">564F435F413031-4E-31313130303030303030---</cust>
                              </l>
                              <l key="AdHocParamDimensionOids" refId="3193" ln="0" eid="DimensionOid"/>
                              <be key="data" refId="3194" clsId="FilterNodeData">
                                <ref key="filterNode" refId="3191"/>
                                <s key="dim">VOC_A01</s>
                                <i key="segmentLevel">0</i>
                                <ref key="segment" refId="28"/>
                                <be key="dictionaryHeader" refId="3195" clsId="MultiDesc">
                                  <a key="desc" refId="3196" ln="4" eid="SYS_STR">
                                    <s>Intangible assets</s>
                                    <s>
                                      Immaterielle Verm
                                      <ch cod="f6"/>
                                      genswerte
                                    </s>
                                    <nl/>
                                    <nl/>
                                  </a>
                                </be>
                                <b key="placeHolder">N</b>
                                <ref key="weight" refId="29"/>
                                <be key="textMatchingCondition" refId="3197" clsId="TextMatchingCondition">
                                  <ref key="op" refId="31"/>
                                  <s key="val"/>
                                </be>
                                <ref key="change" refId="32"/>
                                <ref key="dataType" refId="33"/>
                                <b key="prevailingDataType">N</b>
                                <ref key="editability" refId="34"/>
                                <s key="originalID">254</s>
                                <b key="signChange">N</b>
                                <b key="nativeSignChange">N</b>
                                <l key="nav" refId="3198" ln="0" eid="ScenarioModifierValue"/>
                                <i key="sco">0</i>
                                <b key="applyFiltersForForcedScenarioPeriodoMap">N</b>
                                <b key="lineSplit">N</b>
                                <b key="addRCRow">N</b>
                                <b key="complementary">N</b>
                                <ref key="periodicCalculation" refId="35"/>
                                <b key="breakLevelSubtotal">N</b>
                                <b key="alreadyDrilled">N</b>
                                <b key="multiSelection">N</b>
                              </be>
                              <cust key="id" clsId="FilterOid">254</cust>
                              <s key="cod"/>
                              <s key="desc"/>
                              <i key="index">2</i>
                              <l key="children" refId="3199" ln="0" eid="Framework.com.tagetik.trees.INode,framework"/>
                              <ref key="parent" refId="3165"/>
                            </be>
                            <be refId="3200" clsId="FilterNode">
                              <l key="dimensionOids" refId="3201" ln="1" eid="DimensionOid">
                                <cust clsId="DimensionOid">564F435F413031-4E-31313330303030303030---</cust>
                              </l>
                              <l key="AdHocParamDimensionOids" refId="3202" ln="0" eid="DimensionOid"/>
                              <be key="data" refId="3203" clsId="FilterNodeData">
                                <ref key="filterNode" refId="3200"/>
                                <s key="dim">VOC_A01</s>
                                <i key="segmentLevel">0</i>
                                <ref key="segment" refId="28"/>
                                <be key="dictionaryHeader" refId="3204" clsId="MultiDesc">
                                  <a key="desc" refId="3205" ln="4" eid="SYS_STR">
                                    <s>Property, plant and equipment and right-of-use assets</s>
                                    <s>Sachanlagen und Nutzungsrechte</s>
                                    <nl/>
                                    <nl/>
                                  </a>
                                </be>
                                <b key="placeHolder">N</b>
                                <ref key="weight" refId="29"/>
                                <be key="textMatchingCondition" refId="3206" clsId="TextMatchingCondition">
                                  <ref key="op" refId="31"/>
                                  <s key="val"/>
                                </be>
                                <ref key="change" refId="32"/>
                                <ref key="dataType" refId="33"/>
                                <b key="prevailingDataType">N</b>
                                <ref key="editability" refId="34"/>
                                <s key="originalID">255</s>
                                <b key="signChange">N</b>
                                <b key="nativeSignChange">N</b>
                                <l key="nav" refId="3207" ln="0" eid="ScenarioModifierValue"/>
                                <i key="sco">0</i>
                                <b key="applyFiltersForForcedScenarioPeriodoMap">N</b>
                                <b key="lineSplit">N</b>
                                <b key="addRCRow">N</b>
                                <b key="complementary">N</b>
                                <ref key="periodicCalculation" refId="35"/>
                                <b key="breakLevelSubtotal">N</b>
                                <b key="alreadyDrilled">N</b>
                                <b key="multiSelection">N</b>
                              </be>
                              <cust key="id" clsId="FilterOid">255</cust>
                              <s key="cod"/>
                              <s key="desc"/>
                              <i key="index">3</i>
                              <l key="children" refId="3208" ln="0" eid="Framework.com.tagetik.trees.INode,framework"/>
                              <ref key="parent" refId="3165"/>
                            </be>
                            <be refId="3209" clsId="FilterNode">
                              <l key="dimensionOids" refId="3210" ln="1" eid="DimensionOid">
                                <cust clsId="DimensionOid">564F435F413031-4E-31313431323130303030---</cust>
                              </l>
                              <l key="AdHocParamDimensionOids" refId="3211" ln="0" eid="DimensionOid"/>
                              <be key="data" refId="3212" clsId="FilterNodeData">
                                <ref key="filterNode" refId="3209"/>
                                <s key="dim">VOC_A01</s>
                                <i key="segmentLevel">0</i>
                                <ref key="segment" refId="28"/>
                                <be key="dictionaryHeader" refId="3213" clsId="MultiDesc">
                                  <a key="desc" refId="3214" ln="4" eid="SYS_STR">
                                    <s>Companies accounted for under the equity method</s>
                                    <s>At equity bewertete Unternehmen</s>
                                    <nl/>
                                    <nl/>
                                  </a>
                                </be>
                                <b key="placeHolder">N</b>
                                <ref key="weight" refId="29"/>
                                <be key="textMatchingCondition" refId="3215" clsId="TextMatchingCondition">
                                  <ref key="op" refId="31"/>
                                  <s key="val"/>
                                </be>
                                <ref key="change" refId="32"/>
                                <ref key="dataType" refId="33"/>
                                <b key="prevailingDataType">N</b>
                                <ref key="editability" refId="34"/>
                                <s key="originalID">257</s>
                                <b key="signChange">N</b>
                                <b key="nativeSignChange">N</b>
                                <l key="nav" refId="3216" ln="0" eid="ScenarioModifierValue"/>
                                <i key="sco">0</i>
                                <b key="applyFiltersForForcedScenarioPeriodoMap">N</b>
                                <b key="lineSplit">N</b>
                                <b key="addRCRow">N</b>
                                <b key="complementary">N</b>
                                <ref key="periodicCalculation" refId="275"/>
                                <b key="breakLevelSubtotal">N</b>
                                <b key="alreadyDrilled">N</b>
                                <m key="nodeTypes" refId="3217" keid="SYS_STR" veid="EFReportingNodeType">
                                  <key>
                                    <s>564F435F413031-4E-31313431323130303030---</s>
                                  </key>
                                  <val>
                                    <ref refId="266"/>
                                  </val>
                                </m>
                                <b key="multiSelection">N</b>
                              </be>
                              <cust key="id" clsId="FilterOid">257</cust>
                              <s key="cod"/>
                              <s key="desc"/>
                              <i key="index">4</i>
                              <l key="children" refId="3218" ln="0" eid="Framework.com.tagetik.trees.INode,framework"/>
                              <ref key="parent" refId="3165"/>
                            </be>
                            <be refId="3219" clsId="FilterNode">
                              <l key="dimensionOids" refId="3220" ln="1" eid="DimensionOid">
                                <cust clsId="DimensionOid">564F435F413031-4E-31313430303030303030---</cust>
                              </l>
                              <l key="AdHocParamDimensionOids" refId="3221" ln="0" eid="DimensionOid"/>
                              <be key="data" refId="3222" clsId="FilterNodeData">
                                <ref key="filterNode" refId="3219"/>
                                <s key="dim">VOC_A01</s>
                                <i key="segmentLevel">0</i>
                                <ref key="segment" refId="28"/>
                                <be key="dictionaryHeader" refId="3223" clsId="MultiDesc">
                                  <a key="desc" refId="3224" ln="4" eid="SYS_STR">
                                    <s>Other financial assets</s>
                                    <s>Sonstige Finanzanlagen</s>
                                    <nl/>
                                    <nl/>
                                  </a>
                                </be>
                                <b key="placeHolder">N</b>
                                <ref key="weight" refId="29"/>
                                <be key="textMatchingCondition" refId="3225" clsId="TextMatchingCondition">
                                  <ref key="op" refId="31"/>
                                  <s key="val"/>
                                </be>
                                <ref key="change" refId="32"/>
                                <ref key="dataType" refId="33"/>
                                <b key="prevailingDataType">N</b>
                                <ref key="editability" refId="34"/>
                                <s key="originalID">258</s>
                                <b key="signChange">N</b>
                                <b key="nativeSignChange">N</b>
                                <l key="nav" refId="3226" ln="0" eid="ScenarioModifierValue"/>
                                <i key="sco">0</i>
                                <b key="applyFiltersForForcedScenarioPeriodoMap">N</b>
                                <b key="lineSplit">N</b>
                                <b key="addRCRow">N</b>
                                <b key="complementary">N</b>
                                <ref key="periodicCalculation" refId="275"/>
                                <b key="breakLevelSubtotal">N</b>
                                <b key="alreadyDrilled">N</b>
                                <m key="nodeTypes" refId="3227" keid="SYS_STR" veid="EFReportingNodeType">
                                  <key>
                                    <s>564F435F413031-4E-31313430303030303030---</s>
                                  </key>
                                  <val>
                                    <ref refId="266"/>
                                  </val>
                                </m>
                                <b key="multiSelection">N</b>
                              </be>
                              <cust key="id" clsId="FilterOid">258</cust>
                              <s key="cod"/>
                              <s key="desc"/>
                              <i key="index">5</i>
                              <l key="children" refId="3228" ln="0" eid="Framework.com.tagetik.trees.INode,framework"/>
                              <ref key="parent" refId="3165"/>
                            </be>
                            <be refId="3229" clsId="FilterNode">
                              <l key="dimensionOids" refId="3230" ln="1" eid="DimensionOid">
                                <cust clsId="DimensionOid">564F435F413031-4E-31313431303030303030---</cust>
                              </l>
                              <l key="AdHocParamDimensionOids" refId="3231" ln="0" eid="DimensionOid"/>
                              <be key="data" refId="3232" clsId="FilterNodeData">
                                <ref key="filterNode" refId="3229"/>
                                <s key="dim">VOC_A01</s>
                                <i key="segmentLevel">0</i>
                                <ref key="segment" refId="28"/>
                                <be key="dictionaryHeader" refId="3233" clsId="MultiDesc">
                                  <a key="desc" refId="3234" ln="4" eid="SYS_STR">
                                    <s>Equity investments</s>
                                    <s>Beteiligungen</s>
                                    <nl/>
                                    <nl/>
                                  </a>
                                </be>
                                <b key="placeHolder">N</b>
                                <ref key="weight" refId="29"/>
                                <be key="textMatchingCondition" refId="3235" clsId="TextMatchingCondition">
                                  <ref key="op" refId="31"/>
                                  <s key="val"/>
                                </be>
                                <ref key="change" refId="32"/>
                                <ref key="dataType" refId="33"/>
                                <b key="prevailingDataType">N</b>
                                <ref key="editability" refId="34"/>
                                <s key="originalID">259</s>
                                <b key="signChange">N</b>
                                <b key="nativeSignChange">N</b>
                                <l key="nav" refId="3236" ln="0" eid="ScenarioModifierValue"/>
                                <i key="sco">0</i>
                                <b key="applyFiltersForForcedScenarioPeriodoMap">N</b>
                                <b key="lineSplit">N</b>
                                <b key="addRCRow">N</b>
                                <b key="complementary">N</b>
                                <ref key="periodicCalculation" refId="275"/>
                                <b key="breakLevelSubtotal">N</b>
                                <b key="alreadyDrilled">N</b>
                                <m key="nodeTypes" refId="3237" keid="SYS_STR" veid="EFReportingNodeType">
                                  <key>
                                    <s>564F435F413031-4E-31313431303030303030---</s>
                                  </key>
                                  <val>
                                    <ref refId="266"/>
                                  </val>
                                </m>
                                <b key="multiSelection">N</b>
                              </be>
                              <cust key="id" clsId="FilterOid">259</cust>
                              <s key="cod"/>
                              <s key="desc"/>
                              <i key="index">6</i>
                              <l key="children" refId="3238" ln="0" eid="Framework.com.tagetik.trees.INode,framework"/>
                              <ref key="parent" refId="3165"/>
                            </be>
                            <be refId="3239" clsId="FilterNode">
                              <l key="dimensionOids" refId="3240" ln="1" eid="DimensionOid">
                                <cust clsId="DimensionOid">564F435F413031-4E-31313432303030303030---</cust>
                              </l>
                              <l key="AdHocParamDimensionOids" refId="3241" ln="0" eid="DimensionOid"/>
                              <be key="data" refId="3242" clsId="FilterNodeData">
                                <ref key="filterNode" refId="3239"/>
                                <s key="dim">VOC_A01</s>
                                <i key="segmentLevel">0</i>
                                <ref key="segment" refId="28"/>
                                <be key="dictionaryHeader" refId="3243" clsId="MultiDesc">
                                  <a key="desc" refId="3244" ln="4" eid="SYS_STR">
                                    <s>Non-current securities</s>
                                    <s>Langfristige Wertpapiere</s>
                                    <nl/>
                                    <nl/>
                                  </a>
                                </be>
                                <b key="placeHolder">N</b>
                                <ref key="weight" refId="29"/>
                                <be key="textMatchingCondition" refId="3245" clsId="TextMatchingCondition">
                                  <ref key="op" refId="31"/>
                                  <s key="val"/>
                                </be>
                                <ref key="change" refId="32"/>
                                <ref key="dataType" refId="33"/>
                                <b key="prevailingDataType">N</b>
                                <ref key="editability" refId="34"/>
                                <s key="originalID">260</s>
                                <b key="signChange">N</b>
                                <b key="nativeSignChange">N</b>
                                <l key="nav" refId="3246" ln="0" eid="ScenarioModifierValue"/>
                                <i key="sco">0</i>
                                <b key="applyFiltersForForcedScenarioPeriodoMap">N</b>
                                <b key="lineSplit">N</b>
                                <b key="addRCRow">N</b>
                                <b key="complementary">N</b>
                                <ref key="periodicCalculation" refId="275"/>
                                <b key="breakLevelSubtotal">N</b>
                                <b key="alreadyDrilled">N</b>
                                <m key="nodeTypes" refId="3247" keid="SYS_STR" veid="EFReportingNodeType">
                                  <key>
                                    <s>564F435F413031-4E-31313432303030303030---</s>
                                  </key>
                                  <val>
                                    <ref refId="266"/>
                                  </val>
                                </m>
                                <b key="multiSelection">N</b>
                              </be>
                              <cust key="id" clsId="FilterOid">260</cust>
                              <s key="cod"/>
                              <s key="desc"/>
                              <i key="index">7</i>
                              <l key="children" refId="3248" ln="0" eid="Framework.com.tagetik.trees.INode,framework"/>
                              <ref key="parent" refId="3165"/>
                            </be>
                            <be refId="3249" clsId="FilterNode">
                              <l key="dimensionOids" refId="3250" ln="1" eid="DimensionOid">
                                <cust clsId="DimensionOid">564F435F413031-4E-31323231303030303030---</cust>
                              </l>
                              <l key="AdHocParamDimensionOids" refId="3251" ln="0" eid="DimensionOid"/>
                              <be key="data" refId="3252" clsId="FilterNodeData">
                                <ref key="filterNode" refId="3249"/>
                                <s key="dim">VOC_A01</s>
                                <i key="segmentLevel">0</i>
                                <ref key="segment" refId="28"/>
                                <be key="dictionaryHeader" refId="3253" clsId="MultiDesc">
                                  <a key="desc" refId="3254" ln="4" eid="SYS_STR">
                                    <s>Financial receivables and other financial assets</s>
                                    <s>
                                      Finanzforderungen und sonstige finanzielle Verm
                                      <ch cod="f6"/>
                                      genswerte
                                    </s>
                                    <nl/>
                                    <nl/>
                                  </a>
                                </be>
                                <b key="placeHolder">N</b>
                                <ref key="weight" refId="29"/>
                                <be key="textMatchingCondition" refId="3255" clsId="TextMatchingCondition">
                                  <ref key="op" refId="31"/>
                                  <s key="val"/>
                                </be>
                                <ref key="change" refId="32"/>
                                <ref key="dataType" refId="33"/>
                                <b key="prevailingDataType">N</b>
                                <ref key="editability" refId="34"/>
                                <s key="originalID">261</s>
                                <b key="signChange">N</b>
                                <b key="nativeSignChange">N</b>
                                <l key="nav" refId="3256" ln="0" eid="ScenarioModifierValue"/>
                                <i key="sco">0</i>
                                <b key="applyFiltersForForcedScenarioPeriodoMap">N</b>
                                <b key="lineSplit">N</b>
                                <b key="addRCRow">N</b>
                                <b key="complementary">N</b>
                                <ref key="periodicCalculation" refId="275"/>
                                <b key="breakLevelSubtotal">N</b>
                                <b key="alreadyDrilled">N</b>
                                <m key="nodeTypes" refId="3257" keid="SYS_STR" veid="EFReportingNodeType">
                                  <key>
                                    <s>564F435F413031-4E-31323231303030303030---</s>
                                  </key>
                                  <val>
                                    <ref refId="266"/>
                                  </val>
                                </m>
                                <b key="multiSelection">N</b>
                              </be>
                              <cust key="id" clsId="FilterOid">261</cust>
                              <s key="cod"/>
                              <s key="desc"/>
                              <i key="index">8</i>
                              <l key="children" refId="3258" ln="0" eid="Framework.com.tagetik.trees.INode,framework"/>
                              <ref key="parent" refId="3165"/>
                            </be>
                            <be refId="3259" clsId="FilterNode">
                              <l key="dimensionOids" refId="3260" ln="1" eid="DimensionOid">
                                <cust clsId="DimensionOid">564F435F413031-4E-31323232303030303030---</cust>
                              </l>
                              <l key="AdHocParamDimensionOids" refId="3261" ln="0" eid="DimensionOid"/>
                              <be key="data" refId="3262" clsId="FilterNodeData">
                                <ref key="filterNode" refId="3259"/>
                                <s key="dim">VOC_A01</s>
                                <i key="segmentLevel">0</i>
                                <ref key="segment" refId="28"/>
                                <be key="dictionaryHeader" refId="3263" clsId="MultiDesc">
                                  <a key="desc" refId="3264" ln="4" eid="SYS_STR">
                                    <s>Operating receivables, other operating assets and contract assets</s>
                                    <s>
                                      Betriebliche Forderungen, sonstige betriebliche Verm
                                      <ch cod="f6"/>
                                      genswerte und Vertragsverm
                                      <ch cod="f6"/>
                                      genswerte
                                    </s>
                                    <nl/>
                                    <nl/>
                                  </a>
                                </be>
                                <b key="placeHolder">N</b>
                                <ref key="weight" refId="29"/>
                                <be key="textMatchingCondition" refId="3265" clsId="TextMatchingCondition">
                                  <ref key="op" refId="31"/>
                                  <s key="val"/>
                                </be>
                                <ref key="change" refId="32"/>
                                <ref key="dataType" refId="33"/>
                                <b key="prevailingDataType">N</b>
                                <ref key="editability" refId="34"/>
                                <s key="originalID">262</s>
                                <b key="signChange">N</b>
                                <b key="nativeSignChange">N</b>
                                <l key="nav" refId="3266" ln="0" eid="ScenarioModifierValue"/>
                                <i key="sco">0</i>
                                <b key="applyFiltersForForcedScenarioPeriodoMap">N</b>
                                <b key="lineSplit">N</b>
                                <b key="addRCRow">N</b>
                                <b key="complementary">N</b>
                                <ref key="periodicCalculation" refId="275"/>
                                <b key="breakLevelSubtotal">N</b>
                                <b key="alreadyDrilled">N</b>
                                <m key="nodeTypes" refId="3267" keid="SYS_STR" veid="EFReportingNodeType">
                                  <key>
                                    <s>564F435F413031-4E-31323232303030303030---</s>
                                  </key>
                                  <val>
                                    <ref refId="266"/>
                                  </val>
                                </m>
                                <b key="multiSelection">N</b>
                              </be>
                              <cust key="id" clsId="FilterOid">262</cust>
                              <s key="cod"/>
                              <s key="desc"/>
                              <i key="index">9</i>
                              <l key="children" refId="3268" ln="0" eid="Framework.com.tagetik.trees.INode,framework"/>
                              <ref key="parent" refId="3165"/>
                            </be>
                            <be refId="3269" clsId="FilterNode">
                              <l key="dimensionOids" refId="3270" ln="1" eid="DimensionOid">
                                <cust clsId="DimensionOid">564F435F413031-4E-31323232323030303030---</cust>
                              </l>
                              <l key="AdHocParamDimensionOids" refId="3271" ln="0" eid="DimensionOid"/>
                              <be key="data" refId="3272" clsId="FilterNodeData">
                                <ref key="filterNode" refId="3269"/>
                                <s key="dim">VOC_A01</s>
                                <i key="segmentLevel">0</i>
                                <ref key="segment" refId="28"/>
                                <be key="dictionaryHeader" refId="3273" clsId="MultiDesc">
                                  <a key="desc" refId="3274" ln="4" eid="SYS_STR">
                                    <s>Receivables from derivative financial instruments</s>
                                    <s>Forderungen aus derivativen Finanzinstrumenten</s>
                                    <nl/>
                                    <nl/>
                                  </a>
                                </be>
                                <b key="placeHolder">N</b>
                                <ref key="weight" refId="29"/>
                                <be key="textMatchingCondition" refId="3275" clsId="TextMatchingCondition">
                                  <ref key="op" refId="31"/>
                                  <s key="val"/>
                                </be>
                                <ref key="change" refId="32"/>
                                <ref key="dataType" refId="33"/>
                                <b key="prevailingDataType">N</b>
                                <ref key="editability" refId="34"/>
                                <s key="originalID">302</s>
                                <b key="signChange">N</b>
                                <b key="nativeSignChange">N</b>
                                <l key="nav" refId="3276" ln="0" eid="ScenarioModifierValue"/>
                                <i key="sco">0</i>
                                <b key="applyFiltersForForcedScenarioPeriodoMap">N</b>
                                <b key="lineSplit">N</b>
                                <b key="addRCRow">N</b>
                                <b key="complementary">N</b>
                                <ref key="periodicCalculation" refId="35"/>
                                <b key="breakLevelSubtotal">N</b>
                                <b key="alreadyDrilled">N</b>
                                <b key="multiSelection">N</b>
                              </be>
                              <cust key="id" clsId="FilterOid">302</cust>
                              <s key="cod"/>
                              <s key="desc"/>
                              <i key="index">10</i>
                              <l key="children" refId="3277" ln="0" eid="Framework.com.tagetik.trees.INode,framework"/>
                              <ref key="parent" refId="3165"/>
                            </be>
                            <be refId="3278" clsId="FilterNode">
                              <l key="dimensionOids" refId="3279" ln="1" eid="DimensionOid">
                                <cust clsId="DimensionOid">564F435F413031-4E-31323232343030303030---</cust>
                              </l>
                              <l key="AdHocParamDimensionOids" refId="3280" ln="0" eid="DimensionOid"/>
                              <be key="data" refId="3281" clsId="FilterNodeData">
                                <ref key="filterNode" refId="3278"/>
                                <s key="dim">VOC_A01</s>
                                <i key="segmentLevel">0</i>
                                <ref key="segment" refId="28"/>
                                <be key="dictionaryHeader" refId="3282" clsId="MultiDesc">
                                  <a key="desc" refId="3283" ln="4" eid="SYS_STR">
                                    <s>Other operating assets and contract assets</s>
                                    <s>
                                      Sonstige betriebliche Verm
                                      <ch cod="f6"/>
                                      genswerte und Vertragsverm
                                      <ch cod="f6"/>
                                      genswerte
                                    </s>
                                    <nl/>
                                    <nl/>
                                  </a>
                                </be>
                                <b key="placeHolder">N</b>
                                <ref key="weight" refId="29"/>
                                <be key="textMatchingCondition" refId="3284" clsId="TextMatchingCondition">
                                  <ref key="op" refId="31"/>
                                  <s key="val"/>
                                </be>
                                <ref key="change" refId="32"/>
                                <ref key="dataType" refId="33"/>
                                <b key="prevailingDataType">N</b>
                                <ref key="editability" refId="34"/>
                                <s key="originalID">301</s>
                                <b key="signChange">N</b>
                                <b key="nativeSignChange">N</b>
                                <l key="nav" refId="3285" ln="0" eid="ScenarioModifierValue"/>
                                <i key="sco">0</i>
                                <b key="applyFiltersForForcedScenarioPeriodoMap">N</b>
                                <b key="lineSplit">N</b>
                                <b key="addRCRow">N</b>
                                <b key="complementary">N</b>
                                <ref key="periodicCalculation" refId="35"/>
                                <b key="breakLevelSubtotal">N</b>
                                <b key="alreadyDrilled">N</b>
                                <b key="multiSelection">N</b>
                              </be>
                              <cust key="id" clsId="FilterOid">301</cust>
                              <s key="cod"/>
                              <s key="desc"/>
                              <i key="index">11</i>
                              <l key="children" refId="3286" ln="0" eid="Framework.com.tagetik.trees.INode,framework"/>
                              <ref key="parent" refId="3165"/>
                            </be>
                            <be refId="3287" clsId="FilterNode">
                              <l key="dimensionOids" refId="3288" ln="1" eid="DimensionOid">
                                <cust clsId="DimensionOid">564F435F413031-4E-31323233303030303030---</cust>
                              </l>
                              <l key="AdHocParamDimensionOids" refId="3289" ln="0" eid="DimensionOid"/>
                              <be key="data" refId="3290" clsId="FilterNodeData">
                                <ref key="filterNode" refId="3287"/>
                                <s key="dim">VOC_A01</s>
                                <i key="segmentLevel">0</i>
                                <ref key="segment" refId="28"/>
                                <be key="dictionaryHeader" refId="3291" clsId="MultiDesc">
                                  <a key="desc" refId="3292" ln="4" eid="SYS_STR">
                                    <s>Income tax assets</s>
                                    <s>
                                      Ertragsteueranspr
                                      <ch cod="fc"/>
                                      che
                                    </s>
                                    <nl/>
                                    <nl/>
                                  </a>
                                </be>
                                <b key="placeHolder">N</b>
                                <ref key="weight" refId="29"/>
                                <be key="textMatchingCondition" refId="3293" clsId="TextMatchingCondition">
                                  <ref key="op" refId="31"/>
                                  <s key="val"/>
                                </be>
                                <ref key="change" refId="32"/>
                                <ref key="dataType" refId="33"/>
                                <b key="prevailingDataType">N</b>
                                <ref key="editability" refId="34"/>
                                <s key="originalID">263</s>
                                <b key="signChange">N</b>
                                <b key="nativeSignChange">N</b>
                                <l key="nav" refId="3294" ln="0" eid="ScenarioModifierValue"/>
                                <i key="sco">0</i>
                                <b key="applyFiltersForForcedScenarioPeriodoMap">N</b>
                                <b key="lineSplit">N</b>
                                <b key="addRCRow">N</b>
                                <b key="complementary">N</b>
                                <ref key="periodicCalculation" refId="275"/>
                                <b key="breakLevelSubtotal">N</b>
                                <b key="alreadyDrilled">N</b>
                                <m key="nodeTypes" refId="3295" keid="SYS_STR" veid="EFReportingNodeType">
                                  <key>
                                    <s>564F435F413031-4E-31323233303030303030---</s>
                                  </key>
                                  <val>
                                    <ref refId="266"/>
                                  </val>
                                </m>
                                <b key="multiSelection">N</b>
                              </be>
                              <cust key="id" clsId="FilterOid">263</cust>
                              <s key="cod"/>
                              <s key="desc"/>
                              <i key="index">12</i>
                              <l key="children" refId="3296" ln="0" eid="Framework.com.tagetik.trees.INode,framework"/>
                              <ref key="parent" refId="3165"/>
                            </be>
                            <be refId="3297" clsId="FilterNode">
                              <l key="dimensionOids" refId="3298" ln="1" eid="DimensionOid">
                                <cust clsId="DimensionOid">564F435F413031-4E-31333030303030303030---</cust>
                              </l>
                              <l key="AdHocParamDimensionOids" refId="3299" ln="0" eid="DimensionOid"/>
                              <be key="data" refId="3300" clsId="FilterNodeData">
                                <ref key="filterNode" refId="3297"/>
                                <s key="dim">VOC_A01</s>
                                <i key="segmentLevel">0</i>
                                <ref key="segment" refId="28"/>
                                <be key="dictionaryHeader" refId="3301" clsId="MultiDesc">
                                  <a key="desc" refId="3302" ln="4" eid="SYS_STR">
                                    <s>Deferred tax assets</s>
                                    <s>Aktive latente Steuern</s>
                                    <nl/>
                                    <nl/>
                                  </a>
                                </be>
                                <b key="placeHolder">N</b>
                                <ref key="weight" refId="29"/>
                                <be key="textMatchingCondition" refId="3303" clsId="TextMatchingCondition">
                                  <ref key="op" refId="31"/>
                                  <s key="val"/>
                                </be>
                                <ref key="change" refId="32"/>
                                <ref key="dataType" refId="33"/>
                                <b key="prevailingDataType">N</b>
                                <ref key="editability" refId="34"/>
                                <s key="originalID">264</s>
                                <b key="signChange">N</b>
                                <b key="nativeSignChange">N</b>
                                <l key="nav" refId="3304" ln="0" eid="ScenarioModifierValue"/>
                                <i key="sco">0</i>
                                <b key="applyFiltersForForcedScenarioPeriodoMap">N</b>
                                <b key="lineSplit">N</b>
                                <b key="addRCRow">N</b>
                                <b key="complementary">N</b>
                                <ref key="periodicCalculation" refId="275"/>
                                <b key="breakLevelSubtotal">N</b>
                                <b key="alreadyDrilled">N</b>
                                <m key="nodeTypes" refId="3305" keid="SYS_STR" veid="EFReportingNodeType">
                                  <key>
                                    <s>564F435F413031-4E-31333030303030303030---</s>
                                  </key>
                                  <val>
                                    <ref refId="266"/>
                                  </val>
                                </m>
                                <b key="multiSelection">N</b>
                              </be>
                              <cust key="id" clsId="FilterOid">264</cust>
                              <s key="cod"/>
                              <s key="desc"/>
                              <i key="index">13</i>
                              <l key="children" refId="3306" ln="0" eid="Framework.com.tagetik.trees.INode,framework"/>
                              <ref key="parent" refId="3165"/>
                            </be>
                            <be refId="3307" clsId="FilterNode">
                              <l key="dimensionOids" refId="3308" ln="0" eid="DimensionOid"/>
                              <l key="AdHocParamDimensionOids" refId="3309" ln="0" eid="DimensionOid"/>
                              <be key="data" refId="3310" clsId="FilterNodeData">
                                <ref key="filterNode" refId="3307"/>
                                <s key="dim">VOC_A01</s>
                                <i key="segmentLevel">0</i>
                                <ref key="segment" refId="28"/>
                                <be key="dictionaryHeader" refId="3311" clsId="MultiDesc">
                                  <a key="desc" refId="3312" ln="4" eid="SYS_STR">
                                    <s>Non-current assets</s>
                                    <s>
                                      Langfristige Verm
                                      <ch cod="f6"/>
                                      genswerte
                                    </s>
                                    <nl/>
                                    <nl/>
                                  </a>
                                </be>
                                <b key="placeHolder">S</b>
                                <ref key="weight" refId="29"/>
                                <be key="textMatchingCondition" refId="3313" clsId="TextMatchingCondition">
                                  <ref key="op" refId="31"/>
                                  <s key="val"/>
                                </be>
                                <ref key="change" refId="32"/>
                                <ref key="dataType" refId="33"/>
                                <b key="prevailingDataType">N</b>
                                <ref key="editability" refId="34"/>
                                <s key="originalID">265</s>
                                <b key="signChange">N</b>
                                <b key="nativeSignChange">N</b>
                                <l key="nav" refId="3314" ln="0" eid="ScenarioModifierValue"/>
                                <i key="sco">0</i>
                                <b key="applyFiltersForForcedScenarioPeriodoMap">N</b>
                                <b key="lineSplit">N</b>
                                <b key="addRCRow">N</b>
                                <b key="complementary">N</b>
                                <ref key="periodicCalculation" refId="35"/>
                                <b key="breakLevelSubtotal">N</b>
                                <b key="alreadyDrilled">N</b>
                                <m key="nodeTypes" refId="3315" keid="SYS_STR" veid="EFReportingNodeType">
                                  <key>
                                    <s>264</s>
                                  </key>
                                  <val>
                                    <ref refId="266"/>
                                  </val>
                                </m>
                                <b key="multiSelection">N</b>
                              </be>
                              <cust key="id" clsId="FilterOid">265</cust>
                              <s key="cod"/>
                              <s key="desc"/>
                              <i key="index">14</i>
                              <l key="children" refId="3316" ln="0" eid="Framework.com.tagetik.trees.INode,framework"/>
                              <ref key="parent" refId="3165"/>
                            </be>
                            <be refId="3317" clsId="FilterNode">
                              <l key="dimensionOids" refId="3318" ln="1" eid="DimensionOid">
                                <cust clsId="DimensionOid">564F435F413031-4E-31323130303030303030---</cust>
                              </l>
                              <l key="AdHocParamDimensionOids" refId="3319" ln="0" eid="DimensionOid"/>
                              <be key="data" refId="3320" clsId="FilterNodeData">
                                <ref key="filterNode" refId="3317"/>
                                <s key="dim">VOC_A01</s>
                                <i key="segmentLevel">0</i>
                                <ref key="segment" refId="28"/>
                                <be key="dictionaryHeader" refId="3321" clsId="MultiDesc">
                                  <a key="desc" refId="3322" ln="4" eid="SYS_STR">
                                    <s>Inventories</s>
                                    <s>
                                      Vorr
                                      <ch cod="e4"/>
                                      te
                                    </s>
                                    <nl/>
                                    <nl/>
                                  </a>
                                </be>
                                <b key="placeHolder">N</b>
                                <ref key="weight" refId="29"/>
                                <be key="textMatchingCondition" refId="3323" clsId="TextMatchingCondition">
                                  <ref key="op" refId="31"/>
                                  <s key="val"/>
                                </be>
                                <ref key="change" refId="32"/>
                                <ref key="dataType" refId="33"/>
                                <b key="prevailingDataType">N</b>
                                <ref key="editability" refId="34"/>
                                <s key="originalID">266</s>
                                <b key="signChange">N</b>
                                <b key="nativeSignChange">N</b>
                                <l key="nav" refId="3324" ln="0" eid="ScenarioModifierValue"/>
                                <i key="sco">0</i>
                                <b key="applyFiltersForForcedScenarioPeriodoMap">N</b>
                                <b key="lineSplit">N</b>
                                <b key="addRCRow">N</b>
                                <b key="complementary">N</b>
                                <ref key="periodicCalculation" refId="275"/>
                                <b key="breakLevelSubtotal">N</b>
                                <b key="alreadyDrilled">N</b>
                                <m key="nodeTypes" refId="3325" keid="SYS_STR" veid="EFReportingNodeType">
                                  <key>
                                    <s>564F435F413031-4E-31323130303030303030---</s>
                                  </key>
                                  <val>
                                    <ref refId="266"/>
                                  </val>
                                </m>
                                <b key="multiSelection">N</b>
                              </be>
                              <cust key="id" clsId="FilterOid">266</cust>
                              <s key="cod"/>
                              <s key="desc"/>
                              <i key="index">15</i>
                              <l key="children" refId="3326" ln="0" eid="Framework.com.tagetik.trees.INode,framework"/>
                              <ref key="parent" refId="3165"/>
                            </be>
                            <be refId="3327" clsId="FilterNode">
                              <l key="dimensionOids" refId="3328" ln="1" eid="DimensionOid">
                                <cust clsId="DimensionOid">564F435F413031-4E-31323231303030303030---</cust>
                              </l>
                              <l key="AdHocParamDimensionOids" refId="3329" ln="0" eid="DimensionOid"/>
                              <be key="data" refId="3330" clsId="FilterNodeData">
                                <ref key="filterNode" refId="3327"/>
                                <s key="dim">VOC_A01</s>
                                <i key="segmentLevel">0</i>
                                <ref key="segment" refId="28"/>
                                <be key="dictionaryHeader" refId="3331" clsId="MultiDesc">
                                  <a key="desc" refId="3332" ln="4" eid="SYS_STR">
                                    <s>Financial receivables and other financial assets</s>
                                    <s>
                                      Finanzforderungen und sonstige finanzielle Verm
                                      <ch cod="f6"/>
                                      genswerte
                                    </s>
                                    <nl/>
                                    <nl/>
                                  </a>
                                </be>
                                <b key="placeHolder">N</b>
                                <ref key="weight" refId="29"/>
                                <be key="textMatchingCondition" refId="3333" clsId="TextMatchingCondition">
                                  <ref key="op" refId="31"/>
                                  <s key="val"/>
                                </be>
                                <ref key="change" refId="32"/>
                                <ref key="dataType" refId="33"/>
                                <b key="prevailingDataType">N</b>
                                <ref key="editability" refId="34"/>
                                <s key="originalID">267</s>
                                <b key="signChange">N</b>
                                <b key="nativeSignChange">N</b>
                                <l key="nav" refId="3334" ln="0" eid="ScenarioModifierValue"/>
                                <i key="sco">0</i>
                                <b key="applyFiltersForForcedScenarioPeriodoMap">N</b>
                                <b key="lineSplit">N</b>
                                <b key="addRCRow">N</b>
                                <b key="complementary">N</b>
                                <ref key="periodicCalculation" refId="275"/>
                                <b key="breakLevelSubtotal">N</b>
                                <b key="alreadyDrilled">N</b>
                                <m key="nodeTypes" refId="3335" keid="SYS_STR" veid="EFReportingNodeType">
                                  <key>
                                    <s>564F435F413031-4E-31323231303030303030---</s>
                                  </key>
                                  <val>
                                    <ref refId="266"/>
                                  </val>
                                </m>
                                <b key="multiSelection">N</b>
                              </be>
                              <cust key="id" clsId="FilterOid">267</cust>
                              <s key="cod"/>
                              <s key="desc"/>
                              <i key="index">16</i>
                              <l key="children" refId="3336" ln="0" eid="Framework.com.tagetik.trees.INode,framework"/>
                              <ref key="parent" refId="3165"/>
                            </be>
                            <be refId="3337" clsId="FilterNode">
                              <l key="dimensionOids" refId="3338" ln="1" eid="DimensionOid">
                                <cust clsId="DimensionOid">564F435F413031-4E-31323232303030303030---</cust>
                              </l>
                              <l key="AdHocParamDimensionOids" refId="3339" ln="0" eid="DimensionOid"/>
                              <be key="data" refId="3340" clsId="FilterNodeData">
                                <ref key="filterNode" refId="3337"/>
                                <s key="dim">VOC_A01</s>
                                <i key="segmentLevel">0</i>
                                <ref key="segment" refId="28"/>
                                <be key="dictionaryHeader" refId="3341" clsId="MultiDesc">
                                  <a key="desc" refId="3342" ln="4" eid="SYS_STR">
                                    <s>Trade receivables, other operating assets and contract assets</s>
                                    <s>
                                      Forderungen aus Lieferungen und Leistungen, sonstige betriebliche Verm
                                      <ch cod="f6"/>
                                      genswerte und Vertragsverm
                                      <ch cod="f6"/>
                                      genswerte
                                    </s>
                                    <nl/>
                                    <nl/>
                                  </a>
                                </be>
                                <b key="placeHolder">N</b>
                                <ref key="weight" refId="29"/>
                                <be key="textMatchingCondition" refId="3343" clsId="TextMatchingCondition">
                                  <ref key="op" refId="31"/>
                                  <s key="val"/>
                                </be>
                                <ref key="change" refId="32"/>
                                <ref key="dataType" refId="33"/>
                                <b key="prevailingDataType">N</b>
                                <ref key="editability" refId="34"/>
                                <s key="originalID">268</s>
                                <b key="signChange">N</b>
                                <b key="nativeSignChange">N</b>
                                <l key="nav" refId="3344" ln="0" eid="ScenarioModifierValue"/>
                                <i key="sco">0</i>
                                <b key="applyFiltersForForcedScenarioPeriodoMap">N</b>
                                <b key="lineSplit">N</b>
                                <b key="addRCRow">N</b>
                                <b key="complementary">N</b>
                                <ref key="periodicCalculation" refId="275"/>
                                <b key="breakLevelSubtotal">N</b>
                                <b key="alreadyDrilled">N</b>
                                <m key="nodeTypes" refId="3345" keid="SYS_STR" veid="EFReportingNodeType">
                                  <key>
                                    <s>564F435F413031-4E-31323232303030303030---</s>
                                  </key>
                                  <val>
                                    <ref refId="266"/>
                                  </val>
                                </m>
                                <b key="multiSelection">N</b>
                              </be>
                              <cust key="id" clsId="FilterOid">268</cust>
                              <s key="cod"/>
                              <s key="desc"/>
                              <i key="index">17</i>
                              <l key="children" refId="3346" ln="0" eid="Framework.com.tagetik.trees.INode,framework"/>
                              <ref key="parent" refId="3165"/>
                            </be>
                            <be refId="3347" clsId="FilterNode">
                              <l key="dimensionOids" refId="3348" ln="1" eid="DimensionOid">
                                <cust clsId="DimensionOid">564F435F413031-4E-31323232313031303030---</cust>
                              </l>
                              <l key="AdHocParamDimensionOids" refId="3349" ln="0" eid="DimensionOid"/>
                              <be key="data" refId="3350" clsId="FilterNodeData">
                                <ref key="filterNode" refId="3347"/>
                                <s key="dim">VOC_A01</s>
                                <i key="segmentLevel">0</i>
                                <ref key="segment" refId="28"/>
                                <be key="dictionaryHeader" refId="3351" clsId="MultiDesc">
                                  <a key="desc" refId="3352" ln="4" eid="SYS_STR">
                                    <s>Trade receivables</s>
                                    <s>Forderungen aus Lieferungen und Leistungen</s>
                                    <nl/>
                                    <nl/>
                                  </a>
                                </be>
                                <b key="placeHolder">N</b>
                                <ref key="weight" refId="29"/>
                                <be key="textMatchingCondition" refId="3353" clsId="TextMatchingCondition">
                                  <ref key="op" refId="31"/>
                                  <s key="val"/>
                                </be>
                                <ref key="change" refId="32"/>
                                <ref key="dataType" refId="33"/>
                                <b key="prevailingDataType">N</b>
                                <ref key="editability" refId="34"/>
                                <s key="originalID">305</s>
                                <b key="signChange">N</b>
                                <b key="nativeSignChange">N</b>
                                <l key="nav" refId="3354" ln="0" eid="ScenarioModifierValue"/>
                                <i key="sco">0</i>
                                <b key="applyFiltersForForcedScenarioPeriodoMap">N</b>
                                <b key="lineSplit">N</b>
                                <b key="addRCRow">N</b>
                                <b key="complementary">N</b>
                                <ref key="periodicCalculation" refId="35"/>
                                <b key="breakLevelSubtotal">N</b>
                                <b key="alreadyDrilled">N</b>
                                <b key="multiSelection">N</b>
                              </be>
                              <cust key="id" clsId="FilterOid">305</cust>
                              <s key="cod"/>
                              <s key="desc"/>
                              <i key="index">18</i>
                              <l key="children" refId="3355" ln="0" eid="Framework.com.tagetik.trees.INode,framework"/>
                              <ref key="parent" refId="3165"/>
                            </be>
                            <be refId="3356" clsId="FilterNode">
                              <l key="dimensionOids" refId="3357" ln="1" eid="DimensionOid">
                                <cust clsId="DimensionOid">564F435F413031-4E-31323232323030303030---</cust>
                              </l>
                              <l key="AdHocParamDimensionOids" refId="3358" ln="0" eid="DimensionOid"/>
                              <be key="data" refId="3359" clsId="FilterNodeData">
                                <ref key="filterNode" refId="3356"/>
                                <s key="dim">VOC_A01</s>
                                <i key="segmentLevel">0</i>
                                <ref key="segment" refId="28"/>
                                <be key="dictionaryHeader" refId="3360" clsId="MultiDesc">
                                  <a key="desc" refId="3361" ln="4" eid="SYS_STR">
                                    <s>Receivables from derivative financial instruments</s>
                                    <s>Forderungen aus derivativen Finanzinstrumenten</s>
                                    <nl/>
                                    <nl/>
                                  </a>
                                </be>
                                <b key="placeHolder">N</b>
                                <ref key="weight" refId="29"/>
                                <be key="textMatchingCondition" refId="3362" clsId="TextMatchingCondition">
                                  <ref key="op" refId="31"/>
                                  <s key="val"/>
                                </be>
                                <ref key="change" refId="32"/>
                                <ref key="dataType" refId="33"/>
                                <b key="prevailingDataType">N</b>
                                <ref key="editability" refId="34"/>
                                <s key="originalID">304</s>
                                <b key="signChange">N</b>
                                <b key="nativeSignChange">N</b>
                                <l key="nav" refId="3363" ln="0" eid="ScenarioModifierValue"/>
                                <i key="sco">0</i>
                                <b key="applyFiltersForForcedScenarioPeriodoMap">N</b>
                                <b key="lineSplit">N</b>
                                <b key="addRCRow">N</b>
                                <b key="complementary">N</b>
                                <ref key="periodicCalculation" refId="35"/>
                                <b key="breakLevelSubtotal">N</b>
                                <b key="alreadyDrilled">N</b>
                                <b key="multiSelection">N</b>
                              </be>
                              <cust key="id" clsId="FilterOid">304</cust>
                              <s key="cod"/>
                              <s key="desc"/>
                              <i key="index">19</i>
                              <l key="children" refId="3364" ln="0" eid="Framework.com.tagetik.trees.INode,framework"/>
                              <ref key="parent" refId="3165"/>
                            </be>
                            <be refId="3365" clsId="FilterNode">
                              <l key="dimensionOids" refId="3366" ln="1" eid="DimensionOid">
                                <cust clsId="DimensionOid">564F435F413031-4E-31323232343030303030---</cust>
                              </l>
                              <l key="AdHocParamDimensionOids" refId="3367" ln="0" eid="DimensionOid"/>
                              <be key="data" refId="3368" clsId="FilterNodeData">
                                <ref key="filterNode" refId="3365"/>
                                <s key="dim">VOC_A01</s>
                                <i key="segmentLevel">0</i>
                                <ref key="segment" refId="28"/>
                                <be key="dictionaryHeader" refId="3369" clsId="MultiDesc">
                                  <a key="desc" refId="3370" ln="4" eid="SYS_STR">
                                    <s>Other operating assets and contract assets</s>
                                    <s>
                                      Sonstige betriebliche Verm
                                      <ch cod="f6"/>
                                      genswerte und Vertragsverm
                                      <ch cod="f6"/>
                                      genswerte
                                    </s>
                                    <nl/>
                                    <nl/>
                                  </a>
                                </be>
                                <b key="placeHolder">N</b>
                                <ref key="weight" refId="29"/>
                                <be key="textMatchingCondition" refId="3371" clsId="TextMatchingCondition">
                                  <ref key="op" refId="31"/>
                                  <s key="val"/>
                                </be>
                                <ref key="change" refId="32"/>
                                <ref key="dataType" refId="33"/>
                                <b key="prevailingDataType">N</b>
                                <ref key="editability" refId="34"/>
                                <s key="originalID">303</s>
                                <b key="signChange">N</b>
                                <b key="nativeSignChange">N</b>
                                <l key="nav" refId="3372" ln="0" eid="ScenarioModifierValue"/>
                                <i key="sco">0</i>
                                <b key="applyFiltersForForcedScenarioPeriodoMap">N</b>
                                <b key="lineSplit">N</b>
                                <b key="addRCRow">N</b>
                                <b key="complementary">N</b>
                                <ref key="periodicCalculation" refId="35"/>
                                <b key="breakLevelSubtotal">N</b>
                                <b key="alreadyDrilled">N</b>
                                <b key="multiSelection">N</b>
                              </be>
                              <cust key="id" clsId="FilterOid">303</cust>
                              <s key="cod"/>
                              <s key="desc"/>
                              <i key="index">20</i>
                              <l key="children" refId="3373" ln="0" eid="Framework.com.tagetik.trees.INode,framework"/>
                              <ref key="parent" refId="3165"/>
                            </be>
                            <be refId="3374" clsId="FilterNode">
                              <l key="dimensionOids" refId="3375" ln="1" eid="DimensionOid">
                                <cust clsId="DimensionOid">564F435F413031-4E-31323233303030303030---</cust>
                              </l>
                              <l key="AdHocParamDimensionOids" refId="3376" ln="0" eid="DimensionOid"/>
                              <be key="data" refId="3377" clsId="FilterNodeData">
                                <ref key="filterNode" refId="3374"/>
                                <s key="dim">VOC_A01</s>
                                <i key="segmentLevel">0</i>
                                <ref key="segment" refId="28"/>
                                <be key="dictionaryHeader" refId="3378" clsId="MultiDesc">
                                  <a key="desc" refId="3379" ln="4" eid="SYS_STR">
                                    <s>Income tax assets</s>
                                    <s>
                                      Ertragsteueranspr
                                      <ch cod="fc"/>
                                      che
                                    </s>
                                    <nl/>
                                    <nl/>
                                  </a>
                                </be>
                                <b key="placeHolder">N</b>
                                <ref key="weight" refId="29"/>
                                <be key="textMatchingCondition" refId="3380" clsId="TextMatchingCondition">
                                  <ref key="op" refId="31"/>
                                  <s key="val"/>
                                </be>
                                <ref key="change" refId="32"/>
                                <ref key="dataType" refId="33"/>
                                <b key="prevailingDataType">N</b>
                                <ref key="editability" refId="34"/>
                                <s key="originalID">269</s>
                                <b key="signChange">N</b>
                                <b key="nativeSignChange">N</b>
                                <l key="nav" refId="3381" ln="0" eid="ScenarioModifierValue"/>
                                <i key="sco">0</i>
                                <b key="applyFiltersForForcedScenarioPeriodoMap">N</b>
                                <b key="lineSplit">N</b>
                                <b key="addRCRow">N</b>
                                <b key="complementary">N</b>
                                <ref key="periodicCalculation" refId="275"/>
                                <b key="breakLevelSubtotal">N</b>
                                <b key="alreadyDrilled">N</b>
                                <m key="nodeTypes" refId="3382" keid="SYS_STR" veid="EFReportingNodeType">
                                  <key>
                                    <s>564F435F413031-4E-31323233303030303030---</s>
                                  </key>
                                  <val>
                                    <ref refId="266"/>
                                  </val>
                                </m>
                                <b key="multiSelection">N</b>
                              </be>
                              <cust key="id" clsId="FilterOid">269</cust>
                              <s key="cod"/>
                              <s key="desc"/>
                              <i key="index">21</i>
                              <l key="children" refId="3383" ln="0" eid="Framework.com.tagetik.trees.INode,framework"/>
                              <ref key="parent" refId="3165"/>
                            </be>
                            <be refId="3384" clsId="FilterNode">
                              <l key="dimensionOids" refId="3385" ln="0" eid="DimensionOid"/>
                              <l key="AdHocParamDimensionOids" refId="3386" ln="0" eid="DimensionOid"/>
                              <be key="data" refId="3387" clsId="FilterNodeData">
                                <ref key="filterNode" refId="3384"/>
                                <s key="dim">VOC_A01</s>
                                <i key="segmentLevel">0</i>
                                <ref key="segment" refId="28"/>
                                <be key="reportingFormula" refId="3388" clsId="ReportingFormula">
                                  <b key="serverFormula">N</b>
                                  <b key="formulaRule">N</b>
                                  <s key="formula">{270}+{271}+{273}</s>
                                </be>
                                <be key="dictionaryHeader" refId="3389" clsId="MultiDesc">
                                  <a key="desc" refId="3390" ln="4" eid="SYS_STR">
                                    <s>Liquid funds</s>
                                    <s>Liquide Mittel</s>
                                    <nl/>
                                    <nl/>
                                  </a>
                                </be>
                                <b key="placeHolder">S</b>
                                <ref key="weight" refId="29"/>
                                <be key="textMatchingCondition" refId="3391" clsId="TextMatchingCondition">
                                  <ref key="op" refId="31"/>
                                  <s key="val"/>
                                </be>
                                <ref key="change" refId="32"/>
                                <ref key="dataType" refId="33"/>
                                <b key="prevailingDataType">N</b>
                                <ref key="editability" refId="34"/>
                                <s key="originalID">272</s>
                                <b key="signChange">N</b>
                                <b key="nativeSignChange">N</b>
                                <l key="nav" refId="3392" ln="0" eid="ScenarioModifierValue"/>
                                <i key="sco">0</i>
                                <b key="applyFiltersForForcedScenarioPeriodoMap">N</b>
                                <b key="lineSplit">N</b>
                                <b key="addRCRow">N</b>
                                <b key="complementary">N</b>
                                <ref key="periodicCalculation" refId="35"/>
                                <b key="breakLevelSubtotal">N</b>
                                <b key="alreadyDrilled">N</b>
                                <m key="nodeTypes" refId="3393" keid="SYS_STR" veid="EFReportingNodeType">
                                  <key>
                                    <s>271</s>
                                  </key>
                                  <val>
                                    <ref refId="266"/>
                                  </val>
                                </m>
                                <b key="multiSelection">N</b>
                              </be>
                              <cust key="id" clsId="FilterOid">272</cust>
                              <s key="cod"/>
                              <s key="desc"/>
                              <i key="index">22</i>
                              <l key="children" refId="3394" ln="0" eid="Framework.com.tagetik.trees.INode,framework"/>
                              <ref key="parent" refId="3165"/>
                            </be>
                            <be refId="3395" clsId="FilterNode">
                              <l key="dimensionOids" refId="3396" ln="1" eid="DimensionOid">
                                <cust clsId="DimensionOid">564F435F413031-4E-31323330303030303030---</cust>
                              </l>
                              <l key="AdHocParamDimensionOids" refId="3397" ln="0" eid="DimensionOid"/>
                              <be key="data" refId="3398" clsId="FilterNodeData">
                                <ref key="filterNode" refId="3395"/>
                                <s key="dim">VOC_A01</s>
                                <i key="segmentLevel">0</i>
                                <ref key="segment" refId="28"/>
                                <b key="placeHolder">N</b>
                                <ref key="weight" refId="29"/>
                                <be key="textMatchingCondition" refId="3399" clsId="TextMatchingCondition">
                                  <ref key="op" refId="31"/>
                                  <s key="val"/>
                                </be>
                                <ref key="change" refId="32"/>
                                <ref key="dataType" refId="33"/>
                                <b key="prevailingDataType">N</b>
                                <ref key="editability" refId="34"/>
                                <s key="originalID">270</s>
                                <b key="signChange">N</b>
                                <b key="nativeSignChange">N</b>
                                <l key="nav" refId="3400" ln="0" eid="ScenarioModifierValue"/>
                                <i key="sco">0</i>
                                <b key="applyFiltersForForcedScenarioPeriodoMap">N</b>
                                <b key="lineSplit">N</b>
                                <b key="addRCRow">N</b>
                                <b key="complementary">N</b>
                                <ref key="periodicCalculation" refId="275"/>
                                <b key="breakLevelSubtotal">N</b>
                                <b key="alreadyDrilled">N</b>
                                <m key="nodeTypes" refId="3401" keid="SYS_STR" veid="EFReportingNodeType">
                                  <key>
                                    <s>564F435F413031-4E-31323330303030303030---</s>
                                  </key>
                                  <val>
                                    <ref refId="266"/>
                                  </val>
                                </m>
                                <b key="multiSelection">N</b>
                              </be>
                              <cust key="id" clsId="FilterOid">270</cust>
                              <s key="cod"/>
                              <s key="desc"/>
                              <i key="index">23</i>
                              <l key="children" refId="3402" ln="0" eid="Framework.com.tagetik.trees.INode,framework"/>
                              <ref key="parent" refId="3165"/>
                            </be>
                            <be refId="3403" clsId="FilterNode">
                              <l key="dimensionOids" refId="3404" ln="1" eid="DimensionOid">
                                <cust clsId="DimensionOid">564F435F413031-4E-31323430303030303030---</cust>
                              </l>
                              <l key="AdHocParamDimensionOids" refId="3405" ln="0" eid="DimensionOid"/>
                              <be key="data" refId="3406" clsId="FilterNodeData">
                                <ref key="filterNode" refId="3403"/>
                                <s key="dim">VOC_A01</s>
                                <i key="segmentLevel">0</i>
                                <ref key="segment" refId="28"/>
                                <b key="placeHolder">N</b>
                                <ref key="weight" refId="29"/>
                                <be key="textMatchingCondition" refId="3407" clsId="TextMatchingCondition">
                                  <ref key="op" refId="31"/>
                                  <s key="val"/>
                                </be>
                                <ref key="change" refId="32"/>
                                <ref key="dataType" refId="33"/>
                                <b key="prevailingDataType">N</b>
                                <ref key="editability" refId="34"/>
                                <s key="originalID">271</s>
                                <b key="signChange">N</b>
                                <b key="nativeSignChange">N</b>
                                <l key="nav" refId="3408" ln="0" eid="ScenarioModifierValue"/>
                                <i key="sco">0</i>
                                <b key="applyFiltersForForcedScenarioPeriodoMap">N</b>
                                <b key="lineSplit">N</b>
                                <b key="addRCRow">N</b>
                                <b key="complementary">N</b>
                                <ref key="periodicCalculation" refId="275"/>
                                <b key="breakLevelSubtotal">N</b>
                                <b key="alreadyDrilled">N</b>
                                <m key="nodeTypes" refId="3409" keid="SYS_STR" veid="EFReportingNodeType">
                                  <key>
                                    <s>564F435F413031-4E-31323430303030303030---</s>
                                  </key>
                                  <val>
                                    <ref refId="266"/>
                                  </val>
                                </m>
                                <b key="multiSelection">N</b>
                              </be>
                              <cust key="id" clsId="FilterOid">271</cust>
                              <s key="cod"/>
                              <s key="desc"/>
                              <i key="index">24</i>
                              <l key="children" refId="3410" ln="0" eid="Framework.com.tagetik.trees.INode,framework"/>
                              <ref key="parent" refId="3165"/>
                            </be>
                            <be refId="3411" clsId="FilterNode">
                              <l key="dimensionOids" refId="3412" ln="0" eid="DimensionOid"/>
                              <l key="AdHocParamDimensionOids" refId="3413" ln="0" eid="DimensionOid"/>
                              <be key="data" refId="3414" clsId="FilterNodeData">
                                <ref key="filterNode" refId="3411"/>
                                <s key="dim">VOC_A01</s>
                                <i key="segmentLevel">0</i>
                                <ref key="segment" refId="28"/>
                                <be key="dictionaryHeader" refId="3415" clsId="MultiDesc">
                                  <a key="desc" refId="3416" ln="4" eid="SYS_STR">
                                    <s>Current Securities</s>
                                    <s>Kurzfristige Finanzanlagen</s>
                                    <nl/>
                                    <nl/>
                                  </a>
                                </be>
                                <b key="placeHolder">S</b>
                                <ref key="weight" refId="29"/>
                                <be key="textMatchingCondition" refId="3417" clsId="TextMatchingCondition">
                                  <ref key="op" refId="31"/>
                                  <s key="val"/>
                                </be>
                                <ref key="change" refId="32"/>
                                <ref key="dataType" refId="33"/>
                                <b key="prevailingDataType">N</b>
                                <ref key="editability" refId="34"/>
                                <s key="originalID">273</s>
                                <b key="signChange">N</b>
                                <b key="nativeSignChange">N</b>
                                <l key="nav" refId="3418" ln="0" eid="ScenarioModifierValue"/>
                                <i key="sco">0</i>
                                <b key="applyFiltersForForcedScenarioPeriodoMap">N</b>
                                <b key="lineSplit">N</b>
                                <b key="addRCRow">N</b>
                                <b key="complementary">N</b>
                                <ref key="periodicCalculation" refId="35"/>
                                <b key="breakLevelSubtotal">N</b>
                                <b key="alreadyDrilled">N</b>
                                <m key="nodeTypes" refId="3419" keid="SYS_STR" veid="EFReportingNodeType">
                                  <key>
                                    <s>271</s>
                                  </key>
                                  <val>
                                    <ref refId="266"/>
                                  </val>
                                </m>
                                <b key="multiSelection">N</b>
                              </be>
                              <cust key="id" clsId="FilterOid">273</cust>
                              <s key="cod"/>
                              <s key="desc"/>
                              <i key="index">25</i>
                              <l key="children" refId="3420" ln="0" eid="Framework.com.tagetik.trees.INode,framework"/>
                              <ref key="parent" refId="3165"/>
                            </be>
                            <be refId="3421" clsId="FilterNode">
                              <l key="dimensionOids" refId="3422" ln="1" eid="DimensionOid">
                                <cust clsId="DimensionOid">564F435F413031-4E-31343030303030303030---</cust>
                              </l>
                              <l key="AdHocParamDimensionOids" refId="3423" ln="0" eid="DimensionOid"/>
                              <be key="data" refId="3424" clsId="FilterNodeData">
                                <ref key="filterNode" refId="3421"/>
                                <s key="dim">VOC_A01</s>
                                <i key="segmentLevel">0</i>
                                <ref key="segment" refId="28"/>
                                <be key="dictionaryHeader" refId="3425" clsId="MultiDesc">
                                  <a key="desc" refId="3426" ln="4" eid="SYS_STR">
                                    <s>Assets held for sale</s>
                                    <s>
                                      Zur Ver
                                      <ch cod="e4"/>
                                      u
                                      <ch cod="df"/>
                                      erung gehaltene Verm
                                      <ch cod="f6"/>
                                      genswerte
                                    </s>
                                    <nl/>
                                    <nl/>
                                  </a>
                                </be>
                                <b key="placeHolder">N</b>
                                <ref key="weight" refId="29"/>
                                <be key="textMatchingCondition" refId="3427" clsId="TextMatchingCondition">
                                  <ref key="op" refId="31"/>
                                  <s key="val"/>
                                </be>
                                <ref key="change" refId="32"/>
                                <ref key="dataType" refId="33"/>
                                <b key="prevailingDataType">N</b>
                                <ref key="editability" refId="34"/>
                                <s key="originalID">274</s>
                                <b key="signChange">N</b>
                                <b key="nativeSignChange">N</b>
                                <l key="nav" refId="3428" ln="0" eid="ScenarioModifierValue"/>
                                <i key="sco">0</i>
                                <b key="applyFiltersForForcedScenarioPeriodoMap">N</b>
                                <b key="lineSplit">N</b>
                                <b key="addRCRow">N</b>
                                <b key="complementary">N</b>
                                <ref key="periodicCalculation" refId="275"/>
                                <b key="breakLevelSubtotal">N</b>
                                <b key="alreadyDrilled">N</b>
                                <m key="nodeTypes" refId="3429" keid="SYS_STR" veid="EFReportingNodeType">
                                  <key>
                                    <s>564F435F413031-4E-31343030303030303030---</s>
                                  </key>
                                  <val>
                                    <ref refId="266"/>
                                  </val>
                                </m>
                                <b key="multiSelection">N</b>
                              </be>
                              <cust key="id" clsId="FilterOid">274</cust>
                              <s key="cod"/>
                              <s key="desc"/>
                              <i key="index">26</i>
                              <l key="children" refId="3430" ln="0" eid="Framework.com.tagetik.trees.INode,framework"/>
                              <ref key="parent" refId="3165"/>
                            </be>
                            <be refId="3431" clsId="FilterNode">
                              <l key="dimensionOids" refId="3432" ln="0" eid="DimensionOid"/>
                              <l key="AdHocParamDimensionOids" refId="3433" ln="0" eid="DimensionOid"/>
                              <be key="data" refId="3434" clsId="FilterNodeData">
                                <ref key="filterNode" refId="3431"/>
                                <s key="dim">VOC_A01</s>
                                <i key="segmentLevel">0</i>
                                <ref key="segment" refId="28"/>
                                <be key="dictionaryHeader" refId="3435" clsId="MultiDesc">
                                  <a key="desc" refId="3436" ln="4" eid="SYS_STR">
                                    <s>Current assets</s>
                                    <s>
                                      Kurzfristige Verm
                                      <ch cod="f6"/>
                                      genswerte
                                    </s>
                                    <nl/>
                                    <nl/>
                                  </a>
                                </be>
                                <b key="placeHolder">S</b>
                                <ref key="weight" refId="29"/>
                                <be key="textMatchingCondition" refId="3437" clsId="TextMatchingCondition">
                                  <ref key="op" refId="31"/>
                                  <s key="val"/>
                                </be>
                                <ref key="change" refId="32"/>
                                <ref key="dataType" refId="33"/>
                                <b key="prevailingDataType">N</b>
                                <ref key="editability" refId="34"/>
                                <s key="originalID">275</s>
                                <b key="signChange">N</b>
                                <b key="nativeSignChange">N</b>
                                <l key="nav" refId="3438" ln="0" eid="ScenarioModifierValue"/>
                                <i key="sco">0</i>
                                <b key="applyFiltersForForcedScenarioPeriodoMap">N</b>
                                <b key="lineSplit">N</b>
                                <b key="addRCRow">N</b>
                                <b key="complementary">N</b>
                                <ref key="periodicCalculation" refId="35"/>
                                <b key="breakLevelSubtotal">N</b>
                                <b key="alreadyDrilled">N</b>
                                <m key="nodeTypes" refId="3439" keid="SYS_STR" veid="EFReportingNodeType">
                                  <key>
                                    <s>274</s>
                                  </key>
                                  <val>
                                    <ref refId="266"/>
                                  </val>
                                </m>
                                <b key="multiSelection">N</b>
                              </be>
                              <cust key="id" clsId="FilterOid">275</cust>
                              <s key="cod"/>
                              <s key="desc"/>
                              <i key="index">27</i>
                              <l key="children" refId="3440" ln="0" eid="Framework.com.tagetik.trees.INode,framework"/>
                              <ref key="parent" refId="3165"/>
                            </be>
                            <be refId="3441" clsId="FilterNode">
                              <l key="dimensionOids" refId="3442" ln="0" eid="DimensionOid"/>
                              <l key="AdHocParamDimensionOids" refId="3443" ln="0" eid="DimensionOid"/>
                              <be key="data" refId="3444" clsId="FilterNodeData">
                                <ref key="filterNode" refId="3441"/>
                                <s key="dim">VOC_A01</s>
                                <i key="segmentLevel">0</i>
                                <ref key="segment" refId="28"/>
                                <be key="dictionaryHeader" refId="3445" clsId="MultiDesc">
                                  <a key="desc" refId="3446" ln="4" eid="SYS_STR">
                                    <s>Total assets</s>
                                    <s>Summe Aktiva</s>
                                    <nl/>
                                    <nl/>
                                  </a>
                                </be>
                                <b key="placeHolder">S</b>
                                <ref key="weight" refId="29"/>
                                <be key="textMatchingCondition" refId="3447" clsId="TextMatchingCondition">
                                  <ref key="op" refId="31"/>
                                  <s key="val"/>
                                </be>
                                <ref key="change" refId="32"/>
                                <ref key="dataType" refId="33"/>
                                <b key="prevailingDataType">N</b>
                                <ref key="editability" refId="34"/>
                                <s key="originalID">276</s>
                                <b key="signChange">N</b>
                                <b key="nativeSignChange">N</b>
                                <l key="nav" refId="3448" ln="0" eid="ScenarioModifierValue"/>
                                <i key="sco">0</i>
                                <b key="applyFiltersForForcedScenarioPeriodoMap">N</b>
                                <b key="lineSplit">N</b>
                                <b key="addRCRow">N</b>
                                <b key="complementary">N</b>
                                <ref key="periodicCalculation" refId="35"/>
                                <b key="breakLevelSubtotal">N</b>
                                <b key="alreadyDrilled">N</b>
                                <m key="nodeTypes" refId="3449" keid="SYS_STR" veid="EFReportingNodeType">
                                  <key>
                                    <s>275</s>
                                  </key>
                                  <val>
                                    <ref refId="266"/>
                                  </val>
                                </m>
                                <b key="multiSelection">N</b>
                              </be>
                              <cust key="id" clsId="FilterOid">276</cust>
                              <s key="cod"/>
                              <s key="desc"/>
                              <i key="index">28</i>
                              <l key="children" refId="3450" ln="0" eid="Framework.com.tagetik.trees.INode,framework"/>
                              <ref key="parent" refId="3165"/>
                            </be>
                            <be refId="3451" clsId="FilterNode">
                              <l key="dimensionOids" refId="3452" ln="0" eid="DimensionOid"/>
                              <l key="AdHocParamDimensionOids" refId="3453" ln="0" eid="DimensionOid"/>
                              <be key="data" refId="3454" clsId="FilterNodeData">
                                <ref key="filterNode" refId="3451"/>
                                <s key="dim">VOC_A01</s>
                                <i key="segmentLevel">0</i>
                                <ref key="segment" refId="28"/>
                                <be key="dictionaryHeader" refId="3455" clsId="MultiDesc">
                                  <a key="desc" refId="3456" ln="4" eid="SYS_STR">
                                    <s>Equity and liabilities</s>
                                    <s>Passiva</s>
                                    <nl/>
                                    <nl/>
                                  </a>
                                </be>
                                <b key="placeHolder">S</b>
                                <ref key="weight" refId="29"/>
                                <be key="textMatchingCondition" refId="3457" clsId="TextMatchingCondition">
                                  <ref key="op" refId="31"/>
                                  <s key="val"/>
                                </be>
                                <ref key="change" refId="32"/>
                                <ref key="dataType" refId="33"/>
                                <b key="prevailingDataType">N</b>
                                <ref key="editability" refId="34"/>
                                <s key="originalID">285</s>
                                <b key="signChange">N</b>
                                <b key="nativeSignChange">N</b>
                                <l key="nav" refId="3458" ln="0" eid="ScenarioModifierValue"/>
                                <i key="sco">0</i>
                                <b key="applyFiltersForForcedScenarioPeriodoMap">N</b>
                                <b key="lineSplit">N</b>
                                <b key="addRCRow">N</b>
                                <b key="complementary">N</b>
                                <ref key="periodicCalculation" refId="35"/>
                                <b key="breakLevelSubtotal">N</b>
                                <b key="alreadyDrilled">N</b>
                                <m key="nodeTypes" refId="3459" keid="SYS_STR" veid="EFReportingNodeType">
                                  <key>
                                    <s>276</s>
                                  </key>
                                  <val>
                                    <ref refId="266"/>
                                  </val>
                                </m>
                                <b key="multiSelection">N</b>
                              </be>
                              <cust key="id" clsId="FilterOid">285</cust>
                              <s key="cod"/>
                              <s key="desc"/>
                              <i key="index">29</i>
                              <l key="children" refId="3460" ln="0" eid="Framework.com.tagetik.trees.INode,framework"/>
                              <ref key="parent" refId="3165"/>
                            </be>
                            <be refId="3461" clsId="FilterNode">
                              <l key="dimensionOids" refId="3462" ln="1" eid="DimensionOid">
                                <cust clsId="DimensionOid">564F435F413031-45-32313131313030303030---</cust>
                              </l>
                              <l key="AdHocParamDimensionOids" refId="3463" ln="0" eid="DimensionOid"/>
                              <be key="data" refId="3464" clsId="FilterNodeData">
                                <ref key="filterNode" refId="3461"/>
                                <s key="dim">VOC_A01</s>
                                <i key="segmentLevel">0</i>
                                <ref key="segment" refId="28"/>
                                <be key="dictionaryHeader" refId="3465" clsId="MultiDesc">
                                  <a key="desc" refId="3466" ln="4" eid="SYS_STR">
                                    <s>Capital stock</s>
                                    <s>Gezeichnetes Kapital</s>
                                    <nl/>
                                    <nl/>
                                  </a>
                                </be>
                                <b key="placeHolder">N</b>
                                <ref key="weight" refId="29"/>
                                <be key="textMatchingCondition" refId="3467" clsId="TextMatchingCondition">
                                  <ref key="op" refId="31"/>
                                  <s key="val"/>
                                </be>
                                <ref key="change" refId="32"/>
                                <ref key="dataType" refId="33"/>
                                <b key="prevailingDataType">N</b>
                                <ref key="editability" refId="34"/>
                                <s key="originalID">277</s>
                                <b key="signChange">N</b>
                                <b key="nativeSignChange">N</b>
                                <l key="nav" refId="3468" ln="0" eid="ScenarioModifierValue"/>
                                <i key="sco">0</i>
                                <b key="applyFiltersForForcedScenarioPeriodoMap">N</b>
                                <b key="lineSplit">N</b>
                                <b key="addRCRow">N</b>
                                <b key="complementary">N</b>
                                <ref key="periodicCalculation" refId="275"/>
                                <b key="breakLevelSubtotal">N</b>
                                <b key="alreadyDrilled">N</b>
                                <m key="nodeTypes" refId="3469" keid="SYS_STR" veid="EFReportingNodeType">
                                  <key>
                                    <s>564F435F413031-45-32313131313030303030---</s>
                                  </key>
                                  <val>
                                    <ref refId="266"/>
                                  </val>
                                </m>
                                <b key="multiSelection">N</b>
                              </be>
                              <cust key="id" clsId="FilterOid">277</cust>
                              <s key="cod"/>
                              <s key="desc"/>
                              <i key="index">30</i>
                              <l key="children" refId="3470" ln="0" eid="Framework.com.tagetik.trees.INode,framework"/>
                              <ref key="parent" refId="3165"/>
                            </be>
                            <be refId="3471" clsId="FilterNode">
                              <l key="dimensionOids" refId="3472" ln="1" eid="DimensionOid">
                                <cust clsId="DimensionOid">564F435F413031-4E-32313131303030303030---</cust>
                              </l>
                              <l key="AdHocParamDimensionOids" refId="3473" ln="0" eid="DimensionOid"/>
                              <be key="data" refId="3474" clsId="FilterNodeData">
                                <ref key="filterNode" refId="3471"/>
                                <s key="dim">VOC_A01</s>
                                <i key="segmentLevel">0</i>
                                <ref key="segment" refId="28"/>
                                <b key="placeHolder">N</b>
                                <ref key="weight" refId="29"/>
                                <be key="textMatchingCondition" refId="3475" clsId="TextMatchingCondition">
                                  <ref key="op" refId="31"/>
                                  <s key="val"/>
                                </be>
                                <ref key="change" refId="32"/>
                                <ref key="dataType" refId="33"/>
                                <b key="prevailingDataType">N</b>
                                <ref key="editability" refId="34"/>
                                <s key="originalID">278</s>
                                <b key="signChange">N</b>
                                <b key="nativeSignChange">N</b>
                                <l key="nav" refId="3476" ln="0" eid="ScenarioModifierValue"/>
                                <i key="sco">0</i>
                                <b key="applyFiltersForForcedScenarioPeriodoMap">N</b>
                                <b key="lineSplit">N</b>
                                <b key="addRCRow">N</b>
                                <b key="complementary">N</b>
                                <ref key="periodicCalculation" refId="275"/>
                                <b key="breakLevelSubtotal">N</b>
                                <b key="alreadyDrilled">N</b>
                                <m key="nodeTypes" refId="3477" keid="SYS_STR" veid="EFReportingNodeType">
                                  <key>
                                    <s>564F435F413031-4E-32313131303030303030---</s>
                                  </key>
                                  <val>
                                    <ref refId="266"/>
                                  </val>
                                </m>
                                <b key="multiSelection">N</b>
                              </be>
                              <cust key="id" clsId="FilterOid">278</cust>
                              <s key="cod"/>
                              <s key="desc"/>
                              <i key="index">31</i>
                              <l key="children" refId="3478" ln="0" eid="Framework.com.tagetik.trees.INode,framework"/>
                              <ref key="parent" refId="3165"/>
                            </be>
                            <be refId="3479" clsId="FilterNode">
                              <l key="dimensionOids" refId="3480" ln="0" eid="DimensionOid"/>
                              <l key="AdHocParamDimensionOids" refId="3481" ln="0" eid="DimensionOid"/>
                              <be key="data" refId="3482" clsId="FilterNodeData">
                                <ref key="filterNode" refId="3479"/>
                                <s key="dim">VOC_A01</s>
                                <i key="segmentLevel">0</i>
                                <ref key="segment" refId="28"/>
                                <be key="reportingFormula" refId="3483" clsId="ReportingFormula">
                                  <b key="serverFormula">N</b>
                                  <b key="formulaRule">N</b>
                                  <s key="formula">{278}-{277}</s>
                                </be>
                                <be key="dictionaryHeader" refId="3484" clsId="MultiDesc">
                                  <a key="desc" refId="3485" ln="4" eid="SYS_STR">
                                    <s>Additional paid-in capital</s>
                                    <s>
                                      Kapitalr
                                      <ch cod="fc"/>
                                      cklage
                                    </s>
                                    <nl/>
                                    <nl/>
                                  </a>
                                </be>
                                <b key="placeHolder">S</b>
                                <ref key="weight" refId="29"/>
                                <be key="textMatchingCondition" refId="3486" clsId="TextMatchingCondition">
                                  <ref key="op" refId="31"/>
                                  <s key="val"/>
                                </be>
                                <ref key="change" refId="32"/>
                                <ref key="dataType" refId="33"/>
                                <b key="prevailingDataType">N</b>
                                <ref key="editability" refId="34"/>
                                <s key="originalID">279</s>
                                <b key="signChange">N</b>
                                <b key="nativeSignChange">N</b>
                                <l key="nav" refId="3487" ln="0" eid="ScenarioModifierValue"/>
                                <i key="sco">0</i>
                                <b key="applyFiltersForForcedScenarioPeriodoMap">N</b>
                                <b key="lineSplit">N</b>
                                <b key="addRCRow">N</b>
                                <b key="complementary">N</b>
                                <ref key="periodicCalculation" refId="35"/>
                                <b key="breakLevelSubtotal">N</b>
                                <b key="alreadyDrilled">N</b>
                                <m key="nodeTypes" refId="3488" keid="SYS_STR" veid="EFReportingNodeType">
                                  <key>
                                    <s>278</s>
                                  </key>
                                  <val>
                                    <ref refId="266"/>
                                  </val>
                                </m>
                                <b key="multiSelection">N</b>
                              </be>
                              <cust key="id" clsId="FilterOid">279</cust>
                              <s key="cod"/>
                              <s key="desc"/>
                              <i key="index">32</i>
                              <l key="children" refId="3489" ln="0" eid="Framework.com.tagetik.trees.INode,framework"/>
                              <ref key="parent" refId="3165"/>
                            </be>
                            <be refId="3490" clsId="FilterNode">
                              <l key="dimensionOids" refId="3491" ln="1" eid="DimensionOid">
                                <cust clsId="DimensionOid">564F435F413031-4E-32313132303030303030---</cust>
                              </l>
                              <l key="AdHocParamDimensionOids" refId="3492" ln="0" eid="DimensionOid"/>
                              <be key="data" refId="3493" clsId="FilterNodeData">
                                <ref key="filterNode" refId="3490"/>
                                <s key="dim">VOC_A01</s>
                                <i key="segmentLevel">0</i>
                                <ref key="segment" refId="28"/>
                                <be key="dictionaryHeader" refId="3494" clsId="MultiDesc">
                                  <a key="desc" refId="3495" ln="4" eid="SYS_STR">
                                    <s>Retained earnings</s>
                                    <s>
                                      Gewinnr
                                      <ch cod="fc"/>
                                      cklagen
                                    </s>
                                    <nl/>
                                    <nl/>
                                  </a>
                                </be>
                                <b key="placeHolder">N</b>
                                <ref key="weight" refId="29"/>
                                <be key="textMatchingCondition" refId="3496" clsId="TextMatchingCondition">
                                  <ref key="op" refId="31"/>
                                  <s key="val"/>
                                </be>
                                <ref key="change" refId="32"/>
                                <ref key="dataType" refId="33"/>
                                <b key="prevailingDataType">N</b>
                                <ref key="editability" refId="34"/>
                                <s key="originalID">280</s>
                                <b key="signChange">N</b>
                                <b key="nativeSignChange">N</b>
                                <l key="nav" refId="3497" ln="0" eid="ScenarioModifierValue"/>
                                <i key="sco">0</i>
                                <b key="applyFiltersForForcedScenarioPeriodoMap">N</b>
                                <b key="lineSplit">N</b>
                                <b key="addRCRow">N</b>
                                <b key="complementary">N</b>
                                <ref key="periodicCalculation" refId="275"/>
                                <b key="breakLevelSubtotal">N</b>
                                <b key="alreadyDrilled">N</b>
                                <m key="nodeTypes" refId="3498" keid="SYS_STR" veid="EFReportingNodeType">
                                  <key>
                                    <s>564F435F413031-4E-32313132303030303030---</s>
                                  </key>
                                  <val>
                                    <ref refId="266"/>
                                  </val>
                                </m>
                                <b key="multiSelection">N</b>
                              </be>
                              <cust key="id" clsId="FilterOid">280</cust>
                              <s key="cod"/>
                              <s key="desc"/>
                              <i key="index">33</i>
                              <l key="children" refId="3499" ln="0" eid="Framework.com.tagetik.trees.INode,framework"/>
                              <ref key="parent" refId="3165"/>
                            </be>
                            <be refId="3500" clsId="FilterNode">
                              <l key="dimensionOids" refId="3501" ln="1" eid="DimensionOid">
                                <cust clsId="DimensionOid">564F435F413031-4E-32313133303030303030---</cust>
                              </l>
                              <l key="AdHocParamDimensionOids" refId="3502" ln="0" eid="DimensionOid"/>
                              <be key="data" refId="3503" clsId="FilterNodeData">
                                <ref key="filterNode" refId="3500"/>
                                <s key="dim">VOC_A01</s>
                                <i key="segmentLevel">0</i>
                                <ref key="segment" refId="28"/>
                                <be key="dictionaryHeader" refId="3504" clsId="MultiDesc">
                                  <a key="desc" refId="3505" ln="4" eid="SYS_STR">
                                    <s>Accumulated other comprehensive income</s>
                                    <s>Kumuliertes Other Comprehensive Income</s>
                                    <nl/>
                                    <nl/>
                                  </a>
                                </be>
                                <b key="placeHolder">N</b>
                                <ref key="weight" refId="29"/>
                                <be key="textMatchingCondition" refId="3506" clsId="TextMatchingCondition">
                                  <ref key="op" refId="31"/>
                                  <s key="val"/>
                                </be>
                                <ref key="change" refId="32"/>
                                <ref key="dataType" refId="33"/>
                                <b key="prevailingDataType">N</b>
                                <ref key="editability" refId="34"/>
                                <s key="originalID">281</s>
                                <b key="signChange">N</b>
                                <b key="nativeSignChange">N</b>
                                <l key="nav" refId="3507" ln="0" eid="ScenarioModifierValue"/>
                                <i key="sco">0</i>
                                <b key="applyFiltersForForcedScenarioPeriodoMap">N</b>
                                <b key="lineSplit">N</b>
                                <b key="addRCRow">N</b>
                                <b key="complementary">N</b>
                                <ref key="periodicCalculation" refId="275"/>
                                <b key="breakLevelSubtotal">N</b>
                                <b key="alreadyDrilled">N</b>
                                <m key="nodeTypes" refId="3508" keid="SYS_STR" veid="EFReportingNodeType">
                                  <key>
                                    <s>564F435F413031-4E-32313133303030303030---</s>
                                  </key>
                                  <val>
                                    <ref refId="266"/>
                                  </val>
                                </m>
                                <b key="multiSelection">N</b>
                              </be>
                              <cust key="id" clsId="FilterOid">281</cust>
                              <s key="cod"/>
                              <s key="desc"/>
                              <i key="index">34</i>
                              <l key="children" refId="3509" ln="0" eid="Framework.com.tagetik.trees.INode,framework"/>
                              <ref key="parent" refId="3165"/>
                            </be>
                            <be refId="3510" clsId="FilterNode">
                              <l key="dimensionOids" refId="3511" ln="0" eid="DimensionOid"/>
                              <l key="AdHocParamDimensionOids" refId="3512" ln="0" eid="DimensionOid"/>
                              <be key="data" refId="3513" clsId="FilterNodeData">
                                <ref key="filterNode" refId="3510"/>
                                <s key="dim">VOC_A01</s>
                                <i key="segmentLevel">0</i>
                                <ref key="segment" refId="28"/>
                                <be key="dictionaryHeader" refId="3514" clsId="MultiDesc">
                                  <a key="desc" refId="3515" ln="4" eid="SYS_STR">
                                    <s>Equity attributable to shareholders of Uniper SE </s>
                                    <s>Anteil der Gesellschafter der Uniper SE </s>
                                    <nl/>
                                    <nl/>
                                  </a>
                                </be>
                                <b key="placeHolder">S</b>
                                <ref key="weight" refId="29"/>
                                <be key="textMatchingCondition" refId="3516" clsId="TextMatchingCondition">
                                  <ref key="op" refId="31"/>
                                  <s key="val"/>
                                </be>
                                <ref key="change" refId="32"/>
                                <ref key="dataType" refId="33"/>
                                <b key="prevailingDataType">N</b>
                                <ref key="editability" refId="34"/>
                                <s key="originalID">283</s>
                                <b key="signChange">N</b>
                                <b key="nativeSignChange">N</b>
                                <l key="nav" refId="3517" ln="0" eid="ScenarioModifierValue"/>
                                <i key="sco">0</i>
                                <b key="applyFiltersForForcedScenarioPeriodoMap">N</b>
                                <b key="lineSplit">N</b>
                                <b key="addRCRow">N</b>
                                <b key="complementary">N</b>
                                <ref key="periodicCalculation" refId="35"/>
                                <b key="breakLevelSubtotal">N</b>
                                <b key="alreadyDrilled">N</b>
                                <m key="nodeTypes" refId="3518" keid="SYS_STR" veid="EFReportingNodeType">
                                  <key>
                                    <s>281</s>
                                  </key>
                                  <val>
                                    <ref refId="266"/>
                                  </val>
                                </m>
                                <b key="multiSelection">N</b>
                              </be>
                              <cust key="id" clsId="FilterOid">283</cust>
                              <s key="cod"/>
                              <s key="desc"/>
                              <i key="index">35</i>
                              <l key="children" refId="3519" ln="0" eid="Framework.com.tagetik.trees.INode,framework"/>
                              <ref key="parent" refId="3165"/>
                            </be>
                            <be refId="3520" clsId="FilterNode">
                              <l key="dimensionOids" refId="3521" ln="1" eid="DimensionOid">
                                <cust clsId="DimensionOid">564F435F413031-4E-32313230303030303030---</cust>
                              </l>
                              <l key="AdHocParamDimensionOids" refId="3522" ln="0" eid="DimensionOid"/>
                              <be key="data" refId="3523" clsId="FilterNodeData">
                                <ref key="filterNode" refId="3520"/>
                                <s key="dim">VOC_A01</s>
                                <i key="segmentLevel">0</i>
                                <ref key="segment" refId="28"/>
                                <be key="dictionaryHeader" refId="3524" clsId="MultiDesc">
                                  <a key="desc" refId="3525" ln="4" eid="SYS_STR">
                                    <s>Equity attributable to non-controlling interests</s>
                                    <s>Anteile ohne beherrschenden Einfluss</s>
                                    <nl/>
                                    <nl/>
                                  </a>
                                </be>
                                <b key="placeHolder">N</b>
                                <ref key="weight" refId="29"/>
                                <be key="textMatchingCondition" refId="3526" clsId="TextMatchingCondition">
                                  <ref key="op" refId="31"/>
                                  <s key="val"/>
                                </be>
                                <ref key="change" refId="32"/>
                                <ref key="dataType" refId="33"/>
                                <b key="prevailingDataType">N</b>
                                <ref key="editability" refId="34"/>
                                <s key="originalID">282</s>
                                <b key="signChange">N</b>
                                <b key="nativeSignChange">N</b>
                                <l key="nav" refId="3527" ln="0" eid="ScenarioModifierValue"/>
                                <i key="sco">0</i>
                                <b key="applyFiltersForForcedScenarioPeriodoMap">N</b>
                                <b key="lineSplit">N</b>
                                <b key="addRCRow">N</b>
                                <b key="complementary">N</b>
                                <ref key="periodicCalculation" refId="275"/>
                                <b key="breakLevelSubtotal">N</b>
                                <b key="alreadyDrilled">N</b>
                                <m key="nodeTypes" refId="3528" keid="SYS_STR" veid="EFReportingNodeType">
                                  <key>
                                    <s>564F435F413031-4E-32313230303030303030---</s>
                                  </key>
                                  <val>
                                    <ref refId="266"/>
                                  </val>
                                </m>
                                <b key="multiSelection">N</b>
                              </be>
                              <cust key="id" clsId="FilterOid">282</cust>
                              <s key="cod"/>
                              <s key="desc"/>
                              <i key="index">36</i>
                              <l key="children" refId="3529" ln="0" eid="Framework.com.tagetik.trees.INode,framework"/>
                              <ref key="parent" refId="3165"/>
                            </be>
                            <be refId="3530" clsId="FilterNode">
                              <l key="dimensionOids" refId="3531" ln="0" eid="DimensionOid"/>
                              <l key="AdHocParamDimensionOids" refId="3532" ln="0" eid="DimensionOid"/>
                              <be key="data" refId="3533" clsId="FilterNodeData">
                                <ref key="filterNode" refId="3530"/>
                                <s key="dim">VOC_A01</s>
                                <i key="segmentLevel">0</i>
                                <ref key="segment" refId="28"/>
                                <be key="dictionaryHeader" refId="3534" clsId="MultiDesc">
                                  <a key="desc" refId="3535" ln="4" eid="SYS_STR">
                                    <s>Equity</s>
                                    <s>Eigenkapital </s>
                                    <nl/>
                                    <nl/>
                                  </a>
                                </be>
                                <b key="placeHolder">S</b>
                                <ref key="weight" refId="29"/>
                                <be key="textMatchingCondition" refId="3536" clsId="TextMatchingCondition">
                                  <ref key="op" refId="31"/>
                                  <s key="val"/>
                                </be>
                                <ref key="change" refId="32"/>
                                <ref key="dataType" refId="33"/>
                                <b key="prevailingDataType">N</b>
                                <ref key="editability" refId="34"/>
                                <s key="originalID">284</s>
                                <b key="signChange">N</b>
                                <b key="nativeSignChange">N</b>
                                <l key="nav" refId="3537" ln="0" eid="ScenarioModifierValue"/>
                                <i key="sco">0</i>
                                <b key="applyFiltersForForcedScenarioPeriodoMap">N</b>
                                <b key="lineSplit">N</b>
                                <b key="addRCRow">N</b>
                                <b key="complementary">N</b>
                                <ref key="periodicCalculation" refId="35"/>
                                <b key="breakLevelSubtotal">N</b>
                                <b key="alreadyDrilled">N</b>
                                <m key="nodeTypes" refId="3538" keid="SYS_STR" veid="EFReportingNodeType">
                                  <key>
                                    <s>282</s>
                                  </key>
                                  <val>
                                    <ref refId="266"/>
                                  </val>
                                </m>
                                <b key="multiSelection">N</b>
                              </be>
                              <cust key="id" clsId="FilterOid">284</cust>
                              <s key="cod"/>
                              <s key="desc"/>
                              <i key="index">37</i>
                              <l key="children" refId="3539" ln="0" eid="Framework.com.tagetik.trees.INode,framework"/>
                              <ref key="parent" refId="3165"/>
                            </be>
                            <be refId="3540" clsId="FilterNode">
                              <l key="dimensionOids" refId="3541" ln="1" eid="DimensionOid">
                                <cust clsId="DimensionOid">564F435F413031-4E-32333130303030303030---</cust>
                              </l>
                              <l key="AdHocParamDimensionOids" refId="3542" ln="0" eid="DimensionOid"/>
                              <be key="data" refId="3543" clsId="FilterNodeData">
                                <ref key="filterNode" refId="3540"/>
                                <s key="dim">VOC_A01</s>
                                <i key="segmentLevel">0</i>
                                <ref key="segment" refId="28"/>
                                <be key="dictionaryHeader" refId="3544" clsId="MultiDesc">
                                  <a key="desc" refId="3545" ln="4" eid="SYS_STR">
                                    <s>Financial liabilities and liabilities from leases</s>
                                    <s>Finanzverbindlichkeiten und Verbindlichkeiten aus Leasing</s>
                                    <nl/>
                                    <nl/>
                                  </a>
                                </be>
                                <b key="placeHolder">N</b>
                                <ref key="weight" refId="29"/>
                                <be key="textMatchingCondition" refId="3546" clsId="TextMatchingCondition">
                                  <ref key="op" refId="31"/>
                                  <s key="val"/>
                                </be>
                                <ref key="change" refId="32"/>
                                <ref key="dataType" refId="33"/>
                                <b key="prevailingDataType">N</b>
                                <ref key="editability" refId="34"/>
                                <s key="originalID">286</s>
                                <b key="signChange">N</b>
                                <b key="nativeSignChange">N</b>
                                <l key="nav" refId="3547" ln="0" eid="ScenarioModifierValue"/>
                                <i key="sco">0</i>
                                <b key="applyFiltersForForcedScenarioPeriodoMap">N</b>
                                <b key="lineSplit">N</b>
                                <b key="addRCRow">N</b>
                                <b key="complementary">N</b>
                                <ref key="periodicCalculation" refId="275"/>
                                <b key="breakLevelSubtotal">N</b>
                                <b key="alreadyDrilled">N</b>
                                <m key="nodeTypes" refId="3548" keid="SYS_STR" veid="EFReportingNodeType">
                                  <key>
                                    <s>564F435F413031-4E-32333130303030303030---</s>
                                  </key>
                                  <val>
                                    <ref refId="266"/>
                                  </val>
                                </m>
                                <b key="multiSelection">N</b>
                              </be>
                              <cust key="id" clsId="FilterOid">286</cust>
                              <s key="cod"/>
                              <s key="desc"/>
                              <i key="index">38</i>
                              <l key="children" refId="3549" ln="0" eid="Framework.com.tagetik.trees.INode,framework"/>
                              <ref key="parent" refId="3165"/>
                            </be>
                            <be refId="3550" clsId="FilterNode">
                              <l key="dimensionOids" refId="3551" ln="1" eid="DimensionOid">
                                <cust clsId="DimensionOid">564F435F413031-4E-32333230303030303030---</cust>
                              </l>
                              <l key="AdHocParamDimensionOids" refId="3552" ln="0" eid="DimensionOid"/>
                              <be key="data" refId="3553" clsId="FilterNodeData">
                                <ref key="filterNode" refId="3550"/>
                                <s key="dim">VOC_A01</s>
                                <i key="segmentLevel">0</i>
                                <ref key="segment" refId="28"/>
                                <be key="dictionaryHeader" refId="3554" clsId="MultiDesc">
                                  <a key="desc" refId="3555" ln="4" eid="SYS_STR">
                                    <s>
                                      Operating liabilities and contract liabilities
                                      <ch cod="b9"/>
                                    </s>
                                    <s>
                                      Betriebliche Verbindlichkeiten und Vertragsverbindlichkeiten
                                      <ch cod="b9"/>
                                      <ch cod="207e"/>
                                    </s>
                                    <nl/>
                                    <nl/>
                                  </a>
                                </be>
                                <b key="placeHolder">N</b>
                                <ref key="weight" refId="29"/>
                                <be key="textMatchingCondition" refId="3556" clsId="TextMatchingCondition">
                                  <ref key="op" refId="31"/>
                                  <s key="val"/>
                                </be>
                                <ref key="change" refId="32"/>
                                <ref key="dataType" refId="33"/>
                                <b key="prevailingDataType">N</b>
                                <ref key="editability" refId="34"/>
                                <s key="originalID">287</s>
                                <b key="signChange">N</b>
                                <b key="nativeSignChange">N</b>
                                <l key="nav" refId="3557" ln="0" eid="ScenarioModifierValue"/>
                                <i key="sco">0</i>
                                <b key="applyFiltersForForcedScenarioPeriodoMap">N</b>
                                <b key="lineSplit">N</b>
                                <b key="addRCRow">N</b>
                                <b key="complementary">N</b>
                                <ref key="periodicCalculation" refId="275"/>
                                <b key="breakLevelSubtotal">N</b>
                                <b key="alreadyDrilled">N</b>
                                <m key="nodeTypes" refId="3558" keid="SYS_STR" veid="EFReportingNodeType">
                                  <key>
                                    <s>564F435F413031-4E-32333230303030303030---</s>
                                  </key>
                                  <val>
                                    <ref refId="266"/>
                                  </val>
                                </m>
                                <b key="multiSelection">N</b>
                              </be>
                              <cust key="id" clsId="FilterOid">287</cust>
                              <s key="cod"/>
                              <s key="desc"/>
                              <i key="index">39</i>
                              <l key="children" refId="3559" ln="0" eid="Framework.com.tagetik.trees.INode,framework"/>
                              <ref key="parent" refId="3165"/>
                            </be>
                            <be refId="3560" clsId="FilterNode">
                              <l key="dimensionOids" refId="3561" ln="1" eid="DimensionOid">
                                <cust clsId="DimensionOid">564F435F413031-4E-32333232303030303030---</cust>
                              </l>
                              <l key="AdHocParamDimensionOids" refId="3562" ln="0" eid="DimensionOid"/>
                              <be key="data" refId="3563" clsId="FilterNodeData">
                                <ref key="filterNode" refId="3560"/>
                                <s key="dim">VOC_A01</s>
                                <i key="segmentLevel">0</i>
                                <ref key="segment" refId="28"/>
                                <be key="dictionaryHeader" refId="3564" clsId="MultiDesc">
                                  <a key="desc" refId="3565" ln="4" eid="SYS_STR">
                                    <s>Liabilities from derivative financial instruments</s>
                                    <s>Verbindlichkeiten aus derivativen Finanzinstrumenten</s>
                                    <nl/>
                                    <nl/>
                                  </a>
                                </be>
                                <b key="placeHolder">N</b>
                                <ref key="weight" refId="29"/>
                                <be key="textMatchingCondition" refId="3566" clsId="TextMatchingCondition">
                                  <ref key="op" refId="31"/>
                                  <s key="val"/>
                                </be>
                                <ref key="change" refId="32"/>
                                <ref key="dataType" refId="33"/>
                                <b key="prevailingDataType">N</b>
                                <ref key="editability" refId="34"/>
                                <s key="originalID">307</s>
                                <b key="signChange">N</b>
                                <b key="nativeSignChange">N</b>
                                <l key="nav" refId="3567" ln="0" eid="ScenarioModifierValue"/>
                                <i key="sco">0</i>
                                <b key="applyFiltersForForcedScenarioPeriodoMap">N</b>
                                <b key="lineSplit">N</b>
                                <b key="addRCRow">N</b>
                                <b key="complementary">N</b>
                                <ref key="periodicCalculation" refId="35"/>
                                <b key="breakLevelSubtotal">N</b>
                                <b key="alreadyDrilled">N</b>
                                <b key="multiSelection">N</b>
                              </be>
                              <cust key="id" clsId="FilterOid">307</cust>
                              <s key="cod"/>
                              <s key="desc"/>
                              <i key="index">40</i>
                              <l key="children" refId="3568" ln="0" eid="Framework.com.tagetik.trees.INode,framework"/>
                              <ref key="parent" refId="3165"/>
                            </be>
                            <be refId="3569" clsId="FilterNode">
                              <l key="dimensionOids" refId="3570" ln="1" eid="DimensionOid">
                                <cust clsId="DimensionOid">564F435F413031-4E-32333231303130303030---</cust>
                              </l>
                              <l key="AdHocParamDimensionOids" refId="3571" ln="0" eid="DimensionOid"/>
                              <be key="data" refId="3572" clsId="FilterNodeData">
                                <ref key="filterNode" refId="3569"/>
                                <s key="dim">VOC_A01</s>
                                <i key="segmentLevel">0</i>
                                <ref key="segment" refId="28"/>
                                <be key="dictionaryHeader" refId="3573" clsId="MultiDesc">
                                  <a key="desc" refId="3574" ln="4" eid="SYS_STR">
                                    <s>Other operating liabilities and contract liabilities</s>
                                    <s>Sonstige betriebliche Verbindlichkeiten und Vertragsverbindlichkeiten</s>
                                    <nl/>
                                    <nl/>
                                  </a>
                                </be>
                                <b key="placeHolder">N</b>
                                <ref key="weight" refId="29"/>
                                <be key="textMatchingCondition" refId="3575" clsId="TextMatchingCondition">
                                  <ref key="op" refId="31"/>
                                  <s key="val"/>
                                </be>
                                <ref key="change" refId="32"/>
                                <ref key="dataType" refId="33"/>
                                <b key="prevailingDataType">N</b>
                                <ref key="editability" refId="34"/>
                                <s key="originalID">306</s>
                                <b key="signChange">N</b>
                                <b key="nativeSignChange">N</b>
                                <l key="nav" refId="3576" ln="0" eid="ScenarioModifierValue"/>
                                <i key="sco">0</i>
                                <b key="applyFiltersForForcedScenarioPeriodoMap">N</b>
                                <b key="lineSplit">N</b>
                                <b key="addRCRow">N</b>
                                <b key="complementary">N</b>
                                <ref key="periodicCalculation" refId="35"/>
                                <b key="breakLevelSubtotal">N</b>
                                <b key="alreadyDrilled">N</b>
                                <b key="multiSelection">N</b>
                              </be>
                              <cust key="id" clsId="FilterOid">306</cust>
                              <s key="cod"/>
                              <s key="desc"/>
                              <i key="index">41</i>
                              <l key="children" refId="3577" ln="0" eid="Framework.com.tagetik.trees.INode,framework"/>
                              <ref key="parent" refId="3165"/>
                            </be>
                            <be refId="3578" clsId="FilterNode">
                              <l key="dimensionOids" refId="3579" ln="1" eid="DimensionOid">
                                <cust clsId="DimensionOid">564F435F413031-4E-32323035303030303030---</cust>
                              </l>
                              <l key="AdHocParamDimensionOids" refId="3580" ln="0" eid="DimensionOid"/>
                              <be key="data" refId="3581" clsId="FilterNodeData">
                                <ref key="filterNode" refId="3578"/>
                                <s key="dim">VOC_A01</s>
                                <i key="segmentLevel">0</i>
                                <ref key="segment" refId="28"/>
                                <be key="dictionaryHeader" refId="3582" clsId="MultiDesc">
                                  <a key="desc" refId="3583" ln="4" eid="SYS_STR">
                                    <s>Provisions for pensions and similar obligations</s>
                                    <s>
                                      R
                                      <ch cod="fc"/>
                                      ckstellungen f
                                      <ch cod="fc"/>
                                      r Pensionen und 
                                      <ch cod="e4"/>
                                      hnliche Verpflichtungen
                                    </s>
                                    <nl/>
                                    <nl/>
                                  </a>
                                </be>
                                <b key="placeHolder">N</b>
                                <ref key="weight" refId="29"/>
                                <be key="textMatchingCondition" refId="3584" clsId="TextMatchingCondition">
                                  <ref key="op" refId="31"/>
                                  <s key="val"/>
                                </be>
                                <ref key="change" refId="32"/>
                                <ref key="dataType" refId="33"/>
                                <b key="prevailingDataType">N</b>
                                <ref key="editability" refId="34"/>
                                <s key="originalID">289</s>
                                <b key="signChange">N</b>
                                <b key="nativeSignChange">N</b>
                                <l key="nav" refId="3585" ln="0" eid="ScenarioModifierValue"/>
                                <i key="sco">0</i>
                                <b key="applyFiltersForForcedScenarioPeriodoMap">N</b>
                                <b key="lineSplit">N</b>
                                <b key="addRCRow">N</b>
                                <b key="complementary">N</b>
                                <ref key="periodicCalculation" refId="275"/>
                                <b key="breakLevelSubtotal">N</b>
                                <b key="alreadyDrilled">N</b>
                                <m key="nodeTypes" refId="3586" keid="SYS_STR" veid="EFReportingNodeType">
                                  <key>
                                    <s>564F435F413031-4E-32323035303030303030---</s>
                                  </key>
                                  <val>
                                    <ref refId="266"/>
                                  </val>
                                </m>
                                <b key="multiSelection">N</b>
                              </be>
                              <cust key="id" clsId="FilterOid">289</cust>
                              <s key="cod"/>
                              <s key="desc"/>
                              <i key="index">42</i>
                              <l key="children" refId="3587" ln="0" eid="Framework.com.tagetik.trees.INode,framework"/>
                              <ref key="parent" refId="3165"/>
                            </be>
                            <be refId="3588" clsId="FilterNode">
                              <l key="dimensionOids" refId="3589" ln="1" eid="DimensionOid">
                                <cust clsId="DimensionOid">564F435F413031-4E-32323030303030303030---</cust>
                              </l>
                              <l key="AdHocParamDimensionOids" refId="3590" ln="0" eid="DimensionOid"/>
                              <be key="data" refId="3591" clsId="FilterNodeData">
                                <ref key="filterNode" refId="3588"/>
                                <s key="dim">VOC_A01</s>
                                <i key="segmentLevel">0</i>
                                <ref key="segment" refId="28"/>
                                <b key="placeHolder">N</b>
                                <ref key="weight" refId="29"/>
                                <be key="textMatchingCondition" refId="3592" clsId="TextMatchingCondition">
                                  <ref key="op" refId="31"/>
                                  <s key="val"/>
                                </be>
                                <ref key="change" refId="32"/>
                                <ref key="dataType" refId="33"/>
                                <b key="prevailingDataType">N</b>
                                <ref key="editability" refId="34"/>
                                <s key="originalID">290</s>
                                <b key="signChange">N</b>
                                <b key="nativeSignChange">N</b>
                                <l key="nav" refId="3593" ln="0" eid="ScenarioModifierValue"/>
                                <i key="sco">0</i>
                                <b key="applyFiltersForForcedScenarioPeriodoMap">N</b>
                                <b key="lineSplit">N</b>
                                <b key="addRCRow">N</b>
                                <b key="complementary">N</b>
                                <ref key="periodicCalculation" refId="275"/>
                                <b key="breakLevelSubtotal">N</b>
                                <b key="alreadyDrilled">N</b>
                                <m key="nodeTypes" refId="3594" keid="SYS_STR" veid="EFReportingNodeType">
                                  <key>
                                    <s>564F435F413031-4E-32323030303030303030---</s>
                                  </key>
                                  <val>
                                    <ref refId="266"/>
                                  </val>
                                </m>
                                <b key="multiSelection">N</b>
                              </be>
                              <cust key="id" clsId="FilterOid">290</cust>
                              <s key="cod"/>
                              <s key="desc"/>
                              <i key="index">43</i>
                              <l key="children" refId="3595" ln="0" eid="Framework.com.tagetik.trees.INode,framework"/>
                              <ref key="parent" refId="3165"/>
                            </be>
                            <be refId="3596" clsId="FilterNode">
                              <l key="dimensionOids" refId="3597" ln="0" eid="DimensionOid"/>
                              <l key="AdHocParamDimensionOids" refId="3598" ln="0" eid="DimensionOid"/>
                              <be key="data" refId="3599" clsId="FilterNodeData">
                                <ref key="filterNode" refId="3596"/>
                                <s key="dim">VOC_A01</s>
                                <i key="segmentLevel">0</i>
                                <ref key="segment" refId="28"/>
                                <be key="reportingFormula" refId="3600" clsId="ReportingFormula">
                                  <b key="serverFormula">N</b>
                                  <b key="formulaRule">N</b>
                                  <s key="formula">{290}-{289}</s>
                                </be>
                                <be key="dictionaryHeader" refId="3601" clsId="MultiDesc">
                                  <a key="desc" refId="3602" ln="4" eid="SYS_STR">
                                    <s>Miscellaneous provisions</s>
                                    <s>
                                      <ch cod="dc"/>
                                      brige R
                                      <ch cod="fc"/>
                                      ckstellungen
                                    </s>
                                    <nl/>
                                    <nl/>
                                  </a>
                                </be>
                                <b key="placeHolder">S</b>
                                <ref key="weight" refId="29"/>
                                <be key="textMatchingCondition" refId="3603" clsId="TextMatchingCondition">
                                  <ref key="op" refId="31"/>
                                  <s key="val"/>
                                </be>
                                <ref key="change" refId="32"/>
                                <ref key="dataType" refId="33"/>
                                <b key="prevailingDataType">N</b>
                                <ref key="editability" refId="34"/>
                                <s key="originalID">291</s>
                                <b key="signChange">N</b>
                                <b key="nativeSignChange">N</b>
                                <l key="nav" refId="3604" ln="0" eid="ScenarioModifierValue"/>
                                <i key="sco">0</i>
                                <b key="applyFiltersForForcedScenarioPeriodoMap">N</b>
                                <b key="lineSplit">N</b>
                                <b key="addRCRow">N</b>
                                <b key="complementary">N</b>
                                <ref key="periodicCalculation" refId="35"/>
                                <b key="breakLevelSubtotal">N</b>
                                <b key="alreadyDrilled">N</b>
                                <m key="nodeTypes" refId="3605" keid="SYS_STR" veid="EFReportingNodeType">
                                  <key>
                                    <s>290</s>
                                  </key>
                                  <val>
                                    <ref refId="266"/>
                                  </val>
                                </m>
                                <b key="multiSelection">N</b>
                              </be>
                              <cust key="id" clsId="FilterOid">291</cust>
                              <s key="cod"/>
                              <s key="desc"/>
                              <i key="index">44</i>
                              <l key="children" refId="3606" ln="0" eid="Framework.com.tagetik.trees.INode,framework"/>
                              <ref key="parent" refId="3165"/>
                            </be>
                            <be refId="3607" clsId="FilterNode">
                              <l key="dimensionOids" refId="3608" ln="1" eid="DimensionOid">
                                <cust clsId="DimensionOid">564F435F413031-4E-32343030303030303030---</cust>
                              </l>
                              <l key="AdHocParamDimensionOids" refId="3609" ln="0" eid="DimensionOid"/>
                              <be key="data" refId="3610" clsId="FilterNodeData">
                                <ref key="filterNode" refId="3607"/>
                                <s key="dim">VOC_A01</s>
                                <i key="segmentLevel">0</i>
                                <ref key="segment" refId="28"/>
                                <be key="dictionaryHeader" refId="3611" clsId="MultiDesc">
                                  <a key="desc" refId="3612" ln="4" eid="SYS_STR">
                                    <s>Deferred tax liabilities</s>
                                    <s>Passive latente Steuern</s>
                                    <nl/>
                                    <nl/>
                                  </a>
                                </be>
                                <b key="placeHolder">N</b>
                                <ref key="weight" refId="29"/>
                                <be key="textMatchingCondition" refId="3613" clsId="TextMatchingCondition">
                                  <ref key="op" refId="31"/>
                                  <s key="val"/>
                                </be>
                                <ref key="change" refId="32"/>
                                <ref key="dataType" refId="33"/>
                                <b key="prevailingDataType">N</b>
                                <ref key="editability" refId="34"/>
                                <s key="originalID">292</s>
                                <b key="signChange">N</b>
                                <b key="nativeSignChange">N</b>
                                <l key="nav" refId="3614" ln="0" eid="ScenarioModifierValue"/>
                                <i key="sco">0</i>
                                <b key="applyFiltersForForcedScenarioPeriodoMap">N</b>
                                <b key="lineSplit">N</b>
                                <b key="addRCRow">N</b>
                                <b key="complementary">N</b>
                                <ref key="periodicCalculation" refId="275"/>
                                <b key="breakLevelSubtotal">N</b>
                                <b key="alreadyDrilled">N</b>
                                <m key="nodeTypes" refId="3615" keid="SYS_STR" veid="EFReportingNodeType">
                                  <key>
                                    <s>564F435F413031-4E-32343030303030303030---</s>
                                  </key>
                                  <val>
                                    <ref refId="266"/>
                                  </val>
                                </m>
                                <b key="multiSelection">N</b>
                              </be>
                              <cust key="id" clsId="FilterOid">292</cust>
                              <s key="cod"/>
                              <s key="desc"/>
                              <i key="index">45</i>
                              <l key="children" refId="3616" ln="0" eid="Framework.com.tagetik.trees.INode,framework"/>
                              <ref key="parent" refId="3165"/>
                            </be>
                            <be refId="3617" clsId="FilterNode">
                              <l key="dimensionOids" refId="3618" ln="0" eid="DimensionOid"/>
                              <l key="AdHocParamDimensionOids" refId="3619" ln="0" eid="DimensionOid"/>
                              <be key="data" refId="3620" clsId="FilterNodeData">
                                <ref key="filterNode" refId="3617"/>
                                <s key="dim">VOC_A01</s>
                                <i key="segmentLevel">0</i>
                                <ref key="segment" refId="28"/>
                                <be key="dictionaryHeader" refId="3621" clsId="MultiDesc">
                                  <a key="desc" refId="3622" ln="4" eid="SYS_STR">
                                    <s>Non-current liabilities</s>
                                    <s>Langfristige Schulden</s>
                                    <nl/>
                                    <nl/>
                                  </a>
                                </be>
                                <b key="placeHolder">S</b>
                                <ref key="weight" refId="29"/>
                                <be key="textMatchingCondition" refId="3623" clsId="TextMatchingCondition">
                                  <ref key="op" refId="31"/>
                                  <s key="val"/>
                                </be>
                                <ref key="change" refId="32"/>
                                <ref key="dataType" refId="33"/>
                                <b key="prevailingDataType">N</b>
                                <ref key="editability" refId="34"/>
                                <s key="originalID">293</s>
                                <b key="signChange">N</b>
                                <b key="nativeSignChange">N</b>
                                <l key="nav" refId="3624" ln="0" eid="ScenarioModifierValue"/>
                                <i key="sco">0</i>
                                <b key="applyFiltersForForcedScenarioPeriodoMap">N</b>
                                <b key="lineSplit">N</b>
                                <b key="addRCRow">N</b>
                                <b key="complementary">N</b>
                                <ref key="periodicCalculation" refId="35"/>
                                <b key="breakLevelSubtotal">N</b>
                                <b key="alreadyDrilled">N</b>
                                <m key="nodeTypes" refId="3625" keid="SYS_STR" veid="EFReportingNodeType">
                                  <key>
                                    <s>292</s>
                                  </key>
                                  <val>
                                    <ref refId="266"/>
                                  </val>
                                </m>
                                <b key="multiSelection">N</b>
                              </be>
                              <cust key="id" clsId="FilterOid">293</cust>
                              <s key="cod"/>
                              <s key="desc"/>
                              <i key="index">46</i>
                              <l key="children" refId="3626" ln="0" eid="Framework.com.tagetik.trees.INode,framework"/>
                              <ref key="parent" refId="3165"/>
                            </be>
                            <be refId="3627" clsId="FilterNode">
                              <l key="dimensionOids" refId="3628" ln="1" eid="DimensionOid">
                                <cust clsId="DimensionOid">564F435F413031-4E-32333130303030303030---</cust>
                              </l>
                              <l key="AdHocParamDimensionOids" refId="3629" ln="0" eid="DimensionOid"/>
                              <be key="data" refId="3630" clsId="FilterNodeData">
                                <ref key="filterNode" refId="3627"/>
                                <s key="dim">VOC_A01</s>
                                <i key="segmentLevel">0</i>
                                <ref key="segment" refId="28"/>
                                <be key="dictionaryHeader" refId="3631" clsId="MultiDesc">
                                  <a key="desc" refId="3632" ln="4" eid="SYS_STR">
                                    <s>Financial liabilities and liabilities from leases</s>
                                    <s>Finanzverbindlichkeiten und Verbindlichkeiten aus Leasing</s>
                                    <nl/>
                                    <nl/>
                                  </a>
                                </be>
                                <b key="placeHolder">N</b>
                                <ref key="weight" refId="29"/>
                                <be key="textMatchingCondition" refId="3633" clsId="TextMatchingCondition">
                                  <ref key="op" refId="31"/>
                                  <s key="val"/>
                                </be>
                                <ref key="change" refId="32"/>
                                <ref key="dataType" refId="33"/>
                                <b key="prevailingDataType">N</b>
                                <ref key="editability" refId="34"/>
                                <s key="originalID">294</s>
                                <b key="signChange">N</b>
                                <b key="nativeSignChange">N</b>
                                <l key="nav" refId="3634" ln="0" eid="ScenarioModifierValue"/>
                                <i key="sco">0</i>
                                <b key="applyFiltersForForcedScenarioPeriodoMap">N</b>
                                <b key="lineSplit">N</b>
                                <b key="addRCRow">N</b>
                                <b key="complementary">N</b>
                                <ref key="periodicCalculation" refId="275"/>
                                <b key="breakLevelSubtotal">N</b>
                                <b key="alreadyDrilled">N</b>
                                <m key="nodeTypes" refId="3635" keid="SYS_STR" veid="EFReportingNodeType">
                                  <key>
                                    <s>564F435F413031-4E-32333130303030303030---</s>
                                  </key>
                                  <val>
                                    <ref refId="266"/>
                                  </val>
                                </m>
                                <b key="multiSelection">N</b>
                              </be>
                              <cust key="id" clsId="FilterOid">294</cust>
                              <s key="cod"/>
                              <s key="desc"/>
                              <i key="index">47</i>
                              <l key="children" refId="3636" ln="0" eid="Framework.com.tagetik.trees.INode,framework"/>
                              <ref key="parent" refId="3165"/>
                            </be>
                            <be refId="3637" clsId="FilterNode">
                              <l key="dimensionOids" refId="3638" ln="1" eid="DimensionOid">
                                <cust clsId="DimensionOid">564F435F413031-4E-32333230303030303030---</cust>
                              </l>
                              <l key="AdHocParamDimensionOids" refId="3639" ln="0" eid="DimensionOid"/>
                              <be key="data" refId="3640" clsId="FilterNodeData">
                                <ref key="filterNode" refId="3637"/>
                                <s key="dim">VOC_A01</s>
                                <i key="segmentLevel">0</i>
                                <ref key="segment" refId="28"/>
                                <be key="dictionaryHeader" refId="3641" clsId="MultiDesc">
                                  <a key="desc" refId="3642" ln="4" eid="SYS_STR">
                                    <s>Trade payables, other operating liabilities and contract liabilities</s>
                                    <s>
                                      Verbindlichkeiten aus Lieferungen und Leistungen, sonstige betriebliche Verbindlichkeiten und Vertragsverbindlichkeiten
                                      <ch cod="b9"/>
                                      <ch cod="207e"/>
                                    </s>
                                    <nl/>
                                    <nl/>
                                  </a>
                                </be>
                                <b key="placeHolder">N</b>
                                <ref key="weight" refId="29"/>
                                <be key="textMatchingCondition" refId="3643" clsId="TextMatchingCondition">
                                  <ref key="op" refId="31"/>
                                  <s key="val"/>
                                </be>
                                <ref key="change" refId="32"/>
                                <ref key="dataType" refId="33"/>
                                <b key="prevailingDataType">N</b>
                                <ref key="editability" refId="34"/>
                                <s key="originalID">295</s>
                                <b key="signChange">N</b>
                                <b key="nativeSignChange">N</b>
                                <l key="nav" refId="3644" ln="0" eid="ScenarioModifierValue"/>
                                <i key="sco">0</i>
                                <b key="applyFiltersForForcedScenarioPeriodoMap">N</b>
                                <b key="lineSplit">N</b>
                                <b key="addRCRow">N</b>
                                <b key="complementary">N</b>
                                <ref key="periodicCalculation" refId="275"/>
                                <b key="breakLevelSubtotal">N</b>
                                <b key="alreadyDrilled">N</b>
                                <m key="nodeTypes" refId="3645" keid="SYS_STR" veid="EFReportingNodeType">
                                  <key>
                                    <s>564F435F413031-4E-32333230303030303030---</s>
                                  </key>
                                  <val>
                                    <ref refId="266"/>
                                  </val>
                                </m>
                                <b key="multiSelection">N</b>
                              </be>
                              <cust key="id" clsId="FilterOid">295</cust>
                              <s key="cod"/>
                              <s key="desc"/>
                              <i key="index">48</i>
                              <l key="children" refId="3646" ln="0" eid="Framework.com.tagetik.trees.INode,framework"/>
                              <ref key="parent" refId="3165"/>
                            </be>
                            <be refId="3647" clsId="FilterNode">
                              <l key="dimensionOids" refId="3648" ln="1" eid="DimensionOid">
                                <cust clsId="DimensionOid">564F435F413031-4E-32333231303230303030---</cust>
                              </l>
                              <l key="AdHocParamDimensionOids" refId="3649" ln="0" eid="DimensionOid"/>
                              <be key="data" refId="3650" clsId="FilterNodeData">
                                <ref key="filterNode" refId="3647"/>
                                <s key="dim">VOC_A01</s>
                                <i key="segmentLevel">0</i>
                                <ref key="segment" refId="28"/>
                                <be key="dictionaryHeader" refId="3651" clsId="MultiDesc">
                                  <a key="desc" refId="3652" ln="4" eid="SYS_STR">
                                    <s>Trade payables</s>
                                    <s>Verbindlichkeiten aus Lieferungen und Leistungen</s>
                                    <nl/>
                                    <nl/>
                                  </a>
                                </be>
                                <b key="placeHolder">N</b>
                                <ref key="weight" refId="29"/>
                                <be key="textMatchingCondition" refId="3653" clsId="TextMatchingCondition">
                                  <ref key="op" refId="31"/>
                                  <s key="val"/>
                                </be>
                                <ref key="change" refId="32"/>
                                <ref key="dataType" refId="33"/>
                                <b key="prevailingDataType">N</b>
                                <ref key="editability" refId="34"/>
                                <s key="originalID">310</s>
                                <b key="signChange">N</b>
                                <b key="nativeSignChange">N</b>
                                <l key="nav" refId="3654" ln="0" eid="ScenarioModifierValue"/>
                                <i key="sco">0</i>
                                <b key="applyFiltersForForcedScenarioPeriodoMap">N</b>
                                <b key="lineSplit">N</b>
                                <b key="addRCRow">N</b>
                                <b key="complementary">N</b>
                                <ref key="periodicCalculation" refId="35"/>
                                <b key="breakLevelSubtotal">N</b>
                                <b key="alreadyDrilled">N</b>
                                <b key="multiSelection">N</b>
                              </be>
                              <cust key="id" clsId="FilterOid">310</cust>
                              <s key="cod"/>
                              <s key="desc"/>
                              <i key="index">49</i>
                              <l key="children" refId="3655" ln="0" eid="Framework.com.tagetik.trees.INode,framework"/>
                              <ref key="parent" refId="3165"/>
                            </be>
                            <be refId="3656" clsId="FilterNode">
                              <l key="dimensionOids" refId="3657" ln="1" eid="DimensionOid">
                                <cust clsId="DimensionOid">564F435F413031-4E-32333232303030303030---</cust>
                              </l>
                              <l key="AdHocParamDimensionOids" refId="3658" ln="0" eid="DimensionOid"/>
                              <be key="data" refId="3659" clsId="FilterNodeData">
                                <ref key="filterNode" refId="3656"/>
                                <s key="dim">VOC_A01</s>
                                <i key="segmentLevel">0</i>
                                <ref key="segment" refId="28"/>
                                <be key="dictionaryHeader" refId="3660" clsId="MultiDesc">
                                  <a key="desc" refId="3661" ln="4" eid="SYS_STR">
                                    <s>Liabilities from derivative financial instruments</s>
                                    <s>Verbindlichkeiten aus derivativen Finanzinstrumenten</s>
                                    <nl/>
                                    <nl/>
                                  </a>
                                </be>
                                <b key="placeHolder">N</b>
                                <ref key="weight" refId="29"/>
                                <be key="textMatchingCondition" refId="3662" clsId="TextMatchingCondition">
                                  <ref key="op" refId="31"/>
                                  <s key="val"/>
                                </be>
                                <ref key="change" refId="32"/>
                                <ref key="dataType" refId="33"/>
                                <b key="prevailingDataType">N</b>
                                <ref key="editability" refId="34"/>
                                <s key="originalID">309</s>
                                <b key="signChange">N</b>
                                <b key="nativeSignChange">N</b>
                                <l key="nav" refId="3663" ln="0" eid="ScenarioModifierValue"/>
                                <i key="sco">0</i>
                                <b key="applyFiltersForForcedScenarioPeriodoMap">N</b>
                                <b key="lineSplit">N</b>
                                <b key="addRCRow">N</b>
                                <b key="complementary">N</b>
                                <ref key="periodicCalculation" refId="35"/>
                                <b key="breakLevelSubtotal">N</b>
                                <b key="alreadyDrilled">N</b>
                                <b key="multiSelection">N</b>
                              </be>
                              <cust key="id" clsId="FilterOid">309</cust>
                              <s key="cod"/>
                              <s key="desc"/>
                              <i key="index">50</i>
                              <l key="children" refId="3664" ln="0" eid="Framework.com.tagetik.trees.INode,framework"/>
                              <ref key="parent" refId="3165"/>
                            </be>
                            <be refId="3665" clsId="FilterNode">
                              <l key="dimensionOids" refId="3666" ln="1" eid="DimensionOid">
                                <cust clsId="DimensionOid">564F435F413031-4E-32333231303130303030---</cust>
                              </l>
                              <l key="AdHocParamDimensionOids" refId="3667" ln="0" eid="DimensionOid"/>
                              <be key="data" refId="3668" clsId="FilterNodeData">
                                <ref key="filterNode" refId="3665"/>
                                <s key="dim">VOC_A01</s>
                                <i key="segmentLevel">0</i>
                                <ref key="segment" refId="28"/>
                                <be key="dictionaryHeader" refId="3669" clsId="MultiDesc">
                                  <a key="desc" refId="3670" ln="4" eid="SYS_STR">
                                    <s>Other operating liabilities and contract liabilities</s>
                                    <s>Sonstige betriebliche Verbindlichkeiten und Vertragsverbindlichkeiten</s>
                                    <nl/>
                                    <nl/>
                                  </a>
                                </be>
                                <b key="placeHolder">N</b>
                                <ref key="weight" refId="29"/>
                                <be key="textMatchingCondition" refId="3671" clsId="TextMatchingCondition">
                                  <ref key="op" refId="31"/>
                                  <s key="val"/>
                                </be>
                                <ref key="change" refId="32"/>
                                <ref key="dataType" refId="33"/>
                                <b key="prevailingDataType">N</b>
                                <ref key="editability" refId="34"/>
                                <s key="originalID">308</s>
                                <b key="signChange">N</b>
                                <b key="nativeSignChange">N</b>
                                <l key="nav" refId="3672" ln="0" eid="ScenarioModifierValue"/>
                                <i key="sco">0</i>
                                <b key="applyFiltersForForcedScenarioPeriodoMap">N</b>
                                <b key="lineSplit">N</b>
                                <b key="addRCRow">N</b>
                                <b key="complementary">N</b>
                                <ref key="periodicCalculation" refId="35"/>
                                <b key="breakLevelSubtotal">N</b>
                                <b key="alreadyDrilled">N</b>
                                <b key="multiSelection">N</b>
                              </be>
                              <cust key="id" clsId="FilterOid">308</cust>
                              <s key="cod"/>
                              <s key="desc"/>
                              <i key="index">51</i>
                              <l key="children" refId="3673" ln="0" eid="Framework.com.tagetik.trees.INode,framework"/>
                              <ref key="parent" refId="3165"/>
                            </be>
                            <be refId="3674" clsId="FilterNode">
                              <l key="dimensionOids" refId="3675" ln="1" eid="DimensionOid">
                                <cust clsId="DimensionOid">564F435F413031-4E-32333233303030303030---</cust>
                              </l>
                              <l key="AdHocParamDimensionOids" refId="3676" ln="0" eid="DimensionOid"/>
                              <be key="data" refId="3677" clsId="FilterNodeData">
                                <ref key="filterNode" refId="3674"/>
                                <s key="dim">VOC_A01</s>
                                <i key="segmentLevel">0</i>
                                <ref key="segment" refId="28"/>
                                <be key="dictionaryHeader" refId="3678" clsId="MultiDesc">
                                  <a key="desc" refId="3679" ln="4" eid="SYS_STR">
                                    <s>Income taxes</s>
                                    <s>Ertragsteuern</s>
                                    <nl/>
                                    <nl/>
                                  </a>
                                </be>
                                <b key="placeHolder">N</b>
                                <ref key="weight" refId="29"/>
                                <be key="textMatchingCondition" refId="3680" clsId="TextMatchingCondition">
                                  <ref key="op" refId="31"/>
                                  <s key="val"/>
                                </be>
                                <ref key="change" refId="32"/>
                                <ref key="dataType" refId="33"/>
                                <b key="prevailingDataType">N</b>
                                <ref key="editability" refId="34"/>
                                <s key="originalID">296</s>
                                <b key="signChange">N</b>
                                <b key="nativeSignChange">N</b>
                                <l key="nav" refId="3681" ln="0" eid="ScenarioModifierValue"/>
                                <i key="sco">0</i>
                                <b key="applyFiltersForForcedScenarioPeriodoMap">N</b>
                                <b key="lineSplit">N</b>
                                <b key="addRCRow">N</b>
                                <b key="complementary">N</b>
                                <ref key="periodicCalculation" refId="275"/>
                                <b key="breakLevelSubtotal">N</b>
                                <b key="alreadyDrilled">N</b>
                                <m key="nodeTypes" refId="3682" keid="SYS_STR" veid="EFReportingNodeType">
                                  <key>
                                    <s>564F435F413031-4E-32333233303030303030---</s>
                                  </key>
                                  <val>
                                    <ref refId="266"/>
                                  </val>
                                </m>
                                <b key="multiSelection">N</b>
                              </be>
                              <cust key="id" clsId="FilterOid">296</cust>
                              <s key="cod"/>
                              <s key="desc"/>
                              <i key="index">52</i>
                              <l key="children" refId="3683" ln="0" eid="Framework.com.tagetik.trees.INode,framework"/>
                              <ref key="parent" refId="3165"/>
                            </be>
                            <be refId="3684" clsId="FilterNode">
                              <l key="dimensionOids" refId="3685" ln="0" eid="DimensionOid"/>
                              <l key="AdHocParamDimensionOids" refId="3686" ln="0" eid="DimensionOid"/>
                              <be key="data" refId="3687" clsId="FilterNodeData">
                                <ref key="filterNode" refId="3684"/>
                                <s key="dim">VOC_A01</s>
                                <i key="segmentLevel">0</i>
                                <ref key="segment" refId="28"/>
                                <be key="dictionaryHeader" refId="3688" clsId="MultiDesc">
                                  <a key="desc" refId="3689" ln="4" eid="SYS_STR">
                                    <s>Miscellaneous provisions</s>
                                    <s>
                                      <ch cod="dc"/>
                                      brige R
                                      <ch cod="fc"/>
                                      ckstellungen
                                    </s>
                                    <nl/>
                                    <nl/>
                                  </a>
                                </be>
                                <b key="placeHolder">S</b>
                                <ref key="weight" refId="29"/>
                                <be key="textMatchingCondition" refId="3690" clsId="TextMatchingCondition">
                                  <ref key="op" refId="31"/>
                                  <s key="val"/>
                                </be>
                                <ref key="change" refId="32"/>
                                <ref key="dataType" refId="33"/>
                                <b key="prevailingDataType">N</b>
                                <ref key="editability" refId="34"/>
                                <s key="originalID">297</s>
                                <b key="signChange">N</b>
                                <b key="nativeSignChange">N</b>
                                <l key="nav" refId="3691" ln="0" eid="ScenarioModifierValue"/>
                                <i key="sco">0</i>
                                <b key="applyFiltersForForcedScenarioPeriodoMap">N</b>
                                <b key="lineSplit">N</b>
                                <b key="addRCRow">N</b>
                                <b key="complementary">N</b>
                                <ref key="periodicCalculation" refId="35"/>
                                <b key="breakLevelSubtotal">N</b>
                                <b key="alreadyDrilled">N</b>
                                <m key="nodeTypes" refId="3692" keid="SYS_STR" veid="EFReportingNodeType">
                                  <key>
                                    <s>296</s>
                                  </key>
                                  <val>
                                    <ref refId="266"/>
                                  </val>
                                </m>
                                <b key="multiSelection">N</b>
                              </be>
                              <cust key="id" clsId="FilterOid">297</cust>
                              <s key="cod"/>
                              <s key="desc"/>
                              <i key="index">53</i>
                              <l key="children" refId="3693" ln="0" eid="Framework.com.tagetik.trees.INode,framework"/>
                              <ref key="parent" refId="3165"/>
                            </be>
                            <be refId="3694" clsId="FilterNode">
                              <l key="dimensionOids" refId="3695" ln="1" eid="DimensionOid">
                                <cust clsId="DimensionOid">564F435F413031-4E-32353030303030303030---</cust>
                              </l>
                              <l key="AdHocParamDimensionOids" refId="3696" ln="0" eid="DimensionOid"/>
                              <be key="data" refId="3697" clsId="FilterNodeData">
                                <ref key="filterNode" refId="3694"/>
                                <s key="dim">VOC_A01</s>
                                <i key="segmentLevel">0</i>
                                <ref key="segment" refId="28"/>
                                <be key="dictionaryHeader" refId="3698" clsId="MultiDesc">
                                  <a key="desc" refId="3699" ln="4" eid="SYS_STR">
                                    <s>Liabilities associated with assets held for sale</s>
                                    <s>
                                      Mit zur Ver
                                      <ch cod="e4"/>
                                      u
                                      <ch cod="df"/>
                                      erung gehaltenen Verm
                                      <ch cod="f6"/>
                                      genswerten verbundene Schulden
                                    </s>
                                    <nl/>
                                    <nl/>
                                  </a>
                                </be>
                                <b key="placeHolder">N</b>
                                <ref key="weight" refId="29"/>
                                <be key="textMatchingCondition" refId="3700" clsId="TextMatchingCondition">
                                  <ref key="op" refId="31"/>
                                  <s key="val"/>
                                </be>
                                <ref key="change" refId="32"/>
                                <ref key="dataType" refId="33"/>
                                <b key="prevailingDataType">N</b>
                                <ref key="editability" refId="34"/>
                                <s key="originalID">298</s>
                                <b key="signChange">N</b>
                                <b key="nativeSignChange">N</b>
                                <l key="nav" refId="3701" ln="0" eid="ScenarioModifierValue"/>
                                <i key="sco">0</i>
                                <b key="applyFiltersForForcedScenarioPeriodoMap">N</b>
                                <b key="lineSplit">N</b>
                                <b key="addRCRow">N</b>
                                <b key="complementary">N</b>
                                <ref key="periodicCalculation" refId="275"/>
                                <b key="breakLevelSubtotal">N</b>
                                <b key="alreadyDrilled">N</b>
                                <m key="nodeTypes" refId="3702" keid="SYS_STR" veid="EFReportingNodeType">
                                  <key>
                                    <s>564F435F413031-4E-32353030303030303030---</s>
                                  </key>
                                  <val>
                                    <ref refId="266"/>
                                  </val>
                                </m>
                                <b key="multiSelection">N</b>
                              </be>
                              <cust key="id" clsId="FilterOid">298</cust>
                              <s key="cod"/>
                              <s key="desc"/>
                              <i key="index">54</i>
                              <l key="children" refId="3703" ln="0" eid="Framework.com.tagetik.trees.INode,framework"/>
                              <ref key="parent" refId="3165"/>
                            </be>
                            <be refId="3704" clsId="FilterNode">
                              <l key="dimensionOids" refId="3705" ln="0" eid="DimensionOid"/>
                              <l key="AdHocParamDimensionOids" refId="3706" ln="0" eid="DimensionOid"/>
                              <be key="data" refId="3707" clsId="FilterNodeData">
                                <ref key="filterNode" refId="3704"/>
                                <s key="dim">VOC_A01</s>
                                <i key="segmentLevel">0</i>
                                <ref key="segment" refId="28"/>
                                <be key="dictionaryHeader" refId="3708" clsId="MultiDesc">
                                  <a key="desc" refId="3709" ln="4" eid="SYS_STR">
                                    <s>Current liabilities</s>
                                    <s>Kurzfristige Schulden</s>
                                    <nl/>
                                    <nl/>
                                  </a>
                                </be>
                                <b key="placeHolder">S</b>
                                <ref key="weight" refId="29"/>
                                <be key="textMatchingCondition" refId="3710" clsId="TextMatchingCondition">
                                  <ref key="op" refId="31"/>
                                  <s key="val"/>
                                </be>
                                <ref key="change" refId="32"/>
                                <ref key="dataType" refId="33"/>
                                <b key="prevailingDataType">N</b>
                                <ref key="editability" refId="34"/>
                                <s key="originalID">300</s>
                                <b key="signChange">N</b>
                                <b key="nativeSignChange">N</b>
                                <l key="nav" refId="3711" ln="0" eid="ScenarioModifierValue"/>
                                <i key="sco">0</i>
                                <b key="applyFiltersForForcedScenarioPeriodoMap">N</b>
                                <b key="lineSplit">N</b>
                                <b key="addRCRow">N</b>
                                <b key="complementary">N</b>
                                <ref key="periodicCalculation" refId="35"/>
                                <b key="breakLevelSubtotal">N</b>
                                <b key="alreadyDrilled">N</b>
                                <m key="nodeTypes" refId="3712" keid="SYS_STR" veid="EFReportingNodeType">
                                  <key>
                                    <s>298</s>
                                  </key>
                                  <val>
                                    <ref refId="266"/>
                                  </val>
                                </m>
                                <b key="multiSelection">N</b>
                              </be>
                              <cust key="id" clsId="FilterOid">300</cust>
                              <s key="cod"/>
                              <s key="desc"/>
                              <i key="index">55</i>
                              <l key="children" refId="3713" ln="0" eid="Framework.com.tagetik.trees.INode,framework"/>
                              <ref key="parent" refId="3165"/>
                            </be>
                            <be refId="3714" clsId="FilterNode">
                              <l key="dimensionOids" refId="3715" ln="0" eid="DimensionOid"/>
                              <l key="AdHocParamDimensionOids" refId="3716" ln="0" eid="DimensionOid"/>
                              <be key="data" refId="3717" clsId="FilterNodeData">
                                <ref key="filterNode" refId="3714"/>
                                <s key="dim">VOC_A01</s>
                                <i key="segmentLevel">0</i>
                                <ref key="segment" refId="28"/>
                                <be key="dictionaryHeader" refId="3718" clsId="MultiDesc">
                                  <a key="desc" refId="3719" ln="4" eid="SYS_STR">
                                    <s>Total equity and liabilities</s>
                                    <s>Summe Passiva</s>
                                    <nl/>
                                    <nl/>
                                  </a>
                                </be>
                                <b key="placeHolder">S</b>
                                <ref key="weight" refId="29"/>
                                <be key="textMatchingCondition" refId="3720" clsId="TextMatchingCondition">
                                  <ref key="op" refId="31"/>
                                  <s key="val"/>
                                </be>
                                <ref key="change" refId="32"/>
                                <ref key="dataType" refId="33"/>
                                <b key="prevailingDataType">N</b>
                                <ref key="editability" refId="34"/>
                                <s key="originalID">299</s>
                                <b key="signChange">N</b>
                                <b key="nativeSignChange">N</b>
                                <l key="nav" refId="3721" ln="0" eid="ScenarioModifierValue"/>
                                <i key="sco">0</i>
                                <b key="applyFiltersForForcedScenarioPeriodoMap">N</b>
                                <b key="lineSplit">N</b>
                                <b key="addRCRow">N</b>
                                <b key="complementary">N</b>
                                <ref key="periodicCalculation" refId="35"/>
                                <b key="breakLevelSubtotal">N</b>
                                <b key="alreadyDrilled">N</b>
                                <m key="nodeTypes" refId="3722" keid="SYS_STR" veid="EFReportingNodeType">
                                  <key>
                                    <s>298</s>
                                  </key>
                                  <val>
                                    <ref refId="266"/>
                                  </val>
                                </m>
                                <b key="multiSelection">N</b>
                              </be>
                              <cust key="id" clsId="FilterOid">299</cust>
                              <s key="cod"/>
                              <s key="desc"/>
                              <i key="index">56</i>
                              <l key="children" refId="3723" ln="0" eid="Framework.com.tagetik.trees.INode,framework"/>
                              <ref key="parent" refId="3165"/>
                            </be>
                            <be refId="3724" clsId="FilterNode">
                              <l key="dimensionOids" refId="3725" ln="0" eid="DimensionOid"/>
                              <l key="AdHocParamDimensionOids" refId="3726" ln="0" eid="DimensionOid"/>
                              <be key="data" refId="3727" clsId="FilterNodeData">
                                <ref key="filterNode" refId="3724"/>
                                <s key="dim">VOC_A01</s>
                                <i key="segmentLevel">0</i>
                                <ref key="segment" refId="28"/>
                                <b key="placeHolder">S</b>
                                <ref key="weight" refId="29"/>
                                <be key="textMatchingCondition" refId="3728" clsId="TextMatchingCondition">
                                  <ref key="op" refId="31"/>
                                  <s key="val"/>
                                </be>
                                <ref key="change" refId="32"/>
                                <ref key="dataType" refId="33"/>
                                <b key="prevailingDataType">N</b>
                                <ref key="editability" refId="34"/>
                                <s key="originalID">312</s>
                                <b key="signChange">N</b>
                                <b key="nativeSignChange">N</b>
                                <l key="nav" refId="3729" ln="0" eid="ScenarioModifierValue"/>
                                <i key="sco">0</i>
                                <b key="applyFiltersForForcedScenarioPeriodoMap">N</b>
                                <b key="lineSplit">N</b>
                                <b key="addRCRow">N</b>
                                <b key="complementary">N</b>
                                <ref key="periodicCalculation" refId="35"/>
                                <b key="breakLevelSubtotal">N</b>
                                <b key="alreadyDrilled">N</b>
                                <m key="nodeTypes" refId="3730" keid="SYS_STR" veid="EFReportingNodeType">
                                  <key>
                                    <s>299</s>
                                  </key>
                                  <val>
                                    <ref refId="266"/>
                                  </val>
                                </m>
                                <b key="multiSelection">N</b>
                              </be>
                              <cust key="id" clsId="FilterOid">312</cust>
                              <s key="cod"/>
                              <s key="desc"/>
                              <i key="index">57</i>
                              <l key="children" refId="3731" ln="0" eid="Framework.com.tagetik.trees.INode,framework"/>
                              <ref key="parent" refId="3165"/>
                            </be>
                            <be refId="3732" clsId="FilterNode">
                              <l key="dimensionOids" refId="3733" ln="1" eid="DimensionOid">
                                <cust clsId="DimensionOid">564F435F413031-4E-31323332353030303030---</cust>
                              </l>
                              <l key="AdHocParamDimensionOids" refId="3734" ln="0" eid="DimensionOid"/>
                              <be key="data" refId="3735" clsId="FilterNodeData">
                                <ref key="filterNode" refId="3732"/>
                                <s key="dim">VOC_A01</s>
                                <i key="segmentLevel">0</i>
                                <ref key="segment" refId="28"/>
                                <b key="placeHolder">N</b>
                                <ref key="weight" refId="29"/>
                                <be key="textMatchingCondition" refId="3736" clsId="TextMatchingCondition">
                                  <ref key="op" refId="31"/>
                                  <s key="val"/>
                                </be>
                                <ref key="change" refId="32"/>
                                <ref key="dataType" refId="33"/>
                                <b key="prevailingDataType">N</b>
                                <ref key="editability" refId="34"/>
                                <s key="originalID">313</s>
                                <b key="signChange">N</b>
                                <b key="nativeSignChange">N</b>
                                <l key="nav" refId="3737" ln="0" eid="ScenarioModifierValue"/>
                                <i key="sco">0</i>
                                <b key="applyFiltersForForcedScenarioPeriodoMap">N</b>
                                <b key="lineSplit">N</b>
                                <b key="addRCRow">N</b>
                                <b key="complementary">N</b>
                                <ref key="periodicCalculation" refId="275"/>
                                <b key="breakLevelSubtotal">N</b>
                                <b key="alreadyDrilled">N</b>
                                <m key="nodeTypes" refId="3738" keid="SYS_STR" veid="EFReportingNodeType">
                                  <key>
                                    <s>564F435F413031-4E-31323332353030303030---</s>
                                  </key>
                                  <val>
                                    <ref refId="266"/>
                                  </val>
                                </m>
                                <b key="multiSelection">N</b>
                              </be>
                              <cust key="id" clsId="FilterOid">313</cust>
                              <s key="cod"/>
                              <s key="desc"/>
                              <i key="index">58</i>
                              <l key="children" refId="3739" ln="0" eid="Framework.com.tagetik.trees.INode,framework"/>
                              <ref key="parent" refId="3165"/>
                            </be>
                            <be refId="3740" clsId="FilterNode">
                              <l key="dimensionOids" refId="3741" ln="1" eid="DimensionOid">
                                <cust clsId="DimensionOid">564F435F413031-45-31323432303030303030---</cust>
                              </l>
                              <l key="AdHocParamDimensionOids" refId="3742" ln="0" eid="DimensionOid"/>
                              <be key="data" refId="3743" clsId="FilterNodeData">
                                <ref key="filterNode" refId="3740"/>
                                <s key="dim">VOC_A01</s>
                                <i key="segmentLevel">0</i>
                                <ref key="segment" refId="28"/>
                                <b key="placeHolder">N</b>
                                <ref key="weight" refId="29"/>
                                <be key="textMatchingCondition" refId="3744" clsId="TextMatchingCondition">
                                  <ref key="op" refId="31"/>
                                  <s key="val"/>
                                </be>
                                <ref key="change" refId="32"/>
                                <ref key="dataType" refId="33"/>
                                <b key="prevailingDataType">N</b>
                                <ref key="editability" refId="34"/>
                                <s key="originalID">314</s>
                                <b key="signChange">N</b>
                                <b key="nativeSignChange">N</b>
                                <l key="nav" refId="3745" ln="0" eid="ScenarioModifierValue"/>
                                <i key="sco">0</i>
                                <b key="applyFiltersForForcedScenarioPeriodoMap">N</b>
                                <b key="lineSplit">N</b>
                                <b key="addRCRow">N</b>
                                <b key="complementary">N</b>
                                <ref key="periodicCalculation" refId="275"/>
                                <b key="breakLevelSubtotal">N</b>
                                <b key="alreadyDrilled">N</b>
                                <m key="nodeTypes" refId="3746" keid="SYS_STR" veid="EFReportingNodeType">
                                  <key>
                                    <s>564F435F413031-45-31323434303030303030---</s>
                                  </key>
                                  <val>
                                    <ref refId="266"/>
                                  </val>
                                  <key>
                                    <s>564F435F413031-45-31323432303030303030---</s>
                                  </key>
                                  <val>
                                    <ref refId="266"/>
                                  </val>
                                </m>
                                <b key="multiSelection">N</b>
                              </be>
                              <cust key="id" clsId="FilterOid">314</cust>
                              <s key="cod"/>
                              <s key="desc"/>
                              <i key="index">59</i>
                              <l key="children" refId="3747" ln="0" eid="Framework.com.tagetik.trees.INode,framework"/>
                              <ref key="parent" refId="3165"/>
                            </be>
                            <be refId="3748" clsId="FilterNode">
                              <l key="dimensionOids" refId="3749" ln="1" eid="DimensionOid">
                                <cust clsId="DimensionOid">564F435F413031-45-31323434303030303030---</cust>
                              </l>
                              <l key="AdHocParamDimensionOids" refId="3750" ln="0" eid="DimensionOid"/>
                              <be key="data" refId="3751" clsId="FilterNodeData">
                                <ref key="filterNode" refId="3748"/>
                                <s key="dim">VOC_A01</s>
                                <i key="segmentLevel">0</i>
                                <ref key="segment" refId="28"/>
                                <b key="placeHolder">N</b>
                                <ref key="weight" refId="29"/>
                                <be key="textMatchingCondition" refId="3752" clsId="TextMatchingCondition">
                                  <ref key="op" refId="31"/>
                                  <s key="val"/>
                                </be>
                                <ref key="change" refId="32"/>
                                <ref key="dataType" refId="33"/>
                                <b key="prevailingDataType">N</b>
                                <ref key="editability" refId="34"/>
                                <s key="originalID">315</s>
                                <b key="signChange">N</b>
                                <b key="nativeSignChange">N</b>
                                <l key="nav" refId="3753" ln="0" eid="ScenarioModifierValue"/>
                                <i key="sco">0</i>
                                <b key="applyFiltersForForcedScenarioPeriodoMap">N</b>
                                <b key="lineSplit">N</b>
                                <b key="addRCRow">N</b>
                                <b key="complementary">N</b>
                                <ref key="periodicCalculation" refId="275"/>
                                <b key="breakLevelSubtotal">N</b>
                                <b key="alreadyDrilled">N</b>
                                <m key="nodeTypes" refId="3754" keid="SYS_STR" veid="EFReportingNodeType">
                                  <key>
                                    <s>564F435F413031-45-31323434303030303030---</s>
                                  </key>
                                  <val>
                                    <ref refId="266"/>
                                  </val>
                                  <key>
                                    <s>564F435F413031-45-31323432303030303030---</s>
                                  </key>
                                  <val>
                                    <ref refId="266"/>
                                  </val>
                                </m>
                                <b key="multiSelection">N</b>
                              </be>
                              <cust key="id" clsId="FilterOid">315</cust>
                              <s key="cod"/>
                              <s key="desc"/>
                              <i key="index">60</i>
                              <l key="children" refId="3755" ln="0" eid="Framework.com.tagetik.trees.INode,framework"/>
                              <ref key="parent" refId="3165"/>
                            </be>
                            <be refId="3756" clsId="FilterNode">
                              <l key="dimensionOids" refId="3757" ln="0" eid="DimensionOid"/>
                              <l key="AdHocParamDimensionOids" refId="3758" ln="0" eid="DimensionOid"/>
                              <be key="data" refId="3759" clsId="FilterNodeData">
                                <ref key="filterNode" refId="3756"/>
                                <s key="dim">VOC_A01</s>
                                <i key="segmentLevel">0</i>
                                <ref key="segment" refId="28"/>
                                <be key="reportingFormula" refId="3760" clsId="ReportingFormula">
                                  <b key="serverFormula">N</b>
                                  <b key="formulaRule">N</b>
                                  <s key="formula">{313}+{314}+{315}</s>
                                </be>
                                <be key="dictionaryHeader" refId="3761" clsId="MultiDesc">
                                  <a key="desc" refId="3762" ln="4" eid="SYS_STR">
                                    <s>Restricted Cash</s>
                                    <s>
                                      Verf
                                      <ch cod="fc"/>
                                      gungsbeschr
                                      <ch cod="e4"/>
                                      nke Zahlungsmittel
                                    </s>
                                    <nl/>
                                    <nl/>
                                  </a>
                                </be>
                                <b key="placeHolder">S</b>
                                <ref key="weight" refId="29"/>
                                <be key="textMatchingCondition" refId="3763" clsId="TextMatchingCondition">
                                  <ref key="op" refId="31"/>
                                  <s key="val"/>
                                </be>
                                <ref key="change" refId="32"/>
                                <ref key="dataType" refId="33"/>
                                <b key="prevailingDataType">N</b>
                                <ref key="editability" refId="34"/>
                                <s key="originalID">316</s>
                                <b key="signChange">N</b>
                                <b key="nativeSignChange">N</b>
                                <l key="nav" refId="3764" ln="0" eid="ScenarioModifierValue"/>
                                <i key="sco">0</i>
                                <b key="applyFiltersForForcedScenarioPeriodoMap">N</b>
                                <b key="lineSplit">N</b>
                                <b key="addRCRow">N</b>
                                <b key="complementary">N</b>
                                <ref key="periodicCalculation" refId="35"/>
                                <b key="breakLevelSubtotal">N</b>
                                <b key="alreadyDrilled">N</b>
                                <m key="nodeTypes" refId="3765" keid="SYS_STR" veid="EFReportingNodeType">
                                  <key>
                                    <s>315</s>
                                  </key>
                                  <val>
                                    <ref refId="266"/>
                                  </val>
                                </m>
                                <b key="multiSelection">N</b>
                              </be>
                              <cust key="id" clsId="FilterOid">316</cust>
                              <s key="cod"/>
                              <s key="desc"/>
                              <i key="index">61</i>
                              <l key="children" refId="3766" ln="0" eid="Framework.com.tagetik.trees.INode,framework"/>
                              <ref key="parent" refId="3165"/>
                            </be>
                          </l>
                        </be>
                        <be key="columns" refId="3767" clsId="FilterNode">
                          <l key="dimensionOids" refId="3768" ln="0" eid="DimensionOid"/>
                          <l key="AdHocParamDimensionOids" refId="3769" ln="0" eid="DimensionOid"/>
                          <be key="data" refId="3770" clsId="FilterNodeData">
                            <ref key="filterNode" refId="3767"/>
                            <i key="segmentLevel">0</i>
                            <ref key="segment" refId="28"/>
                            <b key="placeHolder">N</b>
                            <ref key="weight" refId="29"/>
                            <be key="textMatchingCondition" refId="377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Columns</s>
                          <i key="index">0</i>
                          <l key="children" refId="3772" ln="2" eid="Framework.com.tagetik.trees.INode,framework">
                            <be refId="3773" clsId="FilterNode">
                              <l key="dimensionOids" refId="3774" ln="1" eid="DimensionOid">
                                <cust clsId="DimensionOid">5343455F24-45-41432D323032332D434F4E53-24434F4E534F4C49444154494F4E--</cust>
                              </l>
                              <l key="AdHocParamDimensionOids" refId="3775" ln="0" eid="DimensionOid"/>
                              <be key="data" refId="3776" clsId="FilterNodeData">
                                <ref key="filterNode" refId="3773"/>
                                <s key="dim">SCE_$</s>
                                <i key="segmentLevel">0</i>
                                <ref key="segment" refId="2997"/>
                                <b key="placeHolder">N</b>
                                <ref key="weight" refId="29"/>
                                <be key="textMatchingCondition" refId="3777" clsId="TextMatchingCondition">
                                  <ref key="op" refId="31"/>
                                  <s key="val"/>
                                </be>
                                <ref key="change" refId="32"/>
                                <ref key="dataType" refId="33"/>
                                <b key="prevailingDataType">N</b>
                                <ref key="editability" refId="34"/>
                                <s key="originalID">2</s>
                                <b key="signChange">N</b>
                                <b key="nativeSignChange">N</b>
                                <l key="nav" refId="3778" ln="0" eid="ScenarioModifierValue"/>
                                <i key="sco">0</i>
                                <b key="applyFiltersForForcedScenarioPeriodoMap">N</b>
                                <b key="lineSplit">N</b>
                                <b key="addRCRow">N</b>
                                <b key="complementary">N</b>
                                <ref key="periodicCalculation" refId="35"/>
                                <b key="breakLevelSubtotal">N</b>
                                <b key="alreadyDrilled">N</b>
                                <b key="multiSelection">N</b>
                              </be>
                              <cust key="id" clsId="FilterOid">2</cust>
                              <s key="cod"/>
                              <s key="desc"/>
                              <i key="index">0</i>
                              <l key="children" refId="3779" ln="1" eid="Framework.com.tagetik.trees.INode,framework">
                                <be refId="3780" clsId="FilterNode">
                                  <l key="dimensionOids" refId="3781" ln="1" eid="DimensionOid">
                                    <cust clsId="DimensionOid">504552-45-3132---</cust>
                                  </l>
                                  <l key="AdHocParamDimensionOids" refId="3782" ln="0" eid="DimensionOid"/>
                                  <be key="data" refId="3783" clsId="FilterNodeData">
                                    <ref key="filterNode" refId="3780"/>
                                    <s key="dim">PER</s>
                                    <i key="segmentLevel">0</i>
                                    <ref key="segment" refId="2997"/>
                                    <b key="placeHolder">N</b>
                                    <ref key="weight" refId="29"/>
                                    <be key="textMatchingCondition" refId="3784" clsId="TextMatchingCondition">
                                      <ref key="op" refId="31"/>
                                      <s key="val"/>
                                    </be>
                                    <ref key="change" refId="32"/>
                                    <ref key="dataType" refId="33"/>
                                    <b key="prevailingDataType">N</b>
                                    <ref key="editability" refId="34"/>
                                    <s key="originalID">4</s>
                                    <b key="signChange">N</b>
                                    <b key="nativeSignChange">N</b>
                                    <l key="nav" refId="3785" ln="0" eid="ScenarioModifierValue"/>
                                    <i key="sco">0</i>
                                    <b key="applyFiltersForForcedScenarioPeriodoMap">N</b>
                                    <b key="lineSplit">N</b>
                                    <b key="addRCRow">N</b>
                                    <b key="complementary">N</b>
                                    <ref key="periodicCalculation" refId="35"/>
                                    <b key="breakLevelSubtotal">N</b>
                                    <b key="alreadyDrilled">N</b>
                                    <b key="multiSelection">N</b>
                                  </be>
                                  <cust key="id" clsId="FilterOid">4</cust>
                                  <s key="cod"/>
                                  <s key="desc"/>
                                  <i key="index">0</i>
                                  <l key="children" refId="3786" ln="3" eid="Framework.com.tagetik.trees.INode,framework">
                                    <be refId="3787" clsId="FilterNode">
                                      <l key="dimensionOids" refId="3788" ln="1" eid="DimensionOid">
                                        <cust clsId="DimensionOid">44455354315F4D30-45-3130---</cust>
                                      </l>
                                      <l key="AdHocParamDimensionOids" refId="3789" ln="0" eid="DimensionOid"/>
                                      <be key="data" refId="3790" clsId="FilterNodeData">
                                        <ref key="filterNode" refId="3787"/>
                                        <s key="dim">DEST1_M0</s>
                                        <i key="segmentLevel">0</i>
                                        <ref key="segment" refId="28"/>
                                        <b key="placeHolder">N</b>
                                        <ref key="weight" refId="29"/>
                                        <be key="textMatchingCondition" refId="3791" clsId="TextMatchingCondition">
                                          <ref key="op" refId="31"/>
                                          <s key="val"/>
                                        </be>
                                        <ref key="change" refId="32"/>
                                        <ref key="dataType" refId="33"/>
                                        <b key="prevailingDataType">N</b>
                                        <ref key="editability" refId="34"/>
                                        <s key="originalID">10</s>
                                        <b key="signChange">N</b>
                                        <b key="nativeSignChange">N</b>
                                        <l key="nav" refId="3792" ln="0" eid="ScenarioModifierValue"/>
                                        <i key="sco">0</i>
                                        <b key="applyFiltersForForcedScenarioPeriodoMap">N</b>
                                        <b key="lineSplit">N</b>
                                        <b key="addRCRow">N</b>
                                        <b key="complementary">N</b>
                                        <ref key="periodicCalculation" refId="275"/>
                                        <b key="breakLevelSubtotal">N</b>
                                        <b key="alreadyDrilled">N</b>
                                        <m key="nodeTypes" refId="3793" keid="SYS_STR" veid="EFReportingNodeType">
                                          <key>
                                            <s>44455354315F4D30-45-3130---</s>
                                          </key>
                                          <val>
                                            <ref refId="266"/>
                                          </val>
                                        </m>
                                        <b key="multiSelection">N</b>
                                      </be>
                                      <cust key="id" clsId="FilterOid">10</cust>
                                      <s key="cod"/>
                                      <s key="desc"/>
                                      <i key="index">0</i>
                                      <l key="children" refId="3794" ln="0" eid="Framework.com.tagetik.trees.INode,framework"/>
                                      <ref key="parent" refId="3780"/>
                                    </be>
                                    <be refId="3795" clsId="FilterNode">
                                      <l key="dimensionOids" refId="3796" ln="1" eid="DimensionOid">
                                        <cust clsId="DimensionOid">44455354315F4D30-45-3230---</cust>
                                      </l>
                                      <l key="AdHocParamDimensionOids" refId="3797" ln="0" eid="DimensionOid"/>
                                      <be key="data" refId="3798" clsId="FilterNodeData">
                                        <ref key="filterNode" refId="3795"/>
                                        <s key="dim">DEST1_M0</s>
                                        <i key="segmentLevel">0</i>
                                        <ref key="segment" refId="28"/>
                                        <b key="placeHolder">N</b>
                                        <ref key="weight" refId="29"/>
                                        <be key="textMatchingCondition" refId="3799" clsId="TextMatchingCondition">
                                          <ref key="op" refId="31"/>
                                          <s key="val"/>
                                        </be>
                                        <ref key="change" refId="32"/>
                                        <ref key="dataType" refId="33"/>
                                        <b key="prevailingDataType">N</b>
                                        <ref key="editability" refId="34"/>
                                        <s key="originalID">12</s>
                                        <b key="signChange">N</b>
                                        <b key="nativeSignChange">N</b>
                                        <l key="nav" refId="3800" ln="0" eid="ScenarioModifierValue"/>
                                        <i key="sco">0</i>
                                        <b key="applyFiltersForForcedScenarioPeriodoMap">N</b>
                                        <b key="lineSplit">N</b>
                                        <b key="addRCRow">N</b>
                                        <b key="complementary">N</b>
                                        <ref key="periodicCalculation" refId="275"/>
                                        <b key="breakLevelSubtotal">N</b>
                                        <b key="alreadyDrilled">N</b>
                                        <m key="nodeTypes" refId="3801" keid="SYS_STR" veid="EFReportingNodeType">
                                          <key>
                                            <s>44455354315F4D30-45-3230---</s>
                                          </key>
                                          <val>
                                            <ref refId="266"/>
                                          </val>
                                        </m>
                                        <b key="multiSelection">N</b>
                                      </be>
                                      <cust key="id" clsId="FilterOid">12</cust>
                                      <s key="cod"/>
                                      <s key="desc"/>
                                      <i key="index">1</i>
                                      <l key="children" refId="3802" ln="0" eid="Framework.com.tagetik.trees.INode,framework"/>
                                      <ref key="parent" refId="3780"/>
                                    </be>
                                    <be refId="3803" clsId="FilterNode">
                                      <l key="dimensionOids" refId="3804" ln="1" eid="DimensionOid">
                                        <cust clsId="DimensionOid">44455354315F4D30-4E-4D30---</cust>
                                      </l>
                                      <l key="AdHocParamDimensionOids" refId="3805" ln="0" eid="DimensionOid"/>
                                      <be key="data" refId="3806" clsId="FilterNodeData">
                                        <ref key="filterNode" refId="3803"/>
                                        <s key="dim">DEST1_M0</s>
                                        <i key="segmentLevel">0</i>
                                        <ref key="segment" refId="28"/>
                                        <be key="dictionaryHeader" refId="3807" clsId="MultiDesc">
                                          <a key="desc" refId="3808" ln="4" eid="SYS_STR">
                                            <s>Total</s>
                                            <s>Gesamt</s>
                                            <nl/>
                                            <nl/>
                                          </a>
                                        </be>
                                        <b key="placeHolder">N</b>
                                        <ref key="weight" refId="29"/>
                                        <be key="textMatchingCondition" refId="3809" clsId="TextMatchingCondition">
                                          <ref key="op" refId="31"/>
                                          <s key="val"/>
                                        </be>
                                        <ref key="change" refId="32"/>
                                        <ref key="dataType" refId="33"/>
                                        <b key="prevailingDataType">N</b>
                                        <ref key="editability" refId="34"/>
                                        <s key="originalID">14</s>
                                        <b key="signChange">N</b>
                                        <b key="nativeSignChange">N</b>
                                        <l key="nav" refId="3810" ln="0" eid="ScenarioModifierValue"/>
                                        <i key="sco">0</i>
                                        <b key="applyFiltersForForcedScenarioPeriodoMap">N</b>
                                        <b key="lineSplit">N</b>
                                        <b key="addRCRow">N</b>
                                        <b key="complementary">N</b>
                                        <ref key="periodicCalculation" refId="275"/>
                                        <b key="breakLevelSubtotal">N</b>
                                        <b key="alreadyDrilled">N</b>
                                        <m key="nodeTypes" refId="3811" keid="SYS_STR" veid="EFReportingNodeType">
                                          <key>
                                            <s>44455354315F4D30-4E-4D30---</s>
                                          </key>
                                          <val>
                                            <ref refId="774"/>
                                          </val>
                                        </m>
                                        <b key="multiSelection">N</b>
                                      </be>
                                      <cust key="id" clsId="FilterOid">14</cust>
                                      <s key="cod"/>
                                      <s key="desc"/>
                                      <i key="index">2</i>
                                      <l key="children" refId="3812" ln="0" eid="Framework.com.tagetik.trees.INode,framework"/>
                                      <ref key="parent" refId="3780"/>
                                    </be>
                                  </l>
                                  <ref key="parent" refId="3773"/>
                                </be>
                              </l>
                              <ref key="parent" refId="3767"/>
                            </be>
                            <be refId="3813" clsId="FilterNode">
                              <l key="dimensionOids" refId="3814" ln="1" eid="DimensionOid">
                                <cust clsId="DimensionOid">5343455F24-45-41432D323032322D434F4E53-24434F4E534F4C49444154494F4E--</cust>
                              </l>
                              <l key="AdHocParamDimensionOids" refId="3815" ln="0" eid="DimensionOid"/>
                              <be key="data" refId="3816" clsId="FilterNodeData">
                                <ref key="filterNode" refId="3813"/>
                                <s key="dim">SCE_$</s>
                                <i key="segmentLevel">0</i>
                                <ref key="segment" refId="2997"/>
                                <b key="placeHolder">N</b>
                                <ref key="weight" refId="29"/>
                                <be key="textMatchingCondition" refId="3817" clsId="TextMatchingCondition">
                                  <ref key="op" refId="31"/>
                                  <s key="val"/>
                                </be>
                                <ref key="change" refId="32"/>
                                <ref key="dataType" refId="33"/>
                                <b key="prevailingDataType">N</b>
                                <ref key="editability" refId="34"/>
                                <s key="originalID">3</s>
                                <b key="signChange">N</b>
                                <b key="nativeSignChange">N</b>
                                <l key="nav" refId="3818" ln="0" eid="ScenarioModifierValue"/>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1</i>
                              <l key="children" refId="3819" ln="1" eid="Framework.com.tagetik.trees.INode,framework">
                                <be refId="3820" clsId="FilterNode">
                                  <l key="dimensionOids" refId="3821" ln="1" eid="DimensionOid">
                                    <cust clsId="DimensionOid">504552-45-3132---</cust>
                                  </l>
                                  <l key="AdHocParamDimensionOids" refId="3822" ln="0" eid="DimensionOid"/>
                                  <be key="data" refId="3823" clsId="FilterNodeData">
                                    <ref key="filterNode" refId="3820"/>
                                    <s key="dim">PER</s>
                                    <i key="segmentLevel">0</i>
                                    <ref key="segment" refId="28"/>
                                    <b key="placeHolder">N</b>
                                    <ref key="weight" refId="29"/>
                                    <be key="textMatchingCondition" refId="3824" clsId="TextMatchingCondition">
                                      <ref key="op" refId="31"/>
                                      <s key="val"/>
                                    </be>
                                    <ref key="change" refId="32"/>
                                    <ref key="dataType" refId="33"/>
                                    <b key="prevailingDataType">N</b>
                                    <ref key="editability" refId="34"/>
                                    <s key="originalID">7</s>
                                    <b key="signChange">N</b>
                                    <b key="nativeSignChange">N</b>
                                    <l key="nav" refId="3825" ln="0" eid="ScenarioModifierValue"/>
                                    <i key="sco">0</i>
                                    <b key="applyFiltersForForcedScenarioPeriodoMap">N</b>
                                    <b key="lineSplit">N</b>
                                    <b key="addRCRow">N</b>
                                    <b key="complementary">N</b>
                                    <ref key="periodicCalculation" refId="35"/>
                                    <b key="breakLevelSubtotal">N</b>
                                    <b key="alreadyDrilled">N</b>
                                    <m key="nodeTypes" refId="3826" keid="SYS_STR" veid="EFReportingNodeType">
                                      <key>
                                        <s>504552-45-3132---</s>
                                      </key>
                                      <val>
                                        <ref refId="266"/>
                                      </val>
                                    </m>
                                    <b key="multiSelection">N</b>
                                  </be>
                                  <cust key="id" clsId="FilterOid">7</cust>
                                  <s key="cod"/>
                                  <s key="desc"/>
                                  <i key="index">0</i>
                                  <l key="children" refId="3827" ln="3" eid="Framework.com.tagetik.trees.INode,framework">
                                    <be refId="3828" clsId="FilterNode">
                                      <l key="dimensionOids" refId="3829" ln="1" eid="DimensionOid">
                                        <cust clsId="DimensionOid">44455354315F4D30-45-3130---</cust>
                                      </l>
                                      <l key="AdHocParamDimensionOids" refId="3830" ln="0" eid="DimensionOid"/>
                                      <be key="data" refId="3831" clsId="FilterNodeData">
                                        <ref key="filterNode" refId="3828"/>
                                        <s key="dim">DEST1_M0</s>
                                        <i key="segmentLevel">0</i>
                                        <ref key="segment" refId="28"/>
                                        <b key="placeHolder">N</b>
                                        <ref key="weight" refId="29"/>
                                        <be key="textMatchingCondition" refId="3832" clsId="TextMatchingCondition">
                                          <ref key="op" refId="31"/>
                                          <s key="val"/>
                                        </be>
                                        <ref key="change" refId="32"/>
                                        <ref key="dataType" refId="33"/>
                                        <b key="prevailingDataType">N</b>
                                        <ref key="editability" refId="34"/>
                                        <s key="originalID">11</s>
                                        <b key="signChange">N</b>
                                        <b key="nativeSignChange">N</b>
                                        <l key="nav" refId="3833" ln="0" eid="ScenarioModifierValue"/>
                                        <i key="sco">0</i>
                                        <b key="applyFiltersForForcedScenarioPeriodoMap">N</b>
                                        <b key="lineSplit">N</b>
                                        <b key="addRCRow">N</b>
                                        <b key="complementary">N</b>
                                        <ref key="periodicCalculation" refId="275"/>
                                        <b key="breakLevelSubtotal">N</b>
                                        <b key="alreadyDrilled">N</b>
                                        <m key="nodeTypes" refId="3834" keid="SYS_STR" veid="EFReportingNodeType">
                                          <key>
                                            <s>44455354315F4D30-45-3130---</s>
                                          </key>
                                          <val>
                                            <ref refId="266"/>
                                          </val>
                                        </m>
                                        <b key="multiSelection">N</b>
                                      </be>
                                      <cust key="id" clsId="FilterOid">11</cust>
                                      <s key="cod"/>
                                      <s key="desc"/>
                                      <i key="index">0</i>
                                      <l key="children" refId="3835" ln="0" eid="Framework.com.tagetik.trees.INode,framework"/>
                                      <ref key="parent" refId="3820"/>
                                    </be>
                                    <be refId="3836" clsId="FilterNode">
                                      <l key="dimensionOids" refId="3837" ln="1" eid="DimensionOid">
                                        <cust clsId="DimensionOid">44455354315F4D30-45-3230---</cust>
                                      </l>
                                      <l key="AdHocParamDimensionOids" refId="3838" ln="0" eid="DimensionOid"/>
                                      <be key="data" refId="3839" clsId="FilterNodeData">
                                        <ref key="filterNode" refId="3836"/>
                                        <s key="dim">DEST1_M0</s>
                                        <i key="segmentLevel">0</i>
                                        <ref key="segment" refId="28"/>
                                        <b key="placeHolder">N</b>
                                        <ref key="weight" refId="29"/>
                                        <be key="textMatchingCondition" refId="3840" clsId="TextMatchingCondition">
                                          <ref key="op" refId="31"/>
                                          <s key="val"/>
                                        </be>
                                        <ref key="change" refId="32"/>
                                        <ref key="dataType" refId="33"/>
                                        <b key="prevailingDataType">N</b>
                                        <ref key="editability" refId="34"/>
                                        <s key="originalID">13</s>
                                        <b key="signChange">N</b>
                                        <b key="nativeSignChange">N</b>
                                        <l key="nav" refId="3841" ln="0" eid="ScenarioModifierValue"/>
                                        <i key="sco">0</i>
                                        <b key="applyFiltersForForcedScenarioPeriodoMap">N</b>
                                        <b key="lineSplit">N</b>
                                        <b key="addRCRow">N</b>
                                        <b key="complementary">N</b>
                                        <ref key="periodicCalculation" refId="275"/>
                                        <b key="breakLevelSubtotal">N</b>
                                        <b key="alreadyDrilled">N</b>
                                        <m key="nodeTypes" refId="3842" keid="SYS_STR" veid="EFReportingNodeType">
                                          <key>
                                            <s>44455354315F4D30-45-3230---</s>
                                          </key>
                                          <val>
                                            <ref refId="266"/>
                                          </val>
                                        </m>
                                        <b key="multiSelection">N</b>
                                      </be>
                                      <cust key="id" clsId="FilterOid">13</cust>
                                      <s key="cod"/>
                                      <s key="desc"/>
                                      <i key="index">1</i>
                                      <l key="children" refId="3843" ln="0" eid="Framework.com.tagetik.trees.INode,framework"/>
                                      <ref key="parent" refId="3820"/>
                                    </be>
                                    <be refId="3844" clsId="FilterNode">
                                      <l key="dimensionOids" refId="3845" ln="1" eid="DimensionOid">
                                        <cust clsId="DimensionOid">44455354315F4D30-4E-4D30---</cust>
                                      </l>
                                      <l key="AdHocParamDimensionOids" refId="3846" ln="0" eid="DimensionOid"/>
                                      <be key="data" refId="3847" clsId="FilterNodeData">
                                        <ref key="filterNode" refId="3844"/>
                                        <s key="dim">DEST1_M0</s>
                                        <i key="segmentLevel">0</i>
                                        <ref key="segment" refId="28"/>
                                        <be key="dictionaryHeader" refId="3848" clsId="MultiDesc">
                                          <a key="desc" refId="3849" ln="4" eid="SYS_STR">
                                            <s>Total</s>
                                            <s>Gesamt</s>
                                            <nl/>
                                            <nl/>
                                          </a>
                                        </be>
                                        <b key="placeHolder">N</b>
                                        <ref key="weight" refId="29"/>
                                        <be key="textMatchingCondition" refId="3850" clsId="TextMatchingCondition">
                                          <ref key="op" refId="31"/>
                                          <s key="val"/>
                                        </be>
                                        <ref key="change" refId="32"/>
                                        <ref key="dataType" refId="33"/>
                                        <b key="prevailingDataType">N</b>
                                        <ref key="editability" refId="34"/>
                                        <s key="originalID">15</s>
                                        <b key="signChange">N</b>
                                        <b key="nativeSignChange">N</b>
                                        <l key="nav" refId="3851" ln="0" eid="ScenarioModifierValue"/>
                                        <i key="sco">0</i>
                                        <b key="applyFiltersForForcedScenarioPeriodoMap">N</b>
                                        <b key="lineSplit">N</b>
                                        <b key="addRCRow">N</b>
                                        <b key="complementary">N</b>
                                        <ref key="periodicCalculation" refId="275"/>
                                        <b key="breakLevelSubtotal">N</b>
                                        <b key="alreadyDrilled">N</b>
                                        <m key="nodeTypes" refId="3852" keid="SYS_STR" veid="EFReportingNodeType">
                                          <key>
                                            <s>44455354315F4D30-4E-4D30---</s>
                                          </key>
                                          <val>
                                            <ref refId="774"/>
                                          </val>
                                        </m>
                                        <b key="multiSelection">N</b>
                                      </be>
                                      <cust key="id" clsId="FilterOid">15</cust>
                                      <s key="cod"/>
                                      <s key="desc"/>
                                      <i key="index">2</i>
                                      <l key="children" refId="3853" ln="0" eid="Framework.com.tagetik.trees.INode,framework"/>
                                      <ref key="parent" refId="3820"/>
                                    </be>
                                  </l>
                                  <ref key="parent" refId="3813"/>
                                </be>
                              </l>
                              <ref key="parent" refId="3767"/>
                            </be>
                          </l>
                        </be>
                        <be key="matrixFilters" refId="3854" clsId="FilterNode">
                          <l key="dimensionOids" refId="3855" ln="0" eid="DimensionOid"/>
                          <l key="AdHocParamDimensionOids" refId="3856" ln="0" eid="DimensionOid"/>
                          <be key="data" refId="3857" clsId="FilterNodeData">
                            <ref key="filterNode" refId="3854"/>
                            <i key="segmentLevel">0</i>
                            <ref key="segment" refId="28"/>
                            <b key="placeHolder">N</b>
                            <ref key="weight" refId="29"/>
                            <be key="textMatchingCondition" refId="3858"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desc">Matrix</s>
                          <i key="index">0</i>
                          <l key="children" refId="3859" ln="1" eid="Framework.com.tagetik.trees.INode,framework">
                            <be refId="3860" clsId="FilterNode">
                              <l key="dimensionOids" refId="3861" ln="1" eid="DimensionOid">
                                <cust clsId="DimensionOid">544950-45-5449505F4356---</cust>
                              </l>
                              <l key="AdHocParamDimensionOids" refId="3862" ln="0" eid="DimensionOid"/>
                              <be key="data" refId="3863" clsId="FilterNodeData">
                                <ref key="filterNode" refId="3860"/>
                                <s key="dim">TIP</s>
                                <i key="segmentLevel">0</i>
                                <ref key="segment" refId="28"/>
                                <b key="placeHolder">N</b>
                                <ref key="weight" refId="29"/>
                                <be key="textMatchingCondition" refId="3864" clsId="TextMatchingCondition">
                                  <ref key="op" refId="31"/>
                                  <s key="val"/>
                                </be>
                                <ref key="change" refId="32"/>
                                <ref key="dataType" refId="33"/>
                                <b key="prevailingDataType">N</b>
                                <ref key="editability" refId="34"/>
                                <s key="originalID">4</s>
                                <b key="signChange">N</b>
                                <b key="nativeSignChange">N</b>
                                <l key="nav" refId="3865" ln="0" eid="ScenarioModifierValue"/>
                                <i key="sco">0</i>
                                <b key="applyFiltersForForcedScenarioPeriodoMap">N</b>
                                <b key="lineSplit">N</b>
                                <b key="addRCRow">N</b>
                                <b key="complementary">N</b>
                                <ref key="periodicCalculation" refId="35"/>
                                <b key="breakLevelSubtotal">N</b>
                                <b key="alreadyDrilled">N</b>
                                <b key="multiSelection">N</b>
                              </be>
                              <cust key="id" clsId="FilterOid">4</cust>
                              <s key="cod"/>
                              <s key="desc"/>
                              <i key="index">0</i>
                              <l key="children" refId="3866" ln="1" eid="Framework.com.tagetik.trees.INode,framework">
                                <be refId="3867" clsId="FilterNode">
                                  <l key="dimensionOids" refId="3868" ln="1" eid="DimensionOid">
                                    <cust clsId="DimensionOid">415A495F453031-4E-414E303030303030---</cust>
                                  </l>
                                  <l key="AdHocParamDimensionOids" refId="3869" ln="0" eid="DimensionOid"/>
                                  <be key="data" refId="3870" clsId="FilterNodeData">
                                    <ref key="filterNode" refId="3867"/>
                                    <s key="dim">AZI_E01</s>
                                    <i key="segmentLevel">0</i>
                                    <ref key="segment" refId="28"/>
                                    <b key="placeHolder">N</b>
                                    <ref key="weight" refId="29"/>
                                    <be key="textMatchingCondition" refId="3871" clsId="TextMatchingCondition">
                                      <ref key="op" refId="31"/>
                                      <s key="val"/>
                                    </be>
                                    <ref key="change" refId="32"/>
                                    <ref key="dataType" refId="33"/>
                                    <b key="prevailingDataType">N</b>
                                    <ref key="editability" refId="34"/>
                                    <s key="originalID">5</s>
                                    <b key="signChange">N</b>
                                    <b key="nativeSignChange">N</b>
                                    <l key="nav" refId="3872" ln="0" eid="ScenarioModifierValue"/>
                                    <i key="sco">0</i>
                                    <b key="applyFiltersForForcedScenarioPeriodoMap">N</b>
                                    <b key="lineSplit">N</b>
                                    <b key="addRCRow">N</b>
                                    <b key="complementary">N</b>
                                    <ref key="periodicCalculation" refId="275"/>
                                    <b key="breakLevelSubtotal">N</b>
                                    <b key="alreadyDrilled">N</b>
                                    <b key="multiSelection">N</b>
                                  </be>
                                  <cust key="id" clsId="FilterOid">5</cust>
                                  <s key="cod"/>
                                  <s key="desc"/>
                                  <i key="index">0</i>
                                  <l key="children" refId="3873" ln="1" eid="Framework.com.tagetik.trees.INode,framework">
                                    <be refId="3874" clsId="FilterNode">
                                      <l key="dimensionOids" refId="3875" ln="1" eid="DimensionOid">
                                        <cust clsId="DimensionOid">4341545F24-4E-41435455414C53---</cust>
                                      </l>
                                      <l key="AdHocParamDimensionOids" refId="3876" ln="0" eid="DimensionOid"/>
                                      <be key="data" refId="3877" clsId="FilterNodeData">
                                        <ref key="filterNode" refId="3874"/>
                                        <s key="dim">CAT_$</s>
                                        <i key="segmentLevel">0</i>
                                        <ref key="segment" refId="28"/>
                                        <b key="placeHolder">N</b>
                                        <ref key="weight" refId="29"/>
                                        <be key="textMatchingCondition" refId="3878" clsId="TextMatchingCondition">
                                          <ref key="op" refId="31"/>
                                          <s key="val"/>
                                        </be>
                                        <ref key="change" refId="32"/>
                                        <ref key="dataType" refId="33"/>
                                        <b key="prevailingDataType">N</b>
                                        <ref key="editability" refId="34"/>
                                        <s key="originalID">9</s>
                                        <b key="signChange">N</b>
                                        <b key="nativeSignChange">N</b>
                                        <l key="nav" refId="3879" ln="0" eid="ScenarioModifierValue"/>
                                        <i key="sco">0</i>
                                        <b key="applyFiltersForForcedScenarioPeriodoMap">N</b>
                                        <b key="lineSplit">N</b>
                                        <b key="addRCRow">N</b>
                                        <b key="complementary">N</b>
                                        <ref key="periodicCalculation" refId="275"/>
                                        <b key="breakLevelSubtotal">N</b>
                                        <b key="alreadyDrilled">N</b>
                                        <b key="multiSelection">N</b>
                                      </be>
                                      <cust key="id" clsId="FilterOid">9</cust>
                                      <s key="cod"/>
                                      <s key="desc"/>
                                      <i key="index">0</i>
                                      <l key="children" refId="3880" ln="0" eid="Framework.com.tagetik.trees.INode,framework"/>
                                      <ref key="parent" refId="3867"/>
                                    </be>
                                  </l>
                                  <ref key="parent" refId="3860"/>
                                </be>
                              </l>
                              <ref key="parent" refId="3854"/>
                            </be>
                          </l>
                        </be>
                        <be key="rowHeaders" refId="3881" clsId="ReportingHeaders">
                          <m key="headers" refId="3882" keid="SYS_PR_I" veid="System.Collections.IList">
                            <key>
                              <i>-1</i>
                            </key>
                            <val>
                              <l refId="3883" ln="1">
                                <s>$Account(HIERARCHY("A01")).desc</s>
                              </l>
                            </val>
                            <key>
                              <i>-2</i>
                            </key>
                            <val>
                              <l refId="3884" ln="1">
                                <s>$Account.code</s>
                              </l>
                            </val>
                          </m>
                          <m key="headersDims" refId="3885" keid="SYS_PR_I" veid="SYS_STR">
                            <key>
                              <i>-1</i>
                            </key>
                            <val>
                              <s>VOC_A01</s>
                            </val>
                            <key>
                              <i>-2</i>
                            </key>
                            <val>
                              <s>VOC_A01</s>
                            </val>
                          </m>
                        </be>
                        <be key="columnHeaders" refId="3886" clsId="ReportingHeaders">
                          <m key="headers" refId="3887" keid="SYS_PR_I" veid="System.Collections.IList">
                            <key>
                              <i>-1</i>
                            </key>
                            <val>
                              <l refId="3888" ln="1">
                                <s>$Cust_Dim1.code</s>
                              </l>
                            </val>
                            <key>
                              <i>-2</i>
                            </key>
                            <val>
                              <l refId="3889" ln="1">
                                <s>$Scenario.year</s>
                              </l>
                            </val>
                          </m>
                          <m key="headersDims" refId="3890" keid="SYS_PR_I" veid="SYS_STR">
                            <key>
                              <i>-1</i>
                            </key>
                            <val>
                              <s>DEST1_M0</s>
                            </val>
                            <key>
                              <i>-2</i>
                            </key>
                            <val>
                              <s>SCE_$</s>
                            </val>
                          </m>
                        </be>
                        <ref key="styleType" refId="844"/>
                        <b key="subtotalOnTop">N</b>
                        <b key="leavesFirst">N</b>
                        <b key="groupSubtotal">N</b>
                        <b key="replaceWithPlaceholder">N</b>
                        <b key="onlyFirstHeader">N</b>
                        <b key="allowRangeBreak">N</b>
                        <b key="showZeros">N</b>
                        <i key="maxRows">0</i>
                        <ref key="rowsExpansionMode" refId="845"/>
                        <i key="maxCols">0</i>
                        <ref key="colsExpansionMode" refId="845"/>
                        <ref key="columnsAutofitMode" refId="846"/>
                        <b key="isEditabilityOnDemand">N</b>
                        <b key="useForcedBoundDims">N</b>
                        <ref key="disableHints" refId="847"/>
                        <ref key="tipoAllineamentoLordiIC" refId="848"/>
                        <set key="forcedDimensions" refId="3891"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3892" ln="65" eid="Reporting.com.tagetik.tables.IMatixCellLeafPositions,Reporting">
                          <be refId="3893" clsId="MatrixCellLeafOids">
                            <cust key="row" clsId="FilterOid">297</cust>
                            <cust key="col" clsId="FilterOid">10</cust>
                          </be>
                          <be refId="3894" clsId="ColHeaderMatrixCellLeafPositions">
                            <i key="colHeader">-1</i>
                            <cust key="row" clsId="FilterOid">289</cust>
                          </be>
                          <be refId="3895" clsId="ColHeaderMatrixCellLeafPositions">
                            <i key="colHeader">-1</i>
                            <cust key="row" clsId="FilterOid">256</cust>
                          </be>
                          <be refId="3896" clsId="CornerHeaderMatrixCellLeafPositions">
                            <i key="colHeader">-1</i>
                            <i key="rowHeader">-2</i>
                          </be>
                          <be refId="3897" clsId="MatrixCellLeafOids">
                            <cust key="row" clsId="FilterOid">273</cust>
                            <cust key="col" clsId="FilterOid">15</cust>
                          </be>
                          <be refId="3898" clsId="ColHeaderMatrixCellLeafPositions">
                            <i key="colHeader">-1</i>
                            <cust key="row" clsId="FilterOid">285</cust>
                          </be>
                          <be refId="3899" clsId="MatrixCellLeafOids">
                            <cust key="row" clsId="FilterOid">273</cust>
                            <cust key="col" clsId="FilterOid">11</cust>
                          </be>
                          <be refId="3900" clsId="ColHeaderMatrixCellLeafPositions">
                            <i key="colHeader">-1</i>
                            <cust key="row" clsId="FilterOid">281</cust>
                          </be>
                          <be refId="3901" clsId="ColHeaderMatrixCellLeafPositions">
                            <i key="colHeader">-1</i>
                            <cust key="row" clsId="FilterOid">310</cust>
                          </be>
                          <be refId="3902" clsId="ColHeaderMatrixCellLeafPositions">
                            <i key="colHeader">-1</i>
                            <cust key="row" clsId="FilterOid">277</cust>
                          </be>
                          <be refId="3903" clsId="ColHeaderMatrixCellLeafPositions">
                            <i key="colHeader">-1</i>
                            <cust key="row" clsId="FilterOid">306</cust>
                          </be>
                          <be refId="3904" clsId="ColHeaderMatrixCellLeafPositions">
                            <i key="colHeader">-1</i>
                            <cust key="row" clsId="FilterOid">273</cust>
                          </be>
                          <be refId="3905" clsId="ColHeaderMatrixCellLeafPositions">
                            <i key="colHeader">-1</i>
                            <cust key="row" clsId="FilterOid">302</cust>
                          </be>
                          <be refId="3906" clsId="ColHeaderMatrixCellLeafPositions">
                            <i key="colHeader">-1</i>
                            <cust key="row" clsId="FilterOid">269</cust>
                          </be>
                          <be refId="3907" clsId="ColHeaderMatrixCellLeafPositions">
                            <i key="colHeader">-1</i>
                            <cust key="row" clsId="FilterOid">298</cust>
                          </be>
                          <be refId="3908" clsId="ColHeaderMatrixCellLeafPositions">
                            <i key="colHeader">-1</i>
                            <cust key="row" clsId="FilterOid">265</cust>
                          </be>
                          <be refId="3909" clsId="ColHeaderMatrixCellLeafPositions">
                            <i key="colHeader">-1</i>
                            <cust key="row" clsId="FilterOid">294</cust>
                          </be>
                          <be refId="3910" clsId="ColHeaderMatrixCellLeafPositions">
                            <i key="colHeader">-1</i>
                            <cust key="row" clsId="FilterOid">261</cust>
                          </be>
                          <be refId="3911" clsId="MatrixCellLeafOids">
                            <cust key="row" clsId="FilterOid">297</cust>
                            <cust key="col" clsId="FilterOid">11</cust>
                          </be>
                          <be refId="3912" clsId="ColHeaderMatrixCellLeafPositions">
                            <i key="colHeader">-1</i>
                            <cust key="row" clsId="FilterOid">290</cust>
                          </be>
                          <be refId="3913" clsId="ColHeaderMatrixCellLeafPositions">
                            <i key="colHeader">-1</i>
                            <cust key="row" clsId="FilterOid">257</cust>
                          </be>
                          <be refId="3914" clsId="ColHeaderMatrixCellLeafPositions">
                            <i key="colHeader">-1</i>
                            <cust key="row" clsId="FilterOid">286</cust>
                          </be>
                          <be refId="3915" clsId="ColHeaderMatrixCellLeafPositions">
                            <i key="colHeader">-1</i>
                            <cust key="row" clsId="FilterOid">253</cust>
                          </be>
                          <be refId="3916" clsId="ColHeaderMatrixCellLeafPositions">
                            <i key="colHeader">-1</i>
                            <cust key="row" clsId="FilterOid">282</cust>
                          </be>
                          <be refId="3917" clsId="ColHeaderMatrixCellLeafPositions">
                            <i key="colHeader">-1</i>
                            <cust key="row" clsId="FilterOid">278</cust>
                          </be>
                          <be refId="3918" clsId="ColHeaderMatrixCellLeafPositions">
                            <i key="colHeader">-1</i>
                            <cust key="row" clsId="FilterOid">307</cust>
                          </be>
                          <be refId="3919" clsId="ColHeaderMatrixCellLeafPositions">
                            <i key="colHeader">-1</i>
                            <cust key="row" clsId="FilterOid">274</cust>
                          </be>
                          <be refId="3920" clsId="ColHeaderMatrixCellLeafPositions">
                            <i key="colHeader">-1</i>
                            <cust key="row" clsId="FilterOid">303</cust>
                          </be>
                          <be refId="3921" clsId="ColHeaderMatrixCellLeafPositions">
                            <i key="colHeader">-1</i>
                            <cust key="row" clsId="FilterOid">270</cust>
                          </be>
                          <be refId="3922" clsId="ColHeaderMatrixCellLeafPositions">
                            <i key="colHeader">-1</i>
                            <cust key="row" clsId="FilterOid">299</cust>
                          </be>
                          <be refId="3923" clsId="ColHeaderMatrixCellLeafPositions">
                            <i key="colHeader">-1</i>
                            <cust key="row" clsId="FilterOid">266</cust>
                          </be>
                          <be refId="3924" clsId="ColHeaderMatrixCellLeafPositions">
                            <i key="colHeader">-1</i>
                            <cust key="row" clsId="FilterOid">295</cust>
                          </be>
                          <be refId="3925" clsId="ColHeaderMatrixCellLeafPositions">
                            <i key="colHeader">-1</i>
                            <cust key="row" clsId="FilterOid">262</cust>
                          </be>
                          <be refId="3926" clsId="ColHeaderMatrixCellLeafPositions">
                            <i key="colHeader">-1</i>
                            <cust key="row" clsId="FilterOid">291</cust>
                          </be>
                          <be refId="3927" clsId="ColHeaderMatrixCellLeafPositions">
                            <i key="colHeader">-1</i>
                            <cust key="row" clsId="FilterOid">258</cust>
                          </be>
                          <be refId="3928" clsId="ColHeaderMatrixCellLeafPositions">
                            <i key="colHeader">-1</i>
                            <cust key="row" clsId="FilterOid">287</cust>
                          </be>
                          <be refId="3929" clsId="ColHeaderMatrixCellLeafPositions">
                            <i key="colHeader">-1</i>
                            <cust key="row" clsId="FilterOid">254</cust>
                          </be>
                          <be refId="3930" clsId="ColHeaderMatrixCellLeafPositions">
                            <i key="colHeader">-1</i>
                            <cust key="row" clsId="FilterOid">316</cust>
                          </be>
                          <be refId="3931" clsId="ColHeaderMatrixCellLeafPositions">
                            <i key="colHeader">-1</i>
                            <cust key="row" clsId="FilterOid">283</cust>
                          </be>
                          <be refId="3932" clsId="ColHeaderMatrixCellLeafPositions">
                            <i key="colHeader">-1</i>
                            <cust key="row" clsId="FilterOid">279</cust>
                          </be>
                          <be refId="3933" clsId="ColHeaderMatrixCellLeafPositions">
                            <i key="colHeader">-1</i>
                            <cust key="row" clsId="FilterOid">308</cust>
                          </be>
                          <be refId="3934" clsId="ColHeaderMatrixCellLeafPositions">
                            <i key="colHeader">-1</i>
                            <cust key="row" clsId="FilterOid">275</cust>
                          </be>
                          <be refId="3935" clsId="ColHeaderMatrixCellLeafPositions">
                            <i key="colHeader">-1</i>
                            <cust key="row" clsId="FilterOid">304</cust>
                          </be>
                          <be refId="3936" clsId="ColHeaderMatrixCellLeafPositions">
                            <i key="colHeader">-1</i>
                            <cust key="row" clsId="FilterOid">271</cust>
                          </be>
                          <be refId="3937" clsId="ColHeaderMatrixCellLeafPositions">
                            <i key="colHeader">-1</i>
                            <cust key="row" clsId="FilterOid">300</cust>
                          </be>
                          <be refId="3938" clsId="ColHeaderMatrixCellLeafPositions">
                            <i key="colHeader">-1</i>
                            <cust key="row" clsId="FilterOid">267</cust>
                          </be>
                          <be refId="3939" clsId="ColHeaderMatrixCellLeafPositions">
                            <i key="colHeader">-1</i>
                            <cust key="row" clsId="FilterOid">296</cust>
                          </be>
                          <be refId="3940" clsId="ColHeaderMatrixCellLeafPositions">
                            <i key="colHeader">-1</i>
                            <cust key="row" clsId="FilterOid">263</cust>
                          </be>
                          <be refId="3941" clsId="ColHeaderMatrixCellLeafPositions">
                            <i key="colHeader">-1</i>
                            <cust key="row" clsId="FilterOid">292</cust>
                          </be>
                          <be refId="3942" clsId="ColHeaderMatrixCellLeafPositions">
                            <i key="colHeader">-1</i>
                            <cust key="row" clsId="FilterOid">259</cust>
                          </be>
                          <be refId="3943" clsId="ColHeaderMatrixCellLeafPositions">
                            <i key="colHeader">-1</i>
                            <cust key="row" clsId="FilterOid">255</cust>
                          </be>
                          <be refId="3944" clsId="MatrixCellLeafOids">
                            <cust key="row" clsId="FilterOid">273</cust>
                            <cust key="col" clsId="FilterOid">14</cust>
                          </be>
                          <be refId="3945" clsId="ColHeaderMatrixCellLeafPositions">
                            <i key="colHeader">-1</i>
                            <cust key="row" clsId="FilterOid">284</cust>
                          </be>
                          <be refId="3946" clsId="MatrixCellLeafOids">
                            <cust key="row" clsId="FilterOid">273</cust>
                            <cust key="col" clsId="FilterOid">10</cust>
                          </be>
                          <be refId="3947" clsId="ColHeaderMatrixCellLeafPositions">
                            <i key="colHeader">-1</i>
                            <cust key="row" clsId="FilterOid">280</cust>
                          </be>
                          <be refId="3948" clsId="ColHeaderMatrixCellLeafPositions">
                            <i key="colHeader">-1</i>
                            <cust key="row" clsId="FilterOid">309</cust>
                          </be>
                          <be refId="3949" clsId="ColHeaderMatrixCellLeafPositions">
                            <i key="colHeader">-1</i>
                            <cust key="row" clsId="FilterOid">276</cust>
                          </be>
                          <be refId="3950" clsId="ColHeaderMatrixCellLeafPositions">
                            <i key="colHeader">-1</i>
                            <cust key="row" clsId="FilterOid">305</cust>
                          </be>
                          <be refId="3951" clsId="ColHeaderMatrixCellLeafPositions">
                            <i key="colHeader">-1</i>
                            <cust key="row" clsId="FilterOid">272</cust>
                          </be>
                          <be refId="3952" clsId="ColHeaderMatrixCellLeafPositions">
                            <i key="colHeader">-1</i>
                            <cust key="row" clsId="FilterOid">301</cust>
                          </be>
                          <be refId="3953" clsId="ColHeaderMatrixCellLeafPositions">
                            <i key="colHeader">-1</i>
                            <cust key="row" clsId="FilterOid">268</cust>
                          </be>
                          <be refId="3954" clsId="ColHeaderMatrixCellLeafPositions">
                            <i key="colHeader">-1</i>
                            <cust key="row" clsId="FilterOid">297</cust>
                          </be>
                          <be refId="3955" clsId="ColHeaderMatrixCellLeafPositions">
                            <i key="colHeader">-1</i>
                            <cust key="row" clsId="FilterOid">264</cust>
                          </be>
                          <be refId="3956" clsId="ColHeaderMatrixCellLeafPositions">
                            <i key="colHeader">-1</i>
                            <cust key="row" clsId="FilterOid">293</cust>
                          </be>
                          <be refId="3957" clsId="ColHeaderMatrixCellLeafPositions">
                            <i key="colHeader">-1</i>
                            <cust key="row" clsId="FilterOid">260</cust>
                          </be>
                        </set>
                        <m key="forcedEditModes" refId="3958" keid="Reporting.com.tagetik.tables.IMatixCellLeafPositions,Reporting" veid="SYS_STR"/>
                        <b key="UseTxlDeFormEditor">N</b>
                        <be key="TxDeFormsEditorDescriptor" refId="3959" clsId="TxDeFormsEditorDescriptor">
                          <l key="Tabs" refId="3960" ln="0" eid="TxDeFormsEditorGridDescriptor"/>
                          <i key="Height">400</i>
                          <i key="Width">430</i>
                          <b key="editButton">S</b>
                          <b key="newButton">S</b>
                          <b key="deleteButton">S</b>
                        </be>
                        <be key="workspaceTableInfo" refId="3961" clsId="matrixWSInfo">
                          <b key="isT">N</b>
                          <s key="wsCode">$CPM</s>
                        </be>
                        <be key="customFilters" refId="3962" clsId="ExpCustomFiltersProspetto"/>
                      </be>
                    </val>
                  </m>
                  <m key="cellFields" refId="3963" keid="SYS_STR" veid="CodeCellField">
                    <key>
                      <s>CellField00</s>
                    </key>
                    <val>
                      <be refId="3964" clsId="CodeCellField">
                        <s key="code">CellField00</s>
                        <s key="cellField">$Period.code</s>
                      </be>
                    </val>
                    <key>
                      <s>CellField01</s>
                    </key>
                    <val>
                      <be refId="3965" clsId="CodeCellField">
                        <s key="code">CellField01</s>
                        <s key="cellField">$Scenario.year</s>
                      </be>
                    </val>
                  </m>
                  <m key="dictionary" refId="3966" keid="SYS_STR" veid="CodeMultiDescVO">
                    <key>
                      <s>Dict24</s>
                    </key>
                    <val>
                      <be refId="3967" clsId="CodeMultiDescVO">
                        <s key="code">Dict24</s>
                        <be key="multiDescVO" refId="3968" clsId="MultiDesc">
                          <a key="desc" refId="3969" ln="4" eid="SYS_STR">
                            <s>
                              Dec. 31, 2022
                              <ch cod="b9"/>
                            </s>
                            <s>
                              31.12.2022
                              <ch cod="b9"/>
                              <ch cod="207e"/>
                            </s>
                            <nl/>
                            <nl/>
                          </a>
                        </be>
                      </be>
                    </val>
                    <key>
                      <s>Dict06</s>
                    </key>
                    <val>
                      <be refId="3970" clsId="CodeMultiDescVO">
                        <s key="code">Dict06</s>
                        <be key="multiDescVO" refId="3971" clsId="MultiDesc">
                          <a key="desc" refId="3972" ln="4" eid="SYS_STR">
                            <s>Total assets</s>
                            <s>Summe Aktiva</s>
                            <nl/>
                            <nl/>
                          </a>
                        </be>
                      </be>
                    </val>
                    <key>
                      <s>Dict19</s>
                    </key>
                    <val>
                      <be refId="3973" clsId="CodeMultiDescVO">
                        <s key="code">Dict19</s>
                        <be key="multiDescVO" refId="3974" clsId="MultiDesc">
                          <a key="desc" refId="3975" ln="4" eid="SYS_STR">
                            <s>Jan. 1, </s>
                            <s>1.1.</s>
                            <nl/>
                            <nl/>
                          </a>
                        </be>
                      </be>
                    </val>
                    <key>
                      <s>Dict09</s>
                    </key>
                    <val>
                      <be refId="3976" clsId="CodeMultiDescVO">
                        <s key="code">Dict09</s>
                        <be key="multiDescVO" refId="3977" clsId="MultiDesc">
                          <a key="desc" refId="3978" ln="4" eid="SYS_STR">
                            <s>Equity attributable to Shareholders of Uniper SE</s>
                            <s>Anteil der Gesellschafter der Uniper SE</s>
                            <nl/>
                            <nl/>
                          </a>
                        </be>
                      </be>
                    </val>
                    <key>
                      <s>Dict18</s>
                    </key>
                    <val>
                      <be refId="3979" clsId="CodeMultiDescVO">
                        <s key="code">Dict18</s>
                        <be key="multiDescVO" refId="3980" clsId="MultiDesc">
                          <a key="desc" refId="3981" ln="4" eid="SYS_STR">
                            <s>US</s>
                            <s>DE</s>
                            <nl/>
                            <nl/>
                          </a>
                        </be>
                      </be>
                    </val>
                    <key>
                      <s>Dict08</s>
                    </key>
                    <val>
                      <be refId="3982" clsId="CodeMultiDescVO">
                        <s key="code">Dict08</s>
                        <be key="multiDescVO" refId="3983" clsId="MultiDesc">
                          <a key="desc" refId="3984" ln="4" eid="SYS_STR">
                            <s>Liabilties</s>
                            <s>Passiva</s>
                            <nl/>
                            <nl/>
                          </a>
                        </be>
                      </be>
                    </val>
                    <key>
                      <s>Dict28</s>
                    </key>
                    <val>
                      <be refId="3985" clsId="CodeMultiDescVO">
                        <s key="code">Dict28</s>
                        <be key="multiDescVO" refId="3986" clsId="MultiDesc">
                          <a key="desc" refId="3987" ln="4" eid="SYS_STR">
                            <s>US</s>
                            <s>DE</s>
                            <nl/>
                            <nl/>
                          </a>
                        </be>
                      </be>
                    </val>
                    <key>
                      <s>Dict02</s>
                    </key>
                    <val>
                      <be refId="3988" clsId="CodeMultiDescVO">
                        <s key="code">Dict02</s>
                        <be key="multiDescVO" refId="3989" clsId="MultiDesc">
                          <a key="desc" refId="3990" ln="4" eid="SYS_STR">
                            <s>Jun. 30, </s>
                            <s>30.6.</s>
                            <nl/>
                            <nl/>
                          </a>
                        </be>
                      </be>
                    </val>
                    <key>
                      <s>Dict10</s>
                    </key>
                    <val>
                      <be refId="3991" clsId="CodeMultiDescVO">
                        <s key="code">Dict10</s>
                        <be key="multiDescVO" refId="3992" clsId="MultiDesc">
                          <a key="desc" refId="3993" ln="4" eid="SYS_STR">
                            <s>Equity</s>
                            <s>Eigenkapital</s>
                            <nl/>
                            <nl/>
                          </a>
                        </be>
                      </be>
                    </val>
                    <key>
                      <s>Dict00</s>
                    </key>
                    <val>
                      <be refId="3994" clsId="CodeMultiDescVO">
                        <s key="code">Dict00</s>
                        <be key="multiDescVO" refId="3995" clsId="MultiDesc">
                          <a key="desc" refId="3996" ln="4" eid="SYS_STR">
                            <s>Uniper Consolidated Balance Sheet</s>
                            <s>Bilanz des Uniper-Konzerns</s>
                            <nl/>
                            <nl/>
                          </a>
                        </be>
                      </be>
                    </val>
                    <key>
                      <s>Dict20</s>
                    </key>
                    <val>
                      <be refId="3997" clsId="CodeMultiDescVO">
                        <s key="code">Dict20</s>
                        <be key="multiDescVO" refId="3998" clsId="MultiDesc">
                          <a key="desc" refId="3999" ln="4" eid="SYS_STR">
                            <s>N/A</s>
                            <s>n/a</s>
                            <nl/>
                            <nl/>
                          </a>
                        </be>
                      </be>
                    </val>
                    <key>
                      <s>Dict22</s>
                    </key>
                    <val>
                      <be refId="4000" clsId="CodeMultiDescVO">
                        <s key="code">Dict22</s>
                        <be key="multiDescVO" refId="4001" clsId="MultiDesc">
                          <a key="desc" refId="4002" ln="4" eid="SYS_STR">
                            <s>December 31, 2018</s>
                            <s>31.12.2018</s>
                            <nl/>
                            <nl/>
                          </a>
                        </be>
                      </be>
                    </val>
                    <key>
                      <s>Dict05</s>
                    </key>
                    <val>
                      <be refId="4003" clsId="CodeMultiDescVO">
                        <s key="code">Dict05</s>
                        <be key="multiDescVO" refId="4004" clsId="MultiDesc">
                          <a key="desc" refId="4005" ln="4" eid="SYS_STR">
                            <s>Other financial assets</s>
                            <s>Sonstige Finanzanlagen</s>
                            <nl/>
                            <nl/>
                          </a>
                        </be>
                      </be>
                    </val>
                    <key>
                      <s>Dict14</s>
                    </key>
                    <val>
                      <be refId="4006" clsId="CodeMultiDescVO">
                        <s key="code">Dict14</s>
                        <be key="multiDescVO" refId="4007" clsId="MultiDesc">
                          <a key="desc" refId="4008" ln="4" eid="SYS_STR">
                            <s>Non-current assets</s>
                            <s>
                              Langfristige Verm
                              <ch cod="f6"/>
                              genswerte
                            </s>
                            <nl/>
                            <nl/>
                          </a>
                        </be>
                      </be>
                    </val>
                    <key>
                      <s>Dict04</s>
                    </key>
                    <val>
                      <be refId="4009" clsId="CodeMultiDescVO">
                        <s key="code">Dict04</s>
                        <be key="multiDescVO" refId="4010" clsId="MultiDesc">
                          <a key="desc" refId="4011" ln="4" eid="SYS_STR">
                            <s>Dec. 31, </s>
                            <s>31.12.</s>
                            <nl/>
                            <nl/>
                          </a>
                        </be>
                      </be>
                    </val>
                    <key>
                      <s>Dict13</s>
                    </key>
                    <val>
                      <be refId="4012" clsId="CodeMultiDescVO">
                        <s key="code">Dict13</s>
                        <be key="multiDescVO" refId="4013" clsId="MultiDesc">
                          <a key="desc" refId="4014" ln="4" eid="SYS_STR">
                            <s>Current assets</s>
                            <s>
                              Kurzfristige Verm
                              <ch cod="f6"/>
                              genswerte
                            </s>
                            <nl/>
                            <nl/>
                          </a>
                        </be>
                      </be>
                    </val>
                    <key>
                      <s>Dict03</s>
                    </key>
                    <val>
                      <be refId="4015" clsId="CodeMultiDescVO">
                        <s key="code">Dict03</s>
                        <be key="multiDescVO" refId="4016" clsId="MultiDesc">
                          <a key="desc" refId="4017" ln="4" eid="SYS_STR">
                            <s>Sept. 30, </s>
                            <s>30.9.</s>
                            <nl/>
                            <nl/>
                          </a>
                        </be>
                      </be>
                    </val>
                    <key>
                      <s>Dict12</s>
                    </key>
                    <val>
                      <be refId="4018" clsId="CodeMultiDescVO">
                        <s key="code">Dict12</s>
                        <be key="multiDescVO" refId="4019" clsId="MultiDesc">
                          <a key="desc" refId="4020" ln="4" eid="SYS_STR">
                            <s>Liquid assets</s>
                            <s>Liquide Mittel</s>
                            <nl/>
                            <nl/>
                          </a>
                        </be>
                      </be>
                    </val>
                    <key>
                      <s>Dict23</s>
                    </key>
                    <val>
                      <be refId="4021" clsId="CodeMultiDescVO">
                        <s key="code">Dict23</s>
                        <be key="multiDescVO" refId="4022" clsId="MultiDesc">
                          <a key="desc" refId="4023" ln="4" eid="SYS_STR">
                            <s>
                              <ch cod="b9"/>
                            </s>
                            <s>
                              <ch cod="b9"/>
                              <ch cod="207e"/>
                            </s>
                            <nl/>
                            <nl/>
                          </a>
                        </be>
                      </be>
                    </val>
                    <key>
                      <s>Dict11</s>
                    </key>
                    <val>
                      <be refId="4024" clsId="CodeMultiDescVO">
                        <s key="code">Dict11</s>
                        <be key="multiDescVO" refId="4025" clsId="MultiDesc">
                          <a key="desc" refId="4026" ln="4" eid="SYS_STR">
                            <s>Total equity and liabilities</s>
                            <s>Summe Passiva</s>
                            <nl/>
                            <nl/>
                          </a>
                        </be>
                      </be>
                    </val>
                    <key>
                      <s>Dict01</s>
                    </key>
                    <val>
                      <be refId="4027" clsId="CodeMultiDescVO">
                        <s key="code">Dict01</s>
                        <be key="multiDescVO" refId="4028" clsId="MultiDesc">
                          <a key="desc" refId="4029" ln="4" eid="SYS_STR">
                            <s>Mar. 31, </s>
                            <s>31.3.</s>
                            <nl/>
                            <nl/>
                          </a>
                        </be>
                      </be>
                    </val>
                    <key>
                      <s>Dict21</s>
                    </key>
                    <val>
                      <be refId="4030" clsId="CodeMultiDescVO">
                        <s key="code">Dict21</s>
                        <be key="multiDescVO" refId="4031" clsId="MultiDesc">
                          <a key="desc" refId="4032" ln="4" eid="SYS_STR">
                            <s>January 1, 2018</s>
                            <s>1.1.2018</s>
                            <nl/>
                            <nl/>
                          </a>
                        </be>
                      </be>
                    </val>
                    <key>
                      <s>Dict17</s>
                    </key>
                    <val>
                      <be refId="4033" clsId="CodeMultiDescVO">
                        <s key="code">Dict17</s>
                        <be key="multiDescVO" refId="4034" clsId="MultiDesc">
                          <a key="desc" refId="4035" ln="4" eid="SYS_STR">
                            <s>Validations</s>
                            <s>Validierungen</s>
                            <nl/>
                            <nl/>
                          </a>
                        </be>
                      </be>
                    </val>
                    <key>
                      <s>Dict07</s>
                    </key>
                    <val>
                      <be refId="4036" clsId="CodeMultiDescVO">
                        <s key="code">Dict07</s>
                        <be key="multiDescVO" refId="4037" clsId="MultiDesc">
                          <a key="desc" refId="4038" ln="4" eid="SYS_STR">
                            <s>Asset</s>
                            <s>Aktiva</s>
                            <nl/>
                            <nl/>
                          </a>
                        </be>
                      </be>
                    </val>
                    <key>
                      <s>Dict16</s>
                    </key>
                    <val>
                      <be refId="4039" clsId="CodeMultiDescVO">
                        <s key="code">Dict16</s>
                        <be key="multiDescVO" refId="4040" clsId="MultiDesc">
                          <a key="desc" refId="4041" ln="4" eid="SYS_STR">
                            <s>Non-current liabilities</s>
                            <s>Langfristige Schulden</s>
                            <nl/>
                            <nl/>
                          </a>
                        </be>
                      </be>
                    </val>
                    <key>
                      <s>Dict27</s>
                    </key>
                    <val>
                      <be refId="4042" clsId="CodeMultiDescVO">
                        <s key="code">Dict27</s>
                        <be key="multiDescVO" refId="4043" clsId="MultiDesc">
                          <a key="desc" refId="4044" ln="4" eid="SYS_STR">
                            <s>
                              <ch cod="b9"/>
                              Comparative figures restated due to a reclassification between the 
                              <ch cod="201c"/>
                              Financial receivables and other financial assets
                              <ch cod="201d"/>
                               and 
                              <ch cod="201c"/>
                              Liquid funds
                              <ch cod="201d"/>
                               line items. Further information can be found in Notes 20 and 21 to the Consolidated Financial Statements.
                            </s>
                            <s>
                              1) Vergleichszahlen aufgrund einer Umgliederung zwischen Finanzforderungen und sonstiger finanzieller Verm
                              <ch cod="f6"/>
                              genswerte und liquider Mittel angepasst. Weitere Informationen hierzu enthalten die Textziffern 20 und 21 des Anhangs.
                            </s>
                            <nl/>
                            <nl/>
                          </a>
                        </be>
                      </be>
                    </val>
                    <key>
                      <s>Dict15</s>
                    </key>
                    <val>
                      <be refId="4045" clsId="CodeMultiDescVO">
                        <s key="code">Dict15</s>
                        <be key="multiDescVO" refId="4046" clsId="MultiDesc">
                          <a key="desc" refId="4047" ln="4" eid="SYS_STR">
                            <s>Current liabilities</s>
                            <s>Kurzfristige Schulden</s>
                            <nl/>
                            <nl/>
                          </a>
                        </be>
                      </be>
                    </val>
                    <key>
                      <s>Dict26</s>
                    </key>
                    <val>
                      <be refId="4048" clsId="CodeMultiDescVO">
                        <s key="code">Dict26</s>
                        <be key="multiDescVO" refId="4049" clsId="MultiDesc">
                          <a key="desc" refId="4050" ln="4" eid="SYS_STR">
                            <s>
                              <ch cod="b9"/>
                              The comparative figures shown have been restated. Further information can be found in Note
                              <ch cod="a0"/>
                              3 to the 2019 Consolidated Financial Statements.
                            </s>
                            <s>
                              1) Die f
                              <ch cod="fc"/>
                              r den jeweiligen Stichtag dargestellten Vergleichszahlen wurden angepasst. Weitere Informationen hierzu enth
                              <ch cod="e4"/>
                              lt die Textziffer 3 des Anhangs 2019.
                            </s>
                            <nl/>
                            <nl/>
                          </a>
                        </be>
                      </be>
                    </val>
                    <key>
                      <s>Dict25</s>
                    </key>
                    <val>
                      <be refId="4051" clsId="CodeMultiDescVO">
                        <s key="code">Dict25</s>
                        <be key="multiDescVO" refId="4052" clsId="MultiDesc">
                          <a key="desc" refId="4053" ln="4" eid="SYS_STR">
                            <s>Jun. 30, 2020</s>
                            <s>30.6.2020</s>
                            <nl/>
                            <nl/>
                          </a>
                        </be>
                      </be>
                    </val>
                  </m>
                  <m key="controlExpressions" refId="4054" keid="SYS_STR" veid="CodedExpControlloProspetto"/>
                  <m key="inlineParameters" refId="4055" keid="SYS_STR" veid="CodedInlineParameter"/>
                  <m key="queries" refId="4056" keid="SYS_STR" veid="Reporting.com.tagetik.query.IUserDefinedQueryVO,Reporting"/>
                  <m key="launchers" refId="4057" keid="SYS_STR" veid="ElaborationsLauncher"/>
                  <m key="actionLists" refId="4058" keid="SYS_STR" veid="Reporting.com.tagetik.actionlist.ISnapshotActionList,Reporting"/>
                  <l key="areas" refId="4059" ln="0" eid="SYS_STR"/>
                  <l key="charts" refId="4060" ln="0" eid="SYS_STR"/>
                  <l key="pivots" refId="4061" ln="0" eid="SYS_STR"/>
                </be>
                <b key="forceRebuild">N</b>
                <b key="forceReopen">N</b>
                <rs key="tempiElaborazione" refId="4062" rowCount="7" fieldNames="MATRICE,TIPO,TEMPO">
                  <field name="MATRICE">
                    <s/>
                    <s/>
                    <s>Matrix01</s>
                    <s/>
                    <s>Matrix01 copy00</s>
                    <s/>
                    <s/>
                  </field>
                  <field name="TIPO">
                    <s>PRE_EXPLOSION</s>
                    <s>CELL_FIELDS</s>
                    <s>HEADERS</s>
                    <s>QUEUING TIME</s>
                    <s>HEADERS</s>
                    <s>OTHER</s>
                    <s>POST_EXPLOSION</s>
                  </field>
                  <field name="TEMPO">
                    <s>0</s>
                    <s>1</s>
                    <s>537</s>
                    <s>0</s>
                    <s>2345</s>
                    <s>0</s>
                    <s>0</s>
                  </field>
                </rs>
                <be key="styleSheet" refId="4063" clsId="StyleSheetResult"/>
                <a key="sheetNames" refId="4064" ln="1" eid="SYS_STR">
                  <s>BalanceSheet</s>
                </a>
                <s key="scripts"/>
                <l key="sheetsToHide" refId="4065" ln="0" eid="SYS_STR"/>
                <be key="reportFilters" refId="4066" clsId="FilterNode">
                  <l key="dimensionOids" refId="4067" ln="0" eid="DimensionOid"/>
                  <l key="AdHocParamDimensionOids" refId="4068" ln="0" eid="DimensionOid"/>
                  <be key="data" refId="4069" clsId="FilterNodeData">
                    <ref key="filterNode" refId="4066"/>
                    <i key="segmentLevel">0</i>
                    <ref key="segment" refId="28"/>
                    <b key="placeHolder">N</b>
                    <ref key="weight" refId="29"/>
                    <be key="textMatchingCondition" refId="4070"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i key="index">0</i>
                  <l key="children" refId="4071" ln="1" eid="Framework.com.tagetik.trees.INode,framework">
                    <be refId="4072" clsId="FilterNode">
                      <l key="dimensionOids" refId="4073" ln="1" eid="DimensionOid">
                        <cust clsId="DimensionOid">415A495F453032-4E-414E303030303030---</cust>
                      </l>
                      <l key="AdHocParamDimensionOids" refId="4074" ln="0" eid="DimensionOid"/>
                      <be key="data" refId="4075" clsId="FilterNodeData">
                        <ref key="filterNode" refId="4072"/>
                        <s key="dim">AZI_E02</s>
                        <i key="segmentLevel">0</i>
                        <ref key="segment" refId="28"/>
                        <b key="placeHolder">N</b>
                        <ref key="weight" refId="29"/>
                        <ref key="textMatchingCondition" refId="2107"/>
                        <ref key="change" refId="32"/>
                        <ref key="dataType" refId="33"/>
                        <b key="prevailingDataType">N</b>
                        <ref key="editability" refId="34"/>
                        <b key="signChange">N</b>
                        <b key="nativeSignChange">N</b>
                        <l key="nav" refId="4076" ln="0" eid="ScenarioModifierValue"/>
                        <i key="sco">0</i>
                        <b key="applyFiltersForForcedScenarioPeriodoMap">N</b>
                        <b key="lineSplit">N</b>
                        <b key="addRCRow">N</b>
                        <b key="complementary">N</b>
                        <ref key="periodicCalculation" refId="35"/>
                        <b key="breakLevelSubtotal">N</b>
                        <b key="alreadyDrilled">N</b>
                        <b key="multiSelection">N</b>
                      </be>
                      <cust key="id" clsId="FilterOid">3</cust>
                      <s key="cod"/>
                      <s key="desc"/>
                      <i key="index">0</i>
                      <l key="children" refId="4077" ln="1" eid="Framework.com.tagetik.trees.INode,framework">
                        <be refId="4078" clsId="FilterNode">
                          <l key="dimensionOids" refId="4079" ln="1" eid="DimensionOid">
                            <cust clsId="DimensionOid">4341545F24-4E-41435455414C53---</cust>
                          </l>
                          <l key="AdHocParamDimensionOids" refId="4080" ln="0" eid="DimensionOid"/>
                          <be key="data" refId="4081" clsId="FilterNodeData">
                            <ref key="filterNode" refId="4078"/>
                            <s key="dim">CAT_$</s>
                            <i key="segmentLevel">0</i>
                            <ref key="segment" refId="28"/>
                            <b key="placeHolder">N</b>
                            <ref key="weight" refId="29"/>
                            <ref key="textMatchingCondition" refId="2114"/>
                            <ref key="change" refId="32"/>
                            <ref key="dataType" refId="33"/>
                            <b key="prevailingDataType">N</b>
                            <ref key="editability" refId="34"/>
                            <b key="signChange">N</b>
                            <b key="nativeSignChange">N</b>
                            <l key="nav" refId="4082" ln="0" eid="ScenarioModifierValue"/>
                            <i key="sco">0</i>
                            <b key="applyFiltersForForcedScenarioPeriodoMap">N</b>
                            <b key="lineSplit">N</b>
                            <b key="addRCRow">N</b>
                            <b key="complementary">N</b>
                            <ref key="periodicCalculation" refId="275"/>
                            <b key="breakLevelSubtotal">N</b>
                            <b key="alreadyDrilled">N</b>
                            <b key="multiSelection">N</b>
                          </be>
                          <cust key="id" clsId="FilterOid">4</cust>
                          <s key="cod"/>
                          <s key="desc"/>
                          <i key="index">0</i>
                          <l key="children" refId="4083" ln="1" eid="Framework.com.tagetik.trees.INode,framework">
                            <be refId="4084" clsId="FilterNode">
                              <l key="dimensionOids" refId="4085" ln="1" eid="DimensionOid">
                                <cust clsId="DimensionOid">44455354315F4D30-4E-4D30---</cust>
                              </l>
                              <l key="AdHocParamDimensionOids" refId="4086" ln="0" eid="DimensionOid"/>
                              <be key="data" refId="4087" clsId="FilterNodeData">
                                <ref key="filterNode" refId="4084"/>
                                <s key="dim">DEST1_M0</s>
                                <i key="segmentLevel">0</i>
                                <ref key="segment" refId="28"/>
                                <b key="placeHolder">N</b>
                                <ref key="weight" refId="29"/>
                                <ref key="textMatchingCondition" refId="2121"/>
                                <ref key="change" refId="32"/>
                                <ref key="dataType" refId="33"/>
                                <b key="prevailingDataType">N</b>
                                <ref key="editability" refId="34"/>
                                <b key="signChange">N</b>
                                <b key="nativeSignChange">N</b>
                                <l key="nav" refId="4088" ln="0" eid="ScenarioModifierValue"/>
                                <i key="sco">0</i>
                                <b key="applyFiltersForForcedScenarioPeriodoMap">N</b>
                                <b key="lineSplit">N</b>
                                <b key="addRCRow">N</b>
                                <b key="complementary">N</b>
                                <ref key="periodicCalculation" refId="275"/>
                                <b key="breakLevelSubtotal">N</b>
                                <b key="alreadyDrilled">N</b>
                                <b key="multiSelection">N</b>
                              </be>
                              <cust key="id" clsId="FilterOid">5</cust>
                              <s key="cod"/>
                              <s key="desc"/>
                              <i key="index">0</i>
                              <l key="children" refId="4089" ln="0" eid="Framework.com.tagetik.trees.INode,framework"/>
                              <ref key="parent" refId="4078"/>
                            </be>
                          </l>
                          <ref key="parent" refId="4072"/>
                        </be>
                      </l>
                      <ref key="parent" refId="4066"/>
                    </be>
                  </l>
                </be>
                <m key="dataTypes" refId="4090" keid="SYS_STR" veid="DataTypesMap"/>
                <l key="hideRCResults" refId="4091" ln="0" eid="HideRCSResult"/>
                <m key="queries" refId="4092" keid="SYS_STR" veid="MultiSheetQueryResultVO"/>
                <m key="validationQueries" refId="4093" keid="SYS_STR" veid="ValidationQueryResult"/>
              </be>
              <be key="logger" refId="4094" clsId="ReportLogger">
                <be key="sheetLogger" refId="4095" clsId="ReportingElementLogger">
                  <set key="errors" refId="4096" ln="0" eid="SYS_STR"/>
                  <set key="warnings" refId="4097" ln="0" eid="SYS_STR"/>
                </be>
                <be key="fgdLogger" refId="4098" clsId="ReportingElementLogger">
                  <set key="errors" refId="4099" ln="0" eid="SYS_STR"/>
                  <set key="warnings" refId="4100" ln="0" eid="SYS_STR"/>
                </be>
                <be key="tmplLogger" refId="4101" clsId="ReportingElementLogger">
                  <set key="errors" refId="4102" ln="0" eid="SYS_STR"/>
                  <set key="warnings" refId="4103" ln="0" eid="SYS_STR"/>
                </be>
                <m key="matrixLoggers" refId="4104" keid="SYS_STR" veid="MatrixLogger">
                  <key>
                    <s>Matrix01 copy00</s>
                  </key>
                  <val>
                    <be refId="4105" clsId="MatrixLogger">
                      <s key="code">Matrix01 copy00</s>
                      <be key="rowsLogger" refId="4106" clsId="ReportingElementLogger">
                        <set key="errors" refId="4107" ln="0" eid="SYS_STR"/>
                        <set key="warnings" refId="4108" ln="0" eid="SYS_STR"/>
                      </be>
                      <be key="colsLogger" refId="4109" clsId="ReportingElementLogger">
                        <set key="errors" refId="4110" ln="0" eid="SYS_STR"/>
                        <set key="warnings" refId="4111" ln="0" eid="SYS_STR"/>
                      </be>
                      <set key="errors" refId="4112" ln="0" eid="SYS_STR"/>
                      <set key="warnings" refId="4113" ln="0" eid="SYS_STR"/>
                    </be>
                  </val>
                  <key>
                    <s>Matrix01</s>
                  </key>
                  <val>
                    <be refId="4114" clsId="MatrixLogger">
                      <s key="code">Matrix01</s>
                      <be key="rowsLogger" refId="4115" clsId="ReportingElementLogger">
                        <set key="errors" refId="4116" ln="0" eid="SYS_STR"/>
                        <set key="warnings" refId="4117" ln="0" eid="SYS_STR"/>
                      </be>
                      <be key="colsLogger" refId="4118" clsId="ReportingElementLogger">
                        <set key="errors" refId="4119" ln="0" eid="SYS_STR"/>
                        <set key="warnings" refId="4120" ln="0" eid="SYS_STR"/>
                      </be>
                      <set key="errors" refId="4121" ln="0" eid="SYS_STR"/>
                      <set key="warnings" refId="4122" ln="0" eid="SYS_STR"/>
                    </be>
                  </val>
                </m>
                <set key="errors" refId="4123" ln="0" eid="SYS_STR"/>
                <set key="warnings" refId="4124" ln="0" eid="SYS_STR"/>
              </be>
            </be>
          </val>
        </m>
        <m key="exportedType" refId="4125" keid="SYS_STR" veid="SYS_STR"/>
        <m key="exportedResult" refId="4126" keid="SYS_STR" veid="System.Byte[]"/>
        <b key="flagValidation">N</b>
      </be>
      <be key="parameters" refId="4127" clsId="LaunchParameters">
        <be key="parameterBlock" refId="4128" clsId="ParameterBlock">
          <m key="ParameterValues" refId="4129" keid="SYS_STR" veid="Reporting.com.tagetik.report.parametersValue.IParameterValue,Reporting">
            <key>
              <s>5343455F24-45-41435F5343455F434F4E535F504152545F30303031--50-</s>
            </key>
            <val>
              <be refId="4130" clsId="FilterNodeParameterValue">
                <e key="ParamSetType" refId="4131" id="ParamSetType">ESPLICITA_SELEZIONA</e>
                <be key="Value" refId="4132" clsId="FilterNode">
                  <l key="dimensionOids" refId="4133" ln="1" eid="DimensionOid">
                    <cust clsId="DimensionOid">5343455F24-45-41432D323032332D434F4E53-554E495045522D47524F5550--</cust>
                  </l>
                  <l key="AdHocParamDimensionOids" refId="4134" ln="0" eid="DimensionOid"/>
                  <be key="data" refId="4135" clsId="FilterNodeData">
                    <ref key="filterNode" refId="4132"/>
                    <s key="dim">SCE_$</s>
                    <i key="segmentLevel">0</i>
                    <ref key="segment" refId="28"/>
                    <b key="placeHolder">N</b>
                    <ref key="weight" refId="29"/>
                    <be key="textMatchingCondition" refId="4136" clsId="TextMatchingCondition">
                      <ref key="op" refId="31"/>
                      <s key="val"/>
                    </be>
                    <ref key="change" refId="32"/>
                    <ref key="dataType" refId="33"/>
                    <b key="prevailingDataType">N</b>
                    <ref key="editability" refId="34"/>
                    <b key="signChange">N</b>
                    <b key="nativeSignChange">N</b>
                    <l key="nav" refId="4137" ln="0" eid="ScenarioModifierValue"/>
                    <i key="sco">0</i>
                    <b key="applyFiltersForForcedScenarioPeriodoMap">N</b>
                    <b key="lineSplit">N</b>
                    <b key="addRCRow">N</b>
                    <b key="complementary">N</b>
                    <ref key="periodicCalculation" refId="275"/>
                    <b key="breakLevelSubtotal">N</b>
                    <b key="alreadyDrilled">N</b>
                    <b key="multiSelection">N</b>
                  </be>
                  <cust key="id" clsId="FilterOid">2</cust>
                  <s key="cod"/>
                  <s key="desc"/>
                  <i key="index">0</i>
                  <l key="children" refId="4138" ln="0" eid="Framework.com.tagetik.trees.INode,framework"/>
                </be>
              </be>
            </val>
            <key>
              <s>504552-45-41435F5045525F414C4C5F504152545F30303031--50-</s>
            </key>
            <val>
              <be refId="4139" clsId="FilterNodeParameterValue">
                <ref key="ParamSetType" refId="4131"/>
                <be key="Value" refId="4140" clsId="FilterNode">
                  <l key="dimensionOids" refId="4141" ln="1" eid="DimensionOid">
                    <cust clsId="DimensionOid">504552-45-3132---</cust>
                  </l>
                  <l key="AdHocParamDimensionOids" refId="4142" ln="0" eid="DimensionOid"/>
                  <be key="data" refId="4143" clsId="FilterNodeData">
                    <ref key="filterNode" refId="4140"/>
                    <s key="dim">PER</s>
                    <i key="segmentLevel">0</i>
                    <ref key="segment" refId="28"/>
                    <b key="placeHolder">N</b>
                    <ref key="weight" refId="29"/>
                    <be key="textMatchingCondition" refId="414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275"/>
                    <b key="breakLevelSubtotal">N</b>
                    <b key="alreadyDrilled">N</b>
                    <b key="multiSelection">N</b>
                  </be>
                  <cust key="id" clsId="FilterOid">2</cust>
                  <i key="index">0</i>
                </be>
              </be>
            </val>
          </m>
          <m key="ParameterAdHocValues" refId="4145" keid="SYS_STR" veid="Reporting.com.tagetik.report.parametersValue.IParameterValue,Reporting"/>
        </be>
        <i key="descLanguage">1</i>
        <b key="dataEntry">N</b>
        <b key="checkEdit">S</b>
        <s key="adHocFileName"/>
        <s key="containerReportListFileName"/>
        <s key="containerReportListCode">CD_TABLES_EXT</s>
        <b key="createMatrixAreas">N</b>
      </be>
      <be key="launchInfo" refId="4146" clsId="LaunchInfo">
        <d key="launchTime">1708529297449</d>
        <s key="handlerId">7e9b1d78-aed5-4650-970c-ac6106968c46</s>
      </be>
      <s key="code">CD_DAN030_QY</s>
      <ref key="desc" refId="2"/>
      <d key="dateStyleApplied">1530012689727</d>
      <be key="options" refId="4147"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4148" keid="SYS_STR" veid="Reporting.com.tagetik.report.IReportTemplateVO,Reporting">
        <key>
          <s>Template07</s>
        </key>
        <val>
          <be refId="4149" clsId="ReportTemplateVO">
            <s key="code">Template07</s>
            <s key="desc">V-Ist Passiva</s>
            <m key="matrices" refId="4150" keid="SYS_STR" veid="Reporting.com.tagetik.tables.IMatrixPositionBlockVO,Reporting"/>
            <m key="cellFields" refId="4151" keid="SYS_STR" veid="CodeCellField"/>
            <m key="dictionary" refId="4152" keid="SYS_STR" veid="CodeMultiDescVO">
              <key>
                <s>Dict01</s>
              </key>
              <val>
                <be refId="4153" clsId="CodeMultiDescVO">
                  <s key="code">Dict01</s>
                  <ref key="multiDescVO" refId="2154"/>
                </be>
              </val>
              <key>
                <s>Dict00</s>
              </key>
              <val>
                <be refId="4154" clsId="CodeMultiDescVO">
                  <s key="code">Dict00</s>
                  <ref key="multiDescVO" refId="2157"/>
                </be>
              </val>
            </m>
            <m key="controlExpressions" refId="4155" keid="SYS_STR" veid="CodedExpControlloProspetto"/>
            <m key="inlineParameters" refId="4156" keid="SYS_STR" veid="CodedInlineParameter"/>
            <m key="queries" refId="4157" keid="SYS_STR" veid="Reporting.com.tagetik.query.IUserDefinedQueryVO,Reporting"/>
            <be key="sheets" refId="4158" clsId="FilterNode">
              <l key="dimensionOids" refId="4159" ln="0" eid="DimensionOid"/>
              <l key="AdHocParamDimensionOids" refId="4160" ln="0" eid="DimensionOid"/>
              <be key="data" refId="4161" clsId="FilterNodeData">
                <ref key="filterNode" refId="4158"/>
                <i key="segmentLevel">0</i>
                <ref key="segment" refId="28"/>
                <b key="placeHolder">N</b>
                <ref key="weight" refId="29"/>
                <be key="textMatchingCondition" refId="4162"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4163" keid="SYS_STR" veid="ElaborationsLauncher"/>
            <m key="actionLists" refId="4164" keid="SYS_STR" veid="Reporting.com.tagetik.actionlist.ISnapshotActionList,Reporting"/>
            <l key="areas" refId="4165" ln="0" eid="SYS_STR"/>
            <l key="charts" refId="4166" ln="0" eid="SYS_STR"/>
            <l key="pivots" refId="4167" ln="0" eid="SYS_STR"/>
          </be>
        </val>
        <key>
          <s>Template06</s>
        </key>
        <val>
          <be refId="4168" clsId="ReportTemplateVO">
            <s key="code">Template06</s>
            <s key="desc">V-Ist Aktiva</s>
            <m key="matrices" refId="4169" keid="SYS_STR" veid="Reporting.com.tagetik.tables.IMatrixPositionBlockVO,Reporting"/>
            <m key="cellFields" refId="4170" keid="SYS_STR" veid="CodeCellField"/>
            <m key="dictionary" refId="4171" keid="SYS_STR" veid="CodeMultiDescVO">
              <key>
                <s>Dict01</s>
              </key>
              <val>
                <be refId="4172" clsId="CodeMultiDescVO">
                  <s key="code">Dict01</s>
                  <ref key="multiDescVO" refId="2367"/>
                </be>
              </val>
              <key>
                <s>Dict00</s>
              </key>
              <val>
                <be refId="4173" clsId="CodeMultiDescVO">
                  <s key="code">Dict00</s>
                  <ref key="multiDescVO" refId="2370"/>
                </be>
              </val>
            </m>
            <m key="controlExpressions" refId="4174" keid="SYS_STR" veid="CodedExpControlloProspetto"/>
            <m key="inlineParameters" refId="4175" keid="SYS_STR" veid="CodedInlineParameter"/>
            <m key="queries" refId="4176" keid="SYS_STR" veid="Reporting.com.tagetik.query.IUserDefinedQueryVO,Reporting"/>
            <be key="sheets" refId="4177" clsId="FilterNode">
              <l key="dimensionOids" refId="4178" ln="0" eid="DimensionOid"/>
              <l key="AdHocParamDimensionOids" refId="4179" ln="0" eid="DimensionOid"/>
              <be key="data" refId="4180" clsId="FilterNodeData">
                <ref key="filterNode" refId="4177"/>
                <i key="segmentLevel">0</i>
                <ref key="segment" refId="28"/>
                <b key="placeHolder">N</b>
                <ref key="weight" refId="29"/>
                <be key="textMatchingCondition" refId="418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4182" keid="SYS_STR" veid="ElaborationsLauncher"/>
            <m key="actionLists" refId="4183" keid="SYS_STR" veid="Reporting.com.tagetik.actionlist.ISnapshotActionList,Reporting"/>
            <l key="areas" refId="4184" ln="0" eid="SYS_STR"/>
            <l key="charts" refId="4185" ln="0" eid="SYS_STR"/>
            <l key="pivots" refId="4186" ln="0" eid="SYS_STR"/>
          </be>
        </val>
        <key>
          <s>Template01</s>
        </key>
        <val>
          <be refId="4187" clsId="ReportTemplateVO">
            <s key="code">Template01</s>
            <s key="desc">Aktiva</s>
            <m key="matrices" refId="4188" keid="SYS_STR" veid="Reporting.com.tagetik.tables.IMatrixPositionBlockVO,Reporting"/>
            <m key="cellFields" refId="4189" keid="SYS_STR" veid="CodeCellField"/>
            <m key="dictionary" refId="4190" keid="SYS_STR" veid="CodeMultiDescVO">
              <key>
                <s>Dict00</s>
              </key>
              <val>
                <be refId="4191" clsId="CodeMultiDescVO">
                  <s key="code">Dict00</s>
                  <ref key="multiDescVO" refId="2438"/>
                </be>
              </val>
              <key>
                <s>Dict02</s>
              </key>
              <val>
                <be refId="4192" clsId="CodeMultiDescVO">
                  <s key="code">Dict02</s>
                  <ref key="multiDescVO" refId="2441"/>
                </be>
              </val>
              <key>
                <s>Dict01</s>
              </key>
              <val>
                <be refId="4193" clsId="CodeMultiDescVO">
                  <s key="code">Dict01</s>
                  <ref key="multiDescVO" refId="2444"/>
                </be>
              </val>
            </m>
            <m key="controlExpressions" refId="4194" keid="SYS_STR" veid="CodedExpControlloProspetto"/>
            <m key="inlineParameters" refId="4195" keid="SYS_STR" veid="CodedInlineParameter"/>
            <m key="queries" refId="4196" keid="SYS_STR" veid="Reporting.com.tagetik.query.IUserDefinedQueryVO,Reporting"/>
            <be key="sheets" refId="4197" clsId="FilterNode">
              <l key="dimensionOids" refId="4198" ln="0" eid="DimensionOid"/>
              <l key="AdHocParamDimensionOids" refId="4199" ln="0" eid="DimensionOid"/>
              <be key="data" refId="4200" clsId="FilterNodeData">
                <ref key="filterNode" refId="4197"/>
                <i key="segmentLevel">0</i>
                <ref key="segment" refId="28"/>
                <b key="placeHolder">N</b>
                <ref key="weight" refId="29"/>
                <be key="textMatchingCondition" refId="4201"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4202" keid="SYS_STR" veid="ElaborationsLauncher"/>
            <m key="actionLists" refId="4203" keid="SYS_STR" veid="Reporting.com.tagetik.actionlist.ISnapshotActionList,Reporting"/>
            <l key="areas" refId="4204" ln="0" eid="SYS_STR"/>
            <l key="charts" refId="4205" ln="0" eid="SYS_STR"/>
            <l key="pivots" refId="4206" ln="0" eid="SYS_STR"/>
          </be>
        </val>
        <key>
          <s>Template00</s>
        </key>
        <val>
          <be refId="4207" clsId="ReportTemplateVO">
            <s key="code">Template00</s>
            <s key="desc">BalanceSheet</s>
            <m key="matrices" refId="4208" keid="SYS_STR" veid="Reporting.com.tagetik.tables.IMatrixPositionBlockVO,Reporting">
              <key>
                <s>Matrix01</s>
              </key>
              <val>
                <be refId="4209" clsId="MatrixPositionBlockVO">
                  <s key="positionID">Matrix01</s>
                  <ref key="rows" refId="3165"/>
                  <ref key="columns" refId="3767"/>
                  <ref key="matrixFilters" refId="3854"/>
                  <be key="rowHeaders" refId="4210" clsId="ReportingHeaders">
                    <m key="headers" refId="4211" keid="SYS_PR_I" veid="System.Collections.IList">
                      <key>
                        <i>-2</i>
                      </key>
                      <val>
                        <l refId="4212" ln="1">
                          <s>$Account.code</s>
                        </l>
                      </val>
                      <key>
                        <i>-1</i>
                      </key>
                      <val>
                        <l refId="4213" ln="1">
                          <s>$Account(HIERARCHY("A01")).desc</s>
                        </l>
                      </val>
                    </m>
                    <m key="headersDims" refId="4214" keid="SYS_PR_I" veid="SYS_STR">
                      <key>
                        <i>-2</i>
                      </key>
                      <val>
                        <s>VOC_A01</s>
                      </val>
                      <key>
                        <i>-1</i>
                      </key>
                      <val>
                        <s>VOC_A01</s>
                      </val>
                    </m>
                  </be>
                  <be key="columnHeaders" refId="4215" clsId="ReportingHeaders">
                    <m key="headers" refId="4216" keid="SYS_PR_I" veid="System.Collections.IList">
                      <key>
                        <i>-2</i>
                      </key>
                      <val>
                        <l refId="4217" ln="1">
                          <s>$Scenario.year</s>
                        </l>
                      </val>
                      <key>
                        <i>-1</i>
                      </key>
                      <val>
                        <l refId="4218" ln="1">
                          <s>$Cust_Dim1.code</s>
                        </l>
                      </val>
                    </m>
                    <m key="headersDims" refId="4219" keid="SYS_PR_I" veid="SYS_STR">
                      <key>
                        <i>-2</i>
                      </key>
                      <val>
                        <s>SCE_$</s>
                      </val>
                      <key>
                        <i>-1</i>
                      </key>
                      <val>
                        <s>DEST1_M0</s>
                      </val>
                    </m>
                  </be>
                  <ref key="styleType" refId="844"/>
                  <b key="subtotalOnTop">N</b>
                  <b key="leavesFirst">N</b>
                  <b key="groupSubtotal">N</b>
                  <b key="replaceWithPlaceholder">N</b>
                  <b key="onlyFirstHeader">N</b>
                  <b key="allowRangeBreak">N</b>
                  <b key="showZeros">N</b>
                  <i key="maxRows">0</i>
                  <ref key="rowsExpansionMode" refId="845"/>
                  <i key="maxCols">0</i>
                  <ref key="colsExpansionMode" refId="845"/>
                  <ref key="columnsAutofitMode" refId="846"/>
                  <b key="isEditabilityOnDemand">N</b>
                  <b key="useForcedBoundDims">N</b>
                  <ref key="disableHints" refId="847"/>
                  <ref key="tipoAllineamentoLordiIC" refId="848"/>
                  <ref key="forcedDimensions" refId="3891"/>
                  <b key="bindOriginalAmountOnSave">N</b>
                  <b key="showLink">N</b>
                  <i key="index">1</i>
                  <b key="excludeValuatingSheetsWithZeroValues">N</b>
                  <m key="addictionalStyleSheets" refId="4220" keid="SYS_STR" veid="StyleSheet"/>
                  <b key="allowOpenNewElements">N</b>
                  <s key="forcedBreakBackType">X</s>
                  <s key="forcedBreakBackRefLeaf">X</s>
                  <b key="autoOpenNewElements">N</b>
                  <b key="askNumRows">N</b>
                  <set key="forcedContentCells" refId="4221" ln="65" eid="Reporting.com.tagetik.tables.IMatixCellLeafPositions,Reporting">
                    <ref refId="3893"/>
                    <ref refId="3894"/>
                    <ref refId="3895"/>
                    <ref refId="3896"/>
                    <ref refId="3897"/>
                    <ref refId="3898"/>
                    <ref refId="3899"/>
                    <ref refId="3900"/>
                    <ref refId="3901"/>
                    <ref refId="3902"/>
                    <ref refId="3903"/>
                    <ref refId="3904"/>
                    <ref refId="3905"/>
                    <ref refId="3906"/>
                    <ref refId="3907"/>
                    <ref refId="3908"/>
                    <ref refId="3909"/>
                    <ref refId="3910"/>
                    <ref refId="3911"/>
                    <ref refId="3912"/>
                    <ref refId="3913"/>
                    <ref refId="3914"/>
                    <ref refId="3915"/>
                    <ref refId="3916"/>
                    <ref refId="3917"/>
                    <ref refId="3918"/>
                    <ref refId="3919"/>
                    <ref refId="3920"/>
                    <ref refId="3921"/>
                    <ref refId="3922"/>
                    <ref refId="3923"/>
                    <ref refId="3924"/>
                    <ref refId="3925"/>
                    <ref refId="3926"/>
                    <ref refId="3927"/>
                    <ref refId="3928"/>
                    <ref refId="3929"/>
                    <ref refId="3930"/>
                    <ref refId="3931"/>
                    <ref refId="3932"/>
                    <ref refId="3933"/>
                    <ref refId="3934"/>
                    <ref refId="3935"/>
                    <ref refId="3936"/>
                    <ref refId="3937"/>
                    <ref refId="3938"/>
                    <ref refId="3939"/>
                    <ref refId="3940"/>
                    <ref refId="3941"/>
                    <ref refId="3942"/>
                    <ref refId="3943"/>
                    <ref refId="3944"/>
                    <ref refId="3945"/>
                    <ref refId="3946"/>
                    <ref refId="3947"/>
                    <ref refId="3948"/>
                    <ref refId="3949"/>
                    <ref refId="3950"/>
                    <ref refId="3951"/>
                    <ref refId="3952"/>
                    <ref refId="3953"/>
                    <ref refId="3954"/>
                    <ref refId="3955"/>
                    <ref refId="3956"/>
                    <ref refId="3957"/>
                  </set>
                  <m key="forcedEditModes" refId="4222" keid="Reporting.com.tagetik.tables.IMatixCellLeafPositions,Reporting" veid="SYS_STR"/>
                  <b key="UseTxlDeFormEditor">N</b>
                  <ref key="TxDeFormsEditorDescriptor" refId="3959"/>
                  <ref key="workspaceTableInfo" refId="3961"/>
                  <ref key="customFilters" refId="3962"/>
                </be>
              </val>
              <key>
                <s>Matrix01 copy00</s>
              </key>
              <val>
                <be refId="4223" clsId="MatrixPositionBlockVO">
                  <s key="positionID">Matrix01 copy00</s>
                  <ref key="rows" refId="2585"/>
                  <ref key="columns" refId="2987"/>
                  <ref key="matrixFilters" refId="3075"/>
                  <be key="rowHeaders" refId="4224" clsId="ReportingHeaders">
                    <m key="headers" refId="4225" keid="SYS_PR_I" veid="System.Collections.IList">
                      <key>
                        <i>-2</i>
                      </key>
                      <val>
                        <l refId="4226" ln="1">
                          <s>$Account(HIERARCHY("A01")).code</s>
                        </l>
                      </val>
                      <key>
                        <i>-1</i>
                      </key>
                      <val>
                        <l refId="4227" ln="1">
                          <s>$Account(HIERARCHY("A01")).desc</s>
                        </l>
                      </val>
                    </m>
                    <m key="headersDims" refId="4228" keid="SYS_PR_I" veid="SYS_STR">
                      <key>
                        <i>-2</i>
                      </key>
                      <val>
                        <s>VOC_A01</s>
                      </val>
                      <key>
                        <i>-1</i>
                      </key>
                      <val>
                        <s>VOC_A01</s>
                      </val>
                    </m>
                  </be>
                  <be key="columnHeaders" refId="4229" clsId="ReportingHeaders">
                    <m key="headers" refId="4230" keid="SYS_PR_I" veid="System.Collections.IList">
                      <key>
                        <i>-2</i>
                      </key>
                      <val>
                        <l refId="4231" ln="1">
                          <s>$Scenario.year</s>
                        </l>
                      </val>
                      <key>
                        <i>-1</i>
                      </key>
                      <val>
                        <l refId="4232" ln="1">
                          <s>$Cust_Dim1.code</s>
                        </l>
                      </val>
                    </m>
                    <m key="headersDims" refId="4233" keid="SYS_PR_I" veid="SYS_STR">
                      <key>
                        <i>-2</i>
                      </key>
                      <val>
                        <s>SCE_$</s>
                      </val>
                      <key>
                        <i>-1</i>
                      </key>
                      <val>
                        <s>DEST1_M0</s>
                      </val>
                    </m>
                  </be>
                  <ref key="styleType" refId="844"/>
                  <b key="subtotalOnTop">N</b>
                  <b key="leavesFirst">N</b>
                  <b key="groupSubtotal">N</b>
                  <b key="replaceWithPlaceholder">N</b>
                  <b key="onlyFirstHeader">N</b>
                  <b key="allowRangeBreak">N</b>
                  <b key="showZeros">N</b>
                  <i key="maxRows">0</i>
                  <ref key="rowsExpansionMode" refId="845"/>
                  <i key="maxCols">0</i>
                  <ref key="colsExpansionMode" refId="845"/>
                  <ref key="columnsAutofitMode" refId="846"/>
                  <b key="isEditabilityOnDemand">N</b>
                  <b key="useForcedBoundDims">N</b>
                  <ref key="disableHints" refId="847"/>
                  <ref key="tipoAllineamentoLordiIC" refId="848"/>
                  <ref key="forcedDimensions" refId="3112"/>
                  <b key="bindOriginalAmountOnSave">N</b>
                  <b key="showLink">N</b>
                  <i key="index">2</i>
                  <b key="excludeValuatingSheetsWithZeroValues">N</b>
                  <m key="addictionalStyleSheets" refId="4234" keid="SYS_STR" veid="StyleSheet"/>
                  <b key="allowOpenNewElements">N</b>
                  <s key="forcedBreakBackType">X</s>
                  <s key="forcedBreakBackRefLeaf">X</s>
                  <b key="autoOpenNewElements">N</b>
                  <b key="askNumRows">N</b>
                  <set key="forcedContentCells" refId="4235" ln="46" eid="Reporting.com.tagetik.tables.IMatixCellLeafPositions,Reporting">
                    <ref refId="3114"/>
                    <ref refId="3115"/>
                    <ref refId="3116"/>
                    <ref refId="3117"/>
                    <ref refId="3118"/>
                    <ref refId="3119"/>
                    <ref refId="3120"/>
                    <ref refId="3121"/>
                    <ref refId="3122"/>
                    <ref refId="3123"/>
                    <ref refId="3124"/>
                    <ref refId="3125"/>
                    <ref refId="3126"/>
                    <ref refId="3127"/>
                    <ref refId="3128"/>
                    <ref refId="3129"/>
                    <ref refId="3130"/>
                    <ref refId="3131"/>
                    <ref refId="3132"/>
                    <ref refId="3133"/>
                    <ref refId="3134"/>
                    <ref refId="3135"/>
                    <ref refId="3136"/>
                    <ref refId="3137"/>
                    <ref refId="3138"/>
                    <ref refId="3139"/>
                    <ref refId="3140"/>
                    <ref refId="3141"/>
                    <ref refId="3142"/>
                    <ref refId="3143"/>
                    <ref refId="3144"/>
                    <ref refId="3145"/>
                    <ref refId="3146"/>
                    <ref refId="3147"/>
                    <ref refId="3148"/>
                    <ref refId="3149"/>
                    <ref refId="3150"/>
                    <ref refId="3151"/>
                    <ref refId="3152"/>
                    <ref refId="3153"/>
                    <ref refId="3154"/>
                    <ref refId="3155"/>
                    <ref refId="3156"/>
                    <ref refId="3157"/>
                    <ref refId="3158"/>
                    <ref refId="3159"/>
                  </set>
                  <m key="forcedEditModes" refId="4236" keid="Reporting.com.tagetik.tables.IMatixCellLeafPositions,Reporting" veid="SYS_STR"/>
                  <b key="UseTxlDeFormEditor">N</b>
                  <ref key="TxDeFormsEditorDescriptor" refId="3161"/>
                  <ref key="workspaceTableInfo" refId="3163"/>
                </be>
              </val>
            </m>
            <m key="cellFields" refId="4237" keid="SYS_STR" veid="CodeCellField">
              <key>
                <s>CellField00</s>
              </key>
              <val>
                <be refId="4238" clsId="CodeCellField">
                  <s key="code">CellField00</s>
                  <s key="cellField">$Period.code</s>
                </be>
              </val>
              <key>
                <s>CellField01</s>
              </key>
              <val>
                <be refId="4239" clsId="CodeCellField">
                  <s key="code">CellField01</s>
                  <s key="cellField">$Scenario.year</s>
                </be>
              </val>
            </m>
            <m key="dictionary" refId="4240" keid="SYS_STR" veid="CodeMultiDescVO">
              <key>
                <s>Dict24</s>
              </key>
              <val>
                <be refId="4241" clsId="CodeMultiDescVO">
                  <s key="code">Dict24</s>
                  <ref key="multiDescVO" refId="3968"/>
                </be>
              </val>
              <key>
                <s>Dict06</s>
              </key>
              <val>
                <be refId="4242" clsId="CodeMultiDescVO">
                  <s key="code">Dict06</s>
                  <ref key="multiDescVO" refId="3971"/>
                </be>
              </val>
              <key>
                <s>Dict19</s>
              </key>
              <val>
                <be refId="4243" clsId="CodeMultiDescVO">
                  <s key="code">Dict19</s>
                  <ref key="multiDescVO" refId="3974"/>
                </be>
              </val>
              <key>
                <s>Dict09</s>
              </key>
              <val>
                <be refId="4244" clsId="CodeMultiDescVO">
                  <s key="code">Dict09</s>
                  <ref key="multiDescVO" refId="3977"/>
                </be>
              </val>
              <key>
                <s>Dict18</s>
              </key>
              <val>
                <be refId="4245" clsId="CodeMultiDescVO">
                  <s key="code">Dict18</s>
                  <ref key="multiDescVO" refId="3980"/>
                </be>
              </val>
              <key>
                <s>Dict08</s>
              </key>
              <val>
                <be refId="4246" clsId="CodeMultiDescVO">
                  <s key="code">Dict08</s>
                  <ref key="multiDescVO" refId="3983"/>
                </be>
              </val>
              <key>
                <s>Dict28</s>
              </key>
              <val>
                <be refId="4247" clsId="CodeMultiDescVO">
                  <s key="code">Dict28</s>
                  <ref key="multiDescVO" refId="3986"/>
                </be>
              </val>
              <key>
                <s>Dict02</s>
              </key>
              <val>
                <be refId="4248" clsId="CodeMultiDescVO">
                  <s key="code">Dict02</s>
                  <ref key="multiDescVO" refId="3989"/>
                </be>
              </val>
              <key>
                <s>Dict10</s>
              </key>
              <val>
                <be refId="4249" clsId="CodeMultiDescVO">
                  <s key="code">Dict10</s>
                  <ref key="multiDescVO" refId="3992"/>
                </be>
              </val>
              <key>
                <s>Dict00</s>
              </key>
              <val>
                <be refId="4250" clsId="CodeMultiDescVO">
                  <s key="code">Dict00</s>
                  <ref key="multiDescVO" refId="3995"/>
                </be>
              </val>
              <key>
                <s>Dict20</s>
              </key>
              <val>
                <be refId="4251" clsId="CodeMultiDescVO">
                  <s key="code">Dict20</s>
                  <ref key="multiDescVO" refId="3998"/>
                </be>
              </val>
              <key>
                <s>Dict22</s>
              </key>
              <val>
                <be refId="4252" clsId="CodeMultiDescVO">
                  <s key="code">Dict22</s>
                  <ref key="multiDescVO" refId="4001"/>
                </be>
              </val>
              <key>
                <s>Dict05</s>
              </key>
              <val>
                <be refId="4253" clsId="CodeMultiDescVO">
                  <s key="code">Dict05</s>
                  <ref key="multiDescVO" refId="4004"/>
                </be>
              </val>
              <key>
                <s>Dict14</s>
              </key>
              <val>
                <be refId="4254" clsId="CodeMultiDescVO">
                  <s key="code">Dict14</s>
                  <ref key="multiDescVO" refId="4007"/>
                </be>
              </val>
              <key>
                <s>Dict04</s>
              </key>
              <val>
                <be refId="4255" clsId="CodeMultiDescVO">
                  <s key="code">Dict04</s>
                  <ref key="multiDescVO" refId="4010"/>
                </be>
              </val>
              <key>
                <s>Dict13</s>
              </key>
              <val>
                <be refId="4256" clsId="CodeMultiDescVO">
                  <s key="code">Dict13</s>
                  <ref key="multiDescVO" refId="4013"/>
                </be>
              </val>
              <key>
                <s>Dict03</s>
              </key>
              <val>
                <be refId="4257" clsId="CodeMultiDescVO">
                  <s key="code">Dict03</s>
                  <ref key="multiDescVO" refId="4016"/>
                </be>
              </val>
              <key>
                <s>Dict12</s>
              </key>
              <val>
                <be refId="4258" clsId="CodeMultiDescVO">
                  <s key="code">Dict12</s>
                  <ref key="multiDescVO" refId="4019"/>
                </be>
              </val>
              <key>
                <s>Dict23</s>
              </key>
              <val>
                <be refId="4259" clsId="CodeMultiDescVO">
                  <s key="code">Dict23</s>
                  <ref key="multiDescVO" refId="4022"/>
                </be>
              </val>
              <key>
                <s>Dict11</s>
              </key>
              <val>
                <be refId="4260" clsId="CodeMultiDescVO">
                  <s key="code">Dict11</s>
                  <ref key="multiDescVO" refId="4025"/>
                </be>
              </val>
              <key>
                <s>Dict01</s>
              </key>
              <val>
                <be refId="4261" clsId="CodeMultiDescVO">
                  <s key="code">Dict01</s>
                  <ref key="multiDescVO" refId="4028"/>
                </be>
              </val>
              <key>
                <s>Dict21</s>
              </key>
              <val>
                <be refId="4262" clsId="CodeMultiDescVO">
                  <s key="code">Dict21</s>
                  <ref key="multiDescVO" refId="4031"/>
                </be>
              </val>
              <key>
                <s>Dict17</s>
              </key>
              <val>
                <be refId="4263" clsId="CodeMultiDescVO">
                  <s key="code">Dict17</s>
                  <ref key="multiDescVO" refId="4034"/>
                </be>
              </val>
              <key>
                <s>Dict07</s>
              </key>
              <val>
                <be refId="4264" clsId="CodeMultiDescVO">
                  <s key="code">Dict07</s>
                  <ref key="multiDescVO" refId="4037"/>
                </be>
              </val>
              <key>
                <s>Dict16</s>
              </key>
              <val>
                <be refId="4265" clsId="CodeMultiDescVO">
                  <s key="code">Dict16</s>
                  <ref key="multiDescVO" refId="4040"/>
                </be>
              </val>
              <key>
                <s>Dict27</s>
              </key>
              <val>
                <be refId="4266" clsId="CodeMultiDescVO">
                  <s key="code">Dict27</s>
                  <ref key="multiDescVO" refId="4043"/>
                </be>
              </val>
              <key>
                <s>Dict15</s>
              </key>
              <val>
                <be refId="4267" clsId="CodeMultiDescVO">
                  <s key="code">Dict15</s>
                  <ref key="multiDescVO" refId="4046"/>
                </be>
              </val>
              <key>
                <s>Dict26</s>
              </key>
              <val>
                <be refId="4268" clsId="CodeMultiDescVO">
                  <s key="code">Dict26</s>
                  <ref key="multiDescVO" refId="4049"/>
                </be>
              </val>
              <key>
                <s>Dict25</s>
              </key>
              <val>
                <be refId="4269" clsId="CodeMultiDescVO">
                  <s key="code">Dict25</s>
                  <ref key="multiDescVO" refId="4052"/>
                </be>
              </val>
            </m>
            <m key="controlExpressions" refId="4270" keid="SYS_STR" veid="CodedExpControlloProspetto"/>
            <m key="inlineParameters" refId="4271" keid="SYS_STR" veid="CodedInlineParameter"/>
            <m key="queries" refId="4272" keid="SYS_STR" veid="Reporting.com.tagetik.query.IUserDefinedQueryVO,Reporting"/>
            <be key="sheets" refId="4273" clsId="FilterNode">
              <l key="dimensionOids" refId="4274" ln="0" eid="DimensionOid"/>
              <l key="AdHocParamDimensionOids" refId="4275" ln="0" eid="DimensionOid"/>
              <be key="data" refId="4276" clsId="FilterNodeData">
                <ref key="filterNode" refId="4273"/>
                <i key="segmentLevel">0</i>
                <ref key="segment" refId="28"/>
                <b key="placeHolder">N</b>
                <ref key="weight" refId="29"/>
                <be key="textMatchingCondition" refId="4277"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4278" keid="SYS_STR" veid="ElaborationsLauncher"/>
            <m key="actionLists" refId="4279" keid="SYS_STR" veid="Reporting.com.tagetik.actionlist.ISnapshotActionList,Reporting"/>
            <l key="areas" refId="4280" ln="0" eid="SYS_STR"/>
            <l key="charts" refId="4281" ln="0" eid="SYS_STR"/>
            <l key="pivots" refId="4282" ln="0" eid="SYS_STR"/>
          </be>
        </val>
        <key>
          <s>Template03</s>
        </key>
        <val>
          <be refId="4283" clsId="ReportTemplateVO">
            <s key="code">Template03</s>
            <s key="desc">Cleanversion lang</s>
            <m key="matrices" refId="4284" keid="SYS_STR" veid="Reporting.com.tagetik.tables.IMatrixPositionBlockVO,Reporting"/>
            <m key="cellFields" refId="4285" keid="SYS_STR" veid="CodeCellField"/>
            <m key="dictionary" refId="4286" keid="SYS_STR" veid="CodeMultiDescVO"/>
            <m key="controlExpressions" refId="4287" keid="SYS_STR" veid="CodedExpControlloProspetto"/>
            <m key="inlineParameters" refId="4288" keid="SYS_STR" veid="CodedInlineParameter"/>
            <m key="queries" refId="4289" keid="SYS_STR" veid="Reporting.com.tagetik.query.IUserDefinedQueryVO,Reporting"/>
            <be key="sheets" refId="4290" clsId="FilterNode">
              <l key="dimensionOids" refId="4291" ln="0" eid="DimensionOid"/>
              <l key="AdHocParamDimensionOids" refId="4292" ln="0" eid="DimensionOid"/>
              <be key="data" refId="4293" clsId="FilterNodeData">
                <ref key="filterNode" refId="4290"/>
                <i key="segmentLevel">0</i>
                <ref key="segment" refId="28"/>
                <b key="placeHolder">N</b>
                <ref key="weight" refId="29"/>
                <be key="textMatchingCondition" refId="429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4295" keid="SYS_STR" veid="ElaborationsLauncher"/>
            <m key="actionLists" refId="4296" keid="SYS_STR" veid="Reporting.com.tagetik.actionlist.ISnapshotActionList,Reporting"/>
            <l key="areas" refId="4297" ln="0" eid="SYS_STR"/>
            <l key="charts" refId="4298" ln="0" eid="SYS_STR"/>
            <l key="pivots" refId="4299" ln="0" eid="SYS_STR"/>
          </be>
        </val>
        <key>
          <s>Template02</s>
        </key>
        <val>
          <be refId="4300" clsId="ReportTemplateVO">
            <s key="code">Template02</s>
            <s key="desc">Passiva</s>
            <m key="matrices" refId="4301" keid="SYS_STR" veid="Reporting.com.tagetik.tables.IMatrixPositionBlockVO,Reporting"/>
            <m key="cellFields" refId="4302" keid="SYS_STR" veid="CodeCellField"/>
            <m key="dictionary" refId="4303" keid="SYS_STR" veid="CodeMultiDescVO">
              <key>
                <s>Dict01</s>
              </key>
              <val>
                <be refId="4304" clsId="CodeMultiDescVO">
                  <s key="code">Dict01</s>
                  <ref key="multiDescVO" refId="2512"/>
                </be>
              </val>
              <key>
                <s>Dict00</s>
              </key>
              <val>
                <be refId="4305" clsId="CodeMultiDescVO">
                  <s key="code">Dict00</s>
                  <ref key="multiDescVO" refId="2515"/>
                </be>
              </val>
            </m>
            <m key="controlExpressions" refId="4306" keid="SYS_STR" veid="CodedExpControlloProspetto"/>
            <m key="inlineParameters" refId="4307" keid="SYS_STR" veid="CodedInlineParameter"/>
            <m key="queries" refId="4308" keid="SYS_STR" veid="Reporting.com.tagetik.query.IUserDefinedQueryVO,Reporting"/>
            <be key="sheets" refId="4309" clsId="FilterNode">
              <l key="dimensionOids" refId="4310" ln="0" eid="DimensionOid"/>
              <l key="AdHocParamDimensionOids" refId="4311" ln="0" eid="DimensionOid"/>
              <be key="data" refId="4312" clsId="FilterNodeData">
                <ref key="filterNode" refId="4309"/>
                <i key="segmentLevel">0</i>
                <ref key="segment" refId="28"/>
                <b key="placeHolder">N</b>
                <ref key="weight" refId="29"/>
                <be key="textMatchingCondition" refId="4313"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4314" keid="SYS_STR" veid="ElaborationsLauncher"/>
            <m key="actionLists" refId="4315" keid="SYS_STR" veid="Reporting.com.tagetik.actionlist.ISnapshotActionList,Reporting"/>
            <l key="areas" refId="4316" ln="0" eid="SYS_STR"/>
            <l key="charts" refId="4317" ln="0" eid="SYS_STR"/>
            <l key="pivots" refId="4318" ln="0" eid="SYS_STR"/>
          </be>
        </val>
        <key>
          <s>Template04</s>
        </key>
        <val>
          <be refId="4319" clsId="ReportTemplateVO">
            <s key="code">Template04</s>
            <s key="desc">Cleanversion</s>
            <m key="matrices" refId="4320" keid="SYS_STR" veid="Reporting.com.tagetik.tables.IMatrixPositionBlockVO,Reporting"/>
            <m key="cellFields" refId="4321" keid="SYS_STR" veid="CodeCellField"/>
            <m key="dictionary" refId="4322" keid="SYS_STR" veid="CodeMultiDescVO">
              <key>
                <s>Dict00</s>
              </key>
              <val>
                <be refId="4323" clsId="CodeMultiDescVO">
                  <s key="code">Dict00</s>
                  <ref key="multiDescVO" refId="2225"/>
                </be>
              </val>
              <key>
                <s>Dict03</s>
              </key>
              <val>
                <be refId="4324" clsId="CodeMultiDescVO">
                  <s key="code">Dict03</s>
                  <ref key="multiDescVO" refId="2228"/>
                </be>
              </val>
              <key>
                <s>Dict02</s>
              </key>
              <val>
                <be refId="4325" clsId="CodeMultiDescVO">
                  <s key="code">Dict02</s>
                  <ref key="multiDescVO" refId="2231"/>
                </be>
              </val>
              <key>
                <s>Dict01</s>
              </key>
              <val>
                <be refId="4326" clsId="CodeMultiDescVO">
                  <s key="code">Dict01</s>
                  <ref key="multiDescVO" refId="2234"/>
                </be>
              </val>
            </m>
            <m key="controlExpressions" refId="4327" keid="SYS_STR" veid="CodedExpControlloProspetto"/>
            <m key="inlineParameters" refId="4328" keid="SYS_STR" veid="CodedInlineParameter"/>
            <m key="queries" refId="4329" keid="SYS_STR" veid="Reporting.com.tagetik.query.IUserDefinedQueryVO,Reporting"/>
            <be key="sheets" refId="4330" clsId="FilterNode">
              <l key="dimensionOids" refId="4331" ln="0" eid="DimensionOid"/>
              <l key="AdHocParamDimensionOids" refId="4332" ln="0" eid="DimensionOid"/>
              <be key="data" refId="4333" clsId="FilterNodeData">
                <ref key="filterNode" refId="4330"/>
                <i key="segmentLevel">0</i>
                <ref key="segment" refId="28"/>
                <b key="placeHolder">N</b>
                <ref key="weight" refId="29"/>
                <be key="textMatchingCondition" refId="4334"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4335" keid="SYS_STR" veid="ElaborationsLauncher"/>
            <m key="actionLists" refId="4336" keid="SYS_STR" veid="Reporting.com.tagetik.actionlist.ISnapshotActionList,Reporting"/>
            <l key="areas" refId="4337" ln="0" eid="SYS_STR"/>
            <l key="charts" refId="4338" ln="0" eid="SYS_STR"/>
            <l key="pivots" refId="4339" ln="0" eid="SYS_STR"/>
          </be>
        </val>
        <key>
          <s>Template05</s>
        </key>
        <val>
          <be refId="4340" clsId="ReportTemplateVO">
            <s key="code">Template05</s>
            <s key="desc">
              <ch cod="dc"/>
              berleitung TZ3
            </s>
            <m key="matrices" refId="4341" keid="SYS_STR" veid="Reporting.com.tagetik.tables.IMatrixPositionBlockVO,Reporting"/>
            <m key="cellFields" refId="4342" keid="SYS_STR" veid="CodeCellField"/>
            <m key="dictionary" refId="4343" keid="SYS_STR" veid="CodeMultiDescVO">
              <key>
                <s>Dict16</s>
              </key>
              <val>
                <be refId="4344" clsId="CodeMultiDescVO">
                  <s key="code">Dict16</s>
                  <ref key="multiDescVO" refId="2032"/>
                </be>
              </val>
              <key>
                <s>Dict06</s>
              </key>
              <val>
                <be refId="4345" clsId="CodeMultiDescVO">
                  <s key="code">Dict06</s>
                  <ref key="multiDescVO" refId="2035"/>
                </be>
              </val>
              <key>
                <s>Dict08</s>
              </key>
              <val>
                <be refId="4346" clsId="CodeMultiDescVO">
                  <s key="code">Dict08</s>
                  <ref key="multiDescVO" refId="2038"/>
                </be>
              </val>
              <key>
                <s>Dict04</s>
              </key>
              <val>
                <be refId="4347" clsId="CodeMultiDescVO">
                  <s key="code">Dict04</s>
                  <ref key="multiDescVO" refId="2041"/>
                </be>
              </val>
              <key>
                <s>Dict11</s>
              </key>
              <val>
                <be refId="4348" clsId="CodeMultiDescVO">
                  <s key="code">Dict11</s>
                  <ref key="multiDescVO" refId="2044"/>
                </be>
              </val>
              <key>
                <s>Dict10</s>
              </key>
              <val>
                <be refId="4349" clsId="CodeMultiDescVO">
                  <s key="code">Dict10</s>
                  <ref key="multiDescVO" refId="2047"/>
                </be>
              </val>
              <key>
                <s>Dict12</s>
              </key>
              <val>
                <be refId="4350" clsId="CodeMultiDescVO">
                  <s key="code">Dict12</s>
                  <ref key="multiDescVO" refId="2050"/>
                </be>
              </val>
              <key>
                <s>Dict02</s>
              </key>
              <val>
                <be refId="4351" clsId="CodeMultiDescVO">
                  <s key="code">Dict02</s>
                  <ref key="multiDescVO" refId="2053"/>
                </be>
              </val>
              <key>
                <s>Dict14</s>
              </key>
              <val>
                <be refId="4352" clsId="CodeMultiDescVO">
                  <s key="code">Dict14</s>
                  <ref key="multiDescVO" refId="2056"/>
                </be>
              </val>
              <key>
                <s>Dict15</s>
              </key>
              <val>
                <be refId="4353" clsId="CodeMultiDescVO">
                  <s key="code">Dict15</s>
                  <ref key="multiDescVO" refId="2059"/>
                </be>
              </val>
              <key>
                <s>Dict05</s>
              </key>
              <val>
                <be refId="4354" clsId="CodeMultiDescVO">
                  <s key="code">Dict05</s>
                  <ref key="multiDescVO" refId="2062"/>
                </be>
              </val>
              <key>
                <s>Dict17</s>
              </key>
              <val>
                <be refId="4355" clsId="CodeMultiDescVO">
                  <s key="code">Dict17</s>
                  <ref key="multiDescVO" refId="2065"/>
                </be>
              </val>
              <key>
                <s>Dict07</s>
              </key>
              <val>
                <be refId="4356" clsId="CodeMultiDescVO">
                  <s key="code">Dict07</s>
                  <ref key="multiDescVO" refId="2068"/>
                </be>
              </val>
              <key>
                <s>Dict01</s>
              </key>
              <val>
                <be refId="4357" clsId="CodeMultiDescVO">
                  <s key="code">Dict01</s>
                  <ref key="multiDescVO" refId="2071"/>
                </be>
              </val>
              <key>
                <s>Dict09</s>
              </key>
              <val>
                <be refId="4358" clsId="CodeMultiDescVO">
                  <s key="code">Dict09</s>
                  <ref key="multiDescVO" refId="2074"/>
                </be>
              </val>
              <key>
                <s>Dict00</s>
              </key>
              <val>
                <be refId="4359" clsId="CodeMultiDescVO">
                  <s key="code">Dict00</s>
                  <ref key="multiDescVO" refId="2077"/>
                </be>
              </val>
              <key>
                <s>Dict13</s>
              </key>
              <val>
                <be refId="4360" clsId="CodeMultiDescVO">
                  <s key="code">Dict13</s>
                  <ref key="multiDescVO" refId="2080"/>
                </be>
              </val>
              <key>
                <s>Dict03</s>
              </key>
              <val>
                <be refId="4361" clsId="CodeMultiDescVO">
                  <s key="code">Dict03</s>
                  <ref key="multiDescVO" refId="2083"/>
                </be>
              </val>
            </m>
            <m key="controlExpressions" refId="4362" keid="SYS_STR" veid="CodedExpControlloProspetto"/>
            <m key="inlineParameters" refId="4363" keid="SYS_STR" veid="CodedInlineParameter"/>
            <m key="queries" refId="4364" keid="SYS_STR" veid="Reporting.com.tagetik.query.IUserDefinedQueryVO,Reporting"/>
            <be key="sheets" refId="4365" clsId="FilterNode">
              <l key="dimensionOids" refId="4366" ln="0" eid="DimensionOid"/>
              <l key="AdHocParamDimensionOids" refId="4367" ln="0" eid="DimensionOid"/>
              <be key="data" refId="4368" clsId="FilterNodeData">
                <ref key="filterNode" refId="4365"/>
                <i key="segmentLevel">0</i>
                <ref key="segment" refId="28"/>
                <b key="placeHolder">N</b>
                <ref key="weight" refId="29"/>
                <be key="textMatchingCondition" refId="4369" clsId="TextMatchingCondition">
                  <ref key="op" refId="31"/>
                  <s key="val"/>
                </be>
                <ref key="change" refId="32"/>
                <ref key="dataType" refId="33"/>
                <b key="prevailingDataType">N</b>
                <ref key="editability" refId="34"/>
                <b key="signChange">N</b>
                <b key="nativeSignChange">N</b>
                <i key="sco">0</i>
                <b key="applyFiltersForForcedScenarioPeriodoMap">N</b>
                <b key="lineSplit">N</b>
                <b key="addRCRow">N</b>
                <b key="complementary">N</b>
                <ref key="periodicCalculation" refId="35"/>
                <b key="breakLevelSubtotal">N</b>
                <b key="alreadyDrilled">N</b>
                <b key="multiSelection">N</b>
              </be>
              <cust key="id" clsId="FilterOid">1</cust>
              <s key="cod">ROOT</s>
              <s key="desc">Tab filters</s>
              <i key="index">0</i>
            </be>
            <m key="launchers" refId="4370" keid="SYS_STR" veid="ElaborationsLauncher"/>
            <m key="actionLists" refId="4371" keid="SYS_STR" veid="Reporting.com.tagetik.actionlist.ISnapshotActionList,Reporting"/>
            <l key="areas" refId="4372" ln="0" eid="SYS_STR"/>
            <l key="charts" refId="4373" ln="0" eid="SYS_STR"/>
            <l key="pivots" refId="4374" ln="0" eid="SYS_STR"/>
          </be>
        </val>
      </m>
      <m key="templateLayouts" refId="4375" keid="SYS_STR" veid="Reporting.com.tagetik.report.IReportTemplateLayoutVO,Reporting">
        <key>
          <s>Template07</s>
        </key>
        <val>
          <be refId="4376" clsId="ReportTemplateLayoutVO">
            <i key="index">7</i>
            <s key="code">Template07</s>
            <m key="cellFieldAddresses" refId="4377" keid="SYS_STR" veid="Reporting.com.tagetik.spreadsheet.gridwrappers.IGridReaderVO,Reporting"/>
            <m key="controlExpressionsAddresses" refId="4378" keid="SYS_STR" veid="Reporting.com.tagetik.spreadsheet.gridwrappers.IGridReaderVO,Reporting"/>
            <m key="inlineParameterAddresses" refId="4379" keid="SYS_STR" veid="Reporting.com.tagetik.spreadsheet.gridwrappers.IGridReaderVO,Reporting"/>
            <m key="dictionaryAddresses" refId="4380" keid="SYS_STR" veid="Reporting.com.tagetik.spreadsheet.gridwrappers.IGridReaderVO,Reporting">
              <key>
                <s>Dict00</s>
              </key>
              <val>
                <be refId="4381" clsId="ExcelCompactGridReaderVO">
                  <be key="element" refId="4382" clsId="BasicLogicalElement">
                    <i key="columnHeadersCount">0</i>
                    <i key="rowHeadersCount">0</i>
                    <i key="valueColumns">1</i>
                    <i key="valueRows">1</i>
                  </be>
                  <s key="firstCell">G9</s>
                </be>
              </val>
              <key>
                <s>Dict01</s>
              </key>
              <val>
                <be refId="4383" clsId="ExcelCompactGridReaderVO">
                  <be key="element" refId="4384" clsId="BasicLogicalElement">
                    <i key="columnHeadersCount">0</i>
                    <i key="rowHeadersCount">0</i>
                    <i key="valueColumns">1</i>
                    <i key="valueRows">1</i>
                  </be>
                  <s key="firstCell">F9</s>
                </be>
              </val>
            </m>
            <m key="hyperlinkAddresses" refId="4385" keid="SYS_STR" veid="Reporting.com.tagetik.spreadsheet.gridwrappers.IGridReaderVO,Reporting"/>
            <m key="matrixGridReaders" refId="4386" keid="SYS_STR" veid="Reporting.com.tagetik.spreadsheet.gridwrappers.IGridReaderVO,Reporting"/>
            <m key="queryGridReaders" refId="4387" keid="SYS_STR" veid="Reporting.com.tagetik.spreadsheet.gridwrappers.IGridReaderVO,Reporting"/>
          </be>
        </val>
        <key>
          <s>Template06</s>
        </key>
        <val>
          <be refId="4388" clsId="ReportTemplateLayoutVO">
            <i key="index">6</i>
            <s key="code">Template06</s>
            <m key="cellFieldAddresses" refId="4389" keid="SYS_STR" veid="Reporting.com.tagetik.spreadsheet.gridwrappers.IGridReaderVO,Reporting"/>
            <m key="controlExpressionsAddresses" refId="4390" keid="SYS_STR" veid="Reporting.com.tagetik.spreadsheet.gridwrappers.IGridReaderVO,Reporting"/>
            <m key="inlineParameterAddresses" refId="4391" keid="SYS_STR" veid="Reporting.com.tagetik.spreadsheet.gridwrappers.IGridReaderVO,Reporting"/>
            <m key="dictionaryAddresses" refId="4392" keid="SYS_STR" veid="Reporting.com.tagetik.spreadsheet.gridwrappers.IGridReaderVO,Reporting">
              <key>
                <s>Dict00</s>
              </key>
              <val>
                <be refId="4393" clsId="ExcelCompactGridReaderVO">
                  <be key="element" refId="4394" clsId="BasicLogicalElement">
                    <i key="columnHeadersCount">0</i>
                    <i key="rowHeadersCount">0</i>
                    <i key="valueColumns">1</i>
                    <i key="valueRows">1</i>
                  </be>
                  <s key="firstCell">F5</s>
                </be>
              </val>
              <key>
                <s>Dict01</s>
              </key>
              <val>
                <be refId="4395" clsId="ExcelCompactGridReaderVO">
                  <be key="element" refId="4396" clsId="BasicLogicalElement">
                    <i key="columnHeadersCount">0</i>
                    <i key="rowHeadersCount">0</i>
                    <i key="valueColumns">1</i>
                    <i key="valueRows">1</i>
                  </be>
                  <s key="firstCell">E5</s>
                </be>
              </val>
            </m>
            <m key="hyperlinkAddresses" refId="4397" keid="SYS_STR" veid="Reporting.com.tagetik.spreadsheet.gridwrappers.IGridReaderVO,Reporting"/>
            <m key="matrixGridReaders" refId="4398" keid="SYS_STR" veid="Reporting.com.tagetik.spreadsheet.gridwrappers.IGridReaderVO,Reporting"/>
            <m key="queryGridReaders" refId="4399" keid="SYS_STR" veid="Reporting.com.tagetik.spreadsheet.gridwrappers.IGridReaderVO,Reporting"/>
          </be>
        </val>
        <key>
          <s>Template01</s>
        </key>
        <val>
          <be refId="4400" clsId="ReportTemplateLayoutVO">
            <i key="index">0</i>
            <s key="code">Template01</s>
            <m key="cellFieldAddresses" refId="4401" keid="SYS_STR" veid="Reporting.com.tagetik.spreadsheet.gridwrappers.IGridReaderVO,Reporting"/>
            <m key="controlExpressionsAddresses" refId="4402" keid="SYS_STR" veid="Reporting.com.tagetik.spreadsheet.gridwrappers.IGridReaderVO,Reporting"/>
            <m key="inlineParameterAddresses" refId="4403" keid="SYS_STR" veid="Reporting.com.tagetik.spreadsheet.gridwrappers.IGridReaderVO,Reporting"/>
            <m key="dictionaryAddresses" refId="4404" keid="SYS_STR" veid="Reporting.com.tagetik.spreadsheet.gridwrappers.IGridReaderVO,Reporting">
              <key>
                <s>Dict00</s>
              </key>
              <val>
                <be refId="4405" clsId="ExcelCompactGridReaderVO">
                  <be key="element" refId="4406" clsId="BasicLogicalElement">
                    <i key="columnHeadersCount">0</i>
                    <i key="rowHeadersCount">0</i>
                    <i key="valueColumns">1</i>
                    <i key="valueRows">1</i>
                  </be>
                  <s key="firstCell">C5</s>
                </be>
              </val>
              <key>
                <s>Dict01</s>
              </key>
              <val>
                <be refId="4407" clsId="ExcelCompactGridReaderVO">
                  <be key="element" refId="4408" clsId="BasicLogicalElement">
                    <i key="columnHeadersCount">0</i>
                    <i key="rowHeadersCount">0</i>
                    <i key="valueColumns">1</i>
                    <i key="valueRows">1</i>
                  </be>
                  <s key="firstCell">K9</s>
                </be>
              </val>
              <key>
                <s>Dict02</s>
              </key>
              <val>
                <be refId="4409" clsId="ExcelCompactGridReaderVO">
                  <be key="element" refId="4410" clsId="BasicLogicalElement">
                    <i key="columnHeadersCount">0</i>
                    <i key="rowHeadersCount">0</i>
                    <i key="valueColumns">1</i>
                    <i key="valueRows">1</i>
                  </be>
                  <s key="firstCell">G6</s>
                </be>
              </val>
            </m>
            <m key="hyperlinkAddresses" refId="4411" keid="SYS_STR" veid="Reporting.com.tagetik.spreadsheet.gridwrappers.IGridReaderVO,Reporting"/>
            <m key="matrixGridReaders" refId="4412" keid="SYS_STR" veid="Reporting.com.tagetik.spreadsheet.gridwrappers.IGridReaderVO,Reporting"/>
            <m key="queryGridReaders" refId="4413" keid="SYS_STR" veid="Reporting.com.tagetik.spreadsheet.gridwrappers.IGridReaderVO,Reporting"/>
          </be>
        </val>
        <key>
          <s>Template00</s>
        </key>
        <val>
          <be refId="4414" clsId="ReportTemplateLayoutVO">
            <i key="index">3</i>
            <s key="code">Template00</s>
            <m key="cellFieldAddresses" refId="4415" keid="SYS_STR" veid="Reporting.com.tagetik.spreadsheet.gridwrappers.IGridReaderVO,Reporting">
              <key>
                <s>CellField01</s>
              </key>
              <val>
                <be refId="4416" clsId="ExcelCompactGridReaderVO">
                  <be key="element" refId="4417" clsId="BasicLogicalElement">
                    <i key="columnHeadersCount">0</i>
                    <i key="rowHeadersCount">0</i>
                    <i key="valueColumns">1</i>
                    <i key="valueRows">1</i>
                  </be>
                  <s key="firstCell">W4</s>
                </be>
              </val>
              <key>
                <s>CellField00</s>
              </key>
              <val>
                <be refId="4418" clsId="ExcelCompactGridReaderVO">
                  <be key="element" refId="4419" clsId="BasicLogicalElement">
                    <i key="columnHeadersCount">0</i>
                    <i key="rowHeadersCount">0</i>
                    <i key="valueColumns">1</i>
                    <i key="valueRows">1</i>
                  </be>
                  <s key="firstCell">W3</s>
                </be>
              </val>
            </m>
            <m key="controlExpressionsAddresses" refId="4420" keid="SYS_STR" veid="Reporting.com.tagetik.spreadsheet.gridwrappers.IGridReaderVO,Reporting"/>
            <m key="inlineParameterAddresses" refId="4421" keid="SYS_STR" veid="Reporting.com.tagetik.spreadsheet.gridwrappers.IGridReaderVO,Reporting"/>
            <m key="dictionaryAddresses" refId="4422" keid="SYS_STR" veid="Reporting.com.tagetik.spreadsheet.gridwrappers.IGridReaderVO,Reporting">
              <key>
                <s>Dict19</s>
              </key>
              <val>
                <be refId="4423" clsId="ExcelCompactGridReaderVO">
                  <be key="element" refId="4424" clsId="BasicLogicalElement">
                    <i key="columnHeadersCount">0</i>
                    <i key="rowHeadersCount">0</i>
                    <i key="valueColumns">1</i>
                    <i key="valueRows">1</i>
                  </be>
                  <s key="firstCell">Y14</s>
                </be>
              </val>
              <key>
                <s>Dict23</s>
              </key>
              <val>
                <be refId="4425" clsId="ExcelCompactGridReaderVO">
                  <be key="element" refId="4426" clsId="BasicLogicalElement">
                    <i key="columnHeadersCount">0</i>
                    <i key="rowHeadersCount">0</i>
                    <i key="valueColumns">1</i>
                    <i key="valueRows">1</i>
                  </be>
                  <s key="firstCell">W20</s>
                </be>
              </val>
              <key>
                <s>Dict03</s>
              </key>
              <val>
                <be refId="4427" clsId="ExcelCompactGridReaderVO">
                  <be key="element" refId="4428" clsId="BasicLogicalElement">
                    <i key="columnHeadersCount">0</i>
                    <i key="rowHeadersCount">0</i>
                    <i key="valueColumns">1</i>
                    <i key="valueRows">1</i>
                  </be>
                  <s key="firstCell">X13</s>
                </be>
              </val>
              <key>
                <s>Dict13</s>
              </key>
              <val>
                <be refId="4429" clsId="ExcelCompactGridReaderVO">
                  <be key="element" refId="4430" clsId="BasicLogicalElement">
                    <i key="columnHeadersCount">0</i>
                    <i key="rowHeadersCount">0</i>
                    <i key="valueColumns">1</i>
                    <i key="valueRows">1</i>
                  </be>
                  <s key="firstCell">C145</s>
                </be>
              </val>
              <key>
                <s>Dict26</s>
              </key>
              <val>
                <be refId="4431" clsId="ExcelCompactGridReaderVO">
                  <be key="element" refId="4432" clsId="BasicLogicalElement">
                    <i key="columnHeadersCount">0</i>
                    <i key="rowHeadersCount">0</i>
                    <i key="valueColumns">1</i>
                    <i key="valueRows">1</i>
                  </be>
                  <s key="firstCell">I137</s>
                </be>
              </val>
              <key>
                <s>Dict06</s>
              </key>
              <val>
                <be refId="4433" clsId="ExcelCompactGridReaderVO">
                  <be key="element" refId="4434" clsId="BasicLogicalElement">
                    <i key="columnHeadersCount">0</i>
                    <i key="rowHeadersCount">0</i>
                    <i key="valueColumns">1</i>
                    <i key="valueRows">1</i>
                  </be>
                  <s key="firstCell">C147</s>
                </be>
              </val>
              <key>
                <s>Dict16</s>
              </key>
              <val>
                <be refId="4435" clsId="ExcelCompactGridReaderVO">
                  <be key="element" refId="4436" clsId="BasicLogicalElement">
                    <i key="columnHeadersCount">0</i>
                    <i key="rowHeadersCount">0</i>
                    <i key="valueColumns">1</i>
                    <i key="valueRows">1</i>
                  </be>
                  <s key="firstCell">C152</s>
                </be>
              </val>
              <key>
                <s>Dict25</s>
              </key>
              <val>
                <be refId="4437" clsId="ExcelCompactGridReaderVO">
                  <be key="element" refId="4438" clsId="BasicLogicalElement">
                    <i key="columnHeadersCount">0</i>
                    <i key="rowHeadersCount">0</i>
                    <i key="valueColumns">1</i>
                    <i key="valueRows">1</i>
                  </be>
                  <s key="firstCell">W22</s>
                </be>
              </val>
              <key>
                <s>Dict05</s>
              </key>
              <val>
                <be refId="4439" clsId="ExcelCompactGridReaderVO">
                  <be key="element" refId="4440" clsId="BasicLogicalElement">
                    <i key="columnHeadersCount">0</i>
                    <i key="rowHeadersCount">0</i>
                    <i key="valueColumns">1</i>
                    <i key="valueRows">1</i>
                  </be>
                  <s key="firstCell">C143</s>
                </be>
              </val>
              <key>
                <s>Dict15</s>
              </key>
              <val>
                <be refId="4441" clsId="ExcelCompactGridReaderVO">
                  <be key="element" refId="4442" clsId="BasicLogicalElement">
                    <i key="columnHeadersCount">0</i>
                    <i key="rowHeadersCount">0</i>
                    <i key="valueColumns">1</i>
                    <i key="valueRows">1</i>
                  </be>
                  <s key="firstCell">C151</s>
                </be>
              </val>
              <key>
                <s>Dict20</s>
              </key>
              <val>
                <be refId="4443" clsId="ExcelCompactGridReaderVO">
                  <be key="element" refId="4444" clsId="BasicLogicalElement">
                    <i key="columnHeadersCount">0</i>
                    <i key="rowHeadersCount">0</i>
                    <i key="valueColumns">1</i>
                    <i key="valueRows">1</i>
                  </be>
                  <s key="firstCell">W7</s>
                </be>
              </val>
              <key>
                <s>Dict00</s>
              </key>
              <val>
                <be refId="4445" clsId="ExcelCompactGridReaderVO">
                  <be key="element" refId="4446" clsId="BasicLogicalElement">
                    <i key="columnHeadersCount">0</i>
                    <i key="rowHeadersCount">0</i>
                    <i key="valueColumns">1</i>
                    <i key="valueRows">1</i>
                  </be>
                  <s key="firstCell">C2</s>
                </be>
              </val>
              <key>
                <s>Dict10</s>
              </key>
              <val>
                <be refId="4447" clsId="ExcelCompactGridReaderVO">
                  <be key="element" refId="4448" clsId="BasicLogicalElement">
                    <i key="columnHeadersCount">0</i>
                    <i key="rowHeadersCount">0</i>
                    <i key="valueColumns">1</i>
                    <i key="valueRows">1</i>
                  </be>
                  <s key="firstCell">C150</s>
                </be>
              </val>
              <key>
                <s>Dict27</s>
              </key>
              <val>
                <be refId="4449" clsId="ExcelCompactGridReaderVO">
                  <be key="element" refId="4450" clsId="BasicLogicalElement">
                    <i key="columnHeadersCount">0</i>
                    <i key="rowHeadersCount">0</i>
                    <i key="valueColumns">1</i>
                    <i key="valueRows">1</i>
                  </be>
                  <s key="firstCell">I138</s>
                </be>
              </val>
              <key>
                <s>Dict07</s>
              </key>
              <val>
                <be refId="4451" clsId="ExcelCompactGridReaderVO">
                  <be key="element" refId="4452" clsId="BasicLogicalElement">
                    <i key="columnHeadersCount">0</i>
                    <i key="rowHeadersCount">0</i>
                    <i key="valueColumns">1</i>
                    <i key="valueRows">1</i>
                  </be>
                  <s key="firstCell">C142</s>
                </be>
              </val>
              <key>
                <s>Dict17</s>
              </key>
              <val>
                <be refId="4453" clsId="ExcelCompactGridReaderVO">
                  <be key="element" refId="4454" clsId="BasicLogicalElement">
                    <i key="columnHeadersCount">0</i>
                    <i key="rowHeadersCount">0</i>
                    <i key="valueColumns">1</i>
                    <i key="valueRows">1</i>
                  </be>
                  <s key="firstCell">C141</s>
                </be>
              </val>
              <key>
                <s>Dict28</s>
              </key>
              <val>
                <be refId="4455" clsId="ExcelCompactGridReaderVO">
                  <be key="element" refId="4456" clsId="BasicLogicalElement">
                    <i key="columnHeadersCount">0</i>
                    <i key="rowHeadersCount">0</i>
                    <i key="valueColumns">1</i>
                    <i key="valueRows">1</i>
                  </be>
                  <s key="firstCell">AE125</s>
                </be>
              </val>
              <key>
                <s>Dict08</s>
              </key>
              <val>
                <be refId="4457" clsId="ExcelCompactGridReaderVO">
                  <be key="element" refId="4458" clsId="BasicLogicalElement">
                    <i key="columnHeadersCount">0</i>
                    <i key="rowHeadersCount">0</i>
                    <i key="valueColumns">1</i>
                    <i key="valueRows">1</i>
                  </be>
                  <s key="firstCell">C148</s>
                </be>
              </val>
              <key>
                <s>Dict18</s>
              </key>
              <val>
                <be refId="4459" clsId="ExcelCompactGridReaderVO">
                  <be key="element" refId="4460" clsId="BasicLogicalElement">
                    <i key="columnHeadersCount">0</i>
                    <i key="rowHeadersCount">0</i>
                    <i key="valueColumns">1</i>
                    <i key="valueRows">1</i>
                  </be>
                  <s key="firstCell">W6</s>
                </be>
              </val>
              <key>
                <s>Dict22</s>
              </key>
              <val>
                <be refId="4461" clsId="ExcelCompactGridReaderVO">
                  <be key="element" refId="4462" clsId="BasicLogicalElement">
                    <i key="columnHeadersCount">0</i>
                    <i key="rowHeadersCount">0</i>
                    <i key="valueColumns">1</i>
                    <i key="valueRows">1</i>
                  </be>
                  <s key="firstCell">W19</s>
                </be>
              </val>
              <key>
                <s>Dict02</s>
              </key>
              <val>
                <be refId="4463" clsId="ExcelCompactGridReaderVO">
                  <be key="element" refId="4464" clsId="BasicLogicalElement">
                    <i key="columnHeadersCount">0</i>
                    <i key="rowHeadersCount">0</i>
                    <i key="valueColumns">1</i>
                    <i key="valueRows">1</i>
                  </be>
                  <s key="firstCell">X12</s>
                </be>
              </val>
              <key>
                <s>Dict12</s>
              </key>
              <val>
                <be refId="4465" clsId="ExcelCompactGridReaderVO">
                  <be key="element" refId="4466" clsId="BasicLogicalElement">
                    <i key="columnHeadersCount">0</i>
                    <i key="rowHeadersCount">0</i>
                    <i key="valueColumns">1</i>
                    <i key="valueRows">1</i>
                  </be>
                  <s key="firstCell">C144</s>
                </be>
              </val>
              <key>
                <s>Dict21</s>
              </key>
              <val>
                <be refId="4467" clsId="ExcelCompactGridReaderVO">
                  <be key="element" refId="4468" clsId="BasicLogicalElement">
                    <i key="columnHeadersCount">0</i>
                    <i key="rowHeadersCount">0</i>
                    <i key="valueColumns">1</i>
                    <i key="valueRows">1</i>
                  </be>
                  <s key="firstCell">W18</s>
                </be>
              </val>
              <key>
                <s>Dict01</s>
              </key>
              <val>
                <be refId="4469" clsId="ExcelCompactGridReaderVO">
                  <be key="element" refId="4470" clsId="BasicLogicalElement">
                    <i key="columnHeadersCount">0</i>
                    <i key="rowHeadersCount">0</i>
                    <i key="valueColumns">1</i>
                    <i key="valueRows">1</i>
                  </be>
                  <s key="firstCell">X11</s>
                </be>
              </val>
              <key>
                <s>Dict11</s>
              </key>
              <val>
                <be refId="4471" clsId="ExcelCompactGridReaderVO">
                  <be key="element" refId="4472" clsId="BasicLogicalElement">
                    <i key="columnHeadersCount">0</i>
                    <i key="rowHeadersCount">0</i>
                    <i key="valueColumns">1</i>
                    <i key="valueRows">1</i>
                  </be>
                  <s key="firstCell">C153</s>
                </be>
              </val>
              <key>
                <s>Dict24</s>
              </key>
              <val>
                <be refId="4473" clsId="ExcelCompactGridReaderVO">
                  <be key="element" refId="4474" clsId="BasicLogicalElement">
                    <i key="columnHeadersCount">0</i>
                    <i key="rowHeadersCount">0</i>
                    <i key="valueColumns">1</i>
                    <i key="valueRows">1</i>
                  </be>
                  <s key="firstCell">W21</s>
                </be>
              </val>
              <key>
                <s>Dict04</s>
              </key>
              <val>
                <be refId="4475" clsId="ExcelCompactGridReaderVO">
                  <be key="element" refId="4476" clsId="BasicLogicalElement">
                    <i key="columnHeadersCount">0</i>
                    <i key="rowHeadersCount">0</i>
                    <i key="valueColumns">1</i>
                    <i key="valueRows">1</i>
                  </be>
                  <s key="firstCell">X14</s>
                </be>
              </val>
              <key>
                <s>Dict14</s>
              </key>
              <val>
                <be refId="4477" clsId="ExcelCompactGridReaderVO">
                  <be key="element" refId="4478" clsId="BasicLogicalElement">
                    <i key="columnHeadersCount">0</i>
                    <i key="rowHeadersCount">0</i>
                    <i key="valueColumns">1</i>
                    <i key="valueRows">1</i>
                  </be>
                  <s key="firstCell">C146</s>
                </be>
              </val>
              <key>
                <s>Dict09</s>
              </key>
              <val>
                <be refId="4479" clsId="ExcelCompactGridReaderVO">
                  <be key="element" refId="4480" clsId="BasicLogicalElement">
                    <i key="columnHeadersCount">0</i>
                    <i key="rowHeadersCount">0</i>
                    <i key="valueColumns">1</i>
                    <i key="valueRows">1</i>
                  </be>
                  <s key="firstCell">C149</s>
                </be>
              </val>
            </m>
            <m key="hyperlinkAddresses" refId="4481" keid="SYS_STR" veid="Reporting.com.tagetik.spreadsheet.gridwrappers.IGridReaderVO,Reporting"/>
            <m key="matrixGridReaders" refId="4482" keid="SYS_STR" veid="Reporting.com.tagetik.spreadsheet.gridwrappers.IGridReaderVO,Reporting">
              <key>
                <s>Matrix01 copy00</s>
              </key>
              <val>
                <be refId="4483" clsId="ExcelCompactGridReaderVO">
                  <be key="element" refId="4484" clsId="BasicLogicalElement">
                    <i key="columnHeadersCount">2</i>
                    <i key="rowHeadersCount">2</i>
                    <i key="valueColumns">6</i>
                    <i key="valueRows">46</i>
                  </be>
                  <s key="firstCell">L3</s>
                </be>
              </val>
              <key>
                <s>Matrix01</s>
              </key>
              <val>
                <be refId="4485" clsId="ExcelCompactGridReaderVO">
                  <be key="element" refId="4486" clsId="BasicLogicalElement">
                    <i key="columnHeadersCount">2</i>
                    <i key="rowHeadersCount">2</i>
                    <i key="valueColumns">6</i>
                    <i key="valueRows">62</i>
                  </be>
                  <s key="firstCell">B3</s>
                </be>
              </val>
            </m>
            <m key="queryGridReaders" refId="4487" keid="SYS_STR" veid="Reporting.com.tagetik.spreadsheet.gridwrappers.IGridReaderVO,Reporting"/>
          </be>
        </val>
        <key>
          <s>Template03</s>
        </key>
        <val>
          <be refId="4488" clsId="ReportTemplateLayoutVO">
            <i key="index">5</i>
            <s key="code">Template03</s>
            <m key="cellFieldAddresses" refId="4489" keid="SYS_STR" veid="Reporting.com.tagetik.spreadsheet.gridwrappers.IGridReaderVO,Reporting"/>
            <m key="controlExpressionsAddresses" refId="4490" keid="SYS_STR" veid="Reporting.com.tagetik.spreadsheet.gridwrappers.IGridReaderVO,Reporting"/>
            <m key="inlineParameterAddresses" refId="4491" keid="SYS_STR" veid="Reporting.com.tagetik.spreadsheet.gridwrappers.IGridReaderVO,Reporting"/>
            <m key="dictionaryAddresses" refId="4492" keid="SYS_STR" veid="Reporting.com.tagetik.spreadsheet.gridwrappers.IGridReaderVO,Reporting"/>
            <m key="hyperlinkAddresses" refId="4493" keid="SYS_STR" veid="Reporting.com.tagetik.spreadsheet.gridwrappers.IGridReaderVO,Reporting"/>
            <m key="matrixGridReaders" refId="4494" keid="SYS_STR" veid="Reporting.com.tagetik.spreadsheet.gridwrappers.IGridReaderVO,Reporting"/>
            <m key="queryGridReaders" refId="4495" keid="SYS_STR" veid="Reporting.com.tagetik.spreadsheet.gridwrappers.IGridReaderVO,Reporting"/>
          </be>
        </val>
        <key>
          <s>Template02</s>
        </key>
        <val>
          <be refId="4496" clsId="ReportTemplateLayoutVO">
            <i key="index">1</i>
            <s key="code">Template02</s>
            <m key="cellFieldAddresses" refId="4497" keid="SYS_STR" veid="Reporting.com.tagetik.spreadsheet.gridwrappers.IGridReaderVO,Reporting"/>
            <m key="controlExpressionsAddresses" refId="4498" keid="SYS_STR" veid="Reporting.com.tagetik.spreadsheet.gridwrappers.IGridReaderVO,Reporting"/>
            <m key="inlineParameterAddresses" refId="4499" keid="SYS_STR" veid="Reporting.com.tagetik.spreadsheet.gridwrappers.IGridReaderVO,Reporting"/>
            <m key="dictionaryAddresses" refId="4500" keid="SYS_STR" veid="Reporting.com.tagetik.spreadsheet.gridwrappers.IGridReaderVO,Reporting">
              <key>
                <s>Dict00</s>
              </key>
              <val>
                <be refId="4501" clsId="ExcelCompactGridReaderVO">
                  <be key="element" refId="4502" clsId="BasicLogicalElement">
                    <i key="columnHeadersCount">0</i>
                    <i key="rowHeadersCount">0</i>
                    <i key="valueColumns">1</i>
                    <i key="valueRows">1</i>
                  </be>
                  <s key="firstCell">C5</s>
                </be>
              </val>
              <key>
                <s>Dict01</s>
              </key>
              <val>
                <be refId="4503" clsId="ExcelCompactGridReaderVO">
                  <be key="element" refId="4504" clsId="BasicLogicalElement">
                    <i key="columnHeadersCount">0</i>
                    <i key="rowHeadersCount">0</i>
                    <i key="valueColumns">1</i>
                    <i key="valueRows">1</i>
                  </be>
                  <s key="firstCell">G6</s>
                </be>
              </val>
            </m>
            <m key="hyperlinkAddresses" refId="4505" keid="SYS_STR" veid="Reporting.com.tagetik.spreadsheet.gridwrappers.IGridReaderVO,Reporting"/>
            <m key="matrixGridReaders" refId="4506" keid="SYS_STR" veid="Reporting.com.tagetik.spreadsheet.gridwrappers.IGridReaderVO,Reporting"/>
            <m key="queryGridReaders" refId="4507" keid="SYS_STR" veid="Reporting.com.tagetik.spreadsheet.gridwrappers.IGridReaderVO,Reporting"/>
          </be>
        </val>
        <key>
          <s>Template04</s>
        </key>
        <val>
          <be refId="4508" clsId="ReportTemplateLayoutVO">
            <i key="index">2</i>
            <s key="code">Template04</s>
            <m key="cellFieldAddresses" refId="4509" keid="SYS_STR" veid="Reporting.com.tagetik.spreadsheet.gridwrappers.IGridReaderVO,Reporting"/>
            <m key="controlExpressionsAddresses" refId="4510" keid="SYS_STR" veid="Reporting.com.tagetik.spreadsheet.gridwrappers.IGridReaderVO,Reporting"/>
            <m key="inlineParameterAddresses" refId="4511" keid="SYS_STR" veid="Reporting.com.tagetik.spreadsheet.gridwrappers.IGridReaderVO,Reporting"/>
            <m key="dictionaryAddresses" refId="4512" keid="SYS_STR" veid="Reporting.com.tagetik.spreadsheet.gridwrappers.IGridReaderVO,Reporting">
              <key>
                <s>Dict00</s>
              </key>
              <val>
                <be refId="4513" clsId="ExcelCompactGridReaderVO">
                  <be key="element" refId="4514" clsId="BasicLogicalElement">
                    <i key="columnHeadersCount">0</i>
                    <i key="rowHeadersCount">0</i>
                    <i key="valueColumns">1</i>
                    <i key="valueRows">1</i>
                  </be>
                  <s key="firstCell">F3</s>
                </be>
              </val>
              <key>
                <s>Dict01</s>
              </key>
              <val>
                <be refId="4515" clsId="ExcelCompactGridReaderVO">
                  <be key="element" refId="4516" clsId="BasicLogicalElement">
                    <i key="columnHeadersCount">0</i>
                    <i key="rowHeadersCount">0</i>
                    <i key="valueColumns">1</i>
                    <i key="valueRows">1</i>
                  </be>
                  <s key="firstCell">F30</s>
                </be>
              </val>
              <key>
                <s>Dict02</s>
              </key>
              <val>
                <be refId="4517" clsId="ExcelCompactGridReaderVO">
                  <be key="element" refId="4518" clsId="BasicLogicalElement">
                    <i key="columnHeadersCount">0</i>
                    <i key="rowHeadersCount">0</i>
                    <i key="valueColumns">1</i>
                    <i key="valueRows">1</i>
                  </be>
                  <s key="firstCell">B55</s>
                </be>
              </val>
              <key>
                <s>Dict03</s>
              </key>
              <val>
                <be refId="4519" clsId="ExcelCompactGridReaderVO">
                  <be key="element" refId="4520" clsId="BasicLogicalElement">
                    <i key="columnHeadersCount">0</i>
                    <i key="rowHeadersCount">0</i>
                    <i key="valueColumns">1</i>
                    <i key="valueRows">1</i>
                  </be>
                  <s key="firstCell">B27</s>
                </be>
              </val>
            </m>
            <m key="hyperlinkAddresses" refId="4521" keid="SYS_STR" veid="Reporting.com.tagetik.spreadsheet.gridwrappers.IGridReaderVO,Reporting"/>
            <m key="matrixGridReaders" refId="4522" keid="SYS_STR" veid="Reporting.com.tagetik.spreadsheet.gridwrappers.IGridReaderVO,Reporting"/>
            <m key="queryGridReaders" refId="4523" keid="SYS_STR" veid="Reporting.com.tagetik.spreadsheet.gridwrappers.IGridReaderVO,Reporting"/>
          </be>
        </val>
        <key>
          <s>Template05</s>
        </key>
        <val>
          <be refId="4524" clsId="ReportTemplateLayoutVO">
            <i key="index">4</i>
            <s key="code">Template05</s>
            <m key="cellFieldAddresses" refId="4525" keid="SYS_STR" veid="Reporting.com.tagetik.spreadsheet.gridwrappers.IGridReaderVO,Reporting"/>
            <m key="controlExpressionsAddresses" refId="4526" keid="SYS_STR" veid="Reporting.com.tagetik.spreadsheet.gridwrappers.IGridReaderVO,Reporting"/>
            <m key="inlineParameterAddresses" refId="4527" keid="SYS_STR" veid="Reporting.com.tagetik.spreadsheet.gridwrappers.IGridReaderVO,Reporting"/>
            <m key="dictionaryAddresses" refId="4528" keid="SYS_STR" veid="Reporting.com.tagetik.spreadsheet.gridwrappers.IGridReaderVO,Reporting">
              <key>
                <s>Dict00</s>
              </key>
              <val>
                <be refId="4529" clsId="ExcelCompactGridReaderVO">
                  <be key="element" refId="4530" clsId="BasicLogicalElement">
                    <i key="columnHeadersCount">0</i>
                    <i key="rowHeadersCount">0</i>
                    <i key="valueColumns">1</i>
                    <i key="valueRows">1</i>
                  </be>
                  <s key="firstCell">C5</s>
                </be>
              </val>
              <key>
                <s>Dict01</s>
              </key>
              <val>
                <be refId="4531" clsId="ExcelCompactGridReaderVO">
                  <be key="element" refId="4532" clsId="BasicLogicalElement">
                    <i key="columnHeadersCount">0</i>
                    <i key="rowHeadersCount">0</i>
                    <i key="valueColumns">1</i>
                    <i key="valueRows">1</i>
                  </be>
                  <s key="firstCell">D5</s>
                </be>
              </val>
              <key>
                <s>Dict02</s>
              </key>
              <val>
                <be refId="4533" clsId="ExcelCompactGridReaderVO">
                  <be key="element" refId="4534" clsId="BasicLogicalElement">
                    <i key="columnHeadersCount">0</i>
                    <i key="rowHeadersCount">0</i>
                    <i key="valueColumns">1</i>
                    <i key="valueRows">1</i>
                  </be>
                  <s key="firstCell">E5</s>
                </be>
              </val>
              <key>
                <s>Dict03</s>
              </key>
              <val>
                <be refId="4535" clsId="ExcelCompactGridReaderVO">
                  <be key="element" refId="4536" clsId="BasicLogicalElement">
                    <i key="columnHeadersCount">0</i>
                    <i key="rowHeadersCount">0</i>
                    <i key="valueColumns">1</i>
                    <i key="valueRows">1</i>
                  </be>
                  <s key="firstCell">F5</s>
                </be>
              </val>
              <key>
                <s>Dict04</s>
              </key>
              <val>
                <be refId="4537" clsId="ExcelCompactGridReaderVO">
                  <be key="element" refId="4538" clsId="BasicLogicalElement">
                    <i key="columnHeadersCount">0</i>
                    <i key="rowHeadersCount">0</i>
                    <i key="valueColumns">1</i>
                    <i key="valueRows">1</i>
                  </be>
                  <s key="firstCell">G5</s>
                </be>
              </val>
              <key>
                <s>Dict05</s>
              </key>
              <val>
                <be refId="4539" clsId="ExcelCompactGridReaderVO">
                  <be key="element" refId="4540" clsId="BasicLogicalElement">
                    <i key="columnHeadersCount">0</i>
                    <i key="rowHeadersCount">0</i>
                    <i key="valueColumns">1</i>
                    <i key="valueRows">1</i>
                  </be>
                  <s key="firstCell">H5</s>
                </be>
              </val>
              <key>
                <s>Dict06</s>
              </key>
              <val>
                <be refId="4541" clsId="ExcelCompactGridReaderVO">
                  <be key="element" refId="4542" clsId="BasicLogicalElement">
                    <i key="columnHeadersCount">0</i>
                    <i key="rowHeadersCount">0</i>
                    <i key="valueColumns">1</i>
                    <i key="valueRows">1</i>
                  </be>
                  <s key="firstCell">B4</s>
                </be>
              </val>
              <key>
                <s>Dict08</s>
              </key>
              <val>
                <be refId="4543" clsId="ExcelCompactGridReaderVO">
                  <be key="element" refId="4544" clsId="BasicLogicalElement">
                    <i key="columnHeadersCount">0</i>
                    <i key="rowHeadersCount">0</i>
                    <i key="valueColumns">1</i>
                    <i key="valueRows">1</i>
                  </be>
                  <s key="firstCell">K55</s>
                </be>
              </val>
              <key>
                <s>Dict09</s>
              </key>
              <val>
                <be refId="4545" clsId="ExcelCompactGridReaderVO">
                  <be key="element" refId="4546" clsId="BasicLogicalElement">
                    <i key="columnHeadersCount">0</i>
                    <i key="rowHeadersCount">0</i>
                    <i key="valueColumns">1</i>
                    <i key="valueRows">1</i>
                  </be>
                  <s key="firstCell">K56</s>
                </be>
              </val>
              <key>
                <s>Dict10</s>
              </key>
              <val>
                <be refId="4547" clsId="ExcelCompactGridReaderVO">
                  <be key="element" refId="4548" clsId="BasicLogicalElement">
                    <i key="columnHeadersCount">0</i>
                    <i key="rowHeadersCount">0</i>
                    <i key="valueColumns">1</i>
                    <i key="valueRows">1</i>
                  </be>
                  <s key="firstCell">K57</s>
                </be>
              </val>
              <key>
                <s>Dict11</s>
              </key>
              <val>
                <be refId="4549" clsId="ExcelCompactGridReaderVO">
                  <be key="element" refId="4550" clsId="BasicLogicalElement">
                    <i key="columnHeadersCount">0</i>
                    <i key="rowHeadersCount">0</i>
                    <i key="valueColumns">1</i>
                    <i key="valueRows">1</i>
                  </be>
                  <s key="firstCell">K61</s>
                </be>
              </val>
              <key>
                <s>Dict07</s>
              </key>
              <val>
                <be refId="4551" clsId="ExcelCompactGridReaderVO">
                  <be key="element" refId="4552" clsId="BasicLogicalElement">
                    <i key="columnHeadersCount">0</i>
                    <i key="rowHeadersCount">0</i>
                    <i key="valueColumns">1</i>
                    <i key="valueRows">1</i>
                  </be>
                  <s key="firstCell">K62</s>
                </be>
              </val>
              <key>
                <s>Dict12</s>
              </key>
              <val>
                <be refId="4553" clsId="ExcelCompactGridReaderVO">
                  <be key="element" refId="4554" clsId="BasicLogicalElement">
                    <i key="columnHeadersCount">0</i>
                    <i key="rowHeadersCount">0</i>
                    <i key="valueColumns">1</i>
                    <i key="valueRows">1</i>
                  </be>
                  <s key="firstCell">K58</s>
                </be>
              </val>
              <key>
                <s>Dict13</s>
              </key>
              <val>
                <be refId="4555" clsId="ExcelCompactGridReaderVO">
                  <be key="element" refId="4556" clsId="BasicLogicalElement">
                    <i key="columnHeadersCount">0</i>
                    <i key="rowHeadersCount">0</i>
                    <i key="valueColumns">1</i>
                    <i key="valueRows">1</i>
                  </be>
                  <s key="firstCell">M55</s>
                </be>
              </val>
              <key>
                <s>Dict14</s>
              </key>
              <val>
                <be refId="4557" clsId="ExcelCompactGridReaderVO">
                  <be key="element" refId="4558" clsId="BasicLogicalElement">
                    <i key="columnHeadersCount">0</i>
                    <i key="rowHeadersCount">0</i>
                    <i key="valueColumns">1</i>
                    <i key="valueRows">1</i>
                  </be>
                  <s key="firstCell">K54</s>
                </be>
              </val>
              <key>
                <s>Dict15</s>
              </key>
              <val>
                <be refId="4559" clsId="ExcelCompactGridReaderVO">
                  <be key="element" refId="4560" clsId="BasicLogicalElement">
                    <i key="columnHeadersCount">0</i>
                    <i key="rowHeadersCount">0</i>
                    <i key="valueColumns">1</i>
                    <i key="valueRows">1</i>
                  </be>
                  <s key="firstCell">L55</s>
                </be>
              </val>
              <key>
                <s>Dict16</s>
              </key>
              <val>
                <be refId="4561" clsId="ExcelCompactGridReaderVO">
                  <be key="element" refId="4562" clsId="BasicLogicalElement">
                    <i key="columnHeadersCount">0</i>
                    <i key="rowHeadersCount">0</i>
                    <i key="valueColumns">1</i>
                    <i key="valueRows">1</i>
                  </be>
                  <s key="firstCell">N55</s>
                </be>
              </val>
              <key>
                <s>Dict17</s>
              </key>
              <val>
                <be refId="4563" clsId="ExcelCompactGridReaderVO">
                  <be key="element" refId="4564" clsId="BasicLogicalElement">
                    <i key="columnHeadersCount">0</i>
                    <i key="rowHeadersCount">0</i>
                    <i key="valueColumns">1</i>
                    <i key="valueRows">1</i>
                  </be>
                  <s key="firstCell">K9</s>
                </be>
              </val>
            </m>
            <m key="hyperlinkAddresses" refId="4565" keid="SYS_STR" veid="Reporting.com.tagetik.spreadsheet.gridwrappers.IGridReaderVO,Reporting"/>
            <m key="matrixGridReaders" refId="4566" keid="SYS_STR" veid="Reporting.com.tagetik.spreadsheet.gridwrappers.IGridReaderVO,Reporting"/>
            <m key="queryGridReaders" refId="4567" keid="SYS_STR" veid="Reporting.com.tagetik.spreadsheet.gridwrappers.IGridReaderVO,Reporting"/>
          </be>
        </val>
      </m>
      <m key="adHocParameters" refId="4568" keid="SYS_STR" veid="ProspParametro"/>
      <l key="parametersToBeRequested" refId="4569" ln="2" eid="ParameterInfo">
        <ref refId="1987"/>
        <ref refId="1988"/>
      </l>
      <ref key="reportFilters" refId="2097"/>
    </be>
  </data>
</easyPacket>
</file>

<file path=customXml/item16.xml><?xml version="1.0" encoding="utf-8"?>
<easyPacket version="1.0">
  <header version="25.0.0.17.tgk.20231012103953"/>
  <data>
    <be refId="0" clsId="LaunchedMultiTemplateReportVO">
      <be key="multiTemplateReport" refId="1" clsId="MultiTemplateReportVO">
        <s key="code">CD_LA0010_QY</s>
        <a key="desc" refId="2" ln="4" eid="SYS_STR">
          <s>Financial Indicators for the Uniper Group</s>
          <s>Finanzielle Kennzahlen des Uniper-Konzerns</s>
          <nl/>
          <nl/>
        </a>
        <d key="dateStyleApplied">1624294325880</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Template02</s>
          </key>
          <val>
            <be refId="11" clsId="ReportTemplateVO">
              <s key="code">Template02</s>
              <s key="desc">Indicators Quarter</s>
              <m key="matrices" refId="12" keid="SYS_STR" veid="Reporting.com.tagetik.tables.IMatrixPositionBlockVO,Reporting"/>
              <m key="cellFields" refId="13" keid="SYS_STR" veid="CodeCellField"/>
              <m key="dictionary" refId="14" keid="SYS_STR" veid="CodeMultiDescVO"/>
              <m key="controlExpressions" refId="15" keid="SYS_STR" veid="CodedExpControlloProspetto"/>
              <m key="inlineParameters" refId="16" keid="SYS_STR" veid="CodedInlineParameter"/>
              <m key="queries" refId="17" keid="SYS_STR" veid="Reporting.com.tagetik.query.IUserDefinedQueryVO,Reporting"/>
              <be key="sheets" refId="18" clsId="FilterNode">
                <l key="dimensionOids" refId="19" ln="0" eid="DimensionOid"/>
                <l key="AdHocParamDimensionOids" refId="20" ln="0" eid="DimensionOid"/>
                <be key="data" refId="21" clsId="FilterNodeData">
                  <ref key="filterNode" refId="18"/>
                  <i key="segmentLevel">0</i>
                  <e key="segment" refId="22" id="SegmentEnum">CF</e>
                  <b key="placeHolder">N</b>
                  <e key="weight" refId="23" id="WeightEnum">S</e>
                  <be key="textMatchingCondition" refId="24" clsId="TextMatchingCondition">
                    <e key="op" refId="25" id="ComparisonOperatorEnum">=</e>
                    <s key="val"/>
                  </be>
                  <e key="change" refId="26" id="ChangeEnum">CHG_CF</e>
                  <e key="dataType" refId="27" id="DataType">TYPE_U</e>
                  <b key="prevailingDataType">N</b>
                  <e key="editability" refId="28" id="EditableEnum">X</e>
                  <b key="signChange">N</b>
                  <b key="nativeSignChange">N</b>
                  <i key="sco">0</i>
                  <b key="applyFiltersForForcedScenarioPeriodoMap">N</b>
                  <b key="lineSplit">N</b>
                  <b key="addRCRow">N</b>
                  <b key="complementary">N</b>
                  <e key="periodicCalculation" refId="29" id="PeriodicCalculationEnum">Y</e>
                  <b key="breakLevelSubtotal">N</b>
                  <b key="alreadyDrilled">N</b>
                  <b key="multiSelection">N</b>
                </be>
                <cust key="id" clsId="FilterOid">1</cust>
                <s key="cod">ROOT</s>
                <s key="desc">Tab filters</s>
                <i key="index">0</i>
              </be>
              <m key="launchers" refId="30" keid="SYS_STR" veid="ElaborationsLauncher"/>
              <m key="actionLists" refId="31" keid="SYS_STR" veid="Reporting.com.tagetik.actionlist.ISnapshotActionList,Reporting"/>
              <l key="areas" refId="32" ln="1" eid="SYS_STR">
                <s>IndicatorsQuarter</s>
              </l>
              <l key="charts" refId="33" ln="0" eid="SYS_STR"/>
              <l key="pivots" refId="34" ln="0" eid="SYS_STR"/>
            </be>
          </val>
          <key>
            <s>Template01</s>
          </key>
          <val>
            <be refId="35" clsId="ReportTemplateVO">
              <s key="code">Template01</s>
              <s key="desc">Indicators</s>
              <m key="matrices" refId="36" keid="SYS_STR" veid="Reporting.com.tagetik.tables.IMatrixPositionBlockVO,Reporting"/>
              <m key="cellFields" refId="37" keid="SYS_STR" veid="CodeCellField"/>
              <m key="dictionary" refId="38" keid="SYS_STR" veid="CodeMultiDescVO">
                <key>
                  <s>Dict06</s>
                </key>
                <val>
                  <be refId="39" clsId="CodeMultiDescVO">
                    <s key="code">Dict06</s>
                    <be key="multiDescVO" refId="40" clsId="MultiDesc">
                      <a key="desc" refId="41" ln="4" eid="SYS_STR">
                        <s>Years</s>
                        <s>Jahre</s>
                        <nl/>
                        <nl/>
                      </a>
                    </be>
                  </be>
                </val>
              </m>
              <m key="controlExpressions" refId="42" keid="SYS_STR" veid="CodedExpControlloProspetto"/>
              <m key="inlineParameters" refId="43" keid="SYS_STR" veid="CodedInlineParameter"/>
              <m key="queries" refId="44" keid="SYS_STR" veid="Reporting.com.tagetik.query.IUserDefinedQueryVO,Reporting"/>
              <be key="sheets" refId="45" clsId="FilterNode">
                <l key="dimensionOids" refId="46" ln="0" eid="DimensionOid"/>
                <l key="AdHocParamDimensionOids" refId="47" ln="0" eid="DimensionOid"/>
                <be key="data" refId="48" clsId="FilterNodeData">
                  <ref key="filterNode" refId="45"/>
                  <i key="segmentLevel">0</i>
                  <ref key="segment" refId="22"/>
                  <b key="placeHolder">N</b>
                  <ref key="weight" refId="23"/>
                  <be key="textMatchingCondition" refId="4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50" keid="SYS_STR" veid="ElaborationsLauncher"/>
              <m key="actionLists" refId="51" keid="SYS_STR" veid="Reporting.com.tagetik.actionlist.ISnapshotActionList,Reporting"/>
              <l key="areas" refId="52" ln="0" eid="SYS_STR"/>
              <l key="charts" refId="53" ln="0" eid="SYS_STR"/>
              <l key="pivots" refId="54" ln="0" eid="SYS_STR"/>
            </be>
          </val>
          <key>
            <s>Template00</s>
          </key>
          <val>
            <be refId="55" clsId="ReportTemplateVO">
              <s key="code">Template00</s>
              <s key="desc">1</s>
              <m key="matrices" refId="56" keid="SYS_STR" veid="Reporting.com.tagetik.tables.IMatrixPositionBlockVO,Reporting">
                <key>
                  <s>Matrix01</s>
                </key>
                <val>
                  <be refId="57" clsId="MatrixPositionBlockVO">
                    <s key="positionID">Matrix01</s>
                    <be key="rows" refId="58" clsId="FilterNode">
                      <l key="dimensionOids" refId="59" ln="0" eid="DimensionOid"/>
                      <l key="AdHocParamDimensionOids" refId="60" ln="0" eid="DimensionOid"/>
                      <be key="data" refId="61" clsId="FilterNodeData">
                        <be key="filterNode" refId="62" clsId="FilterNode">
                          <l key="dimensionOids" refId="63" ln="0" eid="DimensionOid"/>
                          <l key="AdHocParamDimensionOids" refId="64" ln="0" eid="DimensionOid"/>
                          <be key="data" refId="65" clsId="FilterNodeData">
                            <ref key="filterNode" refId="62"/>
                            <i key="segmentLevel">0</i>
                            <ref key="segment" refId="22"/>
                            <b key="placeHolder">N</b>
                            <ref key="weight" refId="23"/>
                            <be key="textMatchingCondition" refId="6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67" ln="4" eid="Framework.com.tagetik.trees.INode,framework">
                            <be refId="68" clsId="FilterNode">
                              <l key="dimensionOids" refId="69" ln="1" eid="DimensionOid">
                                <cust clsId="DimensionOid">564F43-4E-43444D30317C43444D5F3030303741----53-45</cust>
                              </l>
                              <l key="AdHocParamDimensionOids" refId="70" ln="0" eid="DimensionOid"/>
                              <be key="data" refId="71" clsId="FilterNodeData">
                                <ref key="filterNode" refId="68"/>
                                <s key="dim">VOC</s>
                                <i key="segmentLevel">0</i>
                                <ref key="segment" refId="22"/>
                                <b key="placeHolder">N</b>
                                <ref key="weight" refId="23"/>
                                <be key="dinamico" refId="72" clsId="ReportingDinamicita">
                                  <e key="dynamicType" refId="73" id="DynamicEnum">LL</e>
                                  <b key="withSubtotal">S</b>
                                  <b key="isPartecipatedCompany">N</b>
                                  <b key="withSubtotalUntilStartingNode">N</b>
                                  <b key="detailSubtotal">S</b>
                                  <e key="pruning" refId="74" id="PruningEnum">N</e>
                                  <i key="addictionalRowsToOpen">100</i>
                                  <b key="allowOpenNewElements">N</b>
                                </be>
                                <be key="textMatchingCondition" refId="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76" keid="SYS_STR" veid="EFReportingNodeType">
                                  <key>
                                    <s>564F43-4E-43444D30317C43444D5F3030303741----53-45</s>
                                  </key>
                                  <val>
                                    <e refId="77" id="EFReportingNodeType">VR</e>
                                  </val>
                                </m>
                                <b key="multiSelection">N</b>
                              </be>
                              <cust key="id" clsId="FilterOid">41</cust>
                              <i key="index">0</i>
                              <ref key="parent" refId="62"/>
                            </be>
                            <be refId="78" clsId="FilterNode">
                              <l key="dimensionOids" refId="79" ln="1" eid="DimensionOid">
                                <cust clsId="DimensionOid">564F43-4E-43444D30317C43444D5F3030303742----53-45</cust>
                              </l>
                              <l key="AdHocParamDimensionOids" refId="80" ln="0" eid="DimensionOid"/>
                              <be key="data" refId="81" clsId="FilterNodeData">
                                <ref key="filterNode" refId="78"/>
                                <s key="dim">VOC</s>
                                <i key="segmentLevel">0</i>
                                <ref key="segment" refId="22"/>
                                <b key="placeHolder">N</b>
                                <ref key="weight" refId="23"/>
                                <be key="dinamico" refId="82" clsId="ReportingDinamicita">
                                  <ref key="dynamicType" refId="73"/>
                                  <b key="withSubtotal">S</b>
                                  <b key="isPartecipatedCompany">N</b>
                                  <b key="withSubtotalUntilStartingNode">N</b>
                                  <b key="detailSubtotal">S</b>
                                  <ref key="pruning" refId="74"/>
                                  <i key="addictionalRowsToOpen">100</i>
                                  <b key="allowOpenNewElements">N</b>
                                </be>
                                <be key="textMatchingCondition" refId="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4" keid="SYS_STR" veid="EFReportingNodeType">
                                  <key>
                                    <s>564F43-4E-43444D30317C43444D5F3030303742----53-45</s>
                                  </key>
                                  <val>
                                    <ref refId="77"/>
                                  </val>
                                </m>
                                <b key="multiSelection">N</b>
                              </be>
                              <cust key="id" clsId="FilterOid">42</cust>
                              <i key="index">0</i>
                              <ref key="parent" refId="62"/>
                            </be>
                            <be refId="85" clsId="FilterNode">
                              <l key="dimensionOids" refId="86" ln="1" eid="DimensionOid">
                                <cust clsId="DimensionOid">564F43-4E-43444D30317C43444D5F3030303743----53-45</cust>
                              </l>
                              <l key="AdHocParamDimensionOids" refId="87" ln="0" eid="DimensionOid"/>
                              <be key="data" refId="88" clsId="FilterNodeData">
                                <ref key="filterNode" refId="85"/>
                                <s key="dim">VOC</s>
                                <i key="segmentLevel">0</i>
                                <ref key="segment" refId="22"/>
                                <b key="placeHolder">N</b>
                                <ref key="weight" refId="23"/>
                                <be key="textMatchingCondition" refId="8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0" keid="SYS_STR" veid="EFReportingNodeType">
                                  <key>
                                    <s>564F43-4E-43444D30317C43444D5F3030303743----53-45</s>
                                  </key>
                                  <val>
                                    <e refId="91" id="EFReportingNodeType">VF</e>
                                  </val>
                                </m>
                                <b key="multiSelection">N</b>
                              </be>
                              <cust key="id" clsId="FilterOid">43</cust>
                              <i key="index">0</i>
                              <ref key="parent" refId="62"/>
                            </be>
                            <be refId="92" clsId="FilterNode">
                              <l key="dimensionOids" refId="93" ln="1" eid="DimensionOid">
                                <cust clsId="DimensionOid">564F43-4E-43444D30317C43444D5F30303037----53-45</cust>
                              </l>
                              <l key="AdHocParamDimensionOids" refId="94" ln="0" eid="DimensionOid"/>
                              <be key="data" refId="95" clsId="FilterNodeData">
                                <ref key="filterNode" refId="92"/>
                                <s key="dim">VOC</s>
                                <i key="segmentLevel">0</i>
                                <ref key="segment" refId="22"/>
                                <b key="placeHolder">N</b>
                                <ref key="weight" refId="23"/>
                                <be key="textMatchingCondition" refId="9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7" keid="SYS_STR" veid="EFReportingNodeType">
                                  <key>
                                    <s>564F43-4E-43444D30317C43444D5F30303037----53-45</s>
                                  </key>
                                  <val>
                                    <ref refId="91"/>
                                  </val>
                                </m>
                                <b key="multiSelection">N</b>
                              </be>
                              <cust key="id" clsId="FilterOid">44</cust>
                              <i key="index">0</i>
                              <ref key="parent" refId="62"/>
                            </be>
                          </l>
                        </be>
                        <i key="segmentLevel">0</i>
                        <ref key="segment" refId="22"/>
                        <b key="placeHolder">N</b>
                        <ref key="weight" refId="23"/>
                        <be key="textMatchingCondition" refId="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99" ln="15" eid="Framework.com.tagetik.trees.INode,framework">
                        <be refId="100" clsId="FilterNode">
                          <l key="dimensionOids" refId="101" ln="1" eid="DimensionOid">
                            <cust clsId="DimensionOid">564F43-4E-43444D30327C30303330----53-45</cust>
                          </l>
                          <l key="AdHocParamDimensionOids" refId="102" ln="0" eid="DimensionOid"/>
                          <be key="data" refId="103" clsId="FilterNodeData">
                            <ref key="filterNode" refId="100"/>
                            <s key="dim">VOC</s>
                            <i key="segmentLevel">0</i>
                            <ref key="segment" refId="22"/>
                            <b key="placeHolder">N</b>
                            <ref key="weight" refId="23"/>
                            <be key="textMatchingCondition" refId="104" clsId="TextMatchingCondition">
                              <ref key="op" refId="25"/>
                              <s key="val"/>
                            </be>
                            <ref key="change" refId="26"/>
                            <ref key="dataType" refId="27"/>
                            <b key="prevailingDataType">N</b>
                            <ref key="editability" refId="28"/>
                            <b key="signChange">N</b>
                            <b key="nativeSignChange">S</b>
                            <l key="nav" refId="105" ln="0" eid="ScenarioModifierValue"/>
                            <i key="sco">0</i>
                            <b key="applyFiltersForForcedScenarioPeriodoMap">N</b>
                            <b key="lineSplit">N</b>
                            <b key="addRCRow">N</b>
                            <b key="complementary">N</b>
                            <ref key="periodicCalculation" refId="29"/>
                            <b key="breakLevelSubtotal">N</b>
                            <b key="alreadyDrilled">N</b>
                            <m key="nodeTypes" refId="106" keid="SYS_STR" veid="EFReportingNodeType">
                              <key>
                                <s>564F43-4E-43444D30327C30303330----53-45</s>
                              </key>
                              <val>
                                <ref refId="77"/>
                              </val>
                              <key>
                                <s>564F43-4E-43444D30327C30303430----53-45</s>
                              </key>
                              <val>
                                <ref refId="77"/>
                              </val>
                            </m>
                            <b key="multiSelection">N</b>
                          </be>
                          <cust key="id" clsId="FilterOid">46</cust>
                          <s key="cod"/>
                          <s key="desc"/>
                          <i key="index">0</i>
                          <l key="children" refId="107" ln="0" eid="Framework.com.tagetik.trees.INode,framework"/>
                          <ref key="parent" refId="58"/>
                        </be>
                        <be refId="108" clsId="FilterNode">
                          <l key="dimensionOids" refId="109" ln="1" eid="DimensionOid">
                            <cust clsId="DimensionOid">564F43-4E-43444D30327C30323730----53-45</cust>
                          </l>
                          <l key="AdHocParamDimensionOids" refId="110" ln="0" eid="DimensionOid"/>
                          <be key="data" refId="111" clsId="FilterNodeData">
                            <ref key="filterNode" refId="108"/>
                            <s key="dim">VOC</s>
                            <i key="segmentLevel">0</i>
                            <ref key="segment" refId="22"/>
                            <b key="placeHolder">N</b>
                            <ref key="weight" refId="23"/>
                            <be key="textMatchingCondition" refId="112" clsId="TextMatchingCondition">
                              <ref key="op" refId="25"/>
                              <s key="val"/>
                            </be>
                            <ref key="change" refId="26"/>
                            <ref key="dataType" refId="27"/>
                            <b key="prevailingDataType">N</b>
                            <ref key="editability" refId="28"/>
                            <b key="signChange">S</b>
                            <b key="nativeSignChange">S</b>
                            <l key="nav" refId="113" ln="0" eid="ScenarioModifierValue"/>
                            <i key="sco">0</i>
                            <b key="applyFiltersForForcedScenarioPeriodoMap">N</b>
                            <b key="lineSplit">N</b>
                            <b key="addRCRow">N</b>
                            <b key="complementary">N</b>
                            <ref key="periodicCalculation" refId="29"/>
                            <b key="breakLevelSubtotal">N</b>
                            <b key="alreadyDrilled">N</b>
                            <m key="nodeTypes" refId="114" keid="SYS_STR" veid="EFReportingNodeType">
                              <key>
                                <s>564F43-4E-43444D30327C30323830----53-45</s>
                              </key>
                              <val>
                                <ref refId="77"/>
                              </val>
                              <key>
                                <s>564F43-4E-43444D30327C30323730----53-45</s>
                              </key>
                              <val>
                                <ref refId="77"/>
                              </val>
                            </m>
                            <b key="multiSelection">N</b>
                          </be>
                          <cust key="id" clsId="FilterOid">47</cust>
                          <s key="cod"/>
                          <s key="desc"/>
                          <i key="index">1</i>
                          <l key="children" refId="115" ln="0" eid="Framework.com.tagetik.trees.INode,framework"/>
                          <ref key="parent" refId="58"/>
                        </be>
                        <be refId="116" clsId="FilterNode">
                          <l key="dimensionOids" refId="117" ln="1" eid="DimensionOid">
                            <cust clsId="DimensionOid">564F43-4E-43444D30327C30323830----53-45</cust>
                          </l>
                          <l key="AdHocParamDimensionOids" refId="118" ln="0" eid="DimensionOid"/>
                          <be key="data" refId="119" clsId="FilterNodeData">
                            <ref key="filterNode" refId="116"/>
                            <s key="dim">VOC</s>
                            <i key="segmentLevel">0</i>
                            <ref key="segment" refId="22"/>
                            <be key="dictionaryHeader" refId="120" clsId="MultiDesc">
                              <a key="desc" refId="121" ln="4" eid="SYS_STR">
                                <s>Net income/loss</s>
                                <s>
                                  Konzern
                                  <ch cod="fc"/>
                                  berschuss/-fehlbetrag
                                </s>
                                <nl/>
                                <nl/>
                              </a>
                            </be>
                            <b key="placeHolder">N</b>
                            <ref key="weight" refId="23"/>
                            <be key="textMatchingCondition" refId="122" clsId="TextMatchingCondition">
                              <ref key="op" refId="25"/>
                              <s key="val"/>
                            </be>
                            <ref key="change" refId="26"/>
                            <ref key="dataType" refId="27"/>
                            <b key="prevailingDataType">N</b>
                            <ref key="editability" refId="28"/>
                            <b key="signChange">S</b>
                            <b key="nativeSignChange">S</b>
                            <l key="nav" refId="123" ln="0" eid="ScenarioModifierValue"/>
                            <i key="sco">0</i>
                            <b key="applyFiltersForForcedScenarioPeriodoMap">N</b>
                            <b key="lineSplit">N</b>
                            <b key="addRCRow">N</b>
                            <b key="complementary">N</b>
                            <ref key="periodicCalculation" refId="29"/>
                            <b key="breakLevelSubtotal">N</b>
                            <b key="alreadyDrilled">N</b>
                            <m key="nodeTypes" refId="124" keid="SYS_STR" veid="EFReportingNodeType">
                              <key>
                                <s>564F43-4E-43444D30327C30323830----53-45</s>
                              </key>
                              <val>
                                <ref refId="77"/>
                              </val>
                              <key>
                                <s>564F43-4E-43444D30327C30323730----53-45</s>
                              </key>
                              <val>
                                <ref refId="77"/>
                              </val>
                            </m>
                            <b key="multiSelection">N</b>
                          </be>
                          <cust key="id" clsId="FilterOid">61</cust>
                          <s key="cod"/>
                          <s key="desc"/>
                          <i key="index">2</i>
                          <l key="children" refId="125" ln="0" eid="Framework.com.tagetik.trees.INode,framework"/>
                          <ref key="parent" refId="58"/>
                        </be>
                        <be refId="126" clsId="FilterNode">
                          <l key="dimensionOids" refId="127" ln="1" eid="DimensionOid">
                            <cust clsId="DimensionOid">564F43-4E-43444D30327C30323330----53-45</cust>
                          </l>
                          <l key="AdHocParamDimensionOids" refId="128" ln="0" eid="DimensionOid"/>
                          <be key="data" refId="129" clsId="FilterNodeData">
                            <ref key="filterNode" refId="126"/>
                            <s key="dim">VOC</s>
                            <i key="segmentLevel">0</i>
                            <ref key="segment" refId="22"/>
                            <be key="dictionaryHeader" refId="130" clsId="MultiDesc">
                              <a key="desc" refId="131" ln="4" eid="SYS_STR">
                                <s>Earnings per share</s>
                                <s>Ergebnis je Aktie</s>
                                <nl/>
                                <nl/>
                              </a>
                            </be>
                            <b key="placeHolder">N</b>
                            <ref key="weight" refId="23"/>
                            <be key="textMatchingCondition" refId="132" clsId="TextMatchingCondition">
                              <ref key="op" refId="25"/>
                              <s key="val"/>
                            </be>
                            <ref key="change" refId="26"/>
                            <ref key="dataType" refId="27"/>
                            <b key="prevailingDataType">N</b>
                            <ref key="editability" refId="28"/>
                            <b key="signChange">N</b>
                            <b key="nativeSignChange">N</b>
                            <l key="nav" refId="133" ln="0" eid="ScenarioModifierValue"/>
                            <i key="sco">0</i>
                            <b key="applyFiltersForForcedScenarioPeriodoMap">N</b>
                            <b key="lineSplit">N</b>
                            <b key="addRCRow">N</b>
                            <b key="complementary">N</b>
                            <ref key="periodicCalculation" refId="29"/>
                            <b key="breakLevelSubtotal">N</b>
                            <b key="alreadyDrilled">N</b>
                            <m key="nodeTypes" refId="134" keid="SYS_STR" veid="EFReportingNodeType">
                              <key>
                                <s>564F43-4E-43444D30327C30323330----53-45</s>
                              </key>
                              <val>
                                <e refId="135" id="EFReportingNodeType">VD</e>
                              </val>
                            </m>
                            <b key="multiSelection">N</b>
                          </be>
                          <cust key="id" clsId="FilterOid">49</cust>
                          <s key="cod"/>
                          <s key="desc"/>
                          <i key="index">3</i>
                          <l key="children" refId="136" ln="0" eid="Framework.com.tagetik.trees.INode,framework"/>
                          <ref key="parent" refId="58"/>
                        </be>
                        <be refId="137" clsId="FilterNode">
                          <l key="dimensionOids" refId="138" ln="1" eid="DimensionOid">
                            <cust clsId="DimensionOid">564F43-4E-41303230307C43465F4F505F41435F434F4E545F4F50----53-45</cust>
                          </l>
                          <l key="AdHocParamDimensionOids" refId="139" ln="0" eid="DimensionOid"/>
                          <be key="data" refId="140" clsId="FilterNodeData">
                            <ref key="filterNode" refId="137"/>
                            <s key="dim">VOC</s>
                            <i key="segmentLevel">0</i>
                            <ref key="segment" refId="22"/>
                            <b key="placeHolder">N</b>
                            <ref key="weight" refId="23"/>
                            <be key="textMatchingCondition" refId="141" clsId="TextMatchingCondition">
                              <ref key="op" refId="25"/>
                              <s key="val"/>
                            </be>
                            <ref key="change" refId="26"/>
                            <ref key="dataType" refId="27"/>
                            <b key="prevailingDataType">N</b>
                            <ref key="editability" refId="28"/>
                            <b key="signChange">N</b>
                            <b key="nativeSignChange">S</b>
                            <l key="nav" refId="142" ln="0" eid="ScenarioModifierValue"/>
                            <i key="sco">0</i>
                            <b key="applyFiltersForForcedScenarioPeriodoMap">N</b>
                            <b key="lineSplit">N</b>
                            <b key="addRCRow">N</b>
                            <b key="complementary">N</b>
                            <ref key="periodicCalculation" refId="29"/>
                            <b key="breakLevelSubtotal">N</b>
                            <b key="alreadyDrilled">N</b>
                            <b key="multiSelection">N</b>
                          </be>
                          <cust key="id" clsId="FilterOid">50</cust>
                          <s key="cod"/>
                          <s key="desc"/>
                          <i key="index">4</i>
                          <l key="children" refId="143" ln="0" eid="Framework.com.tagetik.trees.INode,framework"/>
                          <ref key="parent" refId="58"/>
                        </be>
                        <be refId="144" clsId="FilterNode">
                          <l key="dimensionOids" refId="145" ln="1" eid="DimensionOid">
                            <cust clsId="DimensionOid">564F43-4E-41303130307C41444A46464F455854----53-45</cust>
                          </l>
                          <l key="AdHocParamDimensionOids" refId="146" ln="0" eid="DimensionOid"/>
                          <be key="data" refId="147" clsId="FilterNodeData">
                            <ref key="filterNode" refId="144"/>
                            <s key="dim">VOC</s>
                            <i key="segmentLevel">0</i>
                            <ref key="segment" refId="22"/>
                            <b key="placeHolder">N</b>
                            <ref key="weight" refId="23"/>
                            <be key="textMatchingCondition" refId="148" clsId="TextMatchingCondition">
                              <ref key="op" refId="25"/>
                              <s key="val"/>
                            </be>
                            <ref key="change" refId="26"/>
                            <ref key="dataType" refId="27"/>
                            <b key="prevailingDataType">N</b>
                            <ref key="editability" refId="28"/>
                            <b key="signChange">N</b>
                            <b key="nativeSignChange">N</b>
                            <l key="nav" refId="149" ln="0" eid="ScenarioModifierValue"/>
                            <i key="sco">0</i>
                            <b key="applyFiltersForForcedScenarioPeriodoMap">N</b>
                            <b key="lineSplit">N</b>
                            <b key="addRCRow">N</b>
                            <b key="complementary">N</b>
                            <ref key="periodicCalculation" refId="29"/>
                            <b key="breakLevelSubtotal">N</b>
                            <b key="alreadyDrilled">N</b>
                            <b key="multiSelection">N</b>
                          </be>
                          <cust key="id" clsId="FilterOid">51</cust>
                          <s key="cod"/>
                          <s key="desc"/>
                          <i key="index">5</i>
                          <l key="children" refId="150" ln="0" eid="Framework.com.tagetik.trees.INode,framework"/>
                          <ref key="parent" refId="58"/>
                        </be>
                        <be refId="151" clsId="FilterNode">
                          <l key="dimensionOids" refId="152" ln="1" eid="DimensionOid">
                            <cust clsId="DimensionOid">564F43-4E-41303230307C434153485F504149445F494E545F415353----53-45</cust>
                          </l>
                          <l key="AdHocParamDimensionOids" refId="153" ln="0" eid="DimensionOid"/>
                          <be key="data" refId="154" clsId="FilterNodeData">
                            <ref key="filterNode" refId="151"/>
                            <s key="dim">VOC</s>
                            <i key="segmentLevel">0</i>
                            <ref key="segment" refId="22"/>
                            <b key="placeHolder">N</b>
                            <ref key="weight" refId="23"/>
                            <be key="textMatchingCondition" refId="155" clsId="TextMatchingCondition">
                              <ref key="op" refId="25"/>
                              <s key="val"/>
                            </be>
                            <ref key="change" refId="26"/>
                            <ref key="dataType" refId="27"/>
                            <b key="prevailingDataType">N</b>
                            <ref key="editability" refId="28"/>
                            <b key="signChange">N</b>
                            <b key="nativeSignChange">S</b>
                            <l key="nav" refId="156" ln="0" eid="ScenarioModifierValue"/>
                            <i key="sco">0</i>
                            <b key="applyFiltersForForcedScenarioPeriodoMap">N</b>
                            <b key="lineSplit">N</b>
                            <b key="addRCRow">N</b>
                            <b key="complementary">N</b>
                            <ref key="periodicCalculation" refId="29"/>
                            <b key="breakLevelSubtotal">N</b>
                            <b key="alreadyDrilled">N</b>
                            <b key="multiSelection">N</b>
                          </be>
                          <cust key="id" clsId="FilterOid">64</cust>
                          <s key="cod"/>
                          <s key="desc"/>
                          <i key="index">6</i>
                          <l key="children" refId="157" ln="0" eid="Framework.com.tagetik.trees.INode,framework"/>
                          <ref key="parent" refId="58"/>
                        </be>
                        <be refId="158" clsId="FilterNode">
                          <l key="dimensionOids" refId="159" ln="1" eid="DimensionOid">
                            <cust clsId="DimensionOid">564F43-4E-41303230307C434153485F504149445F474F4F44----53-45</cust>
                          </l>
                          <l key="AdHocParamDimensionOids" refId="160" ln="0" eid="DimensionOid"/>
                          <be key="data" refId="161" clsId="FilterNodeData">
                            <ref key="filterNode" refId="158"/>
                            <s key="dim">VOC</s>
                            <i key="segmentLevel">0</i>
                            <ref key="segment" refId="22"/>
                            <b key="placeHolder">N</b>
                            <ref key="weight" refId="23"/>
                            <be key="textMatchingCondition" refId="162" clsId="TextMatchingCondition">
                              <ref key="op" refId="25"/>
                              <s key="val"/>
                            </be>
                            <ref key="change" refId="26"/>
                            <ref key="dataType" refId="27"/>
                            <b key="prevailingDataType">N</b>
                            <ref key="editability" refId="28"/>
                            <b key="signChange">N</b>
                            <b key="nativeSignChange">S</b>
                            <l key="nav" refId="163" ln="0" eid="ScenarioModifierValue"/>
                            <i key="sco">0</i>
                            <b key="applyFiltersForForcedScenarioPeriodoMap">N</b>
                            <b key="lineSplit">N</b>
                            <b key="addRCRow">N</b>
                            <b key="complementary">N</b>
                            <ref key="periodicCalculation" refId="29"/>
                            <b key="breakLevelSubtotal">N</b>
                            <b key="alreadyDrilled">N</b>
                            <b key="multiSelection">N</b>
                          </be>
                          <cust key="id" clsId="FilterOid">65</cust>
                          <s key="cod"/>
                          <s key="desc"/>
                          <i key="index">7</i>
                          <l key="children" refId="164" ln="0" eid="Framework.com.tagetik.trees.INode,framework"/>
                          <ref key="parent" refId="58"/>
                        </be>
                        <be refId="165" clsId="FilterNode">
                          <l key="dimensionOids" refId="166" ln="1" eid="DimensionOid">
                            <cust clsId="DimensionOid">564F43-4E-41303230307C434153485F504149445F54414E5F415353----53-45</cust>
                          </l>
                          <l key="AdHocParamDimensionOids" refId="167" ln="0" eid="DimensionOid"/>
                          <be key="data" refId="168" clsId="FilterNodeData">
                            <ref key="filterNode" refId="165"/>
                            <s key="dim">VOC</s>
                            <i key="segmentLevel">0</i>
                            <ref key="segment" refId="22"/>
                            <b key="placeHolder">N</b>
                            <ref key="weight" refId="23"/>
                            <be key="textMatchingCondition" refId="169" clsId="TextMatchingCondition">
                              <ref key="op" refId="25"/>
                              <s key="val"/>
                            </be>
                            <ref key="change" refId="26"/>
                            <ref key="dataType" refId="27"/>
                            <b key="prevailingDataType">N</b>
                            <ref key="editability" refId="28"/>
                            <b key="signChange">N</b>
                            <b key="nativeSignChange">S</b>
                            <l key="nav" refId="170" ln="0" eid="ScenarioModifierValue"/>
                            <i key="sco">0</i>
                            <b key="applyFiltersForForcedScenarioPeriodoMap">N</b>
                            <b key="lineSplit">N</b>
                            <b key="addRCRow">N</b>
                            <b key="complementary">N</b>
                            <ref key="periodicCalculation" refId="29"/>
                            <b key="breakLevelSubtotal">N</b>
                            <b key="alreadyDrilled">N</b>
                            <b key="multiSelection">N</b>
                          </be>
                          <cust key="id" clsId="FilterOid">66</cust>
                          <s key="cod"/>
                          <s key="desc"/>
                          <i key="index">8</i>
                          <l key="children" refId="171" ln="0" eid="Framework.com.tagetik.trees.INode,framework"/>
                          <ref key="parent" refId="58"/>
                        </be>
                        <be refId="172" clsId="FilterNode">
                          <l key="dimensionOids" refId="173" ln="1" eid="DimensionOid">
                            <cust clsId="DimensionOid">564F43-4E-41303230307C434153485F504149445F434F4E5F414646----53-45</cust>
                          </l>
                          <l key="AdHocParamDimensionOids" refId="174" ln="0" eid="DimensionOid"/>
                          <be key="data" refId="175" clsId="FilterNodeData">
                            <ref key="filterNode" refId="172"/>
                            <s key="dim">VOC</s>
                            <i key="segmentLevel">0</i>
                            <ref key="segment" refId="22"/>
                            <b key="placeHolder">N</b>
                            <ref key="weight" refId="23"/>
                            <be key="textMatchingCondition" refId="176" clsId="TextMatchingCondition">
                              <ref key="op" refId="25"/>
                              <s key="val"/>
                            </be>
                            <ref key="change" refId="26"/>
                            <ref key="dataType" refId="27"/>
                            <b key="prevailingDataType">N</b>
                            <ref key="editability" refId="28"/>
                            <b key="signChange">N</b>
                            <b key="nativeSignChange">N</b>
                            <l key="nav" refId="177" ln="0" eid="ScenarioModifierValue"/>
                            <i key="sco">0</i>
                            <b key="applyFiltersForForcedScenarioPeriodoMap">N</b>
                            <b key="lineSplit">N</b>
                            <b key="addRCRow">N</b>
                            <b key="complementary">N</b>
                            <ref key="periodicCalculation" refId="29"/>
                            <b key="breakLevelSubtotal">N</b>
                            <b key="alreadyDrilled">N</b>
                            <b key="multiSelection">N</b>
                          </be>
                          <cust key="id" clsId="FilterOid">67</cust>
                          <s key="cod"/>
                          <s key="desc"/>
                          <i key="index">9</i>
                          <l key="children" refId="178" ln="0" eid="Framework.com.tagetik.trees.INode,framework"/>
                          <ref key="parent" refId="58"/>
                        </be>
                        <be refId="179" clsId="FilterNode">
                          <l key="dimensionOids" refId="180" ln="1" eid="DimensionOid">
                            <cust clsId="DimensionOid">564F43-4E-41303230307C434153485F504149445F53485F494E56----53-45</cust>
                          </l>
                          <l key="AdHocParamDimensionOids" refId="181" ln="0" eid="DimensionOid"/>
                          <be key="data" refId="182" clsId="FilterNodeData">
                            <ref key="filterNode" refId="179"/>
                            <s key="dim">VOC</s>
                            <i key="segmentLevel">0</i>
                            <ref key="segment" refId="22"/>
                            <b key="placeHolder">N</b>
                            <ref key="weight" refId="23"/>
                            <be key="textMatchingCondition" refId="183" clsId="TextMatchingCondition">
                              <ref key="op" refId="25"/>
                              <s key="val"/>
                            </be>
                            <ref key="change" refId="26"/>
                            <ref key="dataType" refId="27"/>
                            <b key="prevailingDataType">N</b>
                            <ref key="editability" refId="28"/>
                            <b key="signChange">N</b>
                            <b key="nativeSignChange">S</b>
                            <l key="nav" refId="184" ln="0" eid="ScenarioModifierValue"/>
                            <i key="sco">0</i>
                            <b key="applyFiltersForForcedScenarioPeriodoMap">N</b>
                            <b key="lineSplit">N</b>
                            <b key="addRCRow">N</b>
                            <b key="complementary">N</b>
                            <ref key="periodicCalculation" refId="29"/>
                            <b key="breakLevelSubtotal">N</b>
                            <b key="alreadyDrilled">N</b>
                            <b key="multiSelection">N</b>
                          </be>
                          <cust key="id" clsId="FilterOid">68</cust>
                          <s key="cod"/>
                          <s key="desc"/>
                          <i key="index">10</i>
                          <l key="children" refId="185" ln="0" eid="Framework.com.tagetik.trees.INode,framework"/>
                          <ref key="parent" refId="58"/>
                        </be>
                        <be refId="186" clsId="FilterNode">
                          <l key="dimensionOids" refId="187" ln="0" eid="DimensionOid"/>
                          <l key="AdHocParamDimensionOids" refId="188" ln="0" eid="DimensionOid"/>
                          <be key="data" refId="189" clsId="FilterNodeData">
                            <ref key="filterNode" refId="186"/>
                            <s key="dim">VOC</s>
                            <i key="segmentLevel">0</i>
                            <ref key="segment" refId="22"/>
                            <be key="reportingFormula" refId="190" clsId="ReportingFormula">
                              <b key="serverFormula">N</b>
                              <b key="formulaRule">N</b>
                              <s key="formula">-Sum({64}:{68})</s>
                            </be>
                            <be key="dictionaryHeader" refId="191" clsId="MultiDesc">
                              <a key="desc" refId="192" ln="4" eid="SYS_STR">
                                <s>Investments</s>
                                <s>Investitionen</s>
                                <nl/>
                                <nl/>
                              </a>
                            </be>
                            <b key="placeHolder">S</b>
                            <ref key="weight" refId="23"/>
                            <be key="textMatchingCondition" refId="193" clsId="TextMatchingCondition">
                              <ref key="op" refId="25"/>
                              <s key="val"/>
                            </be>
                            <ref key="change" refId="26"/>
                            <ref key="dataType" refId="27"/>
                            <b key="prevailingDataType">N</b>
                            <ref key="editability" refId="28"/>
                            <b key="signChange">N</b>
                            <b key="nativeSignChange">N</b>
                            <l key="nav" refId="194" ln="0" eid="ScenarioModifierValue"/>
                            <i key="sco">0</i>
                            <b key="applyFiltersForForcedScenarioPeriodoMap">N</b>
                            <b key="lineSplit">N</b>
                            <b key="addRCRow">N</b>
                            <b key="complementary">N</b>
                            <ref key="periodicCalculation" refId="29"/>
                            <b key="breakLevelSubtotal">N</b>
                            <b key="alreadyDrilled">N</b>
                            <m key="nodeTypes" refId="195" keid="SYS_STR" veid="EFReportingNodeType">
                              <key>
                                <s>56</s>
                              </key>
                              <val>
                                <e refId="196" id="EFReportingNodeType">N</e>
                              </val>
                            </m>
                            <b key="multiSelection">N</b>
                          </be>
                          <cust key="id" clsId="FilterOid">57</cust>
                          <s key="cod"/>
                          <s key="desc"/>
                          <i key="index">11</i>
                          <l key="children" refId="197" ln="0" eid="Framework.com.tagetik.trees.INode,framework"/>
                          <ref key="parent" refId="58"/>
                        </be>
                        <be refId="198" clsId="FilterNode">
                          <l key="dimensionOids" refId="199" ln="1" eid="DimensionOid">
                            <cust clsId="DimensionOid">564F43-45-36303533303030303234---</cust>
                          </l>
                          <l key="AdHocParamDimensionOids" refId="200" ln="0" eid="DimensionOid"/>
                          <be key="data" refId="201" clsId="FilterNodeData">
                            <ref key="filterNode" refId="198"/>
                            <s key="dim">VOC</s>
                            <i key="segmentLevel">0</i>
                            <ref key="segment" refId="22"/>
                            <be key="dictionaryHeader" refId="202" clsId="MultiDesc">
                              <a key="desc" refId="203" ln="4" eid="SYS_STR">
                                <s>Growth</s>
                                <s>Wachstum</s>
                                <nl/>
                                <nl/>
                              </a>
                            </be>
                            <b key="placeHolder">N</b>
                            <ref key="weight" refId="23"/>
                            <be key="textMatchingCondition" refId="204" clsId="TextMatchingCondition">
                              <ref key="op" refId="25"/>
                              <s key="val"/>
                            </be>
                            <ref key="change" refId="26"/>
                            <ref key="dataType" refId="27"/>
                            <b key="prevailingDataType">N</b>
                            <ref key="editability" refId="28"/>
                            <b key="signChange">N</b>
                            <b key="nativeSignChange">N</b>
                            <l key="nav" refId="205" ln="0" eid="ScenarioModifierValue"/>
                            <i key="sco">0</i>
                            <b key="applyFiltersForForcedScenarioPeriodoMap">N</b>
                            <b key="lineSplit">N</b>
                            <b key="addRCRow">N</b>
                            <b key="complementary">N</b>
                            <ref key="periodicCalculation" refId="29"/>
                            <b key="breakLevelSubtotal">N</b>
                            <b key="alreadyDrilled">N</b>
                            <b key="multiSelection">N</b>
                          </be>
                          <cust key="id" clsId="FilterOid">58</cust>
                          <s key="cod"/>
                          <s key="desc"/>
                          <i key="index">12</i>
                          <l key="children" refId="206" ln="0" eid="Framework.com.tagetik.trees.INode,framework"/>
                          <ref key="parent" refId="58"/>
                        </be>
                        <be refId="207" clsId="FilterNode">
                          <l key="dimensionOids" refId="208" ln="1" eid="DimensionOid">
                            <cust clsId="DimensionOid">564F43-45-36303333303030303133---</cust>
                          </l>
                          <l key="AdHocParamDimensionOids" refId="209" ln="0" eid="DimensionOid"/>
                          <be key="data" refId="210" clsId="FilterNodeData">
                            <ref key="filterNode" refId="207"/>
                            <s key="dim">VOC</s>
                            <i key="segmentLevel">0</i>
                            <ref key="segment" refId="22"/>
                            <be key="dictionaryHeader" refId="211" clsId="MultiDesc">
                              <a key="desc" refId="212" ln="4" eid="SYS_STR">
                                <s>Maintenance and replacement</s>
                                <s>Instandhaltung</s>
                                <nl/>
                                <nl/>
                              </a>
                            </be>
                            <b key="placeHolder">N</b>
                            <ref key="weight" refId="23"/>
                            <be key="textMatchingCondition" refId="213" clsId="TextMatchingCondition">
                              <ref key="op" refId="25"/>
                              <s key="val"/>
                            </be>
                            <ref key="change" refId="26"/>
                            <ref key="dataType" refId="27"/>
                            <b key="prevailingDataType">N</b>
                            <ref key="editability" refId="28"/>
                            <b key="signChange">N</b>
                            <b key="nativeSignChange">N</b>
                            <l key="nav" refId="214" ln="0" eid="ScenarioModifierValue"/>
                            <i key="sco">0</i>
                            <b key="applyFiltersForForcedScenarioPeriodoMap">N</b>
                            <b key="lineSplit">N</b>
                            <b key="addRCRow">N</b>
                            <b key="complementary">N</b>
                            <ref key="periodicCalculation" refId="29"/>
                            <b key="breakLevelSubtotal">N</b>
                            <b key="alreadyDrilled">N</b>
                            <b key="multiSelection">N</b>
                          </be>
                          <cust key="id" clsId="FilterOid">59</cust>
                          <s key="cod"/>
                          <s key="desc"/>
                          <i key="index">13</i>
                          <l key="children" refId="215" ln="0" eid="Framework.com.tagetik.trees.INode,framework"/>
                          <ref key="parent" refId="58"/>
                        </be>
                        <be refId="216" clsId="FilterNode">
                          <l key="dimensionOids" refId="217" ln="1" eid="DimensionOid">
                            <cust clsId="DimensionOid">564F43-4E-43444D30357C303830----53-45</cust>
                          </l>
                          <l key="AdHocParamDimensionOids" refId="218" ln="0" eid="DimensionOid"/>
                          <be key="data" refId="219" clsId="FilterNodeData">
                            <ref key="filterNode" refId="216"/>
                            <s key="dim">VOC</s>
                            <i key="segmentLevel">0</i>
                            <ref key="segment" refId="22"/>
                            <b key="placeHolder">N</b>
                            <ref key="weight" refId="23"/>
                            <be key="textMatchingCondition" refId="220" clsId="TextMatchingCondition">
                              <ref key="op" refId="25"/>
                              <s key="val"/>
                            </be>
                            <ref key="change" refId="26"/>
                            <ref key="dataType" refId="27"/>
                            <b key="prevailingDataType">N</b>
                            <ref key="editability" refId="28"/>
                            <b key="signChange">N</b>
                            <b key="nativeSignChange">N</b>
                            <l key="nav" refId="221" ln="0" eid="ScenarioModifierValue"/>
                            <i key="sco">0</i>
                            <b key="applyFiltersForForcedScenarioPeriodoMap">N</b>
                            <b key="lineSplit">N</b>
                            <b key="addRCRow">N</b>
                            <b key="complementary">N</b>
                            <ref key="periodicCalculation" refId="29"/>
                            <b key="breakLevelSubtotal">N</b>
                            <b key="alreadyDrilled">N</b>
                            <b key="multiSelection">N</b>
                          </be>
                          <cust key="id" clsId="FilterOid">60</cust>
                          <s key="cod"/>
                          <s key="desc"/>
                          <i key="index">14</i>
                          <l key="children" refId="222" ln="0" eid="Framework.com.tagetik.trees.INode,framework"/>
                          <ref key="parent" refId="58"/>
                        </be>
                      </l>
                    </be>
                    <be key="columns" refId="223" clsId="FilterNode">
                      <l key="dimensionOids" refId="224" ln="0" eid="DimensionOid"/>
                      <l key="AdHocParamDimensionOids" refId="225" ln="0" eid="DimensionOid"/>
                      <be key="data" refId="226" clsId="FilterNodeData">
                        <be key="filterNode" refId="227" clsId="FilterNode">
                          <l key="dimensionOids" refId="228" ln="0" eid="DimensionOid"/>
                          <l key="AdHocParamDimensionOids" refId="229" ln="0" eid="DimensionOid"/>
                          <be key="data" refId="230" clsId="FilterNodeData">
                            <ref key="filterNode" refId="227"/>
                            <i key="segmentLevel">0</i>
                            <ref key="segment" refId="22"/>
                            <b key="placeHolder">N</b>
                            <ref key="weight" refId="23"/>
                            <be key="textMatchingCondition" refId="23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232" ln="4" eid="Framework.com.tagetik.trees.INode,framework">
                            <be refId="233" clsId="FilterNode">
                              <l key="dimensionOids" refId="234" ln="0" eid="DimensionOid"/>
                              <l key="AdHocParamDimensionOids" refId="235" ln="0" eid="DimensionOid"/>
                              <be key="data" refId="236" clsId="FilterNodeData">
                                <ref key="filterNode" refId="233"/>
                                <s key="dim">SCE_$</s>
                                <i key="segmentLevel">0</i>
                                <ref key="segment" refId="22"/>
                                <b key="placeHolder">S</b>
                                <ref key="weight" refId="23"/>
                                <be key="textMatchingCondition" refId="23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38" keid="SYS_STR" veid="EFReportingNodeType">
                                  <key>
                                    <s>1</s>
                                  </key>
                                  <val>
                                    <ref refId="196"/>
                                  </val>
                                </m>
                                <b key="multiSelection">N</b>
                              </be>
                              <cust key="id" clsId="FilterOid">5</cust>
                              <s key="cod">PH</s>
                              <s key="desc"/>
                              <i key="index">0</i>
                              <ref key="parent" refId="227"/>
                            </be>
                            <be refId="239" clsId="FilterNode">
                              <l key="dimensionOids" refId="240" ln="1" eid="DimensionOid">
                                <cust clsId="DimensionOid">5343455F24-45-41435F5343455F434F4E535F504152545F30303031--50-</cust>
                              </l>
                              <l key="AdHocParamDimensionOids" refId="241" ln="0" eid="DimensionOid"/>
                              <be key="data" refId="242" clsId="FilterNodeData">
                                <ref key="filterNode" refId="239"/>
                                <s key="dim">SCE_$</s>
                                <i key="segmentLevel">0</i>
                                <ref key="segment" refId="22"/>
                                <b key="placeHolder">N</b>
                                <ref key="weight" refId="23"/>
                                <be key="textMatchingCondition" refId="24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ref key="parent" refId="227"/>
                            </be>
                            <be refId="244" clsId="FilterNode">
                              <l key="dimensionOids" refId="245" ln="1" eid="DimensionOid">
                                <cust clsId="DimensionOid">5343455F24-45-41435F5343455F434F4E535F504152545F30303031--50-</cust>
                              </l>
                              <l key="AdHocParamDimensionOids" refId="246" ln="0" eid="DimensionOid"/>
                              <be key="data" refId="247" clsId="FilterNodeData">
                                <ref key="filterNode" refId="244"/>
                                <s key="dim">SCE_$</s>
                                <i key="segmentLevel">0</i>
                                <ref key="segment" refId="22"/>
                                <b key="placeHolder">N</b>
                                <ref key="weight" refId="23"/>
                                <be key="textMatchingCondition" refId="248" clsId="TextMatchingCondition">
                                  <ref key="op" refId="25"/>
                                  <s key="val"/>
                                </be>
                                <ref key="change" refId="26"/>
                                <ref key="dataType" refId="27"/>
                                <b key="prevailingDataType">N</b>
                                <ref key="editability" refId="28"/>
                                <b key="signChange">N</b>
                                <b key="nativeSignChange">N</b>
                                <l key="nav" refId="249" ln="1" eid="ScenarioModifierValue">
                                  <e refId="250" id="ScenarioModifierValue">PREC</e>
                                </l>
                                <i key="sco">0</i>
                                <b key="applyFiltersForForcedScenarioPeriodoMap">N</b>
                                <b key="lineSplit">N</b>
                                <b key="addRCRow">N</b>
                                <b key="complementary">N</b>
                                <ref key="periodicCalculation" refId="29"/>
                                <b key="breakLevelSubtotal">N</b>
                                <b key="alreadyDrilled">N</b>
                                <b key="multiSelection">N</b>
                              </be>
                              <cust key="id" clsId="FilterOid">3</cust>
                              <i key="index">0</i>
                              <ref key="parent" refId="227"/>
                            </be>
                            <be refId="251" clsId="FilterNode">
                              <l key="dimensionOids" refId="252" ln="0" eid="DimensionOid"/>
                              <l key="AdHocParamDimensionOids" refId="253" ln="0" eid="DimensionOid"/>
                              <be key="data" refId="254" clsId="FilterNodeData">
                                <ref key="filterNode" refId="251"/>
                                <s key="dim">SCE_$</s>
                                <i key="segmentLevel">0</i>
                                <ref key="segment" refId="22"/>
                                <be key="reportingFormula" refId="255" clsId="ReportingFormula">
                                  <b key="serverFormula">N</b>
                                  <b key="formulaRule">S</b>
                                  <s key="formula">IFERROR((({2}-{3})/{3}),"-")</s>
                                </be>
                                <be key="dictionaryHeader" refId="256" clsId="MultiDesc">
                                  <a key="desc" refId="257" ln="4" eid="SYS_STR">
                                    <s>+/- %</s>
                                    <s>+/- %</s>
                                    <nl/>
                                    <nl/>
                                  </a>
                                </be>
                                <b key="placeHolder">S</b>
                                <ref key="weight" refId="23"/>
                                <be key="textMatchingCondition" refId="25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59" keid="SYS_STR" veid="EFReportingNodeType">
                                  <key>
                                    <s>3</s>
                                  </key>
                                  <val>
                                    <ref refId="196"/>
                                  </val>
                                </m>
                                <b key="multiSelection">N</b>
                              </be>
                              <cust key="id" clsId="FilterOid">4</cust>
                              <s key="cod">PH</s>
                              <s key="desc"/>
                              <i key="index">0</i>
                              <ref key="parent" refId="227"/>
                            </be>
                          </l>
                        </be>
                        <i key="segmentLevel">0</i>
                        <ref key="segment" refId="22"/>
                        <b key="placeHolder">N</b>
                        <ref key="weight" refId="23"/>
                        <be key="textMatchingCondition" refId="2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261" ln="7" eid="Framework.com.tagetik.trees.INode,framework">
                        <be refId="262" clsId="FilterNode">
                          <l key="dimensionOids" refId="263" ln="0" eid="DimensionOid"/>
                          <l key="AdHocParamDimensionOids" refId="264" ln="0" eid="DimensionOid"/>
                          <be key="data" refId="265" clsId="FilterNodeData">
                            <ref key="filterNode" refId="262"/>
                            <s key="dim">SCE_$</s>
                            <i key="segmentLevel">0</i>
                            <ref key="segment" refId="22"/>
                            <b key="placeHolder">S</b>
                            <ref key="weight" refId="23"/>
                            <ref key="textMatchingCondition" refId="237"/>
                            <ref key="change" refId="26"/>
                            <ref key="dataType" refId="27"/>
                            <b key="prevailingDataType">N</b>
                            <ref key="editability" refId="28"/>
                            <b key="signChange">N</b>
                            <b key="nativeSignChange">N</b>
                            <l key="nav" refId="266" ln="0" eid="ScenarioModifierValue"/>
                            <i key="sco">0</i>
                            <b key="applyFiltersForForcedScenarioPeriodoMap">N</b>
                            <b key="lineSplit">N</b>
                            <b key="addRCRow">N</b>
                            <b key="complementary">N</b>
                            <ref key="periodicCalculation" refId="29"/>
                            <b key="breakLevelSubtotal">N</b>
                            <b key="alreadyDrilled">N</b>
                            <m key="nodeTypes" refId="267" keid="SYS_STR" veid="EFReportingNodeType">
                              <key>
                                <s>1</s>
                              </key>
                              <val>
                                <ref refId="196"/>
                              </val>
                            </m>
                            <b key="multiSelection">N</b>
                          </be>
                          <cust key="id" clsId="FilterOid">5</cust>
                          <s key="cod"/>
                          <s key="desc"/>
                          <i key="index">0</i>
                          <l key="children" refId="268" ln="0" eid="Framework.com.tagetik.trees.INode,framework"/>
                          <ref key="parent" refId="223"/>
                        </be>
                        <be refId="269" clsId="FilterNode">
                          <l key="dimensionOids" refId="270" ln="1" eid="DimensionOid">
                            <cust clsId="DimensionOid">5343455F24-45-41435F5343455F434F4E535F504152545F30303031--50-</cust>
                          </l>
                          <l key="AdHocParamDimensionOids" refId="271" ln="0" eid="DimensionOid"/>
                          <be key="data" refId="272" clsId="FilterNodeData">
                            <ref key="filterNode" refId="269"/>
                            <s key="dim">SCE_$</s>
                            <i key="segmentLevel">0</i>
                            <ref key="segment" refId="22"/>
                            <b key="placeHolder">N</b>
                            <ref key="weight" refId="23"/>
                            <ref key="textMatchingCondition" refId="243"/>
                            <ref key="change" refId="26"/>
                            <ref key="dataType" refId="27"/>
                            <b key="prevailingDataType">N</b>
                            <ref key="editability" refId="28"/>
                            <b key="signChange">N</b>
                            <b key="nativeSignChange">N</b>
                            <l key="nav" refId="273"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274" ln="0" eid="Framework.com.tagetik.trees.INode,framework"/>
                          <ref key="parent" refId="223"/>
                        </be>
                        <be refId="275" clsId="FilterNode">
                          <l key="dimensionOids" refId="276" ln="1" eid="DimensionOid">
                            <cust clsId="DimensionOid">5343455F24-45-41435F5343455F434F4E535F504152545F30303031--50-</cust>
                          </l>
                          <l key="AdHocParamDimensionOids" refId="277" ln="0" eid="DimensionOid"/>
                          <be key="data" refId="278" clsId="FilterNodeData">
                            <ref key="filterNode" refId="275"/>
                            <s key="dim">SCE_$</s>
                            <i key="segmentLevel">0</i>
                            <ref key="segment" refId="22"/>
                            <b key="placeHolder">N</b>
                            <ref key="weight" refId="23"/>
                            <ref key="textMatchingCondition" refId="248"/>
                            <ref key="change" refId="26"/>
                            <ref key="dataType" refId="27"/>
                            <b key="prevailingDataType">N</b>
                            <ref key="editability" refId="28"/>
                            <b key="signChange">N</b>
                            <b key="nativeSignChange">N</b>
                            <l key="nav" refId="279" ln="1" eid="ScenarioModifierValue">
                              <ref refId="250"/>
                            </l>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280" ln="0" eid="Framework.com.tagetik.trees.INode,framework"/>
                          <ref key="parent" refId="223"/>
                        </be>
                        <be refId="281" clsId="FilterNode">
                          <l key="dimensionOids" refId="282" ln="1" eid="DimensionOid">
                            <cust clsId="DimensionOid">5343455F24-45-41435F5343455F434F4E535F504152545F30303031--50-</cust>
                          </l>
                          <l key="AdHocParamDimensionOids" refId="283" ln="0" eid="DimensionOid"/>
                          <be key="data" refId="284" clsId="FilterNodeData">
                            <ref key="filterNode" refId="281"/>
                            <s key="dim">SCE_$</s>
                            <i key="segmentLevel">0</i>
                            <ref key="segment" refId="22"/>
                            <b key="placeHolder">N</b>
                            <ref key="weight" refId="23"/>
                            <be key="textMatchingCondition" refId="285" clsId="TextMatchingCondition">
                              <ref key="op" refId="25"/>
                              <s key="val"/>
                            </be>
                            <ref key="change" refId="26"/>
                            <ref key="dataType" refId="27"/>
                            <b key="prevailingDataType">N</b>
                            <ref key="editability" refId="28"/>
                            <b key="signChange">N</b>
                            <b key="nativeSignChange">N</b>
                            <l key="nav" refId="286" ln="2" eid="ScenarioModifierValue">
                              <ref refId="250"/>
                              <ref refId="250"/>
                            </l>
                            <i key="sco">0</i>
                            <b key="applyFiltersForForcedScenarioPeriodoMap">N</b>
                            <b key="lineSplit">N</b>
                            <b key="addRCRow">N</b>
                            <b key="complementary">N</b>
                            <ref key="periodicCalculation" refId="29"/>
                            <b key="breakLevelSubtotal">N</b>
                            <b key="alreadyDrilled">N</b>
                            <b key="multiSelection">N</b>
                          </be>
                          <cust key="id" clsId="FilterOid">7</cust>
                          <s key="cod"/>
                          <s key="desc"/>
                          <i key="index">4</i>
                          <l key="children" refId="287" ln="0" eid="Framework.com.tagetik.trees.INode,framework"/>
                          <ref key="parent" refId="223"/>
                        </be>
                        <be refId="288" clsId="FilterNode">
                          <l key="dimensionOids" refId="289" ln="1" eid="DimensionOid">
                            <cust clsId="DimensionOid">5343455F24-45-41435F5343455F434F4E535F504152545F30303031--50-</cust>
                          </l>
                          <l key="AdHocParamDimensionOids" refId="290" ln="0" eid="DimensionOid"/>
                          <be key="data" refId="291" clsId="FilterNodeData">
                            <ref key="filterNode" refId="288"/>
                            <s key="dim">SCE_$</s>
                            <i key="segmentLevel">0</i>
                            <ref key="segment" refId="22"/>
                            <b key="placeHolder">N</b>
                            <ref key="weight" refId="23"/>
                            <be key="textMatchingCondition" refId="292" clsId="TextMatchingCondition">
                              <ref key="op" refId="25"/>
                              <s key="val"/>
                            </be>
                            <ref key="change" refId="26"/>
                            <ref key="dataType" refId="27"/>
                            <b key="prevailingDataType">N</b>
                            <ref key="editability" refId="28"/>
                            <b key="signChange">N</b>
                            <b key="nativeSignChange">N</b>
                            <l key="nav" refId="293" ln="3" eid="ScenarioModifierValue">
                              <ref refId="250"/>
                              <ref refId="250"/>
                              <ref refId="250"/>
                            </l>
                            <i key="sco">0</i>
                            <b key="applyFiltersForForcedScenarioPeriodoMap">N</b>
                            <b key="lineSplit">N</b>
                            <b key="addRCRow">N</b>
                            <b key="complementary">N</b>
                            <ref key="periodicCalculation" refId="29"/>
                            <b key="breakLevelSubtotal">N</b>
                            <b key="alreadyDrilled">N</b>
                            <b key="multiSelection">N</b>
                          </be>
                          <cust key="id" clsId="FilterOid">9</cust>
                          <s key="cod"/>
                          <s key="desc"/>
                          <i key="index">5</i>
                          <l key="children" refId="294" ln="0" eid="Framework.com.tagetik.trees.INode,framework"/>
                          <ref key="parent" refId="223"/>
                        </be>
                        <be refId="295" clsId="FilterNode">
                          <l key="dimensionOids" refId="296" ln="1" eid="DimensionOid">
                            <cust clsId="DimensionOid">5343455F24-45-41435F5343455F434F4E535F504152545F30303031--50-</cust>
                          </l>
                          <l key="AdHocParamDimensionOids" refId="297" ln="0" eid="DimensionOid"/>
                          <be key="data" refId="298" clsId="FilterNodeData">
                            <ref key="filterNode" refId="295"/>
                            <s key="dim">SCE_$</s>
                            <i key="segmentLevel">0</i>
                            <ref key="segment" refId="22"/>
                            <b key="placeHolder">N</b>
                            <ref key="weight" refId="23"/>
                            <be key="textMatchingCondition" refId="299" clsId="TextMatchingCondition">
                              <ref key="op" refId="25"/>
                              <s key="val"/>
                            </be>
                            <ref key="change" refId="26"/>
                            <ref key="dataType" refId="27"/>
                            <b key="prevailingDataType">N</b>
                            <ref key="editability" refId="28"/>
                            <b key="signChange">N</b>
                            <b key="nativeSignChange">N</b>
                            <l key="nav" refId="300" ln="4" eid="ScenarioModifierValue">
                              <ref refId="250"/>
                              <ref refId="250"/>
                              <ref refId="250"/>
                              <ref refId="250"/>
                            </l>
                            <i key="sco">0</i>
                            <b key="applyFiltersForForcedScenarioPeriodoMap">N</b>
                            <b key="lineSplit">N</b>
                            <b key="addRCRow">N</b>
                            <b key="complementary">N</b>
                            <ref key="periodicCalculation" refId="29"/>
                            <b key="breakLevelSubtotal">N</b>
                            <b key="alreadyDrilled">N</b>
                            <b key="multiSelection">N</b>
                          </be>
                          <cust key="id" clsId="FilterOid">11</cust>
                          <s key="cod"/>
                          <s key="desc"/>
                          <i key="index">6</i>
                          <l key="children" refId="301" ln="0" eid="Framework.com.tagetik.trees.INode,framework"/>
                          <ref key="parent" refId="223"/>
                        </be>
                        <be refId="302" clsId="FilterNode">
                          <l key="dimensionOids" refId="303" ln="0" eid="DimensionOid"/>
                          <l key="AdHocParamDimensionOids" refId="304" ln="0" eid="DimensionOid"/>
                          <be key="data" refId="305" clsId="FilterNodeData">
                            <ref key="filterNode" refId="302"/>
                            <s key="dim">SCE_$</s>
                            <i key="segmentLevel">0</i>
                            <ref key="segment" refId="22"/>
                            <be key="reportingFormula" refId="306" clsId="ReportingFormula">
                              <b key="serverFormula">N</b>
                              <b key="formulaRule">S</b>
                              <s key="formula">IFERROR(({2}-{3})/{3}, "-")</s>
                            </be>
                            <be key="dictionaryHeader" refId="307" clsId="MultiDesc">
                              <a key="desc" refId="308" ln="4" eid="SYS_STR">
                                <s>+/- %</s>
                                <s>+/- %</s>
                                <nl/>
                                <nl/>
                              </a>
                            </be>
                            <b key="placeHolder">S</b>
                            <ref key="weight" refId="23"/>
                            <ref key="textMatchingCondition" refId="258"/>
                            <ref key="change" refId="26"/>
                            <ref key="dataType" refId="27"/>
                            <b key="prevailingDataType">N</b>
                            <ref key="editability" refId="28"/>
                            <b key="signChange">N</b>
                            <b key="nativeSignChange">N</b>
                            <l key="nav" refId="309" ln="0" eid="ScenarioModifierValue"/>
                            <i key="sco">0</i>
                            <b key="applyFiltersForForcedScenarioPeriodoMap">N</b>
                            <b key="lineSplit">N</b>
                            <b key="addRCRow">N</b>
                            <b key="complementary">N</b>
                            <ref key="periodicCalculation" refId="29"/>
                            <b key="breakLevelSubtotal">N</b>
                            <b key="alreadyDrilled">N</b>
                            <m key="nodeTypes" refId="310" keid="SYS_STR" veid="EFReportingNodeType">
                              <key>
                                <s>3</s>
                              </key>
                              <val>
                                <ref refId="196"/>
                              </val>
                            </m>
                            <b key="multiSelection">N</b>
                          </be>
                          <cust key="id" clsId="FilterOid">4</cust>
                          <s key="cod"/>
                          <s key="desc"/>
                          <i key="index">3</i>
                          <l key="children" refId="311" ln="0" eid="Framework.com.tagetik.trees.INode,framework"/>
                          <ref key="parent" refId="223"/>
                        </be>
                      </l>
                    </be>
                    <be key="matrixFilters" refId="312" clsId="FilterNode">
                      <l key="dimensionOids" refId="313" ln="0" eid="DimensionOid"/>
                      <l key="AdHocParamDimensionOids" refId="314" ln="0" eid="DimensionOid"/>
                      <be key="data" refId="315" clsId="FilterNodeData">
                        <ref key="filterNode" refId="312"/>
                        <i key="segmentLevel">0</i>
                        <ref key="segment" refId="22"/>
                        <b key="placeHolder">N</b>
                        <ref key="weight" refId="23"/>
                        <be key="textMatchingCondition" refId="31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317" ln="1" eid="Framework.com.tagetik.trees.INode,framework">
                        <be refId="318" clsId="FilterNode">
                          <l key="dimensionOids" refId="319" ln="1" eid="DimensionOid">
                            <cust clsId="DimensionOid">544950-45-5449505F4356---</cust>
                          </l>
                          <l key="AdHocParamDimensionOids" refId="320" ln="0" eid="DimensionOid"/>
                          <be key="data" refId="321" clsId="FilterNodeData">
                            <ref key="filterNode" refId="318"/>
                            <s key="dim">TIP</s>
                            <i key="segmentLevel">0</i>
                            <ref key="segment" refId="22"/>
                            <b key="placeHolder">N</b>
                            <ref key="weight" refId="23"/>
                            <be key="textMatchingCondition" refId="32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4</cust>
                          <i key="index">0</i>
                          <l key="children" refId="323" ln="1" eid="Framework.com.tagetik.trees.INode,framework">
                            <be refId="324" clsId="FilterNode">
                              <l key="dimensionOids" refId="325" ln="1" eid="DimensionOid">
                                <cust clsId="DimensionOid">4341545F24-4E-41435455414C53---</cust>
                              </l>
                              <l key="AdHocParamDimensionOids" refId="326" ln="0" eid="DimensionOid"/>
                              <be key="data" refId="327" clsId="FilterNodeData">
                                <ref key="filterNode" refId="324"/>
                                <s key="dim">CAT_$</s>
                                <i key="segmentLevel">0</i>
                                <ref key="segment" refId="22"/>
                                <b key="placeHolder">N</b>
                                <ref key="weight" refId="23"/>
                                <be key="textMatchingCondition" refId="32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e key="periodicCalculation" refId="329" id="PeriodicCalculationEnum">A</e>
                                <b key="breakLevelSubtotal">N</b>
                                <b key="alreadyDrilled">N</b>
                                <b key="multiSelection">N</b>
                              </be>
                              <cust key="id" clsId="FilterOid">5</cust>
                              <i key="index">0</i>
                              <l key="children" refId="330" ln="1" eid="Framework.com.tagetik.trees.INode,framework">
                                <be refId="331" clsId="FilterNode">
                                  <l key="dimensionOids" refId="332" ln="1" eid="DimensionOid">
                                    <cust clsId="DimensionOid">44455354315F4D30-4E-4D30---</cust>
                                  </l>
                                  <l key="AdHocParamDimensionOids" refId="333" ln="0" eid="DimensionOid"/>
                                  <be key="data" refId="334" clsId="FilterNodeData">
                                    <ref key="filterNode" refId="331"/>
                                    <s key="dim">DEST1_M0</s>
                                    <i key="segmentLevel">0</i>
                                    <ref key="segment" refId="22"/>
                                    <b key="placeHolder">N</b>
                                    <ref key="weight" refId="23"/>
                                    <be key="textMatchingCondition" refId="33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6</cust>
                                  <i key="index">0</i>
                                  <l key="children" refId="336" ln="1" eid="Framework.com.tagetik.trees.INode,framework">
                                    <be refId="337" clsId="FilterNode">
                                      <l key="dimensionOids" refId="338" ln="1" eid="DimensionOid">
                                        <cust clsId="DimensionOid">415A495F453031-4E-414E303030303030---</cust>
                                      </l>
                                      <l key="AdHocParamDimensionOids" refId="339" ln="0" eid="DimensionOid"/>
                                      <be key="data" refId="340" clsId="FilterNodeData">
                                        <ref key="filterNode" refId="337"/>
                                        <s key="dim">AZI_E01</s>
                                        <i key="segmentLevel">0</i>
                                        <ref key="segment" refId="22"/>
                                        <b key="placeHolder">N</b>
                                        <ref key="weight" refId="23"/>
                                        <be key="textMatchingCondition" refId="3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7</cust>
                                      <i key="index">0</i>
                                      <l key="children" refId="342" ln="1" eid="Framework.com.tagetik.trees.INode,framework">
                                        <be refId="343" clsId="FilterNode">
                                          <l key="dimensionOids" refId="344" ln="1" eid="DimensionOid">
                                            <cust clsId="DimensionOid">504552-45-41435F5045525F414C4C5F504152545F30303031--50-</cust>
                                          </l>
                                          <l key="AdHocParamDimensionOids" refId="345" ln="0" eid="DimensionOid"/>
                                          <be key="data" refId="346" clsId="FilterNodeData">
                                            <ref key="filterNode" refId="343"/>
                                            <s key="dim">PER</s>
                                            <i key="segmentLevel">0</i>
                                            <ref key="segment" refId="22"/>
                                            <b key="placeHolder">N</b>
                                            <ref key="weight" refId="23"/>
                                            <be key="textMatchingCondition" refId="3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9</cust>
                                          <i key="index">0</i>
                                          <ref key="parent" refId="337"/>
                                        </be>
                                      </l>
                                      <ref key="parent" refId="331"/>
                                    </be>
                                  </l>
                                  <ref key="parent" refId="324"/>
                                </be>
                              </l>
                              <ref key="parent" refId="318"/>
                            </be>
                          </l>
                          <ref key="parent" refId="312"/>
                        </be>
                      </l>
                    </be>
                    <be key="rowHeaders" refId="348" clsId="ReportingHeaders">
                      <m key="headers" refId="349" keid="SYS_PR_I" veid="System.Collections.IList">
                        <key>
                          <i>-2</i>
                        </key>
                        <val>
                          <l refId="350" ln="1">
                            <s>$Account.desc</s>
                          </l>
                        </val>
                        <key>
                          <i>-1</i>
                        </key>
                        <val>
                          <l refId="351" ln="1">
                            <s>$Account.code</s>
                          </l>
                        </val>
                      </m>
                      <m key="headersDims" refId="352" keid="SYS_PR_I" veid="SYS_STR">
                        <key>
                          <i>-2</i>
                        </key>
                        <val>
                          <s>VOC</s>
                        </val>
                        <key>
                          <i>-1</i>
                        </key>
                        <val>
                          <s>VOC</s>
                        </val>
                      </m>
                    </be>
                    <be key="columnHeaders" refId="353" clsId="ReportingHeaders">
                      <m key="headers" refId="354" keid="SYS_PR_I" veid="System.Collections.IList">
                        <key>
                          <i>-1</i>
                        </key>
                        <val>
                          <l refId="355" ln="1">
                            <s>value($Scenario.year)</s>
                          </l>
                        </val>
                      </m>
                      <m key="headersDims" refId="356" keid="SYS_PR_I" veid="SYS_STR">
                        <key>
                          <i>-1</i>
                        </key>
                        <val>
                          <s>SCE_$</s>
                        </val>
                      </m>
                    </be>
                    <e key="styleType" refId="357" id="MatrixStyleType">0</e>
                    <b key="subtotalOnTop">N</b>
                    <b key="leavesFirst">N</b>
                    <b key="groupSubtotal">S</b>
                    <b key="replaceWithPlaceholder">N</b>
                    <b key="onlyFirstHeader">N</b>
                    <b key="allowRangeBreak">N</b>
                    <b key="showZeros">N</b>
                    <i key="maxRows">0</i>
                    <e key="rowsExpansionMode" refId="358" id="RowColExpansionMode">1</e>
                    <i key="maxCols">0</i>
                    <ref key="colsExpansionMode" refId="358"/>
                    <e key="columnsAutofitMode" refId="359" id="ColumnsAutofitMode">0</e>
                    <b key="isEditabilityOnDemand">N</b>
                    <b key="useForcedBoundDims">N</b>
                    <e key="disableHints" refId="360" id="MatrixHintsPolicy">C</e>
                    <e key="tipoAllineamentoLordiIC" refId="361" id="TipoAllineamentoLordiIC">X</e>
                    <b key="bindOriginalAmountOnSave">N</b>
                    <b key="showLink">N</b>
                    <i key="index">0</i>
                    <b key="excludeValuatingSheetsWithZeroValues">N</b>
                    <m key="addictionalStyleSheets" refId="362" keid="SYS_STR" veid="StyleSheet"/>
                    <b key="allowOpenNewElements">N</b>
                    <s key="forcedBreakBackType">X</s>
                    <s key="forcedBreakBackRefLeaf">X</s>
                    <b key="autoOpenNewElements">N</b>
                    <b key="askNumRows">N</b>
                    <set key="forcedContentCells" refId="363" ln="17" eid="Reporting.com.tagetik.tables.IMatixCellLeafPositions,Reporting">
                      <be refId="364" clsId="CornerHeaderMatrixCellLeafPositions">
                        <i key="colHeader">-2</i>
                        <i key="rowHeader">-1</i>
                      </be>
                      <be refId="365" clsId="CornerHeaderMatrixCellLeafPositions">
                        <i key="colHeader">-1</i>
                        <i key="rowHeader">-1</i>
                      </be>
                      <be refId="366" clsId="MatrixCellLeafOids">
                        <cust key="row" clsId="FilterOid">46</cust>
                        <cust key="col" clsId="FilterOid">5</cust>
                      </be>
                      <be refId="367" clsId="MatrixCellLeafOids">
                        <cust key="row" clsId="FilterOid">47</cust>
                        <cust key="col" clsId="FilterOid">5</cust>
                      </be>
                      <be refId="368" clsId="ColHeaderMatrixCellLeafPositions">
                        <i key="colHeader">-2</i>
                        <cust key="row" clsId="FilterOid">51</cust>
                      </be>
                      <be refId="369" clsId="MatrixCellLeafOids">
                        <cust key="row" clsId="FilterOid">49</cust>
                        <cust key="col" clsId="FilterOid">5</cust>
                      </be>
                      <be refId="370" clsId="MatrixCellLeafOids">
                        <cust key="row" clsId="FilterOid">50</cust>
                        <cust key="col" clsId="FilterOid">5</cust>
                      </be>
                      <be refId="371" clsId="ColHeaderMatrixCellLeafPositions">
                        <i key="colHeader">-2</i>
                        <cust key="row" clsId="FilterOid">49</cust>
                      </be>
                      <be refId="372" clsId="MatrixCellLeafOids">
                        <cust key="row" clsId="FilterOid">51</cust>
                        <cust key="col" clsId="FilterOid">5</cust>
                      </be>
                      <be refId="373" clsId="ColHeaderMatrixCellLeafPositions">
                        <i key="colHeader">-2</i>
                        <cust key="row" clsId="FilterOid">47</cust>
                      </be>
                      <be refId="374" clsId="ColHeaderMatrixCellLeafPositions">
                        <i key="colHeader">-2</i>
                        <cust key="row" clsId="FilterOid">46</cust>
                      </be>
                      <be refId="375" clsId="MatrixCellLeafOids">
                        <cust key="row" clsId="FilterOid">57</cust>
                        <cust key="col" clsId="FilterOid">5</cust>
                      </be>
                      <be refId="376" clsId="MatrixCellLeafOids">
                        <cust key="row" clsId="FilterOid">58</cust>
                        <cust key="col" clsId="FilterOid">5</cust>
                      </be>
                      <be refId="377" clsId="MatrixCellLeafOids">
                        <cust key="row" clsId="FilterOid">59</cust>
                        <cust key="col" clsId="FilterOid">5</cust>
                      </be>
                      <be refId="378" clsId="MatrixCellLeafOids">
                        <cust key="row" clsId="FilterOid">60</cust>
                        <cust key="col" clsId="FilterOid">5</cust>
                      </be>
                      <be refId="379" clsId="MatrixCellLeafOids">
                        <cust key="row" clsId="FilterOid">58</cust>
                        <cust key="col" clsId="FilterOid">3</cust>
                      </be>
                      <be refId="380" clsId="MatrixCellLeafOids">
                        <cust key="row" clsId="FilterOid">58</cust>
                        <cust key="col" clsId="FilterOid">2</cust>
                      </be>
                    </set>
                    <m key="forcedEditModes" refId="381" keid="Reporting.com.tagetik.tables.IMatixCellLeafPositions,Reporting" veid="SYS_STR"/>
                    <b key="UseTxlDeFormEditor">N</b>
                    <be key="TxDeFormsEditorDescriptor" refId="382" clsId="TxDeFormsEditorDescriptor">
                      <l key="Tabs" refId="383" ln="0" eid="TxDeFormsEditorGridDescriptor"/>
                      <i key="Height">400</i>
                      <i key="Width">430</i>
                      <b key="editButton">S</b>
                      <b key="newButton">S</b>
                      <b key="deleteButton">S</b>
                    </be>
                    <be key="workspaceTableInfo" refId="384" clsId="matrixWSInfo">
                      <b key="isT">N</b>
                      <s key="wsCode">$CPM</s>
                    </be>
                    <be key="customFilters" refId="385" clsId="ExpCustomFiltersProspetto"/>
                  </be>
                </val>
                <key>
                  <s>Matrix01 - Data Entry</s>
                </key>
                <val>
                  <be refId="386" clsId="MatrixPositionBlockVO">
                    <s key="positionID">Matrix01 - Data Entry</s>
                    <be key="rows" refId="387" clsId="FilterNode">
                      <l key="dimensionOids" refId="388" ln="0" eid="DimensionOid"/>
                      <l key="AdHocParamDimensionOids" refId="389" ln="0" eid="DimensionOid"/>
                      <be key="data" refId="390" clsId="FilterNodeData">
                        <be key="filterNode" refId="391" clsId="FilterNode">
                          <l key="dimensionOids" refId="392" ln="0" eid="DimensionOid"/>
                          <l key="AdHocParamDimensionOids" refId="393" ln="0" eid="DimensionOid"/>
                          <be key="data" refId="394" clsId="FilterNodeData">
                            <ref key="filterNode" refId="391"/>
                            <i key="segmentLevel">0</i>
                            <ref key="segment" refId="22"/>
                            <b key="placeHolder">N</b>
                            <ref key="weight" refId="23"/>
                            <be key="textMatchingCondition" refId="3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396" ln="4" eid="Framework.com.tagetik.trees.INode,framework">
                            <be refId="397" clsId="FilterNode">
                              <l key="dimensionOids" refId="398" ln="1" eid="DimensionOid">
                                <cust clsId="DimensionOid">564F43-4E-43444D30317C43444D5F3030303741----53-45</cust>
                              </l>
                              <l key="AdHocParamDimensionOids" refId="399" ln="0" eid="DimensionOid"/>
                              <be key="data" refId="400" clsId="FilterNodeData">
                                <ref key="filterNode" refId="397"/>
                                <s key="dim">VOC</s>
                                <i key="segmentLevel">0</i>
                                <ref key="segment" refId="22"/>
                                <b key="placeHolder">N</b>
                                <ref key="weight" refId="23"/>
                                <be key="dinamico" refId="401" clsId="ReportingDinamicita">
                                  <ref key="dynamicType" refId="73"/>
                                  <b key="withSubtotal">S</b>
                                  <b key="isPartecipatedCompany">N</b>
                                  <b key="withSubtotalUntilStartingNode">N</b>
                                  <b key="detailSubtotal">S</b>
                                  <ref key="pruning" refId="74"/>
                                  <i key="addictionalRowsToOpen">100</i>
                                  <b key="allowOpenNewElements">N</b>
                                </be>
                                <be key="textMatchingCondition" refId="40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03" keid="SYS_STR" veid="EFReportingNodeType">
                                  <key>
                                    <s>564F43-4E-43444D30317C43444D5F3030303741----53-45</s>
                                  </key>
                                  <val>
                                    <ref refId="77"/>
                                  </val>
                                </m>
                                <b key="multiSelection">N</b>
                              </be>
                              <cust key="id" clsId="FilterOid">41</cust>
                              <i key="index">0</i>
                              <ref key="parent" refId="391"/>
                            </be>
                            <be refId="404" clsId="FilterNode">
                              <l key="dimensionOids" refId="405" ln="1" eid="DimensionOid">
                                <cust clsId="DimensionOid">564F43-4E-43444D30317C43444D5F3030303742----53-45</cust>
                              </l>
                              <l key="AdHocParamDimensionOids" refId="406" ln="0" eid="DimensionOid"/>
                              <be key="data" refId="407" clsId="FilterNodeData">
                                <ref key="filterNode" refId="404"/>
                                <s key="dim">VOC</s>
                                <i key="segmentLevel">0</i>
                                <ref key="segment" refId="22"/>
                                <b key="placeHolder">N</b>
                                <ref key="weight" refId="23"/>
                                <be key="dinamico" refId="408" clsId="ReportingDinamicita">
                                  <ref key="dynamicType" refId="73"/>
                                  <b key="withSubtotal">S</b>
                                  <b key="isPartecipatedCompany">N</b>
                                  <b key="withSubtotalUntilStartingNode">N</b>
                                  <b key="detailSubtotal">S</b>
                                  <ref key="pruning" refId="74"/>
                                  <i key="addictionalRowsToOpen">100</i>
                                  <b key="allowOpenNewElements">N</b>
                                </be>
                                <be key="textMatchingCondition" refId="40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10" keid="SYS_STR" veid="EFReportingNodeType">
                                  <key>
                                    <s>564F43-4E-43444D30317C43444D5F3030303742----53-45</s>
                                  </key>
                                  <val>
                                    <ref refId="77"/>
                                  </val>
                                </m>
                                <b key="multiSelection">N</b>
                              </be>
                              <cust key="id" clsId="FilterOid">42</cust>
                              <i key="index">0</i>
                              <ref key="parent" refId="391"/>
                            </be>
                            <be refId="411" clsId="FilterNode">
                              <l key="dimensionOids" refId="412" ln="1" eid="DimensionOid">
                                <cust clsId="DimensionOid">564F43-4E-43444D30317C43444D5F3030303743----53-45</cust>
                              </l>
                              <l key="AdHocParamDimensionOids" refId="413" ln="0" eid="DimensionOid"/>
                              <be key="data" refId="414" clsId="FilterNodeData">
                                <ref key="filterNode" refId="411"/>
                                <s key="dim">VOC</s>
                                <i key="segmentLevel">0</i>
                                <ref key="segment" refId="22"/>
                                <b key="placeHolder">N</b>
                                <ref key="weight" refId="23"/>
                                <be key="textMatchingCondition" refId="41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16" keid="SYS_STR" veid="EFReportingNodeType">
                                  <key>
                                    <s>564F43-4E-43444D30317C43444D5F3030303743----53-45</s>
                                  </key>
                                  <val>
                                    <ref refId="91"/>
                                  </val>
                                </m>
                                <b key="multiSelection">N</b>
                              </be>
                              <cust key="id" clsId="FilterOid">43</cust>
                              <i key="index">0</i>
                              <ref key="parent" refId="391"/>
                            </be>
                            <be refId="417" clsId="FilterNode">
                              <l key="dimensionOids" refId="418" ln="1" eid="DimensionOid">
                                <cust clsId="DimensionOid">564F43-4E-43444D30317C43444D5F30303037----53-45</cust>
                              </l>
                              <l key="AdHocParamDimensionOids" refId="419" ln="0" eid="DimensionOid"/>
                              <be key="data" refId="420" clsId="FilterNodeData">
                                <ref key="filterNode" refId="417"/>
                                <s key="dim">VOC</s>
                                <i key="segmentLevel">0</i>
                                <ref key="segment" refId="22"/>
                                <b key="placeHolder">N</b>
                                <ref key="weight" refId="23"/>
                                <be key="textMatchingCondition" refId="42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22" keid="SYS_STR" veid="EFReportingNodeType">
                                  <key>
                                    <s>564F43-4E-43444D30317C43444D5F30303037----53-45</s>
                                  </key>
                                  <val>
                                    <ref refId="91"/>
                                  </val>
                                </m>
                                <b key="multiSelection">N</b>
                              </be>
                              <cust key="id" clsId="FilterOid">44</cust>
                              <i key="index">0</i>
                              <ref key="parent" refId="391"/>
                            </be>
                          </l>
                        </be>
                        <i key="segmentLevel">0</i>
                        <ref key="segment" refId="22"/>
                        <b key="placeHolder">N</b>
                        <ref key="weight" refId="23"/>
                        <be key="textMatchingCondition" refId="42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424" ln="3" eid="Framework.com.tagetik.trees.INode,framework">
                        <be refId="425" clsId="FilterNode">
                          <l key="dimensionOids" refId="426" ln="1" eid="DimensionOid">
                            <cust clsId="DimensionOid">564F43-45-37323030303030313031---</cust>
                          </l>
                          <l key="AdHocParamDimensionOids" refId="427" ln="0" eid="DimensionOid"/>
                          <be key="data" refId="428" clsId="FilterNodeData">
                            <ref key="filterNode" refId="425"/>
                            <s key="dim">VOC</s>
                            <i key="segmentLevel">0</i>
                            <ref key="segment" refId="22"/>
                            <b key="placeHolder">N</b>
                            <ref key="weight" refId="23"/>
                            <be key="textMatchingCondition" refId="429" clsId="TextMatchingCondition">
                              <ref key="op" refId="25"/>
                              <s key="val"/>
                            </be>
                            <ref key="change" refId="26"/>
                            <ref key="dataType" refId="27"/>
                            <b key="prevailingDataType">N</b>
                            <e key="editability" refId="430" id="EditableEnum">S</e>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51</cust>
                          <s key="cod"/>
                          <s key="desc"/>
                          <i key="index">5</i>
                          <l key="children" refId="431" ln="0" eid="Framework.com.tagetik.trees.INode,framework"/>
                          <ref key="parent" refId="387"/>
                        </be>
                        <be refId="432" clsId="FilterNode">
                          <l key="dimensionOids" refId="433" ln="1" eid="DimensionOid">
                            <cust clsId="DimensionOid">564F43-45-36303533303030303234---</cust>
                          </l>
                          <l key="AdHocParamDimensionOids" refId="434" ln="0" eid="DimensionOid"/>
                          <be key="data" refId="435" clsId="FilterNodeData">
                            <ref key="filterNode" refId="432"/>
                            <s key="dim">VOC</s>
                            <i key="segmentLevel">0</i>
                            <ref key="segment" refId="22"/>
                            <b key="placeHolder">N</b>
                            <ref key="weight" refId="23"/>
                            <be key="textMatchingCondition" refId="436" clsId="TextMatchingCondition">
                              <ref key="op" refId="25"/>
                              <s key="val"/>
                            </be>
                            <ref key="change" refId="26"/>
                            <ref key="dataType" refId="27"/>
                            <b key="prevailingDataType">N</b>
                            <ref key="editability" refId="430"/>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58</cust>
                          <s key="cod"/>
                          <s key="desc"/>
                          <i key="index">12</i>
                          <l key="children" refId="437" ln="0" eid="Framework.com.tagetik.trees.INode,framework"/>
                          <ref key="parent" refId="387"/>
                        </be>
                        <be refId="438" clsId="FilterNode">
                          <l key="dimensionOids" refId="439" ln="1" eid="DimensionOid">
                            <cust clsId="DimensionOid">564F43-45-36303333303030303133---</cust>
                          </l>
                          <l key="AdHocParamDimensionOids" refId="440" ln="0" eid="DimensionOid"/>
                          <be key="data" refId="441" clsId="FilterNodeData">
                            <ref key="filterNode" refId="438"/>
                            <s key="dim">VOC</s>
                            <i key="segmentLevel">0</i>
                            <ref key="segment" refId="22"/>
                            <b key="placeHolder">N</b>
                            <ref key="weight" refId="23"/>
                            <be key="textMatchingCondition" refId="442" clsId="TextMatchingCondition">
                              <ref key="op" refId="25"/>
                              <s key="val"/>
                            </be>
                            <ref key="change" refId="26"/>
                            <ref key="dataType" refId="27"/>
                            <b key="prevailingDataType">N</b>
                            <ref key="editability" refId="430"/>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59</cust>
                          <s key="cod"/>
                          <s key="desc"/>
                          <i key="index">13</i>
                          <l key="children" refId="443" ln="0" eid="Framework.com.tagetik.trees.INode,framework"/>
                          <ref key="parent" refId="387"/>
                        </be>
                      </l>
                    </be>
                    <be key="columns" refId="444" clsId="FilterNode">
                      <l key="dimensionOids" refId="445" ln="0" eid="DimensionOid"/>
                      <l key="AdHocParamDimensionOids" refId="446" ln="0" eid="DimensionOid"/>
                      <be key="data" refId="447" clsId="FilterNodeData">
                        <ref key="filterNode" refId="444"/>
                        <i key="segmentLevel">0</i>
                        <ref key="segment" refId="22"/>
                        <b key="placeHolder">N</b>
                        <ref key="weight" refId="23"/>
                        <be key="textMatchingCondition" refId="4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449" ln="3" eid="Framework.com.tagetik.trees.INode,framework">
                        <be refId="450" clsId="FilterNode">
                          <l key="dimensionOids" refId="451" ln="0" eid="DimensionOid"/>
                          <l key="AdHocParamDimensionOids" refId="452" ln="0" eid="DimensionOid"/>
                          <be key="data" refId="453" clsId="FilterNodeData">
                            <ref key="filterNode" refId="450"/>
                            <s key="dim">SCE_$</s>
                            <i key="segmentLevel">0</i>
                            <ref key="segment" refId="22"/>
                            <b key="placeHolder">S</b>
                            <ref key="weight" refId="23"/>
                            <be key="textMatchingCondition" refId="45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55" keid="SYS_STR" veid="EFReportingNodeType">
                              <key>
                                <s>1</s>
                              </key>
                              <val>
                                <ref refId="196"/>
                              </val>
                            </m>
                            <b key="multiSelection">N</b>
                          </be>
                          <cust key="id" clsId="FilterOid">5</cust>
                          <s key="cod">PH</s>
                          <s key="desc"/>
                          <i key="index">0</i>
                          <ref key="parent" refId="444"/>
                        </be>
                        <be refId="456" clsId="FilterNode">
                          <l key="dimensionOids" refId="457" ln="1" eid="DimensionOid">
                            <cust clsId="DimensionOid">5343455F24-45-41435F5343455F434F4E535F504152545F30303031--50-</cust>
                          </l>
                          <l key="AdHocParamDimensionOids" refId="458" ln="0" eid="DimensionOid"/>
                          <be key="data" refId="459" clsId="FilterNodeData">
                            <ref key="filterNode" refId="456"/>
                            <s key="dim">SCE_$</s>
                            <i key="segmentLevel">0</i>
                            <ref key="segment" refId="22"/>
                            <b key="placeHolder">N</b>
                            <ref key="weight" refId="23"/>
                            <be key="textMatchingCondition" refId="4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ref key="parent" refId="444"/>
                        </be>
                        <be refId="461" clsId="FilterNode">
                          <l key="dimensionOids" refId="462" ln="1" eid="DimensionOid">
                            <cust clsId="DimensionOid">5343455F24-45-41435F5343455F434F4E535F504152545F30303031--50-</cust>
                          </l>
                          <l key="AdHocParamDimensionOids" refId="463" ln="0" eid="DimensionOid"/>
                          <be key="data" refId="464" clsId="FilterNodeData">
                            <ref key="filterNode" refId="461"/>
                            <s key="dim">SCE_$</s>
                            <i key="segmentLevel">0</i>
                            <ref key="segment" refId="22"/>
                            <b key="placeHolder">N</b>
                            <ref key="weight" refId="23"/>
                            <be key="textMatchingCondition" refId="465" clsId="TextMatchingCondition">
                              <ref key="op" refId="25"/>
                              <s key="val"/>
                            </be>
                            <ref key="change" refId="26"/>
                            <ref key="dataType" refId="27"/>
                            <b key="prevailingDataType">N</b>
                            <ref key="editability" refId="28"/>
                            <b key="signChange">N</b>
                            <b key="nativeSignChange">N</b>
                            <l key="nav" refId="466" ln="1" eid="ScenarioModifierValue">
                              <ref refId="250"/>
                            </l>
                            <i key="sco">0</i>
                            <b key="applyFiltersForForcedScenarioPeriodoMap">N</b>
                            <b key="lineSplit">N</b>
                            <b key="addRCRow">N</b>
                            <b key="complementary">N</b>
                            <ref key="periodicCalculation" refId="29"/>
                            <b key="breakLevelSubtotal">N</b>
                            <b key="alreadyDrilled">N</b>
                            <b key="multiSelection">N</b>
                          </be>
                          <cust key="id" clsId="FilterOid">3</cust>
                          <i key="index">0</i>
                          <ref key="parent" refId="444"/>
                        </be>
                      </l>
                    </be>
                    <be key="matrixFilters" refId="467" clsId="FilterNode">
                      <l key="dimensionOids" refId="468" ln="0" eid="DimensionOid"/>
                      <l key="AdHocParamDimensionOids" refId="469" ln="0" eid="DimensionOid"/>
                      <be key="data" refId="470" clsId="FilterNodeData">
                        <ref key="filterNode" refId="467"/>
                        <i key="segmentLevel">0</i>
                        <ref key="segment" refId="22"/>
                        <b key="placeHolder">N</b>
                        <ref key="weight" refId="23"/>
                        <be key="textMatchingCondition" refId="4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472" ln="1" eid="Framework.com.tagetik.trees.INode,framework">
                        <be refId="473" clsId="FilterNode">
                          <l key="dimensionOids" refId="474" ln="1" eid="DimensionOid">
                            <cust clsId="DimensionOid">4341545F24-45-43444D-544F54414C2D41444A5553544544--</cust>
                          </l>
                          <l key="AdHocParamDimensionOids" refId="475" ln="0" eid="DimensionOid"/>
                          <be key="data" refId="476" clsId="FilterNodeData">
                            <ref key="filterNode" refId="473"/>
                            <s key="dim">CAT_$</s>
                            <i key="segmentLevel">0</i>
                            <ref key="segment" refId="22"/>
                            <b key="placeHolder">N</b>
                            <ref key="weight" refId="23"/>
                            <be key="textMatchingCondition" refId="47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5</cust>
                          <i key="index">0</i>
                          <l key="children" refId="478" ln="1" eid="Framework.com.tagetik.trees.INode,framework">
                            <be refId="479" clsId="FilterNode">
                              <l key="dimensionOids" refId="480" ln="1" eid="DimensionOid">
                                <cust clsId="DimensionOid">544950-45-5449505F4F---</cust>
                              </l>
                              <l key="AdHocParamDimensionOids" refId="481" ln="0" eid="DimensionOid"/>
                              <be key="data" refId="482" clsId="FilterNodeData">
                                <ref key="filterNode" refId="479"/>
                                <s key="dim">TIP</s>
                                <i key="segmentLevel">0</i>
                                <ref key="segment" refId="22"/>
                                <b key="placeHolder">N</b>
                                <ref key="weight" refId="23"/>
                                <be key="textMatchingCondition" refId="4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6</cust>
                              <i key="index">0</i>
                              <l key="children" refId="484" ln="1" eid="Framework.com.tagetik.trees.INode,framework">
                                <be refId="485" clsId="FilterNode">
                                  <l key="dimensionOids" refId="486" ln="1" eid="DimensionOid">
                                    <cust clsId="DimensionOid">4445535431-45-424C414E4B---</cust>
                                  </l>
                                  <l key="AdHocParamDimensionOids" refId="487" ln="0" eid="DimensionOid"/>
                                  <be key="data" refId="488" clsId="FilterNodeData">
                                    <ref key="filterNode" refId="485"/>
                                    <s key="dim">DEST1</s>
                                    <i key="segmentLevel">0</i>
                                    <ref key="segment" refId="22"/>
                                    <b key="placeHolder">N</b>
                                    <ref key="weight" refId="23"/>
                                    <be key="textMatchingCondition" refId="48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8</cust>
                                  <i key="index">0</i>
                                  <l key="children" refId="490" ln="1" eid="Framework.com.tagetik.trees.INode,framework">
                                    <be refId="491" clsId="FilterNode">
                                      <l key="dimensionOids" refId="492" ln="1" eid="DimensionOid">
                                        <cust clsId="DimensionOid">415A495F453031-45-3234323230---</cust>
                                      </l>
                                      <l key="AdHocParamDimensionOids" refId="493" ln="0" eid="DimensionOid"/>
                                      <be key="data" refId="494" clsId="FilterNodeData">
                                        <ref key="filterNode" refId="491"/>
                                        <s key="dim">AZI_E01</s>
                                        <i key="segmentLevel">0</i>
                                        <ref key="segment" refId="22"/>
                                        <b key="placeHolder">N</b>
                                        <ref key="weight" refId="23"/>
                                        <be key="textMatchingCondition" refId="4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9</cust>
                                      <i key="index">0</i>
                                      <l key="children" refId="496" ln="1" eid="Framework.com.tagetik.trees.INode,framework">
                                        <be refId="497" clsId="FilterNode">
                                          <l key="dimensionOids" refId="498" ln="1" eid="DimensionOid">
                                            <cust clsId="DimensionOid">4445535433-45-424C414E4B---</cust>
                                          </l>
                                          <l key="AdHocParamDimensionOids" refId="499" ln="0" eid="DimensionOid"/>
                                          <be key="data" refId="500" clsId="FilterNodeData">
                                            <ref key="filterNode" refId="497"/>
                                            <s key="dim">DEST3</s>
                                            <i key="segmentLevel">0</i>
                                            <ref key="segment" refId="22"/>
                                            <b key="placeHolder">N</b>
                                            <ref key="weight" refId="23"/>
                                            <be key="textMatchingCondition" refId="5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10</cust>
                                          <i key="index">0</i>
                                          <l key="children" refId="502" ln="1" eid="Framework.com.tagetik.trees.INode,framework">
                                            <be refId="503" clsId="FilterNode">
                                              <l key="dimensionOids" refId="504" ln="1" eid="DimensionOid">
                                                <cust clsId="DimensionOid">4445535434-45-434C3030---</cust>
                                              </l>
                                              <l key="AdHocParamDimensionOids" refId="505" ln="0" eid="DimensionOid"/>
                                              <be key="data" refId="506" clsId="FilterNodeData">
                                                <ref key="filterNode" refId="503"/>
                                                <s key="dim">DEST4</s>
                                                <i key="segmentLevel">0</i>
                                                <ref key="segment" refId="22"/>
                                                <b key="placeHolder">N</b>
                                                <ref key="weight" refId="23"/>
                                                <be key="textMatchingCondition" refId="50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11</cust>
                                              <i key="index">0</i>
                                              <l key="children" refId="508" ln="1" eid="Framework.com.tagetik.trees.INode,framework">
                                                <be refId="509" clsId="FilterNode">
                                                  <l key="dimensionOids" refId="510" ln="1" eid="DimensionOid">
                                                    <cust clsId="DimensionOid">504552-45-41435F5045525F414C4C5F504152545F30303031--50-</cust>
                                                  </l>
                                                  <l key="AdHocParamDimensionOids" refId="511" ln="0" eid="DimensionOid"/>
                                                  <be key="data" refId="512" clsId="FilterNodeData">
                                                    <ref key="filterNode" refId="509"/>
                                                    <s key="dim">PER</s>
                                                    <i key="segmentLevel">0</i>
                                                    <ref key="segment" refId="22"/>
                                                    <b key="placeHolder">N</b>
                                                    <ref key="weight" refId="23"/>
                                                    <be key="textMatchingCondition" refId="51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13</cust>
                                                  <i key="index">0</i>
                                                  <ref key="parent" refId="503"/>
                                                </be>
                                              </l>
                                              <ref key="parent" refId="497"/>
                                            </be>
                                          </l>
                                          <ref key="parent" refId="491"/>
                                        </be>
                                      </l>
                                      <ref key="parent" refId="485"/>
                                    </be>
                                  </l>
                                  <ref key="parent" refId="479"/>
                                </be>
                              </l>
                              <ref key="parent" refId="473"/>
                            </be>
                          </l>
                          <ref key="parent" refId="467"/>
                        </be>
                      </l>
                    </be>
                    <be key="rowHeaders" refId="514" clsId="ReportingHeaders">
                      <m key="headers" refId="515" keid="SYS_PR_I" veid="System.Collections.IList">
                        <key>
                          <i>-2</i>
                        </key>
                        <val>
                          <l refId="516" ln="1">
                            <s>$Account.desc</s>
                          </l>
                        </val>
                        <key>
                          <i>-1</i>
                        </key>
                        <val>
                          <l refId="517" ln="1">
                            <s>$Account.code</s>
                          </l>
                        </val>
                      </m>
                      <m key="headersDims" refId="518" keid="SYS_PR_I" veid="SYS_STR">
                        <key>
                          <i>-2</i>
                        </key>
                        <val>
                          <s>VOC</s>
                        </val>
                        <key>
                          <i>-1</i>
                        </key>
                        <val>
                          <s>VOC</s>
                        </val>
                      </m>
                    </be>
                    <be key="columnHeaders" refId="519" clsId="ReportingHeaders">
                      <m key="headers" refId="520" keid="SYS_PR_I" veid="System.Collections.IList">
                        <key>
                          <i>-1</i>
                        </key>
                        <val>
                          <l refId="521" ln="1">
                            <s>$Scenario.year</s>
                          </l>
                        </val>
                      </m>
                      <m key="headersDims" refId="522"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b key="bindOriginalAmountOnSave">N</b>
                    <b key="showLink">N</b>
                    <i key="index">1</i>
                    <b key="excludeValuatingSheetsWithZeroValues">N</b>
                    <m key="addictionalStyleSheets" refId="523" keid="SYS_STR" veid="StyleSheet"/>
                    <b key="allowOpenNewElements">N</b>
                    <s key="forcedBreakBackType">X</s>
                    <s key="forcedBreakBackRefLeaf">X</s>
                    <b key="autoOpenNewElements">N</b>
                    <b key="askNumRows">N</b>
                    <set key="forcedContentCells" refId="524" ln="9" eid="Reporting.com.tagetik.tables.IMatixCellLeafPositions,Reporting">
                      <be refId="525" clsId="CornerHeaderMatrixCellLeafPositions">
                        <i key="colHeader">-2</i>
                        <i key="rowHeader">-1</i>
                      </be>
                      <be refId="526" clsId="CornerHeaderMatrixCellLeafPositions">
                        <i key="colHeader">-1</i>
                        <i key="rowHeader">-1</i>
                      </be>
                      <be refId="527" clsId="MatrixCellLeafOids">
                        <cust key="row" clsId="FilterOid">51</cust>
                        <cust key="col" clsId="FilterOid">2</cust>
                      </be>
                      <be refId="528" clsId="MatrixCellLeafOids">
                        <cust key="row" clsId="FilterOid">58</cust>
                        <cust key="col" clsId="FilterOid">5</cust>
                      </be>
                      <be refId="529" clsId="MatrixCellLeafOids">
                        <cust key="row" clsId="FilterOid">59</cust>
                        <cust key="col" clsId="FilterOid">5</cust>
                      </be>
                      <be refId="530" clsId="MatrixCellLeafOids">
                        <cust key="row" clsId="FilterOid">58</cust>
                        <cust key="col" clsId="FilterOid">2</cust>
                      </be>
                      <be refId="531" clsId="MatrixCellLeafOids">
                        <cust key="row" clsId="FilterOid">59</cust>
                        <cust key="col" clsId="FilterOid">2</cust>
                      </be>
                      <be refId="532" clsId="ColHeaderMatrixCellLeafPositions">
                        <i key="colHeader">-2</i>
                        <cust key="row" clsId="FilterOid">51</cust>
                      </be>
                      <be refId="533" clsId="MatrixCellLeafOids">
                        <cust key="row" clsId="FilterOid">51</cust>
                        <cust key="col" clsId="FilterOid">5</cust>
                      </be>
                    </set>
                    <m key="forcedEditModes" refId="534" keid="Reporting.com.tagetik.tables.IMatixCellLeafPositions,Reporting" veid="SYS_STR"/>
                    <b key="UseTxlDeFormEditor">N</b>
                    <be key="TxDeFormsEditorDescriptor" refId="535" clsId="TxDeFormsEditorDescriptor">
                      <l key="Tabs" refId="536" ln="0" eid="TxDeFormsEditorGridDescriptor"/>
                      <i key="Height">400</i>
                      <i key="Width">430</i>
                      <b key="editButton">S</b>
                      <b key="newButton">S</b>
                      <b key="deleteButton">S</b>
                    </be>
                    <be key="workspaceTableInfo" refId="537" clsId="matrixWSInfo">
                      <b key="isT">N</b>
                      <s key="wsCode">$CPM</s>
                    </be>
                  </be>
                </val>
                <key>
                  <s>Matrix01 copy00</s>
                </key>
                <val>
                  <be refId="538" clsId="MatrixPositionBlockVO">
                    <s key="positionID">Matrix01 copy00</s>
                    <be key="rows" refId="539" clsId="FilterNode">
                      <l key="dimensionOids" refId="540" ln="0" eid="DimensionOid"/>
                      <l key="AdHocParamDimensionOids" refId="541" ln="0" eid="DimensionOid"/>
                      <be key="data" refId="542" clsId="FilterNodeData">
                        <be key="filterNode" refId="543" clsId="FilterNode">
                          <l key="dimensionOids" refId="544" ln="0" eid="DimensionOid"/>
                          <l key="AdHocParamDimensionOids" refId="545" ln="0" eid="DimensionOid"/>
                          <be key="data" refId="546" clsId="FilterNodeData">
                            <ref key="filterNode" refId="543"/>
                            <i key="segmentLevel">0</i>
                            <ref key="segment" refId="22"/>
                            <b key="placeHolder">N</b>
                            <ref key="weight" refId="23"/>
                            <be key="textMatchingCondition" refId="5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548" ln="4" eid="Framework.com.tagetik.trees.INode,framework">
                            <be refId="549" clsId="FilterNode">
                              <l key="dimensionOids" refId="550" ln="1" eid="DimensionOid">
                                <cust clsId="DimensionOid">564F43-4E-43444D30317C43444D5F3030303741----53-45</cust>
                              </l>
                              <l key="AdHocParamDimensionOids" refId="551" ln="0" eid="DimensionOid"/>
                              <be key="data" refId="552" clsId="FilterNodeData">
                                <ref key="filterNode" refId="549"/>
                                <s key="dim">VOC</s>
                                <i key="segmentLevel">0</i>
                                <ref key="segment" refId="22"/>
                                <b key="placeHolder">N</b>
                                <ref key="weight" refId="23"/>
                                <be key="dinamico" refId="553" clsId="ReportingDinamicita">
                                  <ref key="dynamicType" refId="73"/>
                                  <b key="withSubtotal">S</b>
                                  <b key="isPartecipatedCompany">N</b>
                                  <b key="withSubtotalUntilStartingNode">N</b>
                                  <b key="detailSubtotal">S</b>
                                  <ref key="pruning" refId="74"/>
                                  <i key="addictionalRowsToOpen">100</i>
                                  <b key="allowOpenNewElements">N</b>
                                </be>
                                <be key="textMatchingCondition" refId="55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555" keid="SYS_STR" veid="EFReportingNodeType">
                                  <key>
                                    <s>564F43-4E-43444D30317C43444D5F3030303741----53-45</s>
                                  </key>
                                  <val>
                                    <ref refId="77"/>
                                  </val>
                                </m>
                                <b key="multiSelection">N</b>
                              </be>
                              <cust key="id" clsId="FilterOid">41</cust>
                              <i key="index">0</i>
                              <ref key="parent" refId="543"/>
                            </be>
                            <be refId="556" clsId="FilterNode">
                              <l key="dimensionOids" refId="557" ln="1" eid="DimensionOid">
                                <cust clsId="DimensionOid">564F43-4E-43444D30317C43444D5F3030303742----53-45</cust>
                              </l>
                              <l key="AdHocParamDimensionOids" refId="558" ln="0" eid="DimensionOid"/>
                              <be key="data" refId="559" clsId="FilterNodeData">
                                <ref key="filterNode" refId="556"/>
                                <s key="dim">VOC</s>
                                <i key="segmentLevel">0</i>
                                <ref key="segment" refId="22"/>
                                <b key="placeHolder">N</b>
                                <ref key="weight" refId="23"/>
                                <be key="dinamico" refId="560" clsId="ReportingDinamicita">
                                  <ref key="dynamicType" refId="73"/>
                                  <b key="withSubtotal">S</b>
                                  <b key="isPartecipatedCompany">N</b>
                                  <b key="withSubtotalUntilStartingNode">N</b>
                                  <b key="detailSubtotal">S</b>
                                  <ref key="pruning" refId="74"/>
                                  <i key="addictionalRowsToOpen">100</i>
                                  <b key="allowOpenNewElements">N</b>
                                </be>
                                <be key="textMatchingCondition" refId="5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562" keid="SYS_STR" veid="EFReportingNodeType">
                                  <key>
                                    <s>564F43-4E-43444D30317C43444D5F3030303742----53-45</s>
                                  </key>
                                  <val>
                                    <ref refId="77"/>
                                  </val>
                                </m>
                                <b key="multiSelection">N</b>
                              </be>
                              <cust key="id" clsId="FilterOid">42</cust>
                              <i key="index">0</i>
                              <ref key="parent" refId="543"/>
                            </be>
                            <be refId="563" clsId="FilterNode">
                              <l key="dimensionOids" refId="564" ln="1" eid="DimensionOid">
                                <cust clsId="DimensionOid">564F43-4E-43444D30317C43444D5F3030303743----53-45</cust>
                              </l>
                              <l key="AdHocParamDimensionOids" refId="565" ln="0" eid="DimensionOid"/>
                              <be key="data" refId="566" clsId="FilterNodeData">
                                <ref key="filterNode" refId="563"/>
                                <s key="dim">VOC</s>
                                <i key="segmentLevel">0</i>
                                <ref key="segment" refId="22"/>
                                <b key="placeHolder">N</b>
                                <ref key="weight" refId="23"/>
                                <be key="textMatchingCondition" refId="5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568" keid="SYS_STR" veid="EFReportingNodeType">
                                  <key>
                                    <s>564F43-4E-43444D30317C43444D5F3030303743----53-45</s>
                                  </key>
                                  <val>
                                    <ref refId="91"/>
                                  </val>
                                </m>
                                <b key="multiSelection">N</b>
                              </be>
                              <cust key="id" clsId="FilterOid">43</cust>
                              <i key="index">0</i>
                              <ref key="parent" refId="543"/>
                            </be>
                            <be refId="569" clsId="FilterNode">
                              <l key="dimensionOids" refId="570" ln="1" eid="DimensionOid">
                                <cust clsId="DimensionOid">564F43-4E-43444D30317C43444D5F30303037----53-45</cust>
                              </l>
                              <l key="AdHocParamDimensionOids" refId="571" ln="0" eid="DimensionOid"/>
                              <be key="data" refId="572" clsId="FilterNodeData">
                                <ref key="filterNode" refId="569"/>
                                <s key="dim">VOC</s>
                                <i key="segmentLevel">0</i>
                                <ref key="segment" refId="22"/>
                                <b key="placeHolder">N</b>
                                <ref key="weight" refId="23"/>
                                <be key="textMatchingCondition" refId="57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574" keid="SYS_STR" veid="EFReportingNodeType">
                                  <key>
                                    <s>564F43-4E-43444D30317C43444D5F30303037----53-45</s>
                                  </key>
                                  <val>
                                    <ref refId="91"/>
                                  </val>
                                </m>
                                <b key="multiSelection">N</b>
                              </be>
                              <cust key="id" clsId="FilterOid">44</cust>
                              <i key="index">0</i>
                              <ref key="parent" refId="543"/>
                            </be>
                          </l>
                        </be>
                        <i key="segmentLevel">0</i>
                        <ref key="segment" refId="22"/>
                        <b key="placeHolder">N</b>
                        <ref key="weight" refId="23"/>
                        <be key="textMatchingCondition" refId="5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576" ln="8" eid="Framework.com.tagetik.trees.INode,framework">
                        <be refId="577" clsId="FilterNode">
                          <l key="dimensionOids" refId="578" ln="1" eid="DimensionOid">
                            <cust clsId="DimensionOid">564F435F413031-4E-36313131303030303030---</cust>
                          </l>
                          <l key="AdHocParamDimensionOids" refId="579" ln="0" eid="DimensionOid"/>
                          <be key="data" refId="580" clsId="FilterNodeData">
                            <ref key="filterNode" refId="577"/>
                            <s key="dim">VOC_A01</s>
                            <i key="segmentLevel">0</i>
                            <ref key="segment" refId="22"/>
                            <be key="reportingFormula" refId="581" clsId="ReportingFormula">
                              <b key="serverFormula">N</b>
                              <b key="formulaRule">N</b>
                              <s key="formula">{76}+{77}+{78}</s>
                            </be>
                            <be key="dictionaryHeader" refId="582" clsId="MultiDesc">
                              <a key="desc" refId="583" ln="4" eid="SYS_STR">
                                <s>Power procurement and owned generation</s>
                                <s>Strombeschaffung und Eigenerzeugung</s>
                                <nl/>
                                <nl/>
                              </a>
                            </be>
                            <b key="placeHolder">N</b>
                            <ref key="weight" refId="23"/>
                            <be key="textMatchingCondition" refId="584" clsId="TextMatchingCondition">
                              <ref key="op" refId="25"/>
                              <s key="val"/>
                            </be>
                            <ref key="change" refId="26"/>
                            <ref key="dataType" refId="27"/>
                            <b key="prevailingDataType">N</b>
                            <ref key="editability" refId="28"/>
                            <b key="signChange">N</b>
                            <b key="nativeSignChange">N</b>
                            <l key="nav" refId="585" ln="0" eid="ScenarioModifierValue"/>
                            <i key="sco">0</i>
                            <b key="applyFiltersForForcedScenarioPeriodoMap">N</b>
                            <b key="lineSplit">N</b>
                            <b key="addRCRow">N</b>
                            <b key="complementary">N</b>
                            <ref key="periodicCalculation" refId="329"/>
                            <b key="breakLevelSubtotal">N</b>
                            <b key="alreadyDrilled">N</b>
                            <m key="nodeTypes" refId="586" keid="SYS_STR" veid="EFReportingNodeType">
                              <key>
                                <s>564F435F413031-4E-36313131303030303030---</s>
                              </key>
                              <val>
                                <ref refId="196"/>
                              </val>
                            </m>
                            <b key="multiSelection">N</b>
                          </be>
                          <cust key="id" clsId="FilterOid">71</cust>
                          <s key="cod"/>
                          <s key="desc"/>
                          <i key="index">0</i>
                          <l key="children" refId="587" ln="0" eid="Framework.com.tagetik.trees.INode,framework"/>
                          <ref key="parent" refId="539"/>
                        </be>
                        <be refId="588" clsId="FilterNode">
                          <l key="dimensionOids" refId="589" ln="1" eid="DimensionOid">
                            <cust clsId="DimensionOid">564F435F413031-4E-36313132303030303030---</cust>
                          </l>
                          <l key="AdHocParamDimensionOids" refId="590" ln="0" eid="DimensionOid"/>
                          <be key="data" refId="591" clsId="FilterNodeData">
                            <ref key="filterNode" refId="588"/>
                            <s key="dim">VOC_A01</s>
                            <i key="segmentLevel">0</i>
                            <ref key="segment" refId="22"/>
                            <be key="dictionaryHeader" refId="592" clsId="MultiDesc">
                              <a key="desc" refId="593" ln="4" eid="SYS_STR">
                                <s>Electricity sales</s>
                                <s>Stromabsatz</s>
                                <nl/>
                                <nl/>
                              </a>
                            </be>
                            <b key="placeHolder">N</b>
                            <ref key="weight" refId="23"/>
                            <be key="textMatchingCondition" refId="594" clsId="TextMatchingCondition">
                              <ref key="op" refId="25"/>
                              <s key="val"/>
                            </be>
                            <ref key="change" refId="26"/>
                            <ref key="dataType" refId="27"/>
                            <b key="prevailingDataType">N</b>
                            <ref key="editability" refId="28"/>
                            <b key="signChange">N</b>
                            <b key="nativeSignChange">N</b>
                            <l key="nav" refId="595" ln="0" eid="ScenarioModifierValue"/>
                            <i key="sco">0</i>
                            <b key="applyFiltersForForcedScenarioPeriodoMap">N</b>
                            <b key="lineSplit">N</b>
                            <b key="addRCRow">N</b>
                            <b key="complementary">N</b>
                            <ref key="periodicCalculation" refId="329"/>
                            <b key="breakLevelSubtotal">N</b>
                            <b key="alreadyDrilled">N</b>
                            <m key="nodeTypes" refId="596" keid="SYS_STR" veid="EFReportingNodeType">
                              <key>
                                <s>564F435F413031-4E-36313132303030303030---</s>
                              </key>
                              <val>
                                <ref refId="196"/>
                              </val>
                            </m>
                            <b key="multiSelection">N</b>
                          </be>
                          <cust key="id" clsId="FilterOid">72</cust>
                          <s key="cod"/>
                          <s key="desc"/>
                          <i key="index">1</i>
                          <l key="children" refId="597" ln="0" eid="Framework.com.tagetik.trees.INode,framework"/>
                          <ref key="parent" refId="539"/>
                        </be>
                        <be refId="598" clsId="FilterNode">
                          <l key="dimensionOids" refId="599" ln="1" eid="DimensionOid">
                            <cust clsId="DimensionOid">564F435F413031-4E-36313232303030303030---</cust>
                          </l>
                          <l key="AdHocParamDimensionOids" refId="600" ln="0" eid="DimensionOid"/>
                          <be key="data" refId="601" clsId="FilterNodeData">
                            <ref key="filterNode" refId="598"/>
                            <s key="dim">VOC_A01</s>
                            <i key="segmentLevel">0</i>
                            <ref key="segment" refId="22"/>
                            <be key="dictionaryHeader" refId="602" clsId="MultiDesc">
                              <a key="desc" refId="603" ln="4" eid="SYS_STR">
                                <s>Gas sales</s>
                                <s>Gasabsatz</s>
                                <nl/>
                                <nl/>
                              </a>
                            </be>
                            <b key="placeHolder">N</b>
                            <ref key="weight" refId="23"/>
                            <be key="textMatchingCondition" refId="604" clsId="TextMatchingCondition">
                              <ref key="op" refId="25"/>
                              <s key="val"/>
                            </be>
                            <ref key="change" refId="26"/>
                            <ref key="dataType" refId="27"/>
                            <b key="prevailingDataType">N</b>
                            <ref key="editability" refId="28"/>
                            <b key="signChange">N</b>
                            <b key="nativeSignChange">N</b>
                            <l key="nav" refId="605" ln="0" eid="ScenarioModifierValue"/>
                            <i key="sco">0</i>
                            <b key="applyFiltersForForcedScenarioPeriodoMap">N</b>
                            <b key="lineSplit">N</b>
                            <b key="addRCRow">N</b>
                            <b key="complementary">N</b>
                            <ref key="periodicCalculation" refId="329"/>
                            <b key="breakLevelSubtotal">N</b>
                            <b key="alreadyDrilled">N</b>
                            <m key="nodeTypes" refId="606" keid="SYS_STR" veid="EFReportingNodeType">
                              <key>
                                <s>564F435F413031-4E-36313232303030303030---</s>
                              </key>
                              <val>
                                <ref refId="196"/>
                              </val>
                            </m>
                            <b key="multiSelection">N</b>
                          </be>
                          <cust key="id" clsId="FilterOid">73</cust>
                          <s key="cod"/>
                          <s key="desc"/>
                          <i key="index">2</i>
                          <l key="children" refId="607" ln="0" eid="Framework.com.tagetik.trees.INode,framework"/>
                          <ref key="parent" refId="539"/>
                        </be>
                        <be refId="608" clsId="FilterNode">
                          <l key="dimensionOids" refId="609" ln="1" eid="DimensionOid">
                            <cust clsId="DimensionOid">564F435F413031-4E-33303030303030303031---</cust>
                          </l>
                          <l key="AdHocParamDimensionOids" refId="610" ln="0" eid="DimensionOid"/>
                          <be key="data" refId="611" clsId="FilterNodeData">
                            <ref key="filterNode" refId="608"/>
                            <s key="dim">VOC_A01</s>
                            <i key="segmentLevel">0</i>
                            <ref key="segment" refId="22"/>
                            <b key="placeHolder">N</b>
                            <ref key="weight" refId="23"/>
                            <be key="textMatchingCondition" refId="612" clsId="TextMatchingCondition">
                              <ref key="op" refId="25"/>
                              <s key="val"/>
                            </be>
                            <ref key="change" refId="26"/>
                            <ref key="dataType" refId="27"/>
                            <b key="prevailingDataType">N</b>
                            <ref key="editability" refId="28"/>
                            <b key="signChange">N</b>
                            <b key="nativeSignChange">N</b>
                            <l key="nav" refId="613" ln="0" eid="ScenarioModifierValue"/>
                            <i key="sco">0</i>
                            <b key="applyFiltersForForcedScenarioPeriodoMap">N</b>
                            <b key="lineSplit">N</b>
                            <b key="addRCRow">N</b>
                            <b key="complementary">N</b>
                            <ref key="periodicCalculation" refId="329"/>
                            <b key="breakLevelSubtotal">N</b>
                            <b key="alreadyDrilled">N</b>
                            <m key="nodeTypes" refId="614" keid="SYS_STR" veid="EFReportingNodeType">
                              <key>
                                <s>564F435F413031-4E-33303030303030303031---</s>
                              </key>
                              <val>
                                <ref refId="196"/>
                              </val>
                            </m>
                            <b key="multiSelection">N</b>
                          </be>
                          <cust key="id" clsId="FilterOid">74</cust>
                          <s key="cod"/>
                          <s key="desc"/>
                          <i key="index">3</i>
                          <l key="children" refId="615" ln="0" eid="Framework.com.tagetik.trees.INode,framework"/>
                          <ref key="parent" refId="539"/>
                        </be>
                        <be refId="616" clsId="FilterNode">
                          <l key="dimensionOids" refId="617" ln="0" eid="DimensionOid"/>
                          <l key="AdHocParamDimensionOids" refId="618" ln="0" eid="DimensionOid"/>
                          <be key="data" refId="619" clsId="FilterNodeData">
                            <ref key="filterNode" refId="616"/>
                            <s key="dim">VOC_A01</s>
                            <i key="segmentLevel">0</i>
                            <ref key="segment" refId="22"/>
                            <be key="reportingFormula" refId="620" clsId="ReportingFormula">
                              <b key="serverFormula">N</b>
                              <b key="formulaRule">N</b>
                              <s key="formula">-{74}/365960000</s>
                            </be>
                            <be key="dictionaryHeader" refId="621" clsId="MultiDesc">
                              <a key="desc" refId="622" ln="4" eid="SYS_STR">
                                <s>Earnings per Share</s>
                                <s>Ergebnis je Aktie</s>
                                <nl/>
                                <nl/>
                              </a>
                            </be>
                            <b key="placeHolder">S</b>
                            <ref key="weight" refId="23"/>
                            <be key="textMatchingCondition" refId="623" clsId="TextMatchingCondition">
                              <ref key="op" refId="25"/>
                              <s key="val"/>
                            </be>
                            <ref key="change" refId="26"/>
                            <ref key="dataType" refId="27"/>
                            <b key="prevailingDataType">N</b>
                            <ref key="editability" refId="28"/>
                            <b key="signChange">N</b>
                            <b key="nativeSignChange">N</b>
                            <l key="nav" refId="624" ln="0" eid="ScenarioModifierValue"/>
                            <i key="sco">0</i>
                            <b key="applyFiltersForForcedScenarioPeriodoMap">N</b>
                            <b key="lineSplit">N</b>
                            <b key="addRCRow">N</b>
                            <b key="complementary">N</b>
                            <ref key="periodicCalculation" refId="29"/>
                            <b key="breakLevelSubtotal">N</b>
                            <b key="alreadyDrilled">N</b>
                            <m key="nodeTypes" refId="625" keid="SYS_STR" veid="EFReportingNodeType">
                              <key>
                                <s>74</s>
                              </key>
                              <val>
                                <ref refId="196"/>
                              </val>
                            </m>
                            <b key="multiSelection">N</b>
                          </be>
                          <cust key="id" clsId="FilterOid">75</cust>
                          <s key="cod"/>
                          <s key="desc"/>
                          <i key="index">4</i>
                          <l key="children" refId="626" ln="0" eid="Framework.com.tagetik.trees.INode,framework"/>
                          <ref key="parent" refId="539"/>
                        </be>
                        <be refId="627" clsId="FilterNode">
                          <l key="dimensionOids" refId="628" ln="1" eid="DimensionOid">
                            <cust clsId="DimensionOid">564F435F413031-4E-36313131313030303030---</cust>
                          </l>
                          <l key="AdHocParamDimensionOids" refId="629" ln="0" eid="DimensionOid"/>
                          <be key="data" refId="630" clsId="FilterNodeData">
                            <ref key="filterNode" refId="627"/>
                            <s key="dim">VOC_A01</s>
                            <i key="segmentLevel">0</i>
                            <ref key="segment" refId="22"/>
                            <b key="placeHolder">N</b>
                            <ref key="weight" refId="23"/>
                            <be key="textMatchingCondition" refId="631" clsId="TextMatchingCondition">
                              <ref key="op" refId="25"/>
                              <s key="val"/>
                            </be>
                            <ref key="change" refId="26"/>
                            <ref key="dataType" refId="27"/>
                            <b key="prevailingDataType">N</b>
                            <ref key="editability" refId="28"/>
                            <b key="signChange">N</b>
                            <b key="nativeSignChange">N</b>
                            <l key="nav" refId="632" ln="0" eid="ScenarioModifierValue"/>
                            <i key="sco">0</i>
                            <b key="applyFiltersForForcedScenarioPeriodoMap">N</b>
                            <b key="lineSplit">N</b>
                            <b key="addRCRow">N</b>
                            <b key="complementary">N</b>
                            <ref key="periodicCalculation" refId="29"/>
                            <b key="breakLevelSubtotal">N</b>
                            <b key="alreadyDrilled">N</b>
                            <b key="multiSelection">N</b>
                          </be>
                          <cust key="id" clsId="FilterOid">76</cust>
                          <s key="cod"/>
                          <s key="desc"/>
                          <i key="index">5</i>
                          <l key="children" refId="633" ln="0" eid="Framework.com.tagetik.trees.INode,framework"/>
                          <ref key="parent" refId="539"/>
                        </be>
                        <be refId="634" clsId="FilterNode">
                          <l key="dimensionOids" refId="635" ln="1" eid="DimensionOid">
                            <cust clsId="DimensionOid">564F435F413031-4E-36313131333030303030---</cust>
                          </l>
                          <l key="AdHocParamDimensionOids" refId="636" ln="0" eid="DimensionOid"/>
                          <be key="data" refId="637" clsId="FilterNodeData">
                            <ref key="filterNode" refId="634"/>
                            <s key="dim">VOC_A01</s>
                            <i key="segmentLevel">0</i>
                            <ref key="segment" refId="22"/>
                            <b key="placeHolder">N</b>
                            <ref key="weight" refId="23"/>
                            <be key="textMatchingCondition" refId="638" clsId="TextMatchingCondition">
                              <ref key="op" refId="25"/>
                              <s key="val"/>
                            </be>
                            <ref key="change" refId="26"/>
                            <ref key="dataType" refId="27"/>
                            <b key="prevailingDataType">N</b>
                            <ref key="editability" refId="28"/>
                            <b key="signChange">N</b>
                            <b key="nativeSignChange">N</b>
                            <l key="nav" refId="639" ln="0" eid="ScenarioModifierValue"/>
                            <i key="sco">0</i>
                            <b key="applyFiltersForForcedScenarioPeriodoMap">N</b>
                            <b key="lineSplit">N</b>
                            <b key="addRCRow">N</b>
                            <b key="complementary">N</b>
                            <ref key="periodicCalculation" refId="29"/>
                            <b key="breakLevelSubtotal">N</b>
                            <b key="alreadyDrilled">N</b>
                            <b key="multiSelection">N</b>
                          </be>
                          <cust key="id" clsId="FilterOid">77</cust>
                          <s key="cod"/>
                          <s key="desc"/>
                          <i key="index">6</i>
                          <l key="children" refId="640" ln="0" eid="Framework.com.tagetik.trees.INode,framework"/>
                          <ref key="parent" refId="539"/>
                        </be>
                        <be refId="641" clsId="FilterNode">
                          <l key="dimensionOids" refId="642" ln="1" eid="DimensionOid">
                            <cust clsId="DimensionOid">564F435F413031-45-36313131333530303030---</cust>
                          </l>
                          <l key="AdHocParamDimensionOids" refId="643" ln="0" eid="DimensionOid"/>
                          <be key="data" refId="644" clsId="FilterNodeData">
                            <ref key="filterNode" refId="641"/>
                            <s key="dim">VOC_A01</s>
                            <i key="segmentLevel">0</i>
                            <ref key="segment" refId="22"/>
                            <b key="placeHolder">N</b>
                            <ref key="weight" refId="23"/>
                            <be key="textMatchingCondition" refId="645" clsId="TextMatchingCondition">
                              <ref key="op" refId="25"/>
                              <s key="val"/>
                            </be>
                            <ref key="change" refId="26"/>
                            <ref key="dataType" refId="27"/>
                            <b key="prevailingDataType">N</b>
                            <ref key="editability" refId="28"/>
                            <b key="signChange">S</b>
                            <b key="nativeSignChange">N</b>
                            <l key="nav" refId="646" ln="0" eid="ScenarioModifierValue"/>
                            <i key="sco">0</i>
                            <b key="applyFiltersForForcedScenarioPeriodoMap">N</b>
                            <b key="lineSplit">N</b>
                            <b key="addRCRow">N</b>
                            <b key="complementary">N</b>
                            <ref key="periodicCalculation" refId="329"/>
                            <b key="breakLevelSubtotal">N</b>
                            <b key="alreadyDrilled">N</b>
                            <m key="nodeTypes" refId="647" keid="SYS_STR" veid="EFReportingNodeType">
                              <key>
                                <s>564F435F413031-45-36313131333530303030---</s>
                              </key>
                              <val>
                                <ref refId="196"/>
                              </val>
                            </m>
                            <b key="multiSelection">N</b>
                          </be>
                          <cust key="id" clsId="FilterOid">78</cust>
                          <s key="cod"/>
                          <s key="desc"/>
                          <i key="index">7</i>
                          <l key="children" refId="648" ln="0" eid="Framework.com.tagetik.trees.INode,framework"/>
                          <ref key="parent" refId="539"/>
                        </be>
                      </l>
                    </be>
                    <be key="columns" refId="649" clsId="FilterNode">
                      <l key="dimensionOids" refId="650" ln="0" eid="DimensionOid"/>
                      <l key="AdHocParamDimensionOids" refId="651" ln="0" eid="DimensionOid"/>
                      <be key="data" refId="652" clsId="FilterNodeData">
                        <be key="filterNode" refId="653" clsId="FilterNode">
                          <l key="dimensionOids" refId="654" ln="0" eid="DimensionOid"/>
                          <l key="AdHocParamDimensionOids" refId="655" ln="0" eid="DimensionOid"/>
                          <be key="data" refId="656" clsId="FilterNodeData">
                            <ref key="filterNode" refId="653"/>
                            <i key="segmentLevel">0</i>
                            <ref key="segment" refId="22"/>
                            <b key="placeHolder">N</b>
                            <ref key="weight" refId="23"/>
                            <be key="textMatchingCondition" refId="65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658" ln="4" eid="Framework.com.tagetik.trees.INode,framework">
                            <be refId="659" clsId="FilterNode">
                              <l key="dimensionOids" refId="660" ln="0" eid="DimensionOid"/>
                              <l key="AdHocParamDimensionOids" refId="661" ln="0" eid="DimensionOid"/>
                              <be key="data" refId="662" clsId="FilterNodeData">
                                <ref key="filterNode" refId="659"/>
                                <s key="dim">SCE_$</s>
                                <i key="segmentLevel">0</i>
                                <ref key="segment" refId="22"/>
                                <b key="placeHolder">S</b>
                                <ref key="weight" refId="23"/>
                                <be key="textMatchingCondition" refId="66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664" keid="SYS_STR" veid="EFReportingNodeType">
                                  <key>
                                    <s>1</s>
                                  </key>
                                  <val>
                                    <ref refId="196"/>
                                  </val>
                                </m>
                                <b key="multiSelection">N</b>
                              </be>
                              <cust key="id" clsId="FilterOid">5</cust>
                              <s key="cod">PH</s>
                              <s key="desc"/>
                              <i key="index">0</i>
                              <ref key="parent" refId="653"/>
                            </be>
                            <be refId="665" clsId="FilterNode">
                              <l key="dimensionOids" refId="666" ln="1" eid="DimensionOid">
                                <cust clsId="DimensionOid">5343455F24-45-41435F5343455F434F4E535F504152545F30303031--50-</cust>
                              </l>
                              <l key="AdHocParamDimensionOids" refId="667" ln="0" eid="DimensionOid"/>
                              <be key="data" refId="668" clsId="FilterNodeData">
                                <ref key="filterNode" refId="665"/>
                                <s key="dim">SCE_$</s>
                                <i key="segmentLevel">0</i>
                                <ref key="segment" refId="22"/>
                                <b key="placeHolder">N</b>
                                <ref key="weight" refId="23"/>
                                <be key="textMatchingCondition" refId="66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ref key="parent" refId="653"/>
                            </be>
                            <be refId="670" clsId="FilterNode">
                              <l key="dimensionOids" refId="671" ln="1" eid="DimensionOid">
                                <cust clsId="DimensionOid">5343455F24-45-41435F5343455F434F4E535F504152545F30303031--50-</cust>
                              </l>
                              <l key="AdHocParamDimensionOids" refId="672" ln="0" eid="DimensionOid"/>
                              <be key="data" refId="673" clsId="FilterNodeData">
                                <ref key="filterNode" refId="670"/>
                                <s key="dim">SCE_$</s>
                                <i key="segmentLevel">0</i>
                                <ref key="segment" refId="22"/>
                                <b key="placeHolder">N</b>
                                <ref key="weight" refId="23"/>
                                <be key="textMatchingCondition" refId="674" clsId="TextMatchingCondition">
                                  <ref key="op" refId="25"/>
                                  <s key="val"/>
                                </be>
                                <ref key="change" refId="26"/>
                                <ref key="dataType" refId="27"/>
                                <b key="prevailingDataType">N</b>
                                <ref key="editability" refId="28"/>
                                <b key="signChange">N</b>
                                <b key="nativeSignChange">N</b>
                                <l key="nav" refId="675" ln="1" eid="ScenarioModifierValue">
                                  <ref refId="250"/>
                                </l>
                                <i key="sco">0</i>
                                <b key="applyFiltersForForcedScenarioPeriodoMap">N</b>
                                <b key="lineSplit">N</b>
                                <b key="addRCRow">N</b>
                                <b key="complementary">N</b>
                                <ref key="periodicCalculation" refId="29"/>
                                <b key="breakLevelSubtotal">N</b>
                                <b key="alreadyDrilled">N</b>
                                <b key="multiSelection">N</b>
                              </be>
                              <cust key="id" clsId="FilterOid">3</cust>
                              <i key="index">0</i>
                              <ref key="parent" refId="653"/>
                            </be>
                            <be refId="676" clsId="FilterNode">
                              <l key="dimensionOids" refId="677" ln="0" eid="DimensionOid"/>
                              <l key="AdHocParamDimensionOids" refId="678" ln="0" eid="DimensionOid"/>
                              <be key="data" refId="679" clsId="FilterNodeData">
                                <ref key="filterNode" refId="676"/>
                                <s key="dim">SCE_$</s>
                                <i key="segmentLevel">0</i>
                                <ref key="segment" refId="22"/>
                                <be key="reportingFormula" refId="680" clsId="ReportingFormula">
                                  <b key="serverFormula">N</b>
                                  <b key="formulaRule">S</b>
                                  <s key="formula">IFERROR((({2}-{3})/{3}),"-")</s>
                                </be>
                                <be key="dictionaryHeader" refId="681" clsId="MultiDesc">
                                  <a key="desc" refId="682" ln="4" eid="SYS_STR">
                                    <s>+/- %</s>
                                    <s>+/- %</s>
                                    <nl/>
                                    <nl/>
                                  </a>
                                </be>
                                <b key="placeHolder">S</b>
                                <ref key="weight" refId="23"/>
                                <be key="textMatchingCondition" refId="6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684" keid="SYS_STR" veid="EFReportingNodeType">
                                  <key>
                                    <s>3</s>
                                  </key>
                                  <val>
                                    <ref refId="196"/>
                                  </val>
                                </m>
                                <b key="multiSelection">N</b>
                              </be>
                              <cust key="id" clsId="FilterOid">4</cust>
                              <s key="cod">PH</s>
                              <s key="desc"/>
                              <i key="index">0</i>
                              <ref key="parent" refId="653"/>
                            </be>
                          </l>
                        </be>
                        <i key="segmentLevel">0</i>
                        <ref key="segment" refId="22"/>
                        <b key="placeHolder">N</b>
                        <ref key="weight" refId="23"/>
                        <be key="textMatchingCondition" refId="68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686" ln="7" eid="Framework.com.tagetik.trees.INode,framework">
                        <be refId="687" clsId="FilterNode">
                          <l key="dimensionOids" refId="688" ln="0" eid="DimensionOid"/>
                          <l key="AdHocParamDimensionOids" refId="689" ln="0" eid="DimensionOid"/>
                          <be key="data" refId="690" clsId="FilterNodeData">
                            <ref key="filterNode" refId="687"/>
                            <s key="dim">SCE_$</s>
                            <i key="segmentLevel">0</i>
                            <ref key="segment" refId="22"/>
                            <b key="placeHolder">S</b>
                            <ref key="weight" refId="23"/>
                            <ref key="textMatchingCondition" refId="663"/>
                            <ref key="change" refId="26"/>
                            <ref key="dataType" refId="27"/>
                            <b key="prevailingDataType">N</b>
                            <ref key="editability" refId="28"/>
                            <b key="signChange">N</b>
                            <b key="nativeSignChange">N</b>
                            <l key="nav" refId="691" ln="0" eid="ScenarioModifierValue"/>
                            <i key="sco">0</i>
                            <b key="applyFiltersForForcedScenarioPeriodoMap">N</b>
                            <b key="lineSplit">N</b>
                            <b key="addRCRow">N</b>
                            <b key="complementary">N</b>
                            <ref key="periodicCalculation" refId="29"/>
                            <b key="breakLevelSubtotal">N</b>
                            <b key="alreadyDrilled">N</b>
                            <m key="nodeTypes" refId="692" keid="SYS_STR" veid="EFReportingNodeType">
                              <key>
                                <s>1</s>
                              </key>
                              <val>
                                <ref refId="196"/>
                              </val>
                            </m>
                            <b key="multiSelection">N</b>
                          </be>
                          <cust key="id" clsId="FilterOid">5</cust>
                          <s key="cod"/>
                          <s key="desc"/>
                          <i key="index">0</i>
                          <l key="children" refId="693" ln="0" eid="Framework.com.tagetik.trees.INode,framework"/>
                          <ref key="parent" refId="649"/>
                        </be>
                        <be refId="694" clsId="FilterNode">
                          <l key="dimensionOids" refId="695" ln="1" eid="DimensionOid">
                            <cust clsId="DimensionOid">5343455F24-45-41435F5343455F434F4E535F504152545F30303031--50-</cust>
                          </l>
                          <l key="AdHocParamDimensionOids" refId="696" ln="0" eid="DimensionOid"/>
                          <be key="data" refId="697" clsId="FilterNodeData">
                            <ref key="filterNode" refId="694"/>
                            <s key="dim">SCE_$</s>
                            <i key="segmentLevel">0</i>
                            <ref key="segment" refId="22"/>
                            <b key="placeHolder">N</b>
                            <ref key="weight" refId="23"/>
                            <ref key="textMatchingCondition" refId="669"/>
                            <ref key="change" refId="26"/>
                            <ref key="dataType" refId="27"/>
                            <b key="prevailingDataType">N</b>
                            <ref key="editability" refId="28"/>
                            <b key="signChange">N</b>
                            <b key="nativeSignChange">N</b>
                            <l key="nav" refId="698"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699" ln="0" eid="Framework.com.tagetik.trees.INode,framework"/>
                          <ref key="parent" refId="649"/>
                        </be>
                        <be refId="700" clsId="FilterNode">
                          <l key="dimensionOids" refId="701" ln="1" eid="DimensionOid">
                            <cust clsId="DimensionOid">5343455F24-45-41435F5343455F434F4E535F504152545F30303031--50-</cust>
                          </l>
                          <l key="AdHocParamDimensionOids" refId="702" ln="0" eid="DimensionOid"/>
                          <be key="data" refId="703" clsId="FilterNodeData">
                            <ref key="filterNode" refId="700"/>
                            <s key="dim">SCE_$</s>
                            <i key="segmentLevel">0</i>
                            <ref key="segment" refId="22"/>
                            <b key="placeHolder">N</b>
                            <ref key="weight" refId="23"/>
                            <ref key="textMatchingCondition" refId="674"/>
                            <ref key="change" refId="26"/>
                            <ref key="dataType" refId="27"/>
                            <b key="prevailingDataType">N</b>
                            <ref key="editability" refId="28"/>
                            <b key="signChange">N</b>
                            <b key="nativeSignChange">N</b>
                            <l key="nav" refId="704" ln="1" eid="ScenarioModifierValue">
                              <ref refId="250"/>
                            </l>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705" ln="0" eid="Framework.com.tagetik.trees.INode,framework"/>
                          <ref key="parent" refId="649"/>
                        </be>
                        <be refId="706" clsId="FilterNode">
                          <l key="dimensionOids" refId="707" ln="1" eid="DimensionOid">
                            <cust clsId="DimensionOid">5343455F24-45-41435F5343455F434F4E535F504152545F30303031--50-</cust>
                          </l>
                          <l key="AdHocParamDimensionOids" refId="708" ln="0" eid="DimensionOid"/>
                          <be key="data" refId="709" clsId="FilterNodeData">
                            <ref key="filterNode" refId="706"/>
                            <s key="dim">SCE_$</s>
                            <i key="segmentLevel">0</i>
                            <ref key="segment" refId="22"/>
                            <b key="placeHolder">N</b>
                            <ref key="weight" refId="23"/>
                            <be key="textMatchingCondition" refId="710" clsId="TextMatchingCondition">
                              <ref key="op" refId="25"/>
                              <s key="val"/>
                            </be>
                            <ref key="change" refId="26"/>
                            <ref key="dataType" refId="27"/>
                            <b key="prevailingDataType">N</b>
                            <ref key="editability" refId="28"/>
                            <b key="signChange">N</b>
                            <b key="nativeSignChange">N</b>
                            <l key="nav" refId="711" ln="2" eid="ScenarioModifierValue">
                              <ref refId="250"/>
                              <ref refId="250"/>
                            </l>
                            <i key="sco">0</i>
                            <b key="applyFiltersForForcedScenarioPeriodoMap">N</b>
                            <b key="lineSplit">N</b>
                            <b key="addRCRow">N</b>
                            <b key="complementary">N</b>
                            <ref key="periodicCalculation" refId="29"/>
                            <b key="breakLevelSubtotal">N</b>
                            <b key="alreadyDrilled">N</b>
                            <b key="multiSelection">N</b>
                          </be>
                          <cust key="id" clsId="FilterOid">7</cust>
                          <s key="cod"/>
                          <s key="desc"/>
                          <i key="index">4</i>
                          <l key="children" refId="712" ln="0" eid="Framework.com.tagetik.trees.INode,framework"/>
                          <ref key="parent" refId="649"/>
                        </be>
                        <be refId="713" clsId="FilterNode">
                          <l key="dimensionOids" refId="714" ln="1" eid="DimensionOid">
                            <cust clsId="DimensionOid">5343455F24-45-41435F5343455F434F4E535F504152545F30303031--50-</cust>
                          </l>
                          <l key="AdHocParamDimensionOids" refId="715" ln="0" eid="DimensionOid"/>
                          <be key="data" refId="716" clsId="FilterNodeData">
                            <ref key="filterNode" refId="713"/>
                            <s key="dim">SCE_$</s>
                            <i key="segmentLevel">0</i>
                            <ref key="segment" refId="22"/>
                            <b key="placeHolder">N</b>
                            <ref key="weight" refId="23"/>
                            <be key="textMatchingCondition" refId="717" clsId="TextMatchingCondition">
                              <ref key="op" refId="25"/>
                              <s key="val"/>
                            </be>
                            <ref key="change" refId="26"/>
                            <ref key="dataType" refId="27"/>
                            <b key="prevailingDataType">N</b>
                            <ref key="editability" refId="28"/>
                            <b key="signChange">N</b>
                            <b key="nativeSignChange">N</b>
                            <l key="nav" refId="718" ln="3" eid="ScenarioModifierValue">
                              <ref refId="250"/>
                              <ref refId="250"/>
                              <ref refId="250"/>
                            </l>
                            <i key="sco">0</i>
                            <b key="applyFiltersForForcedScenarioPeriodoMap">N</b>
                            <b key="lineSplit">N</b>
                            <b key="addRCRow">N</b>
                            <b key="complementary">N</b>
                            <ref key="periodicCalculation" refId="29"/>
                            <b key="breakLevelSubtotal">N</b>
                            <b key="alreadyDrilled">N</b>
                            <b key="multiSelection">N</b>
                          </be>
                          <cust key="id" clsId="FilterOid">9</cust>
                          <s key="cod"/>
                          <s key="desc"/>
                          <i key="index">5</i>
                          <l key="children" refId="719" ln="0" eid="Framework.com.tagetik.trees.INode,framework"/>
                          <ref key="parent" refId="649"/>
                        </be>
                        <be refId="720" clsId="FilterNode">
                          <l key="dimensionOids" refId="721" ln="1" eid="DimensionOid">
                            <cust clsId="DimensionOid">5343455F24-45-41435F5343455F434F4E535F504152545F30303031--50-</cust>
                          </l>
                          <l key="AdHocParamDimensionOids" refId="722" ln="0" eid="DimensionOid"/>
                          <be key="data" refId="723" clsId="FilterNodeData">
                            <ref key="filterNode" refId="720"/>
                            <s key="dim">SCE_$</s>
                            <i key="segmentLevel">0</i>
                            <ref key="segment" refId="22"/>
                            <b key="placeHolder">N</b>
                            <ref key="weight" refId="23"/>
                            <be key="textMatchingCondition" refId="724" clsId="TextMatchingCondition">
                              <ref key="op" refId="25"/>
                              <s key="val"/>
                            </be>
                            <ref key="change" refId="26"/>
                            <ref key="dataType" refId="27"/>
                            <b key="prevailingDataType">N</b>
                            <ref key="editability" refId="28"/>
                            <b key="signChange">N</b>
                            <b key="nativeSignChange">N</b>
                            <l key="nav" refId="725" ln="4" eid="ScenarioModifierValue">
                              <ref refId="250"/>
                              <ref refId="250"/>
                              <ref refId="250"/>
                              <ref refId="250"/>
                            </l>
                            <i key="sco">0</i>
                            <b key="applyFiltersForForcedScenarioPeriodoMap">N</b>
                            <b key="lineSplit">N</b>
                            <b key="addRCRow">N</b>
                            <b key="complementary">N</b>
                            <ref key="periodicCalculation" refId="29"/>
                            <b key="breakLevelSubtotal">N</b>
                            <b key="alreadyDrilled">N</b>
                            <b key="multiSelection">N</b>
                          </be>
                          <cust key="id" clsId="FilterOid">11</cust>
                          <s key="cod"/>
                          <s key="desc"/>
                          <i key="index">6</i>
                          <l key="children" refId="726" ln="0" eid="Framework.com.tagetik.trees.INode,framework"/>
                          <ref key="parent" refId="649"/>
                        </be>
                        <be refId="727" clsId="FilterNode">
                          <l key="dimensionOids" refId="728" ln="0" eid="DimensionOid"/>
                          <l key="AdHocParamDimensionOids" refId="729" ln="0" eid="DimensionOid"/>
                          <be key="data" refId="730" clsId="FilterNodeData">
                            <ref key="filterNode" refId="727"/>
                            <s key="dim">SCE_$</s>
                            <i key="segmentLevel">0</i>
                            <ref key="segment" refId="22"/>
                            <be key="reportingFormula" refId="731" clsId="ReportingFormula">
                              <b key="serverFormula">N</b>
                              <b key="formulaRule">S</b>
                              <s key="formula">IFERROR(({2}-{3})/{3}, "-")</s>
                            </be>
                            <be key="dictionaryHeader" refId="732" clsId="MultiDesc">
                              <a key="desc" refId="733" ln="4" eid="SYS_STR">
                                <s>+/- %</s>
                                <s>+/- %</s>
                                <nl/>
                                <nl/>
                              </a>
                            </be>
                            <b key="placeHolder">S</b>
                            <ref key="weight" refId="23"/>
                            <ref key="textMatchingCondition" refId="683"/>
                            <ref key="change" refId="26"/>
                            <ref key="dataType" refId="27"/>
                            <b key="prevailingDataType">N</b>
                            <ref key="editability" refId="28"/>
                            <b key="signChange">N</b>
                            <b key="nativeSignChange">N</b>
                            <l key="nav" refId="734" ln="0" eid="ScenarioModifierValue"/>
                            <i key="sco">0</i>
                            <b key="applyFiltersForForcedScenarioPeriodoMap">N</b>
                            <b key="lineSplit">N</b>
                            <b key="addRCRow">N</b>
                            <b key="complementary">N</b>
                            <ref key="periodicCalculation" refId="29"/>
                            <b key="breakLevelSubtotal">N</b>
                            <b key="alreadyDrilled">N</b>
                            <m key="nodeTypes" refId="735" keid="SYS_STR" veid="EFReportingNodeType">
                              <key>
                                <s>3</s>
                              </key>
                              <val>
                                <ref refId="196"/>
                              </val>
                            </m>
                            <b key="multiSelection">N</b>
                          </be>
                          <cust key="id" clsId="FilterOid">4</cust>
                          <s key="cod"/>
                          <s key="desc"/>
                          <i key="index">3</i>
                          <l key="children" refId="736" ln="0" eid="Framework.com.tagetik.trees.INode,framework"/>
                          <ref key="parent" refId="649"/>
                        </be>
                      </l>
                    </be>
                    <be key="matrixFilters" refId="737" clsId="FilterNode">
                      <l key="dimensionOids" refId="738" ln="0" eid="DimensionOid"/>
                      <l key="AdHocParamDimensionOids" refId="739" ln="0" eid="DimensionOid"/>
                      <be key="data" refId="740" clsId="FilterNodeData">
                        <ref key="filterNode" refId="737"/>
                        <i key="segmentLevel">0</i>
                        <ref key="segment" refId="22"/>
                        <b key="placeHolder">N</b>
                        <ref key="weight" refId="23"/>
                        <be key="textMatchingCondition" refId="7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742" ln="1" eid="Framework.com.tagetik.trees.INode,framework">
                        <be refId="743" clsId="FilterNode">
                          <l key="dimensionOids" refId="744" ln="1" eid="DimensionOid">
                            <cust clsId="DimensionOid">544950-45-5449505F4356---</cust>
                          </l>
                          <l key="AdHocParamDimensionOids" refId="745" ln="0" eid="DimensionOid"/>
                          <be key="data" refId="746" clsId="FilterNodeData">
                            <ref key="filterNode" refId="743"/>
                            <s key="dim">TIP</s>
                            <i key="segmentLevel">0</i>
                            <ref key="segment" refId="22"/>
                            <b key="placeHolder">N</b>
                            <ref key="weight" refId="23"/>
                            <be key="textMatchingCondition" refId="7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4</cust>
                          <i key="index">0</i>
                          <l key="children" refId="748" ln="1" eid="Framework.com.tagetik.trees.INode,framework">
                            <be refId="749" clsId="FilterNode">
                              <l key="dimensionOids" refId="750" ln="1" eid="DimensionOid">
                                <cust clsId="DimensionOid">4341545F24-4E-41435455414C53---</cust>
                              </l>
                              <l key="AdHocParamDimensionOids" refId="751" ln="0" eid="DimensionOid"/>
                              <be key="data" refId="752" clsId="FilterNodeData">
                                <ref key="filterNode" refId="749"/>
                                <s key="dim">CAT_$</s>
                                <i key="segmentLevel">0</i>
                                <ref key="segment" refId="22"/>
                                <b key="placeHolder">N</b>
                                <ref key="weight" refId="23"/>
                                <be key="textMatchingCondition" refId="75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5</cust>
                              <i key="index">0</i>
                              <l key="children" refId="754" ln="1" eid="Framework.com.tagetik.trees.INode,framework">
                                <be refId="755" clsId="FilterNode">
                                  <l key="dimensionOids" refId="756" ln="1" eid="DimensionOid">
                                    <cust clsId="DimensionOid">44455354315F4D30-4E-4D30---</cust>
                                  </l>
                                  <l key="AdHocParamDimensionOids" refId="757" ln="0" eid="DimensionOid"/>
                                  <be key="data" refId="758" clsId="FilterNodeData">
                                    <ref key="filterNode" refId="755"/>
                                    <s key="dim">DEST1_M0</s>
                                    <i key="segmentLevel">0</i>
                                    <ref key="segment" refId="22"/>
                                    <b key="placeHolder">N</b>
                                    <ref key="weight" refId="23"/>
                                    <be key="textMatchingCondition" refId="7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6</cust>
                                  <i key="index">0</i>
                                  <l key="children" refId="760" ln="1" eid="Framework.com.tagetik.trees.INode,framework">
                                    <be refId="761" clsId="FilterNode">
                                      <l key="dimensionOids" refId="762" ln="1" eid="DimensionOid">
                                        <cust clsId="DimensionOid">415A495F453031-4E-414E303030303030---</cust>
                                      </l>
                                      <l key="AdHocParamDimensionOids" refId="763" ln="0" eid="DimensionOid"/>
                                      <be key="data" refId="764" clsId="FilterNodeData">
                                        <ref key="filterNode" refId="761"/>
                                        <s key="dim">AZI_E01</s>
                                        <i key="segmentLevel">0</i>
                                        <ref key="segment" refId="22"/>
                                        <b key="placeHolder">N</b>
                                        <ref key="weight" refId="23"/>
                                        <be key="textMatchingCondition" refId="76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7</cust>
                                      <i key="index">0</i>
                                      <l key="children" refId="766" ln="1" eid="Framework.com.tagetik.trees.INode,framework">
                                        <be refId="767" clsId="FilterNode">
                                          <l key="dimensionOids" refId="768" ln="1" eid="DimensionOid">
                                            <cust clsId="DimensionOid">504552-45-41435F5045525F414C4C5F504152545F30303031--50-</cust>
                                          </l>
                                          <l key="AdHocParamDimensionOids" refId="769" ln="0" eid="DimensionOid"/>
                                          <be key="data" refId="770" clsId="FilterNodeData">
                                            <ref key="filterNode" refId="767"/>
                                            <s key="dim">PER</s>
                                            <i key="segmentLevel">0</i>
                                            <ref key="segment" refId="22"/>
                                            <b key="placeHolder">N</b>
                                            <ref key="weight" refId="23"/>
                                            <be key="textMatchingCondition" refId="7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9</cust>
                                          <i key="index">0</i>
                                          <ref key="parent" refId="761"/>
                                        </be>
                                      </l>
                                      <ref key="parent" refId="755"/>
                                    </be>
                                  </l>
                                  <ref key="parent" refId="749"/>
                                </be>
                              </l>
                              <ref key="parent" refId="743"/>
                            </be>
                          </l>
                          <ref key="parent" refId="737"/>
                        </be>
                      </l>
                    </be>
                    <be key="rowHeaders" refId="772" clsId="ReportingHeaders">
                      <m key="headers" refId="773" keid="SYS_PR_I" veid="System.Collections.IList">
                        <key>
                          <i>-1</i>
                        </key>
                        <val>
                          <l refId="774" ln="1">
                            <s>$Account(HIERARCHY("A01")).desc</s>
                          </l>
                        </val>
                      </m>
                      <m key="headersDims" refId="775" keid="SYS_PR_I" veid="SYS_STR">
                        <key>
                          <i>-1</i>
                        </key>
                        <val>
                          <s>VOC_A01</s>
                        </val>
                      </m>
                    </be>
                    <be key="columnHeaders" refId="776" clsId="ReportingHeaders">
                      <m key="headers" refId="777" keid="SYS_PR_I" veid="System.Collections.IList">
                        <key>
                          <i>-1</i>
                        </key>
                        <val>
                          <l refId="778" ln="1">
                            <s>$Scenario.year</s>
                          </l>
                        </val>
                      </m>
                      <m key="headersDims" refId="779"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b key="bindOriginalAmountOnSave">N</b>
                    <b key="showLink">N</b>
                    <i key="index">2</i>
                    <b key="excludeValuatingSheetsWithZeroValues">N</b>
                    <m key="addictionalStyleSheets" refId="780" keid="SYS_STR" veid="StyleSheet"/>
                    <b key="allowOpenNewElements">N</b>
                    <s key="forcedBreakBackType">X</s>
                    <s key="forcedBreakBackRefLeaf">X</s>
                    <b key="autoOpenNewElements">N</b>
                    <b key="askNumRows">N</b>
                    <set key="forcedContentCells" refId="781" ln="8" eid="Reporting.com.tagetik.tables.IMatixCellLeafPositions,Reporting">
                      <be refId="782" clsId="CornerHeaderMatrixCellLeafPositions">
                        <i key="colHeader">-2</i>
                        <i key="rowHeader">-1</i>
                      </be>
                      <be refId="783" clsId="CornerHeaderMatrixCellLeafPositions">
                        <i key="colHeader">-1</i>
                        <i key="rowHeader">-1</i>
                      </be>
                      <be refId="784" clsId="MatrixCellLeafOids">
                        <cust key="row" clsId="FilterOid">71</cust>
                        <cust key="col" clsId="FilterOid">5</cust>
                      </be>
                      <be refId="785" clsId="MatrixCellLeafOids">
                        <cust key="row" clsId="FilterOid">72</cust>
                        <cust key="col" clsId="FilterOid">5</cust>
                      </be>
                      <be refId="786" clsId="MatrixCellLeafOids">
                        <cust key="row" clsId="FilterOid">73</cust>
                        <cust key="col" clsId="FilterOid">5</cust>
                      </be>
                      <be refId="787" clsId="MatrixCellLeafOids">
                        <cust key="row" clsId="FilterOid">76</cust>
                        <cust key="col" clsId="FilterOid">5</cust>
                      </be>
                      <be refId="788" clsId="MatrixCellLeafOids">
                        <cust key="row" clsId="FilterOid">77</cust>
                        <cust key="col" clsId="FilterOid">5</cust>
                      </be>
                      <be refId="789" clsId="MatrixCellLeafOids">
                        <cust key="row" clsId="FilterOid">78</cust>
                        <cust key="col" clsId="FilterOid">5</cust>
                      </be>
                    </set>
                    <m key="forcedEditModes" refId="790" keid="Reporting.com.tagetik.tables.IMatixCellLeafPositions,Reporting" veid="SYS_STR"/>
                    <b key="UseTxlDeFormEditor">N</b>
                    <be key="TxDeFormsEditorDescriptor" refId="791" clsId="TxDeFormsEditorDescriptor">
                      <l key="Tabs" refId="792" ln="0" eid="TxDeFormsEditorGridDescriptor"/>
                      <i key="Height">400</i>
                      <i key="Width">430</i>
                      <b key="editButton">S</b>
                      <b key="newButton">S</b>
                      <b key="deleteButton">S</b>
                    </be>
                    <be key="workspaceTableInfo" refId="793" clsId="matrixWSInfo">
                      <b key="isT">N</b>
                      <s key="wsCode">$CPM</s>
                    </be>
                    <be key="customFilters" refId="794" clsId="ExpCustomFiltersProspetto"/>
                  </be>
                </val>
                <key>
                  <s>Employees</s>
                </key>
                <val>
                  <be refId="795" clsId="MatrixPositionBlockVO">
                    <s key="positionID">Employees</s>
                    <be key="rows" refId="796" clsId="FilterNode">
                      <l key="dimensionOids" refId="797" ln="0" eid="DimensionOid"/>
                      <l key="AdHocParamDimensionOids" refId="798" ln="0" eid="DimensionOid"/>
                      <be key="data" refId="799" clsId="FilterNodeData">
                        <ref key="filterNode" refId="796"/>
                        <i key="segmentLevel">0</i>
                        <ref key="segment" refId="22"/>
                        <b key="placeHolder">N</b>
                        <ref key="weight" refId="23"/>
                        <be key="textMatchingCondition" refId="80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801" ln="5" eid="Framework.com.tagetik.trees.INode,framework">
                        <be refId="802" clsId="FilterNode">
                          <l key="dimensionOids" refId="803" ln="1" eid="DimensionOid">
                            <cust clsId="DimensionOid">564F43-45-373230303030303030312D4344504E31---</cust>
                          </l>
                          <l key="AdHocParamDimensionOids" refId="804" ln="0" eid="DimensionOid"/>
                          <be key="data" refId="805" clsId="FilterNodeData">
                            <ref key="filterNode" refId="802"/>
                            <s key="dim">VOC</s>
                            <i key="segmentLevel">0</i>
                            <ref key="segment" refId="22"/>
                            <be key="dictionaryHeader" refId="806" clsId="MultiDesc">
                              <a key="desc" refId="807" ln="4" eid="SYS_STR">
                                <s>European Generation</s>
                                <s>
                                  Europ
                                  <ch cod="e4"/>
                                  ische Erzeugung
                                </s>
                                <nl/>
                                <nl/>
                              </a>
                            </be>
                            <b key="placeHolder">N</b>
                            <ref key="weight" refId="23"/>
                            <be key="textMatchingCondition" refId="808" clsId="TextMatchingCondition">
                              <ref key="op" refId="25"/>
                              <s key="val"/>
                            </be>
                            <ref key="change" refId="26"/>
                            <ref key="dataType" refId="27"/>
                            <b key="prevailingDataType">N</b>
                            <ref key="editability" refId="430"/>
                            <b key="signChange">N</b>
                            <b key="nativeSignChange">N</b>
                            <i key="sco">0</i>
                            <b key="applyFiltersForForcedScenarioPeriodoMap">N</b>
                            <b key="lineSplit">N</b>
                            <b key="addRCRow">N</b>
                            <b key="complementary">N</b>
                            <ref key="periodicCalculation" refId="329"/>
                            <b key="breakLevelSubtotal">N</b>
                            <b key="alreadyDrilled">N</b>
                            <m key="nodeTypes" refId="809" keid="SYS_STR" veid="EFReportingNodeType">
                              <key>
                                <s>564F43-45-373230303030303030312D4344504E31---</s>
                              </key>
                              <val>
                                <ref refId="196"/>
                              </val>
                            </m>
                            <b key="multiSelection">N</b>
                          </be>
                          <cust key="id" clsId="FilterOid">12</cust>
                          <i key="index">0</i>
                          <ref key="parent" refId="796"/>
                        </be>
                        <be refId="810" clsId="FilterNode">
                          <l key="dimensionOids" refId="811" ln="1" eid="DimensionOid">
                            <cust clsId="DimensionOid">564F43-45-373230303030303030312D4344504E32---</cust>
                          </l>
                          <l key="AdHocParamDimensionOids" refId="812" ln="0" eid="DimensionOid"/>
                          <be key="data" refId="813" clsId="FilterNodeData">
                            <ref key="filterNode" refId="810"/>
                            <s key="dim">VOC</s>
                            <i key="segmentLevel">0</i>
                            <ref key="segment" refId="22"/>
                            <be key="dictionaryHeader" refId="814" clsId="MultiDesc">
                              <a key="desc" refId="815" ln="4" eid="SYS_STR">
                                <s>Global Commodities</s>
                                <s>Globaler Handel</s>
                                <nl/>
                                <nl/>
                              </a>
                            </be>
                            <b key="placeHolder">N</b>
                            <ref key="weight" refId="23"/>
                            <be key="textMatchingCondition" refId="816" clsId="TextMatchingCondition">
                              <ref key="op" refId="25"/>
                              <s key="val"/>
                            </be>
                            <ref key="change" refId="26"/>
                            <ref key="dataType" refId="27"/>
                            <b key="prevailingDataType">N</b>
                            <ref key="editability" refId="430"/>
                            <b key="signChange">N</b>
                            <b key="nativeSignChange">N</b>
                            <i key="sco">0</i>
                            <b key="applyFiltersForForcedScenarioPeriodoMap">N</b>
                            <b key="lineSplit">N</b>
                            <b key="addRCRow">N</b>
                            <b key="complementary">N</b>
                            <ref key="periodicCalculation" refId="329"/>
                            <b key="breakLevelSubtotal">N</b>
                            <b key="alreadyDrilled">N</b>
                            <m key="nodeTypes" refId="817" keid="SYS_STR" veid="EFReportingNodeType">
                              <key>
                                <s>564F43-45-373230303030303030312D4344504E32---</s>
                              </key>
                              <val>
                                <ref refId="196"/>
                              </val>
                            </m>
                            <b key="multiSelection">N</b>
                          </be>
                          <cust key="id" clsId="FilterOid">13</cust>
                          <i key="index">0</i>
                          <ref key="parent" refId="796"/>
                        </be>
                        <be refId="818" clsId="FilterNode">
                          <l key="dimensionOids" refId="819" ln="1" eid="DimensionOid">
                            <cust clsId="DimensionOid">564F43-45-373230303030303030312D4344504E33---</cust>
                          </l>
                          <l key="AdHocParamDimensionOids" refId="820" ln="0" eid="DimensionOid"/>
                          <be key="data" refId="821" clsId="FilterNodeData">
                            <ref key="filterNode" refId="818"/>
                            <s key="dim">VOC</s>
                            <i key="segmentLevel">0</i>
                            <ref key="segment" refId="22"/>
                            <be key="dictionaryHeader" refId="822" clsId="MultiDesc">
                              <a key="desc" refId="823" ln="4" eid="SYS_STR">
                                <s>International Power Generation</s>
                                <s>Internationale Stromerzeugung</s>
                                <nl/>
                                <nl/>
                              </a>
                            </be>
                            <b key="placeHolder">N</b>
                            <ref key="weight" refId="23"/>
                            <be key="textMatchingCondition" refId="824" clsId="TextMatchingCondition">
                              <ref key="op" refId="25"/>
                              <s key="val"/>
                            </be>
                            <ref key="change" refId="26"/>
                            <ref key="dataType" refId="27"/>
                            <b key="prevailingDataType">N</b>
                            <ref key="editability" refId="430"/>
                            <b key="signChange">N</b>
                            <b key="nativeSignChange">N</b>
                            <i key="sco">0</i>
                            <b key="applyFiltersForForcedScenarioPeriodoMap">N</b>
                            <b key="lineSplit">N</b>
                            <b key="addRCRow">N</b>
                            <b key="complementary">N</b>
                            <ref key="periodicCalculation" refId="329"/>
                            <b key="breakLevelSubtotal">N</b>
                            <b key="alreadyDrilled">N</b>
                            <m key="nodeTypes" refId="825" keid="SYS_STR" veid="EFReportingNodeType">
                              <key>
                                <s>564F43-45-373230303030303030312D4344504E33---</s>
                              </key>
                              <val>
                                <ref refId="196"/>
                              </val>
                            </m>
                            <b key="multiSelection">N</b>
                          </be>
                          <cust key="id" clsId="FilterOid">14</cust>
                          <i key="index">0</i>
                          <ref key="parent" refId="796"/>
                        </be>
                        <be refId="826" clsId="FilterNode">
                          <l key="dimensionOids" refId="827" ln="1" eid="DimensionOid">
                            <cust clsId="DimensionOid">564F43-45-373230303030303030312D4344504E34---</cust>
                          </l>
                          <l key="AdHocParamDimensionOids" refId="828" ln="0" eid="DimensionOid"/>
                          <be key="data" refId="829" clsId="FilterNodeData">
                            <ref key="filterNode" refId="826"/>
                            <s key="dim">VOC</s>
                            <i key="segmentLevel">0</i>
                            <ref key="segment" refId="22"/>
                            <be key="dictionaryHeader" refId="830" clsId="MultiDesc">
                              <a key="desc" refId="831" ln="4" eid="SYS_STR">
                                <s>Administration/Consolidation</s>
                                <s>Administration/Konsolidierung</s>
                                <nl/>
                                <nl/>
                              </a>
                            </be>
                            <b key="placeHolder">N</b>
                            <ref key="weight" refId="23"/>
                            <be key="textMatchingCondition" refId="832" clsId="TextMatchingCondition">
                              <ref key="op" refId="25"/>
                              <s key="val"/>
                            </be>
                            <ref key="change" refId="26"/>
                            <ref key="dataType" refId="27"/>
                            <b key="prevailingDataType">N</b>
                            <ref key="editability" refId="430"/>
                            <b key="signChange">N</b>
                            <b key="nativeSignChange">N</b>
                            <i key="sco">0</i>
                            <b key="applyFiltersForForcedScenarioPeriodoMap">N</b>
                            <b key="lineSplit">N</b>
                            <b key="addRCRow">N</b>
                            <b key="complementary">N</b>
                            <ref key="periodicCalculation" refId="329"/>
                            <b key="breakLevelSubtotal">N</b>
                            <b key="alreadyDrilled">N</b>
                            <m key="nodeTypes" refId="833" keid="SYS_STR" veid="EFReportingNodeType">
                              <key>
                                <s>564F43-45-373230303030303030312D4344504E34---</s>
                              </key>
                              <val>
                                <ref refId="196"/>
                              </val>
                            </m>
                            <b key="multiSelection">N</b>
                          </be>
                          <cust key="id" clsId="FilterOid">15</cust>
                          <i key="index">0</i>
                          <ref key="parent" refId="796"/>
                        </be>
                        <be refId="834" clsId="FilterNode">
                          <l key="dimensionOids" refId="835" ln="0" eid="DimensionOid"/>
                          <l key="AdHocParamDimensionOids" refId="836" ln="0" eid="DimensionOid"/>
                          <be key="data" refId="837" clsId="FilterNodeData">
                            <ref key="filterNode" refId="834"/>
                            <s key="dim">VOC</s>
                            <i key="segmentLevel">0</i>
                            <ref key="segment" refId="22"/>
                            <be key="reportingFormula" refId="838" clsId="ReportingFormula">
                              <b key="serverFormula">N</b>
                              <b key="formulaRule">N</b>
                              <s key="formula">sum({12}:{15})</s>
                            </be>
                            <be key="dictionaryHeader" refId="839" clsId="MultiDesc">
                              <a key="desc" refId="840" ln="4" eid="SYS_STR">
                                <s>
                                  Employees as of the reporting date
                                  <ch cod="2076"/>
                                </s>
                                <s>
                                  Mitarbeiter zum Berichtsstichtag
                                  <ch cod="2076"/>
                                  <ch cod="207e"/>
                                  <ch cod="2078"/>
                                  <ch cod="207e"/>
                                </s>
                                <nl/>
                                <nl/>
                              </a>
                            </be>
                            <b key="placeHolder">S</b>
                            <ref key="weight" refId="23"/>
                            <be key="textMatchingCondition" refId="8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42" keid="SYS_STR" veid="EFReportingNodeType">
                              <key>
                                <s>15</s>
                              </key>
                              <val>
                                <ref refId="196"/>
                              </val>
                            </m>
                            <b key="multiSelection">N</b>
                          </be>
                          <cust key="id" clsId="FilterOid">16</cust>
                          <s key="cod">PH</s>
                          <s key="desc"/>
                          <i key="index">0</i>
                          <ref key="parent" refId="796"/>
                        </be>
                      </l>
                    </be>
                    <be key="columns" refId="843" clsId="FilterNode">
                      <l key="dimensionOids" refId="844" ln="0" eid="DimensionOid"/>
                      <l key="AdHocParamDimensionOids" refId="845" ln="0" eid="DimensionOid"/>
                      <be key="data" refId="846" clsId="FilterNodeData">
                        <ref key="filterNode" refId="843"/>
                        <i key="segmentLevel">0</i>
                        <ref key="segment" refId="22"/>
                        <b key="placeHolder">N</b>
                        <ref key="weight" refId="23"/>
                        <be key="textMatchingCondition" refId="8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848" ln="3" eid="Framework.com.tagetik.trees.INode,framework">
                        <be refId="849" clsId="FilterNode">
                          <l key="dimensionOids" refId="850" ln="1" eid="DimensionOid">
                            <cust clsId="DimensionOid">5343455F24-45-41435F5343455F434F4E535F504152545F30303031--50-</cust>
                          </l>
                          <l key="AdHocParamDimensionOids" refId="851" ln="0" eid="DimensionOid"/>
                          <be key="data" refId="852" clsId="FilterNodeData">
                            <ref key="filterNode" refId="849"/>
                            <s key="dim">SCE_$</s>
                            <i key="segmentLevel">0</i>
                            <ref key="segment" refId="22"/>
                            <b key="placeHolder">N</b>
                            <ref key="weight" refId="23"/>
                            <be key="textMatchingCondition" refId="85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22</cust>
                          <i key="index">0</i>
                          <l key="children" refId="854" ln="2" eid="Framework.com.tagetik.trees.INode,framework">
                            <be refId="855" clsId="FilterNode">
                              <l key="dimensionOids" refId="856" ln="0" eid="DimensionOid"/>
                              <l key="AdHocParamDimensionOids" refId="857" ln="0" eid="DimensionOid"/>
                              <be key="data" refId="858" clsId="FilterNodeData">
                                <ref key="filterNode" refId="855"/>
                                <s key="dim">PER</s>
                                <i key="segmentLevel">0</i>
                                <ref key="segment" refId="22"/>
                                <b key="placeHolder">S</b>
                                <ref key="weight" refId="23"/>
                                <be key="textMatchingCondition" refId="8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60" keid="SYS_STR" veid="EFReportingNodeType">
                                  <key>
                                    <s>22</s>
                                  </key>
                                  <val>
                                    <ref refId="196"/>
                                  </val>
                                </m>
                                <b key="multiSelection">N</b>
                              </be>
                              <cust key="id" clsId="FilterOid">30</cust>
                              <s key="cod">PH</s>
                              <s key="desc"/>
                              <i key="index">0</i>
                              <ref key="parent" refId="849"/>
                            </be>
                            <be refId="861" clsId="FilterNode">
                              <l key="dimensionOids" refId="862" ln="1" eid="DimensionOid">
                                <cust clsId="DimensionOid">504552-45-41435F5045525F414C4C5F504152545F30303031--50-</cust>
                              </l>
                              <l key="AdHocParamDimensionOids" refId="863" ln="0" eid="DimensionOid"/>
                              <be key="data" refId="864" clsId="FilterNodeData">
                                <ref key="filterNode" refId="861"/>
                                <s key="dim">PER</s>
                                <i key="segmentLevel">0</i>
                                <ref key="segment" refId="22"/>
                                <b key="placeHolder">N</b>
                                <ref key="weight" refId="23"/>
                                <be key="textMatchingCondition" refId="86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26</cust>
                              <i key="index">0</i>
                              <ref key="parent" refId="849"/>
                            </be>
                          </l>
                          <ref key="parent" refId="843"/>
                        </be>
                        <be refId="866" clsId="FilterNode">
                          <l key="dimensionOids" refId="867" ln="1" eid="DimensionOid">
                            <cust clsId="DimensionOid">5343455F24-45-41435F5343455F434F4E535F504152545F30303031--50-</cust>
                          </l>
                          <l key="AdHocParamDimensionOids" refId="868" ln="0" eid="DimensionOid"/>
                          <be key="data" refId="869" clsId="FilterNodeData">
                            <ref key="filterNode" refId="866"/>
                            <s key="dim">SCE_$</s>
                            <i key="segmentLevel">0</i>
                            <ref key="segment" refId="22"/>
                            <b key="placeHolder">N</b>
                            <ref key="weight" refId="23"/>
                            <be key="textMatchingCondition" refId="870" clsId="TextMatchingCondition">
                              <ref key="op" refId="25"/>
                              <s key="val"/>
                            </be>
                            <ref key="change" refId="26"/>
                            <ref key="dataType" refId="27"/>
                            <b key="prevailingDataType">N</b>
                            <ref key="editability" refId="28"/>
                            <b key="signChange">N</b>
                            <b key="nativeSignChange">N</b>
                            <l key="nav" refId="871" ln="1" eid="ScenarioModifierValue">
                              <ref refId="250"/>
                            </l>
                            <i key="sco">0</i>
                            <b key="applyFiltersForForcedScenarioPeriodoMap">N</b>
                            <b key="lineSplit">N</b>
                            <b key="addRCRow">N</b>
                            <b key="complementary">N</b>
                            <ref key="periodicCalculation" refId="29"/>
                            <b key="breakLevelSubtotal">N</b>
                            <b key="alreadyDrilled">N</b>
                            <b key="multiSelection">N</b>
                          </be>
                          <cust key="id" clsId="FilterOid">23</cust>
                          <i key="index">0</i>
                          <l key="children" refId="872" ln="1" eid="Framework.com.tagetik.trees.INode,framework">
                            <be refId="873" clsId="FilterNode">
                              <l key="dimensionOids" refId="874" ln="1" eid="DimensionOid">
                                <cust clsId="DimensionOid">504552-45-3132---</cust>
                              </l>
                              <l key="AdHocParamDimensionOids" refId="875" ln="0" eid="DimensionOid"/>
                              <be key="data" refId="876" clsId="FilterNodeData">
                                <ref key="filterNode" refId="873"/>
                                <s key="dim">PER</s>
                                <i key="segmentLevel">0</i>
                                <ref key="segment" refId="22"/>
                                <b key="placeHolder">N</b>
                                <ref key="weight" refId="23"/>
                                <be key="textMatchingCondition" refId="87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78" keid="SYS_STR" veid="EFReportingNodeType">
                                  <key>
                                    <s>504552-45-3132---</s>
                                  </key>
                                  <val>
                                    <ref refId="196"/>
                                  </val>
                                </m>
                                <b key="multiSelection">N</b>
                              </be>
                              <cust key="id" clsId="FilterOid">29</cust>
                              <i key="index">0</i>
                              <ref key="parent" refId="866"/>
                            </be>
                          </l>
                          <ref key="parent" refId="843"/>
                        </be>
                        <be refId="879" clsId="FilterNode">
                          <l key="dimensionOids" refId="880" ln="0" eid="DimensionOid"/>
                          <l key="AdHocParamDimensionOids" refId="881" ln="0" eid="DimensionOid"/>
                          <be key="data" refId="882" clsId="FilterNodeData">
                            <ref key="filterNode" refId="879"/>
                            <s key="dim">SCE_$</s>
                            <i key="segmentLevel">0</i>
                            <ref key="segment" refId="22"/>
                            <b key="placeHolder">S</b>
                            <ref key="weight" refId="23"/>
                            <be key="textMatchingCondition" refId="8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84" keid="SYS_STR" veid="EFReportingNodeType">
                              <key>
                                <s>5343455F24-45-41432D5343452D434F4E532D504152542D30303031--50-</s>
                              </key>
                              <val>
                                <ref refId="196"/>
                              </val>
                            </m>
                            <b key="multiSelection">N</b>
                          </be>
                          <cust key="id" clsId="FilterOid">25</cust>
                          <s key="cod">PH</s>
                          <s key="desc"/>
                          <i key="index">0</i>
                          <l key="children" refId="885" ln="1" eid="Framework.com.tagetik.trees.INode,framework">
                            <be refId="886" clsId="FilterNode">
                              <l key="dimensionOids" refId="887" ln="0" eid="DimensionOid"/>
                              <l key="AdHocParamDimensionOids" refId="888" ln="0" eid="DimensionOid"/>
                              <be key="data" refId="889" clsId="FilterNodeData">
                                <ref key="filterNode" refId="886"/>
                                <s key="dim">PER</s>
                                <i key="segmentLevel">0</i>
                                <ref key="segment" refId="22"/>
                                <be key="reportingFormula" refId="890" clsId="ReportingFormula">
                                  <b key="serverFormula">N</b>
                                  <b key="formulaRule">S</b>
                                  <s key="formula">IFERROR((({26}-{29})/{29}),"-")</s>
                                </be>
                                <be key="dictionaryHeader" refId="891" clsId="MultiDesc">
                                  <a key="desc" refId="892" ln="4" eid="SYS_STR">
                                    <s>+/- %</s>
                                    <s>+/- %</s>
                                    <nl/>
                                    <nl/>
                                  </a>
                                </be>
                                <b key="placeHolder">S</b>
                                <ref key="weight" refId="23"/>
                                <be key="textMatchingCondition" refId="89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94" keid="SYS_STR" veid="EFReportingNodeType">
                                  <key>
                                    <s>504552-45-41432D5045522D414C4C2D46554C4C2D30303031--50-</s>
                                  </key>
                                  <val>
                                    <ref refId="196"/>
                                  </val>
                                </m>
                                <b key="multiSelection">N</b>
                              </be>
                              <cust key="id" clsId="FilterOid">28</cust>
                              <s key="cod">PH</s>
                              <s key="desc"/>
                              <i key="index">0</i>
                              <ref key="parent" refId="879"/>
                            </be>
                          </l>
                          <ref key="parent" refId="843"/>
                        </be>
                      </l>
                    </be>
                    <be key="matrixFilters" refId="895" clsId="FilterNode">
                      <l key="dimensionOids" refId="896" ln="0" eid="DimensionOid"/>
                      <l key="AdHocParamDimensionOids" refId="897" ln="0" eid="DimensionOid"/>
                      <be key="data" refId="898" clsId="FilterNodeData">
                        <ref key="filterNode" refId="895"/>
                        <i key="segmentLevel">0</i>
                        <ref key="segment" refId="22"/>
                        <b key="placeHolder">N</b>
                        <ref key="weight" refId="23"/>
                        <be key="textMatchingCondition" refId="89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900" ln="1" eid="Framework.com.tagetik.trees.INode,framework">
                        <be refId="901" clsId="FilterNode">
                          <l key="dimensionOids" refId="902" ln="1" eid="DimensionOid">
                            <cust clsId="DimensionOid">415A495F453031-45-3234323230---</cust>
                          </l>
                          <l key="AdHocParamDimensionOids" refId="903" ln="0" eid="DimensionOid"/>
                          <be key="data" refId="904" clsId="FilterNodeData">
                            <ref key="filterNode" refId="901"/>
                            <s key="dim">AZI_E01</s>
                            <i key="segmentLevel">0</i>
                            <ref key="segment" refId="22"/>
                            <b key="placeHolder">N</b>
                            <ref key="weight" refId="23"/>
                            <be key="textMatchingCondition" refId="90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8</cust>
                          <i key="index">0</i>
                          <l key="children" refId="906" ln="1" eid="Framework.com.tagetik.trees.INode,framework">
                            <be refId="907" clsId="FilterNode">
                              <l key="dimensionOids" refId="908" ln="1" eid="DimensionOid">
                                <cust clsId="DimensionOid">44455354315F4D30-45-424C414E4B---</cust>
                              </l>
                              <l key="AdHocParamDimensionOids" refId="909" ln="0" eid="DimensionOid"/>
                              <be key="data" refId="910" clsId="FilterNodeData">
                                <ref key="filterNode" refId="907"/>
                                <s key="dim">DEST1_M0</s>
                                <i key="segmentLevel">0</i>
                                <ref key="segment" refId="22"/>
                                <b key="placeHolder">N</b>
                                <ref key="weight" refId="23"/>
                                <be key="textMatchingCondition" refId="91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9</cust>
                              <i key="index">0</i>
                              <l key="children" refId="912" ln="1" eid="Framework.com.tagetik.trees.INode,framework">
                                <be refId="913" clsId="FilterNode">
                                  <l key="dimensionOids" refId="914" ln="1" eid="DimensionOid">
                                    <cust clsId="DimensionOid">4445535433-45-424C414E4B---</cust>
                                  </l>
                                  <l key="AdHocParamDimensionOids" refId="915" ln="0" eid="DimensionOid"/>
                                  <be key="data" refId="916" clsId="FilterNodeData">
                                    <ref key="filterNode" refId="913"/>
                                    <s key="dim">DEST3</s>
                                    <i key="segmentLevel">0</i>
                                    <ref key="segment" refId="22"/>
                                    <b key="placeHolder">N</b>
                                    <ref key="weight" refId="23"/>
                                    <be key="textMatchingCondition" refId="91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10</cust>
                                  <i key="index">0</i>
                                  <l key="children" refId="918" ln="1" eid="Framework.com.tagetik.trees.INode,framework">
                                    <be refId="919" clsId="FilterNode">
                                      <l key="dimensionOids" refId="920" ln="1" eid="DimensionOid">
                                        <cust clsId="DimensionOid">4445535434-45-434C3030---</cust>
                                      </l>
                                      <l key="AdHocParamDimensionOids" refId="921" ln="0" eid="DimensionOid"/>
                                      <be key="data" refId="922" clsId="FilterNodeData">
                                        <ref key="filterNode" refId="919"/>
                                        <s key="dim">DEST4</s>
                                        <i key="segmentLevel">0</i>
                                        <ref key="segment" refId="22"/>
                                        <b key="placeHolder">N</b>
                                        <ref key="weight" refId="23"/>
                                        <be key="textMatchingCondition" refId="92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11</cust>
                                      <i key="index">0</i>
                                      <l key="children" refId="924" ln="1" eid="Framework.com.tagetik.trees.INode,framework">
                                        <be refId="925" clsId="FilterNode">
                                          <l key="dimensionOids" refId="926" ln="1" eid="DimensionOid">
                                            <cust clsId="DimensionOid">4341545F24-45-43444D-544F54414C2D41444A5553544544--</cust>
                                          </l>
                                          <l key="AdHocParamDimensionOids" refId="927" ln="0" eid="DimensionOid"/>
                                          <be key="data" refId="928" clsId="FilterNodeData">
                                            <ref key="filterNode" refId="925"/>
                                            <s key="dim">CAT_$</s>
                                            <i key="segmentLevel">0</i>
                                            <ref key="segment" refId="22"/>
                                            <b key="placeHolder">N</b>
                                            <ref key="weight" refId="23"/>
                                            <be key="textMatchingCondition" refId="92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12</cust>
                                          <i key="index">0</i>
                                          <l key="children" refId="930" ln="1" eid="Framework.com.tagetik.trees.INode,framework">
                                            <be refId="931" clsId="FilterNode">
                                              <l key="dimensionOids" refId="932" ln="1" eid="DimensionOid">
                                                <cust clsId="DimensionOid">544950-45-5449505F4F---</cust>
                                              </l>
                                              <l key="AdHocParamDimensionOids" refId="933" ln="0" eid="DimensionOid"/>
                                              <be key="data" refId="934" clsId="FilterNodeData">
                                                <ref key="filterNode" refId="931"/>
                                                <s key="dim">TIP</s>
                                                <i key="segmentLevel">0</i>
                                                <ref key="segment" refId="22"/>
                                                <b key="placeHolder">N</b>
                                                <ref key="weight" refId="23"/>
                                                <be key="textMatchingCondition" refId="93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13</cust>
                                              <i key="index">0</i>
                                              <ref key="parent" refId="925"/>
                                            </be>
                                          </l>
                                          <ref key="parent" refId="919"/>
                                        </be>
                                      </l>
                                      <ref key="parent" refId="913"/>
                                    </be>
                                  </l>
                                  <ref key="parent" refId="907"/>
                                </be>
                              </l>
                              <ref key="parent" refId="901"/>
                            </be>
                          </l>
                          <ref key="parent" refId="895"/>
                        </be>
                      </l>
                    </be>
                    <be key="rowHeaders" refId="936" clsId="ReportingHeaders">
                      <m key="headers" refId="937" keid="SYS_PR_I" veid="System.Collections.IList">
                        <key>
                          <i>-1</i>
                        </key>
                        <val>
                          <l refId="938" ln="1">
                            <s>$Account.desc</s>
                          </l>
                        </val>
                      </m>
                      <m key="headersDims" refId="939" keid="SYS_PR_I" veid="SYS_STR">
                        <key>
                          <i>-1</i>
                        </key>
                        <val>
                          <s>VOC</s>
                        </val>
                      </m>
                    </be>
                    <be key="columnHeaders" refId="940" clsId="ReportingHeaders">
                      <m key="headers" refId="941" keid="SYS_PR_I" veid="System.Collections.IList">
                        <key>
                          <i>-1</i>
                        </key>
                        <val>
                          <l refId="942" ln="1">
                            <s>$Period.desc</s>
                          </l>
                        </val>
                      </m>
                      <m key="headersDims" refId="943" keid="SYS_PR_I" veid="SYS_STR">
                        <key>
                          <i>-1</i>
                        </key>
                        <val>
                          <s>PER</s>
                        </val>
                      </m>
                    </be>
                    <ref key="styleType" refId="357"/>
                    <b key="subtotalOnTop">N</b>
                    <b key="leavesFirst">N</b>
                    <b key="groupSubtotal">N</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b key="bindOriginalAmountOnSave">N</b>
                    <b key="showLink">N</b>
                    <i key="index">3</i>
                    <b key="excludeValuatingSheetsWithZeroValues">N</b>
                    <m key="addictionalStyleSheets" refId="944" keid="SYS_STR" veid="StyleSheet"/>
                    <b key="allowOpenNewElements">N</b>
                    <s key="forcedBreakBackType">X</s>
                    <s key="forcedBreakBackRefLeaf">X</s>
                    <b key="autoOpenNewElements">N</b>
                    <b key="askNumRows">N</b>
                    <set key="forcedContentCells" refId="945" ln="0" eid="Reporting.com.tagetik.tables.IMatixCellLeafPositions,Reporting"/>
                    <m key="forcedEditModes" refId="946" keid="Reporting.com.tagetik.tables.IMatixCellLeafPositions,Reporting" veid="SYS_STR"/>
                    <b key="UseTxlDeFormEditor">N</b>
                    <be key="TxDeFormsEditorDescriptor" refId="947" clsId="TxDeFormsEditorDescriptor">
                      <l key="Tabs" refId="948" ln="0" eid="TxDeFormsEditorGridDescriptor"/>
                      <i key="Height">400</i>
                      <i key="Width">430</i>
                      <b key="editButton">S</b>
                      <b key="newButton">S</b>
                      <b key="deleteButton">S</b>
                    </be>
                    <be key="workspaceTableInfo" refId="949" clsId="matrixWSInfo">
                      <b key="isT">N</b>
                      <s key="wsCode">$CPM</s>
                    </be>
                  </be>
                </val>
                <key>
                  <s>Controlling Hierarchy</s>
                </key>
                <val>
                  <be refId="950" clsId="MatrixPositionBlockVO">
                    <s key="positionID">Controlling Hierarchy</s>
                    <be key="rows" refId="951" clsId="FilterNode">
                      <l key="dimensionOids" refId="952" ln="0" eid="DimensionOid"/>
                      <l key="AdHocParamDimensionOids" refId="953" ln="0" eid="DimensionOid"/>
                      <be key="data" refId="954" clsId="FilterNodeData">
                        <be key="filterNode" refId="955" clsId="FilterNode">
                          <l key="dimensionOids" refId="956" ln="0" eid="DimensionOid"/>
                          <l key="AdHocParamDimensionOids" refId="957" ln="0" eid="DimensionOid"/>
                          <be key="data" refId="958" clsId="FilterNodeData">
                            <ref key="filterNode" refId="955"/>
                            <i key="segmentLevel">0</i>
                            <ref key="segment" refId="22"/>
                            <b key="placeHolder">N</b>
                            <ref key="weight" refId="23"/>
                            <be key="textMatchingCondition" refId="9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960" ln="4" eid="Framework.com.tagetik.trees.INode,framework">
                            <be refId="961" clsId="FilterNode">
                              <l key="dimensionOids" refId="962" ln="1" eid="DimensionOid">
                                <cust clsId="DimensionOid">564F43-4E-43444D30317C43444D5F3030303741----53-45</cust>
                              </l>
                              <l key="AdHocParamDimensionOids" refId="963" ln="0" eid="DimensionOid"/>
                              <be key="data" refId="964" clsId="FilterNodeData">
                                <ref key="filterNode" refId="961"/>
                                <s key="dim">VOC</s>
                                <i key="segmentLevel">0</i>
                                <ref key="segment" refId="22"/>
                                <b key="placeHolder">N</b>
                                <ref key="weight" refId="23"/>
                                <be key="dinamico" refId="965" clsId="ReportingDinamicita">
                                  <ref key="dynamicType" refId="73"/>
                                  <b key="withSubtotal">S</b>
                                  <b key="isPartecipatedCompany">N</b>
                                  <b key="withSubtotalUntilStartingNode">N</b>
                                  <b key="detailSubtotal">S</b>
                                  <ref key="pruning" refId="74"/>
                                  <i key="addictionalRowsToOpen">100</i>
                                  <b key="allowOpenNewElements">N</b>
                                </be>
                                <be key="textMatchingCondition" refId="96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67" keid="SYS_STR" veid="EFReportingNodeType">
                                  <key>
                                    <s>564F43-4E-43444D30317C43444D5F3030303741----53-45</s>
                                  </key>
                                  <val>
                                    <ref refId="77"/>
                                  </val>
                                </m>
                                <b key="multiSelection">N</b>
                              </be>
                              <cust key="id" clsId="FilterOid">41</cust>
                              <i key="index">0</i>
                              <ref key="parent" refId="955"/>
                            </be>
                            <be refId="968" clsId="FilterNode">
                              <l key="dimensionOids" refId="969" ln="1" eid="DimensionOid">
                                <cust clsId="DimensionOid">564F43-4E-43444D30317C43444D5F3030303742----53-45</cust>
                              </l>
                              <l key="AdHocParamDimensionOids" refId="970" ln="0" eid="DimensionOid"/>
                              <be key="data" refId="971" clsId="FilterNodeData">
                                <ref key="filterNode" refId="968"/>
                                <s key="dim">VOC</s>
                                <i key="segmentLevel">0</i>
                                <ref key="segment" refId="22"/>
                                <b key="placeHolder">N</b>
                                <ref key="weight" refId="23"/>
                                <be key="dinamico" refId="972" clsId="ReportingDinamicita">
                                  <ref key="dynamicType" refId="73"/>
                                  <b key="withSubtotal">S</b>
                                  <b key="isPartecipatedCompany">N</b>
                                  <b key="withSubtotalUntilStartingNode">N</b>
                                  <b key="detailSubtotal">S</b>
                                  <ref key="pruning" refId="74"/>
                                  <i key="addictionalRowsToOpen">100</i>
                                  <b key="allowOpenNewElements">N</b>
                                </be>
                                <be key="textMatchingCondition" refId="97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74" keid="SYS_STR" veid="EFReportingNodeType">
                                  <key>
                                    <s>564F43-4E-43444D30317C43444D5F3030303742----53-45</s>
                                  </key>
                                  <val>
                                    <ref refId="77"/>
                                  </val>
                                </m>
                                <b key="multiSelection">N</b>
                              </be>
                              <cust key="id" clsId="FilterOid">42</cust>
                              <i key="index">0</i>
                              <ref key="parent" refId="955"/>
                            </be>
                            <be refId="975" clsId="FilterNode">
                              <l key="dimensionOids" refId="976" ln="1" eid="DimensionOid">
                                <cust clsId="DimensionOid">564F43-4E-43444D30317C43444D5F3030303743----53-45</cust>
                              </l>
                              <l key="AdHocParamDimensionOids" refId="977" ln="0" eid="DimensionOid"/>
                              <be key="data" refId="978" clsId="FilterNodeData">
                                <ref key="filterNode" refId="975"/>
                                <s key="dim">VOC</s>
                                <i key="segmentLevel">0</i>
                                <ref key="segment" refId="22"/>
                                <b key="placeHolder">N</b>
                                <ref key="weight" refId="23"/>
                                <be key="textMatchingCondition" refId="97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80" keid="SYS_STR" veid="EFReportingNodeType">
                                  <key>
                                    <s>564F43-4E-43444D30317C43444D5F3030303743----53-45</s>
                                  </key>
                                  <val>
                                    <ref refId="91"/>
                                  </val>
                                </m>
                                <b key="multiSelection">N</b>
                              </be>
                              <cust key="id" clsId="FilterOid">43</cust>
                              <i key="index">0</i>
                              <ref key="parent" refId="955"/>
                            </be>
                            <be refId="981" clsId="FilterNode">
                              <l key="dimensionOids" refId="982" ln="1" eid="DimensionOid">
                                <cust clsId="DimensionOid">564F43-4E-43444D30317C43444D5F30303037----53-45</cust>
                              </l>
                              <l key="AdHocParamDimensionOids" refId="983" ln="0" eid="DimensionOid"/>
                              <be key="data" refId="984" clsId="FilterNodeData">
                                <ref key="filterNode" refId="981"/>
                                <s key="dim">VOC</s>
                                <i key="segmentLevel">0</i>
                                <ref key="segment" refId="22"/>
                                <b key="placeHolder">N</b>
                                <ref key="weight" refId="23"/>
                                <be key="textMatchingCondition" refId="98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86" keid="SYS_STR" veid="EFReportingNodeType">
                                  <key>
                                    <s>564F43-4E-43444D30317C43444D5F30303037----53-45</s>
                                  </key>
                                  <val>
                                    <ref refId="91"/>
                                  </val>
                                </m>
                                <b key="multiSelection">N</b>
                              </be>
                              <cust key="id" clsId="FilterOid">44</cust>
                              <i key="index">0</i>
                              <ref key="parent" refId="955"/>
                            </be>
                          </l>
                        </be>
                        <i key="segmentLevel">0</i>
                        <ref key="segment" refId="22"/>
                        <b key="placeHolder">N</b>
                        <ref key="weight" refId="23"/>
                        <be key="textMatchingCondition" refId="98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988" ln="2" eid="Framework.com.tagetik.trees.INode,framework">
                        <be refId="989" clsId="FilterNode">
                          <l key="dimensionOids" refId="990" ln="1" eid="DimensionOid">
                            <cust clsId="DimensionOid">564F435F413033-4E-3334303030---</cust>
                          </l>
                          <l key="AdHocParamDimensionOids" refId="991" ln="0" eid="DimensionOid"/>
                          <be key="data" refId="992" clsId="FilterNodeData">
                            <ref key="filterNode" refId="989"/>
                            <s key="dim">VOC_A03</s>
                            <i key="segmentLevel">0</i>
                            <ref key="segment" refId="22"/>
                            <b key="placeHolder">N</b>
                            <ref key="weight" refId="23"/>
                            <be key="textMatchingCondition" refId="993" clsId="TextMatchingCondition">
                              <ref key="op" refId="25"/>
                              <s key="val"/>
                            </be>
                            <ref key="change" refId="26"/>
                            <ref key="dataType" refId="27"/>
                            <b key="prevailingDataType">N</b>
                            <ref key="editability" refId="28"/>
                            <b key="signChange">S</b>
                            <b key="nativeSignChange">N</b>
                            <l key="nav" refId="994" ln="0" eid="ScenarioModifierValue"/>
                            <i key="sco">0</i>
                            <b key="applyFiltersForForcedScenarioPeriodoMap">N</b>
                            <b key="lineSplit">N</b>
                            <b key="addRCRow">N</b>
                            <b key="complementary">N</b>
                            <ref key="periodicCalculation" refId="329"/>
                            <b key="breakLevelSubtotal">N</b>
                            <b key="alreadyDrilled">N</b>
                            <m key="nodeTypes" refId="995" keid="SYS_STR" veid="EFReportingNodeType">
                              <key>
                                <s>564F435F413033-4E-3334303030---</s>
                              </key>
                              <val>
                                <ref refId="196"/>
                              </val>
                            </m>
                            <b key="multiSelection">N</b>
                          </be>
                          <cust key="id" clsId="FilterOid">74</cust>
                          <s key="cod"/>
                          <s key="desc"/>
                          <i key="index">0</i>
                          <l key="children" refId="996" ln="0" eid="Framework.com.tagetik.trees.INode,framework"/>
                          <ref key="parent" refId="951"/>
                        </be>
                        <be refId="997" clsId="FilterNode">
                          <l key="dimensionOids" refId="998" ln="1" eid="DimensionOid">
                            <cust clsId="DimensionOid">564F435F413033-4E-3337303030---</cust>
                          </l>
                          <l key="AdHocParamDimensionOids" refId="999" ln="0" eid="DimensionOid"/>
                          <be key="data" refId="1000" clsId="FilterNodeData">
                            <ref key="filterNode" refId="997"/>
                            <s key="dim">VOC_A03</s>
                            <i key="segmentLevel">0</i>
                            <ref key="segment" refId="22"/>
                            <b key="placeHolder">N</b>
                            <ref key="weight" refId="23"/>
                            <be key="textMatchingCondition" refId="1001" clsId="TextMatchingCondition">
                              <ref key="op" refId="25"/>
                              <s key="val"/>
                            </be>
                            <ref key="change" refId="26"/>
                            <ref key="dataType" refId="27"/>
                            <b key="prevailingDataType">N</b>
                            <ref key="editability" refId="28"/>
                            <b key="signChange">S</b>
                            <b key="nativeSignChange">N</b>
                            <l key="nav" refId="1002" ln="0" eid="ScenarioModifierValue"/>
                            <i key="sco">0</i>
                            <b key="applyFiltersForForcedScenarioPeriodoMap">N</b>
                            <b key="lineSplit">N</b>
                            <b key="addRCRow">N</b>
                            <b key="complementary">N</b>
                            <ref key="periodicCalculation" refId="329"/>
                            <b key="breakLevelSubtotal">N</b>
                            <b key="alreadyDrilled">N</b>
                            <m key="nodeTypes" refId="1003" keid="SYS_STR" veid="EFReportingNodeType">
                              <key>
                                <s>564F435F413033-4E-3337303030---</s>
                              </key>
                              <val>
                                <ref refId="196"/>
                              </val>
                            </m>
                            <b key="multiSelection">N</b>
                          </be>
                          <cust key="id" clsId="FilterOid">75</cust>
                          <s key="cod"/>
                          <s key="desc"/>
                          <i key="index">1</i>
                          <l key="children" refId="1004" ln="0" eid="Framework.com.tagetik.trees.INode,framework"/>
                          <ref key="parent" refId="951"/>
                        </be>
                      </l>
                    </be>
                    <be key="columns" refId="1005" clsId="FilterNode">
                      <l key="dimensionOids" refId="1006" ln="0" eid="DimensionOid"/>
                      <l key="AdHocParamDimensionOids" refId="1007" ln="0" eid="DimensionOid"/>
                      <be key="data" refId="1008" clsId="FilterNodeData">
                        <be key="filterNode" refId="1009" clsId="FilterNode">
                          <l key="dimensionOids" refId="1010" ln="0" eid="DimensionOid"/>
                          <l key="AdHocParamDimensionOids" refId="1011" ln="0" eid="DimensionOid"/>
                          <be key="data" refId="1012" clsId="FilterNodeData">
                            <ref key="filterNode" refId="1009"/>
                            <i key="segmentLevel">0</i>
                            <ref key="segment" refId="22"/>
                            <b key="placeHolder">N</b>
                            <ref key="weight" refId="23"/>
                            <be key="textMatchingCondition" refId="101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1014" ln="4" eid="Framework.com.tagetik.trees.INode,framework">
                            <be refId="1015" clsId="FilterNode">
                              <l key="dimensionOids" refId="1016" ln="0" eid="DimensionOid"/>
                              <l key="AdHocParamDimensionOids" refId="1017" ln="0" eid="DimensionOid"/>
                              <be key="data" refId="1018" clsId="FilterNodeData">
                                <ref key="filterNode" refId="1015"/>
                                <s key="dim">SCE_$</s>
                                <i key="segmentLevel">0</i>
                                <ref key="segment" refId="22"/>
                                <b key="placeHolder">S</b>
                                <ref key="weight" refId="23"/>
                                <be key="textMatchingCondition" refId="101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020" keid="SYS_STR" veid="EFReportingNodeType">
                                  <key>
                                    <s>1</s>
                                  </key>
                                  <val>
                                    <ref refId="196"/>
                                  </val>
                                </m>
                                <b key="multiSelection">N</b>
                              </be>
                              <cust key="id" clsId="FilterOid">5</cust>
                              <s key="cod">PH</s>
                              <s key="desc"/>
                              <i key="index">0</i>
                              <ref key="parent" refId="1009"/>
                            </be>
                            <be refId="1021" clsId="FilterNode">
                              <l key="dimensionOids" refId="1022" ln="1" eid="DimensionOid">
                                <cust clsId="DimensionOid">5343455F24-45-41435F5343455F434F4E535F504152545F30303031--50-</cust>
                              </l>
                              <l key="AdHocParamDimensionOids" refId="1023" ln="0" eid="DimensionOid"/>
                              <be key="data" refId="1024" clsId="FilterNodeData">
                                <ref key="filterNode" refId="1021"/>
                                <s key="dim">SCE_$</s>
                                <i key="segmentLevel">0</i>
                                <ref key="segment" refId="22"/>
                                <b key="placeHolder">N</b>
                                <ref key="weight" refId="23"/>
                                <be key="textMatchingCondition" refId="102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ref key="parent" refId="1009"/>
                            </be>
                            <be refId="1026" clsId="FilterNode">
                              <l key="dimensionOids" refId="1027" ln="1" eid="DimensionOid">
                                <cust clsId="DimensionOid">5343455F24-45-41435F5343455F434F4E535F504152545F30303031--50-</cust>
                              </l>
                              <l key="AdHocParamDimensionOids" refId="1028" ln="0" eid="DimensionOid"/>
                              <be key="data" refId="1029" clsId="FilterNodeData">
                                <ref key="filterNode" refId="1026"/>
                                <s key="dim">SCE_$</s>
                                <i key="segmentLevel">0</i>
                                <ref key="segment" refId="22"/>
                                <b key="placeHolder">N</b>
                                <ref key="weight" refId="23"/>
                                <be key="textMatchingCondition" refId="1030" clsId="TextMatchingCondition">
                                  <ref key="op" refId="25"/>
                                  <s key="val"/>
                                </be>
                                <ref key="change" refId="26"/>
                                <ref key="dataType" refId="27"/>
                                <b key="prevailingDataType">N</b>
                                <ref key="editability" refId="28"/>
                                <b key="signChange">N</b>
                                <b key="nativeSignChange">N</b>
                                <l key="nav" refId="1031" ln="1" eid="ScenarioModifierValue">
                                  <ref refId="250"/>
                                </l>
                                <i key="sco">0</i>
                                <b key="applyFiltersForForcedScenarioPeriodoMap">N</b>
                                <b key="lineSplit">N</b>
                                <b key="addRCRow">N</b>
                                <b key="complementary">N</b>
                                <ref key="periodicCalculation" refId="29"/>
                                <b key="breakLevelSubtotal">N</b>
                                <b key="alreadyDrilled">N</b>
                                <b key="multiSelection">N</b>
                              </be>
                              <cust key="id" clsId="FilterOid">3</cust>
                              <i key="index">0</i>
                              <ref key="parent" refId="1009"/>
                            </be>
                            <be refId="1032" clsId="FilterNode">
                              <l key="dimensionOids" refId="1033" ln="0" eid="DimensionOid"/>
                              <l key="AdHocParamDimensionOids" refId="1034" ln="0" eid="DimensionOid"/>
                              <be key="data" refId="1035" clsId="FilterNodeData">
                                <ref key="filterNode" refId="1032"/>
                                <s key="dim">SCE_$</s>
                                <i key="segmentLevel">0</i>
                                <ref key="segment" refId="22"/>
                                <be key="reportingFormula" refId="1036" clsId="ReportingFormula">
                                  <b key="serverFormula">N</b>
                                  <b key="formulaRule">S</b>
                                  <s key="formula">IFERROR((({2}-{3})/{3}),"-")</s>
                                </be>
                                <be key="dictionaryHeader" refId="1037" clsId="MultiDesc">
                                  <a key="desc" refId="1038" ln="4" eid="SYS_STR">
                                    <s>+/- %</s>
                                    <s>+/- %</s>
                                    <nl/>
                                    <nl/>
                                  </a>
                                </be>
                                <b key="placeHolder">S</b>
                                <ref key="weight" refId="23"/>
                                <be key="textMatchingCondition" refId="103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040" keid="SYS_STR" veid="EFReportingNodeType">
                                  <key>
                                    <s>3</s>
                                  </key>
                                  <val>
                                    <ref refId="196"/>
                                  </val>
                                </m>
                                <b key="multiSelection">N</b>
                              </be>
                              <cust key="id" clsId="FilterOid">4</cust>
                              <s key="cod">PH</s>
                              <s key="desc"/>
                              <i key="index">0</i>
                              <ref key="parent" refId="1009"/>
                            </be>
                          </l>
                        </be>
                        <i key="segmentLevel">0</i>
                        <ref key="segment" refId="22"/>
                        <b key="placeHolder">N</b>
                        <ref key="weight" refId="23"/>
                        <be key="textMatchingCondition" refId="10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1042" ln="7" eid="Framework.com.tagetik.trees.INode,framework">
                        <be refId="1043" clsId="FilterNode">
                          <l key="dimensionOids" refId="1044" ln="0" eid="DimensionOid"/>
                          <l key="AdHocParamDimensionOids" refId="1045" ln="0" eid="DimensionOid"/>
                          <be key="data" refId="1046" clsId="FilterNodeData">
                            <ref key="filterNode" refId="1043"/>
                            <s key="dim">SCE_$</s>
                            <i key="segmentLevel">0</i>
                            <ref key="segment" refId="22"/>
                            <b key="placeHolder">S</b>
                            <ref key="weight" refId="23"/>
                            <ref key="textMatchingCondition" refId="1019"/>
                            <ref key="change" refId="26"/>
                            <ref key="dataType" refId="27"/>
                            <b key="prevailingDataType">N</b>
                            <ref key="editability" refId="28"/>
                            <b key="signChange">N</b>
                            <b key="nativeSignChange">N</b>
                            <l key="nav" refId="1047" ln="0" eid="ScenarioModifierValue"/>
                            <i key="sco">0</i>
                            <b key="applyFiltersForForcedScenarioPeriodoMap">N</b>
                            <b key="lineSplit">N</b>
                            <b key="addRCRow">N</b>
                            <b key="complementary">N</b>
                            <ref key="periodicCalculation" refId="29"/>
                            <b key="breakLevelSubtotal">N</b>
                            <b key="alreadyDrilled">N</b>
                            <m key="nodeTypes" refId="1048" keid="SYS_STR" veid="EFReportingNodeType">
                              <key>
                                <s>1</s>
                              </key>
                              <val>
                                <ref refId="196"/>
                              </val>
                            </m>
                            <b key="multiSelection">N</b>
                          </be>
                          <cust key="id" clsId="FilterOid">5</cust>
                          <s key="cod"/>
                          <s key="desc"/>
                          <i key="index">0</i>
                          <l key="children" refId="1049" ln="0" eid="Framework.com.tagetik.trees.INode,framework"/>
                          <ref key="parent" refId="1005"/>
                        </be>
                        <be refId="1050" clsId="FilterNode">
                          <l key="dimensionOids" refId="1051" ln="1" eid="DimensionOid">
                            <cust clsId="DimensionOid">5343455F24-45-41435F5343455F434F4E535F504152545F30303031--50-</cust>
                          </l>
                          <l key="AdHocParamDimensionOids" refId="1052" ln="0" eid="DimensionOid"/>
                          <be key="data" refId="1053" clsId="FilterNodeData">
                            <ref key="filterNode" refId="1050"/>
                            <s key="dim">SCE_$</s>
                            <i key="segmentLevel">0</i>
                            <ref key="segment" refId="22"/>
                            <b key="placeHolder">N</b>
                            <ref key="weight" refId="23"/>
                            <ref key="textMatchingCondition" refId="1025"/>
                            <ref key="change" refId="26"/>
                            <ref key="dataType" refId="27"/>
                            <b key="prevailingDataType">N</b>
                            <ref key="editability" refId="28"/>
                            <b key="signChange">N</b>
                            <b key="nativeSignChange">N</b>
                            <l key="nav" refId="1054"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1055" ln="0" eid="Framework.com.tagetik.trees.INode,framework"/>
                          <ref key="parent" refId="1005"/>
                        </be>
                        <be refId="1056" clsId="FilterNode">
                          <l key="dimensionOids" refId="1057" ln="1" eid="DimensionOid">
                            <cust clsId="DimensionOid">5343455F24-45-41435F5343455F434F4E535F504152545F30303031--50-</cust>
                          </l>
                          <l key="AdHocParamDimensionOids" refId="1058" ln="0" eid="DimensionOid"/>
                          <be key="data" refId="1059" clsId="FilterNodeData">
                            <ref key="filterNode" refId="1056"/>
                            <s key="dim">SCE_$</s>
                            <i key="segmentLevel">0</i>
                            <ref key="segment" refId="22"/>
                            <b key="placeHolder">N</b>
                            <ref key="weight" refId="23"/>
                            <ref key="textMatchingCondition" refId="1030"/>
                            <ref key="change" refId="26"/>
                            <ref key="dataType" refId="27"/>
                            <b key="prevailingDataType">N</b>
                            <ref key="editability" refId="28"/>
                            <b key="signChange">N</b>
                            <b key="nativeSignChange">N</b>
                            <l key="nav" refId="1060" ln="1" eid="ScenarioModifierValue">
                              <ref refId="250"/>
                            </l>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1061" ln="0" eid="Framework.com.tagetik.trees.INode,framework"/>
                          <ref key="parent" refId="1005"/>
                        </be>
                        <be refId="1062" clsId="FilterNode">
                          <l key="dimensionOids" refId="1063" ln="1" eid="DimensionOid">
                            <cust clsId="DimensionOid">5343455F24-45-41435F5343455F434F4E535F504152545F30303031--50-</cust>
                          </l>
                          <l key="AdHocParamDimensionOids" refId="1064" ln="0" eid="DimensionOid"/>
                          <be key="data" refId="1065" clsId="FilterNodeData">
                            <ref key="filterNode" refId="1062"/>
                            <s key="dim">SCE_$</s>
                            <i key="segmentLevel">0</i>
                            <ref key="segment" refId="22"/>
                            <b key="placeHolder">N</b>
                            <ref key="weight" refId="23"/>
                            <be key="textMatchingCondition" refId="1066" clsId="TextMatchingCondition">
                              <ref key="op" refId="25"/>
                              <s key="val"/>
                            </be>
                            <ref key="change" refId="26"/>
                            <ref key="dataType" refId="27"/>
                            <b key="prevailingDataType">N</b>
                            <ref key="editability" refId="28"/>
                            <b key="signChange">N</b>
                            <b key="nativeSignChange">N</b>
                            <l key="nav" refId="1067" ln="2" eid="ScenarioModifierValue">
                              <ref refId="250"/>
                              <ref refId="250"/>
                            </l>
                            <i key="sco">0</i>
                            <b key="applyFiltersForForcedScenarioPeriodoMap">N</b>
                            <b key="lineSplit">N</b>
                            <b key="addRCRow">N</b>
                            <b key="complementary">N</b>
                            <ref key="periodicCalculation" refId="29"/>
                            <b key="breakLevelSubtotal">N</b>
                            <b key="alreadyDrilled">N</b>
                            <b key="multiSelection">N</b>
                          </be>
                          <cust key="id" clsId="FilterOid">7</cust>
                          <s key="cod"/>
                          <s key="desc"/>
                          <i key="index">4</i>
                          <l key="children" refId="1068" ln="0" eid="Framework.com.tagetik.trees.INode,framework"/>
                          <ref key="parent" refId="1005"/>
                        </be>
                        <be refId="1069" clsId="FilterNode">
                          <l key="dimensionOids" refId="1070" ln="1" eid="DimensionOid">
                            <cust clsId="DimensionOid">5343455F24-45-41435F5343455F434F4E535F504152545F30303031--50-</cust>
                          </l>
                          <l key="AdHocParamDimensionOids" refId="1071" ln="0" eid="DimensionOid"/>
                          <be key="data" refId="1072" clsId="FilterNodeData">
                            <ref key="filterNode" refId="1069"/>
                            <s key="dim">SCE_$</s>
                            <i key="segmentLevel">0</i>
                            <ref key="segment" refId="22"/>
                            <b key="placeHolder">N</b>
                            <ref key="weight" refId="23"/>
                            <be key="textMatchingCondition" refId="1073" clsId="TextMatchingCondition">
                              <ref key="op" refId="25"/>
                              <s key="val"/>
                            </be>
                            <ref key="change" refId="26"/>
                            <ref key="dataType" refId="27"/>
                            <b key="prevailingDataType">N</b>
                            <ref key="editability" refId="28"/>
                            <b key="signChange">N</b>
                            <b key="nativeSignChange">N</b>
                            <l key="nav" refId="1074" ln="3" eid="ScenarioModifierValue">
                              <ref refId="250"/>
                              <ref refId="250"/>
                              <ref refId="250"/>
                            </l>
                            <i key="sco">0</i>
                            <b key="applyFiltersForForcedScenarioPeriodoMap">N</b>
                            <b key="lineSplit">N</b>
                            <b key="addRCRow">N</b>
                            <b key="complementary">N</b>
                            <ref key="periodicCalculation" refId="29"/>
                            <b key="breakLevelSubtotal">N</b>
                            <b key="alreadyDrilled">N</b>
                            <b key="multiSelection">N</b>
                          </be>
                          <cust key="id" clsId="FilterOid">9</cust>
                          <s key="cod"/>
                          <s key="desc"/>
                          <i key="index">5</i>
                          <l key="children" refId="1075" ln="0" eid="Framework.com.tagetik.trees.INode,framework"/>
                          <ref key="parent" refId="1005"/>
                        </be>
                        <be refId="1076" clsId="FilterNode">
                          <l key="dimensionOids" refId="1077" ln="1" eid="DimensionOid">
                            <cust clsId="DimensionOid">5343455F24-45-41435F5343455F434F4E535F504152545F30303031--50-</cust>
                          </l>
                          <l key="AdHocParamDimensionOids" refId="1078" ln="0" eid="DimensionOid"/>
                          <be key="data" refId="1079" clsId="FilterNodeData">
                            <ref key="filterNode" refId="1076"/>
                            <s key="dim">SCE_$</s>
                            <i key="segmentLevel">0</i>
                            <ref key="segment" refId="22"/>
                            <b key="placeHolder">N</b>
                            <ref key="weight" refId="23"/>
                            <be key="textMatchingCondition" refId="1080" clsId="TextMatchingCondition">
                              <ref key="op" refId="25"/>
                              <s key="val"/>
                            </be>
                            <ref key="change" refId="26"/>
                            <ref key="dataType" refId="27"/>
                            <b key="prevailingDataType">N</b>
                            <ref key="editability" refId="28"/>
                            <b key="signChange">N</b>
                            <b key="nativeSignChange">N</b>
                            <l key="nav" refId="1081" ln="4" eid="ScenarioModifierValue">
                              <ref refId="250"/>
                              <ref refId="250"/>
                              <ref refId="250"/>
                              <ref refId="250"/>
                            </l>
                            <i key="sco">0</i>
                            <b key="applyFiltersForForcedScenarioPeriodoMap">N</b>
                            <b key="lineSplit">N</b>
                            <b key="addRCRow">N</b>
                            <b key="complementary">N</b>
                            <ref key="periodicCalculation" refId="29"/>
                            <b key="breakLevelSubtotal">N</b>
                            <b key="alreadyDrilled">N</b>
                            <b key="multiSelection">N</b>
                          </be>
                          <cust key="id" clsId="FilterOid">11</cust>
                          <s key="cod"/>
                          <s key="desc"/>
                          <i key="index">6</i>
                          <l key="children" refId="1082" ln="0" eid="Framework.com.tagetik.trees.INode,framework"/>
                          <ref key="parent" refId="1005"/>
                        </be>
                        <be refId="1083" clsId="FilterNode">
                          <l key="dimensionOids" refId="1084" ln="0" eid="DimensionOid"/>
                          <l key="AdHocParamDimensionOids" refId="1085" ln="0" eid="DimensionOid"/>
                          <be key="data" refId="1086" clsId="FilterNodeData">
                            <ref key="filterNode" refId="1083"/>
                            <s key="dim">SCE_$</s>
                            <i key="segmentLevel">0</i>
                            <ref key="segment" refId="22"/>
                            <be key="reportingFormula" refId="1087" clsId="ReportingFormula">
                              <b key="serverFormula">N</b>
                              <b key="formulaRule">S</b>
                              <s key="formula">IFERROR(({2}-{3})/{3}, "-")</s>
                            </be>
                            <be key="dictionaryHeader" refId="1088" clsId="MultiDesc">
                              <a key="desc" refId="1089" ln="4" eid="SYS_STR">
                                <s>+/- %</s>
                                <s>+/- %</s>
                                <nl/>
                                <nl/>
                              </a>
                            </be>
                            <b key="placeHolder">S</b>
                            <ref key="weight" refId="23"/>
                            <ref key="textMatchingCondition" refId="1039"/>
                            <ref key="change" refId="26"/>
                            <ref key="dataType" refId="27"/>
                            <b key="prevailingDataType">N</b>
                            <ref key="editability" refId="28"/>
                            <b key="signChange">N</b>
                            <b key="nativeSignChange">N</b>
                            <l key="nav" refId="1090" ln="0" eid="ScenarioModifierValue"/>
                            <i key="sco">0</i>
                            <b key="applyFiltersForForcedScenarioPeriodoMap">N</b>
                            <b key="lineSplit">N</b>
                            <b key="addRCRow">N</b>
                            <b key="complementary">N</b>
                            <ref key="periodicCalculation" refId="29"/>
                            <b key="breakLevelSubtotal">N</b>
                            <b key="alreadyDrilled">N</b>
                            <m key="nodeTypes" refId="1091" keid="SYS_STR" veid="EFReportingNodeType">
                              <key>
                                <s>3</s>
                              </key>
                              <val>
                                <ref refId="196"/>
                              </val>
                            </m>
                            <b key="multiSelection">N</b>
                          </be>
                          <cust key="id" clsId="FilterOid">4</cust>
                          <s key="cod"/>
                          <s key="desc"/>
                          <i key="index">3</i>
                          <l key="children" refId="1092" ln="0" eid="Framework.com.tagetik.trees.INode,framework"/>
                          <ref key="parent" refId="1005"/>
                        </be>
                      </l>
                    </be>
                    <be key="matrixFilters" refId="1093" clsId="FilterNode">
                      <l key="dimensionOids" refId="1094" ln="0" eid="DimensionOid"/>
                      <l key="AdHocParamDimensionOids" refId="1095" ln="0" eid="DimensionOid"/>
                      <be key="data" refId="1096" clsId="FilterNodeData">
                        <ref key="filterNode" refId="1093"/>
                        <i key="segmentLevel">0</i>
                        <ref key="segment" refId="22"/>
                        <b key="placeHolder">N</b>
                        <ref key="weight" refId="23"/>
                        <be key="textMatchingCondition" refId="109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1098" ln="1" eid="Framework.com.tagetik.trees.INode,framework">
                        <be refId="1099" clsId="FilterNode">
                          <l key="dimensionOids" refId="1100" ln="1" eid="DimensionOid">
                            <cust clsId="DimensionOid">544950-45-5449505F4356---</cust>
                          </l>
                          <l key="AdHocParamDimensionOids" refId="1101" ln="0" eid="DimensionOid"/>
                          <be key="data" refId="1102" clsId="FilterNodeData">
                            <ref key="filterNode" refId="1099"/>
                            <s key="dim">TIP</s>
                            <i key="segmentLevel">0</i>
                            <ref key="segment" refId="22"/>
                            <b key="placeHolder">N</b>
                            <ref key="weight" refId="23"/>
                            <be key="textMatchingCondition" refId="110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4</cust>
                          <i key="index">0</i>
                          <l key="children" refId="1104" ln="1" eid="Framework.com.tagetik.trees.INode,framework">
                            <be refId="1105" clsId="FilterNode">
                              <l key="dimensionOids" refId="1106" ln="1" eid="DimensionOid">
                                <cust clsId="DimensionOid">4341545F24-4E-41435455414C53---</cust>
                              </l>
                              <l key="AdHocParamDimensionOids" refId="1107" ln="0" eid="DimensionOid"/>
                              <be key="data" refId="1108" clsId="FilterNodeData">
                                <ref key="filterNode" refId="1105"/>
                                <s key="dim">CAT_$</s>
                                <i key="segmentLevel">0</i>
                                <ref key="segment" refId="22"/>
                                <b key="placeHolder">N</b>
                                <ref key="weight" refId="23"/>
                                <be key="textMatchingCondition" refId="110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5</cust>
                              <i key="index">0</i>
                              <l key="children" refId="1110" ln="1" eid="Framework.com.tagetik.trees.INode,framework">
                                <be refId="1111" clsId="FilterNode">
                                  <l key="dimensionOids" refId="1112" ln="1" eid="DimensionOid">
                                    <cust clsId="DimensionOid">44455354315F4D30-4E-4D30---</cust>
                                  </l>
                                  <l key="AdHocParamDimensionOids" refId="1113" ln="0" eid="DimensionOid"/>
                                  <be key="data" refId="1114" clsId="FilterNodeData">
                                    <ref key="filterNode" refId="1111"/>
                                    <s key="dim">DEST1_M0</s>
                                    <i key="segmentLevel">0</i>
                                    <ref key="segment" refId="22"/>
                                    <b key="placeHolder">N</b>
                                    <ref key="weight" refId="23"/>
                                    <be key="textMatchingCondition" refId="111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6</cust>
                                  <i key="index">0</i>
                                  <l key="children" refId="1116" ln="1" eid="Framework.com.tagetik.trees.INode,framework">
                                    <be refId="1117" clsId="FilterNode">
                                      <l key="dimensionOids" refId="1118" ln="1" eid="DimensionOid">
                                        <cust clsId="DimensionOid">415A495F453031-4E-414E303030303030---</cust>
                                      </l>
                                      <l key="AdHocParamDimensionOids" refId="1119" ln="0" eid="DimensionOid"/>
                                      <be key="data" refId="1120" clsId="FilterNodeData">
                                        <ref key="filterNode" refId="1117"/>
                                        <s key="dim">AZI_E01</s>
                                        <i key="segmentLevel">0</i>
                                        <ref key="segment" refId="22"/>
                                        <b key="placeHolder">N</b>
                                        <ref key="weight" refId="23"/>
                                        <be key="textMatchingCondition" refId="112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7</cust>
                                      <i key="index">0</i>
                                      <l key="children" refId="1122" ln="1" eid="Framework.com.tagetik.trees.INode,framework">
                                        <be refId="1123" clsId="FilterNode">
                                          <l key="dimensionOids" refId="1124" ln="1" eid="DimensionOid">
                                            <cust clsId="DimensionOid">504552-45-41435F5045525F414C4C5F504152545F30303031--50-</cust>
                                          </l>
                                          <l key="AdHocParamDimensionOids" refId="1125" ln="0" eid="DimensionOid"/>
                                          <be key="data" refId="1126" clsId="FilterNodeData">
                                            <ref key="filterNode" refId="1123"/>
                                            <s key="dim">PER</s>
                                            <i key="segmentLevel">0</i>
                                            <ref key="segment" refId="22"/>
                                            <b key="placeHolder">N</b>
                                            <ref key="weight" refId="23"/>
                                            <be key="textMatchingCondition" refId="112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9</cust>
                                          <i key="index">0</i>
                                          <ref key="parent" refId="1117"/>
                                        </be>
                                      </l>
                                      <ref key="parent" refId="1111"/>
                                    </be>
                                  </l>
                                  <ref key="parent" refId="1105"/>
                                </be>
                              </l>
                              <ref key="parent" refId="1099"/>
                            </be>
                          </l>
                          <ref key="parent" refId="1093"/>
                        </be>
                      </l>
                    </be>
                    <be key="rowHeaders" refId="1128" clsId="ReportingHeaders">
                      <m key="headers" refId="1129" keid="SYS_PR_I" veid="System.Collections.IList">
                        <key>
                          <i>-1</i>
                        </key>
                        <val>
                          <l refId="1130" ln="1">
                            <s>$Account(HIERARCHY("A03")).desc</s>
                          </l>
                        </val>
                      </m>
                      <m key="headersDims" refId="1131" keid="SYS_PR_I" veid="SYS_STR">
                        <key>
                          <i>-1</i>
                        </key>
                        <val>
                          <s>VOC_A03</s>
                        </val>
                      </m>
                    </be>
                    <be key="columnHeaders" refId="1132" clsId="ReportingHeaders">
                      <m key="headers" refId="1133" keid="SYS_PR_I" veid="System.Collections.IList">
                        <key>
                          <i>-1</i>
                        </key>
                        <val>
                          <l refId="1134" ln="1">
                            <s>$Scenario.year</s>
                          </l>
                        </val>
                      </m>
                      <m key="headersDims" refId="1135"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b key="bindOriginalAmountOnSave">N</b>
                    <b key="showLink">N</b>
                    <i key="index">4</i>
                    <b key="excludeValuatingSheetsWithZeroValues">N</b>
                    <m key="addictionalStyleSheets" refId="1136" keid="SYS_STR" veid="StyleSheet"/>
                    <b key="allowOpenNewElements">N</b>
                    <s key="forcedBreakBackType">X</s>
                    <s key="forcedBreakBackRefLeaf">X</s>
                    <b key="autoOpenNewElements">N</b>
                    <b key="askNumRows">N</b>
                    <set key="forcedContentCells" refId="1137" ln="5" eid="Reporting.com.tagetik.tables.IMatixCellLeafPositions,Reporting">
                      <be refId="1138" clsId="CornerHeaderMatrixCellLeafPositions">
                        <i key="colHeader">-2</i>
                        <i key="rowHeader">-1</i>
                      </be>
                      <be refId="1139" clsId="CornerHeaderMatrixCellLeafPositions">
                        <i key="colHeader">-1</i>
                        <i key="rowHeader">-1</i>
                      </be>
                      <be refId="1140" clsId="MatrixCellLeafOids">
                        <cust key="row" clsId="FilterOid">74</cust>
                        <cust key="col" clsId="FilterOid">5</cust>
                      </be>
                      <be refId="1141" clsId="ColHeaderMatrixCellLeafPositions">
                        <i key="colHeader">-1</i>
                        <cust key="row" clsId="FilterOid">74</cust>
                      </be>
                      <be refId="1142" clsId="MatrixCellLeafOids">
                        <cust key="row" clsId="FilterOid">75</cust>
                        <cust key="col" clsId="FilterOid">5</cust>
                      </be>
                    </set>
                    <m key="forcedEditModes" refId="1143" keid="Reporting.com.tagetik.tables.IMatixCellLeafPositions,Reporting" veid="SYS_STR"/>
                    <b key="UseTxlDeFormEditor">N</b>
                    <be key="TxDeFormsEditorDescriptor" refId="1144" clsId="TxDeFormsEditorDescriptor">
                      <l key="Tabs" refId="1145" ln="0" eid="TxDeFormsEditorGridDescriptor"/>
                      <i key="Height">400</i>
                      <i key="Width">430</i>
                      <b key="editButton">S</b>
                      <b key="newButton">S</b>
                      <b key="deleteButton">S</b>
                    </be>
                    <be key="workspaceTableInfo" refId="1146" clsId="matrixWSInfo">
                      <b key="isT">N</b>
                      <s key="wsCode">$CPM</s>
                    </be>
                    <be key="customFilters" refId="1147" clsId="ExpCustomFiltersProspetto"/>
                  </be>
                </val>
                <key>
                  <s>Investment</s>
                </key>
                <val>
                  <be refId="1148" clsId="MatrixPositionBlockVO">
                    <s key="positionID">Investment</s>
                    <be key="rows" refId="1149" clsId="FilterNode">
                      <l key="dimensionOids" refId="1150" ln="0" eid="DimensionOid"/>
                      <l key="AdHocParamDimensionOids" refId="1151" ln="0" eid="DimensionOid"/>
                      <be key="data" refId="1152" clsId="FilterNodeData">
                        <be key="filterNode" refId="1153" clsId="FilterNode">
                          <l key="dimensionOids" refId="1154" ln="0" eid="DimensionOid"/>
                          <l key="AdHocParamDimensionOids" refId="1155" ln="0" eid="DimensionOid"/>
                          <be key="data" refId="1156" clsId="FilterNodeData">
                            <ref key="filterNode" refId="1153"/>
                            <i key="segmentLevel">0</i>
                            <ref key="segment" refId="22"/>
                            <b key="placeHolder">N</b>
                            <ref key="weight" refId="23"/>
                            <be key="textMatchingCondition" refId="115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1158" ln="4" eid="Framework.com.tagetik.trees.INode,framework">
                            <be refId="1159" clsId="FilterNode">
                              <l key="dimensionOids" refId="1160" ln="1" eid="DimensionOid">
                                <cust clsId="DimensionOid">564F43-4E-43444D30317C43444D5F3030303741----53-45</cust>
                              </l>
                              <l key="AdHocParamDimensionOids" refId="1161" ln="0" eid="DimensionOid"/>
                              <be key="data" refId="1162" clsId="FilterNodeData">
                                <ref key="filterNode" refId="1159"/>
                                <s key="dim">VOC</s>
                                <i key="segmentLevel">0</i>
                                <ref key="segment" refId="22"/>
                                <b key="placeHolder">N</b>
                                <ref key="weight" refId="23"/>
                                <be key="dinamico" refId="1163" clsId="ReportingDinamicita">
                                  <ref key="dynamicType" refId="73"/>
                                  <b key="withSubtotal">S</b>
                                  <b key="isPartecipatedCompany">N</b>
                                  <b key="withSubtotalUntilStartingNode">N</b>
                                  <b key="detailSubtotal">S</b>
                                  <ref key="pruning" refId="74"/>
                                  <i key="addictionalRowsToOpen">100</i>
                                  <b key="allowOpenNewElements">N</b>
                                </be>
                                <be key="textMatchingCondition" refId="116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165" keid="SYS_STR" veid="EFReportingNodeType">
                                  <key>
                                    <s>564F43-4E-43444D30317C43444D5F3030303741----53-45</s>
                                  </key>
                                  <val>
                                    <ref refId="77"/>
                                  </val>
                                </m>
                                <b key="multiSelection">N</b>
                              </be>
                              <cust key="id" clsId="FilterOid">41</cust>
                              <i key="index">0</i>
                              <ref key="parent" refId="1153"/>
                            </be>
                            <be refId="1166" clsId="FilterNode">
                              <l key="dimensionOids" refId="1167" ln="1" eid="DimensionOid">
                                <cust clsId="DimensionOid">564F43-4E-43444D30317C43444D5F3030303742----53-45</cust>
                              </l>
                              <l key="AdHocParamDimensionOids" refId="1168" ln="0" eid="DimensionOid"/>
                              <be key="data" refId="1169" clsId="FilterNodeData">
                                <ref key="filterNode" refId="1166"/>
                                <s key="dim">VOC</s>
                                <i key="segmentLevel">0</i>
                                <ref key="segment" refId="22"/>
                                <b key="placeHolder">N</b>
                                <ref key="weight" refId="23"/>
                                <be key="dinamico" refId="1170" clsId="ReportingDinamicita">
                                  <ref key="dynamicType" refId="73"/>
                                  <b key="withSubtotal">S</b>
                                  <b key="isPartecipatedCompany">N</b>
                                  <b key="withSubtotalUntilStartingNode">N</b>
                                  <b key="detailSubtotal">S</b>
                                  <ref key="pruning" refId="74"/>
                                  <i key="addictionalRowsToOpen">100</i>
                                  <b key="allowOpenNewElements">N</b>
                                </be>
                                <be key="textMatchingCondition" refId="11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172" keid="SYS_STR" veid="EFReportingNodeType">
                                  <key>
                                    <s>564F43-4E-43444D30317C43444D5F3030303742----53-45</s>
                                  </key>
                                  <val>
                                    <ref refId="77"/>
                                  </val>
                                </m>
                                <b key="multiSelection">N</b>
                              </be>
                              <cust key="id" clsId="FilterOid">42</cust>
                              <i key="index">0</i>
                              <ref key="parent" refId="1153"/>
                            </be>
                            <be refId="1173" clsId="FilterNode">
                              <l key="dimensionOids" refId="1174" ln="1" eid="DimensionOid">
                                <cust clsId="DimensionOid">564F43-4E-43444D30317C43444D5F3030303743----53-45</cust>
                              </l>
                              <l key="AdHocParamDimensionOids" refId="1175" ln="0" eid="DimensionOid"/>
                              <be key="data" refId="1176" clsId="FilterNodeData">
                                <ref key="filterNode" refId="1173"/>
                                <s key="dim">VOC</s>
                                <i key="segmentLevel">0</i>
                                <ref key="segment" refId="22"/>
                                <b key="placeHolder">N</b>
                                <ref key="weight" refId="23"/>
                                <be key="textMatchingCondition" refId="117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178" keid="SYS_STR" veid="EFReportingNodeType">
                                  <key>
                                    <s>564F43-4E-43444D30317C43444D5F3030303743----53-45</s>
                                  </key>
                                  <val>
                                    <ref refId="91"/>
                                  </val>
                                </m>
                                <b key="multiSelection">N</b>
                              </be>
                              <cust key="id" clsId="FilterOid">43</cust>
                              <i key="index">0</i>
                              <ref key="parent" refId="1153"/>
                            </be>
                            <be refId="1179" clsId="FilterNode">
                              <l key="dimensionOids" refId="1180" ln="1" eid="DimensionOid">
                                <cust clsId="DimensionOid">564F43-4E-43444D30317C43444D5F30303037----53-45</cust>
                              </l>
                              <l key="AdHocParamDimensionOids" refId="1181" ln="0" eid="DimensionOid"/>
                              <be key="data" refId="1182" clsId="FilterNodeData">
                                <ref key="filterNode" refId="1179"/>
                                <s key="dim">VOC</s>
                                <i key="segmentLevel">0</i>
                                <ref key="segment" refId="22"/>
                                <b key="placeHolder">N</b>
                                <ref key="weight" refId="23"/>
                                <be key="textMatchingCondition" refId="11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184" keid="SYS_STR" veid="EFReportingNodeType">
                                  <key>
                                    <s>564F43-4E-43444D30317C43444D5F30303037----53-45</s>
                                  </key>
                                  <val>
                                    <ref refId="91"/>
                                  </val>
                                </m>
                                <b key="multiSelection">N</b>
                              </be>
                              <cust key="id" clsId="FilterOid">44</cust>
                              <i key="index">0</i>
                              <ref key="parent" refId="1153"/>
                            </be>
                          </l>
                        </be>
                        <i key="segmentLevel">0</i>
                        <ref key="segment" refId="22"/>
                        <b key="placeHolder">N</b>
                        <ref key="weight" refId="23"/>
                        <be key="textMatchingCondition" refId="118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1186" ln="11" eid="Framework.com.tagetik.trees.INode,framework">
                        <be refId="1187" clsId="FilterNode">
                          <l key="dimensionOids" refId="1188" ln="1" eid="DimensionOid">
                            <cust clsId="DimensionOid">564F435F413031-45-36303533303030303233---</cust>
                          </l>
                          <l key="AdHocParamDimensionOids" refId="1189" ln="0" eid="DimensionOid"/>
                          <be key="data" refId="1190" clsId="FilterNodeData">
                            <ref key="filterNode" refId="1187"/>
                            <s key="dim">VOC_A01</s>
                            <i key="segmentLevel">0</i>
                            <ref key="segment" refId="22"/>
                            <b key="placeHolder">N</b>
                            <ref key="weight" refId="23"/>
                            <be key="textMatchingCondition" refId="119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m key="nodeTypes" refId="1192" keid="SYS_STR" veid="EFReportingNodeType">
                              <key>
                                <s>564F435F413031-45-36303533303030303233---</s>
                              </key>
                              <val>
                                <ref refId="196"/>
                              </val>
                            </m>
                            <b key="multiSelection">N</b>
                          </be>
                          <cust key="id" clsId="FilterOid">75</cust>
                          <i key="index">0</i>
                          <ref key="parent" refId="1149"/>
                        </be>
                        <be refId="1193" clsId="FilterNode">
                          <l key="dimensionOids" refId="1194" ln="1" eid="DimensionOid">
                            <cust clsId="DimensionOid">564F435F413031-45-36303533303030303234---</cust>
                          </l>
                          <l key="AdHocParamDimensionOids" refId="1195" ln="0" eid="DimensionOid"/>
                          <be key="data" refId="1196" clsId="FilterNodeData">
                            <ref key="filterNode" refId="1193"/>
                            <s key="dim">VOC_A01</s>
                            <i key="segmentLevel">0</i>
                            <ref key="segment" refId="22"/>
                            <b key="placeHolder">N</b>
                            <ref key="weight" refId="23"/>
                            <be key="textMatchingCondition" refId="119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m key="nodeTypes" refId="1198" keid="SYS_STR" veid="EFReportingNodeType">
                              <key>
                                <s>564F435F413031-45-36303533303030303234---</s>
                              </key>
                              <val>
                                <ref refId="196"/>
                              </val>
                              <key>
                                <s>564F435F413031-45-36303533303030303236---</s>
                              </key>
                              <val>
                                <ref refId="196"/>
                              </val>
                              <key>
                                <s>564F435F413031-45-36303533303030303235---</s>
                              </key>
                              <val>
                                <ref refId="196"/>
                              </val>
                              <key>
                                <s>564F435F413031-45-36303533303030303237---</s>
                              </key>
                              <val>
                                <ref refId="196"/>
                              </val>
                            </m>
                            <b key="multiSelection">N</b>
                          </be>
                          <cust key="id" clsId="FilterOid">69</cust>
                          <i key="index">0</i>
                          <ref key="parent" refId="1149"/>
                        </be>
                        <be refId="1199" clsId="FilterNode">
                          <l key="dimensionOids" refId="1200" ln="1" eid="DimensionOid">
                            <cust clsId="DimensionOid">564F435F413031-45-36303533303030303237---</cust>
                          </l>
                          <l key="AdHocParamDimensionOids" refId="1201" ln="0" eid="DimensionOid"/>
                          <be key="data" refId="1202" clsId="FilterNodeData">
                            <ref key="filterNode" refId="1199"/>
                            <s key="dim">VOC_A01</s>
                            <i key="segmentLevel">0</i>
                            <ref key="segment" refId="22"/>
                            <b key="placeHolder">N</b>
                            <ref key="weight" refId="23"/>
                            <be key="textMatchingCondition" refId="120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m key="nodeTypes" refId="1204" keid="SYS_STR" veid="EFReportingNodeType">
                              <key>
                                <s>564F435F413031-45-36303533303030303234---</s>
                              </key>
                              <val>
                                <ref refId="196"/>
                              </val>
                              <key>
                                <s>564F435F413031-45-36303533303030303236---</s>
                              </key>
                              <val>
                                <ref refId="196"/>
                              </val>
                              <key>
                                <s>564F435F413031-45-36303533303030303235---</s>
                              </key>
                              <val>
                                <ref refId="196"/>
                              </val>
                              <key>
                                <s>564F435F413031-45-36303533303030303237---</s>
                              </key>
                              <val>
                                <ref refId="196"/>
                              </val>
                            </m>
                            <b key="multiSelection">N</b>
                          </be>
                          <cust key="id" clsId="FilterOid">70</cust>
                          <i key="index">0</i>
                          <ref key="parent" refId="1149"/>
                        </be>
                        <be refId="1205" clsId="FilterNode">
                          <l key="dimensionOids" refId="1206" ln="1" eid="DimensionOid">
                            <cust clsId="DimensionOid">564F435F413031-45-36303533303030303236---</cust>
                          </l>
                          <l key="AdHocParamDimensionOids" refId="1207" ln="0" eid="DimensionOid"/>
                          <be key="data" refId="1208" clsId="FilterNodeData">
                            <ref key="filterNode" refId="1205"/>
                            <s key="dim">VOC_A01</s>
                            <i key="segmentLevel">0</i>
                            <ref key="segment" refId="22"/>
                            <b key="placeHolder">N</b>
                            <ref key="weight" refId="23"/>
                            <be key="textMatchingCondition" refId="120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m key="nodeTypes" refId="1210" keid="SYS_STR" veid="EFReportingNodeType">
                              <key>
                                <s>564F435F413031-45-36303533303030303234---</s>
                              </key>
                              <val>
                                <ref refId="196"/>
                              </val>
                              <key>
                                <s>564F435F413031-45-36303533303030303236---</s>
                              </key>
                              <val>
                                <ref refId="196"/>
                              </val>
                              <key>
                                <s>564F435F413031-45-36303533303030303235---</s>
                              </key>
                              <val>
                                <ref refId="196"/>
                              </val>
                              <key>
                                <s>564F435F413031-45-36303533303030303237---</s>
                              </key>
                              <val>
                                <ref refId="196"/>
                              </val>
                            </m>
                            <b key="multiSelection">N</b>
                          </be>
                          <cust key="id" clsId="FilterOid">71</cust>
                          <i key="index">0</i>
                          <ref key="parent" refId="1149"/>
                        </be>
                        <be refId="1211" clsId="FilterNode">
                          <l key="dimensionOids" refId="1212" ln="1" eid="DimensionOid">
                            <cust clsId="DimensionOid">564F435F413031-45-36303533303030303235---</cust>
                          </l>
                          <l key="AdHocParamDimensionOids" refId="1213" ln="0" eid="DimensionOid"/>
                          <be key="data" refId="1214" clsId="FilterNodeData">
                            <ref key="filterNode" refId="1211"/>
                            <s key="dim">VOC_A01</s>
                            <i key="segmentLevel">0</i>
                            <ref key="segment" refId="22"/>
                            <b key="placeHolder">N</b>
                            <ref key="weight" refId="23"/>
                            <be key="textMatchingCondition" refId="121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m key="nodeTypes" refId="1216" keid="SYS_STR" veid="EFReportingNodeType">
                              <key>
                                <s>564F435F413031-45-36303533303030303234---</s>
                              </key>
                              <val>
                                <ref refId="196"/>
                              </val>
                              <key>
                                <s>564F435F413031-45-36303533303030303236---</s>
                              </key>
                              <val>
                                <ref refId="196"/>
                              </val>
                              <key>
                                <s>564F435F413031-45-36303533303030303235---</s>
                              </key>
                              <val>
                                <ref refId="196"/>
                              </val>
                              <key>
                                <s>564F435F413031-45-36303533303030303237---</s>
                              </key>
                              <val>
                                <ref refId="196"/>
                              </val>
                            </m>
                            <b key="multiSelection">N</b>
                          </be>
                          <cust key="id" clsId="FilterOid">72</cust>
                          <i key="index">0</i>
                          <ref key="parent" refId="1149"/>
                        </be>
                        <be refId="1217" clsId="FilterNode">
                          <l key="dimensionOids" refId="1218" ln="0" eid="DimensionOid"/>
                          <l key="AdHocParamDimensionOids" refId="1219" ln="0" eid="DimensionOid"/>
                          <be key="data" refId="1220" clsId="FilterNodeData">
                            <ref key="filterNode" refId="1217"/>
                            <s key="dim">VOC_A01</s>
                            <i key="segmentLevel">0</i>
                            <ref key="segment" refId="22"/>
                            <be key="reportingFormula" refId="1221" clsId="ReportingFormula">
                              <b key="serverFormula">N</b>
                              <b key="formulaRule">S</b>
                              <s key="formula">{75}+{69}+{70}+{71}+{72}</s>
                            </be>
                            <be key="dictionaryHeader" refId="1222" clsId="MultiDesc">
                              <a key="desc" refId="1223" ln="4" eid="SYS_STR">
                                <s>Growth</s>
                                <s>Growth</s>
                                <nl/>
                                <nl/>
                              </a>
                            </be>
                            <b key="placeHolder">S</b>
                            <ref key="weight" refId="23"/>
                            <be key="textMatchingCondition" refId="122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225" keid="SYS_STR" veid="EFReportingNodeType">
                              <key>
                                <s>72</s>
                              </key>
                              <val>
                                <ref refId="196"/>
                              </val>
                            </m>
                            <b key="multiSelection">N</b>
                          </be>
                          <cust key="id" clsId="FilterOid">73</cust>
                          <s key="cod">PH</s>
                          <s key="desc"/>
                          <i key="index">0</i>
                          <ref key="parent" refId="1149"/>
                        </be>
                        <be refId="1226" clsId="FilterNode">
                          <l key="dimensionOids" refId="1227" ln="1" eid="DimensionOid">
                            <cust clsId="DimensionOid">564F435F413031-45-36303333303030303133---</cust>
                          </l>
                          <l key="AdHocParamDimensionOids" refId="1228" ln="0" eid="DimensionOid"/>
                          <be key="data" refId="1229" clsId="FilterNodeData">
                            <ref key="filterNode" refId="1226"/>
                            <s key="dim">VOC_A01</s>
                            <i key="segmentLevel">0</i>
                            <ref key="segment" refId="22"/>
                            <b key="placeHolder">N</b>
                            <ref key="weight" refId="23"/>
                            <be key="textMatchingCondition" refId="123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m key="nodeTypes" refId="1231" keid="SYS_STR" veid="EFReportingNodeType">
                              <key>
                                <s>564F435F413031-45-36303333303030303133---</s>
                              </key>
                              <val>
                                <ref refId="196"/>
                              </val>
                            </m>
                            <b key="multiSelection">N</b>
                          </be>
                          <cust key="id" clsId="FilterOid">74</cust>
                          <i key="index">0</i>
                          <ref key="parent" refId="1149"/>
                        </be>
                        <be refId="1232" clsId="FilterNode">
                          <l key="dimensionOids" refId="1233" ln="1" eid="DimensionOid">
                            <cust clsId="DimensionOid">564F435F413031-45-36303333303030303134---</cust>
                          </l>
                          <l key="AdHocParamDimensionOids" refId="1234" ln="0" eid="DimensionOid"/>
                          <be key="data" refId="1235" clsId="FilterNodeData">
                            <ref key="filterNode" refId="1232"/>
                            <s key="dim">VOC_A01</s>
                            <i key="segmentLevel">0</i>
                            <ref key="segment" refId="22"/>
                            <b key="placeHolder">N</b>
                            <ref key="weight" refId="23"/>
                            <be key="textMatchingCondition" refId="123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m key="nodeTypes" refId="1237" keid="SYS_STR" veid="EFReportingNodeType">
                              <key>
                                <s>564F435F413031-45-36303333303030303134---</s>
                              </key>
                              <val>
                                <ref refId="196"/>
                              </val>
                              <key>
                                <s>564F435F413031-45-36303333303030303135---</s>
                              </key>
                              <val>
                                <ref refId="196"/>
                              </val>
                            </m>
                            <b key="multiSelection">N</b>
                          </be>
                          <cust key="id" clsId="FilterOid">76</cust>
                          <i key="index">0</i>
                          <ref key="parent" refId="1149"/>
                        </be>
                        <be refId="1238" clsId="FilterNode">
                          <l key="dimensionOids" refId="1239" ln="1" eid="DimensionOid">
                            <cust clsId="DimensionOid">564F435F413031-45-36303333303030303135---</cust>
                          </l>
                          <l key="AdHocParamDimensionOids" refId="1240" ln="0" eid="DimensionOid"/>
                          <be key="data" refId="1241" clsId="FilterNodeData">
                            <ref key="filterNode" refId="1238"/>
                            <s key="dim">VOC_A01</s>
                            <i key="segmentLevel">0</i>
                            <ref key="segment" refId="22"/>
                            <b key="placeHolder">N</b>
                            <ref key="weight" refId="23"/>
                            <be key="textMatchingCondition" refId="124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m key="nodeTypes" refId="1243" keid="SYS_STR" veid="EFReportingNodeType">
                              <key>
                                <s>564F435F413031-45-36303333303030303134---</s>
                              </key>
                              <val>
                                <ref refId="196"/>
                              </val>
                              <key>
                                <s>564F435F413031-45-36303333303030303135---</s>
                              </key>
                              <val>
                                <ref refId="196"/>
                              </val>
                            </m>
                            <b key="multiSelection">N</b>
                          </be>
                          <cust key="id" clsId="FilterOid">77</cust>
                          <i key="index">0</i>
                          <ref key="parent" refId="1149"/>
                        </be>
                        <be refId="1244" clsId="FilterNode">
                          <l key="dimensionOids" refId="1245" ln="0" eid="DimensionOid"/>
                          <l key="AdHocParamDimensionOids" refId="1246" ln="0" eid="DimensionOid"/>
                          <be key="data" refId="1247" clsId="FilterNodeData">
                            <ref key="filterNode" refId="1244"/>
                            <s key="dim">VOC_A01</s>
                            <i key="segmentLevel">0</i>
                            <ref key="segment" refId="22"/>
                            <be key="reportingFormula" refId="1248" clsId="ReportingFormula">
                              <b key="serverFormula">N</b>
                              <b key="formulaRule">S</b>
                              <s key="formula">{74}+{76}+{77}</s>
                            </be>
                            <be key="dictionaryHeader" refId="1249" clsId="MultiDesc">
                              <a key="desc" refId="1250" ln="4" eid="SYS_STR">
                                <s>Maintenance and growth</s>
                                <s>Instandhaltung</s>
                                <nl/>
                                <nl/>
                              </a>
                            </be>
                            <b key="placeHolder">S</b>
                            <ref key="weight" refId="23"/>
                            <be key="textMatchingCondition" refId="125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252" keid="SYS_STR" veid="EFReportingNodeType">
                              <key>
                                <s>77</s>
                              </key>
                              <val>
                                <ref refId="196"/>
                              </val>
                            </m>
                            <b key="multiSelection">N</b>
                          </be>
                          <cust key="id" clsId="FilterOid">78</cust>
                          <s key="cod">PH</s>
                          <s key="desc"/>
                          <i key="index">0</i>
                          <ref key="parent" refId="1149"/>
                        </be>
                        <be refId="1253" clsId="FilterNode">
                          <l key="dimensionOids" refId="1254" ln="0" eid="DimensionOid"/>
                          <l key="AdHocParamDimensionOids" refId="1255" ln="0" eid="DimensionOid"/>
                          <be key="data" refId="1256" clsId="FilterNodeData">
                            <ref key="filterNode" refId="1253"/>
                            <s key="dim">VOC_A01</s>
                            <i key="segmentLevel">0</i>
                            <ref key="segment" refId="22"/>
                            <be key="reportingFormula" refId="1257" clsId="ReportingFormula">
                              <b key="serverFormula">N</b>
                              <b key="formulaRule">S</b>
                              <s key="formula">{73}+{78}</s>
                            </be>
                            <be key="dictionaryHeader" refId="1258" clsId="MultiDesc">
                              <a key="desc" refId="1259" ln="4" eid="SYS_STR">
                                <s>Total</s>
                                <s>Summe</s>
                                <nl/>
                                <nl/>
                              </a>
                            </be>
                            <b key="placeHolder">S</b>
                            <ref key="weight" refId="23"/>
                            <be key="textMatchingCondition" refId="12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261" keid="SYS_STR" veid="EFReportingNodeType">
                              <key>
                                <s>78</s>
                              </key>
                              <val>
                                <ref refId="196"/>
                              </val>
                            </m>
                            <b key="multiSelection">N</b>
                          </be>
                          <cust key="id" clsId="FilterOid">79</cust>
                          <s key="cod">PH</s>
                          <s key="desc"/>
                          <i key="index">0</i>
                          <ref key="parent" refId="1149"/>
                        </be>
                      </l>
                    </be>
                    <be key="columns" refId="1262" clsId="FilterNode">
                      <l key="dimensionOids" refId="1263" ln="0" eid="DimensionOid"/>
                      <l key="AdHocParamDimensionOids" refId="1264" ln="0" eid="DimensionOid"/>
                      <be key="data" refId="1265" clsId="FilterNodeData">
                        <be key="filterNode" refId="1266" clsId="FilterNode">
                          <l key="dimensionOids" refId="1267" ln="0" eid="DimensionOid"/>
                          <l key="AdHocParamDimensionOids" refId="1268" ln="0" eid="DimensionOid"/>
                          <be key="data" refId="1269" clsId="FilterNodeData">
                            <ref key="filterNode" refId="1266"/>
                            <i key="segmentLevel">0</i>
                            <ref key="segment" refId="22"/>
                            <b key="placeHolder">N</b>
                            <ref key="weight" refId="23"/>
                            <be key="textMatchingCondition" refId="127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1271" ln="4" eid="Framework.com.tagetik.trees.INode,framework">
                            <be refId="1272" clsId="FilterNode">
                              <l key="dimensionOids" refId="1273" ln="0" eid="DimensionOid"/>
                              <l key="AdHocParamDimensionOids" refId="1274" ln="0" eid="DimensionOid"/>
                              <be key="data" refId="1275" clsId="FilterNodeData">
                                <ref key="filterNode" refId="1272"/>
                                <s key="dim">SCE_$</s>
                                <i key="segmentLevel">0</i>
                                <ref key="segment" refId="22"/>
                                <b key="placeHolder">S</b>
                                <ref key="weight" refId="23"/>
                                <be key="textMatchingCondition" refId="127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277" keid="SYS_STR" veid="EFReportingNodeType">
                                  <key>
                                    <s>1</s>
                                  </key>
                                  <val>
                                    <ref refId="196"/>
                                  </val>
                                </m>
                                <b key="multiSelection">N</b>
                              </be>
                              <cust key="id" clsId="FilterOid">5</cust>
                              <s key="cod">PH</s>
                              <s key="desc"/>
                              <i key="index">0</i>
                              <ref key="parent" refId="1266"/>
                            </be>
                            <be refId="1278" clsId="FilterNode">
                              <l key="dimensionOids" refId="1279" ln="1" eid="DimensionOid">
                                <cust clsId="DimensionOid">5343455F24-45-41435F5343455F434F4E535F504152545F30303031--50-</cust>
                              </l>
                              <l key="AdHocParamDimensionOids" refId="1280" ln="0" eid="DimensionOid"/>
                              <be key="data" refId="1281" clsId="FilterNodeData">
                                <ref key="filterNode" refId="1278"/>
                                <s key="dim">SCE_$</s>
                                <i key="segmentLevel">0</i>
                                <ref key="segment" refId="22"/>
                                <b key="placeHolder">N</b>
                                <ref key="weight" refId="23"/>
                                <be key="textMatchingCondition" refId="128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ref key="parent" refId="1266"/>
                            </be>
                            <be refId="1283" clsId="FilterNode">
                              <l key="dimensionOids" refId="1284" ln="1" eid="DimensionOid">
                                <cust clsId="DimensionOid">5343455F24-45-41435F5343455F434F4E535F504152545F30303031--50-</cust>
                              </l>
                              <l key="AdHocParamDimensionOids" refId="1285" ln="0" eid="DimensionOid"/>
                              <be key="data" refId="1286" clsId="FilterNodeData">
                                <ref key="filterNode" refId="1283"/>
                                <s key="dim">SCE_$</s>
                                <i key="segmentLevel">0</i>
                                <ref key="segment" refId="22"/>
                                <b key="placeHolder">N</b>
                                <ref key="weight" refId="23"/>
                                <be key="textMatchingCondition" refId="1287" clsId="TextMatchingCondition">
                                  <ref key="op" refId="25"/>
                                  <s key="val"/>
                                </be>
                                <ref key="change" refId="26"/>
                                <ref key="dataType" refId="27"/>
                                <b key="prevailingDataType">N</b>
                                <ref key="editability" refId="28"/>
                                <b key="signChange">N</b>
                                <b key="nativeSignChange">N</b>
                                <l key="nav" refId="1288" ln="1" eid="ScenarioModifierValue">
                                  <ref refId="250"/>
                                </l>
                                <i key="sco">0</i>
                                <b key="applyFiltersForForcedScenarioPeriodoMap">N</b>
                                <b key="lineSplit">N</b>
                                <b key="addRCRow">N</b>
                                <b key="complementary">N</b>
                                <ref key="periodicCalculation" refId="29"/>
                                <b key="breakLevelSubtotal">N</b>
                                <b key="alreadyDrilled">N</b>
                                <b key="multiSelection">N</b>
                              </be>
                              <cust key="id" clsId="FilterOid">3</cust>
                              <i key="index">0</i>
                              <ref key="parent" refId="1266"/>
                            </be>
                            <be refId="1289" clsId="FilterNode">
                              <l key="dimensionOids" refId="1290" ln="0" eid="DimensionOid"/>
                              <l key="AdHocParamDimensionOids" refId="1291" ln="0" eid="DimensionOid"/>
                              <be key="data" refId="1292" clsId="FilterNodeData">
                                <ref key="filterNode" refId="1289"/>
                                <s key="dim">SCE_$</s>
                                <i key="segmentLevel">0</i>
                                <ref key="segment" refId="22"/>
                                <be key="reportingFormula" refId="1293" clsId="ReportingFormula">
                                  <b key="serverFormula">N</b>
                                  <b key="formulaRule">S</b>
                                  <s key="formula">IFERROR((({2}-{3})/{3}),"-")</s>
                                </be>
                                <be key="dictionaryHeader" refId="1294" clsId="MultiDesc">
                                  <a key="desc" refId="1295" ln="4" eid="SYS_STR">
                                    <s>+/- %</s>
                                    <s>+/- %</s>
                                    <nl/>
                                    <nl/>
                                  </a>
                                </be>
                                <b key="placeHolder">S</b>
                                <ref key="weight" refId="23"/>
                                <be key="textMatchingCondition" refId="129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297" keid="SYS_STR" veid="EFReportingNodeType">
                                  <key>
                                    <s>3</s>
                                  </key>
                                  <val>
                                    <ref refId="196"/>
                                  </val>
                                </m>
                                <b key="multiSelection">N</b>
                              </be>
                              <cust key="id" clsId="FilterOid">4</cust>
                              <s key="cod">PH</s>
                              <s key="desc"/>
                              <i key="index">0</i>
                              <ref key="parent" refId="1266"/>
                            </be>
                          </l>
                        </be>
                        <i key="segmentLevel">0</i>
                        <ref key="segment" refId="22"/>
                        <b key="placeHolder">N</b>
                        <ref key="weight" refId="23"/>
                        <be key="textMatchingCondition" refId="12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1299" ln="7" eid="Framework.com.tagetik.trees.INode,framework">
                        <be refId="1300" clsId="FilterNode">
                          <l key="dimensionOids" refId="1301" ln="0" eid="DimensionOid"/>
                          <l key="AdHocParamDimensionOids" refId="1302" ln="0" eid="DimensionOid"/>
                          <be key="data" refId="1303" clsId="FilterNodeData">
                            <ref key="filterNode" refId="1300"/>
                            <s key="dim">SCE_$</s>
                            <i key="segmentLevel">0</i>
                            <ref key="segment" refId="22"/>
                            <b key="placeHolder">S</b>
                            <ref key="weight" refId="23"/>
                            <ref key="textMatchingCondition" refId="1276"/>
                            <ref key="change" refId="26"/>
                            <ref key="dataType" refId="27"/>
                            <b key="prevailingDataType">N</b>
                            <ref key="editability" refId="28"/>
                            <b key="signChange">N</b>
                            <b key="nativeSignChange">N</b>
                            <l key="nav" refId="1304" ln="0" eid="ScenarioModifierValue"/>
                            <i key="sco">0</i>
                            <b key="applyFiltersForForcedScenarioPeriodoMap">N</b>
                            <b key="lineSplit">N</b>
                            <b key="addRCRow">N</b>
                            <b key="complementary">N</b>
                            <ref key="periodicCalculation" refId="29"/>
                            <b key="breakLevelSubtotal">N</b>
                            <b key="alreadyDrilled">N</b>
                            <m key="nodeTypes" refId="1305" keid="SYS_STR" veid="EFReportingNodeType">
                              <key>
                                <s>1</s>
                              </key>
                              <val>
                                <ref refId="196"/>
                              </val>
                            </m>
                            <b key="multiSelection">N</b>
                          </be>
                          <cust key="id" clsId="FilterOid">5</cust>
                          <s key="cod"/>
                          <s key="desc"/>
                          <i key="index">0</i>
                          <l key="children" refId="1306" ln="0" eid="Framework.com.tagetik.trees.INode,framework"/>
                          <ref key="parent" refId="1262"/>
                        </be>
                        <be refId="1307" clsId="FilterNode">
                          <l key="dimensionOids" refId="1308" ln="1" eid="DimensionOid">
                            <cust clsId="DimensionOid">5343455F24-45-41435F5343455F434F4E535F504152545F30303031--50-</cust>
                          </l>
                          <l key="AdHocParamDimensionOids" refId="1309" ln="0" eid="DimensionOid"/>
                          <be key="data" refId="1310" clsId="FilterNodeData">
                            <ref key="filterNode" refId="1307"/>
                            <s key="dim">SCE_$</s>
                            <i key="segmentLevel">0</i>
                            <ref key="segment" refId="22"/>
                            <b key="placeHolder">N</b>
                            <ref key="weight" refId="23"/>
                            <ref key="textMatchingCondition" refId="1282"/>
                            <ref key="change" refId="26"/>
                            <ref key="dataType" refId="27"/>
                            <b key="prevailingDataType">N</b>
                            <ref key="editability" refId="28"/>
                            <b key="signChange">N</b>
                            <b key="nativeSignChange">N</b>
                            <l key="nav" refId="1311"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1312" ln="0" eid="Framework.com.tagetik.trees.INode,framework"/>
                          <ref key="parent" refId="1262"/>
                        </be>
                        <be refId="1313" clsId="FilterNode">
                          <l key="dimensionOids" refId="1314" ln="1" eid="DimensionOid">
                            <cust clsId="DimensionOid">5343455F24-45-41435F5343455F434F4E535F504152545F30303031--50-</cust>
                          </l>
                          <l key="AdHocParamDimensionOids" refId="1315" ln="0" eid="DimensionOid"/>
                          <be key="data" refId="1316" clsId="FilterNodeData">
                            <ref key="filterNode" refId="1313"/>
                            <s key="dim">SCE_$</s>
                            <i key="segmentLevel">0</i>
                            <ref key="segment" refId="22"/>
                            <b key="placeHolder">N</b>
                            <ref key="weight" refId="23"/>
                            <ref key="textMatchingCondition" refId="1287"/>
                            <ref key="change" refId="26"/>
                            <ref key="dataType" refId="27"/>
                            <b key="prevailingDataType">N</b>
                            <ref key="editability" refId="28"/>
                            <b key="signChange">N</b>
                            <b key="nativeSignChange">N</b>
                            <l key="nav" refId="1317" ln="1" eid="ScenarioModifierValue">
                              <ref refId="250"/>
                            </l>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1318" ln="0" eid="Framework.com.tagetik.trees.INode,framework"/>
                          <ref key="parent" refId="1262"/>
                        </be>
                        <be refId="1319" clsId="FilterNode">
                          <l key="dimensionOids" refId="1320" ln="1" eid="DimensionOid">
                            <cust clsId="DimensionOid">5343455F24-45-41435F5343455F434F4E535F504152545F30303031--50-</cust>
                          </l>
                          <l key="AdHocParamDimensionOids" refId="1321" ln="0" eid="DimensionOid"/>
                          <be key="data" refId="1322" clsId="FilterNodeData">
                            <ref key="filterNode" refId="1319"/>
                            <s key="dim">SCE_$</s>
                            <i key="segmentLevel">0</i>
                            <ref key="segment" refId="22"/>
                            <b key="placeHolder">N</b>
                            <ref key="weight" refId="23"/>
                            <be key="textMatchingCondition" refId="1323" clsId="TextMatchingCondition">
                              <ref key="op" refId="25"/>
                              <s key="val"/>
                            </be>
                            <ref key="change" refId="26"/>
                            <ref key="dataType" refId="27"/>
                            <b key="prevailingDataType">N</b>
                            <ref key="editability" refId="28"/>
                            <b key="signChange">N</b>
                            <b key="nativeSignChange">N</b>
                            <l key="nav" refId="1324" ln="2" eid="ScenarioModifierValue">
                              <ref refId="250"/>
                              <ref refId="250"/>
                            </l>
                            <i key="sco">0</i>
                            <b key="applyFiltersForForcedScenarioPeriodoMap">N</b>
                            <b key="lineSplit">N</b>
                            <b key="addRCRow">N</b>
                            <b key="complementary">N</b>
                            <ref key="periodicCalculation" refId="29"/>
                            <b key="breakLevelSubtotal">N</b>
                            <b key="alreadyDrilled">N</b>
                            <b key="multiSelection">N</b>
                          </be>
                          <cust key="id" clsId="FilterOid">7</cust>
                          <s key="cod"/>
                          <s key="desc"/>
                          <i key="index">4</i>
                          <l key="children" refId="1325" ln="0" eid="Framework.com.tagetik.trees.INode,framework"/>
                          <ref key="parent" refId="1262"/>
                        </be>
                        <be refId="1326" clsId="FilterNode">
                          <l key="dimensionOids" refId="1327" ln="1" eid="DimensionOid">
                            <cust clsId="DimensionOid">5343455F24-45-41435F5343455F434F4E535F504152545F30303031--50-</cust>
                          </l>
                          <l key="AdHocParamDimensionOids" refId="1328" ln="0" eid="DimensionOid"/>
                          <be key="data" refId="1329" clsId="FilterNodeData">
                            <ref key="filterNode" refId="1326"/>
                            <s key="dim">SCE_$</s>
                            <i key="segmentLevel">0</i>
                            <ref key="segment" refId="22"/>
                            <b key="placeHolder">N</b>
                            <ref key="weight" refId="23"/>
                            <be key="textMatchingCondition" refId="1330" clsId="TextMatchingCondition">
                              <ref key="op" refId="25"/>
                              <s key="val"/>
                            </be>
                            <ref key="change" refId="26"/>
                            <ref key="dataType" refId="27"/>
                            <b key="prevailingDataType">N</b>
                            <ref key="editability" refId="28"/>
                            <b key="signChange">N</b>
                            <b key="nativeSignChange">N</b>
                            <l key="nav" refId="1331" ln="3" eid="ScenarioModifierValue">
                              <ref refId="250"/>
                              <ref refId="250"/>
                              <ref refId="250"/>
                            </l>
                            <i key="sco">0</i>
                            <b key="applyFiltersForForcedScenarioPeriodoMap">N</b>
                            <b key="lineSplit">N</b>
                            <b key="addRCRow">N</b>
                            <b key="complementary">N</b>
                            <ref key="periodicCalculation" refId="29"/>
                            <b key="breakLevelSubtotal">N</b>
                            <b key="alreadyDrilled">N</b>
                            <b key="multiSelection">N</b>
                          </be>
                          <cust key="id" clsId="FilterOid">9</cust>
                          <s key="cod"/>
                          <s key="desc"/>
                          <i key="index">5</i>
                          <l key="children" refId="1332" ln="0" eid="Framework.com.tagetik.trees.INode,framework"/>
                          <ref key="parent" refId="1262"/>
                        </be>
                        <be refId="1333" clsId="FilterNode">
                          <l key="dimensionOids" refId="1334" ln="1" eid="DimensionOid">
                            <cust clsId="DimensionOid">5343455F24-45-41435F5343455F434F4E535F504152545F30303031--50-</cust>
                          </l>
                          <l key="AdHocParamDimensionOids" refId="1335" ln="0" eid="DimensionOid"/>
                          <be key="data" refId="1336" clsId="FilterNodeData">
                            <ref key="filterNode" refId="1333"/>
                            <s key="dim">SCE_$</s>
                            <i key="segmentLevel">0</i>
                            <ref key="segment" refId="22"/>
                            <b key="placeHolder">N</b>
                            <ref key="weight" refId="23"/>
                            <be key="textMatchingCondition" refId="1337" clsId="TextMatchingCondition">
                              <ref key="op" refId="25"/>
                              <s key="val"/>
                            </be>
                            <ref key="change" refId="26"/>
                            <ref key="dataType" refId="27"/>
                            <b key="prevailingDataType">N</b>
                            <ref key="editability" refId="28"/>
                            <b key="signChange">N</b>
                            <b key="nativeSignChange">N</b>
                            <l key="nav" refId="1338" ln="4" eid="ScenarioModifierValue">
                              <ref refId="250"/>
                              <ref refId="250"/>
                              <ref refId="250"/>
                              <ref refId="250"/>
                            </l>
                            <i key="sco">0</i>
                            <b key="applyFiltersForForcedScenarioPeriodoMap">N</b>
                            <b key="lineSplit">N</b>
                            <b key="addRCRow">N</b>
                            <b key="complementary">N</b>
                            <ref key="periodicCalculation" refId="29"/>
                            <b key="breakLevelSubtotal">N</b>
                            <b key="alreadyDrilled">N</b>
                            <b key="multiSelection">N</b>
                          </be>
                          <cust key="id" clsId="FilterOid">11</cust>
                          <s key="cod"/>
                          <s key="desc"/>
                          <i key="index">6</i>
                          <l key="children" refId="1339" ln="0" eid="Framework.com.tagetik.trees.INode,framework"/>
                          <ref key="parent" refId="1262"/>
                        </be>
                        <be refId="1340" clsId="FilterNode">
                          <l key="dimensionOids" refId="1341" ln="0" eid="DimensionOid"/>
                          <l key="AdHocParamDimensionOids" refId="1342" ln="0" eid="DimensionOid"/>
                          <be key="data" refId="1343" clsId="FilterNodeData">
                            <ref key="filterNode" refId="1340"/>
                            <s key="dim">SCE_$</s>
                            <i key="segmentLevel">0</i>
                            <ref key="segment" refId="22"/>
                            <be key="reportingFormula" refId="1344" clsId="ReportingFormula">
                              <b key="serverFormula">N</b>
                              <b key="formulaRule">S</b>
                              <s key="formula">IFERROR(({2}-{3})/{3}, "-")</s>
                            </be>
                            <be key="dictionaryHeader" refId="1345" clsId="MultiDesc">
                              <a key="desc" refId="1346" ln="4" eid="SYS_STR">
                                <s>+/- %</s>
                                <s>+/- %</s>
                                <nl/>
                                <nl/>
                              </a>
                            </be>
                            <b key="placeHolder">S</b>
                            <ref key="weight" refId="23"/>
                            <ref key="textMatchingCondition" refId="1296"/>
                            <ref key="change" refId="26"/>
                            <ref key="dataType" refId="27"/>
                            <b key="prevailingDataType">N</b>
                            <ref key="editability" refId="28"/>
                            <b key="signChange">N</b>
                            <b key="nativeSignChange">N</b>
                            <l key="nav" refId="1347" ln="0" eid="ScenarioModifierValue"/>
                            <i key="sco">0</i>
                            <b key="applyFiltersForForcedScenarioPeriodoMap">N</b>
                            <b key="lineSplit">N</b>
                            <b key="addRCRow">N</b>
                            <b key="complementary">N</b>
                            <ref key="periodicCalculation" refId="29"/>
                            <b key="breakLevelSubtotal">N</b>
                            <b key="alreadyDrilled">N</b>
                            <m key="nodeTypes" refId="1348" keid="SYS_STR" veid="EFReportingNodeType">
                              <key>
                                <s>3</s>
                              </key>
                              <val>
                                <ref refId="196"/>
                              </val>
                            </m>
                            <b key="multiSelection">N</b>
                          </be>
                          <cust key="id" clsId="FilterOid">4</cust>
                          <s key="cod"/>
                          <s key="desc"/>
                          <i key="index">3</i>
                          <l key="children" refId="1349" ln="0" eid="Framework.com.tagetik.trees.INode,framework"/>
                          <ref key="parent" refId="1262"/>
                        </be>
                      </l>
                    </be>
                    <be key="matrixFilters" refId="1350" clsId="FilterNode">
                      <l key="dimensionOids" refId="1351" ln="0" eid="DimensionOid"/>
                      <l key="AdHocParamDimensionOids" refId="1352" ln="0" eid="DimensionOid"/>
                      <be key="data" refId="1353" clsId="FilterNodeData">
                        <ref key="filterNode" refId="1350"/>
                        <i key="segmentLevel">0</i>
                        <ref key="segment" refId="22"/>
                        <b key="placeHolder">N</b>
                        <ref key="weight" refId="23"/>
                        <be key="textMatchingCondition" refId="135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1355" ln="1" eid="Framework.com.tagetik.trees.INode,framework">
                        <be refId="1356" clsId="FilterNode">
                          <l key="dimensionOids" refId="1357" ln="1" eid="DimensionOid">
                            <cust clsId="DimensionOid">544950-45-5449505F4356---</cust>
                          </l>
                          <l key="AdHocParamDimensionOids" refId="1358" ln="0" eid="DimensionOid"/>
                          <be key="data" refId="1359" clsId="FilterNodeData">
                            <ref key="filterNode" refId="1356"/>
                            <s key="dim">TIP</s>
                            <i key="segmentLevel">0</i>
                            <ref key="segment" refId="22"/>
                            <b key="placeHolder">N</b>
                            <ref key="weight" refId="23"/>
                            <be key="textMatchingCondition" refId="13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4</cust>
                          <i key="index">0</i>
                          <l key="children" refId="1361" ln="1" eid="Framework.com.tagetik.trees.INode,framework">
                            <be refId="1362" clsId="FilterNode">
                              <l key="dimensionOids" refId="1363" ln="1" eid="DimensionOid">
                                <cust clsId="DimensionOid">4341545F24-4E-41435455414C53---</cust>
                              </l>
                              <l key="AdHocParamDimensionOids" refId="1364" ln="0" eid="DimensionOid"/>
                              <be key="data" refId="1365" clsId="FilterNodeData">
                                <ref key="filterNode" refId="1362"/>
                                <s key="dim">CAT_$</s>
                                <i key="segmentLevel">0</i>
                                <ref key="segment" refId="22"/>
                                <b key="placeHolder">N</b>
                                <ref key="weight" refId="23"/>
                                <be key="textMatchingCondition" refId="136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5</cust>
                              <i key="index">0</i>
                              <l key="children" refId="1367" ln="1" eid="Framework.com.tagetik.trees.INode,framework">
                                <be refId="1368" clsId="FilterNode">
                                  <l key="dimensionOids" refId="1369" ln="1" eid="DimensionOid">
                                    <cust clsId="DimensionOid">44455354315F4D30-4E-4D30---</cust>
                                  </l>
                                  <l key="AdHocParamDimensionOids" refId="1370" ln="0" eid="DimensionOid"/>
                                  <be key="data" refId="1371" clsId="FilterNodeData">
                                    <ref key="filterNode" refId="1368"/>
                                    <s key="dim">DEST1_M0</s>
                                    <i key="segmentLevel">0</i>
                                    <ref key="segment" refId="22"/>
                                    <b key="placeHolder">N</b>
                                    <ref key="weight" refId="23"/>
                                    <be key="textMatchingCondition" refId="137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6</cust>
                                  <i key="index">0</i>
                                  <l key="children" refId="1373" ln="1" eid="Framework.com.tagetik.trees.INode,framework">
                                    <be refId="1374" clsId="FilterNode">
                                      <l key="dimensionOids" refId="1375" ln="1" eid="DimensionOid">
                                        <cust clsId="DimensionOid">415A495F453031-4E-414E303030303030---</cust>
                                      </l>
                                      <l key="AdHocParamDimensionOids" refId="1376" ln="0" eid="DimensionOid"/>
                                      <be key="data" refId="1377" clsId="FilterNodeData">
                                        <ref key="filterNode" refId="1374"/>
                                        <s key="dim">AZI_E01</s>
                                        <i key="segmentLevel">0</i>
                                        <ref key="segment" refId="22"/>
                                        <b key="placeHolder">N</b>
                                        <ref key="weight" refId="23"/>
                                        <be key="textMatchingCondition" refId="137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7</cust>
                                      <i key="index">0</i>
                                      <l key="children" refId="1379" ln="1" eid="Framework.com.tagetik.trees.INode,framework">
                                        <be refId="1380" clsId="FilterNode">
                                          <l key="dimensionOids" refId="1381" ln="1" eid="DimensionOid">
                                            <cust clsId="DimensionOid">504552-45-41435F5045525F414C4C5F504152545F30303031--50-</cust>
                                          </l>
                                          <l key="AdHocParamDimensionOids" refId="1382" ln="0" eid="DimensionOid"/>
                                          <be key="data" refId="1383" clsId="FilterNodeData">
                                            <ref key="filterNode" refId="1380"/>
                                            <s key="dim">PER</s>
                                            <i key="segmentLevel">0</i>
                                            <ref key="segment" refId="22"/>
                                            <b key="placeHolder">N</b>
                                            <ref key="weight" refId="23"/>
                                            <be key="textMatchingCondition" refId="138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9</cust>
                                          <i key="index">0</i>
                                          <ref key="parent" refId="1374"/>
                                        </be>
                                      </l>
                                      <ref key="parent" refId="1368"/>
                                    </be>
                                  </l>
                                  <ref key="parent" refId="1362"/>
                                </be>
                              </l>
                              <ref key="parent" refId="1356"/>
                            </be>
                          </l>
                          <ref key="parent" refId="1350"/>
                        </be>
                      </l>
                    </be>
                    <be key="rowHeaders" refId="1385" clsId="ReportingHeaders">
                      <m key="headers" refId="1386" keid="SYS_PR_I" veid="System.Collections.IList">
                        <key>
                          <i>-1</i>
                        </key>
                        <val>
                          <l refId="1387" ln="1">
                            <s>$Account(HIERARCHY("A01")).desc</s>
                          </l>
                        </val>
                      </m>
                      <m key="headersDims" refId="1388" keid="SYS_PR_I" veid="SYS_STR">
                        <key>
                          <i>-1</i>
                        </key>
                        <val>
                          <s>VOC_A01</s>
                        </val>
                      </m>
                    </be>
                    <be key="columnHeaders" refId="1389" clsId="ReportingHeaders">
                      <m key="headers" refId="1390" keid="SYS_PR_I" veid="System.Collections.IList">
                        <key>
                          <i>-1</i>
                        </key>
                        <val>
                          <l refId="1391" ln="1">
                            <s>value($Scenario.year)</s>
                          </l>
                        </val>
                      </m>
                      <m key="headersDims" refId="1392"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b key="bindOriginalAmountOnSave">N</b>
                    <b key="showLink">N</b>
                    <i key="index">5</i>
                    <b key="excludeValuatingSheetsWithZeroValues">N</b>
                    <m key="addictionalStyleSheets" refId="1393" keid="SYS_STR" veid="StyleSheet"/>
                    <b key="allowOpenNewElements">N</b>
                    <s key="forcedBreakBackType">X</s>
                    <s key="forcedBreakBackRefLeaf">X</s>
                    <b key="autoOpenNewElements">N</b>
                    <b key="askNumRows">N</b>
                    <set key="forcedContentCells" refId="1394" ln="10" eid="Reporting.com.tagetik.tables.IMatixCellLeafPositions,Reporting">
                      <be refId="1395" clsId="CornerHeaderMatrixCellLeafPositions">
                        <i key="colHeader">-2</i>
                        <i key="rowHeader">-1</i>
                      </be>
                      <be refId="1396" clsId="CornerHeaderMatrixCellLeafPositions">
                        <i key="colHeader">-1</i>
                        <i key="rowHeader">-1</i>
                      </be>
                      <be refId="1397" clsId="MatrixCellLeafOids">
                        <cust key="row" clsId="FilterOid">73</cust>
                        <cust key="col" clsId="FilterOid">9</cust>
                      </be>
                      <be refId="1398" clsId="MatrixCellLeafOids">
                        <cust key="row" clsId="FilterOid">73</cust>
                        <cust key="col" clsId="FilterOid">7</cust>
                      </be>
                      <be refId="1399" clsId="MatrixCellLeafOids">
                        <cust key="row" clsId="FilterOid">78</cust>
                        <cust key="col" clsId="FilterOid">11</cust>
                      </be>
                      <be refId="1400" clsId="MatrixCellLeafOids">
                        <cust key="row" clsId="FilterOid">78</cust>
                        <cust key="col" clsId="FilterOid">9</cust>
                      </be>
                      <be refId="1401" clsId="MatrixCellLeafOids">
                        <cust key="row" clsId="FilterOid">73</cust>
                        <cust key="col" clsId="FilterOid">2</cust>
                      </be>
                      <be refId="1402" clsId="MatrixCellLeafOids">
                        <cust key="row" clsId="FilterOid">78</cust>
                        <cust key="col" clsId="FilterOid">7</cust>
                      </be>
                      <be refId="1403" clsId="MatrixCellLeafOids">
                        <cust key="row" clsId="FilterOid">78</cust>
                        <cust key="col" clsId="FilterOid">2</cust>
                      </be>
                      <be refId="1404" clsId="MatrixCellLeafOids">
                        <cust key="row" clsId="FilterOid">73</cust>
                        <cust key="col" clsId="FilterOid">11</cust>
                      </be>
                    </set>
                    <m key="forcedEditModes" refId="1405" keid="Reporting.com.tagetik.tables.IMatixCellLeafPositions,Reporting" veid="SYS_STR"/>
                    <b key="UseTxlDeFormEditor">N</b>
                    <be key="TxDeFormsEditorDescriptor" refId="1406" clsId="TxDeFormsEditorDescriptor">
                      <l key="Tabs" refId="1407" ln="0" eid="TxDeFormsEditorGridDescriptor"/>
                      <i key="Height">400</i>
                      <i key="Width">430</i>
                      <b key="editButton">S</b>
                      <b key="newButton">S</b>
                      <b key="deleteButton">S</b>
                    </be>
                    <be key="workspaceTableInfo" refId="1408" clsId="matrixWSInfo">
                      <b key="isT">N</b>
                      <s key="wsCode">$CPM</s>
                    </be>
                    <be key="customFilters" refId="1409" clsId="ExpCustomFiltersProspetto"/>
                  </be>
                </val>
              </m>
              <m key="cellFields" refId="1410" keid="SYS_STR" veid="CodeCellField">
                <key>
                  <s>CellField01</s>
                </key>
                <val>
                  <be refId="1411" clsId="CodeCellField">
                    <s key="code">CellField01</s>
                    <s key="cellField">$Scenario.year</s>
                  </be>
                </val>
                <key>
                  <s>CellField00</s>
                </key>
                <val>
                  <be refId="1412" clsId="CodeCellField">
                    <s key="code">CellField00</s>
                    <s key="cellField">$Period.code</s>
                  </be>
                </val>
              </m>
              <m key="dictionary" refId="1413" keid="SYS_STR" veid="CodeMultiDescVO">
                <key>
                  <s>Dict19</s>
                </key>
                <val>
                  <be refId="1414" clsId="CodeMultiDescVO">
                    <s key="code">Dict19</s>
                    <be key="multiDescVO" refId="1415" clsId="MultiDesc">
                      <a key="desc" refId="1416" ln="4" eid="SYS_STR">
                        <s>Cash provided by operating activities of continuing operations (operating cash flow)</s>
                        <s>
                          Cashflow aus der Gesch
                          <ch cod="e4"/>
                          ftst
                          <ch cod="e4"/>
                          tigkeit fortgef
                          <ch cod="fc"/>
                          hrter Aktivit
                          <ch cod="e4"/>
                          ten 
                          <ch cod="0a"/>
                          (operativer Cashflow)
                        </s>
                        <nl/>
                        <nl/>
                      </a>
                    </be>
                  </be>
                </val>
                <key>
                  <s>Dict43</s>
                </key>
                <val>
                  <be refId="1417" clsId="CodeMultiDescVO">
                    <s key="code">Dict43</s>
                    <be key="multiDescVO" refId="1418" clsId="MultiDesc">
                      <a key="desc" refId="1419" ln="4" eid="SYS_STR">
                        <s>616.8</s>
                        <s>616,8</s>
                        <nl/>
                        <nl/>
                      </a>
                    </be>
                  </be>
                </val>
                <key>
                  <s>Dict53</s>
                </key>
                <val>
                  <be refId="1420" clsId="CodeMultiDescVO">
                    <s key="code">Dict53</s>
                    <be key="multiDescVO" refId="1421" clsId="MultiDesc">
                      <a key="desc" refId="1422" ln="4" eid="SYS_STR">
                        <s>47.0</s>
                        <s>47,0</s>
                        <nl/>
                        <nl/>
                      </a>
                    </be>
                  </be>
                </val>
                <key>
                  <s>Dict23</s>
                </key>
                <val>
                  <be refId="1423" clsId="CodeMultiDescVO">
                    <s key="code">Dict23</s>
                    <be key="multiDescVO" refId="1424" clsId="MultiDesc">
                      <a key="desc" refId="1425" ln="4" eid="SYS_STR">
                        <s>Maintenance and replacement</s>
                        <s>Instandhaltung</s>
                        <nl/>
                        <nl/>
                      </a>
                    </be>
                  </be>
                </val>
                <key>
                  <s>Dict33</s>
                </key>
                <val>
                  <be refId="1426" clsId="CodeMultiDescVO">
                    <s key="code">Dict33</s>
                    <be key="multiDescVO" refId="1427" clsId="MultiDesc">
                      <a key="desc" refId="1428" ln="4" eid="SYS_STR">
                        <s>1.72</s>
                        <s>1,72</s>
                        <nl/>
                        <nl/>
                      </a>
                    </be>
                  </be>
                </val>
                <key>
                  <s>Dict03</s>
                </key>
                <val>
                  <be refId="1429" clsId="CodeMultiDescVO">
                    <s key="code">Dict03</s>
                    <be key="multiDescVO" refId="1430" clsId="MultiDesc">
                      <a key="desc" refId="1431" ln="4" eid="SYS_STR">
                        <s>
                          Carbon intensity
                          <ch cod="b3"/>
                        </s>
                        <s>
                          CO
                          <ch cod="2082"/>
                          -Intensit
                          <ch cod="e4"/>
                          t
                          <ch cod="b3"/>
                          <ch cod="207e"/>
                        </s>
                        <nl/>
                        <nl/>
                      </a>
                    </be>
                  </be>
                </val>
                <key>
                  <s>Dict13</s>
                </key>
                <val>
                  <be refId="1432" clsId="CodeMultiDescVO">
                    <s key="code">Dict13</s>
                    <be key="multiDescVO" refId="1433" clsId="MultiDesc">
                      <a key="desc" refId="1434" ln="4" eid="SYS_STR">
                        <s>Gas volume sold</s>
                        <s>
                          Ver
                          <ch cod="e4"/>
                          u
                          <ch cod="df"/>
                          ertes Gasvolumen 
                        </s>
                        <nl/>
                        <nl/>
                      </a>
                    </be>
                  </be>
                </val>
                <key>
                  <s>Dict46</s>
                </key>
                <val>
                  <be refId="1435" clsId="CodeMultiDescVO">
                    <s key="code">Dict46</s>
                    <be key="multiDescVO" refId="1436" clsId="MultiDesc">
                      <a key="desc" refId="1437" ln="4" eid="SYS_STR">
                        <s>552.9</s>
                        <s>552,9</s>
                        <nl/>
                        <nl/>
                      </a>
                    </be>
                  </be>
                </val>
                <key>
                  <s>Dict56</s>
                </key>
                <val>
                  <be refId="1438" clsId="CodeMultiDescVO">
                    <s key="code">Dict56</s>
                    <be key="multiDescVO" refId="1439" clsId="MultiDesc">
                      <a key="desc" refId="1440" ln="4" eid="SYS_STR">
                        <s>55.6</s>
                        <s>55,6</s>
                        <nl/>
                        <nl/>
                      </a>
                    </be>
                  </be>
                </val>
                <key>
                  <s>Dict26</s>
                </key>
                <val>
                  <be refId="1441" clsId="CodeMultiDescVO">
                    <s key="code">Dict26</s>
                    <be key="multiDescVO" refId="1442" clsId="MultiDesc">
                      <a key="desc" refId="1443" ln="4" eid="SYS_STR">
                        <s>
                          Financial and Non-Financial Indicators for the Uniper Group
                          <ch cod="b9"/>
                          <ch cod="b2"/>
                        </s>
                        <s>
                          Finanzielle und nichtfinanzielle Kennzahlen des Uniper-Konzerns
                          <ch cod="b9"/>
                          <ch cod="207e"/>
                          <ch cod="b2"/>
                          <ch cod="207e"/>
                        </s>
                        <nl/>
                        <nl/>
                      </a>
                    </be>
                  </be>
                </val>
                <key>
                  <s>Dict36</s>
                </key>
                <val>
                  <be refId="1444" clsId="CodeMultiDescVO">
                    <s key="code">Dict36</s>
                    <be key="multiDescVO" refId="1445" clsId="MultiDesc">
                      <a key="desc" refId="1446" ln="4" eid="SYS_STR">
                        <s>558.0</s>
                        <s>558,0</s>
                        <nl/>
                        <nl/>
                      </a>
                    </be>
                  </be>
                </val>
                <key>
                  <s>Dict06</s>
                </key>
                <val>
                  <be refId="1447" clsId="CodeMultiDescVO">
                    <s key="code">Dict06</s>
                    <be key="multiDescVO" refId="1448" clsId="MultiDesc">
                      <a key="desc" refId="1449" ln="4" eid="SYS_STR">
                        <s>Average age</s>
                        <s>Durchschnittsalter</s>
                        <nl/>
                        <nl/>
                      </a>
                    </be>
                  </be>
                </val>
                <key>
                  <s>Dict16</s>
                </key>
                <val>
                  <be refId="1450" clsId="CodeMultiDescVO">
                    <s key="code">Dict16</s>
                    <be key="multiDescVO" refId="1451" clsId="MultiDesc">
                      <a key="desc" refId="1452" ln="4" eid="SYS_STR">
                        <s>-1.10</s>
                        <s>-1,10</s>
                        <nl/>
                        <nl/>
                      </a>
                    </be>
                  </be>
                </val>
                <key>
                  <s>Dict48</s>
                </key>
                <val>
                  <be refId="1453" clsId="CodeMultiDescVO">
                    <s key="code">Dict48</s>
                    <be key="multiDescVO" refId="1454" clsId="MultiDesc">
                      <a key="desc" refId="1455" ln="4" eid="SYS_STR">
                        <s>707.0</s>
                        <s>707,0</s>
                        <nl/>
                        <nl/>
                      </a>
                    </be>
                  </be>
                </val>
                <key>
                  <s>Dict55</s>
                </key>
                <val>
                  <be refId="1456" clsId="CodeMultiDescVO">
                    <s key="code">Dict55</s>
                    <be key="multiDescVO" refId="1457" clsId="MultiDesc">
                      <a key="desc" refId="1458" ln="4" eid="SYS_STR">
                        <s>50.9</s>
                        <s>50,9</s>
                        <nl/>
                        <nl/>
                      </a>
                    </be>
                  </be>
                </val>
                <key>
                  <s>Dict25</s>
                </key>
                <val>
                  <be refId="1459" clsId="CodeMultiDescVO">
                    <s key="code">Dict25</s>
                    <be key="multiDescVO" refId="1460" clsId="MultiDesc">
                      <a key="desc" refId="1461" ln="4" eid="SYS_STR">
                        <s>Employees as of the reporting date</s>
                        <s>
                          Mitarbeiter zum Berichtsstichtag
                          <ch cod="2078"/>
                          <ch cod="207e"/>
                        </s>
                        <nl/>
                        <nl/>
                      </a>
                    </be>
                  </be>
                </val>
                <key>
                  <s>Dict35</s>
                </key>
                <val>
                  <be refId="1462" clsId="CodeMultiDescVO">
                    <s key="code">Dict35</s>
                    <be key="multiDescVO" refId="1463" clsId="MultiDesc">
                      <a key="desc" refId="1464" ln="4" eid="SYS_STR">
                        <s>1.67</s>
                        <s>1,67</s>
                        <nl/>
                        <nl/>
                      </a>
                    </be>
                  </be>
                </val>
                <key>
                  <s>Dict05</s>
                </key>
                <val>
                  <be refId="1465" clsId="CodeMultiDescVO">
                    <s key="code">Dict05</s>
                    <be key="multiDescVO" refId="1466" clsId="MultiDesc">
                      <a key="desc" refId="1467" ln="4" eid="SYS_STR">
                        <s>Proportion of female employees</s>
                        <s>Frauenanteil</s>
                        <nl/>
                        <nl/>
                      </a>
                    </be>
                  </be>
                </val>
                <key>
                  <s>Dict15</s>
                </key>
                <val>
                  <be refId="1468" clsId="CodeMultiDescVO">
                    <s key="code">Dict15</s>
                    <be key="multiDescVO" refId="1469" clsId="MultiDesc">
                      <a key="desc" refId="1470" ln="4" eid="SYS_STR">
                        <s>
                          Adjusted EBIT
                          <ch cod="2074"/>
                        </s>
                        <s>
                          Adjusted EBIT
                          <ch cod="2074"/>
                          <ch cod="207e"/>
                        </s>
                        <nl/>
                        <nl/>
                      </a>
                    </be>
                  </be>
                </val>
                <key>
                  <s>Dict58</s>
                </key>
                <val>
                  <be refId="1471" clsId="CodeMultiDescVO">
                    <s key="code">Dict58</s>
                    <be key="multiDescVO" refId="1472" clsId="MultiDesc">
                      <a key="desc" refId="1473" ln="4" eid="SYS_STR">
                        <s>
                          Million t CO
                          <ch cod="2082"/>
                        </s>
                        <s>
                          Mio t CO
                          <ch cod="2082"/>
                        </s>
                        <nl/>
                        <nl/>
                      </a>
                    </be>
                  </be>
                </val>
                <key>
                  <s>Dict40</s>
                </key>
                <val>
                  <be refId="1474" clsId="CodeMultiDescVO">
                    <s key="code">Dict40</s>
                    <be key="multiDescVO" refId="1475" clsId="MultiDesc">
                      <a key="desc" refId="1476" ln="4" eid="SYS_STR">
                        <s>N/A</s>
                        <s>n/a</s>
                        <nl/>
                        <nl/>
                      </a>
                    </be>
                  </be>
                </val>
                <key>
                  <s>Dict50</s>
                </key>
                <val>
                  <be refId="1477" clsId="CodeMultiDescVO">
                    <s key="code">Dict50</s>
                    <be key="multiDescVO" refId="1478" clsId="MultiDesc">
                      <a key="desc" refId="1479" ln="4" eid="SYS_STR">
                        <s>2,205.9</s>
                        <s>2.205,9</s>
                        <nl/>
                        <nl/>
                      </a>
                    </be>
                  </be>
                </val>
                <key>
                  <s>Dict20</s>
                </key>
                <val>
                  <be refId="1480" clsId="CodeMultiDescVO">
                    <s key="code">Dict20</s>
                    <be key="multiDescVO" refId="1481" clsId="MultiDesc">
                      <a key="desc" refId="1482" ln="4" eid="SYS_STR">
                        <s>
                          Adjusted net income
                          <ch cod="2074"/>
                          <ch cod="2077"/>
                        </s>
                        <s>
                          Adjusted Net Income
                          <ch cod="2074"/>
                          <ch cod="207e"/>
                          <ch cod="2077"/>
                          <ch cod="207e"/>
                        </s>
                        <nl/>
                        <nl/>
                      </a>
                    </be>
                  </be>
                </val>
                <key>
                  <s>Dict30</s>
                </key>
                <val>
                  <be refId="1483" clsId="CodeMultiDescVO">
                    <s key="code">Dict30</s>
                    <be key="multiDescVO" refId="1484" clsId="MultiDesc">
                      <a key="desc" refId="1485" ln="4" eid="SYS_STR">
                        <s>0.90</s>
                        <s>0,90</s>
                        <nl/>
                        <nl/>
                      </a>
                    </be>
                  </be>
                </val>
                <key>
                  <s>Dict00</s>
                </key>
                <val>
                  <be refId="1486" clsId="CodeMultiDescVO">
                    <s key="code">Dict00</s>
                    <be key="multiDescVO" refId="1487" clsId="MultiDesc">
                      <a key="desc" refId="1488" ln="4" eid="SYS_STR">
                        <s>Unit</s>
                        <s>Einheit</s>
                        <nl/>
                        <nl/>
                      </a>
                    </be>
                  </be>
                </val>
                <key>
                  <s>Dict10</s>
                </key>
                <val>
                  <be refId="1489" clsId="CodeMultiDescVO">
                    <s key="code">Dict10</s>
                    <be key="multiDescVO" refId="1490" clsId="MultiDesc">
                      <a key="desc" refId="1491" ln="4" eid="SYS_STR">
                        <s>Years</s>
                        <s>Jahre</s>
                        <nl/>
                        <nl/>
                      </a>
                    </be>
                  </be>
                </val>
                <key>
                  <s>Dict47</s>
                </key>
                <val>
                  <be refId="1492" clsId="CodeMultiDescVO">
                    <s key="code">Dict47</s>
                    <be key="multiDescVO" refId="1493" clsId="MultiDesc">
                      <a key="desc" refId="1494" ln="4" eid="SYS_STR">
                        <s>612.7</s>
                        <s>612,7</s>
                        <nl/>
                        <nl/>
                      </a>
                    </be>
                  </be>
                </val>
                <key>
                  <s>Dict27</s>
                </key>
                <val>
                  <be refId="1495" clsId="CodeMultiDescVO">
                    <s key="code">Dict27</s>
                    <be key="multiDescVO" refId="1496" clsId="MultiDesc">
                      <a key="desc" refId="1497" ln="4" eid="SYS_STR">
                        <s>1.48</s>
                        <s>1,48</s>
                        <nl/>
                        <nl/>
                      </a>
                    </be>
                  </be>
                </val>
                <key>
                  <s>Dict37</s>
                </key>
                <val>
                  <be refId="1498" clsId="CodeMultiDescVO">
                    <s key="code">Dict37</s>
                    <be key="multiDescVO" refId="1499" clsId="MultiDesc">
                      <a key="desc" refId="1500" ln="4" eid="SYS_STR">
                        <s>1.08</s>
                        <s>1,08</s>
                        <nl/>
                        <nl/>
                      </a>
                    </be>
                  </be>
                </val>
                <key>
                  <s>Dict07</s>
                </key>
                <val>
                  <be refId="1501" clsId="CodeMultiDescVO">
                    <s key="code">Dict07</s>
                    <be key="multiDescVO" refId="1502" clsId="MultiDesc">
                      <a key="desc" refId="1503" ln="4" eid="SYS_STR">
                        <s>Employee turnover rate</s>
                        <s>Fluktuationsrate</s>
                        <nl/>
                        <nl/>
                      </a>
                    </be>
                  </be>
                </val>
                <key>
                  <s>Dict17</s>
                </key>
                <val>
                  <be refId="1504" clsId="CodeMultiDescVO">
                    <s key="code">Dict17</s>
                    <be key="multiDescVO" refId="1505" clsId="MultiDesc">
                      <a key="desc" refId="1506" ln="4" eid="SYS_STR">
                        <s>Net income/loss</s>
                        <s>
                          Konzern
                          <ch cod="fc"/>
                          berschuss/-fehlbetrag
                        </s>
                        <nl/>
                        <nl/>
                      </a>
                    </be>
                  </be>
                </val>
                <key>
                  <s>Dict28</s>
                </key>
                <val>
                  <be refId="1507" clsId="CodeMultiDescVO">
                    <s key="code">Dict28</s>
                    <be key="multiDescVO" refId="1508" clsId="MultiDesc">
                      <a key="desc" refId="1509" ln="4" eid="SYS_STR">
                        <s>0.98</s>
                        <s>0,98</s>
                        <nl/>
                        <nl/>
                      </a>
                    </be>
                  </be>
                </val>
                <key>
                  <s>Dict38</s>
                </key>
                <val>
                  <be refId="1510" clsId="CodeMultiDescVO">
                    <s key="code">Dict38</s>
                    <be key="multiDescVO" refId="1511" clsId="MultiDesc">
                      <a key="desc" refId="1512" ln="4" eid="SYS_STR">
                        <s>19.4</s>
                        <s>19,4</s>
                        <nl/>
                        <nl/>
                      </a>
                    </be>
                  </be>
                </val>
                <key>
                  <s>Dict08</s>
                </key>
                <val>
                  <be refId="1513" clsId="CodeMultiDescVO">
                    <s key="code">Dict08</s>
                    <be key="multiDescVO" refId="1514" clsId="MultiDesc">
                      <a key="desc" refId="1515" ln="4" eid="SYS_STR">
                        <s>
                          TRIF (combined)
                          <ch cod="b9"/>
                          <ch cod="b9"/>
                        </s>
                        <s>
                          TRIF (kombiniert)
                          <ch cod="b9"/>
                          <ch cod="b2"/>
                          <ch cod="207e"/>
                        </s>
                        <nl/>
                        <nl/>
                      </a>
                    </be>
                  </be>
                </val>
                <key>
                  <s>Dict18</s>
                </key>
                <val>
                  <be refId="1516" clsId="CodeMultiDescVO">
                    <s key="code">Dict18</s>
                    <be key="multiDescVO" refId="1517" clsId="MultiDesc">
                      <a key="desc" refId="1518" ln="4" eid="SYS_STR">
                        <s>
                          Earnings per share
                          <ch cod="2075"/>
                          <ch cod="2076"/>
                        </s>
                        <s>
                          Ergebnis je Aktie
                          <ch cod="2075"/>
                          <ch cod="207e"/>
                          <ch cod="2076"/>
                          <ch cod="207e"/>
                        </s>
                        <nl/>
                        <nl/>
                      </a>
                    </be>
                  </be>
                </val>
                <key>
                  <s>Dict42</s>
                </key>
                <val>
                  <be refId="1519" clsId="CodeMultiDescVO">
                    <s key="code">Dict42</s>
                    <be key="multiDescVO" refId="1520" clsId="MultiDesc">
                      <a key="desc" refId="1521" ln="4" eid="SYS_STR">
                        <s>0.00</s>
                        <s>0,00</s>
                        <nl/>
                        <nl/>
                      </a>
                    </be>
                  </be>
                </val>
                <key>
                  <s>Dict52</s>
                </key>
                <val>
                  <be refId="1522" clsId="CodeMultiDescVO">
                    <s key="code">Dict52</s>
                    <be key="multiDescVO" refId="1523" clsId="MultiDesc">
                      <a key="desc" refId="1524" ln="4" eid="SYS_STR">
                        <s>2,019.3</s>
                        <s>2.019,3</s>
                        <nl/>
                        <nl/>
                      </a>
                    </be>
                  </be>
                </val>
                <key>
                  <s>Dict22</s>
                </key>
                <val>
                  <be refId="1525" clsId="CodeMultiDescVO">
                    <s key="code">Dict22</s>
                    <be key="multiDescVO" refId="1526" clsId="MultiDesc">
                      <a key="desc" refId="1527" ln="4" eid="SYS_STR">
                        <s>Growth</s>
                        <s>Wachstum</s>
                        <nl/>
                        <nl/>
                      </a>
                    </be>
                  </be>
                </val>
                <key>
                  <s>Dict32</s>
                </key>
                <val>
                  <be refId="1528" clsId="CodeMultiDescVO">
                    <s key="code">Dict32</s>
                    <be key="multiDescVO" refId="1529" clsId="MultiDesc">
                      <a key="desc" refId="1530" ln="4" eid="SYS_STR">
                        <s>1.62</s>
                        <s>1,62</s>
                        <nl/>
                        <nl/>
                      </a>
                    </be>
                  </be>
                </val>
                <key>
                  <s>Dict02</s>
                </key>
                <val>
                  <be refId="1531" clsId="CodeMultiDescVO">
                    <s key="code">Dict02</s>
                    <be key="multiDescVO" refId="1532" clsId="MultiDesc">
                      <a key="desc" refId="1533" ln="4" eid="SYS_STR">
                        <s>US</s>
                        <s>DE</s>
                        <nl/>
                        <nl/>
                      </a>
                    </be>
                  </be>
                </val>
                <key>
                  <s>Dict12</s>
                </key>
                <val>
                  <be refId="1534" clsId="CodeMultiDescVO">
                    <s key="code">Dict12</s>
                    <be key="multiDescVO" refId="1535" clsId="MultiDesc">
                      <a key="desc" refId="1536" ln="4" eid="SYS_STR">
                        <s>Electricity sales</s>
                        <s>Stromabsatz</s>
                        <nl/>
                        <nl/>
                      </a>
                    </be>
                  </be>
                </val>
                <key>
                  <s>Dict51</s>
                </key>
                <val>
                  <be refId="1537" clsId="CodeMultiDescVO">
                    <s key="code">Dict51</s>
                    <be key="multiDescVO" refId="1538" clsId="MultiDesc">
                      <a key="desc" refId="1539" ln="4" eid="SYS_STR">
                        <s>2,179.3</s>
                        <s>2.179,3</s>
                        <nl/>
                        <nl/>
                      </a>
                    </be>
                  </be>
                </val>
                <key>
                  <s>Dict21</s>
                </key>
                <val>
                  <be refId="1540" clsId="CodeMultiDescVO">
                    <s key="code">Dict21</s>
                    <be key="multiDescVO" refId="1541" clsId="MultiDesc">
                      <a key="desc" refId="1542" ln="4" eid="SYS_STR">
                        <s>Investments</s>
                        <s>Investitionen</s>
                        <nl/>
                        <nl/>
                      </a>
                    </be>
                  </be>
                </val>
                <key>
                  <s>Dict31</s>
                </key>
                <val>
                  <be refId="1543" clsId="CodeMultiDescVO">
                    <s key="code">Dict31</s>
                    <be key="multiDescVO" refId="1544" clsId="MultiDesc">
                      <a key="desc" refId="1545" ln="4" eid="SYS_STR">
                        <s>1.65</s>
                        <s>1,65</s>
                        <nl/>
                        <nl/>
                      </a>
                    </be>
                  </be>
                </val>
                <key>
                  <s>Dict01</s>
                </key>
                <val>
                  <be refId="1546" clsId="CodeMultiDescVO">
                    <s key="code">Dict01</s>
                    <be key="multiDescVO" refId="1547" clsId="MultiDesc">
                      <a key="desc" refId="1548" ln="4" eid="SYS_STR">
                        <s>
                          Financial and Non-Financial Indicators for the Uniper Group
                          <ch cod="b9"/>
                        </s>
                        <s>
                          Finanzielle und nichtfinanzielle Kennzahlen des Uniper-Konzerns
                          <ch cod="b9"/>
                          <ch cod="207e"/>
                        </s>
                        <nl/>
                        <nl/>
                      </a>
                    </be>
                  </be>
                </val>
                <key>
                  <s>Dict11</s>
                </key>
                <val>
                  <be refId="1549" clsId="CodeMultiDescVO">
                    <s key="code">Dict11</s>
                    <be key="multiDescVO" refId="1550" clsId="MultiDesc">
                      <a key="desc" refId="1551" ln="4" eid="SYS_STR">
                        <s>0.00</s>
                        <s>0,00</s>
                        <nl/>
                        <nl/>
                      </a>
                    </be>
                  </be>
                </val>
                <key>
                  <s>Dict44</s>
                </key>
                <val>
                  <be refId="1552" clsId="CodeMultiDescVO">
                    <s key="code">Dict44</s>
                    <be key="multiDescVO" refId="1553" clsId="MultiDesc">
                      <a key="desc" refId="1554" ln="4" eid="SYS_STR">
                        <s>709.0</s>
                        <s>709,0</s>
                        <nl/>
                        <nl/>
                      </a>
                    </be>
                  </be>
                </val>
                <key>
                  <s>Dict54</s>
                </key>
                <val>
                  <be refId="1555" clsId="CodeMultiDescVO">
                    <s key="code">Dict54</s>
                    <be key="multiDescVO" refId="1556" clsId="MultiDesc">
                      <a key="desc" refId="1557" ln="4" eid="SYS_STR">
                        <s>42.6</s>
                        <s>42,6</s>
                        <nl/>
                        <nl/>
                      </a>
                    </be>
                  </be>
                </val>
                <key>
                  <s>Dict34</s>
                </key>
                <val>
                  <be refId="1558" clsId="CodeMultiDescVO">
                    <s key="code">Dict34</s>
                    <be key="multiDescVO" refId="1559" clsId="MultiDesc">
                      <a key="desc" refId="1560" ln="4" eid="SYS_STR">
                        <s>1.24</s>
                        <s>1,24</s>
                        <nl/>
                        <nl/>
                      </a>
                    </be>
                  </be>
                </val>
                <key>
                  <s>Dict04</s>
                </key>
                <val>
                  <be refId="1561" clsId="CodeMultiDescVO">
                    <s key="code">Dict04</s>
                    <be key="multiDescVO" refId="1562" clsId="MultiDesc">
                      <a key="desc" refId="1563" ln="4" eid="SYS_STR">
                        <s>
                          Dividend proposal / Dividend per share
                          <ch cod="2075"/>
                        </s>
                        <s>
                          Dividendenvorschlag/Dividende je Aktie
                          <ch cod="2075"/>
                          <ch cod="207e"/>
                        </s>
                        <nl/>
                        <nl/>
                      </a>
                    </be>
                  </be>
                </val>
                <key>
                  <s>Dict14</s>
                </key>
                <val>
                  <be refId="1564" clsId="CodeMultiDescVO">
                    <s key="code">Dict14</s>
                    <be key="multiDescVO" refId="1565" clsId="MultiDesc">
                      <a key="desc" refId="1566" ln="4" eid="SYS_STR">
                        <s>Sales</s>
                        <s>
                          Umsatzerl
                          <ch cod="f6"/>
                          se
                        </s>
                        <nl/>
                        <nl/>
                      </a>
                    </be>
                  </be>
                </val>
                <key>
                  <s>Dict29</s>
                </key>
                <val>
                  <be refId="1567" clsId="CodeMultiDescVO">
                    <s key="code">Dict29</s>
                    <be key="multiDescVO" refId="1568" clsId="MultiDesc">
                      <a key="desc" refId="1569" ln="4" eid="SYS_STR">
                        <s>1.47</s>
                        <s>1,47</s>
                        <nl/>
                        <nl/>
                      </a>
                    </be>
                  </be>
                </val>
                <key>
                  <s>Dict39</s>
                </key>
                <val>
                  <be refId="1570" clsId="CodeMultiDescVO">
                    <s key="code">Dict39</s>
                    <be key="multiDescVO" refId="1571" clsId="MultiDesc">
                      <a key="desc" refId="1572" ln="4" eid="SYS_STR">
                        <s>355.8</s>
                        <s>355,8</s>
                        <nl/>
                        <nl/>
                      </a>
                    </be>
                  </be>
                </val>
                <key>
                  <s>Dict09</s>
                </key>
                <val>
                  <be refId="1573" clsId="CodeMultiDescVO">
                    <s key="code">Dict09</s>
                    <be key="multiDescVO" refId="1574" clsId="MultiDesc">
                      <a key="desc" refId="1575" ln="4" eid="SYS_STR">
                        <s>For informational purposes: TRIF (Uniper employees)</s>
                        <s>nachrichtlich: TRIF (Uniper-Mitarbeiter)</s>
                        <nl/>
                        <nl/>
                      </a>
                    </be>
                  </be>
                </val>
                <key>
                  <s>Dict24</s>
                </key>
                <val>
                  <be refId="1576" clsId="CodeMultiDescVO">
                    <s key="code">Dict24</s>
                    <be key="multiDescVO" refId="1577" clsId="MultiDesc">
                      <a key="desc" refId="1578" ln="4" eid="SYS_STR">
                        <s>477.5</s>
                        <s>477,5</s>
                        <nl/>
                        <nl/>
                      </a>
                    </be>
                  </be>
                </val>
                <key>
                  <s>Dict41</s>
                </key>
                <val>
                  <be refId="1579" clsId="CodeMultiDescVO">
                    <s key="code">Dict41</s>
                    <be key="multiDescVO" refId="1580" clsId="MultiDesc">
                      <a key="desc" refId="1581" ln="4" eid="SYS_STR">
                        <s>1,15</s>
                        <s>1,15</s>
                        <nl/>
                        <nl/>
                      </a>
                    </be>
                  </be>
                </val>
                <key>
                  <s>Dict45</s>
                </key>
                <val>
                  <be refId="1582" clsId="CodeMultiDescVO">
                    <s key="code">Dict45</s>
                    <be key="multiDescVO" refId="1583" clsId="MultiDesc">
                      <a key="desc" refId="1584" ln="4" eid="SYS_STR">
                        <s>1.37</s>
                        <s>1,37</s>
                        <nl/>
                        <nl/>
                      </a>
                    </be>
                  </be>
                </val>
                <key>
                  <s>Dict49</s>
                </key>
                <val>
                  <be refId="1585" clsId="CodeMultiDescVO">
                    <s key="code">Dict49</s>
                    <be key="multiDescVO" refId="1586" clsId="MultiDesc">
                      <a key="desc" refId="1587" ln="4" eid="SYS_STR">
                        <s>0.07</s>
                        <s>0,07</s>
                        <nl/>
                        <nl/>
                      </a>
                    </be>
                  </be>
                </val>
              </m>
              <m key="controlExpressions" refId="1588" keid="SYS_STR" veid="CodedExpControlloProspetto"/>
              <m key="inlineParameters" refId="1589" keid="SYS_STR" veid="CodedInlineParameter"/>
              <m key="queries" refId="1590" keid="SYS_STR" veid="Reporting.com.tagetik.query.IUserDefinedQueryVO,Reporting"/>
              <be key="sheets" refId="1591" clsId="FilterNode">
                <l key="dimensionOids" refId="1592" ln="0" eid="DimensionOid"/>
                <l key="AdHocParamDimensionOids" refId="1593" ln="0" eid="DimensionOid"/>
                <be key="data" refId="1594" clsId="FilterNodeData">
                  <ref key="filterNode" refId="1591"/>
                  <i key="segmentLevel">0</i>
                  <ref key="segment" refId="22"/>
                  <b key="placeHolder">N</b>
                  <ref key="weight" refId="23"/>
                  <be key="textMatchingCondition" refId="15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596" keid="SYS_STR" veid="ElaborationsLauncher"/>
              <m key="actionLists" refId="1597" keid="SYS_STR" veid="Reporting.com.tagetik.actionlist.ISnapshotActionList,Reporting"/>
              <l key="areas" refId="1598" ln="2" eid="SYS_STR">
                <s>Finanzielle_Kennzahlen_des_Uniper_Konzerns</s>
                <s>Text</s>
              </l>
              <l key="charts" refId="1599" ln="0" eid="SYS_STR"/>
              <l key="pivots" refId="1600" ln="0" eid="SYS_STR"/>
            </be>
          </val>
        </m>
        <m key="templateLayouts" refId="1601" keid="SYS_STR" veid="Reporting.com.tagetik.report.IReportTemplateLayoutVO,Reporting">
          <key>
            <s>Template02</s>
          </key>
          <val>
            <be refId="1602" clsId="ReportTemplateLayoutVO">
              <i key="index">2</i>
              <s key="code">Template02</s>
              <m key="cellFieldAddresses" refId="1603" keid="SYS_STR" veid="Reporting.com.tagetik.spreadsheet.gridwrappers.IGridReaderVO,Reporting"/>
              <m key="controlExpressionsAddresses" refId="1604" keid="SYS_STR" veid="Reporting.com.tagetik.spreadsheet.gridwrappers.IGridReaderVO,Reporting"/>
              <m key="inlineParameterAddresses" refId="1605" keid="SYS_STR" veid="Reporting.com.tagetik.spreadsheet.gridwrappers.IGridReaderVO,Reporting"/>
              <m key="dictionaryAddresses" refId="1606" keid="SYS_STR" veid="Reporting.com.tagetik.spreadsheet.gridwrappers.IGridReaderVO,Reporting"/>
              <m key="hyperlinkAddresses" refId="1607" keid="SYS_STR" veid="Reporting.com.tagetik.spreadsheet.gridwrappers.IGridReaderVO,Reporting"/>
              <m key="matrixGridReaders" refId="1608" keid="SYS_STR" veid="Reporting.com.tagetik.spreadsheet.gridwrappers.IGridReaderVO,Reporting"/>
              <m key="queryGridReaders" refId="1609" keid="SYS_STR" veid="Reporting.com.tagetik.spreadsheet.gridwrappers.IGridReaderVO,Reporting"/>
            </be>
          </val>
          <key>
            <s>Template01</s>
          </key>
          <val>
            <be refId="1610" clsId="ReportTemplateLayoutVO">
              <i key="index">1</i>
              <s key="code">Template01</s>
              <m key="cellFieldAddresses" refId="1611" keid="SYS_STR" veid="Reporting.com.tagetik.spreadsheet.gridwrappers.IGridReaderVO,Reporting"/>
              <m key="controlExpressionsAddresses" refId="1612" keid="SYS_STR" veid="Reporting.com.tagetik.spreadsheet.gridwrappers.IGridReaderVO,Reporting"/>
              <m key="inlineParameterAddresses" refId="1613" keid="SYS_STR" veid="Reporting.com.tagetik.spreadsheet.gridwrappers.IGridReaderVO,Reporting"/>
              <m key="dictionaryAddresses" refId="1614" keid="SYS_STR" veid="Reporting.com.tagetik.spreadsheet.gridwrappers.IGridReaderVO,Reporting">
                <key>
                  <s>Dict06</s>
                </key>
                <val>
                  <be refId="1615" clsId="ExcelCompactGridReaderVO">
                    <be key="element" refId="1616" clsId="BasicLogicalElement">
                      <i key="columnHeadersCount">0</i>
                      <i key="rowHeadersCount">0</i>
                      <i key="valueColumns">1</i>
                      <i key="valueRows">1</i>
                    </be>
                    <s key="firstCell">C23</s>
                  </be>
                </val>
              </m>
              <m key="hyperlinkAddresses" refId="1617" keid="SYS_STR" veid="Reporting.com.tagetik.spreadsheet.gridwrappers.IGridReaderVO,Reporting"/>
              <m key="matrixGridReaders" refId="1618" keid="SYS_STR" veid="Reporting.com.tagetik.spreadsheet.gridwrappers.IGridReaderVO,Reporting"/>
              <m key="queryGridReaders" refId="1619" keid="SYS_STR" veid="Reporting.com.tagetik.spreadsheet.gridwrappers.IGridReaderVO,Reporting"/>
            </be>
          </val>
          <key>
            <s>Template00</s>
          </key>
          <val>
            <be refId="1620" clsId="ReportTemplateLayoutVO">
              <i key="index">0</i>
              <s key="code">Template00</s>
              <m key="cellFieldAddresses" refId="1621" keid="SYS_STR" veid="Reporting.com.tagetik.spreadsheet.gridwrappers.IGridReaderVO,Reporting">
                <key>
                  <s>CellField01</s>
                </key>
                <val>
                  <be refId="1622" clsId="ExcelCompactGridReaderVO">
                    <be key="element" refId="1623" clsId="BasicLogicalElement">
                      <i key="columnHeadersCount">0</i>
                      <i key="rowHeadersCount">0</i>
                      <i key="valueColumns">1</i>
                      <i key="valueRows">1</i>
                    </be>
                    <s key="firstCell">M5</s>
                  </be>
                </val>
                <key>
                  <s>CellField00</s>
                </key>
                <val>
                  <be refId="1624" clsId="ExcelCompactGridReaderVO">
                    <be key="element" refId="1625" clsId="BasicLogicalElement">
                      <i key="columnHeadersCount">0</i>
                      <i key="rowHeadersCount">0</i>
                      <i key="valueColumns">1</i>
                      <i key="valueRows">1</i>
                    </be>
                    <s key="firstCell">M3</s>
                  </be>
                </val>
              </m>
              <m key="controlExpressionsAddresses" refId="1626" keid="SYS_STR" veid="Reporting.com.tagetik.spreadsheet.gridwrappers.IGridReaderVO,Reporting"/>
              <m key="inlineParameterAddresses" refId="1627" keid="SYS_STR" veid="Reporting.com.tagetik.spreadsheet.gridwrappers.IGridReaderVO,Reporting"/>
              <m key="dictionaryAddresses" refId="1628" keid="SYS_STR" veid="Reporting.com.tagetik.spreadsheet.gridwrappers.IGridReaderVO,Reporting">
                <key>
                  <s>Dict19</s>
                </key>
                <val>
                  <be refId="1629" clsId="ExcelCompactGridReaderVO">
                    <be key="element" refId="1630" clsId="BasicLogicalElement">
                      <i key="columnHeadersCount">0</i>
                      <i key="rowHeadersCount">0</i>
                      <i key="valueColumns">1</i>
                      <i key="valueRows">1</i>
                    </be>
                    <s key="firstCell">B66</s>
                  </be>
                </val>
                <key>
                  <s>Dict43</s>
                </key>
                <val>
                  <be refId="1631" clsId="ExcelCompactGridReaderVO">
                    <be key="element" refId="1632" clsId="BasicLogicalElement">
                      <i key="columnHeadersCount">0</i>
                      <i key="rowHeadersCount">0</i>
                      <i key="valueColumns">1</i>
                      <i key="valueRows">1</i>
                    </be>
                    <s key="firstCell">H55</s>
                  </be>
                </val>
                <key>
                  <s>Dict53</s>
                </key>
                <val>
                  <be refId="1633" clsId="ExcelCompactGridReaderVO">
                    <be key="element" refId="1634" clsId="BasicLogicalElement">
                      <i key="columnHeadersCount">0</i>
                      <i key="rowHeadersCount">0</i>
                      <i key="valueColumns">1</i>
                      <i key="valueRows">1</i>
                    </be>
                    <s key="firstCell">I58</s>
                  </be>
                </val>
                <key>
                  <s>Dict23</s>
                </key>
                <val>
                  <be refId="1635" clsId="ExcelCompactGridReaderVO">
                    <be key="element" refId="1636" clsId="BasicLogicalElement">
                      <i key="columnHeadersCount">0</i>
                      <i key="rowHeadersCount">0</i>
                      <i key="valueColumns">1</i>
                      <i key="valueRows">1</i>
                    </be>
                    <s key="firstCell">B70</s>
                  </be>
                </val>
                <key>
                  <s>Dict33</s>
                </key>
                <val>
                  <be refId="1637" clsId="ExcelCompactGridReaderVO">
                    <be key="element" refId="1638" clsId="BasicLogicalElement">
                      <i key="columnHeadersCount">0</i>
                      <i key="rowHeadersCount">0</i>
                      <i key="valueColumns">1</i>
                      <i key="valueRows">1</i>
                    </be>
                    <s key="firstCell">H107</s>
                  </be>
                </val>
                <key>
                  <s>Dict03</s>
                </key>
                <val>
                  <be refId="1639" clsId="ExcelCompactGridReaderVO">
                    <be key="element" refId="1640" clsId="BasicLogicalElement">
                      <i key="columnHeadersCount">0</i>
                      <i key="rowHeadersCount">0</i>
                      <i key="valueColumns">1</i>
                      <i key="valueRows">1</i>
                    </be>
                    <s key="firstCell">B59</s>
                  </be>
                </val>
                <key>
                  <s>Dict13</s>
                </key>
                <val>
                  <be refId="1641" clsId="ExcelCompactGridReaderVO">
                    <be key="element" refId="1642" clsId="BasicLogicalElement">
                      <i key="columnHeadersCount">0</i>
                      <i key="rowHeadersCount">0</i>
                      <i key="valueColumns">1</i>
                      <i key="valueRows">1</i>
                    </be>
                    <s key="firstCell">B57</s>
                  </be>
                </val>
                <key>
                  <s>Dict46</s>
                </key>
                <val>
                  <be refId="1643" clsId="ExcelCompactGridReaderVO">
                    <be key="element" refId="1644" clsId="BasicLogicalElement">
                      <i key="columnHeadersCount">0</i>
                      <i key="rowHeadersCount">0</i>
                      <i key="valueColumns">1</i>
                      <i key="valueRows">1</i>
                    </be>
                    <s key="firstCell">G56</s>
                  </be>
                </val>
                <key>
                  <s>Dict56</s>
                </key>
                <val>
                  <be refId="1645" clsId="ExcelCompactGridReaderVO">
                    <be key="element" refId="1646" clsId="BasicLogicalElement">
                      <i key="columnHeadersCount">0</i>
                      <i key="rowHeadersCount">0</i>
                      <i key="valueColumns">1</i>
                      <i key="valueRows">1</i>
                    </be>
                    <s key="firstCell">F58</s>
                  </be>
                </val>
                <key>
                  <s>Dict26</s>
                </key>
                <val>
                  <be refId="1647" clsId="ExcelCompactGridReaderVO">
                    <be key="element" refId="1648" clsId="BasicLogicalElement">
                      <i key="columnHeadersCount">0</i>
                      <i key="rowHeadersCount">0</i>
                      <i key="valueColumns">1</i>
                      <i key="valueRows">1</i>
                    </be>
                    <s key="firstCell">B53</s>
                  </be>
                </val>
                <key>
                  <s>Dict36</s>
                </key>
                <val>
                  <be refId="1649" clsId="ExcelCompactGridReaderVO">
                    <be key="element" refId="1650" clsId="BasicLogicalElement">
                      <i key="columnHeadersCount">0</i>
                      <i key="rowHeadersCount">0</i>
                      <i key="valueColumns">1</i>
                      <i key="valueRows">1</i>
                    </be>
                    <s key="firstCell">G55</s>
                  </be>
                </val>
                <key>
                  <s>Dict06</s>
                </key>
                <val>
                  <be refId="1651" clsId="ExcelCompactGridReaderVO">
                    <be key="element" refId="1652" clsId="BasicLogicalElement">
                      <i key="columnHeadersCount">0</i>
                      <i key="rowHeadersCount">0</i>
                      <i key="valueColumns">1</i>
                      <i key="valueRows">1</i>
                    </be>
                    <s key="firstCell">B74</s>
                  </be>
                </val>
                <key>
                  <s>Dict16</s>
                </key>
                <val>
                  <be refId="1653" clsId="ExcelCompactGridReaderVO">
                    <be key="element" refId="1654" clsId="BasicLogicalElement">
                      <i key="columnHeadersCount">0</i>
                      <i key="rowHeadersCount">0</i>
                      <i key="valueColumns">1</i>
                      <i key="valueRows">1</i>
                    </be>
                    <s key="firstCell">I64</s>
                  </be>
                </val>
                <key>
                  <s>Dict48</s>
                </key>
                <val>
                  <be refId="1655" clsId="ExcelCompactGridReaderVO">
                    <be key="element" refId="1656" clsId="BasicLogicalElement">
                      <i key="columnHeadersCount">0</i>
                      <i key="rowHeadersCount">0</i>
                      <i key="valueColumns">1</i>
                      <i key="valueRows">1</i>
                    </be>
                    <s key="firstCell">I56</s>
                  </be>
                </val>
                <key>
                  <s>Dict55</s>
                </key>
                <val>
                  <be refId="1657" clsId="ExcelCompactGridReaderVO">
                    <be key="element" refId="1658" clsId="BasicLogicalElement">
                      <i key="columnHeadersCount">0</i>
                      <i key="rowHeadersCount">0</i>
                      <i key="valueColumns">1</i>
                      <i key="valueRows">1</i>
                    </be>
                    <s key="firstCell">G58</s>
                  </be>
                </val>
                <key>
                  <s>Dict25</s>
                </key>
                <val>
                  <be refId="1659" clsId="ExcelCompactGridReaderVO">
                    <be key="element" refId="1660" clsId="BasicLogicalElement">
                      <i key="columnHeadersCount">0</i>
                      <i key="rowHeadersCount">0</i>
                      <i key="valueColumns">1</i>
                      <i key="valueRows">1</i>
                    </be>
                    <s key="firstCell">B72</s>
                  </be>
                </val>
                <key>
                  <s>Dict35</s>
                </key>
                <val>
                  <be refId="1661" clsId="ExcelCompactGridReaderVO">
                    <be key="element" refId="1662" clsId="BasicLogicalElement">
                      <i key="columnHeadersCount">0</i>
                      <i key="rowHeadersCount">0</i>
                      <i key="valueColumns">1</i>
                      <i key="valueRows">1</i>
                    </be>
                    <s key="firstCell">H64</s>
                  </be>
                </val>
                <key>
                  <s>Dict05</s>
                </key>
                <val>
                  <be refId="1663" clsId="ExcelCompactGridReaderVO">
                    <be key="element" refId="1664" clsId="BasicLogicalElement">
                      <i key="columnHeadersCount">0</i>
                      <i key="rowHeadersCount">0</i>
                      <i key="valueColumns">1</i>
                      <i key="valueRows">1</i>
                    </be>
                    <s key="firstCell">B73</s>
                  </be>
                </val>
                <key>
                  <s>Dict15</s>
                </key>
                <val>
                  <be refId="1665" clsId="ExcelCompactGridReaderVO">
                    <be key="element" refId="1666" clsId="BasicLogicalElement">
                      <i key="columnHeadersCount">0</i>
                      <i key="rowHeadersCount">0</i>
                      <i key="valueColumns">1</i>
                      <i key="valueRows">1</i>
                    </be>
                    <s key="firstCell">B61</s>
                  </be>
                </val>
                <key>
                  <s>Dict58</s>
                </key>
                <val>
                  <be refId="1667" clsId="ExcelCompactGridReaderVO">
                    <be key="element" refId="1668" clsId="BasicLogicalElement">
                      <i key="columnHeadersCount">0</i>
                      <i key="rowHeadersCount">0</i>
                      <i key="valueColumns">1</i>
                      <i key="valueRows">1</i>
                    </be>
                    <s key="firstCell">D58</s>
                  </be>
                </val>
                <key>
                  <s>Dict40</s>
                </key>
                <val>
                  <be refId="1669" clsId="ExcelCompactGridReaderVO">
                    <be key="element" refId="1670" clsId="BasicLogicalElement">
                      <i key="columnHeadersCount">0</i>
                      <i key="rowHeadersCount">0</i>
                      <i key="valueColumns">1</i>
                      <i key="valueRows">1</i>
                    </be>
                    <s key="firstCell">I67</s>
                  </be>
                </val>
                <key>
                  <s>Dict50</s>
                </key>
                <val>
                  <be refId="1671" clsId="ExcelCompactGridReaderVO">
                    <be key="element" refId="1672" clsId="BasicLogicalElement">
                      <i key="columnHeadersCount">0</i>
                      <i key="rowHeadersCount">0</i>
                      <i key="valueColumns">1</i>
                      <i key="valueRows">1</i>
                    </be>
                    <s key="firstCell">G57</s>
                  </be>
                </val>
                <key>
                  <s>Dict20</s>
                </key>
                <val>
                  <be refId="1673" clsId="ExcelCompactGridReaderVO">
                    <be key="element" refId="1674" clsId="BasicLogicalElement">
                      <i key="columnHeadersCount">0</i>
                      <i key="rowHeadersCount">0</i>
                      <i key="valueColumns">1</i>
                      <i key="valueRows">1</i>
                    </be>
                    <s key="firstCell">B67</s>
                  </be>
                </val>
                <key>
                  <s>Dict30</s>
                </key>
                <val>
                  <be refId="1675" clsId="ExcelCompactGridReaderVO">
                    <be key="element" refId="1676" clsId="BasicLogicalElement">
                      <i key="columnHeadersCount">0</i>
                      <i key="rowHeadersCount">0</i>
                      <i key="valueColumns">1</i>
                      <i key="valueRows">1</i>
                    </be>
                    <s key="firstCell">F108</s>
                  </be>
                </val>
                <key>
                  <s>Dict00</s>
                </key>
                <val>
                  <be refId="1677" clsId="ExcelCompactGridReaderVO">
                    <be key="element" refId="1678" clsId="BasicLogicalElement">
                      <i key="columnHeadersCount">0</i>
                      <i key="rowHeadersCount">0</i>
                      <i key="valueColumns">1</i>
                      <i key="valueRows">1</i>
                    </be>
                    <s key="firstCell">D54</s>
                  </be>
                </val>
                <key>
                  <s>Dict10</s>
                </key>
                <val>
                  <be refId="1679" clsId="ExcelCompactGridReaderVO">
                    <be key="element" refId="1680" clsId="BasicLogicalElement">
                      <i key="columnHeadersCount">0</i>
                      <i key="rowHeadersCount">0</i>
                      <i key="valueColumns">1</i>
                      <i key="valueRows">1</i>
                    </be>
                    <s key="firstCell">D74</s>
                  </be>
                </val>
                <key>
                  <s>Dict47</s>
                </key>
                <val>
                  <be refId="1681" clsId="ExcelCompactGridReaderVO">
                    <be key="element" refId="1682" clsId="BasicLogicalElement">
                      <i key="columnHeadersCount">0</i>
                      <i key="rowHeadersCount">0</i>
                      <i key="valueColumns">1</i>
                      <i key="valueRows">1</i>
                    </be>
                    <s key="firstCell">H56</s>
                  </be>
                </val>
                <key>
                  <s>Dict27</s>
                </key>
                <val>
                  <be refId="1683" clsId="ExcelCompactGridReaderVO">
                    <be key="element" refId="1684" clsId="BasicLogicalElement">
                      <i key="columnHeadersCount">0</i>
                      <i key="rowHeadersCount">0</i>
                      <i key="valueColumns">1</i>
                      <i key="valueRows">1</i>
                    </be>
                    <s key="firstCell">E107</s>
                  </be>
                </val>
                <key>
                  <s>Dict37</s>
                </key>
                <val>
                  <be refId="1685" clsId="ExcelCompactGridReaderVO">
                    <be key="element" refId="1686" clsId="BasicLogicalElement">
                      <i key="columnHeadersCount">0</i>
                      <i key="rowHeadersCount">0</i>
                      <i key="valueColumns">1</i>
                      <i key="valueRows">1</i>
                    </be>
                    <s key="firstCell">G64</s>
                  </be>
                </val>
                <key>
                  <s>Dict07</s>
                </key>
                <val>
                  <be refId="1687" clsId="ExcelCompactGridReaderVO">
                    <be key="element" refId="1688" clsId="BasicLogicalElement">
                      <i key="columnHeadersCount">0</i>
                      <i key="rowHeadersCount">0</i>
                      <i key="valueColumns">1</i>
                      <i key="valueRows">1</i>
                    </be>
                    <s key="firstCell">B75</s>
                  </be>
                </val>
                <key>
                  <s>Dict17</s>
                </key>
                <val>
                  <be refId="1689" clsId="ExcelCompactGridReaderVO">
                    <be key="element" refId="1690" clsId="BasicLogicalElement">
                      <i key="columnHeadersCount">0</i>
                      <i key="rowHeadersCount">0</i>
                      <i key="valueColumns">1</i>
                      <i key="valueRows">1</i>
                    </be>
                    <s key="firstCell">B63</s>
                  </be>
                </val>
                <key>
                  <s>Dict28</s>
                </key>
                <val>
                  <be refId="1691" clsId="ExcelCompactGridReaderVO">
                    <be key="element" refId="1692" clsId="BasicLogicalElement">
                      <i key="columnHeadersCount">0</i>
                      <i key="rowHeadersCount">0</i>
                      <i key="valueColumns">1</i>
                      <i key="valueRows">1</i>
                    </be>
                    <s key="firstCell">E108</s>
                  </be>
                </val>
                <key>
                  <s>Dict38</s>
                </key>
                <val>
                  <be refId="1693" clsId="ExcelCompactGridReaderVO">
                    <be key="element" refId="1694" clsId="BasicLogicalElement">
                      <i key="columnHeadersCount">0</i>
                      <i key="rowHeadersCount">0</i>
                      <i key="valueColumns">1</i>
                      <i key="valueRows">1</i>
                    </be>
                    <s key="firstCell">E58</s>
                  </be>
                </val>
                <key>
                  <s>Dict08</s>
                </key>
                <val>
                  <be refId="1695" clsId="ExcelCompactGridReaderVO">
                    <be key="element" refId="1696" clsId="BasicLogicalElement">
                      <i key="columnHeadersCount">0</i>
                      <i key="rowHeadersCount">0</i>
                      <i key="valueColumns">1</i>
                      <i key="valueRows">1</i>
                    </be>
                    <s key="firstCell">B76</s>
                  </be>
                </val>
                <key>
                  <s>Dict18</s>
                </key>
                <val>
                  <be refId="1697" clsId="ExcelCompactGridReaderVO">
                    <be key="element" refId="1698" clsId="BasicLogicalElement">
                      <i key="columnHeadersCount">0</i>
                      <i key="rowHeadersCount">0</i>
                      <i key="valueColumns">1</i>
                      <i key="valueRows">1</i>
                    </be>
                    <s key="firstCell">B64</s>
                  </be>
                </val>
                <key>
                  <s>Dict42</s>
                </key>
                <val>
                  <be refId="1699" clsId="ExcelCompactGridReaderVO">
                    <be key="element" refId="1700" clsId="BasicLogicalElement">
                      <i key="columnHeadersCount">0</i>
                      <i key="rowHeadersCount">0</i>
                      <i key="valueColumns">1</i>
                      <i key="valueRows">1</i>
                    </be>
                    <s key="firstCell">E65</s>
                  </be>
                </val>
                <key>
                  <s>Dict52</s>
                </key>
                <val>
                  <be refId="1701" clsId="ExcelCompactGridReaderVO">
                    <be key="element" refId="1702" clsId="BasicLogicalElement">
                      <i key="columnHeadersCount">0</i>
                      <i key="rowHeadersCount">0</i>
                      <i key="valueColumns">1</i>
                      <i key="valueRows">1</i>
                    </be>
                    <s key="firstCell">I57</s>
                  </be>
                </val>
                <key>
                  <s>Dict22</s>
                </key>
                <val>
                  <be refId="1703" clsId="ExcelCompactGridReaderVO">
                    <be key="element" refId="1704" clsId="BasicLogicalElement">
                      <i key="columnHeadersCount">0</i>
                      <i key="rowHeadersCount">0</i>
                      <i key="valueColumns">1</i>
                      <i key="valueRows">1</i>
                    </be>
                    <s key="firstCell">B69</s>
                  </be>
                </val>
                <key>
                  <s>Dict32</s>
                </key>
                <val>
                  <be refId="1705" clsId="ExcelCompactGridReaderVO">
                    <be key="element" refId="1706" clsId="BasicLogicalElement">
                      <i key="columnHeadersCount">0</i>
                      <i key="rowHeadersCount">0</i>
                      <i key="valueColumns">1</i>
                      <i key="valueRows">1</i>
                    </be>
                    <s key="firstCell">G108</s>
                  </be>
                </val>
                <key>
                  <s>Dict02</s>
                </key>
                <val>
                  <be refId="1707" clsId="ExcelCompactGridReaderVO">
                    <be key="element" refId="1708" clsId="BasicLogicalElement">
                      <i key="columnHeadersCount">0</i>
                      <i key="rowHeadersCount">0</i>
                      <i key="valueColumns">1</i>
                      <i key="valueRows">1</i>
                    </be>
                    <s key="firstCell">M4</s>
                  </be>
                </val>
                <key>
                  <s>Dict12</s>
                </key>
                <val>
                  <be refId="1709" clsId="ExcelCompactGridReaderVO">
                    <be key="element" refId="1710" clsId="BasicLogicalElement">
                      <i key="columnHeadersCount">0</i>
                      <i key="rowHeadersCount">0</i>
                      <i key="valueColumns">1</i>
                      <i key="valueRows">1</i>
                    </be>
                    <s key="firstCell">B56</s>
                  </be>
                </val>
                <key>
                  <s>Dict51</s>
                </key>
                <val>
                  <be refId="1711" clsId="ExcelCompactGridReaderVO">
                    <be key="element" refId="1712" clsId="BasicLogicalElement">
                      <i key="columnHeadersCount">0</i>
                      <i key="rowHeadersCount">0</i>
                      <i key="valueColumns">1</i>
                      <i key="valueRows">1</i>
                    </be>
                    <s key="firstCell">H57</s>
                  </be>
                </val>
                <key>
                  <s>Dict21</s>
                </key>
                <val>
                  <be refId="1713" clsId="ExcelCompactGridReaderVO">
                    <be key="element" refId="1714" clsId="BasicLogicalElement">
                      <i key="columnHeadersCount">0</i>
                      <i key="rowHeadersCount">0</i>
                      <i key="valueColumns">1</i>
                      <i key="valueRows">1</i>
                    </be>
                    <s key="firstCell">B68</s>
                  </be>
                </val>
                <key>
                  <s>Dict31</s>
                </key>
                <val>
                  <be refId="1715" clsId="ExcelCompactGridReaderVO">
                    <be key="element" refId="1716" clsId="BasicLogicalElement">
                      <i key="columnHeadersCount">0</i>
                      <i key="rowHeadersCount">0</i>
                      <i key="valueColumns">1</i>
                      <i key="valueRows">1</i>
                    </be>
                    <s key="firstCell">G107</s>
                  </be>
                </val>
                <key>
                  <s>Dict01</s>
                </key>
                <val>
                  <be refId="1717" clsId="ExcelCompactGridReaderVO">
                    <be key="element" refId="1718" clsId="BasicLogicalElement">
                      <i key="columnHeadersCount">0</i>
                      <i key="rowHeadersCount">0</i>
                      <i key="valueColumns">1</i>
                      <i key="valueRows">1</i>
                    </be>
                    <s key="firstCell">B2</s>
                  </be>
                </val>
                <key>
                  <s>Dict11</s>
                </key>
                <val>
                  <be refId="1719" clsId="ExcelCompactGridReaderVO">
                    <be key="element" refId="1720" clsId="BasicLogicalElement">
                      <i key="columnHeadersCount">0</i>
                      <i key="rowHeadersCount">0</i>
                      <i key="valueColumns">1</i>
                      <i key="valueRows">1</i>
                    </be>
                    <s key="firstCell">F65</s>
                  </be>
                </val>
                <key>
                  <s>Dict44</s>
                </key>
                <val>
                  <be refId="1721" clsId="ExcelCompactGridReaderVO">
                    <be key="element" refId="1722" clsId="BasicLogicalElement">
                      <i key="columnHeadersCount">0</i>
                      <i key="rowHeadersCount">0</i>
                      <i key="valueColumns">1</i>
                      <i key="valueRows">1</i>
                    </be>
                    <s key="firstCell">I55</s>
                  </be>
                </val>
                <key>
                  <s>Dict54</s>
                </key>
                <val>
                  <be refId="1723" clsId="ExcelCompactGridReaderVO">
                    <be key="element" refId="1724" clsId="BasicLogicalElement">
                      <i key="columnHeadersCount">0</i>
                      <i key="rowHeadersCount">0</i>
                      <i key="valueColumns">1</i>
                      <i key="valueRows">1</i>
                    </be>
                    <s key="firstCell">H58</s>
                  </be>
                </val>
                <key>
                  <s>Dict34</s>
                </key>
                <val>
                  <be refId="1725" clsId="ExcelCompactGridReaderVO">
                    <be key="element" refId="1726" clsId="BasicLogicalElement">
                      <i key="columnHeadersCount">0</i>
                      <i key="rowHeadersCount">0</i>
                      <i key="valueColumns">1</i>
                      <i key="valueRows">1</i>
                    </be>
                    <s key="firstCell">H108</s>
                  </be>
                </val>
                <key>
                  <s>Dict04</s>
                </key>
                <val>
                  <be refId="1727" clsId="ExcelCompactGridReaderVO">
                    <be key="element" refId="1728" clsId="BasicLogicalElement">
                      <i key="columnHeadersCount">0</i>
                      <i key="rowHeadersCount">0</i>
                      <i key="valueColumns">1</i>
                      <i key="valueRows">1</i>
                    </be>
                    <s key="firstCell">B65</s>
                  </be>
                </val>
                <key>
                  <s>Dict14</s>
                </key>
                <val>
                  <be refId="1729" clsId="ExcelCompactGridReaderVO">
                    <be key="element" refId="1730" clsId="BasicLogicalElement">
                      <i key="columnHeadersCount">0</i>
                      <i key="rowHeadersCount">0</i>
                      <i key="valueColumns">1</i>
                      <i key="valueRows">1</i>
                    </be>
                    <s key="firstCell">B60</s>
                  </be>
                </val>
                <key>
                  <s>Dict29</s>
                </key>
                <val>
                  <be refId="1731" clsId="ExcelCompactGridReaderVO">
                    <be key="element" refId="1732" clsId="BasicLogicalElement">
                      <i key="columnHeadersCount">0</i>
                      <i key="rowHeadersCount">0</i>
                      <i key="valueColumns">1</i>
                      <i key="valueRows">1</i>
                    </be>
                    <s key="firstCell">F107</s>
                  </be>
                </val>
                <key>
                  <s>Dict39</s>
                </key>
                <val>
                  <be refId="1733" clsId="ExcelCompactGridReaderVO">
                    <be key="element" refId="1734" clsId="BasicLogicalElement">
                      <i key="columnHeadersCount">0</i>
                      <i key="rowHeadersCount">0</i>
                      <i key="valueColumns">1</i>
                      <i key="valueRows">1</i>
                    </be>
                    <s key="firstCell">E59</s>
                  </be>
                </val>
                <key>
                  <s>Dict09</s>
                </key>
                <val>
                  <be refId="1735" clsId="ExcelCompactGridReaderVO">
                    <be key="element" refId="1736" clsId="BasicLogicalElement">
                      <i key="columnHeadersCount">0</i>
                      <i key="rowHeadersCount">0</i>
                      <i key="valueColumns">1</i>
                      <i key="valueRows">1</i>
                    </be>
                    <s key="firstCell">B77</s>
                  </be>
                </val>
                <key>
                  <s>Dict24</s>
                </key>
                <val>
                  <be refId="1737" clsId="ExcelCompactGridReaderVO">
                    <be key="element" refId="1738" clsId="BasicLogicalElement">
                      <i key="columnHeadersCount">0</i>
                      <i key="rowHeadersCount">0</i>
                      <i key="valueColumns">1</i>
                      <i key="valueRows">1</i>
                    </be>
                    <s key="firstCell">F59</s>
                  </be>
                </val>
                <key>
                  <s>Dict41</s>
                </key>
                <val>
                  <be refId="1739" clsId="ExcelCompactGridReaderVO">
                    <be key="element" refId="1740" clsId="BasicLogicalElement">
                      <i key="columnHeadersCount">0</i>
                      <i key="rowHeadersCount">0</i>
                      <i key="valueColumns">1</i>
                      <i key="valueRows">1</i>
                    </be>
                    <s key="firstCell">I65</s>
                  </be>
                </val>
                <key>
                  <s>Dict45</s>
                </key>
                <val>
                  <be refId="1741" clsId="ExcelCompactGridReaderVO">
                    <be key="element" refId="1742" clsId="BasicLogicalElement">
                      <i key="columnHeadersCount">0</i>
                      <i key="rowHeadersCount">0</i>
                      <i key="valueColumns">1</i>
                      <i key="valueRows">1</i>
                    </be>
                    <s key="firstCell">H65</s>
                  </be>
                </val>
                <key>
                  <s>Dict49</s>
                </key>
                <val>
                  <be refId="1743" clsId="ExcelCompactGridReaderVO">
                    <be key="element" refId="1744" clsId="BasicLogicalElement">
                      <i key="columnHeadersCount">0</i>
                      <i key="rowHeadersCount">0</i>
                      <i key="valueColumns">1</i>
                      <i key="valueRows">1</i>
                    </be>
                    <s key="firstCell">G65</s>
                  </be>
                </val>
              </m>
              <m key="hyperlinkAddresses" refId="1745" keid="SYS_STR" veid="Reporting.com.tagetik.spreadsheet.gridwrappers.IGridReaderVO,Reporting"/>
              <m key="matrixGridReaders" refId="1746" keid="SYS_STR" veid="Reporting.com.tagetik.spreadsheet.gridwrappers.IGridReaderVO,Reporting">
                <key>
                  <s>Matrix01 copy00</s>
                </key>
                <val>
                  <be refId="1747" clsId="ExcelCompactGridReaderVO">
                    <be key="element" refId="1748" clsId="BasicLogicalElement">
                      <i key="columnHeadersCount">1</i>
                      <i key="rowHeadersCount">1</i>
                      <i key="valueColumns">7</i>
                      <i key="valueRows">8</i>
                    </be>
                    <s key="firstCell">C19</s>
                  </be>
                </val>
                <key>
                  <s>Controlling Hierarchy</s>
                </key>
                <val>
                  <be refId="1749" clsId="ExcelCompactGridReaderVO">
                    <be key="element" refId="1750" clsId="BasicLogicalElement">
                      <i key="columnHeadersCount">1</i>
                      <i key="rowHeadersCount">1</i>
                      <i key="valueColumns">7</i>
                      <i key="valueRows">2</i>
                    </be>
                    <s key="firstCell">C37</s>
                  </be>
                </val>
                <key>
                  <s>Employees</s>
                </key>
                <val>
                  <be refId="1751" clsId="ExcelCompactGridReaderVO">
                    <be key="element" refId="1752" clsId="BasicLogicalElement">
                      <i key="columnHeadersCount">1</i>
                      <i key="rowHeadersCount">1</i>
                      <i key="valueColumns">4</i>
                      <i key="valueRows">5</i>
                    </be>
                    <s key="firstCell">C30</s>
                  </be>
                </val>
                <key>
                  <s>Matrix01 - Data Entry</s>
                </key>
                <val>
                  <be refId="1753" clsId="ExcelCompactGridReaderVO">
                    <be key="element" refId="1754" clsId="BasicLogicalElement">
                      <i key="columnHeadersCount">1</i>
                      <i key="rowHeadersCount">2</i>
                      <i key="valueColumns">3</i>
                      <i key="valueRows">3</i>
                    </be>
                    <s key="firstCell">B45</s>
                  </be>
                </val>
                <key>
                  <s>Investment</s>
                </key>
                <val>
                  <be refId="1755" clsId="ExcelCompactGridReaderVO">
                    <be key="element" refId="1756" clsId="BasicLogicalElement">
                      <i key="columnHeadersCount">1</i>
                      <i key="rowHeadersCount">1</i>
                      <i key="valueColumns">7</i>
                      <i key="valueRows">11</i>
                    </be>
                    <s key="firstCell">B113</s>
                  </be>
                </val>
                <key>
                  <s>Matrix01</s>
                </key>
                <val>
                  <be refId="1757" clsId="ExcelCompactGridReaderVO">
                    <be key="element" refId="1758" clsId="BasicLogicalElement">
                      <i key="columnHeadersCount">1</i>
                      <i key="rowHeadersCount">2</i>
                      <i key="valueColumns">7</i>
                      <i key="valueRows">15</i>
                    </be>
                    <s key="firstCell">B3</s>
                  </be>
                </val>
              </m>
              <m key="queryGridReaders" refId="1759" keid="SYS_STR" veid="Reporting.com.tagetik.spreadsheet.gridwrappers.IGridReaderVO,Reporting"/>
            </be>
          </val>
        </m>
        <m key="adHocParameters" refId="1760" keid="SYS_STR" veid="ProspParametro"/>
        <l key="parametersToBeRequested" refId="1761" ln="2" eid="ParameterInfo">
          <be refId="1762" clsId="ParameterInfo">
            <cust key="oid" clsId="DimensionOid">5343455F24-45-41435F5343455F434F4E535F504152545F30303031--50-</cust>
            <b key="explicitlyUsed">S</b>
            <b key="forced">N</b>
            <b key="advanced">N</b>
          </be>
          <be refId="1763" clsId="ParameterInfo">
            <cust key="oid" clsId="DimensionOid">504552-45-41435F5045525F414C4C5F504152545F30303031--50-</cust>
            <b key="explicitlyUsed">S</b>
            <b key="forced">N</b>
            <b key="advanced">N</b>
          </be>
        </l>
      </be>
      <be key="launchResult" refId="1764" clsId="MultiRepLaunchResult">
        <be key="elabResult" refId="1765" clsId="ElabResult">
          <s key="id">FF8080818C342DC5018DCC476EE322E5</s>
          <m key="properties" refId="1766" keid="SYS_STR" veid="SYS_STR"/>
          <e key="status" refId="1767" id="ElabStatusEnum">C</e>
        </be>
        <m key="valori" refId="1768" keid="SYS_STR" veid="ProspElaborationTaskResult">
          <key>
            <s>Template02</s>
          </key>
          <val>
            <be refId="1769" clsId="ProspElaborationTaskResult">
              <be key="prospElaborazioneResult" refId="1770" clsId="ProspElaborationResult">
                <s key="dbId">PROD_TGK_UNIPER_001</s>
                <e key="endInsertionStatus" refId="1771" id="EndInsertionNotifierResult">CANNOT_MANAGE</e>
                <m key="valori" refId="1772" keid="SYS_STR" veid="Framework.com.tagetik.datatypes.IRecordset,framework"/>
                <d key="runDate">1708529257635</d>
                <m key="tableNameOfRow" refId="1773" keid="SYS_STR" veid="TableNameInfo"/>
                <m key="intestazioni" refId="1774" keid="SYS_STR" veid="Framework.com.tagetik.datatypes.IRecordset,framework"/>
                <m key="intestazioniLink" refId="1775" keid="SYS_STR" veid="Framework.com.tagetik.datatypes.IRecordset,framework"/>
                <m key="celleEditabili" refId="1776" keid="SYS_STR" veid="Reporting.com.tagetik.launchedreport.ReportingCell[],Reporting"/>
                <m key="dictionaryTerms" refId="1777" keid="SYS_STR" veid="SYS_STR"/>
                <rs key="cellFields" refId="1778" rowCount="0" fieldNames=""/>
                <be key="reportTemplate" refId="1779" clsId="ReportTemplateVO">
                  <s key="code">Template02</s>
                  <s key="desc">Indicators Quarter</s>
                  <m key="matrices" refId="1780" keid="SYS_STR" veid="Reporting.com.tagetik.tables.IMatrixPositionBlockVO,Reporting"/>
                  <m key="cellFields" refId="1781" keid="SYS_STR" veid="CodeCellField"/>
                  <m key="dictionary" refId="1782" keid="SYS_STR" veid="CodeMultiDescVO"/>
                  <m key="controlExpressions" refId="1783" keid="SYS_STR" veid="CodedExpControlloProspetto"/>
                  <m key="inlineParameters" refId="1784" keid="SYS_STR" veid="CodedInlineParameter"/>
                  <m key="queries" refId="1785" keid="SYS_STR" veid="Reporting.com.tagetik.query.IUserDefinedQueryVO,Reporting"/>
                  <m key="launchers" refId="1786" keid="SYS_STR" veid="ElaborationsLauncher"/>
                  <m key="actionLists" refId="1787" keid="SYS_STR" veid="Reporting.com.tagetik.actionlist.ISnapshotActionList,Reporting"/>
                  <l key="areas" refId="1788" ln="0" eid="SYS_STR"/>
                  <l key="charts" refId="1789" ln="0" eid="SYS_STR"/>
                  <l key="pivots" refId="1790" ln="0" eid="SYS_STR"/>
                </be>
                <b key="forceRebuild">N</b>
                <b key="forceReopen">N</b>
                <rs key="tempiElaborazione" refId="1791" rowCount="5" fieldNames="MATRICE,TIPO,TEMPO">
                  <field name="MATRICE">
                    <s/>
                    <s/>
                    <s/>
                    <s/>
                    <s/>
                  </field>
                  <field name="TIPO">
                    <s>PRE_EXPLOSION</s>
                    <s>CELL_FIELDS</s>
                    <s>QUEUING TIME</s>
                    <s>OTHER</s>
                    <s>POST_EXPLOSION</s>
                  </field>
                  <field name="TEMPO">
                    <s>0</s>
                    <s>0</s>
                    <s>0</s>
                    <s>0</s>
                    <s>0</s>
                  </field>
                </rs>
                <be key="styleSheet" refId="1792" clsId="StyleSheetResult"/>
                <a key="sheetNames" refId="1793" ln="1" eid="SYS_STR">
                  <s>Indicators Quarter</s>
                </a>
                <s key="scripts"/>
                <l key="sheetsToHide" refId="1794" ln="0" eid="SYS_STR"/>
                <be key="reportFilters" refId="1795" clsId="FilterNode">
                  <l key="dimensionOids" refId="1796" ln="0" eid="DimensionOid"/>
                  <l key="AdHocParamDimensionOids" refId="1797" ln="0" eid="DimensionOid"/>
                  <be key="data" refId="1798" clsId="FilterNodeData">
                    <ref key="filterNode" refId="1795"/>
                    <i key="segmentLevel">0</i>
                    <ref key="segment" refId="22"/>
                    <b key="placeHolder">N</b>
                    <ref key="weight" refId="23"/>
                    <be key="textMatchingCondition" refId="179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800" ln="0" eid="Framework.com.tagetik.trees.INode,framework"/>
                </be>
                <m key="dataTypes" refId="1801" keid="SYS_STR" veid="DataTypesMap"/>
                <m key="queries" refId="1802" keid="SYS_STR" veid="MultiSheetQueryResultVO"/>
                <m key="validationQueries" refId="1803" keid="SYS_STR" veid="ValidationQueryResult"/>
              </be>
              <be key="logger" refId="1804" clsId="ReportLogger">
                <be key="sheetLogger" refId="1805" clsId="ReportingElementLogger">
                  <set key="errors" refId="1806" ln="0" eid="SYS_STR"/>
                  <set key="warnings" refId="1807" ln="0" eid="SYS_STR"/>
                </be>
                <be key="fgdLogger" refId="1808" clsId="ReportingElementLogger">
                  <set key="errors" refId="1809" ln="0" eid="SYS_STR"/>
                  <set key="warnings" refId="1810" ln="0" eid="SYS_STR"/>
                </be>
                <be key="tmplLogger" refId="1811" clsId="ReportingElementLogger">
                  <set key="errors" refId="1812" ln="0" eid="SYS_STR"/>
                  <set key="warnings" refId="1813" ln="0" eid="SYS_STR"/>
                </be>
                <m key="matrixLoggers" refId="1814" keid="SYS_STR" veid="MatrixLogger"/>
                <set key="errors" refId="1815" ln="0" eid="SYS_STR"/>
                <set key="warnings" refId="1816" ln="0" eid="SYS_STR"/>
              </be>
            </be>
          </val>
          <key>
            <s>Template00</s>
          </key>
          <val>
            <be refId="1817" clsId="ProspElaborationTaskResult">
              <be key="prospElaborazioneResult" refId="1818" clsId="ProspElaborationResult">
                <s key="dbId">PROD_TGK_UNIPER_001</s>
                <ref key="endInsertionStatus" refId="1771"/>
                <m key="valori" refId="1819" keid="SYS_STR" veid="Framework.com.tagetik.datatypes.IRecordset,framework"/>
                <d key="runDate">1708529250092</d>
                <m key="tableNameOfRow" refId="1820" keid="SYS_STR" veid="TableNameInfo">
                  <key>
                    <s>Matrix01 - Data Entry</s>
                  </key>
                  <val>
                    <be refId="1821" clsId="TableNameInfo">
                      <m key="tableNameAndOids" refId="1822" keid="SYS_STR" veid="OidsWrapper"/>
                    </be>
                  </val>
                  <key>
                    <s>Controlling Hierarchy</s>
                  </key>
                  <val>
                    <be refId="1823" clsId="TableNameInfo">
                      <m key="tableNameAndOids" refId="1824" keid="SYS_STR" veid="OidsWrapper"/>
                    </be>
                  </val>
                  <key>
                    <s>Investment</s>
                  </key>
                  <val>
                    <be refId="1825" clsId="TableNameInfo">
                      <m key="tableNameAndOids" refId="1826" keid="SYS_STR" veid="OidsWrapper"/>
                    </be>
                  </val>
                  <key>
                    <s>Employees</s>
                  </key>
                  <val>
                    <be refId="1827" clsId="TableNameInfo">
                      <m key="tableNameAndOids" refId="1828" keid="SYS_STR" veid="OidsWrapper"/>
                    </be>
                  </val>
                  <key>
                    <s>Matrix01 copy00</s>
                  </key>
                  <val>
                    <be refId="1829" clsId="TableNameInfo">
                      <m key="tableNameAndOids" refId="1830" keid="SYS_STR" veid="OidsWrapper"/>
                    </be>
                  </val>
                  <key>
                    <s>Matrix01</s>
                  </key>
                  <val>
                    <be refId="1831" clsId="TableNameInfo">
                      <m key="tableNameAndOids" refId="1832" keid="SYS_STR" veid="OidsWrapper"/>
                    </be>
                  </val>
                </m>
                <m key="intestazioni" refId="1833" keid="SYS_STR" veid="Framework.com.tagetik.datatypes.IRecordset,framework"/>
                <m key="intestazioniLink" refId="1834" keid="SYS_STR" veid="Framework.com.tagetik.datatypes.IRecordset,framework"/>
                <m key="celleEditabili" refId="1835" keid="SYS_STR" veid="Reporting.com.tagetik.launchedreport.ReportingCell[],Reporting"/>
                <m key="dictionaryTerms" refId="1836" keid="SYS_STR" veid="SYS_STR"/>
                <rs key="cellFields" refId="1837" rowCount="0" fieldNames=""/>
                <be key="reportTemplate" refId="1838" clsId="ReportTemplateVO">
                  <s key="code">Template00</s>
                  <s key="desc">1</s>
                  <m key="matrices" refId="1839" keid="SYS_STR" veid="Reporting.com.tagetik.tables.IMatrixPositionBlockVO,Reporting">
                    <key>
                      <s>Matrix01 - Data Entry</s>
                    </key>
                    <val>
                      <be refId="1840" clsId="MatrixPositionBlockVO">
                        <s key="positionID">Matrix01 - Data Entry</s>
                        <be key="rows" refId="1841" clsId="FilterNode">
                          <l key="dimensionOids" refId="1842" ln="0" eid="DimensionOid"/>
                          <l key="AdHocParamDimensionOids" refId="1843" ln="0" eid="DimensionOid"/>
                          <be key="data" refId="1844" clsId="FilterNodeData">
                            <ref key="filterNode" refId="1841"/>
                            <i key="segmentLevel">0</i>
                            <ref key="segment" refId="22"/>
                            <b key="placeHolder">N</b>
                            <ref key="weight" refId="23"/>
                            <be key="textMatchingCondition" refId="184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846" ln="3" eid="Framework.com.tagetik.trees.INode,framework">
                            <be refId="1847" clsId="FilterNode">
                              <l key="dimensionOids" refId="1848" ln="1" eid="DimensionOid">
                                <cust clsId="DimensionOid">564F43-45-37323030303030313031---</cust>
                              </l>
                              <l key="AdHocParamDimensionOids" refId="1849" ln="0" eid="DimensionOid"/>
                              <be key="data" refId="1850" clsId="FilterNodeData">
                                <ref key="filterNode" refId="1847"/>
                                <s key="dim">VOC</s>
                                <i key="segmentLevel">0</i>
                                <ref key="segment" refId="22"/>
                                <b key="placeHolder">N</b>
                                <ref key="weight" refId="23"/>
                                <be key="textMatchingCondition" refId="1851" clsId="TextMatchingCondition">
                                  <ref key="op" refId="25"/>
                                  <s key="val"/>
                                </be>
                                <ref key="change" refId="26"/>
                                <ref key="dataType" refId="27"/>
                                <b key="prevailingDataType">N</b>
                                <ref key="editability" refId="430"/>
                                <s key="originalID">51</s>
                                <b key="signChange">N</b>
                                <b key="nativeSignChange">N</b>
                                <l key="nav" refId="1852" ln="0" eid="ScenarioModifierValue"/>
                                <i key="sco">0</i>
                                <b key="applyFiltersForForcedScenarioPeriodoMap">N</b>
                                <b key="lineSplit">N</b>
                                <b key="addRCRow">N</b>
                                <b key="complementary">N</b>
                                <ref key="periodicCalculation" refId="29"/>
                                <b key="breakLevelSubtotal">N</b>
                                <b key="alreadyDrilled">N</b>
                                <b key="multiSelection">N</b>
                              </be>
                              <cust key="id" clsId="FilterOid">51</cust>
                              <s key="cod"/>
                              <s key="desc"/>
                              <i key="index">0</i>
                              <l key="children" refId="1853" ln="0" eid="Framework.com.tagetik.trees.INode,framework"/>
                              <ref key="parent" refId="1841"/>
                            </be>
                            <be refId="1854" clsId="FilterNode">
                              <l key="dimensionOids" refId="1855" ln="1" eid="DimensionOid">
                                <cust clsId="DimensionOid">564F43-45-36303533303030303234---</cust>
                              </l>
                              <l key="AdHocParamDimensionOids" refId="1856" ln="0" eid="DimensionOid"/>
                              <be key="data" refId="1857" clsId="FilterNodeData">
                                <ref key="filterNode" refId="1854"/>
                                <s key="dim">VOC</s>
                                <i key="segmentLevel">0</i>
                                <ref key="segment" refId="22"/>
                                <b key="placeHolder">N</b>
                                <ref key="weight" refId="23"/>
                                <be key="textMatchingCondition" refId="1858" clsId="TextMatchingCondition">
                                  <ref key="op" refId="25"/>
                                  <s key="val"/>
                                </be>
                                <ref key="change" refId="26"/>
                                <ref key="dataType" refId="27"/>
                                <b key="prevailingDataType">N</b>
                                <ref key="editability" refId="430"/>
                                <s key="originalID">58</s>
                                <b key="signChange">N</b>
                                <b key="nativeSignChange">N</b>
                                <l key="nav" refId="1859" ln="0" eid="ScenarioModifierValue"/>
                                <i key="sco">0</i>
                                <b key="applyFiltersForForcedScenarioPeriodoMap">N</b>
                                <b key="lineSplit">N</b>
                                <b key="addRCRow">N</b>
                                <b key="complementary">N</b>
                                <ref key="periodicCalculation" refId="29"/>
                                <b key="breakLevelSubtotal">N</b>
                                <b key="alreadyDrilled">N</b>
                                <b key="multiSelection">N</b>
                              </be>
                              <cust key="id" clsId="FilterOid">58</cust>
                              <s key="cod"/>
                              <s key="desc"/>
                              <i key="index">1</i>
                              <l key="children" refId="1860" ln="0" eid="Framework.com.tagetik.trees.INode,framework"/>
                              <ref key="parent" refId="1841"/>
                            </be>
                            <be refId="1861" clsId="FilterNode">
                              <l key="dimensionOids" refId="1862" ln="1" eid="DimensionOid">
                                <cust clsId="DimensionOid">564F43-45-36303333303030303133---</cust>
                              </l>
                              <l key="AdHocParamDimensionOids" refId="1863" ln="0" eid="DimensionOid"/>
                              <be key="data" refId="1864" clsId="FilterNodeData">
                                <ref key="filterNode" refId="1861"/>
                                <s key="dim">VOC</s>
                                <i key="segmentLevel">0</i>
                                <ref key="segment" refId="22"/>
                                <b key="placeHolder">N</b>
                                <ref key="weight" refId="23"/>
                                <be key="textMatchingCondition" refId="1865" clsId="TextMatchingCondition">
                                  <ref key="op" refId="25"/>
                                  <s key="val"/>
                                </be>
                                <ref key="change" refId="26"/>
                                <ref key="dataType" refId="27"/>
                                <b key="prevailingDataType">N</b>
                                <ref key="editability" refId="430"/>
                                <s key="originalID">59</s>
                                <b key="signChange">N</b>
                                <b key="nativeSignChange">N</b>
                                <l key="nav" refId="1866" ln="0" eid="ScenarioModifierValue"/>
                                <i key="sco">0</i>
                                <b key="applyFiltersForForcedScenarioPeriodoMap">N</b>
                                <b key="lineSplit">N</b>
                                <b key="addRCRow">N</b>
                                <b key="complementary">N</b>
                                <ref key="periodicCalculation" refId="29"/>
                                <b key="breakLevelSubtotal">N</b>
                                <b key="alreadyDrilled">N</b>
                                <b key="multiSelection">N</b>
                              </be>
                              <cust key="id" clsId="FilterOid">59</cust>
                              <s key="cod"/>
                              <s key="desc"/>
                              <i key="index">2</i>
                              <l key="children" refId="1867" ln="0" eid="Framework.com.tagetik.trees.INode,framework"/>
                              <ref key="parent" refId="1841"/>
                            </be>
                          </l>
                        </be>
                        <be key="columns" refId="1868" clsId="FilterNode">
                          <l key="dimensionOids" refId="1869" ln="0" eid="DimensionOid"/>
                          <l key="AdHocParamDimensionOids" refId="1870" ln="0" eid="DimensionOid"/>
                          <be key="data" refId="1871" clsId="FilterNodeData">
                            <ref key="filterNode" refId="1868"/>
                            <i key="segmentLevel">0</i>
                            <ref key="segment" refId="22"/>
                            <b key="placeHolder">N</b>
                            <ref key="weight" refId="23"/>
                            <be key="textMatchingCondition" refId="187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873" ln="3" eid="Framework.com.tagetik.trees.INode,framework">
                            <be refId="1874" clsId="FilterNode">
                              <l key="dimensionOids" refId="1875" ln="0" eid="DimensionOid"/>
                              <l key="AdHocParamDimensionOids" refId="1876" ln="0" eid="DimensionOid"/>
                              <be key="data" refId="1877" clsId="FilterNodeData">
                                <ref key="filterNode" refId="1874"/>
                                <s key="dim">SCE_$</s>
                                <i key="segmentLevel">0</i>
                                <ref key="segment" refId="22"/>
                                <b key="placeHolder">S</b>
                                <ref key="weight" refId="23"/>
                                <be key="textMatchingCondition" refId="1878" clsId="TextMatchingCondition">
                                  <ref key="op" refId="25"/>
                                  <s key="val"/>
                                </be>
                                <ref key="change" refId="26"/>
                                <ref key="dataType" refId="27"/>
                                <b key="prevailingDataType">N</b>
                                <ref key="editability" refId="28"/>
                                <s key="originalID">5</s>
                                <b key="signChange">N</b>
                                <b key="nativeSignChange">N</b>
                                <l key="nav" refId="1879" ln="0" eid="ScenarioModifierValue"/>
                                <i key="sco">0</i>
                                <b key="applyFiltersForForcedScenarioPeriodoMap">N</b>
                                <b key="lineSplit">N</b>
                                <b key="addRCRow">N</b>
                                <b key="complementary">N</b>
                                <ref key="periodicCalculation" refId="29"/>
                                <b key="breakLevelSubtotal">N</b>
                                <b key="alreadyDrilled">N</b>
                                <m key="nodeTypes" refId="1880" keid="SYS_STR" veid="EFReportingNodeType">
                                  <key>
                                    <s>1</s>
                                  </key>
                                  <val>
                                    <ref refId="196"/>
                                  </val>
                                </m>
                                <b key="multiSelection">N</b>
                              </be>
                              <cust key="id" clsId="FilterOid">5</cust>
                              <s key="cod"/>
                              <s key="desc"/>
                              <i key="index">0</i>
                              <l key="children" refId="1881" ln="0" eid="Framework.com.tagetik.trees.INode,framework"/>
                              <ref key="parent" refId="1868"/>
                            </be>
                            <be refId="1882" clsId="FilterNode">
                              <l key="dimensionOids" refId="1883" ln="1" eid="DimensionOid">
                                <cust clsId="DimensionOid">5343455F24-45-41432D323032332D434F4E53-24434F4E534F4C49444154494F4E--</cust>
                              </l>
                              <l key="AdHocParamDimensionOids" refId="1884" ln="0" eid="DimensionOid"/>
                              <be key="data" refId="1885" clsId="FilterNodeData">
                                <ref key="filterNode" refId="1882"/>
                                <s key="dim">SCE_$</s>
                                <i key="segmentLevel">0</i>
                                <e key="segment" refId="1886" id="SegmentEnum">N</e>
                                <b key="placeHolder">N</b>
                                <ref key="weight" refId="23"/>
                                <be key="textMatchingCondition" refId="1887" clsId="TextMatchingCondition">
                                  <ref key="op" refId="25"/>
                                  <s key="val"/>
                                </be>
                                <ref key="change" refId="26"/>
                                <ref key="dataType" refId="27"/>
                                <b key="prevailingDataType">N</b>
                                <ref key="editability" refId="28"/>
                                <s key="originalID">2</s>
                                <b key="signChange">N</b>
                                <b key="nativeSignChange">N</b>
                                <l key="nav" refId="1888"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1889" ln="0" eid="Framework.com.tagetik.trees.INode,framework"/>
                              <ref key="parent" refId="1868"/>
                            </be>
                            <be refId="1890" clsId="FilterNode">
                              <l key="dimensionOids" refId="1891" ln="1" eid="DimensionOid">
                                <cust clsId="DimensionOid">5343455F24-45-41432D323032322D434F4E53-24434F4E534F4C49444154494F4E--</cust>
                              </l>
                              <l key="AdHocParamDimensionOids" refId="1892" ln="0" eid="DimensionOid"/>
                              <be key="data" refId="1893" clsId="FilterNodeData">
                                <ref key="filterNode" refId="1890"/>
                                <s key="dim">SCE_$</s>
                                <i key="segmentLevel">0</i>
                                <ref key="segment" refId="1886"/>
                                <b key="placeHolder">N</b>
                                <ref key="weight" refId="23"/>
                                <be key="textMatchingCondition" refId="1894" clsId="TextMatchingCondition">
                                  <ref key="op" refId="25"/>
                                  <s key="val"/>
                                </be>
                                <ref key="change" refId="26"/>
                                <ref key="dataType" refId="27"/>
                                <b key="prevailingDataType">N</b>
                                <ref key="editability" refId="28"/>
                                <s key="originalID">3</s>
                                <b key="signChange">N</b>
                                <b key="nativeSignChange">N</b>
                                <l key="nav" refId="1895"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1896" ln="0" eid="Framework.com.tagetik.trees.INode,framework"/>
                              <ref key="parent" refId="1868"/>
                            </be>
                          </l>
                        </be>
                        <be key="matrixFilters" refId="1897" clsId="FilterNode">
                          <l key="dimensionOids" refId="1898" ln="0" eid="DimensionOid"/>
                          <l key="AdHocParamDimensionOids" refId="1899" ln="0" eid="DimensionOid"/>
                          <be key="data" refId="1900" clsId="FilterNodeData">
                            <ref key="filterNode" refId="1897"/>
                            <i key="segmentLevel">0</i>
                            <ref key="segment" refId="22"/>
                            <b key="placeHolder">N</b>
                            <ref key="weight" refId="23"/>
                            <be key="textMatchingCondition" refId="19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902" ln="1" eid="Framework.com.tagetik.trees.INode,framework">
                            <be refId="1903" clsId="FilterNode">
                              <l key="dimensionOids" refId="1904" ln="1" eid="DimensionOid">
                                <cust clsId="DimensionOid">4341545F24-45-43444D-544F54414C2D41444A5553544544--</cust>
                              </l>
                              <l key="AdHocParamDimensionOids" refId="1905" ln="0" eid="DimensionOid"/>
                              <be key="data" refId="1906" clsId="FilterNodeData">
                                <ref key="filterNode" refId="1903"/>
                                <s key="dim">CAT_$</s>
                                <i key="segmentLevel">0</i>
                                <ref key="segment" refId="22"/>
                                <b key="placeHolder">N</b>
                                <ref key="weight" refId="23"/>
                                <be key="textMatchingCondition" refId="1907" clsId="TextMatchingCondition">
                                  <ref key="op" refId="25"/>
                                  <s key="val"/>
                                </be>
                                <ref key="change" refId="26"/>
                                <ref key="dataType" refId="27"/>
                                <b key="prevailingDataType">N</b>
                                <ref key="editability" refId="28"/>
                                <s key="originalID">5</s>
                                <b key="signChange">N</b>
                                <b key="nativeSignChange">N</b>
                                <l key="nav" refId="1908" ln="0" eid="ScenarioModifierValue"/>
                                <i key="sco">0</i>
                                <b key="applyFiltersForForcedScenarioPeriodoMap">N</b>
                                <b key="lineSplit">N</b>
                                <b key="addRCRow">N</b>
                                <b key="complementary">N</b>
                                <ref key="periodicCalculation" refId="329"/>
                                <b key="breakLevelSubtotal">N</b>
                                <b key="alreadyDrilled">N</b>
                                <b key="multiSelection">N</b>
                              </be>
                              <cust key="id" clsId="FilterOid">5</cust>
                              <s key="cod"/>
                              <s key="desc"/>
                              <i key="index">0</i>
                              <l key="children" refId="1909" ln="1" eid="Framework.com.tagetik.trees.INode,framework">
                                <be refId="1910" clsId="FilterNode">
                                  <l key="dimensionOids" refId="1911" ln="1" eid="DimensionOid">
                                    <cust clsId="DimensionOid">544950-45-5449505F4F---</cust>
                                  </l>
                                  <l key="AdHocParamDimensionOids" refId="1912" ln="0" eid="DimensionOid"/>
                                  <be key="data" refId="1913" clsId="FilterNodeData">
                                    <ref key="filterNode" refId="1910"/>
                                    <s key="dim">TIP</s>
                                    <i key="segmentLevel">0</i>
                                    <ref key="segment" refId="22"/>
                                    <b key="placeHolder">N</b>
                                    <ref key="weight" refId="23"/>
                                    <be key="textMatchingCondition" refId="1914" clsId="TextMatchingCondition">
                                      <ref key="op" refId="25"/>
                                      <s key="val"/>
                                    </be>
                                    <ref key="change" refId="26"/>
                                    <ref key="dataType" refId="27"/>
                                    <b key="prevailingDataType">N</b>
                                    <ref key="editability" refId="28"/>
                                    <s key="originalID">6</s>
                                    <b key="signChange">N</b>
                                    <b key="nativeSignChange">N</b>
                                    <l key="nav" refId="1915" ln="0" eid="ScenarioModifierValue"/>
                                    <i key="sco">0</i>
                                    <b key="applyFiltersForForcedScenarioPeriodoMap">N</b>
                                    <b key="lineSplit">N</b>
                                    <b key="addRCRow">N</b>
                                    <b key="complementary">N</b>
                                    <ref key="periodicCalculation" refId="329"/>
                                    <b key="breakLevelSubtotal">N</b>
                                    <b key="alreadyDrilled">N</b>
                                    <b key="multiSelection">N</b>
                                  </be>
                                  <cust key="id" clsId="FilterOid">6</cust>
                                  <s key="cod"/>
                                  <s key="desc"/>
                                  <i key="index">0</i>
                                  <l key="children" refId="1916" ln="1" eid="Framework.com.tagetik.trees.INode,framework">
                                    <be refId="1917" clsId="FilterNode">
                                      <l key="dimensionOids" refId="1918" ln="1" eid="DimensionOid">
                                        <cust clsId="DimensionOid">4445535431-45-424C414E4B---</cust>
                                      </l>
                                      <l key="AdHocParamDimensionOids" refId="1919" ln="0" eid="DimensionOid"/>
                                      <be key="data" refId="1920" clsId="FilterNodeData">
                                        <ref key="filterNode" refId="1917"/>
                                        <s key="dim">DEST1</s>
                                        <i key="segmentLevel">0</i>
                                        <ref key="segment" refId="22"/>
                                        <b key="placeHolder">N</b>
                                        <ref key="weight" refId="23"/>
                                        <be key="textMatchingCondition" refId="1921" clsId="TextMatchingCondition">
                                          <ref key="op" refId="25"/>
                                          <s key="val"/>
                                        </be>
                                        <ref key="change" refId="26"/>
                                        <ref key="dataType" refId="27"/>
                                        <b key="prevailingDataType">N</b>
                                        <ref key="editability" refId="28"/>
                                        <s key="originalID">8</s>
                                        <b key="signChange">N</b>
                                        <b key="nativeSignChange">N</b>
                                        <l key="nav" refId="1922" ln="0" eid="ScenarioModifierValue"/>
                                        <i key="sco">0</i>
                                        <b key="applyFiltersForForcedScenarioPeriodoMap">N</b>
                                        <b key="lineSplit">N</b>
                                        <b key="addRCRow">N</b>
                                        <b key="complementary">N</b>
                                        <ref key="periodicCalculation" refId="329"/>
                                        <b key="breakLevelSubtotal">N</b>
                                        <b key="alreadyDrilled">N</b>
                                        <b key="multiSelection">N</b>
                                      </be>
                                      <cust key="id" clsId="FilterOid">8</cust>
                                      <s key="cod"/>
                                      <s key="desc"/>
                                      <i key="index">0</i>
                                      <l key="children" refId="1923" ln="1" eid="Framework.com.tagetik.trees.INode,framework">
                                        <be refId="1924" clsId="FilterNode">
                                          <l key="dimensionOids" refId="1925" ln="1" eid="DimensionOid">
                                            <cust clsId="DimensionOid">415A495F453031-45-3234323230---</cust>
                                          </l>
                                          <l key="AdHocParamDimensionOids" refId="1926" ln="0" eid="DimensionOid"/>
                                          <be key="data" refId="1927" clsId="FilterNodeData">
                                            <ref key="filterNode" refId="1924"/>
                                            <s key="dim">AZI_E01</s>
                                            <i key="segmentLevel">0</i>
                                            <ref key="segment" refId="22"/>
                                            <b key="placeHolder">N</b>
                                            <ref key="weight" refId="23"/>
                                            <be key="textMatchingCondition" refId="1928" clsId="TextMatchingCondition">
                                              <ref key="op" refId="25"/>
                                              <s key="val"/>
                                            </be>
                                            <ref key="change" refId="26"/>
                                            <ref key="dataType" refId="27"/>
                                            <b key="prevailingDataType">N</b>
                                            <ref key="editability" refId="28"/>
                                            <s key="originalID">9</s>
                                            <b key="signChange">N</b>
                                            <b key="nativeSignChange">N</b>
                                            <l key="nav" refId="1929" ln="0" eid="ScenarioModifierValue"/>
                                            <i key="sco">0</i>
                                            <b key="applyFiltersForForcedScenarioPeriodoMap">N</b>
                                            <b key="lineSplit">N</b>
                                            <b key="addRCRow">N</b>
                                            <b key="complementary">N</b>
                                            <ref key="periodicCalculation" refId="329"/>
                                            <b key="breakLevelSubtotal">N</b>
                                            <b key="alreadyDrilled">N</b>
                                            <b key="multiSelection">N</b>
                                          </be>
                                          <cust key="id" clsId="FilterOid">9</cust>
                                          <s key="cod"/>
                                          <s key="desc"/>
                                          <i key="index">0</i>
                                          <l key="children" refId="1930" ln="1" eid="Framework.com.tagetik.trees.INode,framework">
                                            <be refId="1931" clsId="FilterNode">
                                              <l key="dimensionOids" refId="1932" ln="1" eid="DimensionOid">
                                                <cust clsId="DimensionOid">4445535433-45-424C414E4B---</cust>
                                              </l>
                                              <l key="AdHocParamDimensionOids" refId="1933" ln="0" eid="DimensionOid"/>
                                              <be key="data" refId="1934" clsId="FilterNodeData">
                                                <ref key="filterNode" refId="1931"/>
                                                <s key="dim">DEST3</s>
                                                <i key="segmentLevel">0</i>
                                                <ref key="segment" refId="22"/>
                                                <b key="placeHolder">N</b>
                                                <ref key="weight" refId="23"/>
                                                <be key="textMatchingCondition" refId="1935" clsId="TextMatchingCondition">
                                                  <ref key="op" refId="25"/>
                                                  <s key="val"/>
                                                </be>
                                                <ref key="change" refId="26"/>
                                                <ref key="dataType" refId="27"/>
                                                <b key="prevailingDataType">N</b>
                                                <ref key="editability" refId="28"/>
                                                <s key="originalID">10</s>
                                                <b key="signChange">N</b>
                                                <b key="nativeSignChange">N</b>
                                                <l key="nav" refId="1936" ln="0" eid="ScenarioModifierValue"/>
                                                <i key="sco">0</i>
                                                <b key="applyFiltersForForcedScenarioPeriodoMap">N</b>
                                                <b key="lineSplit">N</b>
                                                <b key="addRCRow">N</b>
                                                <b key="complementary">N</b>
                                                <ref key="periodicCalculation" refId="329"/>
                                                <b key="breakLevelSubtotal">N</b>
                                                <b key="alreadyDrilled">N</b>
                                                <b key="multiSelection">N</b>
                                              </be>
                                              <cust key="id" clsId="FilterOid">10</cust>
                                              <s key="cod"/>
                                              <s key="desc"/>
                                              <i key="index">0</i>
                                              <l key="children" refId="1937" ln="1" eid="Framework.com.tagetik.trees.INode,framework">
                                                <be refId="1938" clsId="FilterNode">
                                                  <l key="dimensionOids" refId="1939" ln="1" eid="DimensionOid">
                                                    <cust clsId="DimensionOid">4445535434-45-434C3030---</cust>
                                                  </l>
                                                  <l key="AdHocParamDimensionOids" refId="1940" ln="0" eid="DimensionOid"/>
                                                  <be key="data" refId="1941" clsId="FilterNodeData">
                                                    <ref key="filterNode" refId="1938"/>
                                                    <s key="dim">DEST4</s>
                                                    <i key="segmentLevel">0</i>
                                                    <ref key="segment" refId="22"/>
                                                    <b key="placeHolder">N</b>
                                                    <ref key="weight" refId="23"/>
                                                    <be key="textMatchingCondition" refId="1942" clsId="TextMatchingCondition">
                                                      <ref key="op" refId="25"/>
                                                      <s key="val"/>
                                                    </be>
                                                    <ref key="change" refId="26"/>
                                                    <ref key="dataType" refId="27"/>
                                                    <b key="prevailingDataType">N</b>
                                                    <ref key="editability" refId="28"/>
                                                    <s key="originalID">11</s>
                                                    <b key="signChange">N</b>
                                                    <b key="nativeSignChange">N</b>
                                                    <l key="nav" refId="1943" ln="0" eid="ScenarioModifierValue"/>
                                                    <i key="sco">0</i>
                                                    <b key="applyFiltersForForcedScenarioPeriodoMap">N</b>
                                                    <b key="lineSplit">N</b>
                                                    <b key="addRCRow">N</b>
                                                    <b key="complementary">N</b>
                                                    <ref key="periodicCalculation" refId="329"/>
                                                    <b key="breakLevelSubtotal">N</b>
                                                    <b key="alreadyDrilled">N</b>
                                                    <b key="multiSelection">N</b>
                                                  </be>
                                                  <cust key="id" clsId="FilterOid">11</cust>
                                                  <s key="cod"/>
                                                  <s key="desc"/>
                                                  <i key="index">0</i>
                                                  <l key="children" refId="1944" ln="1" eid="Framework.com.tagetik.trees.INode,framework">
                                                    <be refId="1945" clsId="FilterNode">
                                                      <l key="dimensionOids" refId="1946" ln="1" eid="DimensionOid">
                                                        <cust clsId="DimensionOid">504552-45-3132---</cust>
                                                      </l>
                                                      <l key="AdHocParamDimensionOids" refId="1947" ln="0" eid="DimensionOid"/>
                                                      <be key="data" refId="1948" clsId="FilterNodeData">
                                                        <ref key="filterNode" refId="1945"/>
                                                        <s key="dim">PER</s>
                                                        <i key="segmentLevel">0</i>
                                                        <ref key="segment" refId="1886"/>
                                                        <b key="placeHolder">N</b>
                                                        <ref key="weight" refId="23"/>
                                                        <be key="textMatchingCondition" refId="1949" clsId="TextMatchingCondition">
                                                          <ref key="op" refId="25"/>
                                                          <s key="val"/>
                                                        </be>
                                                        <ref key="change" refId="26"/>
                                                        <ref key="dataType" refId="27"/>
                                                        <b key="prevailingDataType">N</b>
                                                        <ref key="editability" refId="28"/>
                                                        <s key="originalID">13</s>
                                                        <b key="signChange">N</b>
                                                        <b key="nativeSignChange">N</b>
                                                        <l key="nav" refId="1950" ln="0" eid="ScenarioModifierValue"/>
                                                        <i key="sco">0</i>
                                                        <b key="applyFiltersForForcedScenarioPeriodoMap">N</b>
                                                        <b key="lineSplit">N</b>
                                                        <b key="addRCRow">N</b>
                                                        <b key="complementary">N</b>
                                                        <ref key="periodicCalculation" refId="329"/>
                                                        <b key="breakLevelSubtotal">N</b>
                                                        <b key="alreadyDrilled">N</b>
                                                        <b key="multiSelection">N</b>
                                                      </be>
                                                      <cust key="id" clsId="FilterOid">13</cust>
                                                      <s key="cod"/>
                                                      <s key="desc"/>
                                                      <i key="index">0</i>
                                                      <l key="children" refId="1951" ln="0" eid="Framework.com.tagetik.trees.INode,framework"/>
                                                      <ref key="parent" refId="1938"/>
                                                    </be>
                                                  </l>
                                                  <ref key="parent" refId="1931"/>
                                                </be>
                                              </l>
                                              <ref key="parent" refId="1924"/>
                                            </be>
                                          </l>
                                          <ref key="parent" refId="1917"/>
                                        </be>
                                      </l>
                                      <ref key="parent" refId="1910"/>
                                    </be>
                                  </l>
                                  <ref key="parent" refId="1903"/>
                                </be>
                              </l>
                              <ref key="parent" refId="1897"/>
                            </be>
                          </l>
                        </be>
                        <be key="rowHeaders" refId="1952" clsId="ReportingHeaders">
                          <m key="headers" refId="1953" keid="SYS_PR_I" veid="System.Collections.IList">
                            <key>
                              <i>-1</i>
                            </key>
                            <val>
                              <l refId="1954" ln="1">
                                <s>$Account.code</s>
                              </l>
                            </val>
                            <key>
                              <i>-2</i>
                            </key>
                            <val>
                              <l refId="1955" ln="1">
                                <s>$Account.desc</s>
                              </l>
                            </val>
                          </m>
                          <m key="headersDims" refId="1956" keid="SYS_PR_I" veid="SYS_STR">
                            <key>
                              <i>-1</i>
                            </key>
                            <val>
                              <s>VOC</s>
                            </val>
                            <key>
                              <i>-2</i>
                            </key>
                            <val>
                              <s>VOC</s>
                            </val>
                          </m>
                        </be>
                        <be key="columnHeaders" refId="1957" clsId="ReportingHeaders">
                          <m key="headers" refId="1958" keid="SYS_PR_I" veid="System.Collections.IList">
                            <key>
                              <i>-1</i>
                            </key>
                            <val>
                              <l refId="1959" ln="1">
                                <s>$Scenario.year</s>
                              </l>
                            </val>
                          </m>
                          <m key="headersDims" refId="1960"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set key="forcedDimensions" refId="1961"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1962" ln="9" eid="Reporting.com.tagetik.tables.IMatixCellLeafPositions,Reporting">
                          <be refId="1963" clsId="CornerHeaderMatrixCellLeafPositions">
                            <i key="colHeader">-2</i>
                            <i key="rowHeader">-1</i>
                          </be>
                          <be refId="1964" clsId="CornerHeaderMatrixCellLeafPositions">
                            <i key="colHeader">-1</i>
                            <i key="rowHeader">-1</i>
                          </be>
                          <be refId="1965" clsId="MatrixCellLeafOids">
                            <cust key="row" clsId="FilterOid">51</cust>
                            <cust key="col" clsId="FilterOid">2</cust>
                          </be>
                          <be refId="1966" clsId="MatrixCellLeafOids">
                            <cust key="row" clsId="FilterOid">58</cust>
                            <cust key="col" clsId="FilterOid">5</cust>
                          </be>
                          <be refId="1967" clsId="MatrixCellLeafOids">
                            <cust key="row" clsId="FilterOid">59</cust>
                            <cust key="col" clsId="FilterOid">5</cust>
                          </be>
                          <be refId="1968" clsId="MatrixCellLeafOids">
                            <cust key="row" clsId="FilterOid">58</cust>
                            <cust key="col" clsId="FilterOid">2</cust>
                          </be>
                          <be refId="1969" clsId="MatrixCellLeafOids">
                            <cust key="row" clsId="FilterOid">59</cust>
                            <cust key="col" clsId="FilterOid">2</cust>
                          </be>
                          <be refId="1970" clsId="ColHeaderMatrixCellLeafPositions">
                            <i key="colHeader">-2</i>
                            <cust key="row" clsId="FilterOid">51</cust>
                          </be>
                          <be refId="1971" clsId="MatrixCellLeafOids">
                            <cust key="row" clsId="FilterOid">51</cust>
                            <cust key="col" clsId="FilterOid">5</cust>
                          </be>
                        </set>
                        <m key="forcedEditModes" refId="1972" keid="Reporting.com.tagetik.tables.IMatixCellLeafPositions,Reporting" veid="SYS_STR"/>
                        <b key="UseTxlDeFormEditor">N</b>
                        <be key="TxDeFormsEditorDescriptor" refId="1973" clsId="TxDeFormsEditorDescriptor">
                          <l key="Tabs" refId="1974" ln="0" eid="TxDeFormsEditorGridDescriptor"/>
                          <i key="Height">400</i>
                          <i key="Width">430</i>
                          <b key="editButton">S</b>
                          <b key="newButton">S</b>
                          <b key="deleteButton">S</b>
                        </be>
                        <be key="workspaceTableInfo" refId="1975" clsId="matrixWSInfo">
                          <b key="isT">N</b>
                          <s key="wsCode">$CPM</s>
                        </be>
                      </be>
                    </val>
                    <key>
                      <s>Controlling Hierarchy</s>
                    </key>
                    <val>
                      <be refId="1976" clsId="MatrixPositionBlockVO">
                        <s key="positionID">Controlling Hierarchy</s>
                        <be key="rows" refId="1977" clsId="FilterNode">
                          <l key="dimensionOids" refId="1978" ln="0" eid="DimensionOid"/>
                          <l key="AdHocParamDimensionOids" refId="1979" ln="0" eid="DimensionOid"/>
                          <be key="data" refId="1980" clsId="FilterNodeData">
                            <ref key="filterNode" refId="1977"/>
                            <i key="segmentLevel">0</i>
                            <ref key="segment" refId="22"/>
                            <b key="placeHolder">N</b>
                            <ref key="weight" refId="23"/>
                            <be key="textMatchingCondition" refId="198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982" ln="2" eid="Framework.com.tagetik.trees.INode,framework">
                            <be refId="1983" clsId="FilterNode">
                              <l key="dimensionOids" refId="1984" ln="1" eid="DimensionOid">
                                <cust clsId="DimensionOid">564F435F413033-4E-3334303030---</cust>
                              </l>
                              <l key="AdHocParamDimensionOids" refId="1985" ln="0" eid="DimensionOid"/>
                              <be key="data" refId="1986" clsId="FilterNodeData">
                                <ref key="filterNode" refId="1983"/>
                                <s key="dim">VOC_A03</s>
                                <i key="segmentLevel">0</i>
                                <ref key="segment" refId="22"/>
                                <b key="placeHolder">N</b>
                                <ref key="weight" refId="23"/>
                                <be key="textMatchingCondition" refId="1987" clsId="TextMatchingCondition">
                                  <ref key="op" refId="25"/>
                                  <s key="val"/>
                                </be>
                                <ref key="change" refId="26"/>
                                <ref key="dataType" refId="27"/>
                                <b key="prevailingDataType">N</b>
                                <ref key="editability" refId="28"/>
                                <s key="originalID">74</s>
                                <b key="signChange">S</b>
                                <b key="nativeSignChange">N</b>
                                <l key="nav" refId="1988" ln="0" eid="ScenarioModifierValue"/>
                                <i key="sco">0</i>
                                <b key="applyFiltersForForcedScenarioPeriodoMap">N</b>
                                <b key="lineSplit">N</b>
                                <b key="addRCRow">N</b>
                                <b key="complementary">N</b>
                                <ref key="periodicCalculation" refId="329"/>
                                <b key="breakLevelSubtotal">N</b>
                                <b key="alreadyDrilled">N</b>
                                <m key="nodeTypes" refId="1989" keid="SYS_STR" veid="EFReportingNodeType">
                                  <key>
                                    <s>564F435F413033-4E-3334303030---</s>
                                  </key>
                                  <val>
                                    <ref refId="196"/>
                                  </val>
                                </m>
                                <b key="multiSelection">N</b>
                              </be>
                              <cust key="id" clsId="FilterOid">74</cust>
                              <s key="cod"/>
                              <s key="desc"/>
                              <i key="index">0</i>
                              <l key="children" refId="1990" ln="0" eid="Framework.com.tagetik.trees.INode,framework"/>
                              <ref key="parent" refId="1977"/>
                            </be>
                            <be refId="1991" clsId="FilterNode">
                              <l key="dimensionOids" refId="1992" ln="1" eid="DimensionOid">
                                <cust clsId="DimensionOid">564F435F413033-4E-3337303030---</cust>
                              </l>
                              <l key="AdHocParamDimensionOids" refId="1993" ln="0" eid="DimensionOid"/>
                              <be key="data" refId="1994" clsId="FilterNodeData">
                                <ref key="filterNode" refId="1991"/>
                                <s key="dim">VOC_A03</s>
                                <i key="segmentLevel">0</i>
                                <ref key="segment" refId="22"/>
                                <b key="placeHolder">N</b>
                                <ref key="weight" refId="23"/>
                                <be key="textMatchingCondition" refId="1995" clsId="TextMatchingCondition">
                                  <ref key="op" refId="25"/>
                                  <s key="val"/>
                                </be>
                                <ref key="change" refId="26"/>
                                <ref key="dataType" refId="27"/>
                                <b key="prevailingDataType">N</b>
                                <ref key="editability" refId="28"/>
                                <s key="originalID">75</s>
                                <b key="signChange">S</b>
                                <b key="nativeSignChange">N</b>
                                <l key="nav" refId="1996" ln="0" eid="ScenarioModifierValue"/>
                                <i key="sco">0</i>
                                <b key="applyFiltersForForcedScenarioPeriodoMap">N</b>
                                <b key="lineSplit">N</b>
                                <b key="addRCRow">N</b>
                                <b key="complementary">N</b>
                                <ref key="periodicCalculation" refId="329"/>
                                <b key="breakLevelSubtotal">N</b>
                                <b key="alreadyDrilled">N</b>
                                <m key="nodeTypes" refId="1997" keid="SYS_STR" veid="EFReportingNodeType">
                                  <key>
                                    <s>564F435F413033-4E-3337303030---</s>
                                  </key>
                                  <val>
                                    <ref refId="196"/>
                                  </val>
                                </m>
                                <b key="multiSelection">N</b>
                              </be>
                              <cust key="id" clsId="FilterOid">75</cust>
                              <s key="cod"/>
                              <s key="desc"/>
                              <i key="index">1</i>
                              <l key="children" refId="1998" ln="0" eid="Framework.com.tagetik.trees.INode,framework"/>
                              <ref key="parent" refId="1977"/>
                            </be>
                          </l>
                        </be>
                        <be key="columns" refId="1999" clsId="FilterNode">
                          <l key="dimensionOids" refId="2000" ln="0" eid="DimensionOid"/>
                          <l key="AdHocParamDimensionOids" refId="2001" ln="0" eid="DimensionOid"/>
                          <be key="data" refId="2002" clsId="FilterNodeData">
                            <ref key="filterNode" refId="1999"/>
                            <i key="segmentLevel">0</i>
                            <ref key="segment" refId="22"/>
                            <b key="placeHolder">N</b>
                            <ref key="weight" refId="23"/>
                            <be key="textMatchingCondition" refId="200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2004" ln="7" eid="Framework.com.tagetik.trees.INode,framework">
                            <be refId="2005" clsId="FilterNode">
                              <l key="dimensionOids" refId="2006" ln="0" eid="DimensionOid"/>
                              <l key="AdHocParamDimensionOids" refId="2007" ln="0" eid="DimensionOid"/>
                              <be key="data" refId="2008" clsId="FilterNodeData">
                                <ref key="filterNode" refId="2005"/>
                                <s key="dim">SCE_$</s>
                                <i key="segmentLevel">0</i>
                                <ref key="segment" refId="22"/>
                                <b key="placeHolder">S</b>
                                <ref key="weight" refId="23"/>
                                <be key="textMatchingCondition" refId="2009" clsId="TextMatchingCondition">
                                  <ref key="op" refId="25"/>
                                  <s key="val"/>
                                </be>
                                <ref key="change" refId="26"/>
                                <ref key="dataType" refId="27"/>
                                <b key="prevailingDataType">N</b>
                                <ref key="editability" refId="28"/>
                                <s key="originalID">5</s>
                                <b key="signChange">N</b>
                                <b key="nativeSignChange">N</b>
                                <l key="nav" refId="2010" ln="0" eid="ScenarioModifierValue"/>
                                <i key="sco">0</i>
                                <b key="applyFiltersForForcedScenarioPeriodoMap">N</b>
                                <b key="lineSplit">N</b>
                                <b key="addRCRow">N</b>
                                <b key="complementary">N</b>
                                <ref key="periodicCalculation" refId="29"/>
                                <b key="breakLevelSubtotal">N</b>
                                <b key="alreadyDrilled">N</b>
                                <m key="nodeTypes" refId="2011" keid="SYS_STR" veid="EFReportingNodeType">
                                  <key>
                                    <s>1</s>
                                  </key>
                                  <val>
                                    <ref refId="196"/>
                                  </val>
                                </m>
                                <b key="multiSelection">N</b>
                              </be>
                              <cust key="id" clsId="FilterOid">5</cust>
                              <s key="cod"/>
                              <s key="desc"/>
                              <i key="index">0</i>
                              <l key="children" refId="2012" ln="0" eid="Framework.com.tagetik.trees.INode,framework"/>
                              <ref key="parent" refId="1999"/>
                            </be>
                            <be refId="2013" clsId="FilterNode">
                              <l key="dimensionOids" refId="2014" ln="1" eid="DimensionOid">
                                <cust clsId="DimensionOid">5343455F24-45-41432D323032332D434F4E53-24434F4E534F4C49444154494F4E--</cust>
                              </l>
                              <l key="AdHocParamDimensionOids" refId="2015" ln="0" eid="DimensionOid"/>
                              <be key="data" refId="2016" clsId="FilterNodeData">
                                <ref key="filterNode" refId="2013"/>
                                <s key="dim">SCE_$</s>
                                <i key="segmentLevel">0</i>
                                <ref key="segment" refId="1886"/>
                                <b key="placeHolder">N</b>
                                <ref key="weight" refId="23"/>
                                <be key="textMatchingCondition" refId="2017" clsId="TextMatchingCondition">
                                  <ref key="op" refId="25"/>
                                  <s key="val"/>
                                </be>
                                <ref key="change" refId="26"/>
                                <ref key="dataType" refId="27"/>
                                <b key="prevailingDataType">N</b>
                                <ref key="editability" refId="28"/>
                                <s key="originalID">2</s>
                                <b key="signChange">N</b>
                                <b key="nativeSignChange">N</b>
                                <l key="nav" refId="2018"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2019" ln="0" eid="Framework.com.tagetik.trees.INode,framework"/>
                              <ref key="parent" refId="1999"/>
                            </be>
                            <be refId="2020" clsId="FilterNode">
                              <l key="dimensionOids" refId="2021" ln="1" eid="DimensionOid">
                                <cust clsId="DimensionOid">5343455F24-45-41432D323032322D434F4E53-24434F4E534F4C49444154494F4E--</cust>
                              </l>
                              <l key="AdHocParamDimensionOids" refId="2022" ln="0" eid="DimensionOid"/>
                              <be key="data" refId="2023" clsId="FilterNodeData">
                                <ref key="filterNode" refId="2020"/>
                                <s key="dim">SCE_$</s>
                                <i key="segmentLevel">0</i>
                                <ref key="segment" refId="1886"/>
                                <b key="placeHolder">N</b>
                                <ref key="weight" refId="23"/>
                                <be key="textMatchingCondition" refId="2024" clsId="TextMatchingCondition">
                                  <ref key="op" refId="25"/>
                                  <s key="val"/>
                                </be>
                                <ref key="change" refId="26"/>
                                <ref key="dataType" refId="27"/>
                                <b key="prevailingDataType">N</b>
                                <ref key="editability" refId="28"/>
                                <s key="originalID">3</s>
                                <b key="signChange">N</b>
                                <b key="nativeSignChange">N</b>
                                <l key="nav" refId="2025"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2026" ln="0" eid="Framework.com.tagetik.trees.INode,framework"/>
                              <ref key="parent" refId="1999"/>
                            </be>
                            <be refId="2027" clsId="FilterNode">
                              <l key="dimensionOids" refId="2028" ln="1" eid="DimensionOid">
                                <cust clsId="DimensionOid">5343455F24-45-41432D323032312D434F4E53-41432D323032312D434F4E53--</cust>
                              </l>
                              <l key="AdHocParamDimensionOids" refId="2029" ln="0" eid="DimensionOid"/>
                              <be key="data" refId="2030" clsId="FilterNodeData">
                                <ref key="filterNode" refId="2027"/>
                                <s key="dim">SCE_$</s>
                                <i key="segmentLevel">0</i>
                                <ref key="segment" refId="1886"/>
                                <b key="placeHolder">N</b>
                                <ref key="weight" refId="23"/>
                                <be key="textMatchingCondition" refId="2031" clsId="TextMatchingCondition">
                                  <ref key="op" refId="25"/>
                                  <s key="val"/>
                                </be>
                                <ref key="change" refId="26"/>
                                <ref key="dataType" refId="27"/>
                                <b key="prevailingDataType">N</b>
                                <ref key="editability" refId="28"/>
                                <s key="originalID">7</s>
                                <b key="signChange">N</b>
                                <b key="nativeSignChange">N</b>
                                <l key="nav" refId="2032" ln="0" eid="ScenarioModifierValue"/>
                                <i key="sco">0</i>
                                <b key="applyFiltersForForcedScenarioPeriodoMap">N</b>
                                <b key="lineSplit">N</b>
                                <b key="addRCRow">N</b>
                                <b key="complementary">N</b>
                                <ref key="periodicCalculation" refId="29"/>
                                <b key="breakLevelSubtotal">N</b>
                                <b key="alreadyDrilled">N</b>
                                <b key="multiSelection">N</b>
                              </be>
                              <cust key="id" clsId="FilterOid">7</cust>
                              <s key="cod"/>
                              <s key="desc"/>
                              <i key="index">3</i>
                              <l key="children" refId="2033" ln="0" eid="Framework.com.tagetik.trees.INode,framework"/>
                              <ref key="parent" refId="1999"/>
                            </be>
                            <be refId="2034" clsId="FilterNode">
                              <l key="dimensionOids" refId="2035" ln="1" eid="DimensionOid">
                                <cust clsId="DimensionOid">5343455F24-45-41432D323032302D434F4E53-24434F4E534F4C49444154494F4E--</cust>
                              </l>
                              <l key="AdHocParamDimensionOids" refId="2036" ln="0" eid="DimensionOid"/>
                              <be key="data" refId="2037" clsId="FilterNodeData">
                                <ref key="filterNode" refId="2034"/>
                                <s key="dim">SCE_$</s>
                                <i key="segmentLevel">0</i>
                                <ref key="segment" refId="1886"/>
                                <b key="placeHolder">N</b>
                                <ref key="weight" refId="23"/>
                                <be key="textMatchingCondition" refId="2038" clsId="TextMatchingCondition">
                                  <ref key="op" refId="25"/>
                                  <s key="val"/>
                                </be>
                                <ref key="change" refId="26"/>
                                <ref key="dataType" refId="27"/>
                                <b key="prevailingDataType">N</b>
                                <ref key="editability" refId="28"/>
                                <s key="originalID">9</s>
                                <b key="signChange">N</b>
                                <b key="nativeSignChange">N</b>
                                <l key="nav" refId="2039" ln="0" eid="ScenarioModifierValue"/>
                                <i key="sco">0</i>
                                <b key="applyFiltersForForcedScenarioPeriodoMap">N</b>
                                <b key="lineSplit">N</b>
                                <b key="addRCRow">N</b>
                                <b key="complementary">N</b>
                                <ref key="periodicCalculation" refId="29"/>
                                <b key="breakLevelSubtotal">N</b>
                                <b key="alreadyDrilled">N</b>
                                <b key="multiSelection">N</b>
                              </be>
                              <cust key="id" clsId="FilterOid">9</cust>
                              <s key="cod"/>
                              <s key="desc"/>
                              <i key="index">4</i>
                              <l key="children" refId="2040" ln="0" eid="Framework.com.tagetik.trees.INode,framework"/>
                              <ref key="parent" refId="1999"/>
                            </be>
                            <be refId="2041" clsId="FilterNode">
                              <l key="dimensionOids" refId="2042" ln="1" eid="DimensionOid">
                                <cust clsId="DimensionOid">5343455F24-45-41432D323031392D434F4E53-24434F4E534F4C49444154494F4E--</cust>
                              </l>
                              <l key="AdHocParamDimensionOids" refId="2043" ln="0" eid="DimensionOid"/>
                              <be key="data" refId="2044" clsId="FilterNodeData">
                                <ref key="filterNode" refId="2041"/>
                                <s key="dim">SCE_$</s>
                                <i key="segmentLevel">0</i>
                                <ref key="segment" refId="1886"/>
                                <b key="placeHolder">N</b>
                                <ref key="weight" refId="23"/>
                                <be key="textMatchingCondition" refId="2045" clsId="TextMatchingCondition">
                                  <ref key="op" refId="25"/>
                                  <s key="val"/>
                                </be>
                                <ref key="change" refId="26"/>
                                <ref key="dataType" refId="27"/>
                                <b key="prevailingDataType">N</b>
                                <ref key="editability" refId="28"/>
                                <s key="originalID">11</s>
                                <b key="signChange">N</b>
                                <b key="nativeSignChange">N</b>
                                <l key="nav" refId="2046" ln="0" eid="ScenarioModifierValue"/>
                                <i key="sco">0</i>
                                <b key="applyFiltersForForcedScenarioPeriodoMap">N</b>
                                <b key="lineSplit">N</b>
                                <b key="addRCRow">N</b>
                                <b key="complementary">N</b>
                                <ref key="periodicCalculation" refId="29"/>
                                <b key="breakLevelSubtotal">N</b>
                                <b key="alreadyDrilled">N</b>
                                <b key="multiSelection">N</b>
                              </be>
                              <cust key="id" clsId="FilterOid">11</cust>
                              <s key="cod"/>
                              <s key="desc"/>
                              <i key="index">5</i>
                              <l key="children" refId="2047" ln="0" eid="Framework.com.tagetik.trees.INode,framework"/>
                              <ref key="parent" refId="1999"/>
                            </be>
                            <be refId="2048" clsId="FilterNode">
                              <l key="dimensionOids" refId="2049" ln="0" eid="DimensionOid"/>
                              <l key="AdHocParamDimensionOids" refId="2050" ln="0" eid="DimensionOid"/>
                              <be key="data" refId="2051" clsId="FilterNodeData">
                                <ref key="filterNode" refId="2048"/>
                                <s key="dim">SCE_$</s>
                                <i key="segmentLevel">0</i>
                                <ref key="segment" refId="22"/>
                                <be key="reportingFormula" refId="2052" clsId="ReportingFormula">
                                  <b key="serverFormula">N</b>
                                  <b key="formulaRule">S</b>
                                  <s key="formula">IFERROR(({2}-{3})/{3}, "-")</s>
                                </be>
                                <be key="dictionaryHeader" refId="2053" clsId="MultiDesc">
                                  <a key="desc" refId="2054" ln="4" eid="SYS_STR">
                                    <s>+/- %</s>
                                    <s>+/- %</s>
                                    <nl/>
                                    <nl/>
                                  </a>
                                </be>
                                <b key="placeHolder">S</b>
                                <ref key="weight" refId="23"/>
                                <be key="textMatchingCondition" refId="2055" clsId="TextMatchingCondition">
                                  <ref key="op" refId="25"/>
                                  <s key="val"/>
                                </be>
                                <ref key="change" refId="26"/>
                                <ref key="dataType" refId="27"/>
                                <b key="prevailingDataType">N</b>
                                <ref key="editability" refId="28"/>
                                <s key="originalID">4</s>
                                <b key="signChange">N</b>
                                <b key="nativeSignChange">N</b>
                                <l key="nav" refId="2056" ln="0" eid="ScenarioModifierValue"/>
                                <i key="sco">0</i>
                                <b key="applyFiltersForForcedScenarioPeriodoMap">N</b>
                                <b key="lineSplit">N</b>
                                <b key="addRCRow">N</b>
                                <b key="complementary">N</b>
                                <ref key="periodicCalculation" refId="29"/>
                                <b key="breakLevelSubtotal">N</b>
                                <b key="alreadyDrilled">N</b>
                                <m key="nodeTypes" refId="2057" keid="SYS_STR" veid="EFReportingNodeType">
                                  <key>
                                    <s>3</s>
                                  </key>
                                  <val>
                                    <ref refId="196"/>
                                  </val>
                                </m>
                                <b key="multiSelection">N</b>
                              </be>
                              <cust key="id" clsId="FilterOid">4</cust>
                              <s key="cod"/>
                              <s key="desc"/>
                              <i key="index">6</i>
                              <l key="children" refId="2058" ln="0" eid="Framework.com.tagetik.trees.INode,framework"/>
                              <ref key="parent" refId="1999"/>
                            </be>
                          </l>
                        </be>
                        <be key="matrixFilters" refId="2059" clsId="FilterNode">
                          <l key="dimensionOids" refId="2060" ln="0" eid="DimensionOid"/>
                          <l key="AdHocParamDimensionOids" refId="2061" ln="0" eid="DimensionOid"/>
                          <be key="data" refId="2062" clsId="FilterNodeData">
                            <ref key="filterNode" refId="2059"/>
                            <i key="segmentLevel">0</i>
                            <ref key="segment" refId="22"/>
                            <b key="placeHolder">N</b>
                            <ref key="weight" refId="23"/>
                            <be key="textMatchingCondition" refId="206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2064" ln="1" eid="Framework.com.tagetik.trees.INode,framework">
                            <be refId="2065" clsId="FilterNode">
                              <l key="dimensionOids" refId="2066" ln="1" eid="DimensionOid">
                                <cust clsId="DimensionOid">544950-45-5449505F4356---</cust>
                              </l>
                              <l key="AdHocParamDimensionOids" refId="2067" ln="0" eid="DimensionOid"/>
                              <be key="data" refId="2068" clsId="FilterNodeData">
                                <ref key="filterNode" refId="2065"/>
                                <s key="dim">TIP</s>
                                <i key="segmentLevel">0</i>
                                <ref key="segment" refId="22"/>
                                <b key="placeHolder">N</b>
                                <ref key="weight" refId="23"/>
                                <be key="textMatchingCondition" refId="2069" clsId="TextMatchingCondition">
                                  <ref key="op" refId="25"/>
                                  <s key="val"/>
                                </be>
                                <ref key="change" refId="26"/>
                                <ref key="dataType" refId="27"/>
                                <b key="prevailingDataType">N</b>
                                <ref key="editability" refId="28"/>
                                <s key="originalID">4</s>
                                <b key="signChange">N</b>
                                <b key="nativeSignChange">N</b>
                                <l key="nav" refId="2070"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2071" ln="1" eid="Framework.com.tagetik.trees.INode,framework">
                                <be refId="2072" clsId="FilterNode">
                                  <l key="dimensionOids" refId="2073" ln="1" eid="DimensionOid">
                                    <cust clsId="DimensionOid">4341545F24-4E-41435455414C53---</cust>
                                  </l>
                                  <l key="AdHocParamDimensionOids" refId="2074" ln="0" eid="DimensionOid"/>
                                  <be key="data" refId="2075" clsId="FilterNodeData">
                                    <ref key="filterNode" refId="2072"/>
                                    <s key="dim">CAT_$</s>
                                    <i key="segmentLevel">0</i>
                                    <ref key="segment" refId="22"/>
                                    <b key="placeHolder">N</b>
                                    <ref key="weight" refId="23"/>
                                    <be key="textMatchingCondition" refId="2076" clsId="TextMatchingCondition">
                                      <ref key="op" refId="25"/>
                                      <s key="val"/>
                                    </be>
                                    <ref key="change" refId="26"/>
                                    <ref key="dataType" refId="27"/>
                                    <b key="prevailingDataType">N</b>
                                    <ref key="editability" refId="28"/>
                                    <s key="originalID">5</s>
                                    <b key="signChange">N</b>
                                    <b key="nativeSignChange">N</b>
                                    <l key="nav" refId="2077" ln="0" eid="ScenarioModifierValue"/>
                                    <i key="sco">0</i>
                                    <b key="applyFiltersForForcedScenarioPeriodoMap">N</b>
                                    <b key="lineSplit">N</b>
                                    <b key="addRCRow">N</b>
                                    <b key="complementary">N</b>
                                    <ref key="periodicCalculation" refId="329"/>
                                    <b key="breakLevelSubtotal">N</b>
                                    <b key="alreadyDrilled">N</b>
                                    <b key="multiSelection">N</b>
                                  </be>
                                  <cust key="id" clsId="FilterOid">5</cust>
                                  <s key="cod"/>
                                  <s key="desc"/>
                                  <i key="index">0</i>
                                  <l key="children" refId="2078" ln="1" eid="Framework.com.tagetik.trees.INode,framework">
                                    <be refId="2079" clsId="FilterNode">
                                      <l key="dimensionOids" refId="2080" ln="1" eid="DimensionOid">
                                        <cust clsId="DimensionOid">44455354315F4D30-4E-4D30---</cust>
                                      </l>
                                      <l key="AdHocParamDimensionOids" refId="2081" ln="0" eid="DimensionOid"/>
                                      <be key="data" refId="2082" clsId="FilterNodeData">
                                        <ref key="filterNode" refId="2079"/>
                                        <s key="dim">DEST1_M0</s>
                                        <i key="segmentLevel">0</i>
                                        <ref key="segment" refId="22"/>
                                        <b key="placeHolder">N</b>
                                        <ref key="weight" refId="23"/>
                                        <be key="textMatchingCondition" refId="2083" clsId="TextMatchingCondition">
                                          <ref key="op" refId="25"/>
                                          <s key="val"/>
                                        </be>
                                        <ref key="change" refId="26"/>
                                        <ref key="dataType" refId="27"/>
                                        <b key="prevailingDataType">N</b>
                                        <ref key="editability" refId="28"/>
                                        <s key="originalID">6</s>
                                        <b key="signChange">N</b>
                                        <b key="nativeSignChange">N</b>
                                        <l key="nav" refId="2084" ln="0" eid="ScenarioModifierValue"/>
                                        <i key="sco">0</i>
                                        <b key="applyFiltersForForcedScenarioPeriodoMap">N</b>
                                        <b key="lineSplit">N</b>
                                        <b key="addRCRow">N</b>
                                        <b key="complementary">N</b>
                                        <ref key="periodicCalculation" refId="329"/>
                                        <b key="breakLevelSubtotal">N</b>
                                        <b key="alreadyDrilled">N</b>
                                        <b key="multiSelection">N</b>
                                      </be>
                                      <cust key="id" clsId="FilterOid">6</cust>
                                      <s key="cod"/>
                                      <s key="desc"/>
                                      <i key="index">0</i>
                                      <l key="children" refId="2085" ln="1" eid="Framework.com.tagetik.trees.INode,framework">
                                        <be refId="2086" clsId="FilterNode">
                                          <l key="dimensionOids" refId="2087" ln="1" eid="DimensionOid">
                                            <cust clsId="DimensionOid">415A495F453031-4E-414E303030303030---</cust>
                                          </l>
                                          <l key="AdHocParamDimensionOids" refId="2088" ln="0" eid="DimensionOid"/>
                                          <be key="data" refId="2089" clsId="FilterNodeData">
                                            <ref key="filterNode" refId="2086"/>
                                            <s key="dim">AZI_E01</s>
                                            <i key="segmentLevel">0</i>
                                            <ref key="segment" refId="22"/>
                                            <b key="placeHolder">N</b>
                                            <ref key="weight" refId="23"/>
                                            <be key="textMatchingCondition" refId="2090" clsId="TextMatchingCondition">
                                              <ref key="op" refId="25"/>
                                              <s key="val"/>
                                            </be>
                                            <ref key="change" refId="26"/>
                                            <ref key="dataType" refId="27"/>
                                            <b key="prevailingDataType">N</b>
                                            <ref key="editability" refId="28"/>
                                            <s key="originalID">7</s>
                                            <b key="signChange">N</b>
                                            <b key="nativeSignChange">N</b>
                                            <l key="nav" refId="2091" ln="0" eid="ScenarioModifierValue"/>
                                            <i key="sco">0</i>
                                            <b key="applyFiltersForForcedScenarioPeriodoMap">N</b>
                                            <b key="lineSplit">N</b>
                                            <b key="addRCRow">N</b>
                                            <b key="complementary">N</b>
                                            <ref key="periodicCalculation" refId="329"/>
                                            <b key="breakLevelSubtotal">N</b>
                                            <b key="alreadyDrilled">N</b>
                                            <b key="multiSelection">N</b>
                                          </be>
                                          <cust key="id" clsId="FilterOid">7</cust>
                                          <s key="cod"/>
                                          <s key="desc"/>
                                          <i key="index">0</i>
                                          <l key="children" refId="2092" ln="1" eid="Framework.com.tagetik.trees.INode,framework">
                                            <be refId="2093" clsId="FilterNode">
                                              <l key="dimensionOids" refId="2094" ln="1" eid="DimensionOid">
                                                <cust clsId="DimensionOid">504552-45-3132---</cust>
                                              </l>
                                              <l key="AdHocParamDimensionOids" refId="2095" ln="0" eid="DimensionOid"/>
                                              <be key="data" refId="2096" clsId="FilterNodeData">
                                                <ref key="filterNode" refId="2093"/>
                                                <s key="dim">PER</s>
                                                <i key="segmentLevel">0</i>
                                                <ref key="segment" refId="1886"/>
                                                <b key="placeHolder">N</b>
                                                <ref key="weight" refId="23"/>
                                                <be key="textMatchingCondition" refId="2097" clsId="TextMatchingCondition">
                                                  <ref key="op" refId="25"/>
                                                  <s key="val"/>
                                                </be>
                                                <ref key="change" refId="26"/>
                                                <ref key="dataType" refId="27"/>
                                                <b key="prevailingDataType">N</b>
                                                <ref key="editability" refId="28"/>
                                                <s key="originalID">9</s>
                                                <b key="signChange">N</b>
                                                <b key="nativeSignChange">N</b>
                                                <l key="nav" refId="2098" ln="0" eid="ScenarioModifierValue"/>
                                                <i key="sco">0</i>
                                                <b key="applyFiltersForForcedScenarioPeriodoMap">N</b>
                                                <b key="lineSplit">N</b>
                                                <b key="addRCRow">N</b>
                                                <b key="complementary">N</b>
                                                <ref key="periodicCalculation" refId="329"/>
                                                <b key="breakLevelSubtotal">N</b>
                                                <b key="alreadyDrilled">N</b>
                                                <b key="multiSelection">N</b>
                                              </be>
                                              <cust key="id" clsId="FilterOid">9</cust>
                                              <s key="cod"/>
                                              <s key="desc"/>
                                              <i key="index">0</i>
                                              <l key="children" refId="2099" ln="0" eid="Framework.com.tagetik.trees.INode,framework"/>
                                              <ref key="parent" refId="2086"/>
                                            </be>
                                          </l>
                                          <ref key="parent" refId="2079"/>
                                        </be>
                                      </l>
                                      <ref key="parent" refId="2072"/>
                                    </be>
                                  </l>
                                  <ref key="parent" refId="2065"/>
                                </be>
                              </l>
                              <ref key="parent" refId="2059"/>
                            </be>
                          </l>
                        </be>
                        <be key="rowHeaders" refId="2100" clsId="ReportingHeaders">
                          <m key="headers" refId="2101" keid="SYS_PR_I" veid="System.Collections.IList">
                            <key>
                              <i>-1</i>
                            </key>
                            <val>
                              <l refId="2102" ln="1">
                                <s>$Account(HIERARCHY("A03")).desc</s>
                              </l>
                            </val>
                          </m>
                          <m key="headersDims" refId="2103" keid="SYS_PR_I" veid="SYS_STR">
                            <key>
                              <i>-1</i>
                            </key>
                            <val>
                              <s>VOC_A03</s>
                            </val>
                          </m>
                        </be>
                        <be key="columnHeaders" refId="2104" clsId="ReportingHeaders">
                          <m key="headers" refId="2105" keid="SYS_PR_I" veid="System.Collections.IList">
                            <key>
                              <i>-1</i>
                            </key>
                            <val>
                              <l refId="2106" ln="1">
                                <s>$Scenario.year</s>
                              </l>
                            </val>
                          </m>
                          <m key="headersDims" refId="2107"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set key="forcedDimensions" refId="2108" ln="0" eid="SYS_STR"/>
                        <b key="bindOriginalAmountOnSave">N</b>
                        <b key="showLink">N</b>
                        <i key="index">5</i>
                        <b key="excludeValuatingSheetsWithZeroValues">N</b>
                        <b key="allowOpenNewElements">N</b>
                        <s key="forcedBreakBackType">X</s>
                        <s key="forcedBreakBackRefLeaf">X</s>
                        <b key="autoOpenNewElements">N</b>
                        <b key="askNumRows">N</b>
                        <set key="forcedContentCells" refId="2109" ln="5" eid="Reporting.com.tagetik.tables.IMatixCellLeafPositions,Reporting">
                          <be refId="2110" clsId="CornerHeaderMatrixCellLeafPositions">
                            <i key="colHeader">-2</i>
                            <i key="rowHeader">-1</i>
                          </be>
                          <be refId="2111" clsId="CornerHeaderMatrixCellLeafPositions">
                            <i key="colHeader">-1</i>
                            <i key="rowHeader">-1</i>
                          </be>
                          <be refId="2112" clsId="MatrixCellLeafOids">
                            <cust key="row" clsId="FilterOid">74</cust>
                            <cust key="col" clsId="FilterOid">5</cust>
                          </be>
                          <be refId="2113" clsId="ColHeaderMatrixCellLeafPositions">
                            <i key="colHeader">-1</i>
                            <cust key="row" clsId="FilterOid">74</cust>
                          </be>
                          <be refId="2114" clsId="MatrixCellLeafOids">
                            <cust key="row" clsId="FilterOid">75</cust>
                            <cust key="col" clsId="FilterOid">5</cust>
                          </be>
                        </set>
                        <m key="forcedEditModes" refId="2115" keid="Reporting.com.tagetik.tables.IMatixCellLeafPositions,Reporting" veid="SYS_STR"/>
                        <b key="UseTxlDeFormEditor">N</b>
                        <be key="TxDeFormsEditorDescriptor" refId="2116" clsId="TxDeFormsEditorDescriptor">
                          <l key="Tabs" refId="2117" ln="0" eid="TxDeFormsEditorGridDescriptor"/>
                          <i key="Height">400</i>
                          <i key="Width">430</i>
                          <b key="editButton">S</b>
                          <b key="newButton">S</b>
                          <b key="deleteButton">S</b>
                        </be>
                        <be key="workspaceTableInfo" refId="2118" clsId="matrixWSInfo">
                          <b key="isT">N</b>
                          <s key="wsCode">$CPM</s>
                        </be>
                        <be key="customFilters" refId="2119" clsId="ExpCustomFiltersProspetto"/>
                      </be>
                    </val>
                    <key>
                      <s>Investment</s>
                    </key>
                    <val>
                      <be refId="2120" clsId="MatrixPositionBlockVO">
                        <s key="positionID">Investment</s>
                        <be key="rows" refId="2121" clsId="FilterNode">
                          <l key="dimensionOids" refId="2122" ln="0" eid="DimensionOid"/>
                          <l key="AdHocParamDimensionOids" refId="2123" ln="0" eid="DimensionOid"/>
                          <be key="data" refId="2124" clsId="FilterNodeData">
                            <ref key="filterNode" refId="2121"/>
                            <i key="segmentLevel">0</i>
                            <ref key="segment" refId="22"/>
                            <b key="placeHolder">N</b>
                            <ref key="weight" refId="23"/>
                            <be key="textMatchingCondition" refId="212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2126" ln="11" eid="Framework.com.tagetik.trees.INode,framework">
                            <be refId="2127" clsId="FilterNode">
                              <l key="dimensionOids" refId="2128" ln="1" eid="DimensionOid">
                                <cust clsId="DimensionOid">564F435F413031-45-36303533303030303233---</cust>
                              </l>
                              <l key="AdHocParamDimensionOids" refId="2129" ln="0" eid="DimensionOid"/>
                              <be key="data" refId="2130" clsId="FilterNodeData">
                                <ref key="filterNode" refId="2127"/>
                                <s key="dim">VOC_A01</s>
                                <i key="segmentLevel">0</i>
                                <ref key="segment" refId="22"/>
                                <b key="placeHolder">N</b>
                                <ref key="weight" refId="23"/>
                                <be key="textMatchingCondition" refId="2131" clsId="TextMatchingCondition">
                                  <ref key="op" refId="25"/>
                                  <s key="val"/>
                                </be>
                                <ref key="change" refId="26"/>
                                <ref key="dataType" refId="27"/>
                                <b key="prevailingDataType">N</b>
                                <ref key="editability" refId="28"/>
                                <s key="originalID">75</s>
                                <b key="signChange">N</b>
                                <b key="nativeSignChange">N</b>
                                <l key="nav" refId="2132" ln="0" eid="ScenarioModifierValue"/>
                                <i key="sco">0</i>
                                <b key="applyFiltersForForcedScenarioPeriodoMap">N</b>
                                <b key="lineSplit">N</b>
                                <b key="addRCRow">N</b>
                                <b key="complementary">N</b>
                                <ref key="periodicCalculation" refId="329"/>
                                <b key="breakLevelSubtotal">N</b>
                                <b key="alreadyDrilled">N</b>
                                <m key="nodeTypes" refId="2133" keid="SYS_STR" veid="EFReportingNodeType">
                                  <key>
                                    <s>564F435F413031-45-36303533303030303233---</s>
                                  </key>
                                  <val>
                                    <ref refId="196"/>
                                  </val>
                                </m>
                                <b key="multiSelection">N</b>
                              </be>
                              <cust key="id" clsId="FilterOid">75</cust>
                              <s key="cod"/>
                              <s key="desc"/>
                              <i key="index">0</i>
                              <l key="children" refId="2134" ln="0" eid="Framework.com.tagetik.trees.INode,framework"/>
                              <ref key="parent" refId="2121"/>
                            </be>
                            <be refId="2135" clsId="FilterNode">
                              <l key="dimensionOids" refId="2136" ln="1" eid="DimensionOid">
                                <cust clsId="DimensionOid">564F435F413031-45-36303533303030303234---</cust>
                              </l>
                              <l key="AdHocParamDimensionOids" refId="2137" ln="0" eid="DimensionOid"/>
                              <be key="data" refId="2138" clsId="FilterNodeData">
                                <ref key="filterNode" refId="2135"/>
                                <s key="dim">VOC_A01</s>
                                <i key="segmentLevel">0</i>
                                <ref key="segment" refId="22"/>
                                <b key="placeHolder">N</b>
                                <ref key="weight" refId="23"/>
                                <be key="textMatchingCondition" refId="2139" clsId="TextMatchingCondition">
                                  <ref key="op" refId="25"/>
                                  <s key="val"/>
                                </be>
                                <ref key="change" refId="26"/>
                                <ref key="dataType" refId="27"/>
                                <b key="prevailingDataType">N</b>
                                <ref key="editability" refId="28"/>
                                <s key="originalID">69</s>
                                <b key="signChange">N</b>
                                <b key="nativeSignChange">N</b>
                                <l key="nav" refId="2140" ln="0" eid="ScenarioModifierValue"/>
                                <i key="sco">0</i>
                                <b key="applyFiltersForForcedScenarioPeriodoMap">N</b>
                                <b key="lineSplit">N</b>
                                <b key="addRCRow">N</b>
                                <b key="complementary">N</b>
                                <ref key="periodicCalculation" refId="329"/>
                                <b key="breakLevelSubtotal">N</b>
                                <b key="alreadyDrilled">N</b>
                                <m key="nodeTypes" refId="2141" keid="SYS_STR" veid="EFReportingNodeType">
                                  <key>
                                    <s>564F435F413031-45-36303533303030303234---</s>
                                  </key>
                                  <val>
                                    <ref refId="196"/>
                                  </val>
                                  <key>
                                    <s>564F435F413031-45-36303533303030303236---</s>
                                  </key>
                                  <val>
                                    <ref refId="196"/>
                                  </val>
                                  <key>
                                    <s>564F435F413031-45-36303533303030303237---</s>
                                  </key>
                                  <val>
                                    <ref refId="196"/>
                                  </val>
                                  <key>
                                    <s>564F435F413031-45-36303533303030303235---</s>
                                  </key>
                                  <val>
                                    <ref refId="196"/>
                                  </val>
                                </m>
                                <b key="multiSelection">N</b>
                              </be>
                              <cust key="id" clsId="FilterOid">69</cust>
                              <s key="cod"/>
                              <s key="desc"/>
                              <i key="index">1</i>
                              <l key="children" refId="2142" ln="0" eid="Framework.com.tagetik.trees.INode,framework"/>
                              <ref key="parent" refId="2121"/>
                            </be>
                            <be refId="2143" clsId="FilterNode">
                              <l key="dimensionOids" refId="2144" ln="1" eid="DimensionOid">
                                <cust clsId="DimensionOid">564F435F413031-45-36303533303030303237---</cust>
                              </l>
                              <l key="AdHocParamDimensionOids" refId="2145" ln="0" eid="DimensionOid"/>
                              <be key="data" refId="2146" clsId="FilterNodeData">
                                <ref key="filterNode" refId="2143"/>
                                <s key="dim">VOC_A01</s>
                                <i key="segmentLevel">0</i>
                                <ref key="segment" refId="22"/>
                                <b key="placeHolder">N</b>
                                <ref key="weight" refId="23"/>
                                <be key="textMatchingCondition" refId="2147" clsId="TextMatchingCondition">
                                  <ref key="op" refId="25"/>
                                  <s key="val"/>
                                </be>
                                <ref key="change" refId="26"/>
                                <ref key="dataType" refId="27"/>
                                <b key="prevailingDataType">N</b>
                                <ref key="editability" refId="28"/>
                                <s key="originalID">70</s>
                                <b key="signChange">N</b>
                                <b key="nativeSignChange">N</b>
                                <l key="nav" refId="2148" ln="0" eid="ScenarioModifierValue"/>
                                <i key="sco">0</i>
                                <b key="applyFiltersForForcedScenarioPeriodoMap">N</b>
                                <b key="lineSplit">N</b>
                                <b key="addRCRow">N</b>
                                <b key="complementary">N</b>
                                <ref key="periodicCalculation" refId="329"/>
                                <b key="breakLevelSubtotal">N</b>
                                <b key="alreadyDrilled">N</b>
                                <m key="nodeTypes" refId="2149" keid="SYS_STR" veid="EFReportingNodeType">
                                  <key>
                                    <s>564F435F413031-45-36303533303030303234---</s>
                                  </key>
                                  <val>
                                    <ref refId="196"/>
                                  </val>
                                  <key>
                                    <s>564F435F413031-45-36303533303030303236---</s>
                                  </key>
                                  <val>
                                    <ref refId="196"/>
                                  </val>
                                  <key>
                                    <s>564F435F413031-45-36303533303030303237---</s>
                                  </key>
                                  <val>
                                    <ref refId="196"/>
                                  </val>
                                  <key>
                                    <s>564F435F413031-45-36303533303030303235---</s>
                                  </key>
                                  <val>
                                    <ref refId="196"/>
                                  </val>
                                </m>
                                <b key="multiSelection">N</b>
                              </be>
                              <cust key="id" clsId="FilterOid">70</cust>
                              <s key="cod"/>
                              <s key="desc"/>
                              <i key="index">2</i>
                              <l key="children" refId="2150" ln="0" eid="Framework.com.tagetik.trees.INode,framework"/>
                              <ref key="parent" refId="2121"/>
                            </be>
                            <be refId="2151" clsId="FilterNode">
                              <l key="dimensionOids" refId="2152" ln="1" eid="DimensionOid">
                                <cust clsId="DimensionOid">564F435F413031-45-36303533303030303236---</cust>
                              </l>
                              <l key="AdHocParamDimensionOids" refId="2153" ln="0" eid="DimensionOid"/>
                              <be key="data" refId="2154" clsId="FilterNodeData">
                                <ref key="filterNode" refId="2151"/>
                                <s key="dim">VOC_A01</s>
                                <i key="segmentLevel">0</i>
                                <ref key="segment" refId="22"/>
                                <b key="placeHolder">N</b>
                                <ref key="weight" refId="23"/>
                                <be key="textMatchingCondition" refId="2155" clsId="TextMatchingCondition">
                                  <ref key="op" refId="25"/>
                                  <s key="val"/>
                                </be>
                                <ref key="change" refId="26"/>
                                <ref key="dataType" refId="27"/>
                                <b key="prevailingDataType">N</b>
                                <ref key="editability" refId="28"/>
                                <s key="originalID">71</s>
                                <b key="signChange">N</b>
                                <b key="nativeSignChange">N</b>
                                <l key="nav" refId="2156" ln="0" eid="ScenarioModifierValue"/>
                                <i key="sco">0</i>
                                <b key="applyFiltersForForcedScenarioPeriodoMap">N</b>
                                <b key="lineSplit">N</b>
                                <b key="addRCRow">N</b>
                                <b key="complementary">N</b>
                                <ref key="periodicCalculation" refId="329"/>
                                <b key="breakLevelSubtotal">N</b>
                                <b key="alreadyDrilled">N</b>
                                <m key="nodeTypes" refId="2157" keid="SYS_STR" veid="EFReportingNodeType">
                                  <key>
                                    <s>564F435F413031-45-36303533303030303234---</s>
                                  </key>
                                  <val>
                                    <ref refId="196"/>
                                  </val>
                                  <key>
                                    <s>564F435F413031-45-36303533303030303236---</s>
                                  </key>
                                  <val>
                                    <ref refId="196"/>
                                  </val>
                                  <key>
                                    <s>564F435F413031-45-36303533303030303237---</s>
                                  </key>
                                  <val>
                                    <ref refId="196"/>
                                  </val>
                                  <key>
                                    <s>564F435F413031-45-36303533303030303235---</s>
                                  </key>
                                  <val>
                                    <ref refId="196"/>
                                  </val>
                                </m>
                                <b key="multiSelection">N</b>
                              </be>
                              <cust key="id" clsId="FilterOid">71</cust>
                              <s key="cod"/>
                              <s key="desc"/>
                              <i key="index">3</i>
                              <l key="children" refId="2158" ln="0" eid="Framework.com.tagetik.trees.INode,framework"/>
                              <ref key="parent" refId="2121"/>
                            </be>
                            <be refId="2159" clsId="FilterNode">
                              <l key="dimensionOids" refId="2160" ln="1" eid="DimensionOid">
                                <cust clsId="DimensionOid">564F435F413031-45-36303533303030303235---</cust>
                              </l>
                              <l key="AdHocParamDimensionOids" refId="2161" ln="0" eid="DimensionOid"/>
                              <be key="data" refId="2162" clsId="FilterNodeData">
                                <ref key="filterNode" refId="2159"/>
                                <s key="dim">VOC_A01</s>
                                <i key="segmentLevel">0</i>
                                <ref key="segment" refId="22"/>
                                <b key="placeHolder">N</b>
                                <ref key="weight" refId="23"/>
                                <be key="textMatchingCondition" refId="2163" clsId="TextMatchingCondition">
                                  <ref key="op" refId="25"/>
                                  <s key="val"/>
                                </be>
                                <ref key="change" refId="26"/>
                                <ref key="dataType" refId="27"/>
                                <b key="prevailingDataType">N</b>
                                <ref key="editability" refId="28"/>
                                <s key="originalID">72</s>
                                <b key="signChange">N</b>
                                <b key="nativeSignChange">N</b>
                                <l key="nav" refId="2164" ln="0" eid="ScenarioModifierValue"/>
                                <i key="sco">0</i>
                                <b key="applyFiltersForForcedScenarioPeriodoMap">N</b>
                                <b key="lineSplit">N</b>
                                <b key="addRCRow">N</b>
                                <b key="complementary">N</b>
                                <ref key="periodicCalculation" refId="329"/>
                                <b key="breakLevelSubtotal">N</b>
                                <b key="alreadyDrilled">N</b>
                                <m key="nodeTypes" refId="2165" keid="SYS_STR" veid="EFReportingNodeType">
                                  <key>
                                    <s>564F435F413031-45-36303533303030303234---</s>
                                  </key>
                                  <val>
                                    <ref refId="196"/>
                                  </val>
                                  <key>
                                    <s>564F435F413031-45-36303533303030303236---</s>
                                  </key>
                                  <val>
                                    <ref refId="196"/>
                                  </val>
                                  <key>
                                    <s>564F435F413031-45-36303533303030303237---</s>
                                  </key>
                                  <val>
                                    <ref refId="196"/>
                                  </val>
                                  <key>
                                    <s>564F435F413031-45-36303533303030303235---</s>
                                  </key>
                                  <val>
                                    <ref refId="196"/>
                                  </val>
                                </m>
                                <b key="multiSelection">N</b>
                              </be>
                              <cust key="id" clsId="FilterOid">72</cust>
                              <s key="cod"/>
                              <s key="desc"/>
                              <i key="index">4</i>
                              <l key="children" refId="2166" ln="0" eid="Framework.com.tagetik.trees.INode,framework"/>
                              <ref key="parent" refId="2121"/>
                            </be>
                            <be refId="2167" clsId="FilterNode">
                              <l key="dimensionOids" refId="2168" ln="0" eid="DimensionOid"/>
                              <l key="AdHocParamDimensionOids" refId="2169" ln="0" eid="DimensionOid"/>
                              <be key="data" refId="2170" clsId="FilterNodeData">
                                <ref key="filterNode" refId="2167"/>
                                <s key="dim">VOC_A01</s>
                                <i key="segmentLevel">0</i>
                                <ref key="segment" refId="22"/>
                                <be key="reportingFormula" refId="2171" clsId="ReportingFormula">
                                  <b key="serverFormula">N</b>
                                  <b key="formulaRule">S</b>
                                  <s key="formula">{75}+{69}+{70}+{71}+{72}</s>
                                </be>
                                <be key="dictionaryHeader" refId="2172" clsId="MultiDesc">
                                  <a key="desc" refId="2173" ln="4" eid="SYS_STR">
                                    <s>Growth</s>
                                    <s>Growth</s>
                                    <nl/>
                                    <nl/>
                                  </a>
                                </be>
                                <b key="placeHolder">S</b>
                                <ref key="weight" refId="23"/>
                                <be key="textMatchingCondition" refId="2174" clsId="TextMatchingCondition">
                                  <ref key="op" refId="25"/>
                                  <s key="val"/>
                                </be>
                                <ref key="change" refId="26"/>
                                <ref key="dataType" refId="27"/>
                                <b key="prevailingDataType">N</b>
                                <ref key="editability" refId="28"/>
                                <s key="originalID">73</s>
                                <b key="signChange">N</b>
                                <b key="nativeSignChange">N</b>
                                <l key="nav" refId="2175" ln="0" eid="ScenarioModifierValue"/>
                                <i key="sco">0</i>
                                <b key="applyFiltersForForcedScenarioPeriodoMap">N</b>
                                <b key="lineSplit">N</b>
                                <b key="addRCRow">N</b>
                                <b key="complementary">N</b>
                                <ref key="periodicCalculation" refId="29"/>
                                <b key="breakLevelSubtotal">N</b>
                                <b key="alreadyDrilled">N</b>
                                <m key="nodeTypes" refId="2176" keid="SYS_STR" veid="EFReportingNodeType">
                                  <key>
                                    <s>72</s>
                                  </key>
                                  <val>
                                    <ref refId="196"/>
                                  </val>
                                </m>
                                <b key="multiSelection">N</b>
                              </be>
                              <cust key="id" clsId="FilterOid">73</cust>
                              <s key="cod"/>
                              <s key="desc"/>
                              <i key="index">5</i>
                              <l key="children" refId="2177" ln="0" eid="Framework.com.tagetik.trees.INode,framework"/>
                              <ref key="parent" refId="2121"/>
                            </be>
                            <be refId="2178" clsId="FilterNode">
                              <l key="dimensionOids" refId="2179" ln="1" eid="DimensionOid">
                                <cust clsId="DimensionOid">564F435F413031-45-36303333303030303133---</cust>
                              </l>
                              <l key="AdHocParamDimensionOids" refId="2180" ln="0" eid="DimensionOid"/>
                              <be key="data" refId="2181" clsId="FilterNodeData">
                                <ref key="filterNode" refId="2178"/>
                                <s key="dim">VOC_A01</s>
                                <i key="segmentLevel">0</i>
                                <ref key="segment" refId="22"/>
                                <b key="placeHolder">N</b>
                                <ref key="weight" refId="23"/>
                                <be key="textMatchingCondition" refId="2182" clsId="TextMatchingCondition">
                                  <ref key="op" refId="25"/>
                                  <s key="val"/>
                                </be>
                                <ref key="change" refId="26"/>
                                <ref key="dataType" refId="27"/>
                                <b key="prevailingDataType">N</b>
                                <ref key="editability" refId="28"/>
                                <s key="originalID">74</s>
                                <b key="signChange">N</b>
                                <b key="nativeSignChange">N</b>
                                <l key="nav" refId="2183" ln="0" eid="ScenarioModifierValue"/>
                                <i key="sco">0</i>
                                <b key="applyFiltersForForcedScenarioPeriodoMap">N</b>
                                <b key="lineSplit">N</b>
                                <b key="addRCRow">N</b>
                                <b key="complementary">N</b>
                                <ref key="periodicCalculation" refId="329"/>
                                <b key="breakLevelSubtotal">N</b>
                                <b key="alreadyDrilled">N</b>
                                <m key="nodeTypes" refId="2184" keid="SYS_STR" veid="EFReportingNodeType">
                                  <key>
                                    <s>564F435F413031-45-36303333303030303133---</s>
                                  </key>
                                  <val>
                                    <ref refId="196"/>
                                  </val>
                                </m>
                                <b key="multiSelection">N</b>
                              </be>
                              <cust key="id" clsId="FilterOid">74</cust>
                              <s key="cod"/>
                              <s key="desc"/>
                              <i key="index">6</i>
                              <l key="children" refId="2185" ln="0" eid="Framework.com.tagetik.trees.INode,framework"/>
                              <ref key="parent" refId="2121"/>
                            </be>
                            <be refId="2186" clsId="FilterNode">
                              <l key="dimensionOids" refId="2187" ln="1" eid="DimensionOid">
                                <cust clsId="DimensionOid">564F435F413031-45-36303333303030303134---</cust>
                              </l>
                              <l key="AdHocParamDimensionOids" refId="2188" ln="0" eid="DimensionOid"/>
                              <be key="data" refId="2189" clsId="FilterNodeData">
                                <ref key="filterNode" refId="2186"/>
                                <s key="dim">VOC_A01</s>
                                <i key="segmentLevel">0</i>
                                <ref key="segment" refId="22"/>
                                <b key="placeHolder">N</b>
                                <ref key="weight" refId="23"/>
                                <be key="textMatchingCondition" refId="2190" clsId="TextMatchingCondition">
                                  <ref key="op" refId="25"/>
                                  <s key="val"/>
                                </be>
                                <ref key="change" refId="26"/>
                                <ref key="dataType" refId="27"/>
                                <b key="prevailingDataType">N</b>
                                <ref key="editability" refId="28"/>
                                <s key="originalID">76</s>
                                <b key="signChange">N</b>
                                <b key="nativeSignChange">N</b>
                                <l key="nav" refId="2191" ln="0" eid="ScenarioModifierValue"/>
                                <i key="sco">0</i>
                                <b key="applyFiltersForForcedScenarioPeriodoMap">N</b>
                                <b key="lineSplit">N</b>
                                <b key="addRCRow">N</b>
                                <b key="complementary">N</b>
                                <ref key="periodicCalculation" refId="329"/>
                                <b key="breakLevelSubtotal">N</b>
                                <b key="alreadyDrilled">N</b>
                                <m key="nodeTypes" refId="2192" keid="SYS_STR" veid="EFReportingNodeType">
                                  <key>
                                    <s>564F435F413031-45-36303333303030303134---</s>
                                  </key>
                                  <val>
                                    <ref refId="196"/>
                                  </val>
                                  <key>
                                    <s>564F435F413031-45-36303333303030303135---</s>
                                  </key>
                                  <val>
                                    <ref refId="196"/>
                                  </val>
                                </m>
                                <b key="multiSelection">N</b>
                              </be>
                              <cust key="id" clsId="FilterOid">76</cust>
                              <s key="cod"/>
                              <s key="desc"/>
                              <i key="index">7</i>
                              <l key="children" refId="2193" ln="0" eid="Framework.com.tagetik.trees.INode,framework"/>
                              <ref key="parent" refId="2121"/>
                            </be>
                            <be refId="2194" clsId="FilterNode">
                              <l key="dimensionOids" refId="2195" ln="1" eid="DimensionOid">
                                <cust clsId="DimensionOid">564F435F413031-45-36303333303030303135---</cust>
                              </l>
                              <l key="AdHocParamDimensionOids" refId="2196" ln="0" eid="DimensionOid"/>
                              <be key="data" refId="2197" clsId="FilterNodeData">
                                <ref key="filterNode" refId="2194"/>
                                <s key="dim">VOC_A01</s>
                                <i key="segmentLevel">0</i>
                                <ref key="segment" refId="22"/>
                                <b key="placeHolder">N</b>
                                <ref key="weight" refId="23"/>
                                <be key="textMatchingCondition" refId="2198" clsId="TextMatchingCondition">
                                  <ref key="op" refId="25"/>
                                  <s key="val"/>
                                </be>
                                <ref key="change" refId="26"/>
                                <ref key="dataType" refId="27"/>
                                <b key="prevailingDataType">N</b>
                                <ref key="editability" refId="28"/>
                                <s key="originalID">77</s>
                                <b key="signChange">N</b>
                                <b key="nativeSignChange">N</b>
                                <l key="nav" refId="2199" ln="0" eid="ScenarioModifierValue"/>
                                <i key="sco">0</i>
                                <b key="applyFiltersForForcedScenarioPeriodoMap">N</b>
                                <b key="lineSplit">N</b>
                                <b key="addRCRow">N</b>
                                <b key="complementary">N</b>
                                <ref key="periodicCalculation" refId="329"/>
                                <b key="breakLevelSubtotal">N</b>
                                <b key="alreadyDrilled">N</b>
                                <m key="nodeTypes" refId="2200" keid="SYS_STR" veid="EFReportingNodeType">
                                  <key>
                                    <s>564F435F413031-45-36303333303030303134---</s>
                                  </key>
                                  <val>
                                    <ref refId="196"/>
                                  </val>
                                  <key>
                                    <s>564F435F413031-45-36303333303030303135---</s>
                                  </key>
                                  <val>
                                    <ref refId="196"/>
                                  </val>
                                </m>
                                <b key="multiSelection">N</b>
                              </be>
                              <cust key="id" clsId="FilterOid">77</cust>
                              <s key="cod"/>
                              <s key="desc"/>
                              <i key="index">8</i>
                              <l key="children" refId="2201" ln="0" eid="Framework.com.tagetik.trees.INode,framework"/>
                              <ref key="parent" refId="2121"/>
                            </be>
                            <be refId="2202" clsId="FilterNode">
                              <l key="dimensionOids" refId="2203" ln="0" eid="DimensionOid"/>
                              <l key="AdHocParamDimensionOids" refId="2204" ln="0" eid="DimensionOid"/>
                              <be key="data" refId="2205" clsId="FilterNodeData">
                                <ref key="filterNode" refId="2202"/>
                                <s key="dim">VOC_A01</s>
                                <i key="segmentLevel">0</i>
                                <ref key="segment" refId="22"/>
                                <be key="reportingFormula" refId="2206" clsId="ReportingFormula">
                                  <b key="serverFormula">N</b>
                                  <b key="formulaRule">S</b>
                                  <s key="formula">{74}+{76}+{77}</s>
                                </be>
                                <be key="dictionaryHeader" refId="2207" clsId="MultiDesc">
                                  <a key="desc" refId="2208" ln="4" eid="SYS_STR">
                                    <s>Maintenance and growth</s>
                                    <s>Instandhaltung</s>
                                    <nl/>
                                    <nl/>
                                  </a>
                                </be>
                                <b key="placeHolder">S</b>
                                <ref key="weight" refId="23"/>
                                <be key="textMatchingCondition" refId="2209" clsId="TextMatchingCondition">
                                  <ref key="op" refId="25"/>
                                  <s key="val"/>
                                </be>
                                <ref key="change" refId="26"/>
                                <ref key="dataType" refId="27"/>
                                <b key="prevailingDataType">N</b>
                                <ref key="editability" refId="28"/>
                                <s key="originalID">78</s>
                                <b key="signChange">N</b>
                                <b key="nativeSignChange">N</b>
                                <l key="nav" refId="2210" ln="0" eid="ScenarioModifierValue"/>
                                <i key="sco">0</i>
                                <b key="applyFiltersForForcedScenarioPeriodoMap">N</b>
                                <b key="lineSplit">N</b>
                                <b key="addRCRow">N</b>
                                <b key="complementary">N</b>
                                <ref key="periodicCalculation" refId="29"/>
                                <b key="breakLevelSubtotal">N</b>
                                <b key="alreadyDrilled">N</b>
                                <m key="nodeTypes" refId="2211" keid="SYS_STR" veid="EFReportingNodeType">
                                  <key>
                                    <s>77</s>
                                  </key>
                                  <val>
                                    <ref refId="196"/>
                                  </val>
                                </m>
                                <b key="multiSelection">N</b>
                              </be>
                              <cust key="id" clsId="FilterOid">78</cust>
                              <s key="cod"/>
                              <s key="desc"/>
                              <i key="index">9</i>
                              <l key="children" refId="2212" ln="0" eid="Framework.com.tagetik.trees.INode,framework"/>
                              <ref key="parent" refId="2121"/>
                            </be>
                            <be refId="2213" clsId="FilterNode">
                              <l key="dimensionOids" refId="2214" ln="0" eid="DimensionOid"/>
                              <l key="AdHocParamDimensionOids" refId="2215" ln="0" eid="DimensionOid"/>
                              <be key="data" refId="2216" clsId="FilterNodeData">
                                <ref key="filterNode" refId="2213"/>
                                <s key="dim">VOC_A01</s>
                                <i key="segmentLevel">0</i>
                                <ref key="segment" refId="22"/>
                                <be key="reportingFormula" refId="2217" clsId="ReportingFormula">
                                  <b key="serverFormula">N</b>
                                  <b key="formulaRule">S</b>
                                  <s key="formula">{73}+{78}</s>
                                </be>
                                <be key="dictionaryHeader" refId="2218" clsId="MultiDesc">
                                  <a key="desc" refId="2219" ln="4" eid="SYS_STR">
                                    <s>Total</s>
                                    <s>Summe</s>
                                    <nl/>
                                    <nl/>
                                  </a>
                                </be>
                                <b key="placeHolder">S</b>
                                <ref key="weight" refId="23"/>
                                <be key="textMatchingCondition" refId="2220" clsId="TextMatchingCondition">
                                  <ref key="op" refId="25"/>
                                  <s key="val"/>
                                </be>
                                <ref key="change" refId="26"/>
                                <ref key="dataType" refId="27"/>
                                <b key="prevailingDataType">N</b>
                                <ref key="editability" refId="28"/>
                                <s key="originalID">79</s>
                                <b key="signChange">N</b>
                                <b key="nativeSignChange">N</b>
                                <l key="nav" refId="2221" ln="0" eid="ScenarioModifierValue"/>
                                <i key="sco">0</i>
                                <b key="applyFiltersForForcedScenarioPeriodoMap">N</b>
                                <b key="lineSplit">N</b>
                                <b key="addRCRow">N</b>
                                <b key="complementary">N</b>
                                <ref key="periodicCalculation" refId="29"/>
                                <b key="breakLevelSubtotal">N</b>
                                <b key="alreadyDrilled">N</b>
                                <m key="nodeTypes" refId="2222" keid="SYS_STR" veid="EFReportingNodeType">
                                  <key>
                                    <s>78</s>
                                  </key>
                                  <val>
                                    <ref refId="196"/>
                                  </val>
                                </m>
                                <b key="multiSelection">N</b>
                              </be>
                              <cust key="id" clsId="FilterOid">79</cust>
                              <s key="cod"/>
                              <s key="desc"/>
                              <i key="index">10</i>
                              <l key="children" refId="2223" ln="0" eid="Framework.com.tagetik.trees.INode,framework"/>
                              <ref key="parent" refId="2121"/>
                            </be>
                          </l>
                        </be>
                        <be key="columns" refId="2224" clsId="FilterNode">
                          <l key="dimensionOids" refId="2225" ln="0" eid="DimensionOid"/>
                          <l key="AdHocParamDimensionOids" refId="2226" ln="0" eid="DimensionOid"/>
                          <be key="data" refId="2227" clsId="FilterNodeData">
                            <ref key="filterNode" refId="2224"/>
                            <i key="segmentLevel">0</i>
                            <ref key="segment" refId="22"/>
                            <b key="placeHolder">N</b>
                            <ref key="weight" refId="23"/>
                            <be key="textMatchingCondition" refId="222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2229" ln="7" eid="Framework.com.tagetik.trees.INode,framework">
                            <be refId="2230" clsId="FilterNode">
                              <l key="dimensionOids" refId="2231" ln="0" eid="DimensionOid"/>
                              <l key="AdHocParamDimensionOids" refId="2232" ln="0" eid="DimensionOid"/>
                              <be key="data" refId="2233" clsId="FilterNodeData">
                                <ref key="filterNode" refId="2230"/>
                                <s key="dim">SCE_$</s>
                                <i key="segmentLevel">0</i>
                                <ref key="segment" refId="22"/>
                                <b key="placeHolder">S</b>
                                <ref key="weight" refId="23"/>
                                <be key="textMatchingCondition" refId="2234" clsId="TextMatchingCondition">
                                  <ref key="op" refId="25"/>
                                  <s key="val"/>
                                </be>
                                <ref key="change" refId="26"/>
                                <ref key="dataType" refId="27"/>
                                <b key="prevailingDataType">N</b>
                                <ref key="editability" refId="28"/>
                                <s key="originalID">5</s>
                                <b key="signChange">N</b>
                                <b key="nativeSignChange">N</b>
                                <l key="nav" refId="2235" ln="0" eid="ScenarioModifierValue"/>
                                <i key="sco">0</i>
                                <b key="applyFiltersForForcedScenarioPeriodoMap">N</b>
                                <b key="lineSplit">N</b>
                                <b key="addRCRow">N</b>
                                <b key="complementary">N</b>
                                <ref key="periodicCalculation" refId="29"/>
                                <b key="breakLevelSubtotal">N</b>
                                <b key="alreadyDrilled">N</b>
                                <m key="nodeTypes" refId="2236" keid="SYS_STR" veid="EFReportingNodeType">
                                  <key>
                                    <s>1</s>
                                  </key>
                                  <val>
                                    <ref refId="196"/>
                                  </val>
                                </m>
                                <b key="multiSelection">N</b>
                              </be>
                              <cust key="id" clsId="FilterOid">5</cust>
                              <s key="cod"/>
                              <s key="desc"/>
                              <i key="index">0</i>
                              <l key="children" refId="2237" ln="0" eid="Framework.com.tagetik.trees.INode,framework"/>
                              <ref key="parent" refId="2224"/>
                            </be>
                            <be refId="2238" clsId="FilterNode">
                              <l key="dimensionOids" refId="2239" ln="1" eid="DimensionOid">
                                <cust clsId="DimensionOid">5343455F24-45-41432D323032332D434F4E53-24434F4E534F4C49444154494F4E--</cust>
                              </l>
                              <l key="AdHocParamDimensionOids" refId="2240" ln="0" eid="DimensionOid"/>
                              <be key="data" refId="2241" clsId="FilterNodeData">
                                <ref key="filterNode" refId="2238"/>
                                <s key="dim">SCE_$</s>
                                <i key="segmentLevel">0</i>
                                <ref key="segment" refId="1886"/>
                                <b key="placeHolder">N</b>
                                <ref key="weight" refId="23"/>
                                <be key="textMatchingCondition" refId="2242" clsId="TextMatchingCondition">
                                  <ref key="op" refId="25"/>
                                  <s key="val"/>
                                </be>
                                <ref key="change" refId="26"/>
                                <ref key="dataType" refId="27"/>
                                <b key="prevailingDataType">N</b>
                                <ref key="editability" refId="28"/>
                                <s key="originalID">2</s>
                                <b key="signChange">N</b>
                                <b key="nativeSignChange">N</b>
                                <l key="nav" refId="2243"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2244" ln="0" eid="Framework.com.tagetik.trees.INode,framework"/>
                              <ref key="parent" refId="2224"/>
                            </be>
                            <be refId="2245" clsId="FilterNode">
                              <l key="dimensionOids" refId="2246" ln="1" eid="DimensionOid">
                                <cust clsId="DimensionOid">5343455F24-45-41432D323032322D434F4E53-24434F4E534F4C49444154494F4E--</cust>
                              </l>
                              <l key="AdHocParamDimensionOids" refId="2247" ln="0" eid="DimensionOid"/>
                              <be key="data" refId="2248" clsId="FilterNodeData">
                                <ref key="filterNode" refId="2245"/>
                                <s key="dim">SCE_$</s>
                                <i key="segmentLevel">0</i>
                                <ref key="segment" refId="1886"/>
                                <b key="placeHolder">N</b>
                                <ref key="weight" refId="23"/>
                                <be key="textMatchingCondition" refId="2249" clsId="TextMatchingCondition">
                                  <ref key="op" refId="25"/>
                                  <s key="val"/>
                                </be>
                                <ref key="change" refId="26"/>
                                <ref key="dataType" refId="27"/>
                                <b key="prevailingDataType">N</b>
                                <ref key="editability" refId="28"/>
                                <s key="originalID">3</s>
                                <b key="signChange">N</b>
                                <b key="nativeSignChange">N</b>
                                <l key="nav" refId="2250"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2251" ln="0" eid="Framework.com.tagetik.trees.INode,framework"/>
                              <ref key="parent" refId="2224"/>
                            </be>
                            <be refId="2252" clsId="FilterNode">
                              <l key="dimensionOids" refId="2253" ln="1" eid="DimensionOid">
                                <cust clsId="DimensionOid">5343455F24-45-41432D323032312D434F4E53-41432D323032312D434F4E53--</cust>
                              </l>
                              <l key="AdHocParamDimensionOids" refId="2254" ln="0" eid="DimensionOid"/>
                              <be key="data" refId="2255" clsId="FilterNodeData">
                                <ref key="filterNode" refId="2252"/>
                                <s key="dim">SCE_$</s>
                                <i key="segmentLevel">0</i>
                                <ref key="segment" refId="1886"/>
                                <b key="placeHolder">N</b>
                                <ref key="weight" refId="23"/>
                                <be key="textMatchingCondition" refId="2256" clsId="TextMatchingCondition">
                                  <ref key="op" refId="25"/>
                                  <s key="val"/>
                                </be>
                                <ref key="change" refId="26"/>
                                <ref key="dataType" refId="27"/>
                                <b key="prevailingDataType">N</b>
                                <ref key="editability" refId="28"/>
                                <s key="originalID">7</s>
                                <b key="signChange">N</b>
                                <b key="nativeSignChange">N</b>
                                <l key="nav" refId="2257" ln="0" eid="ScenarioModifierValue"/>
                                <i key="sco">0</i>
                                <b key="applyFiltersForForcedScenarioPeriodoMap">N</b>
                                <b key="lineSplit">N</b>
                                <b key="addRCRow">N</b>
                                <b key="complementary">N</b>
                                <ref key="periodicCalculation" refId="29"/>
                                <b key="breakLevelSubtotal">N</b>
                                <b key="alreadyDrilled">N</b>
                                <b key="multiSelection">N</b>
                              </be>
                              <cust key="id" clsId="FilterOid">7</cust>
                              <s key="cod"/>
                              <s key="desc"/>
                              <i key="index">3</i>
                              <l key="children" refId="2258" ln="0" eid="Framework.com.tagetik.trees.INode,framework"/>
                              <ref key="parent" refId="2224"/>
                            </be>
                            <be refId="2259" clsId="FilterNode">
                              <l key="dimensionOids" refId="2260" ln="1" eid="DimensionOid">
                                <cust clsId="DimensionOid">5343455F24-45-41432D323032302D434F4E53-24434F4E534F4C49444154494F4E--</cust>
                              </l>
                              <l key="AdHocParamDimensionOids" refId="2261" ln="0" eid="DimensionOid"/>
                              <be key="data" refId="2262" clsId="FilterNodeData">
                                <ref key="filterNode" refId="2259"/>
                                <s key="dim">SCE_$</s>
                                <i key="segmentLevel">0</i>
                                <ref key="segment" refId="1886"/>
                                <b key="placeHolder">N</b>
                                <ref key="weight" refId="23"/>
                                <be key="textMatchingCondition" refId="2263" clsId="TextMatchingCondition">
                                  <ref key="op" refId="25"/>
                                  <s key="val"/>
                                </be>
                                <ref key="change" refId="26"/>
                                <ref key="dataType" refId="27"/>
                                <b key="prevailingDataType">N</b>
                                <ref key="editability" refId="28"/>
                                <s key="originalID">9</s>
                                <b key="signChange">N</b>
                                <b key="nativeSignChange">N</b>
                                <l key="nav" refId="2264" ln="0" eid="ScenarioModifierValue"/>
                                <i key="sco">0</i>
                                <b key="applyFiltersForForcedScenarioPeriodoMap">N</b>
                                <b key="lineSplit">N</b>
                                <b key="addRCRow">N</b>
                                <b key="complementary">N</b>
                                <ref key="periodicCalculation" refId="29"/>
                                <b key="breakLevelSubtotal">N</b>
                                <b key="alreadyDrilled">N</b>
                                <b key="multiSelection">N</b>
                              </be>
                              <cust key="id" clsId="FilterOid">9</cust>
                              <s key="cod"/>
                              <s key="desc"/>
                              <i key="index">4</i>
                              <l key="children" refId="2265" ln="0" eid="Framework.com.tagetik.trees.INode,framework"/>
                              <ref key="parent" refId="2224"/>
                            </be>
                            <be refId="2266" clsId="FilterNode">
                              <l key="dimensionOids" refId="2267" ln="1" eid="DimensionOid">
                                <cust clsId="DimensionOid">5343455F24-45-41432D323031392D434F4E53-24434F4E534F4C49444154494F4E--</cust>
                              </l>
                              <l key="AdHocParamDimensionOids" refId="2268" ln="0" eid="DimensionOid"/>
                              <be key="data" refId="2269" clsId="FilterNodeData">
                                <ref key="filterNode" refId="2266"/>
                                <s key="dim">SCE_$</s>
                                <i key="segmentLevel">0</i>
                                <ref key="segment" refId="1886"/>
                                <b key="placeHolder">N</b>
                                <ref key="weight" refId="23"/>
                                <be key="textMatchingCondition" refId="2270" clsId="TextMatchingCondition">
                                  <ref key="op" refId="25"/>
                                  <s key="val"/>
                                </be>
                                <ref key="change" refId="26"/>
                                <ref key="dataType" refId="27"/>
                                <b key="prevailingDataType">N</b>
                                <ref key="editability" refId="28"/>
                                <s key="originalID">11</s>
                                <b key="signChange">N</b>
                                <b key="nativeSignChange">N</b>
                                <l key="nav" refId="2271" ln="0" eid="ScenarioModifierValue"/>
                                <i key="sco">0</i>
                                <b key="applyFiltersForForcedScenarioPeriodoMap">N</b>
                                <b key="lineSplit">N</b>
                                <b key="addRCRow">N</b>
                                <b key="complementary">N</b>
                                <ref key="periodicCalculation" refId="29"/>
                                <b key="breakLevelSubtotal">N</b>
                                <b key="alreadyDrilled">N</b>
                                <b key="multiSelection">N</b>
                              </be>
                              <cust key="id" clsId="FilterOid">11</cust>
                              <s key="cod"/>
                              <s key="desc"/>
                              <i key="index">5</i>
                              <l key="children" refId="2272" ln="0" eid="Framework.com.tagetik.trees.INode,framework"/>
                              <ref key="parent" refId="2224"/>
                            </be>
                            <be refId="2273" clsId="FilterNode">
                              <l key="dimensionOids" refId="2274" ln="0" eid="DimensionOid"/>
                              <l key="AdHocParamDimensionOids" refId="2275" ln="0" eid="DimensionOid"/>
                              <be key="data" refId="2276" clsId="FilterNodeData">
                                <ref key="filterNode" refId="2273"/>
                                <s key="dim">SCE_$</s>
                                <i key="segmentLevel">0</i>
                                <ref key="segment" refId="22"/>
                                <be key="reportingFormula" refId="2277" clsId="ReportingFormula">
                                  <b key="serverFormula">N</b>
                                  <b key="formulaRule">S</b>
                                  <s key="formula">IFERROR(({2}-{3})/{3}, "-")</s>
                                </be>
                                <be key="dictionaryHeader" refId="2278" clsId="MultiDesc">
                                  <a key="desc" refId="2279" ln="4" eid="SYS_STR">
                                    <s>+/- %</s>
                                    <s>+/- %</s>
                                    <nl/>
                                    <nl/>
                                  </a>
                                </be>
                                <b key="placeHolder">S</b>
                                <ref key="weight" refId="23"/>
                                <be key="textMatchingCondition" refId="2280" clsId="TextMatchingCondition">
                                  <ref key="op" refId="25"/>
                                  <s key="val"/>
                                </be>
                                <ref key="change" refId="26"/>
                                <ref key="dataType" refId="27"/>
                                <b key="prevailingDataType">N</b>
                                <ref key="editability" refId="28"/>
                                <s key="originalID">4</s>
                                <b key="signChange">N</b>
                                <b key="nativeSignChange">N</b>
                                <l key="nav" refId="2281" ln="0" eid="ScenarioModifierValue"/>
                                <i key="sco">0</i>
                                <b key="applyFiltersForForcedScenarioPeriodoMap">N</b>
                                <b key="lineSplit">N</b>
                                <b key="addRCRow">N</b>
                                <b key="complementary">N</b>
                                <ref key="periodicCalculation" refId="29"/>
                                <b key="breakLevelSubtotal">N</b>
                                <b key="alreadyDrilled">N</b>
                                <m key="nodeTypes" refId="2282" keid="SYS_STR" veid="EFReportingNodeType">
                                  <key>
                                    <s>3</s>
                                  </key>
                                  <val>
                                    <ref refId="196"/>
                                  </val>
                                </m>
                                <b key="multiSelection">N</b>
                              </be>
                              <cust key="id" clsId="FilterOid">4</cust>
                              <s key="cod"/>
                              <s key="desc"/>
                              <i key="index">6</i>
                              <l key="children" refId="2283" ln="0" eid="Framework.com.tagetik.trees.INode,framework"/>
                              <ref key="parent" refId="2224"/>
                            </be>
                          </l>
                        </be>
                        <be key="matrixFilters" refId="2284" clsId="FilterNode">
                          <l key="dimensionOids" refId="2285" ln="0" eid="DimensionOid"/>
                          <l key="AdHocParamDimensionOids" refId="2286" ln="0" eid="DimensionOid"/>
                          <be key="data" refId="2287" clsId="FilterNodeData">
                            <ref key="filterNode" refId="2284"/>
                            <i key="segmentLevel">0</i>
                            <ref key="segment" refId="22"/>
                            <b key="placeHolder">N</b>
                            <ref key="weight" refId="23"/>
                            <be key="textMatchingCondition" refId="228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2289" ln="1" eid="Framework.com.tagetik.trees.INode,framework">
                            <be refId="2290" clsId="FilterNode">
                              <l key="dimensionOids" refId="2291" ln="1" eid="DimensionOid">
                                <cust clsId="DimensionOid">544950-45-5449505F4356---</cust>
                              </l>
                              <l key="AdHocParamDimensionOids" refId="2292" ln="0" eid="DimensionOid"/>
                              <be key="data" refId="2293" clsId="FilterNodeData">
                                <ref key="filterNode" refId="2290"/>
                                <s key="dim">TIP</s>
                                <i key="segmentLevel">0</i>
                                <ref key="segment" refId="22"/>
                                <b key="placeHolder">N</b>
                                <ref key="weight" refId="23"/>
                                <be key="textMatchingCondition" refId="2294" clsId="TextMatchingCondition">
                                  <ref key="op" refId="25"/>
                                  <s key="val"/>
                                </be>
                                <ref key="change" refId="26"/>
                                <ref key="dataType" refId="27"/>
                                <b key="prevailingDataType">N</b>
                                <ref key="editability" refId="28"/>
                                <s key="originalID">4</s>
                                <b key="signChange">N</b>
                                <b key="nativeSignChange">N</b>
                                <l key="nav" refId="2295"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2296" ln="1" eid="Framework.com.tagetik.trees.INode,framework">
                                <be refId="2297" clsId="FilterNode">
                                  <l key="dimensionOids" refId="2298" ln="1" eid="DimensionOid">
                                    <cust clsId="DimensionOid">4341545F24-4E-41435455414C53---</cust>
                                  </l>
                                  <l key="AdHocParamDimensionOids" refId="2299" ln="0" eid="DimensionOid"/>
                                  <be key="data" refId="2300" clsId="FilterNodeData">
                                    <ref key="filterNode" refId="2297"/>
                                    <s key="dim">CAT_$</s>
                                    <i key="segmentLevel">0</i>
                                    <ref key="segment" refId="22"/>
                                    <b key="placeHolder">N</b>
                                    <ref key="weight" refId="23"/>
                                    <be key="textMatchingCondition" refId="2301" clsId="TextMatchingCondition">
                                      <ref key="op" refId="25"/>
                                      <s key="val"/>
                                    </be>
                                    <ref key="change" refId="26"/>
                                    <ref key="dataType" refId="27"/>
                                    <b key="prevailingDataType">N</b>
                                    <ref key="editability" refId="28"/>
                                    <s key="originalID">5</s>
                                    <b key="signChange">N</b>
                                    <b key="nativeSignChange">N</b>
                                    <l key="nav" refId="2302" ln="0" eid="ScenarioModifierValue"/>
                                    <i key="sco">0</i>
                                    <b key="applyFiltersForForcedScenarioPeriodoMap">N</b>
                                    <b key="lineSplit">N</b>
                                    <b key="addRCRow">N</b>
                                    <b key="complementary">N</b>
                                    <ref key="periodicCalculation" refId="329"/>
                                    <b key="breakLevelSubtotal">N</b>
                                    <b key="alreadyDrilled">N</b>
                                    <b key="multiSelection">N</b>
                                  </be>
                                  <cust key="id" clsId="FilterOid">5</cust>
                                  <s key="cod"/>
                                  <s key="desc"/>
                                  <i key="index">0</i>
                                  <l key="children" refId="2303" ln="1" eid="Framework.com.tagetik.trees.INode,framework">
                                    <be refId="2304" clsId="FilterNode">
                                      <l key="dimensionOids" refId="2305" ln="1" eid="DimensionOid">
                                        <cust clsId="DimensionOid">44455354315F4D30-4E-4D30---</cust>
                                      </l>
                                      <l key="AdHocParamDimensionOids" refId="2306" ln="0" eid="DimensionOid"/>
                                      <be key="data" refId="2307" clsId="FilterNodeData">
                                        <ref key="filterNode" refId="2304"/>
                                        <s key="dim">DEST1_M0</s>
                                        <i key="segmentLevel">0</i>
                                        <ref key="segment" refId="22"/>
                                        <b key="placeHolder">N</b>
                                        <ref key="weight" refId="23"/>
                                        <be key="textMatchingCondition" refId="2308" clsId="TextMatchingCondition">
                                          <ref key="op" refId="25"/>
                                          <s key="val"/>
                                        </be>
                                        <ref key="change" refId="26"/>
                                        <ref key="dataType" refId="27"/>
                                        <b key="prevailingDataType">N</b>
                                        <ref key="editability" refId="28"/>
                                        <s key="originalID">6</s>
                                        <b key="signChange">N</b>
                                        <b key="nativeSignChange">N</b>
                                        <l key="nav" refId="2309" ln="0" eid="ScenarioModifierValue"/>
                                        <i key="sco">0</i>
                                        <b key="applyFiltersForForcedScenarioPeriodoMap">N</b>
                                        <b key="lineSplit">N</b>
                                        <b key="addRCRow">N</b>
                                        <b key="complementary">N</b>
                                        <ref key="periodicCalculation" refId="329"/>
                                        <b key="breakLevelSubtotal">N</b>
                                        <b key="alreadyDrilled">N</b>
                                        <b key="multiSelection">N</b>
                                      </be>
                                      <cust key="id" clsId="FilterOid">6</cust>
                                      <s key="cod"/>
                                      <s key="desc"/>
                                      <i key="index">0</i>
                                      <l key="children" refId="2310" ln="1" eid="Framework.com.tagetik.trees.INode,framework">
                                        <be refId="2311" clsId="FilterNode">
                                          <l key="dimensionOids" refId="2312" ln="1" eid="DimensionOid">
                                            <cust clsId="DimensionOid">415A495F453031-4E-414E303030303030---</cust>
                                          </l>
                                          <l key="AdHocParamDimensionOids" refId="2313" ln="0" eid="DimensionOid"/>
                                          <be key="data" refId="2314" clsId="FilterNodeData">
                                            <ref key="filterNode" refId="2311"/>
                                            <s key="dim">AZI_E01</s>
                                            <i key="segmentLevel">0</i>
                                            <ref key="segment" refId="22"/>
                                            <b key="placeHolder">N</b>
                                            <ref key="weight" refId="23"/>
                                            <be key="textMatchingCondition" refId="2315" clsId="TextMatchingCondition">
                                              <ref key="op" refId="25"/>
                                              <s key="val"/>
                                            </be>
                                            <ref key="change" refId="26"/>
                                            <ref key="dataType" refId="27"/>
                                            <b key="prevailingDataType">N</b>
                                            <ref key="editability" refId="28"/>
                                            <s key="originalID">7</s>
                                            <b key="signChange">N</b>
                                            <b key="nativeSignChange">N</b>
                                            <l key="nav" refId="2316" ln="0" eid="ScenarioModifierValue"/>
                                            <i key="sco">0</i>
                                            <b key="applyFiltersForForcedScenarioPeriodoMap">N</b>
                                            <b key="lineSplit">N</b>
                                            <b key="addRCRow">N</b>
                                            <b key="complementary">N</b>
                                            <ref key="periodicCalculation" refId="329"/>
                                            <b key="breakLevelSubtotal">N</b>
                                            <b key="alreadyDrilled">N</b>
                                            <b key="multiSelection">N</b>
                                          </be>
                                          <cust key="id" clsId="FilterOid">7</cust>
                                          <s key="cod"/>
                                          <s key="desc"/>
                                          <i key="index">0</i>
                                          <l key="children" refId="2317" ln="1" eid="Framework.com.tagetik.trees.INode,framework">
                                            <be refId="2318" clsId="FilterNode">
                                              <l key="dimensionOids" refId="2319" ln="1" eid="DimensionOid">
                                                <cust clsId="DimensionOid">504552-45-3132---</cust>
                                              </l>
                                              <l key="AdHocParamDimensionOids" refId="2320" ln="0" eid="DimensionOid"/>
                                              <be key="data" refId="2321" clsId="FilterNodeData">
                                                <ref key="filterNode" refId="2318"/>
                                                <s key="dim">PER</s>
                                                <i key="segmentLevel">0</i>
                                                <ref key="segment" refId="1886"/>
                                                <b key="placeHolder">N</b>
                                                <ref key="weight" refId="23"/>
                                                <be key="textMatchingCondition" refId="2322" clsId="TextMatchingCondition">
                                                  <ref key="op" refId="25"/>
                                                  <s key="val"/>
                                                </be>
                                                <ref key="change" refId="26"/>
                                                <ref key="dataType" refId="27"/>
                                                <b key="prevailingDataType">N</b>
                                                <ref key="editability" refId="28"/>
                                                <s key="originalID">9</s>
                                                <b key="signChange">N</b>
                                                <b key="nativeSignChange">N</b>
                                                <l key="nav" refId="2323" ln="0" eid="ScenarioModifierValue"/>
                                                <i key="sco">0</i>
                                                <b key="applyFiltersForForcedScenarioPeriodoMap">N</b>
                                                <b key="lineSplit">N</b>
                                                <b key="addRCRow">N</b>
                                                <b key="complementary">N</b>
                                                <ref key="periodicCalculation" refId="329"/>
                                                <b key="breakLevelSubtotal">N</b>
                                                <b key="alreadyDrilled">N</b>
                                                <b key="multiSelection">N</b>
                                              </be>
                                              <cust key="id" clsId="FilterOid">9</cust>
                                              <s key="cod"/>
                                              <s key="desc"/>
                                              <i key="index">0</i>
                                              <l key="children" refId="2324" ln="0" eid="Framework.com.tagetik.trees.INode,framework"/>
                                              <ref key="parent" refId="2311"/>
                                            </be>
                                          </l>
                                          <ref key="parent" refId="2304"/>
                                        </be>
                                      </l>
                                      <ref key="parent" refId="2297"/>
                                    </be>
                                  </l>
                                  <ref key="parent" refId="2290"/>
                                </be>
                              </l>
                              <ref key="parent" refId="2284"/>
                            </be>
                          </l>
                        </be>
                        <be key="rowHeaders" refId="2325" clsId="ReportingHeaders">
                          <m key="headers" refId="2326" keid="SYS_PR_I" veid="System.Collections.IList">
                            <key>
                              <i>-1</i>
                            </key>
                            <val>
                              <l refId="2327" ln="1">
                                <s>$Account(HIERARCHY("A01")).desc</s>
                              </l>
                            </val>
                          </m>
                          <m key="headersDims" refId="2328" keid="SYS_PR_I" veid="SYS_STR">
                            <key>
                              <i>-1</i>
                            </key>
                            <val>
                              <s>VOC_A01</s>
                            </val>
                          </m>
                        </be>
                        <be key="columnHeaders" refId="2329" clsId="ReportingHeaders">
                          <m key="headers" refId="2330" keid="SYS_PR_I" veid="System.Collections.IList">
                            <key>
                              <i>-1</i>
                            </key>
                            <val>
                              <l refId="2331" ln="1">
                                <s>value($Scenario.year)</s>
                              </l>
                            </val>
                          </m>
                          <m key="headersDims" refId="2332"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set key="forcedDimensions" refId="2333" ln="0" eid="SYS_STR"/>
                        <b key="bindOriginalAmountOnSave">N</b>
                        <b key="showLink">N</b>
                        <i key="index">6</i>
                        <b key="excludeValuatingSheetsWithZeroValues">N</b>
                        <b key="allowOpenNewElements">N</b>
                        <s key="forcedBreakBackType">X</s>
                        <s key="forcedBreakBackRefLeaf">X</s>
                        <b key="autoOpenNewElements">N</b>
                        <b key="askNumRows">N</b>
                        <set key="forcedContentCells" refId="2334" ln="10" eid="Reporting.com.tagetik.tables.IMatixCellLeafPositions,Reporting">
                          <be refId="2335" clsId="CornerHeaderMatrixCellLeafPositions">
                            <i key="colHeader">-2</i>
                            <i key="rowHeader">-1</i>
                          </be>
                          <be refId="2336" clsId="CornerHeaderMatrixCellLeafPositions">
                            <i key="colHeader">-1</i>
                            <i key="rowHeader">-1</i>
                          </be>
                          <be refId="2337" clsId="MatrixCellLeafOids">
                            <cust key="row" clsId="FilterOid">73</cust>
                            <cust key="col" clsId="FilterOid">9</cust>
                          </be>
                          <be refId="2338" clsId="MatrixCellLeafOids">
                            <cust key="row" clsId="FilterOid">73</cust>
                            <cust key="col" clsId="FilterOid">7</cust>
                          </be>
                          <be refId="2339" clsId="MatrixCellLeafOids">
                            <cust key="row" clsId="FilterOid">78</cust>
                            <cust key="col" clsId="FilterOid">11</cust>
                          </be>
                          <be refId="2340" clsId="MatrixCellLeafOids">
                            <cust key="row" clsId="FilterOid">78</cust>
                            <cust key="col" clsId="FilterOid">9</cust>
                          </be>
                          <be refId="2341" clsId="MatrixCellLeafOids">
                            <cust key="row" clsId="FilterOid">73</cust>
                            <cust key="col" clsId="FilterOid">2</cust>
                          </be>
                          <be refId="2342" clsId="MatrixCellLeafOids">
                            <cust key="row" clsId="FilterOid">78</cust>
                            <cust key="col" clsId="FilterOid">7</cust>
                          </be>
                          <be refId="2343" clsId="MatrixCellLeafOids">
                            <cust key="row" clsId="FilterOid">78</cust>
                            <cust key="col" clsId="FilterOid">2</cust>
                          </be>
                          <be refId="2344" clsId="MatrixCellLeafOids">
                            <cust key="row" clsId="FilterOid">73</cust>
                            <cust key="col" clsId="FilterOid">11</cust>
                          </be>
                        </set>
                        <m key="forcedEditModes" refId="2345" keid="Reporting.com.tagetik.tables.IMatixCellLeafPositions,Reporting" veid="SYS_STR"/>
                        <b key="UseTxlDeFormEditor">N</b>
                        <be key="TxDeFormsEditorDescriptor" refId="2346" clsId="TxDeFormsEditorDescriptor">
                          <l key="Tabs" refId="2347" ln="0" eid="TxDeFormsEditorGridDescriptor"/>
                          <i key="Height">400</i>
                          <i key="Width">430</i>
                          <b key="editButton">S</b>
                          <b key="newButton">S</b>
                          <b key="deleteButton">S</b>
                        </be>
                        <be key="workspaceTableInfo" refId="2348" clsId="matrixWSInfo">
                          <b key="isT">N</b>
                          <s key="wsCode">$CPM</s>
                        </be>
                        <be key="customFilters" refId="2349" clsId="ExpCustomFiltersProspetto"/>
                      </be>
                    </val>
                    <key>
                      <s>Employees</s>
                    </key>
                    <val>
                      <be refId="2350" clsId="MatrixPositionBlockVO">
                        <s key="positionID">Employees</s>
                        <be key="rows" refId="2351" clsId="FilterNode">
                          <l key="dimensionOids" refId="2352" ln="0" eid="DimensionOid"/>
                          <l key="AdHocParamDimensionOids" refId="2353" ln="0" eid="DimensionOid"/>
                          <be key="data" refId="2354" clsId="FilterNodeData">
                            <ref key="filterNode" refId="2351"/>
                            <i key="segmentLevel">0</i>
                            <ref key="segment" refId="22"/>
                            <b key="placeHolder">N</b>
                            <ref key="weight" refId="23"/>
                            <be key="textMatchingCondition" refId="23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2356" ln="5" eid="Framework.com.tagetik.trees.INode,framework">
                            <be refId="2357" clsId="FilterNode">
                              <l key="dimensionOids" refId="2358" ln="1" eid="DimensionOid">
                                <cust clsId="DimensionOid">564F43-45-373230303030303030312D4344504E31---</cust>
                              </l>
                              <l key="AdHocParamDimensionOids" refId="2359" ln="0" eid="DimensionOid"/>
                              <be key="data" refId="2360" clsId="FilterNodeData">
                                <ref key="filterNode" refId="2357"/>
                                <s key="dim">VOC</s>
                                <i key="segmentLevel">0</i>
                                <ref key="segment" refId="22"/>
                                <be key="dictionaryHeader" refId="2361" clsId="MultiDesc">
                                  <a key="desc" refId="2362" ln="4" eid="SYS_STR">
                                    <s>European Generation</s>
                                    <s>
                                      Europ
                                      <ch cod="e4"/>
                                      ische Erzeugung
                                    </s>
                                    <nl/>
                                    <nl/>
                                  </a>
                                </be>
                                <b key="placeHolder">N</b>
                                <ref key="weight" refId="23"/>
                                <be key="textMatchingCondition" refId="2363" clsId="TextMatchingCondition">
                                  <ref key="op" refId="25"/>
                                  <s key="val"/>
                                </be>
                                <ref key="change" refId="26"/>
                                <ref key="dataType" refId="27"/>
                                <b key="prevailingDataType">N</b>
                                <ref key="editability" refId="430"/>
                                <s key="originalID">12</s>
                                <b key="signChange">N</b>
                                <b key="nativeSignChange">N</b>
                                <l key="nav" refId="2364" ln="0" eid="ScenarioModifierValue"/>
                                <i key="sco">0</i>
                                <b key="applyFiltersForForcedScenarioPeriodoMap">N</b>
                                <b key="lineSplit">N</b>
                                <b key="addRCRow">N</b>
                                <b key="complementary">N</b>
                                <ref key="periodicCalculation" refId="329"/>
                                <b key="breakLevelSubtotal">N</b>
                                <b key="alreadyDrilled">N</b>
                                <m key="nodeTypes" refId="2365" keid="SYS_STR" veid="EFReportingNodeType">
                                  <key>
                                    <s>564F43-45-373230303030303030312D4344504E31---</s>
                                  </key>
                                  <val>
                                    <ref refId="196"/>
                                  </val>
                                </m>
                                <b key="multiSelection">N</b>
                              </be>
                              <cust key="id" clsId="FilterOid">12</cust>
                              <s key="cod"/>
                              <s key="desc"/>
                              <i key="index">0</i>
                              <l key="children" refId="2366" ln="0" eid="Framework.com.tagetik.trees.INode,framework"/>
                              <ref key="parent" refId="2351"/>
                            </be>
                            <be refId="2367" clsId="FilterNode">
                              <l key="dimensionOids" refId="2368" ln="1" eid="DimensionOid">
                                <cust clsId="DimensionOid">564F43-45-373230303030303030312D4344504E32---</cust>
                              </l>
                              <l key="AdHocParamDimensionOids" refId="2369" ln="0" eid="DimensionOid"/>
                              <be key="data" refId="2370" clsId="FilterNodeData">
                                <ref key="filterNode" refId="2367"/>
                                <s key="dim">VOC</s>
                                <i key="segmentLevel">0</i>
                                <ref key="segment" refId="22"/>
                                <be key="dictionaryHeader" refId="2371" clsId="MultiDesc">
                                  <a key="desc" refId="2372" ln="4" eid="SYS_STR">
                                    <s>Global Commodities</s>
                                    <s>Globaler Handel</s>
                                    <nl/>
                                    <nl/>
                                  </a>
                                </be>
                                <b key="placeHolder">N</b>
                                <ref key="weight" refId="23"/>
                                <be key="textMatchingCondition" refId="2373" clsId="TextMatchingCondition">
                                  <ref key="op" refId="25"/>
                                  <s key="val"/>
                                </be>
                                <ref key="change" refId="26"/>
                                <ref key="dataType" refId="27"/>
                                <b key="prevailingDataType">N</b>
                                <ref key="editability" refId="430"/>
                                <s key="originalID">13</s>
                                <b key="signChange">N</b>
                                <b key="nativeSignChange">N</b>
                                <l key="nav" refId="2374" ln="0" eid="ScenarioModifierValue"/>
                                <i key="sco">0</i>
                                <b key="applyFiltersForForcedScenarioPeriodoMap">N</b>
                                <b key="lineSplit">N</b>
                                <b key="addRCRow">N</b>
                                <b key="complementary">N</b>
                                <ref key="periodicCalculation" refId="329"/>
                                <b key="breakLevelSubtotal">N</b>
                                <b key="alreadyDrilled">N</b>
                                <m key="nodeTypes" refId="2375" keid="SYS_STR" veid="EFReportingNodeType">
                                  <key>
                                    <s>564F43-45-373230303030303030312D4344504E32---</s>
                                  </key>
                                  <val>
                                    <ref refId="196"/>
                                  </val>
                                </m>
                                <b key="multiSelection">N</b>
                              </be>
                              <cust key="id" clsId="FilterOid">13</cust>
                              <s key="cod"/>
                              <s key="desc"/>
                              <i key="index">1</i>
                              <l key="children" refId="2376" ln="0" eid="Framework.com.tagetik.trees.INode,framework"/>
                              <ref key="parent" refId="2351"/>
                            </be>
                            <be refId="2377" clsId="FilterNode">
                              <l key="dimensionOids" refId="2378" ln="1" eid="DimensionOid">
                                <cust clsId="DimensionOid">564F43-45-373230303030303030312D4344504E33---</cust>
                              </l>
                              <l key="AdHocParamDimensionOids" refId="2379" ln="0" eid="DimensionOid"/>
                              <be key="data" refId="2380" clsId="FilterNodeData">
                                <ref key="filterNode" refId="2377"/>
                                <s key="dim">VOC</s>
                                <i key="segmentLevel">0</i>
                                <ref key="segment" refId="22"/>
                                <be key="dictionaryHeader" refId="2381" clsId="MultiDesc">
                                  <a key="desc" refId="2382" ln="4" eid="SYS_STR">
                                    <s>International Power Generation</s>
                                    <s>Internationale Stromerzeugung</s>
                                    <nl/>
                                    <nl/>
                                  </a>
                                </be>
                                <b key="placeHolder">N</b>
                                <ref key="weight" refId="23"/>
                                <be key="textMatchingCondition" refId="2383" clsId="TextMatchingCondition">
                                  <ref key="op" refId="25"/>
                                  <s key="val"/>
                                </be>
                                <ref key="change" refId="26"/>
                                <ref key="dataType" refId="27"/>
                                <b key="prevailingDataType">N</b>
                                <ref key="editability" refId="430"/>
                                <s key="originalID">14</s>
                                <b key="signChange">N</b>
                                <b key="nativeSignChange">N</b>
                                <l key="nav" refId="2384" ln="0" eid="ScenarioModifierValue"/>
                                <i key="sco">0</i>
                                <b key="applyFiltersForForcedScenarioPeriodoMap">N</b>
                                <b key="lineSplit">N</b>
                                <b key="addRCRow">N</b>
                                <b key="complementary">N</b>
                                <ref key="periodicCalculation" refId="329"/>
                                <b key="breakLevelSubtotal">N</b>
                                <b key="alreadyDrilled">N</b>
                                <m key="nodeTypes" refId="2385" keid="SYS_STR" veid="EFReportingNodeType">
                                  <key>
                                    <s>564F43-45-373230303030303030312D4344504E33---</s>
                                  </key>
                                  <val>
                                    <ref refId="196"/>
                                  </val>
                                </m>
                                <b key="multiSelection">N</b>
                              </be>
                              <cust key="id" clsId="FilterOid">14</cust>
                              <s key="cod"/>
                              <s key="desc"/>
                              <i key="index">2</i>
                              <l key="children" refId="2386" ln="0" eid="Framework.com.tagetik.trees.INode,framework"/>
                              <ref key="parent" refId="2351"/>
                            </be>
                            <be refId="2387" clsId="FilterNode">
                              <l key="dimensionOids" refId="2388" ln="1" eid="DimensionOid">
                                <cust clsId="DimensionOid">564F43-45-373230303030303030312D4344504E34---</cust>
                              </l>
                              <l key="AdHocParamDimensionOids" refId="2389" ln="0" eid="DimensionOid"/>
                              <be key="data" refId="2390" clsId="FilterNodeData">
                                <ref key="filterNode" refId="2387"/>
                                <s key="dim">VOC</s>
                                <i key="segmentLevel">0</i>
                                <ref key="segment" refId="22"/>
                                <be key="dictionaryHeader" refId="2391" clsId="MultiDesc">
                                  <a key="desc" refId="2392" ln="4" eid="SYS_STR">
                                    <s>Administration/Consolidation</s>
                                    <s>Administration/Konsolidierung</s>
                                    <nl/>
                                    <nl/>
                                  </a>
                                </be>
                                <b key="placeHolder">N</b>
                                <ref key="weight" refId="23"/>
                                <be key="textMatchingCondition" refId="2393" clsId="TextMatchingCondition">
                                  <ref key="op" refId="25"/>
                                  <s key="val"/>
                                </be>
                                <ref key="change" refId="26"/>
                                <ref key="dataType" refId="27"/>
                                <b key="prevailingDataType">N</b>
                                <ref key="editability" refId="430"/>
                                <s key="originalID">15</s>
                                <b key="signChange">N</b>
                                <b key="nativeSignChange">N</b>
                                <l key="nav" refId="2394" ln="0" eid="ScenarioModifierValue"/>
                                <i key="sco">0</i>
                                <b key="applyFiltersForForcedScenarioPeriodoMap">N</b>
                                <b key="lineSplit">N</b>
                                <b key="addRCRow">N</b>
                                <b key="complementary">N</b>
                                <ref key="periodicCalculation" refId="329"/>
                                <b key="breakLevelSubtotal">N</b>
                                <b key="alreadyDrilled">N</b>
                                <m key="nodeTypes" refId="2395" keid="SYS_STR" veid="EFReportingNodeType">
                                  <key>
                                    <s>564F43-45-373230303030303030312D4344504E34---</s>
                                  </key>
                                  <val>
                                    <ref refId="196"/>
                                  </val>
                                </m>
                                <b key="multiSelection">N</b>
                              </be>
                              <cust key="id" clsId="FilterOid">15</cust>
                              <s key="cod"/>
                              <s key="desc"/>
                              <i key="index">3</i>
                              <l key="children" refId="2396" ln="0" eid="Framework.com.tagetik.trees.INode,framework"/>
                              <ref key="parent" refId="2351"/>
                            </be>
                            <be refId="2397" clsId="FilterNode">
                              <l key="dimensionOids" refId="2398" ln="0" eid="DimensionOid"/>
                              <l key="AdHocParamDimensionOids" refId="2399" ln="0" eid="DimensionOid"/>
                              <be key="data" refId="2400" clsId="FilterNodeData">
                                <ref key="filterNode" refId="2397"/>
                                <s key="dim">VOC</s>
                                <i key="segmentLevel">0</i>
                                <ref key="segment" refId="22"/>
                                <be key="reportingFormula" refId="2401" clsId="ReportingFormula">
                                  <b key="serverFormula">N</b>
                                  <b key="formulaRule">N</b>
                                  <s key="formula">sum({12}:{15})</s>
                                </be>
                                <be key="dictionaryHeader" refId="2402" clsId="MultiDesc">
                                  <a key="desc" refId="2403" ln="4" eid="SYS_STR">
                                    <s>
                                      Employees as of the reporting date
                                      <ch cod="2076"/>
                                    </s>
                                    <s>
                                      Mitarbeiter zum Berichtsstichtag
                                      <ch cod="2076"/>
                                      <ch cod="207e"/>
                                      <ch cod="2078"/>
                                      <ch cod="207e"/>
                                    </s>
                                    <nl/>
                                    <nl/>
                                  </a>
                                </be>
                                <b key="placeHolder">S</b>
                                <ref key="weight" refId="23"/>
                                <be key="textMatchingCondition" refId="2404" clsId="TextMatchingCondition">
                                  <ref key="op" refId="25"/>
                                  <s key="val"/>
                                </be>
                                <ref key="change" refId="26"/>
                                <ref key="dataType" refId="27"/>
                                <b key="prevailingDataType">N</b>
                                <ref key="editability" refId="28"/>
                                <s key="originalID">16</s>
                                <b key="signChange">N</b>
                                <b key="nativeSignChange">N</b>
                                <l key="nav" refId="2405" ln="0" eid="ScenarioModifierValue"/>
                                <i key="sco">0</i>
                                <b key="applyFiltersForForcedScenarioPeriodoMap">N</b>
                                <b key="lineSplit">N</b>
                                <b key="addRCRow">N</b>
                                <b key="complementary">N</b>
                                <ref key="periodicCalculation" refId="29"/>
                                <b key="breakLevelSubtotal">N</b>
                                <b key="alreadyDrilled">N</b>
                                <m key="nodeTypes" refId="2406" keid="SYS_STR" veid="EFReportingNodeType">
                                  <key>
                                    <s>15</s>
                                  </key>
                                  <val>
                                    <ref refId="196"/>
                                  </val>
                                </m>
                                <b key="multiSelection">N</b>
                              </be>
                              <cust key="id" clsId="FilterOid">16</cust>
                              <s key="cod"/>
                              <s key="desc"/>
                              <i key="index">4</i>
                              <l key="children" refId="2407" ln="0" eid="Framework.com.tagetik.trees.INode,framework"/>
                              <ref key="parent" refId="2351"/>
                            </be>
                          </l>
                        </be>
                        <be key="columns" refId="2408" clsId="FilterNode">
                          <l key="dimensionOids" refId="2409" ln="0" eid="DimensionOid"/>
                          <l key="AdHocParamDimensionOids" refId="2410" ln="0" eid="DimensionOid"/>
                          <be key="data" refId="2411" clsId="FilterNodeData">
                            <ref key="filterNode" refId="2408"/>
                            <i key="segmentLevel">0</i>
                            <ref key="segment" refId="22"/>
                            <b key="placeHolder">N</b>
                            <ref key="weight" refId="23"/>
                            <be key="textMatchingCondition" refId="241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2413" ln="3" eid="Framework.com.tagetik.trees.INode,framework">
                            <be refId="2414" clsId="FilterNode">
                              <l key="dimensionOids" refId="2415" ln="1" eid="DimensionOid">
                                <cust clsId="DimensionOid">5343455F24-45-41432D323032332D434F4E53-24434F4E534F4C49444154494F4E--</cust>
                              </l>
                              <l key="AdHocParamDimensionOids" refId="2416" ln="0" eid="DimensionOid"/>
                              <be key="data" refId="2417" clsId="FilterNodeData">
                                <ref key="filterNode" refId="2414"/>
                                <s key="dim">SCE_$</s>
                                <i key="segmentLevel">0</i>
                                <ref key="segment" refId="1886"/>
                                <b key="placeHolder">N</b>
                                <ref key="weight" refId="23"/>
                                <be key="textMatchingCondition" refId="2418" clsId="TextMatchingCondition">
                                  <ref key="op" refId="25"/>
                                  <s key="val"/>
                                </be>
                                <ref key="change" refId="26"/>
                                <ref key="dataType" refId="27"/>
                                <b key="prevailingDataType">N</b>
                                <ref key="editability" refId="28"/>
                                <s key="originalID">22</s>
                                <b key="signChange">N</b>
                                <b key="nativeSignChange">N</b>
                                <l key="nav" refId="2419" ln="0" eid="ScenarioModifierValue"/>
                                <i key="sco">0</i>
                                <b key="applyFiltersForForcedScenarioPeriodoMap">N</b>
                                <b key="lineSplit">N</b>
                                <b key="addRCRow">N</b>
                                <b key="complementary">N</b>
                                <ref key="periodicCalculation" refId="29"/>
                                <b key="breakLevelSubtotal">N</b>
                                <b key="alreadyDrilled">N</b>
                                <b key="multiSelection">N</b>
                              </be>
                              <cust key="id" clsId="FilterOid">22</cust>
                              <s key="cod"/>
                              <s key="desc"/>
                              <i key="index">0</i>
                              <l key="children" refId="2420" ln="2" eid="Framework.com.tagetik.trees.INode,framework">
                                <be refId="2421" clsId="FilterNode">
                                  <l key="dimensionOids" refId="2422" ln="0" eid="DimensionOid"/>
                                  <l key="AdHocParamDimensionOids" refId="2423" ln="0" eid="DimensionOid"/>
                                  <be key="data" refId="2424" clsId="FilterNodeData">
                                    <ref key="filterNode" refId="2421"/>
                                    <s key="dim">PER</s>
                                    <i key="segmentLevel">0</i>
                                    <ref key="segment" refId="22"/>
                                    <b key="placeHolder">S</b>
                                    <ref key="weight" refId="23"/>
                                    <be key="textMatchingCondition" refId="2425" clsId="TextMatchingCondition">
                                      <ref key="op" refId="25"/>
                                      <s key="val"/>
                                    </be>
                                    <ref key="change" refId="26"/>
                                    <ref key="dataType" refId="27"/>
                                    <b key="prevailingDataType">N</b>
                                    <ref key="editability" refId="28"/>
                                    <s key="originalID">30</s>
                                    <b key="signChange">N</b>
                                    <b key="nativeSignChange">N</b>
                                    <l key="nav" refId="2426" ln="0" eid="ScenarioModifierValue"/>
                                    <i key="sco">0</i>
                                    <b key="applyFiltersForForcedScenarioPeriodoMap">N</b>
                                    <b key="lineSplit">N</b>
                                    <b key="addRCRow">N</b>
                                    <b key="complementary">N</b>
                                    <ref key="periodicCalculation" refId="29"/>
                                    <b key="breakLevelSubtotal">N</b>
                                    <b key="alreadyDrilled">N</b>
                                    <m key="nodeTypes" refId="2427" keid="SYS_STR" veid="EFReportingNodeType">
                                      <key>
                                        <s>22</s>
                                      </key>
                                      <val>
                                        <ref refId="196"/>
                                      </val>
                                    </m>
                                    <b key="multiSelection">N</b>
                                  </be>
                                  <cust key="id" clsId="FilterOid">30</cust>
                                  <s key="cod"/>
                                  <s key="desc"/>
                                  <i key="index">0</i>
                                  <l key="children" refId="2428" ln="0" eid="Framework.com.tagetik.trees.INode,framework"/>
                                  <ref key="parent" refId="2414"/>
                                </be>
                                <be refId="2429" clsId="FilterNode">
                                  <l key="dimensionOids" refId="2430" ln="1" eid="DimensionOid">
                                    <cust clsId="DimensionOid">504552-45-3132---</cust>
                                  </l>
                                  <l key="AdHocParamDimensionOids" refId="2431" ln="0" eid="DimensionOid"/>
                                  <be key="data" refId="2432" clsId="FilterNodeData">
                                    <ref key="filterNode" refId="2429"/>
                                    <s key="dim">PER</s>
                                    <i key="segmentLevel">0</i>
                                    <ref key="segment" refId="1886"/>
                                    <b key="placeHolder">N</b>
                                    <ref key="weight" refId="23"/>
                                    <be key="textMatchingCondition" refId="2433" clsId="TextMatchingCondition">
                                      <ref key="op" refId="25"/>
                                      <s key="val"/>
                                    </be>
                                    <ref key="change" refId="26"/>
                                    <ref key="dataType" refId="27"/>
                                    <b key="prevailingDataType">N</b>
                                    <ref key="editability" refId="28"/>
                                    <s key="originalID">26</s>
                                    <b key="signChange">N</b>
                                    <b key="nativeSignChange">N</b>
                                    <l key="nav" refId="2434" ln="0" eid="ScenarioModifierValue"/>
                                    <i key="sco">0</i>
                                    <b key="applyFiltersForForcedScenarioPeriodoMap">N</b>
                                    <b key="lineSplit">N</b>
                                    <b key="addRCRow">N</b>
                                    <b key="complementary">N</b>
                                    <ref key="periodicCalculation" refId="29"/>
                                    <b key="breakLevelSubtotal">N</b>
                                    <b key="alreadyDrilled">N</b>
                                    <b key="multiSelection">N</b>
                                  </be>
                                  <cust key="id" clsId="FilterOid">26</cust>
                                  <s key="cod"/>
                                  <s key="desc"/>
                                  <i key="index">1</i>
                                  <l key="children" refId="2435" ln="0" eid="Framework.com.tagetik.trees.INode,framework"/>
                                  <ref key="parent" refId="2414"/>
                                </be>
                              </l>
                              <ref key="parent" refId="2408"/>
                            </be>
                            <be refId="2436" clsId="FilterNode">
                              <l key="dimensionOids" refId="2437" ln="1" eid="DimensionOid">
                                <cust clsId="DimensionOid">5343455F24-45-41432D323032322D434F4E53-24434F4E534F4C49444154494F4E--</cust>
                              </l>
                              <l key="AdHocParamDimensionOids" refId="2438" ln="0" eid="DimensionOid"/>
                              <be key="data" refId="2439" clsId="FilterNodeData">
                                <ref key="filterNode" refId="2436"/>
                                <s key="dim">SCE_$</s>
                                <i key="segmentLevel">0</i>
                                <ref key="segment" refId="1886"/>
                                <b key="placeHolder">N</b>
                                <ref key="weight" refId="23"/>
                                <be key="textMatchingCondition" refId="2440" clsId="TextMatchingCondition">
                                  <ref key="op" refId="25"/>
                                  <s key="val"/>
                                </be>
                                <ref key="change" refId="26"/>
                                <ref key="dataType" refId="27"/>
                                <b key="prevailingDataType">N</b>
                                <ref key="editability" refId="28"/>
                                <s key="originalID">23</s>
                                <b key="signChange">N</b>
                                <b key="nativeSignChange">N</b>
                                <l key="nav" refId="2441" ln="0" eid="ScenarioModifierValue"/>
                                <i key="sco">0</i>
                                <b key="applyFiltersForForcedScenarioPeriodoMap">N</b>
                                <b key="lineSplit">N</b>
                                <b key="addRCRow">N</b>
                                <b key="complementary">N</b>
                                <ref key="periodicCalculation" refId="29"/>
                                <b key="breakLevelSubtotal">N</b>
                                <b key="alreadyDrilled">N</b>
                                <b key="multiSelection">N</b>
                              </be>
                              <cust key="id" clsId="FilterOid">23</cust>
                              <s key="cod"/>
                              <s key="desc"/>
                              <i key="index">1</i>
                              <l key="children" refId="2442" ln="1" eid="Framework.com.tagetik.trees.INode,framework">
                                <be refId="2443" clsId="FilterNode">
                                  <l key="dimensionOids" refId="2444" ln="1" eid="DimensionOid">
                                    <cust clsId="DimensionOid">504552-45-3132---</cust>
                                  </l>
                                  <l key="AdHocParamDimensionOids" refId="2445" ln="0" eid="DimensionOid"/>
                                  <be key="data" refId="2446" clsId="FilterNodeData">
                                    <ref key="filterNode" refId="2443"/>
                                    <s key="dim">PER</s>
                                    <i key="segmentLevel">0</i>
                                    <ref key="segment" refId="22"/>
                                    <b key="placeHolder">N</b>
                                    <ref key="weight" refId="23"/>
                                    <be key="textMatchingCondition" refId="2447" clsId="TextMatchingCondition">
                                      <ref key="op" refId="25"/>
                                      <s key="val"/>
                                    </be>
                                    <ref key="change" refId="26"/>
                                    <ref key="dataType" refId="27"/>
                                    <b key="prevailingDataType">N</b>
                                    <ref key="editability" refId="28"/>
                                    <s key="originalID">29</s>
                                    <b key="signChange">N</b>
                                    <b key="nativeSignChange">N</b>
                                    <l key="nav" refId="2448" ln="0" eid="ScenarioModifierValue"/>
                                    <i key="sco">0</i>
                                    <b key="applyFiltersForForcedScenarioPeriodoMap">N</b>
                                    <b key="lineSplit">N</b>
                                    <b key="addRCRow">N</b>
                                    <b key="complementary">N</b>
                                    <ref key="periodicCalculation" refId="29"/>
                                    <b key="breakLevelSubtotal">N</b>
                                    <b key="alreadyDrilled">N</b>
                                    <m key="nodeTypes" refId="2449" keid="SYS_STR" veid="EFReportingNodeType">
                                      <key>
                                        <s>504552-45-3132---</s>
                                      </key>
                                      <val>
                                        <ref refId="196"/>
                                      </val>
                                    </m>
                                    <b key="multiSelection">N</b>
                                  </be>
                                  <cust key="id" clsId="FilterOid">29</cust>
                                  <s key="cod"/>
                                  <s key="desc"/>
                                  <i key="index">0</i>
                                  <l key="children" refId="2450" ln="0" eid="Framework.com.tagetik.trees.INode,framework"/>
                                  <ref key="parent" refId="2436"/>
                                </be>
                              </l>
                              <ref key="parent" refId="2408"/>
                            </be>
                            <be refId="2451" clsId="FilterNode">
                              <l key="dimensionOids" refId="2452" ln="0" eid="DimensionOid"/>
                              <l key="AdHocParamDimensionOids" refId="2453" ln="0" eid="DimensionOid"/>
                              <be key="data" refId="2454" clsId="FilterNodeData">
                                <ref key="filterNode" refId="2451"/>
                                <s key="dim">SCE_$</s>
                                <i key="segmentLevel">0</i>
                                <ref key="segment" refId="22"/>
                                <b key="placeHolder">S</b>
                                <ref key="weight" refId="23"/>
                                <be key="textMatchingCondition" refId="2455" clsId="TextMatchingCondition">
                                  <ref key="op" refId="25"/>
                                  <s key="val"/>
                                </be>
                                <ref key="change" refId="26"/>
                                <ref key="dataType" refId="27"/>
                                <b key="prevailingDataType">N</b>
                                <ref key="editability" refId="28"/>
                                <s key="originalID">25</s>
                                <b key="signChange">N</b>
                                <b key="nativeSignChange">N</b>
                                <l key="nav" refId="2456" ln="0" eid="ScenarioModifierValue"/>
                                <i key="sco">0</i>
                                <b key="applyFiltersForForcedScenarioPeriodoMap">N</b>
                                <b key="lineSplit">N</b>
                                <b key="addRCRow">N</b>
                                <b key="complementary">N</b>
                                <ref key="periodicCalculation" refId="29"/>
                                <b key="breakLevelSubtotal">N</b>
                                <b key="alreadyDrilled">N</b>
                                <m key="nodeTypes" refId="2457" keid="SYS_STR" veid="EFReportingNodeType">
                                  <key>
                                    <s>5343455F24-45-41432D5343452D434F4E532D504152542D30303031--50-</s>
                                  </key>
                                  <val>
                                    <ref refId="196"/>
                                  </val>
                                </m>
                                <b key="multiSelection">N</b>
                              </be>
                              <cust key="id" clsId="FilterOid">25</cust>
                              <s key="cod"/>
                              <s key="desc"/>
                              <i key="index">2</i>
                              <l key="children" refId="2458" ln="1" eid="Framework.com.tagetik.trees.INode,framework">
                                <be refId="2459" clsId="FilterNode">
                                  <l key="dimensionOids" refId="2460" ln="0" eid="DimensionOid"/>
                                  <l key="AdHocParamDimensionOids" refId="2461" ln="0" eid="DimensionOid"/>
                                  <be key="data" refId="2462" clsId="FilterNodeData">
                                    <ref key="filterNode" refId="2459"/>
                                    <s key="dim">PER</s>
                                    <i key="segmentLevel">0</i>
                                    <ref key="segment" refId="22"/>
                                    <be key="reportingFormula" refId="2463" clsId="ReportingFormula">
                                      <b key="serverFormula">N</b>
                                      <b key="formulaRule">S</b>
                                      <s key="formula">IFERROR((({26}-{29})/{29}),"-")</s>
                                    </be>
                                    <be key="dictionaryHeader" refId="2464" clsId="MultiDesc">
                                      <a key="desc" refId="2465" ln="4" eid="SYS_STR">
                                        <s>+/- %</s>
                                        <s>+/- %</s>
                                        <nl/>
                                        <nl/>
                                      </a>
                                    </be>
                                    <b key="placeHolder">S</b>
                                    <ref key="weight" refId="23"/>
                                    <be key="textMatchingCondition" refId="2466" clsId="TextMatchingCondition">
                                      <ref key="op" refId="25"/>
                                      <s key="val"/>
                                    </be>
                                    <ref key="change" refId="26"/>
                                    <ref key="dataType" refId="27"/>
                                    <b key="prevailingDataType">N</b>
                                    <ref key="editability" refId="28"/>
                                    <s key="originalID">28</s>
                                    <b key="signChange">N</b>
                                    <b key="nativeSignChange">N</b>
                                    <l key="nav" refId="2467" ln="0" eid="ScenarioModifierValue"/>
                                    <i key="sco">0</i>
                                    <b key="applyFiltersForForcedScenarioPeriodoMap">N</b>
                                    <b key="lineSplit">N</b>
                                    <b key="addRCRow">N</b>
                                    <b key="complementary">N</b>
                                    <ref key="periodicCalculation" refId="29"/>
                                    <b key="breakLevelSubtotal">N</b>
                                    <b key="alreadyDrilled">N</b>
                                    <m key="nodeTypes" refId="2468" keid="SYS_STR" veid="EFReportingNodeType">
                                      <key>
                                        <s>504552-45-41432D5045522D414C4C2D46554C4C2D30303031--50-</s>
                                      </key>
                                      <val>
                                        <ref refId="196"/>
                                      </val>
                                    </m>
                                    <b key="multiSelection">N</b>
                                  </be>
                                  <cust key="id" clsId="FilterOid">28</cust>
                                  <s key="cod"/>
                                  <s key="desc"/>
                                  <i key="index">0</i>
                                  <l key="children" refId="2469" ln="0" eid="Framework.com.tagetik.trees.INode,framework"/>
                                  <ref key="parent" refId="2451"/>
                                </be>
                              </l>
                              <ref key="parent" refId="2408"/>
                            </be>
                          </l>
                        </be>
                        <be key="matrixFilters" refId="2470" clsId="FilterNode">
                          <l key="dimensionOids" refId="2471" ln="0" eid="DimensionOid"/>
                          <l key="AdHocParamDimensionOids" refId="2472" ln="0" eid="DimensionOid"/>
                          <be key="data" refId="2473" clsId="FilterNodeData">
                            <ref key="filterNode" refId="2470"/>
                            <i key="segmentLevel">0</i>
                            <ref key="segment" refId="22"/>
                            <b key="placeHolder">N</b>
                            <ref key="weight" refId="23"/>
                            <be key="textMatchingCondition" refId="247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2475" ln="1" eid="Framework.com.tagetik.trees.INode,framework">
                            <be refId="2476" clsId="FilterNode">
                              <l key="dimensionOids" refId="2477" ln="1" eid="DimensionOid">
                                <cust clsId="DimensionOid">415A495F453031-45-3234323230---</cust>
                              </l>
                              <l key="AdHocParamDimensionOids" refId="2478" ln="0" eid="DimensionOid"/>
                              <be key="data" refId="2479" clsId="FilterNodeData">
                                <ref key="filterNode" refId="2476"/>
                                <s key="dim">AZI_E01</s>
                                <i key="segmentLevel">0</i>
                                <ref key="segment" refId="22"/>
                                <b key="placeHolder">N</b>
                                <ref key="weight" refId="23"/>
                                <be key="textMatchingCondition" refId="2480" clsId="TextMatchingCondition">
                                  <ref key="op" refId="25"/>
                                  <s key="val"/>
                                </be>
                                <ref key="change" refId="26"/>
                                <ref key="dataType" refId="27"/>
                                <b key="prevailingDataType">N</b>
                                <ref key="editability" refId="28"/>
                                <s key="originalID">8</s>
                                <b key="signChange">N</b>
                                <b key="nativeSignChange">N</b>
                                <l key="nav" refId="2481" ln="0" eid="ScenarioModifierValue"/>
                                <i key="sco">0</i>
                                <b key="applyFiltersForForcedScenarioPeriodoMap">N</b>
                                <b key="lineSplit">N</b>
                                <b key="addRCRow">N</b>
                                <b key="complementary">N</b>
                                <ref key="periodicCalculation" refId="329"/>
                                <b key="breakLevelSubtotal">N</b>
                                <b key="alreadyDrilled">N</b>
                                <b key="multiSelection">N</b>
                              </be>
                              <cust key="id" clsId="FilterOid">8</cust>
                              <s key="cod"/>
                              <s key="desc"/>
                              <i key="index">0</i>
                              <l key="children" refId="2482" ln="1" eid="Framework.com.tagetik.trees.INode,framework">
                                <be refId="2483" clsId="FilterNode">
                                  <l key="dimensionOids" refId="2484" ln="1" eid="DimensionOid">
                                    <cust clsId="DimensionOid">44455354315F4D30-45-424C414E4B---</cust>
                                  </l>
                                  <l key="AdHocParamDimensionOids" refId="2485" ln="0" eid="DimensionOid"/>
                                  <be key="data" refId="2486" clsId="FilterNodeData">
                                    <ref key="filterNode" refId="2483"/>
                                    <s key="dim">DEST1_M0</s>
                                    <i key="segmentLevel">0</i>
                                    <ref key="segment" refId="22"/>
                                    <b key="placeHolder">N</b>
                                    <ref key="weight" refId="23"/>
                                    <be key="textMatchingCondition" refId="2487" clsId="TextMatchingCondition">
                                      <ref key="op" refId="25"/>
                                      <s key="val"/>
                                    </be>
                                    <ref key="change" refId="26"/>
                                    <ref key="dataType" refId="27"/>
                                    <b key="prevailingDataType">N</b>
                                    <ref key="editability" refId="28"/>
                                    <s key="originalID">9</s>
                                    <b key="signChange">N</b>
                                    <b key="nativeSignChange">N</b>
                                    <l key="nav" refId="2488" ln="0" eid="ScenarioModifierValue"/>
                                    <i key="sco">0</i>
                                    <b key="applyFiltersForForcedScenarioPeriodoMap">N</b>
                                    <b key="lineSplit">N</b>
                                    <b key="addRCRow">N</b>
                                    <b key="complementary">N</b>
                                    <ref key="periodicCalculation" refId="329"/>
                                    <b key="breakLevelSubtotal">N</b>
                                    <b key="alreadyDrilled">N</b>
                                    <b key="multiSelection">N</b>
                                  </be>
                                  <cust key="id" clsId="FilterOid">9</cust>
                                  <s key="cod"/>
                                  <s key="desc"/>
                                  <i key="index">0</i>
                                  <l key="children" refId="2489" ln="1" eid="Framework.com.tagetik.trees.INode,framework">
                                    <be refId="2490" clsId="FilterNode">
                                      <l key="dimensionOids" refId="2491" ln="1" eid="DimensionOid">
                                        <cust clsId="DimensionOid">4445535433-45-424C414E4B---</cust>
                                      </l>
                                      <l key="AdHocParamDimensionOids" refId="2492" ln="0" eid="DimensionOid"/>
                                      <be key="data" refId="2493" clsId="FilterNodeData">
                                        <ref key="filterNode" refId="2490"/>
                                        <s key="dim">DEST3</s>
                                        <i key="segmentLevel">0</i>
                                        <ref key="segment" refId="22"/>
                                        <b key="placeHolder">N</b>
                                        <ref key="weight" refId="23"/>
                                        <be key="textMatchingCondition" refId="2494" clsId="TextMatchingCondition">
                                          <ref key="op" refId="25"/>
                                          <s key="val"/>
                                        </be>
                                        <ref key="change" refId="26"/>
                                        <ref key="dataType" refId="27"/>
                                        <b key="prevailingDataType">N</b>
                                        <ref key="editability" refId="28"/>
                                        <s key="originalID">10</s>
                                        <b key="signChange">N</b>
                                        <b key="nativeSignChange">N</b>
                                        <l key="nav" refId="2495" ln="0" eid="ScenarioModifierValue"/>
                                        <i key="sco">0</i>
                                        <b key="applyFiltersForForcedScenarioPeriodoMap">N</b>
                                        <b key="lineSplit">N</b>
                                        <b key="addRCRow">N</b>
                                        <b key="complementary">N</b>
                                        <ref key="periodicCalculation" refId="329"/>
                                        <b key="breakLevelSubtotal">N</b>
                                        <b key="alreadyDrilled">N</b>
                                        <b key="multiSelection">N</b>
                                      </be>
                                      <cust key="id" clsId="FilterOid">10</cust>
                                      <s key="cod"/>
                                      <s key="desc"/>
                                      <i key="index">0</i>
                                      <l key="children" refId="2496" ln="1" eid="Framework.com.tagetik.trees.INode,framework">
                                        <be refId="2497" clsId="FilterNode">
                                          <l key="dimensionOids" refId="2498" ln="1" eid="DimensionOid">
                                            <cust clsId="DimensionOid">4445535434-45-434C3030---</cust>
                                          </l>
                                          <l key="AdHocParamDimensionOids" refId="2499" ln="0" eid="DimensionOid"/>
                                          <be key="data" refId="2500" clsId="FilterNodeData">
                                            <ref key="filterNode" refId="2497"/>
                                            <s key="dim">DEST4</s>
                                            <i key="segmentLevel">0</i>
                                            <ref key="segment" refId="22"/>
                                            <b key="placeHolder">N</b>
                                            <ref key="weight" refId="23"/>
                                            <be key="textMatchingCondition" refId="2501" clsId="TextMatchingCondition">
                                              <ref key="op" refId="25"/>
                                              <s key="val"/>
                                            </be>
                                            <ref key="change" refId="26"/>
                                            <ref key="dataType" refId="27"/>
                                            <b key="prevailingDataType">N</b>
                                            <ref key="editability" refId="28"/>
                                            <s key="originalID">11</s>
                                            <b key="signChange">N</b>
                                            <b key="nativeSignChange">N</b>
                                            <l key="nav" refId="2502" ln="0" eid="ScenarioModifierValue"/>
                                            <i key="sco">0</i>
                                            <b key="applyFiltersForForcedScenarioPeriodoMap">N</b>
                                            <b key="lineSplit">N</b>
                                            <b key="addRCRow">N</b>
                                            <b key="complementary">N</b>
                                            <ref key="periodicCalculation" refId="329"/>
                                            <b key="breakLevelSubtotal">N</b>
                                            <b key="alreadyDrilled">N</b>
                                            <b key="multiSelection">N</b>
                                          </be>
                                          <cust key="id" clsId="FilterOid">11</cust>
                                          <s key="cod"/>
                                          <s key="desc"/>
                                          <i key="index">0</i>
                                          <l key="children" refId="2503" ln="1" eid="Framework.com.tagetik.trees.INode,framework">
                                            <be refId="2504" clsId="FilterNode">
                                              <l key="dimensionOids" refId="2505" ln="1" eid="DimensionOid">
                                                <cust clsId="DimensionOid">4341545F24-45-43444D-544F54414C2D41444A5553544544--</cust>
                                              </l>
                                              <l key="AdHocParamDimensionOids" refId="2506" ln="0" eid="DimensionOid"/>
                                              <be key="data" refId="2507" clsId="FilterNodeData">
                                                <ref key="filterNode" refId="2504"/>
                                                <s key="dim">CAT_$</s>
                                                <i key="segmentLevel">0</i>
                                                <ref key="segment" refId="22"/>
                                                <b key="placeHolder">N</b>
                                                <ref key="weight" refId="23"/>
                                                <be key="textMatchingCondition" refId="2508" clsId="TextMatchingCondition">
                                                  <ref key="op" refId="25"/>
                                                  <s key="val"/>
                                                </be>
                                                <ref key="change" refId="26"/>
                                                <ref key="dataType" refId="27"/>
                                                <b key="prevailingDataType">N</b>
                                                <ref key="editability" refId="28"/>
                                                <s key="originalID">12</s>
                                                <b key="signChange">N</b>
                                                <b key="nativeSignChange">N</b>
                                                <l key="nav" refId="2509" ln="0" eid="ScenarioModifierValue"/>
                                                <i key="sco">0</i>
                                                <b key="applyFiltersForForcedScenarioPeriodoMap">N</b>
                                                <b key="lineSplit">N</b>
                                                <b key="addRCRow">N</b>
                                                <b key="complementary">N</b>
                                                <ref key="periodicCalculation" refId="329"/>
                                                <b key="breakLevelSubtotal">N</b>
                                                <b key="alreadyDrilled">N</b>
                                                <b key="multiSelection">N</b>
                                              </be>
                                              <cust key="id" clsId="FilterOid">12</cust>
                                              <s key="cod"/>
                                              <s key="desc"/>
                                              <i key="index">0</i>
                                              <l key="children" refId="2510" ln="1" eid="Framework.com.tagetik.trees.INode,framework">
                                                <be refId="2511" clsId="FilterNode">
                                                  <l key="dimensionOids" refId="2512" ln="1" eid="DimensionOid">
                                                    <cust clsId="DimensionOid">544950-45-5449505F4F---</cust>
                                                  </l>
                                                  <l key="AdHocParamDimensionOids" refId="2513" ln="0" eid="DimensionOid"/>
                                                  <be key="data" refId="2514" clsId="FilterNodeData">
                                                    <ref key="filterNode" refId="2511"/>
                                                    <s key="dim">TIP</s>
                                                    <i key="segmentLevel">0</i>
                                                    <ref key="segment" refId="22"/>
                                                    <b key="placeHolder">N</b>
                                                    <ref key="weight" refId="23"/>
                                                    <be key="textMatchingCondition" refId="2515" clsId="TextMatchingCondition">
                                                      <ref key="op" refId="25"/>
                                                      <s key="val"/>
                                                    </be>
                                                    <ref key="change" refId="26"/>
                                                    <ref key="dataType" refId="27"/>
                                                    <b key="prevailingDataType">N</b>
                                                    <ref key="editability" refId="28"/>
                                                    <s key="originalID">13</s>
                                                    <b key="signChange">N</b>
                                                    <b key="nativeSignChange">N</b>
                                                    <l key="nav" refId="2516" ln="0" eid="ScenarioModifierValue"/>
                                                    <i key="sco">0</i>
                                                    <b key="applyFiltersForForcedScenarioPeriodoMap">N</b>
                                                    <b key="lineSplit">N</b>
                                                    <b key="addRCRow">N</b>
                                                    <b key="complementary">N</b>
                                                    <ref key="periodicCalculation" refId="329"/>
                                                    <b key="breakLevelSubtotal">N</b>
                                                    <b key="alreadyDrilled">N</b>
                                                    <b key="multiSelection">N</b>
                                                  </be>
                                                  <cust key="id" clsId="FilterOid">13</cust>
                                                  <s key="cod"/>
                                                  <s key="desc"/>
                                                  <i key="index">0</i>
                                                  <l key="children" refId="2517" ln="0" eid="Framework.com.tagetik.trees.INode,framework"/>
                                                  <ref key="parent" refId="2504"/>
                                                </be>
                                              </l>
                                              <ref key="parent" refId="2497"/>
                                            </be>
                                          </l>
                                          <ref key="parent" refId="2490"/>
                                        </be>
                                      </l>
                                      <ref key="parent" refId="2483"/>
                                    </be>
                                  </l>
                                  <ref key="parent" refId="2476"/>
                                </be>
                              </l>
                              <ref key="parent" refId="2470"/>
                            </be>
                          </l>
                        </be>
                        <be key="rowHeaders" refId="2518" clsId="ReportingHeaders">
                          <m key="headers" refId="2519" keid="SYS_PR_I" veid="System.Collections.IList">
                            <key>
                              <i>-1</i>
                            </key>
                            <val>
                              <l refId="2520" ln="1">
                                <s>$Account.desc</s>
                              </l>
                            </val>
                          </m>
                          <m key="headersDims" refId="2521" keid="SYS_PR_I" veid="SYS_STR">
                            <key>
                              <i>-1</i>
                            </key>
                            <val>
                              <s>VOC</s>
                            </val>
                          </m>
                        </be>
                        <be key="columnHeaders" refId="2522" clsId="ReportingHeaders">
                          <m key="headers" refId="2523" keid="SYS_PR_I" veid="System.Collections.IList">
                            <key>
                              <i>-1</i>
                            </key>
                            <val>
                              <l refId="2524" ln="1">
                                <s>$Period.desc</s>
                              </l>
                            </val>
                          </m>
                          <m key="headersDims" refId="2525" keid="SYS_PR_I" veid="SYS_STR">
                            <key>
                              <i>-1</i>
                            </key>
                            <val>
                              <s>PER</s>
                            </val>
                          </m>
                        </be>
                        <ref key="styleType" refId="357"/>
                        <b key="subtotalOnTop">N</b>
                        <b key="leavesFirst">N</b>
                        <b key="groupSubtotal">N</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set key="forcedDimensions" refId="2526" ln="0" eid="SYS_STR"/>
                        <b key="bindOriginalAmountOnSave">N</b>
                        <b key="showLink">N</b>
                        <i key="index">4</i>
                        <b key="excludeValuatingSheetsWithZeroValues">N</b>
                        <b key="allowOpenNewElements">N</b>
                        <s key="forcedBreakBackType">X</s>
                        <s key="forcedBreakBackRefLeaf">X</s>
                        <b key="autoOpenNewElements">N</b>
                        <b key="askNumRows">N</b>
                        <set key="forcedContentCells" refId="2527" ln="0" eid="Reporting.com.tagetik.tables.IMatixCellLeafPositions,Reporting"/>
                        <m key="forcedEditModes" refId="2528" keid="Reporting.com.tagetik.tables.IMatixCellLeafPositions,Reporting" veid="SYS_STR"/>
                        <b key="UseTxlDeFormEditor">N</b>
                        <be key="TxDeFormsEditorDescriptor" refId="2529" clsId="TxDeFormsEditorDescriptor">
                          <l key="Tabs" refId="2530" ln="0" eid="TxDeFormsEditorGridDescriptor"/>
                          <i key="Height">400</i>
                          <i key="Width">430</i>
                          <b key="editButton">S</b>
                          <b key="newButton">S</b>
                          <b key="deleteButton">S</b>
                        </be>
                        <be key="workspaceTableInfo" refId="2531" clsId="matrixWSInfo">
                          <b key="isT">N</b>
                          <s key="wsCode">$CPM</s>
                        </be>
                      </be>
                    </val>
                    <key>
                      <s>Matrix01 copy00</s>
                    </key>
                    <val>
                      <be refId="2532" clsId="MatrixPositionBlockVO">
                        <s key="positionID">Matrix01 copy00</s>
                        <be key="rows" refId="2533" clsId="FilterNode">
                          <l key="dimensionOids" refId="2534" ln="0" eid="DimensionOid"/>
                          <l key="AdHocParamDimensionOids" refId="2535" ln="0" eid="DimensionOid"/>
                          <be key="data" refId="2536" clsId="FilterNodeData">
                            <ref key="filterNode" refId="2533"/>
                            <i key="segmentLevel">0</i>
                            <ref key="segment" refId="22"/>
                            <b key="placeHolder">N</b>
                            <ref key="weight" refId="23"/>
                            <be key="textMatchingCondition" refId="253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2538" ln="8" eid="Framework.com.tagetik.trees.INode,framework">
                            <be refId="2539" clsId="FilterNode">
                              <l key="dimensionOids" refId="2540" ln="1" eid="DimensionOid">
                                <cust clsId="DimensionOid">564F435F413031-4E-36313131303030303030---</cust>
                              </l>
                              <l key="AdHocParamDimensionOids" refId="2541" ln="0" eid="DimensionOid"/>
                              <be key="data" refId="2542" clsId="FilterNodeData">
                                <ref key="filterNode" refId="2539"/>
                                <s key="dim">VOC_A01</s>
                                <i key="segmentLevel">0</i>
                                <ref key="segment" refId="22"/>
                                <be key="reportingFormula" refId="2543" clsId="ReportingFormula">
                                  <b key="serverFormula">N</b>
                                  <b key="formulaRule">N</b>
                                  <s key="formula">{76}+{77}+{78}</s>
                                </be>
                                <be key="dictionaryHeader" refId="2544" clsId="MultiDesc">
                                  <a key="desc" refId="2545" ln="4" eid="SYS_STR">
                                    <s>Power procurement and owned generation</s>
                                    <s>Strombeschaffung und Eigenerzeugung</s>
                                    <nl/>
                                    <nl/>
                                  </a>
                                </be>
                                <b key="placeHolder">N</b>
                                <ref key="weight" refId="23"/>
                                <be key="textMatchingCondition" refId="2546" clsId="TextMatchingCondition">
                                  <ref key="op" refId="25"/>
                                  <s key="val"/>
                                </be>
                                <ref key="change" refId="26"/>
                                <ref key="dataType" refId="27"/>
                                <b key="prevailingDataType">N</b>
                                <ref key="editability" refId="28"/>
                                <s key="originalID">71</s>
                                <b key="signChange">N</b>
                                <b key="nativeSignChange">N</b>
                                <l key="nav" refId="2547" ln="0" eid="ScenarioModifierValue"/>
                                <i key="sco">0</i>
                                <b key="applyFiltersForForcedScenarioPeriodoMap">N</b>
                                <b key="lineSplit">N</b>
                                <b key="addRCRow">N</b>
                                <b key="complementary">N</b>
                                <ref key="periodicCalculation" refId="329"/>
                                <b key="breakLevelSubtotal">N</b>
                                <b key="alreadyDrilled">N</b>
                                <m key="nodeTypes" refId="2548" keid="SYS_STR" veid="EFReportingNodeType">
                                  <key>
                                    <s>564F435F413031-4E-36313131303030303030---</s>
                                  </key>
                                  <val>
                                    <ref refId="196"/>
                                  </val>
                                </m>
                                <b key="multiSelection">N</b>
                              </be>
                              <cust key="id" clsId="FilterOid">71</cust>
                              <s key="cod"/>
                              <s key="desc"/>
                              <i key="index">0</i>
                              <l key="children" refId="2549" ln="0" eid="Framework.com.tagetik.trees.INode,framework"/>
                              <ref key="parent" refId="2533"/>
                            </be>
                            <be refId="2550" clsId="FilterNode">
                              <l key="dimensionOids" refId="2551" ln="1" eid="DimensionOid">
                                <cust clsId="DimensionOid">564F435F413031-4E-36313132303030303030---</cust>
                              </l>
                              <l key="AdHocParamDimensionOids" refId="2552" ln="0" eid="DimensionOid"/>
                              <be key="data" refId="2553" clsId="FilterNodeData">
                                <ref key="filterNode" refId="2550"/>
                                <s key="dim">VOC_A01</s>
                                <i key="segmentLevel">0</i>
                                <ref key="segment" refId="22"/>
                                <be key="dictionaryHeader" refId="2554" clsId="MultiDesc">
                                  <a key="desc" refId="2555" ln="4" eid="SYS_STR">
                                    <s>Electricity sales</s>
                                    <s>Stromabsatz</s>
                                    <nl/>
                                    <nl/>
                                  </a>
                                </be>
                                <b key="placeHolder">N</b>
                                <ref key="weight" refId="23"/>
                                <be key="textMatchingCondition" refId="2556" clsId="TextMatchingCondition">
                                  <ref key="op" refId="25"/>
                                  <s key="val"/>
                                </be>
                                <ref key="change" refId="26"/>
                                <ref key="dataType" refId="27"/>
                                <b key="prevailingDataType">N</b>
                                <ref key="editability" refId="28"/>
                                <s key="originalID">72</s>
                                <b key="signChange">N</b>
                                <b key="nativeSignChange">N</b>
                                <l key="nav" refId="2557" ln="0" eid="ScenarioModifierValue"/>
                                <i key="sco">0</i>
                                <b key="applyFiltersForForcedScenarioPeriodoMap">N</b>
                                <b key="lineSplit">N</b>
                                <b key="addRCRow">N</b>
                                <b key="complementary">N</b>
                                <ref key="periodicCalculation" refId="329"/>
                                <b key="breakLevelSubtotal">N</b>
                                <b key="alreadyDrilled">N</b>
                                <m key="nodeTypes" refId="2558" keid="SYS_STR" veid="EFReportingNodeType">
                                  <key>
                                    <s>564F435F413031-4E-36313132303030303030---</s>
                                  </key>
                                  <val>
                                    <ref refId="196"/>
                                  </val>
                                </m>
                                <b key="multiSelection">N</b>
                              </be>
                              <cust key="id" clsId="FilterOid">72</cust>
                              <s key="cod"/>
                              <s key="desc"/>
                              <i key="index">1</i>
                              <l key="children" refId="2559" ln="0" eid="Framework.com.tagetik.trees.INode,framework"/>
                              <ref key="parent" refId="2533"/>
                            </be>
                            <be refId="2560" clsId="FilterNode">
                              <l key="dimensionOids" refId="2561" ln="1" eid="DimensionOid">
                                <cust clsId="DimensionOid">564F435F413031-4E-36313232303030303030---</cust>
                              </l>
                              <l key="AdHocParamDimensionOids" refId="2562" ln="0" eid="DimensionOid"/>
                              <be key="data" refId="2563" clsId="FilterNodeData">
                                <ref key="filterNode" refId="2560"/>
                                <s key="dim">VOC_A01</s>
                                <i key="segmentLevel">0</i>
                                <ref key="segment" refId="22"/>
                                <be key="dictionaryHeader" refId="2564" clsId="MultiDesc">
                                  <a key="desc" refId="2565" ln="4" eid="SYS_STR">
                                    <s>Gas sales</s>
                                    <s>Gasabsatz</s>
                                    <nl/>
                                    <nl/>
                                  </a>
                                </be>
                                <b key="placeHolder">N</b>
                                <ref key="weight" refId="23"/>
                                <be key="textMatchingCondition" refId="2566" clsId="TextMatchingCondition">
                                  <ref key="op" refId="25"/>
                                  <s key="val"/>
                                </be>
                                <ref key="change" refId="26"/>
                                <ref key="dataType" refId="27"/>
                                <b key="prevailingDataType">N</b>
                                <ref key="editability" refId="28"/>
                                <s key="originalID">73</s>
                                <b key="signChange">N</b>
                                <b key="nativeSignChange">N</b>
                                <l key="nav" refId="2567" ln="0" eid="ScenarioModifierValue"/>
                                <i key="sco">0</i>
                                <b key="applyFiltersForForcedScenarioPeriodoMap">N</b>
                                <b key="lineSplit">N</b>
                                <b key="addRCRow">N</b>
                                <b key="complementary">N</b>
                                <ref key="periodicCalculation" refId="329"/>
                                <b key="breakLevelSubtotal">N</b>
                                <b key="alreadyDrilled">N</b>
                                <m key="nodeTypes" refId="2568" keid="SYS_STR" veid="EFReportingNodeType">
                                  <key>
                                    <s>564F435F413031-4E-36313232303030303030---</s>
                                  </key>
                                  <val>
                                    <ref refId="196"/>
                                  </val>
                                </m>
                                <b key="multiSelection">N</b>
                              </be>
                              <cust key="id" clsId="FilterOid">73</cust>
                              <s key="cod"/>
                              <s key="desc"/>
                              <i key="index">2</i>
                              <l key="children" refId="2569" ln="0" eid="Framework.com.tagetik.trees.INode,framework"/>
                              <ref key="parent" refId="2533"/>
                            </be>
                            <be refId="2570" clsId="FilterNode">
                              <l key="dimensionOids" refId="2571" ln="1" eid="DimensionOid">
                                <cust clsId="DimensionOid">564F435F413031-4E-33303030303030303031---</cust>
                              </l>
                              <l key="AdHocParamDimensionOids" refId="2572" ln="0" eid="DimensionOid"/>
                              <be key="data" refId="2573" clsId="FilterNodeData">
                                <ref key="filterNode" refId="2570"/>
                                <s key="dim">VOC_A01</s>
                                <i key="segmentLevel">0</i>
                                <ref key="segment" refId="22"/>
                                <b key="placeHolder">N</b>
                                <ref key="weight" refId="23"/>
                                <be key="textMatchingCondition" refId="2574" clsId="TextMatchingCondition">
                                  <ref key="op" refId="25"/>
                                  <s key="val"/>
                                </be>
                                <ref key="change" refId="26"/>
                                <ref key="dataType" refId="27"/>
                                <b key="prevailingDataType">N</b>
                                <ref key="editability" refId="28"/>
                                <s key="originalID">74</s>
                                <b key="signChange">N</b>
                                <b key="nativeSignChange">N</b>
                                <l key="nav" refId="2575" ln="0" eid="ScenarioModifierValue"/>
                                <i key="sco">0</i>
                                <b key="applyFiltersForForcedScenarioPeriodoMap">N</b>
                                <b key="lineSplit">N</b>
                                <b key="addRCRow">N</b>
                                <b key="complementary">N</b>
                                <ref key="periodicCalculation" refId="329"/>
                                <b key="breakLevelSubtotal">N</b>
                                <b key="alreadyDrilled">N</b>
                                <m key="nodeTypes" refId="2576" keid="SYS_STR" veid="EFReportingNodeType">
                                  <key>
                                    <s>564F435F413031-4E-33303030303030303031---</s>
                                  </key>
                                  <val>
                                    <ref refId="196"/>
                                  </val>
                                </m>
                                <b key="multiSelection">N</b>
                              </be>
                              <cust key="id" clsId="FilterOid">74</cust>
                              <s key="cod"/>
                              <s key="desc"/>
                              <i key="index">3</i>
                              <l key="children" refId="2577" ln="0" eid="Framework.com.tagetik.trees.INode,framework"/>
                              <ref key="parent" refId="2533"/>
                            </be>
                            <be refId="2578" clsId="FilterNode">
                              <l key="dimensionOids" refId="2579" ln="0" eid="DimensionOid"/>
                              <l key="AdHocParamDimensionOids" refId="2580" ln="0" eid="DimensionOid"/>
                              <be key="data" refId="2581" clsId="FilterNodeData">
                                <ref key="filterNode" refId="2578"/>
                                <s key="dim">VOC_A01</s>
                                <i key="segmentLevel">0</i>
                                <ref key="segment" refId="22"/>
                                <be key="reportingFormula" refId="2582" clsId="ReportingFormula">
                                  <b key="serverFormula">N</b>
                                  <b key="formulaRule">N</b>
                                  <s key="formula">-{74}/365960000</s>
                                </be>
                                <be key="dictionaryHeader" refId="2583" clsId="MultiDesc">
                                  <a key="desc" refId="2584" ln="4" eid="SYS_STR">
                                    <s>Earnings per Share</s>
                                    <s>Ergebnis je Aktie</s>
                                    <nl/>
                                    <nl/>
                                  </a>
                                </be>
                                <b key="placeHolder">S</b>
                                <ref key="weight" refId="23"/>
                                <be key="textMatchingCondition" refId="2585" clsId="TextMatchingCondition">
                                  <ref key="op" refId="25"/>
                                  <s key="val"/>
                                </be>
                                <ref key="change" refId="26"/>
                                <ref key="dataType" refId="27"/>
                                <b key="prevailingDataType">N</b>
                                <ref key="editability" refId="28"/>
                                <s key="originalID">75</s>
                                <b key="signChange">N</b>
                                <b key="nativeSignChange">N</b>
                                <l key="nav" refId="2586" ln="0" eid="ScenarioModifierValue"/>
                                <i key="sco">0</i>
                                <b key="applyFiltersForForcedScenarioPeriodoMap">N</b>
                                <b key="lineSplit">N</b>
                                <b key="addRCRow">N</b>
                                <b key="complementary">N</b>
                                <ref key="periodicCalculation" refId="29"/>
                                <b key="breakLevelSubtotal">N</b>
                                <b key="alreadyDrilled">N</b>
                                <m key="nodeTypes" refId="2587" keid="SYS_STR" veid="EFReportingNodeType">
                                  <key>
                                    <s>74</s>
                                  </key>
                                  <val>
                                    <ref refId="196"/>
                                  </val>
                                </m>
                                <b key="multiSelection">N</b>
                              </be>
                              <cust key="id" clsId="FilterOid">75</cust>
                              <s key="cod"/>
                              <s key="desc"/>
                              <i key="index">4</i>
                              <l key="children" refId="2588" ln="0" eid="Framework.com.tagetik.trees.INode,framework"/>
                              <ref key="parent" refId="2533"/>
                            </be>
                            <be refId="2589" clsId="FilterNode">
                              <l key="dimensionOids" refId="2590" ln="1" eid="DimensionOid">
                                <cust clsId="DimensionOid">564F435F413031-4E-36313131313030303030---</cust>
                              </l>
                              <l key="AdHocParamDimensionOids" refId="2591" ln="0" eid="DimensionOid"/>
                              <be key="data" refId="2592" clsId="FilterNodeData">
                                <ref key="filterNode" refId="2589"/>
                                <s key="dim">VOC_A01</s>
                                <i key="segmentLevel">0</i>
                                <ref key="segment" refId="22"/>
                                <b key="placeHolder">N</b>
                                <ref key="weight" refId="23"/>
                                <be key="textMatchingCondition" refId="2593" clsId="TextMatchingCondition">
                                  <ref key="op" refId="25"/>
                                  <s key="val"/>
                                </be>
                                <ref key="change" refId="26"/>
                                <ref key="dataType" refId="27"/>
                                <b key="prevailingDataType">N</b>
                                <ref key="editability" refId="28"/>
                                <s key="originalID">76</s>
                                <b key="signChange">N</b>
                                <b key="nativeSignChange">N</b>
                                <l key="nav" refId="2594" ln="0" eid="ScenarioModifierValue"/>
                                <i key="sco">0</i>
                                <b key="applyFiltersForForcedScenarioPeriodoMap">N</b>
                                <b key="lineSplit">N</b>
                                <b key="addRCRow">N</b>
                                <b key="complementary">N</b>
                                <ref key="periodicCalculation" refId="29"/>
                                <b key="breakLevelSubtotal">N</b>
                                <b key="alreadyDrilled">N</b>
                                <b key="multiSelection">N</b>
                              </be>
                              <cust key="id" clsId="FilterOid">76</cust>
                              <s key="cod"/>
                              <s key="desc"/>
                              <i key="index">5</i>
                              <l key="children" refId="2595" ln="0" eid="Framework.com.tagetik.trees.INode,framework"/>
                              <ref key="parent" refId="2533"/>
                            </be>
                            <be refId="2596" clsId="FilterNode">
                              <l key="dimensionOids" refId="2597" ln="1" eid="DimensionOid">
                                <cust clsId="DimensionOid">564F435F413031-4E-36313131333030303030---</cust>
                              </l>
                              <l key="AdHocParamDimensionOids" refId="2598" ln="0" eid="DimensionOid"/>
                              <be key="data" refId="2599" clsId="FilterNodeData">
                                <ref key="filterNode" refId="2596"/>
                                <s key="dim">VOC_A01</s>
                                <i key="segmentLevel">0</i>
                                <ref key="segment" refId="22"/>
                                <b key="placeHolder">N</b>
                                <ref key="weight" refId="23"/>
                                <be key="textMatchingCondition" refId="2600" clsId="TextMatchingCondition">
                                  <ref key="op" refId="25"/>
                                  <s key="val"/>
                                </be>
                                <ref key="change" refId="26"/>
                                <ref key="dataType" refId="27"/>
                                <b key="prevailingDataType">N</b>
                                <ref key="editability" refId="28"/>
                                <s key="originalID">77</s>
                                <b key="signChange">N</b>
                                <b key="nativeSignChange">N</b>
                                <l key="nav" refId="2601" ln="0" eid="ScenarioModifierValue"/>
                                <i key="sco">0</i>
                                <b key="applyFiltersForForcedScenarioPeriodoMap">N</b>
                                <b key="lineSplit">N</b>
                                <b key="addRCRow">N</b>
                                <b key="complementary">N</b>
                                <ref key="periodicCalculation" refId="29"/>
                                <b key="breakLevelSubtotal">N</b>
                                <b key="alreadyDrilled">N</b>
                                <b key="multiSelection">N</b>
                              </be>
                              <cust key="id" clsId="FilterOid">77</cust>
                              <s key="cod"/>
                              <s key="desc"/>
                              <i key="index">6</i>
                              <l key="children" refId="2602" ln="0" eid="Framework.com.tagetik.trees.INode,framework"/>
                              <ref key="parent" refId="2533"/>
                            </be>
                            <be refId="2603" clsId="FilterNode">
                              <l key="dimensionOids" refId="2604" ln="1" eid="DimensionOid">
                                <cust clsId="DimensionOid">564F435F413031-45-36313131333530303030---</cust>
                              </l>
                              <l key="AdHocParamDimensionOids" refId="2605" ln="0" eid="DimensionOid"/>
                              <be key="data" refId="2606" clsId="FilterNodeData">
                                <ref key="filterNode" refId="2603"/>
                                <s key="dim">VOC_A01</s>
                                <i key="segmentLevel">0</i>
                                <ref key="segment" refId="22"/>
                                <b key="placeHolder">N</b>
                                <ref key="weight" refId="23"/>
                                <be key="textMatchingCondition" refId="2607" clsId="TextMatchingCondition">
                                  <ref key="op" refId="25"/>
                                  <s key="val"/>
                                </be>
                                <ref key="change" refId="26"/>
                                <ref key="dataType" refId="27"/>
                                <b key="prevailingDataType">N</b>
                                <ref key="editability" refId="28"/>
                                <s key="originalID">78</s>
                                <b key="signChange">S</b>
                                <b key="nativeSignChange">N</b>
                                <l key="nav" refId="2608" ln="0" eid="ScenarioModifierValue"/>
                                <i key="sco">0</i>
                                <b key="applyFiltersForForcedScenarioPeriodoMap">N</b>
                                <b key="lineSplit">N</b>
                                <b key="addRCRow">N</b>
                                <b key="complementary">N</b>
                                <ref key="periodicCalculation" refId="329"/>
                                <b key="breakLevelSubtotal">N</b>
                                <b key="alreadyDrilled">N</b>
                                <m key="nodeTypes" refId="2609" keid="SYS_STR" veid="EFReportingNodeType">
                                  <key>
                                    <s>564F435F413031-45-36313131333530303030---</s>
                                  </key>
                                  <val>
                                    <ref refId="196"/>
                                  </val>
                                </m>
                                <b key="multiSelection">N</b>
                              </be>
                              <cust key="id" clsId="FilterOid">78</cust>
                              <s key="cod"/>
                              <s key="desc"/>
                              <i key="index">7</i>
                              <l key="children" refId="2610" ln="0" eid="Framework.com.tagetik.trees.INode,framework"/>
                              <ref key="parent" refId="2533"/>
                            </be>
                          </l>
                        </be>
                        <be key="columns" refId="2611" clsId="FilterNode">
                          <l key="dimensionOids" refId="2612" ln="0" eid="DimensionOid"/>
                          <l key="AdHocParamDimensionOids" refId="2613" ln="0" eid="DimensionOid"/>
                          <be key="data" refId="2614" clsId="FilterNodeData">
                            <ref key="filterNode" refId="2611"/>
                            <i key="segmentLevel">0</i>
                            <ref key="segment" refId="22"/>
                            <b key="placeHolder">N</b>
                            <ref key="weight" refId="23"/>
                            <be key="textMatchingCondition" refId="261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2616" ln="7" eid="Framework.com.tagetik.trees.INode,framework">
                            <be refId="2617" clsId="FilterNode">
                              <l key="dimensionOids" refId="2618" ln="0" eid="DimensionOid"/>
                              <l key="AdHocParamDimensionOids" refId="2619" ln="0" eid="DimensionOid"/>
                              <be key="data" refId="2620" clsId="FilterNodeData">
                                <ref key="filterNode" refId="2617"/>
                                <s key="dim">SCE_$</s>
                                <i key="segmentLevel">0</i>
                                <ref key="segment" refId="22"/>
                                <b key="placeHolder">S</b>
                                <ref key="weight" refId="23"/>
                                <be key="textMatchingCondition" refId="2621" clsId="TextMatchingCondition">
                                  <ref key="op" refId="25"/>
                                  <s key="val"/>
                                </be>
                                <ref key="change" refId="26"/>
                                <ref key="dataType" refId="27"/>
                                <b key="prevailingDataType">N</b>
                                <ref key="editability" refId="28"/>
                                <s key="originalID">5</s>
                                <b key="signChange">N</b>
                                <b key="nativeSignChange">N</b>
                                <l key="nav" refId="2622" ln="0" eid="ScenarioModifierValue"/>
                                <i key="sco">0</i>
                                <b key="applyFiltersForForcedScenarioPeriodoMap">N</b>
                                <b key="lineSplit">N</b>
                                <b key="addRCRow">N</b>
                                <b key="complementary">N</b>
                                <ref key="periodicCalculation" refId="29"/>
                                <b key="breakLevelSubtotal">N</b>
                                <b key="alreadyDrilled">N</b>
                                <m key="nodeTypes" refId="2623" keid="SYS_STR" veid="EFReportingNodeType">
                                  <key>
                                    <s>1</s>
                                  </key>
                                  <val>
                                    <ref refId="196"/>
                                  </val>
                                </m>
                                <b key="multiSelection">N</b>
                              </be>
                              <cust key="id" clsId="FilterOid">5</cust>
                              <s key="cod"/>
                              <s key="desc"/>
                              <i key="index">0</i>
                              <l key="children" refId="2624" ln="0" eid="Framework.com.tagetik.trees.INode,framework"/>
                              <ref key="parent" refId="2611"/>
                            </be>
                            <be refId="2625" clsId="FilterNode">
                              <l key="dimensionOids" refId="2626" ln="1" eid="DimensionOid">
                                <cust clsId="DimensionOid">5343455F24-45-41432D323032332D434F4E53-24434F4E534F4C49444154494F4E--</cust>
                              </l>
                              <l key="AdHocParamDimensionOids" refId="2627" ln="0" eid="DimensionOid"/>
                              <be key="data" refId="2628" clsId="FilterNodeData">
                                <ref key="filterNode" refId="2625"/>
                                <s key="dim">SCE_$</s>
                                <i key="segmentLevel">0</i>
                                <ref key="segment" refId="1886"/>
                                <b key="placeHolder">N</b>
                                <ref key="weight" refId="23"/>
                                <be key="textMatchingCondition" refId="2629" clsId="TextMatchingCondition">
                                  <ref key="op" refId="25"/>
                                  <s key="val"/>
                                </be>
                                <ref key="change" refId="26"/>
                                <ref key="dataType" refId="27"/>
                                <b key="prevailingDataType">N</b>
                                <ref key="editability" refId="28"/>
                                <s key="originalID">2</s>
                                <b key="signChange">N</b>
                                <b key="nativeSignChange">N</b>
                                <l key="nav" refId="2630"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2631" ln="0" eid="Framework.com.tagetik.trees.INode,framework"/>
                              <ref key="parent" refId="2611"/>
                            </be>
                            <be refId="2632" clsId="FilterNode">
                              <l key="dimensionOids" refId="2633" ln="1" eid="DimensionOid">
                                <cust clsId="DimensionOid">5343455F24-45-41432D323032322D434F4E53-24434F4E534F4C49444154494F4E--</cust>
                              </l>
                              <l key="AdHocParamDimensionOids" refId="2634" ln="0" eid="DimensionOid"/>
                              <be key="data" refId="2635" clsId="FilterNodeData">
                                <ref key="filterNode" refId="2632"/>
                                <s key="dim">SCE_$</s>
                                <i key="segmentLevel">0</i>
                                <ref key="segment" refId="1886"/>
                                <b key="placeHolder">N</b>
                                <ref key="weight" refId="23"/>
                                <be key="textMatchingCondition" refId="2636" clsId="TextMatchingCondition">
                                  <ref key="op" refId="25"/>
                                  <s key="val"/>
                                </be>
                                <ref key="change" refId="26"/>
                                <ref key="dataType" refId="27"/>
                                <b key="prevailingDataType">N</b>
                                <ref key="editability" refId="28"/>
                                <s key="originalID">3</s>
                                <b key="signChange">N</b>
                                <b key="nativeSignChange">N</b>
                                <l key="nav" refId="2637"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2638" ln="0" eid="Framework.com.tagetik.trees.INode,framework"/>
                              <ref key="parent" refId="2611"/>
                            </be>
                            <be refId="2639" clsId="FilterNode">
                              <l key="dimensionOids" refId="2640" ln="1" eid="DimensionOid">
                                <cust clsId="DimensionOid">5343455F24-45-41432D323032312D434F4E53-41432D323032312D434F4E53--</cust>
                              </l>
                              <l key="AdHocParamDimensionOids" refId="2641" ln="0" eid="DimensionOid"/>
                              <be key="data" refId="2642" clsId="FilterNodeData">
                                <ref key="filterNode" refId="2639"/>
                                <s key="dim">SCE_$</s>
                                <i key="segmentLevel">0</i>
                                <ref key="segment" refId="1886"/>
                                <b key="placeHolder">N</b>
                                <ref key="weight" refId="23"/>
                                <be key="textMatchingCondition" refId="2643" clsId="TextMatchingCondition">
                                  <ref key="op" refId="25"/>
                                  <s key="val"/>
                                </be>
                                <ref key="change" refId="26"/>
                                <ref key="dataType" refId="27"/>
                                <b key="prevailingDataType">N</b>
                                <ref key="editability" refId="28"/>
                                <s key="originalID">7</s>
                                <b key="signChange">N</b>
                                <b key="nativeSignChange">N</b>
                                <l key="nav" refId="2644" ln="0" eid="ScenarioModifierValue"/>
                                <i key="sco">0</i>
                                <b key="applyFiltersForForcedScenarioPeriodoMap">N</b>
                                <b key="lineSplit">N</b>
                                <b key="addRCRow">N</b>
                                <b key="complementary">N</b>
                                <ref key="periodicCalculation" refId="29"/>
                                <b key="breakLevelSubtotal">N</b>
                                <b key="alreadyDrilled">N</b>
                                <b key="multiSelection">N</b>
                              </be>
                              <cust key="id" clsId="FilterOid">7</cust>
                              <s key="cod"/>
                              <s key="desc"/>
                              <i key="index">3</i>
                              <l key="children" refId="2645" ln="0" eid="Framework.com.tagetik.trees.INode,framework"/>
                              <ref key="parent" refId="2611"/>
                            </be>
                            <be refId="2646" clsId="FilterNode">
                              <l key="dimensionOids" refId="2647" ln="1" eid="DimensionOid">
                                <cust clsId="DimensionOid">5343455F24-45-41432D323032302D434F4E53-24434F4E534F4C49444154494F4E--</cust>
                              </l>
                              <l key="AdHocParamDimensionOids" refId="2648" ln="0" eid="DimensionOid"/>
                              <be key="data" refId="2649" clsId="FilterNodeData">
                                <ref key="filterNode" refId="2646"/>
                                <s key="dim">SCE_$</s>
                                <i key="segmentLevel">0</i>
                                <ref key="segment" refId="1886"/>
                                <b key="placeHolder">N</b>
                                <ref key="weight" refId="23"/>
                                <be key="textMatchingCondition" refId="2650" clsId="TextMatchingCondition">
                                  <ref key="op" refId="25"/>
                                  <s key="val"/>
                                </be>
                                <ref key="change" refId="26"/>
                                <ref key="dataType" refId="27"/>
                                <b key="prevailingDataType">N</b>
                                <ref key="editability" refId="28"/>
                                <s key="originalID">9</s>
                                <b key="signChange">N</b>
                                <b key="nativeSignChange">N</b>
                                <l key="nav" refId="2651" ln="0" eid="ScenarioModifierValue"/>
                                <i key="sco">0</i>
                                <b key="applyFiltersForForcedScenarioPeriodoMap">N</b>
                                <b key="lineSplit">N</b>
                                <b key="addRCRow">N</b>
                                <b key="complementary">N</b>
                                <ref key="periodicCalculation" refId="29"/>
                                <b key="breakLevelSubtotal">N</b>
                                <b key="alreadyDrilled">N</b>
                                <b key="multiSelection">N</b>
                              </be>
                              <cust key="id" clsId="FilterOid">9</cust>
                              <s key="cod"/>
                              <s key="desc"/>
                              <i key="index">4</i>
                              <l key="children" refId="2652" ln="0" eid="Framework.com.tagetik.trees.INode,framework"/>
                              <ref key="parent" refId="2611"/>
                            </be>
                            <be refId="2653" clsId="FilterNode">
                              <l key="dimensionOids" refId="2654" ln="1" eid="DimensionOid">
                                <cust clsId="DimensionOid">5343455F24-45-41432D323031392D434F4E53-24434F4E534F4C49444154494F4E--</cust>
                              </l>
                              <l key="AdHocParamDimensionOids" refId="2655" ln="0" eid="DimensionOid"/>
                              <be key="data" refId="2656" clsId="FilterNodeData">
                                <ref key="filterNode" refId="2653"/>
                                <s key="dim">SCE_$</s>
                                <i key="segmentLevel">0</i>
                                <ref key="segment" refId="1886"/>
                                <b key="placeHolder">N</b>
                                <ref key="weight" refId="23"/>
                                <be key="textMatchingCondition" refId="2657" clsId="TextMatchingCondition">
                                  <ref key="op" refId="25"/>
                                  <s key="val"/>
                                </be>
                                <ref key="change" refId="26"/>
                                <ref key="dataType" refId="27"/>
                                <b key="prevailingDataType">N</b>
                                <ref key="editability" refId="28"/>
                                <s key="originalID">11</s>
                                <b key="signChange">N</b>
                                <b key="nativeSignChange">N</b>
                                <l key="nav" refId="2658" ln="0" eid="ScenarioModifierValue"/>
                                <i key="sco">0</i>
                                <b key="applyFiltersForForcedScenarioPeriodoMap">N</b>
                                <b key="lineSplit">N</b>
                                <b key="addRCRow">N</b>
                                <b key="complementary">N</b>
                                <ref key="periodicCalculation" refId="29"/>
                                <b key="breakLevelSubtotal">N</b>
                                <b key="alreadyDrilled">N</b>
                                <b key="multiSelection">N</b>
                              </be>
                              <cust key="id" clsId="FilterOid">11</cust>
                              <s key="cod"/>
                              <s key="desc"/>
                              <i key="index">5</i>
                              <l key="children" refId="2659" ln="0" eid="Framework.com.tagetik.trees.INode,framework"/>
                              <ref key="parent" refId="2611"/>
                            </be>
                            <be refId="2660" clsId="FilterNode">
                              <l key="dimensionOids" refId="2661" ln="0" eid="DimensionOid"/>
                              <l key="AdHocParamDimensionOids" refId="2662" ln="0" eid="DimensionOid"/>
                              <be key="data" refId="2663" clsId="FilterNodeData">
                                <ref key="filterNode" refId="2660"/>
                                <s key="dim">SCE_$</s>
                                <i key="segmentLevel">0</i>
                                <ref key="segment" refId="22"/>
                                <be key="reportingFormula" refId="2664" clsId="ReportingFormula">
                                  <b key="serverFormula">N</b>
                                  <b key="formulaRule">S</b>
                                  <s key="formula">IFERROR(({2}-{3})/{3}, "-")</s>
                                </be>
                                <be key="dictionaryHeader" refId="2665" clsId="MultiDesc">
                                  <a key="desc" refId="2666" ln="4" eid="SYS_STR">
                                    <s>+/- %</s>
                                    <s>+/- %</s>
                                    <nl/>
                                    <nl/>
                                  </a>
                                </be>
                                <b key="placeHolder">S</b>
                                <ref key="weight" refId="23"/>
                                <be key="textMatchingCondition" refId="2667" clsId="TextMatchingCondition">
                                  <ref key="op" refId="25"/>
                                  <s key="val"/>
                                </be>
                                <ref key="change" refId="26"/>
                                <ref key="dataType" refId="27"/>
                                <b key="prevailingDataType">N</b>
                                <ref key="editability" refId="28"/>
                                <s key="originalID">4</s>
                                <b key="signChange">N</b>
                                <b key="nativeSignChange">N</b>
                                <l key="nav" refId="2668" ln="0" eid="ScenarioModifierValue"/>
                                <i key="sco">0</i>
                                <b key="applyFiltersForForcedScenarioPeriodoMap">N</b>
                                <b key="lineSplit">N</b>
                                <b key="addRCRow">N</b>
                                <b key="complementary">N</b>
                                <ref key="periodicCalculation" refId="29"/>
                                <b key="breakLevelSubtotal">N</b>
                                <b key="alreadyDrilled">N</b>
                                <m key="nodeTypes" refId="2669" keid="SYS_STR" veid="EFReportingNodeType">
                                  <key>
                                    <s>3</s>
                                  </key>
                                  <val>
                                    <ref refId="196"/>
                                  </val>
                                </m>
                                <b key="multiSelection">N</b>
                              </be>
                              <cust key="id" clsId="FilterOid">4</cust>
                              <s key="cod"/>
                              <s key="desc"/>
                              <i key="index">6</i>
                              <l key="children" refId="2670" ln="0" eid="Framework.com.tagetik.trees.INode,framework"/>
                              <ref key="parent" refId="2611"/>
                            </be>
                          </l>
                        </be>
                        <be key="matrixFilters" refId="2671" clsId="FilterNode">
                          <l key="dimensionOids" refId="2672" ln="0" eid="DimensionOid"/>
                          <l key="AdHocParamDimensionOids" refId="2673" ln="0" eid="DimensionOid"/>
                          <be key="data" refId="2674" clsId="FilterNodeData">
                            <ref key="filterNode" refId="2671"/>
                            <i key="segmentLevel">0</i>
                            <ref key="segment" refId="22"/>
                            <b key="placeHolder">N</b>
                            <ref key="weight" refId="23"/>
                            <be key="textMatchingCondition" refId="26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2676" ln="1" eid="Framework.com.tagetik.trees.INode,framework">
                            <be refId="2677" clsId="FilterNode">
                              <l key="dimensionOids" refId="2678" ln="1" eid="DimensionOid">
                                <cust clsId="DimensionOid">544950-45-5449505F4356---</cust>
                              </l>
                              <l key="AdHocParamDimensionOids" refId="2679" ln="0" eid="DimensionOid"/>
                              <be key="data" refId="2680" clsId="FilterNodeData">
                                <ref key="filterNode" refId="2677"/>
                                <s key="dim">TIP</s>
                                <i key="segmentLevel">0</i>
                                <ref key="segment" refId="22"/>
                                <b key="placeHolder">N</b>
                                <ref key="weight" refId="23"/>
                                <be key="textMatchingCondition" refId="2681" clsId="TextMatchingCondition">
                                  <ref key="op" refId="25"/>
                                  <s key="val"/>
                                </be>
                                <ref key="change" refId="26"/>
                                <ref key="dataType" refId="27"/>
                                <b key="prevailingDataType">N</b>
                                <ref key="editability" refId="28"/>
                                <s key="originalID">4</s>
                                <b key="signChange">N</b>
                                <b key="nativeSignChange">N</b>
                                <l key="nav" refId="2682"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2683" ln="1" eid="Framework.com.tagetik.trees.INode,framework">
                                <be refId="2684" clsId="FilterNode">
                                  <l key="dimensionOids" refId="2685" ln="1" eid="DimensionOid">
                                    <cust clsId="DimensionOid">4341545F24-4E-41435455414C53---</cust>
                                  </l>
                                  <l key="AdHocParamDimensionOids" refId="2686" ln="0" eid="DimensionOid"/>
                                  <be key="data" refId="2687" clsId="FilterNodeData">
                                    <ref key="filterNode" refId="2684"/>
                                    <s key="dim">CAT_$</s>
                                    <i key="segmentLevel">0</i>
                                    <ref key="segment" refId="22"/>
                                    <b key="placeHolder">N</b>
                                    <ref key="weight" refId="23"/>
                                    <be key="textMatchingCondition" refId="2688" clsId="TextMatchingCondition">
                                      <ref key="op" refId="25"/>
                                      <s key="val"/>
                                    </be>
                                    <ref key="change" refId="26"/>
                                    <ref key="dataType" refId="27"/>
                                    <b key="prevailingDataType">N</b>
                                    <ref key="editability" refId="28"/>
                                    <s key="originalID">5</s>
                                    <b key="signChange">N</b>
                                    <b key="nativeSignChange">N</b>
                                    <l key="nav" refId="2689" ln="0" eid="ScenarioModifierValue"/>
                                    <i key="sco">0</i>
                                    <b key="applyFiltersForForcedScenarioPeriodoMap">N</b>
                                    <b key="lineSplit">N</b>
                                    <b key="addRCRow">N</b>
                                    <b key="complementary">N</b>
                                    <ref key="periodicCalculation" refId="329"/>
                                    <b key="breakLevelSubtotal">N</b>
                                    <b key="alreadyDrilled">N</b>
                                    <b key="multiSelection">N</b>
                                  </be>
                                  <cust key="id" clsId="FilterOid">5</cust>
                                  <s key="cod"/>
                                  <s key="desc"/>
                                  <i key="index">0</i>
                                  <l key="children" refId="2690" ln="1" eid="Framework.com.tagetik.trees.INode,framework">
                                    <be refId="2691" clsId="FilterNode">
                                      <l key="dimensionOids" refId="2692" ln="1" eid="DimensionOid">
                                        <cust clsId="DimensionOid">44455354315F4D30-4E-4D30---</cust>
                                      </l>
                                      <l key="AdHocParamDimensionOids" refId="2693" ln="0" eid="DimensionOid"/>
                                      <be key="data" refId="2694" clsId="FilterNodeData">
                                        <ref key="filterNode" refId="2691"/>
                                        <s key="dim">DEST1_M0</s>
                                        <i key="segmentLevel">0</i>
                                        <ref key="segment" refId="22"/>
                                        <b key="placeHolder">N</b>
                                        <ref key="weight" refId="23"/>
                                        <be key="textMatchingCondition" refId="2695" clsId="TextMatchingCondition">
                                          <ref key="op" refId="25"/>
                                          <s key="val"/>
                                        </be>
                                        <ref key="change" refId="26"/>
                                        <ref key="dataType" refId="27"/>
                                        <b key="prevailingDataType">N</b>
                                        <ref key="editability" refId="28"/>
                                        <s key="originalID">6</s>
                                        <b key="signChange">N</b>
                                        <b key="nativeSignChange">N</b>
                                        <l key="nav" refId="2696" ln="0" eid="ScenarioModifierValue"/>
                                        <i key="sco">0</i>
                                        <b key="applyFiltersForForcedScenarioPeriodoMap">N</b>
                                        <b key="lineSplit">N</b>
                                        <b key="addRCRow">N</b>
                                        <b key="complementary">N</b>
                                        <ref key="periodicCalculation" refId="329"/>
                                        <b key="breakLevelSubtotal">N</b>
                                        <b key="alreadyDrilled">N</b>
                                        <b key="multiSelection">N</b>
                                      </be>
                                      <cust key="id" clsId="FilterOid">6</cust>
                                      <s key="cod"/>
                                      <s key="desc"/>
                                      <i key="index">0</i>
                                      <l key="children" refId="2697" ln="1" eid="Framework.com.tagetik.trees.INode,framework">
                                        <be refId="2698" clsId="FilterNode">
                                          <l key="dimensionOids" refId="2699" ln="1" eid="DimensionOid">
                                            <cust clsId="DimensionOid">415A495F453031-4E-414E303030303030---</cust>
                                          </l>
                                          <l key="AdHocParamDimensionOids" refId="2700" ln="0" eid="DimensionOid"/>
                                          <be key="data" refId="2701" clsId="FilterNodeData">
                                            <ref key="filterNode" refId="2698"/>
                                            <s key="dim">AZI_E01</s>
                                            <i key="segmentLevel">0</i>
                                            <ref key="segment" refId="22"/>
                                            <b key="placeHolder">N</b>
                                            <ref key="weight" refId="23"/>
                                            <be key="textMatchingCondition" refId="2702" clsId="TextMatchingCondition">
                                              <ref key="op" refId="25"/>
                                              <s key="val"/>
                                            </be>
                                            <ref key="change" refId="26"/>
                                            <ref key="dataType" refId="27"/>
                                            <b key="prevailingDataType">N</b>
                                            <ref key="editability" refId="28"/>
                                            <s key="originalID">7</s>
                                            <b key="signChange">N</b>
                                            <b key="nativeSignChange">N</b>
                                            <l key="nav" refId="2703" ln="0" eid="ScenarioModifierValue"/>
                                            <i key="sco">0</i>
                                            <b key="applyFiltersForForcedScenarioPeriodoMap">N</b>
                                            <b key="lineSplit">N</b>
                                            <b key="addRCRow">N</b>
                                            <b key="complementary">N</b>
                                            <ref key="periodicCalculation" refId="329"/>
                                            <b key="breakLevelSubtotal">N</b>
                                            <b key="alreadyDrilled">N</b>
                                            <b key="multiSelection">N</b>
                                          </be>
                                          <cust key="id" clsId="FilterOid">7</cust>
                                          <s key="cod"/>
                                          <s key="desc"/>
                                          <i key="index">0</i>
                                          <l key="children" refId="2704" ln="1" eid="Framework.com.tagetik.trees.INode,framework">
                                            <be refId="2705" clsId="FilterNode">
                                              <l key="dimensionOids" refId="2706" ln="1" eid="DimensionOid">
                                                <cust clsId="DimensionOid">504552-45-3132---</cust>
                                              </l>
                                              <l key="AdHocParamDimensionOids" refId="2707" ln="0" eid="DimensionOid"/>
                                              <be key="data" refId="2708" clsId="FilterNodeData">
                                                <ref key="filterNode" refId="2705"/>
                                                <s key="dim">PER</s>
                                                <i key="segmentLevel">0</i>
                                                <ref key="segment" refId="1886"/>
                                                <b key="placeHolder">N</b>
                                                <ref key="weight" refId="23"/>
                                                <be key="textMatchingCondition" refId="2709" clsId="TextMatchingCondition">
                                                  <ref key="op" refId="25"/>
                                                  <s key="val"/>
                                                </be>
                                                <ref key="change" refId="26"/>
                                                <ref key="dataType" refId="27"/>
                                                <b key="prevailingDataType">N</b>
                                                <ref key="editability" refId="28"/>
                                                <s key="originalID">9</s>
                                                <b key="signChange">N</b>
                                                <b key="nativeSignChange">N</b>
                                                <l key="nav" refId="2710" ln="0" eid="ScenarioModifierValue"/>
                                                <i key="sco">0</i>
                                                <b key="applyFiltersForForcedScenarioPeriodoMap">N</b>
                                                <b key="lineSplit">N</b>
                                                <b key="addRCRow">N</b>
                                                <b key="complementary">N</b>
                                                <ref key="periodicCalculation" refId="329"/>
                                                <b key="breakLevelSubtotal">N</b>
                                                <b key="alreadyDrilled">N</b>
                                                <b key="multiSelection">N</b>
                                              </be>
                                              <cust key="id" clsId="FilterOid">9</cust>
                                              <s key="cod"/>
                                              <s key="desc"/>
                                              <i key="index">0</i>
                                              <l key="children" refId="2711" ln="0" eid="Framework.com.tagetik.trees.INode,framework"/>
                                              <ref key="parent" refId="2698"/>
                                            </be>
                                          </l>
                                          <ref key="parent" refId="2691"/>
                                        </be>
                                      </l>
                                      <ref key="parent" refId="2684"/>
                                    </be>
                                  </l>
                                  <ref key="parent" refId="2677"/>
                                </be>
                              </l>
                              <ref key="parent" refId="2671"/>
                            </be>
                          </l>
                        </be>
                        <be key="rowHeaders" refId="2712" clsId="ReportingHeaders">
                          <m key="headers" refId="2713" keid="SYS_PR_I" veid="System.Collections.IList">
                            <key>
                              <i>-1</i>
                            </key>
                            <val>
                              <l refId="2714" ln="1">
                                <s>$Account(HIERARCHY("A01")).desc</s>
                              </l>
                            </val>
                          </m>
                          <m key="headersDims" refId="2715" keid="SYS_PR_I" veid="SYS_STR">
                            <key>
                              <i>-1</i>
                            </key>
                            <val>
                              <s>VOC_A01</s>
                            </val>
                          </m>
                        </be>
                        <be key="columnHeaders" refId="2716" clsId="ReportingHeaders">
                          <m key="headers" refId="2717" keid="SYS_PR_I" veid="System.Collections.IList">
                            <key>
                              <i>-1</i>
                            </key>
                            <val>
                              <l refId="2718" ln="1">
                                <s>$Scenario.year</s>
                              </l>
                            </val>
                          </m>
                          <m key="headersDims" refId="2719"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set key="forcedDimensions" refId="2720" ln="0" eid="SYS_STR"/>
                        <b key="bindOriginalAmountOnSave">N</b>
                        <b key="showLink">N</b>
                        <i key="index">3</i>
                        <b key="excludeValuatingSheetsWithZeroValues">N</b>
                        <b key="allowOpenNewElements">N</b>
                        <s key="forcedBreakBackType">X</s>
                        <s key="forcedBreakBackRefLeaf">X</s>
                        <b key="autoOpenNewElements">N</b>
                        <b key="askNumRows">N</b>
                        <set key="forcedContentCells" refId="2721" ln="8" eid="Reporting.com.tagetik.tables.IMatixCellLeafPositions,Reporting">
                          <be refId="2722" clsId="CornerHeaderMatrixCellLeafPositions">
                            <i key="colHeader">-2</i>
                            <i key="rowHeader">-1</i>
                          </be>
                          <be refId="2723" clsId="CornerHeaderMatrixCellLeafPositions">
                            <i key="colHeader">-1</i>
                            <i key="rowHeader">-1</i>
                          </be>
                          <be refId="2724" clsId="MatrixCellLeafOids">
                            <cust key="row" clsId="FilterOid">71</cust>
                            <cust key="col" clsId="FilterOid">5</cust>
                          </be>
                          <be refId="2725" clsId="MatrixCellLeafOids">
                            <cust key="row" clsId="FilterOid">72</cust>
                            <cust key="col" clsId="FilterOid">5</cust>
                          </be>
                          <be refId="2726" clsId="MatrixCellLeafOids">
                            <cust key="row" clsId="FilterOid">73</cust>
                            <cust key="col" clsId="FilterOid">5</cust>
                          </be>
                          <be refId="2727" clsId="MatrixCellLeafOids">
                            <cust key="row" clsId="FilterOid">76</cust>
                            <cust key="col" clsId="FilterOid">5</cust>
                          </be>
                          <be refId="2728" clsId="MatrixCellLeafOids">
                            <cust key="row" clsId="FilterOid">77</cust>
                            <cust key="col" clsId="FilterOid">5</cust>
                          </be>
                          <be refId="2729" clsId="MatrixCellLeafOids">
                            <cust key="row" clsId="FilterOid">78</cust>
                            <cust key="col" clsId="FilterOid">5</cust>
                          </be>
                        </set>
                        <m key="forcedEditModes" refId="2730" keid="Reporting.com.tagetik.tables.IMatixCellLeafPositions,Reporting" veid="SYS_STR"/>
                        <b key="UseTxlDeFormEditor">N</b>
                        <be key="TxDeFormsEditorDescriptor" refId="2731" clsId="TxDeFormsEditorDescriptor">
                          <l key="Tabs" refId="2732" ln="0" eid="TxDeFormsEditorGridDescriptor"/>
                          <i key="Height">400</i>
                          <i key="Width">430</i>
                          <b key="editButton">S</b>
                          <b key="newButton">S</b>
                          <b key="deleteButton">S</b>
                        </be>
                        <be key="workspaceTableInfo" refId="2733" clsId="matrixWSInfo">
                          <b key="isT">N</b>
                          <s key="wsCode">$CPM</s>
                        </be>
                        <be key="customFilters" refId="2734" clsId="ExpCustomFiltersProspetto"/>
                      </be>
                    </val>
                    <key>
                      <s>Matrix01</s>
                    </key>
                    <val>
                      <be refId="2735" clsId="MatrixPositionBlockVO">
                        <s key="positionID">Matrix01</s>
                        <be key="rows" refId="2736" clsId="FilterNode">
                          <l key="dimensionOids" refId="2737" ln="0" eid="DimensionOid"/>
                          <l key="AdHocParamDimensionOids" refId="2738" ln="0" eid="DimensionOid"/>
                          <be key="data" refId="2739" clsId="FilterNodeData">
                            <ref key="filterNode" refId="2736"/>
                            <i key="segmentLevel">0</i>
                            <ref key="segment" refId="22"/>
                            <b key="placeHolder">N</b>
                            <ref key="weight" refId="23"/>
                            <be key="textMatchingCondition" refId="274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2741" ln="15" eid="Framework.com.tagetik.trees.INode,framework">
                            <be refId="2742" clsId="FilterNode">
                              <l key="dimensionOids" refId="2743" ln="1" eid="DimensionOid">
                                <cust clsId="DimensionOid">564F43-4E-43444D30327C30303330----53-45</cust>
                              </l>
                              <l key="AdHocParamDimensionOids" refId="2744" ln="0" eid="DimensionOid"/>
                              <be key="data" refId="2745" clsId="FilterNodeData">
                                <ref key="filterNode" refId="2742"/>
                                <s key="dim">VOC</s>
                                <i key="segmentLevel">0</i>
                                <ref key="segment" refId="22"/>
                                <b key="placeHolder">N</b>
                                <ref key="weight" refId="23"/>
                                <be key="textMatchingCondition" refId="2746" clsId="TextMatchingCondition">
                                  <ref key="op" refId="25"/>
                                  <s key="val"/>
                                </be>
                                <ref key="change" refId="26"/>
                                <ref key="dataType" refId="27"/>
                                <b key="prevailingDataType">N</b>
                                <ref key="editability" refId="28"/>
                                <s key="originalID">46</s>
                                <b key="signChange">N</b>
                                <b key="nativeSignChange">S</b>
                                <l key="nav" refId="2747" ln="0" eid="ScenarioModifierValue"/>
                                <i key="sco">0</i>
                                <b key="applyFiltersForForcedScenarioPeriodoMap">N</b>
                                <b key="lineSplit">N</b>
                                <b key="addRCRow">N</b>
                                <b key="complementary">N</b>
                                <ref key="periodicCalculation" refId="29"/>
                                <b key="breakLevelSubtotal">N</b>
                                <b key="alreadyDrilled">N</b>
                                <m key="nodeTypes" refId="2748" keid="SYS_STR" veid="EFReportingNodeType">
                                  <key>
                                    <s>564F43-4E-43444D30327C30303430----53-45</s>
                                  </key>
                                  <val>
                                    <ref refId="77"/>
                                  </val>
                                  <key>
                                    <s>564F43-4E-43444D30327C30303330----53-45</s>
                                  </key>
                                  <val>
                                    <ref refId="77"/>
                                  </val>
                                </m>
                                <b key="multiSelection">N</b>
                              </be>
                              <cust key="id" clsId="FilterOid">46</cust>
                              <s key="cod"/>
                              <s key="desc"/>
                              <i key="index">0</i>
                              <l key="children" refId="2749" ln="0" eid="Framework.com.tagetik.trees.INode,framework"/>
                              <ref key="parent" refId="2736"/>
                            </be>
                            <be refId="2750" clsId="FilterNode">
                              <l key="dimensionOids" refId="2751" ln="1" eid="DimensionOid">
                                <cust clsId="DimensionOid">564F43-4E-43444D30327C30323730----53-45</cust>
                              </l>
                              <l key="AdHocParamDimensionOids" refId="2752" ln="0" eid="DimensionOid"/>
                              <be key="data" refId="2753" clsId="FilterNodeData">
                                <ref key="filterNode" refId="2750"/>
                                <s key="dim">VOC</s>
                                <i key="segmentLevel">0</i>
                                <ref key="segment" refId="22"/>
                                <b key="placeHolder">N</b>
                                <ref key="weight" refId="23"/>
                                <be key="textMatchingCondition" refId="2754" clsId="TextMatchingCondition">
                                  <ref key="op" refId="25"/>
                                  <s key="val"/>
                                </be>
                                <ref key="change" refId="26"/>
                                <ref key="dataType" refId="27"/>
                                <b key="prevailingDataType">N</b>
                                <ref key="editability" refId="28"/>
                                <s key="originalID">47</s>
                                <b key="signChange">S</b>
                                <b key="nativeSignChange">S</b>
                                <l key="nav" refId="2755" ln="0" eid="ScenarioModifierValue"/>
                                <i key="sco">0</i>
                                <b key="applyFiltersForForcedScenarioPeriodoMap">N</b>
                                <b key="lineSplit">N</b>
                                <b key="addRCRow">N</b>
                                <b key="complementary">N</b>
                                <ref key="periodicCalculation" refId="29"/>
                                <b key="breakLevelSubtotal">N</b>
                                <b key="alreadyDrilled">N</b>
                                <m key="nodeTypes" refId="2756" keid="SYS_STR" veid="EFReportingNodeType">
                                  <key>
                                    <s>564F43-4E-43444D30327C30323730----53-45</s>
                                  </key>
                                  <val>
                                    <ref refId="77"/>
                                  </val>
                                  <key>
                                    <s>564F43-4E-43444D30327C30323830----53-45</s>
                                  </key>
                                  <val>
                                    <ref refId="77"/>
                                  </val>
                                </m>
                                <b key="multiSelection">N</b>
                              </be>
                              <cust key="id" clsId="FilterOid">47</cust>
                              <s key="cod"/>
                              <s key="desc"/>
                              <i key="index">1</i>
                              <l key="children" refId="2757" ln="0" eid="Framework.com.tagetik.trees.INode,framework"/>
                              <ref key="parent" refId="2736"/>
                            </be>
                            <be refId="2758" clsId="FilterNode">
                              <l key="dimensionOids" refId="2759" ln="1" eid="DimensionOid">
                                <cust clsId="DimensionOid">564F43-4E-43444D30327C30323830----53-45</cust>
                              </l>
                              <l key="AdHocParamDimensionOids" refId="2760" ln="0" eid="DimensionOid"/>
                              <be key="data" refId="2761" clsId="FilterNodeData">
                                <ref key="filterNode" refId="2758"/>
                                <s key="dim">VOC</s>
                                <i key="segmentLevel">0</i>
                                <ref key="segment" refId="22"/>
                                <be key="dictionaryHeader" refId="2762" clsId="MultiDesc">
                                  <a key="desc" refId="2763" ln="4" eid="SYS_STR">
                                    <s>Net income/loss</s>
                                    <s>
                                      Konzern
                                      <ch cod="fc"/>
                                      berschuss/-fehlbetrag
                                    </s>
                                    <nl/>
                                    <nl/>
                                  </a>
                                </be>
                                <b key="placeHolder">N</b>
                                <ref key="weight" refId="23"/>
                                <be key="textMatchingCondition" refId="2764" clsId="TextMatchingCondition">
                                  <ref key="op" refId="25"/>
                                  <s key="val"/>
                                </be>
                                <ref key="change" refId="26"/>
                                <ref key="dataType" refId="27"/>
                                <b key="prevailingDataType">N</b>
                                <ref key="editability" refId="28"/>
                                <s key="originalID">61</s>
                                <b key="signChange">S</b>
                                <b key="nativeSignChange">S</b>
                                <l key="nav" refId="2765" ln="0" eid="ScenarioModifierValue"/>
                                <i key="sco">0</i>
                                <b key="applyFiltersForForcedScenarioPeriodoMap">N</b>
                                <b key="lineSplit">N</b>
                                <b key="addRCRow">N</b>
                                <b key="complementary">N</b>
                                <ref key="periodicCalculation" refId="29"/>
                                <b key="breakLevelSubtotal">N</b>
                                <b key="alreadyDrilled">N</b>
                                <m key="nodeTypes" refId="2766" keid="SYS_STR" veid="EFReportingNodeType">
                                  <key>
                                    <s>564F43-4E-43444D30327C30323730----53-45</s>
                                  </key>
                                  <val>
                                    <ref refId="77"/>
                                  </val>
                                  <key>
                                    <s>564F43-4E-43444D30327C30323830----53-45</s>
                                  </key>
                                  <val>
                                    <ref refId="77"/>
                                  </val>
                                </m>
                                <b key="multiSelection">N</b>
                              </be>
                              <cust key="id" clsId="FilterOid">61</cust>
                              <s key="cod"/>
                              <s key="desc"/>
                              <i key="index">2</i>
                              <l key="children" refId="2767" ln="0" eid="Framework.com.tagetik.trees.INode,framework"/>
                              <ref key="parent" refId="2736"/>
                            </be>
                            <be refId="2768" clsId="FilterNode">
                              <l key="dimensionOids" refId="2769" ln="1" eid="DimensionOid">
                                <cust clsId="DimensionOid">564F43-4E-43444D30327C30323330----53-45</cust>
                              </l>
                              <l key="AdHocParamDimensionOids" refId="2770" ln="0" eid="DimensionOid"/>
                              <be key="data" refId="2771" clsId="FilterNodeData">
                                <ref key="filterNode" refId="2768"/>
                                <s key="dim">VOC</s>
                                <i key="segmentLevel">0</i>
                                <ref key="segment" refId="22"/>
                                <be key="dictionaryHeader" refId="2772" clsId="MultiDesc">
                                  <a key="desc" refId="2773" ln="4" eid="SYS_STR">
                                    <s>Earnings per share</s>
                                    <s>Ergebnis je Aktie</s>
                                    <nl/>
                                    <nl/>
                                  </a>
                                </be>
                                <b key="placeHolder">N</b>
                                <ref key="weight" refId="23"/>
                                <be key="textMatchingCondition" refId="2774" clsId="TextMatchingCondition">
                                  <ref key="op" refId="25"/>
                                  <s key="val"/>
                                </be>
                                <ref key="change" refId="26"/>
                                <ref key="dataType" refId="27"/>
                                <b key="prevailingDataType">N</b>
                                <ref key="editability" refId="28"/>
                                <s key="originalID">49</s>
                                <b key="signChange">N</b>
                                <b key="nativeSignChange">N</b>
                                <l key="nav" refId="2775" ln="0" eid="ScenarioModifierValue"/>
                                <i key="sco">0</i>
                                <b key="applyFiltersForForcedScenarioPeriodoMap">N</b>
                                <b key="lineSplit">N</b>
                                <b key="addRCRow">N</b>
                                <b key="complementary">N</b>
                                <ref key="periodicCalculation" refId="29"/>
                                <b key="breakLevelSubtotal">N</b>
                                <b key="alreadyDrilled">N</b>
                                <m key="nodeTypes" refId="2776" keid="SYS_STR" veid="EFReportingNodeType">
                                  <key>
                                    <s>564F43-4E-43444D30327C30323330----53-45</s>
                                  </key>
                                  <val>
                                    <ref refId="135"/>
                                  </val>
                                </m>
                                <b key="multiSelection">N</b>
                              </be>
                              <cust key="id" clsId="FilterOid">49</cust>
                              <s key="cod"/>
                              <s key="desc"/>
                              <i key="index">3</i>
                              <l key="children" refId="2777" ln="0" eid="Framework.com.tagetik.trees.INode,framework"/>
                              <ref key="parent" refId="2736"/>
                            </be>
                            <be refId="2778" clsId="FilterNode">
                              <l key="dimensionOids" refId="2779" ln="1" eid="DimensionOid">
                                <cust clsId="DimensionOid">564F43-4E-41303230307C43465F4F505F41435F434F4E545F4F50----53-45</cust>
                              </l>
                              <l key="AdHocParamDimensionOids" refId="2780" ln="0" eid="DimensionOid"/>
                              <be key="data" refId="2781" clsId="FilterNodeData">
                                <ref key="filterNode" refId="2778"/>
                                <s key="dim">VOC</s>
                                <i key="segmentLevel">0</i>
                                <ref key="segment" refId="22"/>
                                <b key="placeHolder">N</b>
                                <ref key="weight" refId="23"/>
                                <be key="textMatchingCondition" refId="2782" clsId="TextMatchingCondition">
                                  <ref key="op" refId="25"/>
                                  <s key="val"/>
                                </be>
                                <ref key="change" refId="26"/>
                                <ref key="dataType" refId="27"/>
                                <b key="prevailingDataType">N</b>
                                <ref key="editability" refId="28"/>
                                <s key="originalID">50</s>
                                <b key="signChange">N</b>
                                <b key="nativeSignChange">S</b>
                                <l key="nav" refId="2783" ln="0" eid="ScenarioModifierValue"/>
                                <i key="sco">0</i>
                                <b key="applyFiltersForForcedScenarioPeriodoMap">N</b>
                                <b key="lineSplit">N</b>
                                <b key="addRCRow">N</b>
                                <b key="complementary">N</b>
                                <ref key="periodicCalculation" refId="29"/>
                                <b key="breakLevelSubtotal">N</b>
                                <b key="alreadyDrilled">N</b>
                                <b key="multiSelection">N</b>
                              </be>
                              <cust key="id" clsId="FilterOid">50</cust>
                              <s key="cod"/>
                              <s key="desc"/>
                              <i key="index">4</i>
                              <l key="children" refId="2784" ln="0" eid="Framework.com.tagetik.trees.INode,framework"/>
                              <ref key="parent" refId="2736"/>
                            </be>
                            <be refId="2785" clsId="FilterNode">
                              <l key="dimensionOids" refId="2786" ln="1" eid="DimensionOid">
                                <cust clsId="DimensionOid">564F43-4E-41303130307C41444A46464F455854----53-45</cust>
                              </l>
                              <l key="AdHocParamDimensionOids" refId="2787" ln="0" eid="DimensionOid"/>
                              <be key="data" refId="2788" clsId="FilterNodeData">
                                <ref key="filterNode" refId="2785"/>
                                <s key="dim">VOC</s>
                                <i key="segmentLevel">0</i>
                                <ref key="segment" refId="22"/>
                                <b key="placeHolder">N</b>
                                <ref key="weight" refId="23"/>
                                <be key="textMatchingCondition" refId="2789" clsId="TextMatchingCondition">
                                  <ref key="op" refId="25"/>
                                  <s key="val"/>
                                </be>
                                <ref key="change" refId="26"/>
                                <ref key="dataType" refId="27"/>
                                <b key="prevailingDataType">N</b>
                                <ref key="editability" refId="28"/>
                                <s key="originalID">51</s>
                                <b key="signChange">N</b>
                                <b key="nativeSignChange">N</b>
                                <l key="nav" refId="2790" ln="0" eid="ScenarioModifierValue"/>
                                <i key="sco">0</i>
                                <b key="applyFiltersForForcedScenarioPeriodoMap">N</b>
                                <b key="lineSplit">N</b>
                                <b key="addRCRow">N</b>
                                <b key="complementary">N</b>
                                <ref key="periodicCalculation" refId="29"/>
                                <b key="breakLevelSubtotal">N</b>
                                <b key="alreadyDrilled">N</b>
                                <b key="multiSelection">N</b>
                              </be>
                              <cust key="id" clsId="FilterOid">51</cust>
                              <s key="cod"/>
                              <s key="desc"/>
                              <i key="index">5</i>
                              <l key="children" refId="2791" ln="0" eid="Framework.com.tagetik.trees.INode,framework"/>
                              <ref key="parent" refId="2736"/>
                            </be>
                            <be refId="2792" clsId="FilterNode">
                              <l key="dimensionOids" refId="2793" ln="1" eid="DimensionOid">
                                <cust clsId="DimensionOid">564F43-4E-41303230307C434153485F504149445F494E545F415353----53-45</cust>
                              </l>
                              <l key="AdHocParamDimensionOids" refId="2794" ln="0" eid="DimensionOid"/>
                              <be key="data" refId="2795" clsId="FilterNodeData">
                                <ref key="filterNode" refId="2792"/>
                                <s key="dim">VOC</s>
                                <i key="segmentLevel">0</i>
                                <ref key="segment" refId="22"/>
                                <b key="placeHolder">N</b>
                                <ref key="weight" refId="23"/>
                                <be key="textMatchingCondition" refId="2796" clsId="TextMatchingCondition">
                                  <ref key="op" refId="25"/>
                                  <s key="val"/>
                                </be>
                                <ref key="change" refId="26"/>
                                <ref key="dataType" refId="27"/>
                                <b key="prevailingDataType">N</b>
                                <ref key="editability" refId="28"/>
                                <s key="originalID">64</s>
                                <b key="signChange">N</b>
                                <b key="nativeSignChange">S</b>
                                <l key="nav" refId="2797" ln="0" eid="ScenarioModifierValue"/>
                                <i key="sco">0</i>
                                <b key="applyFiltersForForcedScenarioPeriodoMap">N</b>
                                <b key="lineSplit">N</b>
                                <b key="addRCRow">N</b>
                                <b key="complementary">N</b>
                                <ref key="periodicCalculation" refId="29"/>
                                <b key="breakLevelSubtotal">N</b>
                                <b key="alreadyDrilled">N</b>
                                <b key="multiSelection">N</b>
                              </be>
                              <cust key="id" clsId="FilterOid">64</cust>
                              <s key="cod"/>
                              <s key="desc"/>
                              <i key="index">6</i>
                              <l key="children" refId="2798" ln="0" eid="Framework.com.tagetik.trees.INode,framework"/>
                              <ref key="parent" refId="2736"/>
                            </be>
                            <be refId="2799" clsId="FilterNode">
                              <l key="dimensionOids" refId="2800" ln="1" eid="DimensionOid">
                                <cust clsId="DimensionOid">564F43-4E-41303230307C434153485F504149445F474F4F44----53-45</cust>
                              </l>
                              <l key="AdHocParamDimensionOids" refId="2801" ln="0" eid="DimensionOid"/>
                              <be key="data" refId="2802" clsId="FilterNodeData">
                                <ref key="filterNode" refId="2799"/>
                                <s key="dim">VOC</s>
                                <i key="segmentLevel">0</i>
                                <ref key="segment" refId="22"/>
                                <b key="placeHolder">N</b>
                                <ref key="weight" refId="23"/>
                                <be key="textMatchingCondition" refId="2803" clsId="TextMatchingCondition">
                                  <ref key="op" refId="25"/>
                                  <s key="val"/>
                                </be>
                                <ref key="change" refId="26"/>
                                <ref key="dataType" refId="27"/>
                                <b key="prevailingDataType">N</b>
                                <ref key="editability" refId="28"/>
                                <s key="originalID">65</s>
                                <b key="signChange">N</b>
                                <b key="nativeSignChange">S</b>
                                <l key="nav" refId="2804" ln="0" eid="ScenarioModifierValue"/>
                                <i key="sco">0</i>
                                <b key="applyFiltersForForcedScenarioPeriodoMap">N</b>
                                <b key="lineSplit">N</b>
                                <b key="addRCRow">N</b>
                                <b key="complementary">N</b>
                                <ref key="periodicCalculation" refId="29"/>
                                <b key="breakLevelSubtotal">N</b>
                                <b key="alreadyDrilled">N</b>
                                <b key="multiSelection">N</b>
                              </be>
                              <cust key="id" clsId="FilterOid">65</cust>
                              <s key="cod"/>
                              <s key="desc"/>
                              <i key="index">7</i>
                              <l key="children" refId="2805" ln="0" eid="Framework.com.tagetik.trees.INode,framework"/>
                              <ref key="parent" refId="2736"/>
                            </be>
                            <be refId="2806" clsId="FilterNode">
                              <l key="dimensionOids" refId="2807" ln="1" eid="DimensionOid">
                                <cust clsId="DimensionOid">564F43-4E-41303230307C434153485F504149445F54414E5F415353----53-45</cust>
                              </l>
                              <l key="AdHocParamDimensionOids" refId="2808" ln="0" eid="DimensionOid"/>
                              <be key="data" refId="2809" clsId="FilterNodeData">
                                <ref key="filterNode" refId="2806"/>
                                <s key="dim">VOC</s>
                                <i key="segmentLevel">0</i>
                                <ref key="segment" refId="22"/>
                                <b key="placeHolder">N</b>
                                <ref key="weight" refId="23"/>
                                <be key="textMatchingCondition" refId="2810" clsId="TextMatchingCondition">
                                  <ref key="op" refId="25"/>
                                  <s key="val"/>
                                </be>
                                <ref key="change" refId="26"/>
                                <ref key="dataType" refId="27"/>
                                <b key="prevailingDataType">N</b>
                                <ref key="editability" refId="28"/>
                                <s key="originalID">66</s>
                                <b key="signChange">N</b>
                                <b key="nativeSignChange">S</b>
                                <l key="nav" refId="2811" ln="0" eid="ScenarioModifierValue"/>
                                <i key="sco">0</i>
                                <b key="applyFiltersForForcedScenarioPeriodoMap">N</b>
                                <b key="lineSplit">N</b>
                                <b key="addRCRow">N</b>
                                <b key="complementary">N</b>
                                <ref key="periodicCalculation" refId="29"/>
                                <b key="breakLevelSubtotal">N</b>
                                <b key="alreadyDrilled">N</b>
                                <b key="multiSelection">N</b>
                              </be>
                              <cust key="id" clsId="FilterOid">66</cust>
                              <s key="cod"/>
                              <s key="desc"/>
                              <i key="index">8</i>
                              <l key="children" refId="2812" ln="0" eid="Framework.com.tagetik.trees.INode,framework"/>
                              <ref key="parent" refId="2736"/>
                            </be>
                            <be refId="2813" clsId="FilterNode">
                              <l key="dimensionOids" refId="2814" ln="1" eid="DimensionOid">
                                <cust clsId="DimensionOid">564F43-4E-41303230307C434153485F504149445F434F4E5F414646----53-45</cust>
                              </l>
                              <l key="AdHocParamDimensionOids" refId="2815" ln="0" eid="DimensionOid"/>
                              <be key="data" refId="2816" clsId="FilterNodeData">
                                <ref key="filterNode" refId="2813"/>
                                <s key="dim">VOC</s>
                                <i key="segmentLevel">0</i>
                                <ref key="segment" refId="22"/>
                                <b key="placeHolder">N</b>
                                <ref key="weight" refId="23"/>
                                <be key="textMatchingCondition" refId="2817" clsId="TextMatchingCondition">
                                  <ref key="op" refId="25"/>
                                  <s key="val"/>
                                </be>
                                <ref key="change" refId="26"/>
                                <ref key="dataType" refId="27"/>
                                <b key="prevailingDataType">N</b>
                                <ref key="editability" refId="28"/>
                                <s key="originalID">67</s>
                                <b key="signChange">N</b>
                                <b key="nativeSignChange">N</b>
                                <l key="nav" refId="2818" ln="0" eid="ScenarioModifierValue"/>
                                <i key="sco">0</i>
                                <b key="applyFiltersForForcedScenarioPeriodoMap">N</b>
                                <b key="lineSplit">N</b>
                                <b key="addRCRow">N</b>
                                <b key="complementary">N</b>
                                <ref key="periodicCalculation" refId="29"/>
                                <b key="breakLevelSubtotal">N</b>
                                <b key="alreadyDrilled">N</b>
                                <b key="multiSelection">N</b>
                              </be>
                              <cust key="id" clsId="FilterOid">67</cust>
                              <s key="cod"/>
                              <s key="desc"/>
                              <i key="index">9</i>
                              <l key="children" refId="2819" ln="0" eid="Framework.com.tagetik.trees.INode,framework"/>
                              <ref key="parent" refId="2736"/>
                            </be>
                            <be refId="2820" clsId="FilterNode">
                              <l key="dimensionOids" refId="2821" ln="1" eid="DimensionOid">
                                <cust clsId="DimensionOid">564F43-4E-41303230307C434153485F504149445F53485F494E56----53-45</cust>
                              </l>
                              <l key="AdHocParamDimensionOids" refId="2822" ln="0" eid="DimensionOid"/>
                              <be key="data" refId="2823" clsId="FilterNodeData">
                                <ref key="filterNode" refId="2820"/>
                                <s key="dim">VOC</s>
                                <i key="segmentLevel">0</i>
                                <ref key="segment" refId="22"/>
                                <b key="placeHolder">N</b>
                                <ref key="weight" refId="23"/>
                                <be key="textMatchingCondition" refId="2824" clsId="TextMatchingCondition">
                                  <ref key="op" refId="25"/>
                                  <s key="val"/>
                                </be>
                                <ref key="change" refId="26"/>
                                <ref key="dataType" refId="27"/>
                                <b key="prevailingDataType">N</b>
                                <ref key="editability" refId="28"/>
                                <s key="originalID">68</s>
                                <b key="signChange">N</b>
                                <b key="nativeSignChange">S</b>
                                <l key="nav" refId="2825" ln="0" eid="ScenarioModifierValue"/>
                                <i key="sco">0</i>
                                <b key="applyFiltersForForcedScenarioPeriodoMap">N</b>
                                <b key="lineSplit">N</b>
                                <b key="addRCRow">N</b>
                                <b key="complementary">N</b>
                                <ref key="periodicCalculation" refId="29"/>
                                <b key="breakLevelSubtotal">N</b>
                                <b key="alreadyDrilled">N</b>
                                <b key="multiSelection">N</b>
                              </be>
                              <cust key="id" clsId="FilterOid">68</cust>
                              <s key="cod"/>
                              <s key="desc"/>
                              <i key="index">10</i>
                              <l key="children" refId="2826" ln="0" eid="Framework.com.tagetik.trees.INode,framework"/>
                              <ref key="parent" refId="2736"/>
                            </be>
                            <be refId="2827" clsId="FilterNode">
                              <l key="dimensionOids" refId="2828" ln="0" eid="DimensionOid"/>
                              <l key="AdHocParamDimensionOids" refId="2829" ln="0" eid="DimensionOid"/>
                              <be key="data" refId="2830" clsId="FilterNodeData">
                                <ref key="filterNode" refId="2827"/>
                                <s key="dim">VOC</s>
                                <i key="segmentLevel">0</i>
                                <ref key="segment" refId="22"/>
                                <be key="reportingFormula" refId="2831" clsId="ReportingFormula">
                                  <b key="serverFormula">N</b>
                                  <b key="formulaRule">N</b>
                                  <s key="formula">-Sum({64}:{68})</s>
                                </be>
                                <be key="dictionaryHeader" refId="2832" clsId="MultiDesc">
                                  <a key="desc" refId="2833" ln="4" eid="SYS_STR">
                                    <s>Investments</s>
                                    <s>Investitionen</s>
                                    <nl/>
                                    <nl/>
                                  </a>
                                </be>
                                <b key="placeHolder">S</b>
                                <ref key="weight" refId="23"/>
                                <be key="textMatchingCondition" refId="2834" clsId="TextMatchingCondition">
                                  <ref key="op" refId="25"/>
                                  <s key="val"/>
                                </be>
                                <ref key="change" refId="26"/>
                                <ref key="dataType" refId="27"/>
                                <b key="prevailingDataType">N</b>
                                <ref key="editability" refId="28"/>
                                <s key="originalID">57</s>
                                <b key="signChange">N</b>
                                <b key="nativeSignChange">N</b>
                                <l key="nav" refId="2835" ln="0" eid="ScenarioModifierValue"/>
                                <i key="sco">0</i>
                                <b key="applyFiltersForForcedScenarioPeriodoMap">N</b>
                                <b key="lineSplit">N</b>
                                <b key="addRCRow">N</b>
                                <b key="complementary">N</b>
                                <ref key="periodicCalculation" refId="29"/>
                                <b key="breakLevelSubtotal">N</b>
                                <b key="alreadyDrilled">N</b>
                                <m key="nodeTypes" refId="2836" keid="SYS_STR" veid="EFReportingNodeType">
                                  <key>
                                    <s>56</s>
                                  </key>
                                  <val>
                                    <ref refId="196"/>
                                  </val>
                                </m>
                                <b key="multiSelection">N</b>
                              </be>
                              <cust key="id" clsId="FilterOid">57</cust>
                              <s key="cod"/>
                              <s key="desc"/>
                              <i key="index">11</i>
                              <l key="children" refId="2837" ln="0" eid="Framework.com.tagetik.trees.INode,framework"/>
                              <ref key="parent" refId="2736"/>
                            </be>
                            <be refId="2838" clsId="FilterNode">
                              <l key="dimensionOids" refId="2839" ln="1" eid="DimensionOid">
                                <cust clsId="DimensionOid">564F43-45-36303533303030303234---</cust>
                              </l>
                              <l key="AdHocParamDimensionOids" refId="2840" ln="0" eid="DimensionOid"/>
                              <be key="data" refId="2841" clsId="FilterNodeData">
                                <ref key="filterNode" refId="2838"/>
                                <s key="dim">VOC</s>
                                <i key="segmentLevel">0</i>
                                <ref key="segment" refId="22"/>
                                <be key="dictionaryHeader" refId="2842" clsId="MultiDesc">
                                  <a key="desc" refId="2843" ln="4" eid="SYS_STR">
                                    <s>Growth</s>
                                    <s>Wachstum</s>
                                    <nl/>
                                    <nl/>
                                  </a>
                                </be>
                                <b key="placeHolder">N</b>
                                <ref key="weight" refId="23"/>
                                <be key="textMatchingCondition" refId="2844" clsId="TextMatchingCondition">
                                  <ref key="op" refId="25"/>
                                  <s key="val"/>
                                </be>
                                <ref key="change" refId="26"/>
                                <ref key="dataType" refId="27"/>
                                <b key="prevailingDataType">N</b>
                                <ref key="editability" refId="28"/>
                                <s key="originalID">58</s>
                                <b key="signChange">N</b>
                                <b key="nativeSignChange">N</b>
                                <l key="nav" refId="2845" ln="0" eid="ScenarioModifierValue"/>
                                <i key="sco">0</i>
                                <b key="applyFiltersForForcedScenarioPeriodoMap">N</b>
                                <b key="lineSplit">N</b>
                                <b key="addRCRow">N</b>
                                <b key="complementary">N</b>
                                <ref key="periodicCalculation" refId="29"/>
                                <b key="breakLevelSubtotal">N</b>
                                <b key="alreadyDrilled">N</b>
                                <b key="multiSelection">N</b>
                              </be>
                              <cust key="id" clsId="FilterOid">58</cust>
                              <s key="cod"/>
                              <s key="desc"/>
                              <i key="index">12</i>
                              <l key="children" refId="2846" ln="0" eid="Framework.com.tagetik.trees.INode,framework"/>
                              <ref key="parent" refId="2736"/>
                            </be>
                            <be refId="2847" clsId="FilterNode">
                              <l key="dimensionOids" refId="2848" ln="1" eid="DimensionOid">
                                <cust clsId="DimensionOid">564F43-45-36303333303030303133---</cust>
                              </l>
                              <l key="AdHocParamDimensionOids" refId="2849" ln="0" eid="DimensionOid"/>
                              <be key="data" refId="2850" clsId="FilterNodeData">
                                <ref key="filterNode" refId="2847"/>
                                <s key="dim">VOC</s>
                                <i key="segmentLevel">0</i>
                                <ref key="segment" refId="22"/>
                                <be key="dictionaryHeader" refId="2851" clsId="MultiDesc">
                                  <a key="desc" refId="2852" ln="4" eid="SYS_STR">
                                    <s>Maintenance and replacement</s>
                                    <s>Instandhaltung</s>
                                    <nl/>
                                    <nl/>
                                  </a>
                                </be>
                                <b key="placeHolder">N</b>
                                <ref key="weight" refId="23"/>
                                <be key="textMatchingCondition" refId="2853" clsId="TextMatchingCondition">
                                  <ref key="op" refId="25"/>
                                  <s key="val"/>
                                </be>
                                <ref key="change" refId="26"/>
                                <ref key="dataType" refId="27"/>
                                <b key="prevailingDataType">N</b>
                                <ref key="editability" refId="28"/>
                                <s key="originalID">59</s>
                                <b key="signChange">N</b>
                                <b key="nativeSignChange">N</b>
                                <l key="nav" refId="2854" ln="0" eid="ScenarioModifierValue"/>
                                <i key="sco">0</i>
                                <b key="applyFiltersForForcedScenarioPeriodoMap">N</b>
                                <b key="lineSplit">N</b>
                                <b key="addRCRow">N</b>
                                <b key="complementary">N</b>
                                <ref key="periodicCalculation" refId="29"/>
                                <b key="breakLevelSubtotal">N</b>
                                <b key="alreadyDrilled">N</b>
                                <b key="multiSelection">N</b>
                              </be>
                              <cust key="id" clsId="FilterOid">59</cust>
                              <s key="cod"/>
                              <s key="desc"/>
                              <i key="index">13</i>
                              <l key="children" refId="2855" ln="0" eid="Framework.com.tagetik.trees.INode,framework"/>
                              <ref key="parent" refId="2736"/>
                            </be>
                            <be refId="2856" clsId="FilterNode">
                              <l key="dimensionOids" refId="2857" ln="1" eid="DimensionOid">
                                <cust clsId="DimensionOid">564F43-4E-43444D30357C303830----53-45</cust>
                              </l>
                              <l key="AdHocParamDimensionOids" refId="2858" ln="0" eid="DimensionOid"/>
                              <be key="data" refId="2859" clsId="FilterNodeData">
                                <ref key="filterNode" refId="2856"/>
                                <s key="dim">VOC</s>
                                <i key="segmentLevel">0</i>
                                <ref key="segment" refId="22"/>
                                <b key="placeHolder">N</b>
                                <ref key="weight" refId="23"/>
                                <be key="textMatchingCondition" refId="2860" clsId="TextMatchingCondition">
                                  <ref key="op" refId="25"/>
                                  <s key="val"/>
                                </be>
                                <ref key="change" refId="26"/>
                                <ref key="dataType" refId="27"/>
                                <b key="prevailingDataType">N</b>
                                <ref key="editability" refId="28"/>
                                <s key="originalID">60</s>
                                <b key="signChange">N</b>
                                <b key="nativeSignChange">N</b>
                                <l key="nav" refId="2861" ln="0" eid="ScenarioModifierValue"/>
                                <i key="sco">0</i>
                                <b key="applyFiltersForForcedScenarioPeriodoMap">N</b>
                                <b key="lineSplit">N</b>
                                <b key="addRCRow">N</b>
                                <b key="complementary">N</b>
                                <ref key="periodicCalculation" refId="29"/>
                                <b key="breakLevelSubtotal">N</b>
                                <b key="alreadyDrilled">N</b>
                                <b key="multiSelection">N</b>
                              </be>
                              <cust key="id" clsId="FilterOid">60</cust>
                              <s key="cod"/>
                              <s key="desc"/>
                              <i key="index">14</i>
                              <l key="children" refId="2862" ln="0" eid="Framework.com.tagetik.trees.INode,framework"/>
                              <ref key="parent" refId="2736"/>
                            </be>
                          </l>
                        </be>
                        <be key="columns" refId="2863" clsId="FilterNode">
                          <l key="dimensionOids" refId="2864" ln="0" eid="DimensionOid"/>
                          <l key="AdHocParamDimensionOids" refId="2865" ln="0" eid="DimensionOid"/>
                          <be key="data" refId="2866" clsId="FilterNodeData">
                            <ref key="filterNode" refId="2863"/>
                            <i key="segmentLevel">0</i>
                            <ref key="segment" refId="22"/>
                            <b key="placeHolder">N</b>
                            <ref key="weight" refId="23"/>
                            <be key="textMatchingCondition" refId="28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2868" ln="7" eid="Framework.com.tagetik.trees.INode,framework">
                            <be refId="2869" clsId="FilterNode">
                              <l key="dimensionOids" refId="2870" ln="0" eid="DimensionOid"/>
                              <l key="AdHocParamDimensionOids" refId="2871" ln="0" eid="DimensionOid"/>
                              <be key="data" refId="2872" clsId="FilterNodeData">
                                <ref key="filterNode" refId="2869"/>
                                <s key="dim">SCE_$</s>
                                <i key="segmentLevel">0</i>
                                <ref key="segment" refId="22"/>
                                <b key="placeHolder">S</b>
                                <ref key="weight" refId="23"/>
                                <be key="textMatchingCondition" refId="2873" clsId="TextMatchingCondition">
                                  <ref key="op" refId="25"/>
                                  <s key="val"/>
                                </be>
                                <ref key="change" refId="26"/>
                                <ref key="dataType" refId="27"/>
                                <b key="prevailingDataType">N</b>
                                <ref key="editability" refId="28"/>
                                <s key="originalID">5</s>
                                <b key="signChange">N</b>
                                <b key="nativeSignChange">N</b>
                                <l key="nav" refId="2874" ln="0" eid="ScenarioModifierValue"/>
                                <i key="sco">0</i>
                                <b key="applyFiltersForForcedScenarioPeriodoMap">N</b>
                                <b key="lineSplit">N</b>
                                <b key="addRCRow">N</b>
                                <b key="complementary">N</b>
                                <ref key="periodicCalculation" refId="29"/>
                                <b key="breakLevelSubtotal">N</b>
                                <b key="alreadyDrilled">N</b>
                                <m key="nodeTypes" refId="2875" keid="SYS_STR" veid="EFReportingNodeType">
                                  <key>
                                    <s>1</s>
                                  </key>
                                  <val>
                                    <ref refId="196"/>
                                  </val>
                                </m>
                                <b key="multiSelection">N</b>
                              </be>
                              <cust key="id" clsId="FilterOid">5</cust>
                              <s key="cod"/>
                              <s key="desc"/>
                              <i key="index">0</i>
                              <l key="children" refId="2876" ln="0" eid="Framework.com.tagetik.trees.INode,framework"/>
                              <ref key="parent" refId="2863"/>
                            </be>
                            <be refId="2877" clsId="FilterNode">
                              <l key="dimensionOids" refId="2878" ln="1" eid="DimensionOid">
                                <cust clsId="DimensionOid">5343455F24-45-41432D323032332D434F4E53-24434F4E534F4C49444154494F4E--</cust>
                              </l>
                              <l key="AdHocParamDimensionOids" refId="2879" ln="0" eid="DimensionOid"/>
                              <be key="data" refId="2880" clsId="FilterNodeData">
                                <ref key="filterNode" refId="2877"/>
                                <s key="dim">SCE_$</s>
                                <i key="segmentLevel">0</i>
                                <ref key="segment" refId="1886"/>
                                <b key="placeHolder">N</b>
                                <ref key="weight" refId="23"/>
                                <be key="textMatchingCondition" refId="2881" clsId="TextMatchingCondition">
                                  <ref key="op" refId="25"/>
                                  <s key="val"/>
                                </be>
                                <ref key="change" refId="26"/>
                                <ref key="dataType" refId="27"/>
                                <b key="prevailingDataType">N</b>
                                <ref key="editability" refId="28"/>
                                <s key="originalID">2</s>
                                <b key="signChange">N</b>
                                <b key="nativeSignChange">N</b>
                                <l key="nav" refId="2882"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2883" ln="0" eid="Framework.com.tagetik.trees.INode,framework"/>
                              <ref key="parent" refId="2863"/>
                            </be>
                            <be refId="2884" clsId="FilterNode">
                              <l key="dimensionOids" refId="2885" ln="1" eid="DimensionOid">
                                <cust clsId="DimensionOid">5343455F24-45-41432D323032322D434F4E53-24434F4E534F4C49444154494F4E--</cust>
                              </l>
                              <l key="AdHocParamDimensionOids" refId="2886" ln="0" eid="DimensionOid"/>
                              <be key="data" refId="2887" clsId="FilterNodeData">
                                <ref key="filterNode" refId="2884"/>
                                <s key="dim">SCE_$</s>
                                <i key="segmentLevel">0</i>
                                <ref key="segment" refId="1886"/>
                                <b key="placeHolder">N</b>
                                <ref key="weight" refId="23"/>
                                <be key="textMatchingCondition" refId="2888" clsId="TextMatchingCondition">
                                  <ref key="op" refId="25"/>
                                  <s key="val"/>
                                </be>
                                <ref key="change" refId="26"/>
                                <ref key="dataType" refId="27"/>
                                <b key="prevailingDataType">N</b>
                                <ref key="editability" refId="28"/>
                                <s key="originalID">3</s>
                                <b key="signChange">N</b>
                                <b key="nativeSignChange">N</b>
                                <l key="nav" refId="2889"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2890" ln="0" eid="Framework.com.tagetik.trees.INode,framework"/>
                              <ref key="parent" refId="2863"/>
                            </be>
                            <be refId="2891" clsId="FilterNode">
                              <l key="dimensionOids" refId="2892" ln="1" eid="DimensionOid">
                                <cust clsId="DimensionOid">5343455F24-45-41432D323032312D434F4E53-41432D323032312D434F4E53--</cust>
                              </l>
                              <l key="AdHocParamDimensionOids" refId="2893" ln="0" eid="DimensionOid"/>
                              <be key="data" refId="2894" clsId="FilterNodeData">
                                <ref key="filterNode" refId="2891"/>
                                <s key="dim">SCE_$</s>
                                <i key="segmentLevel">0</i>
                                <ref key="segment" refId="1886"/>
                                <b key="placeHolder">N</b>
                                <ref key="weight" refId="23"/>
                                <be key="textMatchingCondition" refId="2895" clsId="TextMatchingCondition">
                                  <ref key="op" refId="25"/>
                                  <s key="val"/>
                                </be>
                                <ref key="change" refId="26"/>
                                <ref key="dataType" refId="27"/>
                                <b key="prevailingDataType">N</b>
                                <ref key="editability" refId="28"/>
                                <s key="originalID">7</s>
                                <b key="signChange">N</b>
                                <b key="nativeSignChange">N</b>
                                <l key="nav" refId="2896" ln="0" eid="ScenarioModifierValue"/>
                                <i key="sco">0</i>
                                <b key="applyFiltersForForcedScenarioPeriodoMap">N</b>
                                <b key="lineSplit">N</b>
                                <b key="addRCRow">N</b>
                                <b key="complementary">N</b>
                                <ref key="periodicCalculation" refId="29"/>
                                <b key="breakLevelSubtotal">N</b>
                                <b key="alreadyDrilled">N</b>
                                <b key="multiSelection">N</b>
                              </be>
                              <cust key="id" clsId="FilterOid">7</cust>
                              <s key="cod"/>
                              <s key="desc"/>
                              <i key="index">3</i>
                              <l key="children" refId="2897" ln="0" eid="Framework.com.tagetik.trees.INode,framework"/>
                              <ref key="parent" refId="2863"/>
                            </be>
                            <be refId="2898" clsId="FilterNode">
                              <l key="dimensionOids" refId="2899" ln="1" eid="DimensionOid">
                                <cust clsId="DimensionOid">5343455F24-45-41432D323032302D434F4E53-24434F4E534F4C49444154494F4E--</cust>
                              </l>
                              <l key="AdHocParamDimensionOids" refId="2900" ln="0" eid="DimensionOid"/>
                              <be key="data" refId="2901" clsId="FilterNodeData">
                                <ref key="filterNode" refId="2898"/>
                                <s key="dim">SCE_$</s>
                                <i key="segmentLevel">0</i>
                                <ref key="segment" refId="1886"/>
                                <b key="placeHolder">N</b>
                                <ref key="weight" refId="23"/>
                                <be key="textMatchingCondition" refId="2902" clsId="TextMatchingCondition">
                                  <ref key="op" refId="25"/>
                                  <s key="val"/>
                                </be>
                                <ref key="change" refId="26"/>
                                <ref key="dataType" refId="27"/>
                                <b key="prevailingDataType">N</b>
                                <ref key="editability" refId="28"/>
                                <s key="originalID">9</s>
                                <b key="signChange">N</b>
                                <b key="nativeSignChange">N</b>
                                <l key="nav" refId="2903" ln="0" eid="ScenarioModifierValue"/>
                                <i key="sco">0</i>
                                <b key="applyFiltersForForcedScenarioPeriodoMap">N</b>
                                <b key="lineSplit">N</b>
                                <b key="addRCRow">N</b>
                                <b key="complementary">N</b>
                                <ref key="periodicCalculation" refId="29"/>
                                <b key="breakLevelSubtotal">N</b>
                                <b key="alreadyDrilled">N</b>
                                <b key="multiSelection">N</b>
                              </be>
                              <cust key="id" clsId="FilterOid">9</cust>
                              <s key="cod"/>
                              <s key="desc"/>
                              <i key="index">4</i>
                              <l key="children" refId="2904" ln="0" eid="Framework.com.tagetik.trees.INode,framework"/>
                              <ref key="parent" refId="2863"/>
                            </be>
                            <be refId="2905" clsId="FilterNode">
                              <l key="dimensionOids" refId="2906" ln="1" eid="DimensionOid">
                                <cust clsId="DimensionOid">5343455F24-45-41432D323031392D434F4E53-24434F4E534F4C49444154494F4E--</cust>
                              </l>
                              <l key="AdHocParamDimensionOids" refId="2907" ln="0" eid="DimensionOid"/>
                              <be key="data" refId="2908" clsId="FilterNodeData">
                                <ref key="filterNode" refId="2905"/>
                                <s key="dim">SCE_$</s>
                                <i key="segmentLevel">0</i>
                                <ref key="segment" refId="1886"/>
                                <b key="placeHolder">N</b>
                                <ref key="weight" refId="23"/>
                                <be key="textMatchingCondition" refId="2909" clsId="TextMatchingCondition">
                                  <ref key="op" refId="25"/>
                                  <s key="val"/>
                                </be>
                                <ref key="change" refId="26"/>
                                <ref key="dataType" refId="27"/>
                                <b key="prevailingDataType">N</b>
                                <ref key="editability" refId="28"/>
                                <s key="originalID">11</s>
                                <b key="signChange">N</b>
                                <b key="nativeSignChange">N</b>
                                <l key="nav" refId="2910" ln="0" eid="ScenarioModifierValue"/>
                                <i key="sco">0</i>
                                <b key="applyFiltersForForcedScenarioPeriodoMap">N</b>
                                <b key="lineSplit">N</b>
                                <b key="addRCRow">N</b>
                                <b key="complementary">N</b>
                                <ref key="periodicCalculation" refId="29"/>
                                <b key="breakLevelSubtotal">N</b>
                                <b key="alreadyDrilled">N</b>
                                <b key="multiSelection">N</b>
                              </be>
                              <cust key="id" clsId="FilterOid">11</cust>
                              <s key="cod"/>
                              <s key="desc"/>
                              <i key="index">5</i>
                              <l key="children" refId="2911" ln="0" eid="Framework.com.tagetik.trees.INode,framework"/>
                              <ref key="parent" refId="2863"/>
                            </be>
                            <be refId="2912" clsId="FilterNode">
                              <l key="dimensionOids" refId="2913" ln="0" eid="DimensionOid"/>
                              <l key="AdHocParamDimensionOids" refId="2914" ln="0" eid="DimensionOid"/>
                              <be key="data" refId="2915" clsId="FilterNodeData">
                                <ref key="filterNode" refId="2912"/>
                                <s key="dim">SCE_$</s>
                                <i key="segmentLevel">0</i>
                                <ref key="segment" refId="22"/>
                                <be key="reportingFormula" refId="2916" clsId="ReportingFormula">
                                  <b key="serverFormula">N</b>
                                  <b key="formulaRule">S</b>
                                  <s key="formula">IFERROR(({2}-{3})/{3}, "-")</s>
                                </be>
                                <be key="dictionaryHeader" refId="2917" clsId="MultiDesc">
                                  <a key="desc" refId="2918" ln="4" eid="SYS_STR">
                                    <s>+/- %</s>
                                    <s>+/- %</s>
                                    <nl/>
                                    <nl/>
                                  </a>
                                </be>
                                <b key="placeHolder">S</b>
                                <ref key="weight" refId="23"/>
                                <be key="textMatchingCondition" refId="2919" clsId="TextMatchingCondition">
                                  <ref key="op" refId="25"/>
                                  <s key="val"/>
                                </be>
                                <ref key="change" refId="26"/>
                                <ref key="dataType" refId="27"/>
                                <b key="prevailingDataType">N</b>
                                <ref key="editability" refId="28"/>
                                <s key="originalID">4</s>
                                <b key="signChange">N</b>
                                <b key="nativeSignChange">N</b>
                                <l key="nav" refId="2920" ln="0" eid="ScenarioModifierValue"/>
                                <i key="sco">0</i>
                                <b key="applyFiltersForForcedScenarioPeriodoMap">N</b>
                                <b key="lineSplit">N</b>
                                <b key="addRCRow">N</b>
                                <b key="complementary">N</b>
                                <ref key="periodicCalculation" refId="29"/>
                                <b key="breakLevelSubtotal">N</b>
                                <b key="alreadyDrilled">N</b>
                                <m key="nodeTypes" refId="2921" keid="SYS_STR" veid="EFReportingNodeType">
                                  <key>
                                    <s>3</s>
                                  </key>
                                  <val>
                                    <ref refId="196"/>
                                  </val>
                                </m>
                                <b key="multiSelection">N</b>
                              </be>
                              <cust key="id" clsId="FilterOid">4</cust>
                              <s key="cod"/>
                              <s key="desc"/>
                              <i key="index">6</i>
                              <l key="children" refId="2922" ln="0" eid="Framework.com.tagetik.trees.INode,framework"/>
                              <ref key="parent" refId="2863"/>
                            </be>
                          </l>
                        </be>
                        <be key="matrixFilters" refId="2923" clsId="FilterNode">
                          <l key="dimensionOids" refId="2924" ln="0" eid="DimensionOid"/>
                          <l key="AdHocParamDimensionOids" refId="2925" ln="0" eid="DimensionOid"/>
                          <be key="data" refId="2926" clsId="FilterNodeData">
                            <ref key="filterNode" refId="2923"/>
                            <i key="segmentLevel">0</i>
                            <ref key="segment" refId="22"/>
                            <b key="placeHolder">N</b>
                            <ref key="weight" refId="23"/>
                            <be key="textMatchingCondition" refId="292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2928" ln="1" eid="Framework.com.tagetik.trees.INode,framework">
                            <be refId="2929" clsId="FilterNode">
                              <l key="dimensionOids" refId="2930" ln="1" eid="DimensionOid">
                                <cust clsId="DimensionOid">544950-45-5449505F4356---</cust>
                              </l>
                              <l key="AdHocParamDimensionOids" refId="2931" ln="0" eid="DimensionOid"/>
                              <be key="data" refId="2932" clsId="FilterNodeData">
                                <ref key="filterNode" refId="2929"/>
                                <s key="dim">TIP</s>
                                <i key="segmentLevel">0</i>
                                <ref key="segment" refId="22"/>
                                <b key="placeHolder">N</b>
                                <ref key="weight" refId="23"/>
                                <be key="textMatchingCondition" refId="2933" clsId="TextMatchingCondition">
                                  <ref key="op" refId="25"/>
                                  <s key="val"/>
                                </be>
                                <ref key="change" refId="26"/>
                                <ref key="dataType" refId="27"/>
                                <b key="prevailingDataType">N</b>
                                <ref key="editability" refId="28"/>
                                <s key="originalID">4</s>
                                <b key="signChange">N</b>
                                <b key="nativeSignChange">N</b>
                                <l key="nav" refId="2934"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2935" ln="1" eid="Framework.com.tagetik.trees.INode,framework">
                                <be refId="2936" clsId="FilterNode">
                                  <l key="dimensionOids" refId="2937" ln="1" eid="DimensionOid">
                                    <cust clsId="DimensionOid">4341545F24-4E-41435455414C53---</cust>
                                  </l>
                                  <l key="AdHocParamDimensionOids" refId="2938" ln="0" eid="DimensionOid"/>
                                  <be key="data" refId="2939" clsId="FilterNodeData">
                                    <ref key="filterNode" refId="2936"/>
                                    <s key="dim">CAT_$</s>
                                    <i key="segmentLevel">0</i>
                                    <ref key="segment" refId="22"/>
                                    <b key="placeHolder">N</b>
                                    <ref key="weight" refId="23"/>
                                    <be key="textMatchingCondition" refId="2940" clsId="TextMatchingCondition">
                                      <ref key="op" refId="25"/>
                                      <s key="val"/>
                                    </be>
                                    <ref key="change" refId="26"/>
                                    <ref key="dataType" refId="27"/>
                                    <b key="prevailingDataType">N</b>
                                    <ref key="editability" refId="28"/>
                                    <s key="originalID">5</s>
                                    <b key="signChange">N</b>
                                    <b key="nativeSignChange">N</b>
                                    <l key="nav" refId="2941" ln="0" eid="ScenarioModifierValue"/>
                                    <i key="sco">0</i>
                                    <b key="applyFiltersForForcedScenarioPeriodoMap">N</b>
                                    <b key="lineSplit">N</b>
                                    <b key="addRCRow">N</b>
                                    <b key="complementary">N</b>
                                    <ref key="periodicCalculation" refId="329"/>
                                    <b key="breakLevelSubtotal">N</b>
                                    <b key="alreadyDrilled">N</b>
                                    <b key="multiSelection">N</b>
                                  </be>
                                  <cust key="id" clsId="FilterOid">5</cust>
                                  <s key="cod"/>
                                  <s key="desc"/>
                                  <i key="index">0</i>
                                  <l key="children" refId="2942" ln="1" eid="Framework.com.tagetik.trees.INode,framework">
                                    <be refId="2943" clsId="FilterNode">
                                      <l key="dimensionOids" refId="2944" ln="1" eid="DimensionOid">
                                        <cust clsId="DimensionOid">44455354315F4D30-4E-4D30---</cust>
                                      </l>
                                      <l key="AdHocParamDimensionOids" refId="2945" ln="0" eid="DimensionOid"/>
                                      <be key="data" refId="2946" clsId="FilterNodeData">
                                        <ref key="filterNode" refId="2943"/>
                                        <s key="dim">DEST1_M0</s>
                                        <i key="segmentLevel">0</i>
                                        <ref key="segment" refId="22"/>
                                        <b key="placeHolder">N</b>
                                        <ref key="weight" refId="23"/>
                                        <be key="textMatchingCondition" refId="2947" clsId="TextMatchingCondition">
                                          <ref key="op" refId="25"/>
                                          <s key="val"/>
                                        </be>
                                        <ref key="change" refId="26"/>
                                        <ref key="dataType" refId="27"/>
                                        <b key="prevailingDataType">N</b>
                                        <ref key="editability" refId="28"/>
                                        <s key="originalID">6</s>
                                        <b key="signChange">N</b>
                                        <b key="nativeSignChange">N</b>
                                        <l key="nav" refId="2948" ln="0" eid="ScenarioModifierValue"/>
                                        <i key="sco">0</i>
                                        <b key="applyFiltersForForcedScenarioPeriodoMap">N</b>
                                        <b key="lineSplit">N</b>
                                        <b key="addRCRow">N</b>
                                        <b key="complementary">N</b>
                                        <ref key="periodicCalculation" refId="329"/>
                                        <b key="breakLevelSubtotal">N</b>
                                        <b key="alreadyDrilled">N</b>
                                        <b key="multiSelection">N</b>
                                      </be>
                                      <cust key="id" clsId="FilterOid">6</cust>
                                      <s key="cod"/>
                                      <s key="desc"/>
                                      <i key="index">0</i>
                                      <l key="children" refId="2949" ln="1" eid="Framework.com.tagetik.trees.INode,framework">
                                        <be refId="2950" clsId="FilterNode">
                                          <l key="dimensionOids" refId="2951" ln="1" eid="DimensionOid">
                                            <cust clsId="DimensionOid">415A495F453031-4E-414E303030303030---</cust>
                                          </l>
                                          <l key="AdHocParamDimensionOids" refId="2952" ln="0" eid="DimensionOid"/>
                                          <be key="data" refId="2953" clsId="FilterNodeData">
                                            <ref key="filterNode" refId="2950"/>
                                            <s key="dim">AZI_E01</s>
                                            <i key="segmentLevel">0</i>
                                            <ref key="segment" refId="22"/>
                                            <b key="placeHolder">N</b>
                                            <ref key="weight" refId="23"/>
                                            <be key="textMatchingCondition" refId="2954" clsId="TextMatchingCondition">
                                              <ref key="op" refId="25"/>
                                              <s key="val"/>
                                            </be>
                                            <ref key="change" refId="26"/>
                                            <ref key="dataType" refId="27"/>
                                            <b key="prevailingDataType">N</b>
                                            <ref key="editability" refId="28"/>
                                            <s key="originalID">7</s>
                                            <b key="signChange">N</b>
                                            <b key="nativeSignChange">N</b>
                                            <l key="nav" refId="2955" ln="0" eid="ScenarioModifierValue"/>
                                            <i key="sco">0</i>
                                            <b key="applyFiltersForForcedScenarioPeriodoMap">N</b>
                                            <b key="lineSplit">N</b>
                                            <b key="addRCRow">N</b>
                                            <b key="complementary">N</b>
                                            <ref key="periodicCalculation" refId="329"/>
                                            <b key="breakLevelSubtotal">N</b>
                                            <b key="alreadyDrilled">N</b>
                                            <b key="multiSelection">N</b>
                                          </be>
                                          <cust key="id" clsId="FilterOid">7</cust>
                                          <s key="cod"/>
                                          <s key="desc"/>
                                          <i key="index">0</i>
                                          <l key="children" refId="2956" ln="1" eid="Framework.com.tagetik.trees.INode,framework">
                                            <be refId="2957" clsId="FilterNode">
                                              <l key="dimensionOids" refId="2958" ln="1" eid="DimensionOid">
                                                <cust clsId="DimensionOid">504552-45-3132---</cust>
                                              </l>
                                              <l key="AdHocParamDimensionOids" refId="2959" ln="0" eid="DimensionOid"/>
                                              <be key="data" refId="2960" clsId="FilterNodeData">
                                                <ref key="filterNode" refId="2957"/>
                                                <s key="dim">PER</s>
                                                <i key="segmentLevel">0</i>
                                                <ref key="segment" refId="1886"/>
                                                <b key="placeHolder">N</b>
                                                <ref key="weight" refId="23"/>
                                                <be key="textMatchingCondition" refId="2961" clsId="TextMatchingCondition">
                                                  <ref key="op" refId="25"/>
                                                  <s key="val"/>
                                                </be>
                                                <ref key="change" refId="26"/>
                                                <ref key="dataType" refId="27"/>
                                                <b key="prevailingDataType">N</b>
                                                <ref key="editability" refId="28"/>
                                                <s key="originalID">9</s>
                                                <b key="signChange">N</b>
                                                <b key="nativeSignChange">N</b>
                                                <l key="nav" refId="2962" ln="0" eid="ScenarioModifierValue"/>
                                                <i key="sco">0</i>
                                                <b key="applyFiltersForForcedScenarioPeriodoMap">N</b>
                                                <b key="lineSplit">N</b>
                                                <b key="addRCRow">N</b>
                                                <b key="complementary">N</b>
                                                <ref key="periodicCalculation" refId="329"/>
                                                <b key="breakLevelSubtotal">N</b>
                                                <b key="alreadyDrilled">N</b>
                                                <b key="multiSelection">N</b>
                                              </be>
                                              <cust key="id" clsId="FilterOid">9</cust>
                                              <s key="cod"/>
                                              <s key="desc"/>
                                              <i key="index">0</i>
                                              <l key="children" refId="2963" ln="0" eid="Framework.com.tagetik.trees.INode,framework"/>
                                              <ref key="parent" refId="2950"/>
                                            </be>
                                          </l>
                                          <ref key="parent" refId="2943"/>
                                        </be>
                                      </l>
                                      <ref key="parent" refId="2936"/>
                                    </be>
                                  </l>
                                  <ref key="parent" refId="2929"/>
                                </be>
                              </l>
                              <ref key="parent" refId="2923"/>
                            </be>
                          </l>
                        </be>
                        <be key="rowHeaders" refId="2964" clsId="ReportingHeaders">
                          <m key="headers" refId="2965" keid="SYS_PR_I" veid="System.Collections.IList">
                            <key>
                              <i>-1</i>
                            </key>
                            <val>
                              <l refId="2966" ln="1">
                                <s>$Account.code</s>
                              </l>
                            </val>
                            <key>
                              <i>-2</i>
                            </key>
                            <val>
                              <l refId="2967" ln="1">
                                <s>$Account.desc</s>
                              </l>
                            </val>
                          </m>
                          <m key="headersDims" refId="2968" keid="SYS_PR_I" veid="SYS_STR">
                            <key>
                              <i>-1</i>
                            </key>
                            <val>
                              <s>VOC</s>
                            </val>
                            <key>
                              <i>-2</i>
                            </key>
                            <val>
                              <s>VOC</s>
                            </val>
                          </m>
                        </be>
                        <be key="columnHeaders" refId="2969" clsId="ReportingHeaders">
                          <m key="headers" refId="2970" keid="SYS_PR_I" veid="System.Collections.IList">
                            <key>
                              <i>-1</i>
                            </key>
                            <val>
                              <l refId="2971" ln="1">
                                <s>value($Scenario.year)</s>
                              </l>
                            </val>
                          </m>
                          <m key="headersDims" refId="2972"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set key="forcedDimensions" refId="2973"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2974" ln="17" eid="Reporting.com.tagetik.tables.IMatixCellLeafPositions,Reporting">
                          <be refId="2975" clsId="CornerHeaderMatrixCellLeafPositions">
                            <i key="colHeader">-2</i>
                            <i key="rowHeader">-1</i>
                          </be>
                          <be refId="2976" clsId="CornerHeaderMatrixCellLeafPositions">
                            <i key="colHeader">-1</i>
                            <i key="rowHeader">-1</i>
                          </be>
                          <be refId="2977" clsId="MatrixCellLeafOids">
                            <cust key="row" clsId="FilterOid">46</cust>
                            <cust key="col" clsId="FilterOid">5</cust>
                          </be>
                          <be refId="2978" clsId="MatrixCellLeafOids">
                            <cust key="row" clsId="FilterOid">47</cust>
                            <cust key="col" clsId="FilterOid">5</cust>
                          </be>
                          <be refId="2979" clsId="ColHeaderMatrixCellLeafPositions">
                            <i key="colHeader">-2</i>
                            <cust key="row" clsId="FilterOid">51</cust>
                          </be>
                          <be refId="2980" clsId="MatrixCellLeafOids">
                            <cust key="row" clsId="FilterOid">49</cust>
                            <cust key="col" clsId="FilterOid">5</cust>
                          </be>
                          <be refId="2981" clsId="MatrixCellLeafOids">
                            <cust key="row" clsId="FilterOid">50</cust>
                            <cust key="col" clsId="FilterOid">5</cust>
                          </be>
                          <be refId="2982" clsId="ColHeaderMatrixCellLeafPositions">
                            <i key="colHeader">-2</i>
                            <cust key="row" clsId="FilterOid">49</cust>
                          </be>
                          <be refId="2983" clsId="MatrixCellLeafOids">
                            <cust key="row" clsId="FilterOid">51</cust>
                            <cust key="col" clsId="FilterOid">5</cust>
                          </be>
                          <be refId="2984" clsId="ColHeaderMatrixCellLeafPositions">
                            <i key="colHeader">-2</i>
                            <cust key="row" clsId="FilterOid">47</cust>
                          </be>
                          <be refId="2985" clsId="ColHeaderMatrixCellLeafPositions">
                            <i key="colHeader">-2</i>
                            <cust key="row" clsId="FilterOid">46</cust>
                          </be>
                          <be refId="2986" clsId="MatrixCellLeafOids">
                            <cust key="row" clsId="FilterOid">57</cust>
                            <cust key="col" clsId="FilterOid">5</cust>
                          </be>
                          <be refId="2987" clsId="MatrixCellLeafOids">
                            <cust key="row" clsId="FilterOid">58</cust>
                            <cust key="col" clsId="FilterOid">5</cust>
                          </be>
                          <be refId="2988" clsId="MatrixCellLeafOids">
                            <cust key="row" clsId="FilterOid">59</cust>
                            <cust key="col" clsId="FilterOid">5</cust>
                          </be>
                          <be refId="2989" clsId="MatrixCellLeafOids">
                            <cust key="row" clsId="FilterOid">60</cust>
                            <cust key="col" clsId="FilterOid">5</cust>
                          </be>
                          <be refId="2990" clsId="MatrixCellLeafOids">
                            <cust key="row" clsId="FilterOid">58</cust>
                            <cust key="col" clsId="FilterOid">3</cust>
                          </be>
                          <be refId="2991" clsId="MatrixCellLeafOids">
                            <cust key="row" clsId="FilterOid">58</cust>
                            <cust key="col" clsId="FilterOid">2</cust>
                          </be>
                        </set>
                        <m key="forcedEditModes" refId="2992" keid="Reporting.com.tagetik.tables.IMatixCellLeafPositions,Reporting" veid="SYS_STR"/>
                        <b key="UseTxlDeFormEditor">N</b>
                        <be key="TxDeFormsEditorDescriptor" refId="2993" clsId="TxDeFormsEditorDescriptor">
                          <l key="Tabs" refId="2994" ln="0" eid="TxDeFormsEditorGridDescriptor"/>
                          <i key="Height">400</i>
                          <i key="Width">430</i>
                          <b key="editButton">S</b>
                          <b key="newButton">S</b>
                          <b key="deleteButton">S</b>
                        </be>
                        <be key="workspaceTableInfo" refId="2995" clsId="matrixWSInfo">
                          <b key="isT">N</b>
                          <s key="wsCode">$CPM</s>
                        </be>
                        <be key="customFilters" refId="2996" clsId="ExpCustomFiltersProspetto"/>
                      </be>
                    </val>
                  </m>
                  <m key="cellFields" refId="2997" keid="SYS_STR" veid="CodeCellField">
                    <key>
                      <s>CellField00</s>
                    </key>
                    <val>
                      <be refId="2998" clsId="CodeCellField">
                        <s key="code">CellField00</s>
                        <s key="cellField">$Period.code</s>
                      </be>
                    </val>
                    <key>
                      <s>CellField01</s>
                    </key>
                    <val>
                      <be refId="2999" clsId="CodeCellField">
                        <s key="code">CellField01</s>
                        <s key="cellField">$Scenario.year</s>
                      </be>
                    </val>
                  </m>
                  <m key="dictionary" refId="3000" keid="SYS_STR" veid="CodeMultiDescVO">
                    <key>
                      <s>Dict20</s>
                    </key>
                    <val>
                      <be refId="3001" clsId="CodeMultiDescVO">
                        <s key="code">Dict20</s>
                        <be key="multiDescVO" refId="3002" clsId="MultiDesc">
                          <a key="desc" refId="3003" ln="4" eid="SYS_STR">
                            <s>
                              Adjusted net income
                              <ch cod="2074"/>
                              <ch cod="2077"/>
                            </s>
                            <s>
                              Adjusted Net Income
                              <ch cod="2074"/>
                              <ch cod="207e"/>
                              <ch cod="2077"/>
                              <ch cod="207e"/>
                            </s>
                            <nl/>
                            <nl/>
                          </a>
                        </be>
                      </be>
                    </val>
                    <key>
                      <s>Dict45</s>
                    </key>
                    <val>
                      <be refId="3004" clsId="CodeMultiDescVO">
                        <s key="code">Dict45</s>
                        <be key="multiDescVO" refId="3005" clsId="MultiDesc">
                          <a key="desc" refId="3006" ln="4" eid="SYS_STR">
                            <s>1.37</s>
                            <s>1,37</s>
                            <nl/>
                            <nl/>
                          </a>
                        </be>
                      </be>
                    </val>
                    <key>
                      <s>Dict24</s>
                    </key>
                    <val>
                      <be refId="3007" clsId="CodeMultiDescVO">
                        <s key="code">Dict24</s>
                        <be key="multiDescVO" refId="3008" clsId="MultiDesc">
                          <a key="desc" refId="3009" ln="4" eid="SYS_STR">
                            <s>477.5</s>
                            <s>477,5</s>
                            <nl/>
                            <nl/>
                          </a>
                        </be>
                      </be>
                    </val>
                    <key>
                      <s>Dict34</s>
                    </key>
                    <val>
                      <be refId="3010" clsId="CodeMultiDescVO">
                        <s key="code">Dict34</s>
                        <be key="multiDescVO" refId="3011" clsId="MultiDesc">
                          <a key="desc" refId="3012" ln="4" eid="SYS_STR">
                            <s>1.24</s>
                            <s>1,24</s>
                            <nl/>
                            <nl/>
                          </a>
                        </be>
                      </be>
                    </val>
                    <key>
                      <s>Dict51</s>
                    </key>
                    <val>
                      <be refId="3013" clsId="CodeMultiDescVO">
                        <s key="code">Dict51</s>
                        <be key="multiDescVO" refId="3014" clsId="MultiDesc">
                          <a key="desc" refId="3015" ln="4" eid="SYS_STR">
                            <s>2,179.3</s>
                            <s>2.179,3</s>
                            <nl/>
                            <nl/>
                          </a>
                        </be>
                      </be>
                    </val>
                    <key>
                      <s>Dict49</s>
                    </key>
                    <val>
                      <be refId="3016" clsId="CodeMultiDescVO">
                        <s key="code">Dict49</s>
                        <be key="multiDescVO" refId="3017" clsId="MultiDesc">
                          <a key="desc" refId="3018" ln="4" eid="SYS_STR">
                            <s>0.07</s>
                            <s>0,07</s>
                            <nl/>
                            <nl/>
                          </a>
                        </be>
                      </be>
                    </val>
                    <key>
                      <s>Dict58</s>
                    </key>
                    <val>
                      <be refId="3019" clsId="CodeMultiDescVO">
                        <s key="code">Dict58</s>
                        <be key="multiDescVO" refId="3020" clsId="MultiDesc">
                          <a key="desc" refId="3021" ln="4" eid="SYS_STR">
                            <s>
                              Million t CO
                              <ch cod="2082"/>
                            </s>
                            <s>
                              Mio t CO
                              <ch cod="2082"/>
                            </s>
                            <nl/>
                            <nl/>
                          </a>
                        </be>
                      </be>
                    </val>
                    <key>
                      <s>Dict48</s>
                    </key>
                    <val>
                      <be refId="3022" clsId="CodeMultiDescVO">
                        <s key="code">Dict48</s>
                        <be key="multiDescVO" refId="3023" clsId="MultiDesc">
                          <a key="desc" refId="3024" ln="4" eid="SYS_STR">
                            <s>707.0</s>
                            <s>707,0</s>
                            <nl/>
                            <nl/>
                          </a>
                        </be>
                      </be>
                    </val>
                    <key>
                      <s>Dict19</s>
                    </key>
                    <val>
                      <be refId="3025" clsId="CodeMultiDescVO">
                        <s key="code">Dict19</s>
                        <be key="multiDescVO" refId="3026" clsId="MultiDesc">
                          <a key="desc" refId="3027" ln="4" eid="SYS_STR">
                            <s>Cash provided by operating activities of continuing operations (operating cash flow)</s>
                            <s>
                              Cashflow aus der Gesch
                              <ch cod="e4"/>
                              ftst
                              <ch cod="e4"/>
                              tigkeit fortgef
                              <ch cod="fc"/>
                              hrter Aktivit
                              <ch cod="e4"/>
                              ten 
                              <ch cod="0a"/>
                              (operativer Cashflow)
                            </s>
                            <nl/>
                            <nl/>
                          </a>
                        </be>
                      </be>
                    </val>
                    <key>
                      <s>Dict09</s>
                    </key>
                    <val>
                      <be refId="3028" clsId="CodeMultiDescVO">
                        <s key="code">Dict09</s>
                        <be key="multiDescVO" refId="3029" clsId="MultiDesc">
                          <a key="desc" refId="3030" ln="4" eid="SYS_STR">
                            <s>For informational purposes: TRIF (Uniper employees)</s>
                            <s>nachrichtlich: TRIF (Uniper-Mitarbeiter)</s>
                            <nl/>
                            <nl/>
                          </a>
                        </be>
                      </be>
                    </val>
                    <key>
                      <s>Dict18</s>
                    </key>
                    <val>
                      <be refId="3031" clsId="CodeMultiDescVO">
                        <s key="code">Dict18</s>
                        <be key="multiDescVO" refId="3032" clsId="MultiDesc">
                          <a key="desc" refId="3033" ln="4" eid="SYS_STR">
                            <s>
                              Earnings per share
                              <ch cod="2075"/>
                              <ch cod="2076"/>
                            </s>
                            <s>
                              Ergebnis je Aktie
                              <ch cod="2075"/>
                              <ch cod="207e"/>
                              <ch cod="2076"/>
                              <ch cod="207e"/>
                            </s>
                            <nl/>
                            <nl/>
                          </a>
                        </be>
                      </be>
                    </val>
                    <key>
                      <s>Dict08</s>
                    </key>
                    <val>
                      <be refId="3034" clsId="CodeMultiDescVO">
                        <s key="code">Dict08</s>
                        <be key="multiDescVO" refId="3035" clsId="MultiDesc">
                          <a key="desc" refId="3036" ln="4" eid="SYS_STR">
                            <s>
                              TRIF (combined)
                              <ch cod="b9"/>
                              <ch cod="b9"/>
                            </s>
                            <s>
                              TRIF (kombiniert)
                              <ch cod="b9"/>
                              <ch cod="b2"/>
                              <ch cod="207e"/>
                            </s>
                            <nl/>
                            <nl/>
                          </a>
                        </be>
                      </be>
                    </val>
                    <key>
                      <s>Dict38</s>
                    </key>
                    <val>
                      <be refId="3037" clsId="CodeMultiDescVO">
                        <s key="code">Dict38</s>
                        <be key="multiDescVO" refId="3038" clsId="MultiDesc">
                          <a key="desc" refId="3039" ln="4" eid="SYS_STR">
                            <s>19.4</s>
                            <s>19,4</s>
                            <nl/>
                            <nl/>
                          </a>
                        </be>
                      </be>
                    </val>
                    <key>
                      <s>Dict28</s>
                    </key>
                    <val>
                      <be refId="3040" clsId="CodeMultiDescVO">
                        <s key="code">Dict28</s>
                        <be key="multiDescVO" refId="3041" clsId="MultiDesc">
                          <a key="desc" refId="3042" ln="4" eid="SYS_STR">
                            <s>0.98</s>
                            <s>0,98</s>
                            <nl/>
                            <nl/>
                          </a>
                        </be>
                      </be>
                    </val>
                    <key>
                      <s>Dict41</s>
                    </key>
                    <val>
                      <be refId="3043" clsId="CodeMultiDescVO">
                        <s key="code">Dict41</s>
                        <be key="multiDescVO" refId="3044" clsId="MultiDesc">
                          <a key="desc" refId="3045" ln="4" eid="SYS_STR">
                            <s>1,15</s>
                            <s>1,15</s>
                            <nl/>
                            <nl/>
                          </a>
                        </be>
                      </be>
                    </val>
                    <key>
                      <s>Dict29</s>
                    </key>
                    <val>
                      <be refId="3046" clsId="CodeMultiDescVO">
                        <s key="code">Dict29</s>
                        <be key="multiDescVO" refId="3047" clsId="MultiDesc">
                          <a key="desc" refId="3048" ln="4" eid="SYS_STR">
                            <s>1.47</s>
                            <s>1,47</s>
                            <nl/>
                            <nl/>
                          </a>
                        </be>
                      </be>
                    </val>
                    <key>
                      <s>Dict52</s>
                    </key>
                    <val>
                      <be refId="3049" clsId="CodeMultiDescVO">
                        <s key="code">Dict52</s>
                        <be key="multiDescVO" refId="3050" clsId="MultiDesc">
                          <a key="desc" refId="3051" ln="4" eid="SYS_STR">
                            <s>2,019.3</s>
                            <s>2.019,3</s>
                            <nl/>
                            <nl/>
                          </a>
                        </be>
                      </be>
                    </val>
                    <key>
                      <s>Dict26</s>
                    </key>
                    <val>
                      <be refId="3052" clsId="CodeMultiDescVO">
                        <s key="code">Dict26</s>
                        <be key="multiDescVO" refId="3053" clsId="MultiDesc">
                          <a key="desc" refId="3054" ln="4" eid="SYS_STR">
                            <s>
                              Financial and Non-Financial Indicators for the Uniper Group
                              <ch cod="b9"/>
                              <ch cod="b2"/>
                            </s>
                            <s>
                              Finanzielle und nichtfinanzielle Kennzahlen des Uniper-Konzerns
                              <ch cod="b9"/>
                              <ch cod="207e"/>
                              <ch cod="b2"/>
                              <ch cod="207e"/>
                            </s>
                            <nl/>
                            <nl/>
                          </a>
                        </be>
                      </be>
                    </val>
                    <key>
                      <s>Dict37</s>
                    </key>
                    <val>
                      <be refId="3055" clsId="CodeMultiDescVO">
                        <s key="code">Dict37</s>
                        <be key="multiDescVO" refId="3056" clsId="MultiDesc">
                          <a key="desc" refId="3057" ln="4" eid="SYS_STR">
                            <s>1.08</s>
                            <s>1,08</s>
                            <nl/>
                            <nl/>
                          </a>
                        </be>
                      </be>
                    </val>
                    <key>
                      <s>Dict46</s>
                    </key>
                    <val>
                      <be refId="3058" clsId="CodeMultiDescVO">
                        <s key="code">Dict46</s>
                        <be key="multiDescVO" refId="3059" clsId="MultiDesc">
                          <a key="desc" refId="3060" ln="4" eid="SYS_STR">
                            <s>552.9</s>
                            <s>552,9</s>
                            <nl/>
                            <nl/>
                          </a>
                        </be>
                      </be>
                    </val>
                    <key>
                      <s>Dict33</s>
                    </key>
                    <val>
                      <be refId="3061" clsId="CodeMultiDescVO">
                        <s key="code">Dict33</s>
                        <be key="multiDescVO" refId="3062" clsId="MultiDesc">
                          <a key="desc" refId="3063" ln="4" eid="SYS_STR">
                            <s>1.72</s>
                            <s>1,72</s>
                            <nl/>
                            <nl/>
                          </a>
                        </be>
                      </be>
                    </val>
                    <key>
                      <s>Dict50</s>
                    </key>
                    <val>
                      <be refId="3064" clsId="CodeMultiDescVO">
                        <s key="code">Dict50</s>
                        <be key="multiDescVO" refId="3065" clsId="MultiDesc">
                          <a key="desc" refId="3066" ln="4" eid="SYS_STR">
                            <s>2,205.9</s>
                            <s>2.205,9</s>
                            <nl/>
                            <nl/>
                          </a>
                        </be>
                      </be>
                    </val>
                    <key>
                      <s>Dict40</s>
                    </key>
                    <val>
                      <be refId="3067" clsId="CodeMultiDescVO">
                        <s key="code">Dict40</s>
                        <be key="multiDescVO" refId="3068" clsId="MultiDesc">
                          <a key="desc" refId="3069" ln="4" eid="SYS_STR">
                            <s>N/A</s>
                            <s>n/a</s>
                            <nl/>
                            <nl/>
                          </a>
                        </be>
                      </be>
                    </val>
                    <key>
                      <s>Dict22</s>
                    </key>
                    <val>
                      <be refId="3070" clsId="CodeMultiDescVO">
                        <s key="code">Dict22</s>
                        <be key="multiDescVO" refId="3071" clsId="MultiDesc">
                          <a key="desc" refId="3072" ln="4" eid="SYS_STR">
                            <s>Growth</s>
                            <s>Wachstum</s>
                            <nl/>
                            <nl/>
                          </a>
                        </be>
                      </be>
                    </val>
                    <key>
                      <s>Dict10</s>
                    </key>
                    <val>
                      <be refId="3073" clsId="CodeMultiDescVO">
                        <s key="code">Dict10</s>
                        <be key="multiDescVO" refId="3074" clsId="MultiDesc">
                          <a key="desc" refId="3075" ln="4" eid="SYS_STR">
                            <s>Years</s>
                            <s>Jahre</s>
                            <nl/>
                            <nl/>
                          </a>
                        </be>
                      </be>
                    </val>
                    <key>
                      <s>Dict00</s>
                    </key>
                    <val>
                      <be refId="3076" clsId="CodeMultiDescVO">
                        <s key="code">Dict00</s>
                        <be key="multiDescVO" refId="3077" clsId="MultiDesc">
                          <a key="desc" refId="3078" ln="4" eid="SYS_STR">
                            <s>Unit</s>
                            <s>Einheit</s>
                            <nl/>
                            <nl/>
                          </a>
                        </be>
                      </be>
                    </val>
                    <key>
                      <s>Dict30</s>
                    </key>
                    <val>
                      <be refId="3079" clsId="CodeMultiDescVO">
                        <s key="code">Dict30</s>
                        <be key="multiDescVO" refId="3080" clsId="MultiDesc">
                          <a key="desc" refId="3081" ln="4" eid="SYS_STR">
                            <s>0.90</s>
                            <s>0,90</s>
                            <nl/>
                            <nl/>
                          </a>
                        </be>
                      </be>
                    </val>
                    <key>
                      <s>Dict36</s>
                    </key>
                    <val>
                      <be refId="3082" clsId="CodeMultiDescVO">
                        <s key="code">Dict36</s>
                        <be key="multiDescVO" refId="3083" clsId="MultiDesc">
                          <a key="desc" refId="3084" ln="4" eid="SYS_STR">
                            <s>558.0</s>
                            <s>558,0</s>
                            <nl/>
                            <nl/>
                          </a>
                        </be>
                      </be>
                    </val>
                    <key>
                      <s>Dict39</s>
                    </key>
                    <val>
                      <be refId="3085" clsId="CodeMultiDescVO">
                        <s key="code">Dict39</s>
                        <be key="multiDescVO" refId="3086" clsId="MultiDesc">
                          <a key="desc" refId="3087" ln="4" eid="SYS_STR">
                            <s>355.8</s>
                            <s>355,8</s>
                            <nl/>
                            <nl/>
                          </a>
                        </be>
                      </be>
                    </val>
                    <key>
                      <s>Dict23</s>
                    </key>
                    <val>
                      <be refId="3088" clsId="CodeMultiDescVO">
                        <s key="code">Dict23</s>
                        <be key="multiDescVO" refId="3089" clsId="MultiDesc">
                          <a key="desc" refId="3090" ln="4" eid="SYS_STR">
                            <s>Maintenance and replacement</s>
                            <s>Instandhaltung</s>
                            <nl/>
                            <nl/>
                          </a>
                        </be>
                      </be>
                    </val>
                    <key>
                      <s>Dict42</s>
                    </key>
                    <val>
                      <be refId="3091" clsId="CodeMultiDescVO">
                        <s key="code">Dict42</s>
                        <be key="multiDescVO" refId="3092" clsId="MultiDesc">
                          <a key="desc" refId="3093" ln="4" eid="SYS_STR">
                            <s>0.00</s>
                            <s>0,00</s>
                            <nl/>
                            <nl/>
                          </a>
                        </be>
                      </be>
                    </val>
                    <key>
                      <s>Dict54</s>
                    </key>
                    <val>
                      <be refId="3094" clsId="CodeMultiDescVO">
                        <s key="code">Dict54</s>
                        <be key="multiDescVO" refId="3095" clsId="MultiDesc">
                          <a key="desc" refId="3096" ln="4" eid="SYS_STR">
                            <s>42.6</s>
                            <s>42,6</s>
                            <nl/>
                            <nl/>
                          </a>
                        </be>
                      </be>
                    </val>
                    <key>
                      <s>Dict44</s>
                    </key>
                    <val>
                      <be refId="3097" clsId="CodeMultiDescVO">
                        <s key="code">Dict44</s>
                        <be key="multiDescVO" refId="3098" clsId="MultiDesc">
                          <a key="desc" refId="3099" ln="4" eid="SYS_STR">
                            <s>709.0</s>
                            <s>709,0</s>
                            <nl/>
                            <nl/>
                          </a>
                        </be>
                      </be>
                    </val>
                    <key>
                      <s>Dict53</s>
                    </key>
                    <val>
                      <be refId="3100" clsId="CodeMultiDescVO">
                        <s key="code">Dict53</s>
                        <be key="multiDescVO" refId="3101" clsId="MultiDesc">
                          <a key="desc" refId="3102" ln="4" eid="SYS_STR">
                            <s>47.0</s>
                            <s>47,0</s>
                            <nl/>
                            <nl/>
                          </a>
                        </be>
                      </be>
                    </val>
                    <key>
                      <s>Dict43</s>
                    </key>
                    <val>
                      <be refId="3103" clsId="CodeMultiDescVO">
                        <s key="code">Dict43</s>
                        <be key="multiDescVO" refId="3104" clsId="MultiDesc">
                          <a key="desc" refId="3105" ln="4" eid="SYS_STR">
                            <s>616.8</s>
                            <s>616,8</s>
                            <nl/>
                            <nl/>
                          </a>
                        </be>
                      </be>
                    </val>
                    <key>
                      <s>Dict14</s>
                    </key>
                    <val>
                      <be refId="3106" clsId="CodeMultiDescVO">
                        <s key="code">Dict14</s>
                        <be key="multiDescVO" refId="3107" clsId="MultiDesc">
                          <a key="desc" refId="3108" ln="4" eid="SYS_STR">
                            <s>Sales</s>
                            <s>
                              Umsatzerl
                              <ch cod="f6"/>
                              se
                            </s>
                            <nl/>
                            <nl/>
                          </a>
                        </be>
                      </be>
                    </val>
                    <key>
                      <s>Dict04</s>
                    </key>
                    <val>
                      <be refId="3109" clsId="CodeMultiDescVO">
                        <s key="code">Dict04</s>
                        <be key="multiDescVO" refId="3110" clsId="MultiDesc">
                          <a key="desc" refId="3111" ln="4" eid="SYS_STR">
                            <s>
                              Dividend proposal / Dividend per share
                              <ch cod="2075"/>
                            </s>
                            <s>
                              Dividendenvorschlag/Dividende je Aktie
                              <ch cod="2075"/>
                              <ch cod="207e"/>
                            </s>
                            <nl/>
                            <nl/>
                          </a>
                        </be>
                      </be>
                    </val>
                    <key>
                      <s>Dict13</s>
                    </key>
                    <val>
                      <be refId="3112" clsId="CodeMultiDescVO">
                        <s key="code">Dict13</s>
                        <be key="multiDescVO" refId="3113" clsId="MultiDesc">
                          <a key="desc" refId="3114" ln="4" eid="SYS_STR">
                            <s>Gas volume sold</s>
                            <s>
                              Ver
                              <ch cod="e4"/>
                              u
                              <ch cod="df"/>
                              ertes Gasvolumen 
                            </s>
                            <nl/>
                            <nl/>
                          </a>
                        </be>
                      </be>
                    </val>
                    <key>
                      <s>Dict03</s>
                    </key>
                    <val>
                      <be refId="3115" clsId="CodeMultiDescVO">
                        <s key="code">Dict03</s>
                        <be key="multiDescVO" refId="3116" clsId="MultiDesc">
                          <a key="desc" refId="3117" ln="4" eid="SYS_STR">
                            <s>
                              Carbon intensity
                              <ch cod="b3"/>
                            </s>
                            <s>
                              CO
                              <ch cod="2082"/>
                              -Intensit
                              <ch cod="e4"/>
                              t
                              <ch cod="b3"/>
                              <ch cod="207e"/>
                            </s>
                            <nl/>
                            <nl/>
                          </a>
                        </be>
                      </be>
                    </val>
                    <key>
                      <s>Dict12</s>
                    </key>
                    <val>
                      <be refId="3118" clsId="CodeMultiDescVO">
                        <s key="code">Dict12</s>
                        <be key="multiDescVO" refId="3119" clsId="MultiDesc">
                          <a key="desc" refId="3120" ln="4" eid="SYS_STR">
                            <s>Electricity sales</s>
                            <s>Stromabsatz</s>
                            <nl/>
                            <nl/>
                          </a>
                        </be>
                      </be>
                    </val>
                    <key>
                      <s>Dict02</s>
                    </key>
                    <val>
                      <be refId="3121" clsId="CodeMultiDescVO">
                        <s key="code">Dict02</s>
                        <be key="multiDescVO" refId="3122" clsId="MultiDesc">
                          <a key="desc" refId="3123" ln="4" eid="SYS_STR">
                            <s>US</s>
                            <s>DE</s>
                            <nl/>
                            <nl/>
                          </a>
                        </be>
                      </be>
                    </val>
                    <key>
                      <s>Dict11</s>
                    </key>
                    <val>
                      <be refId="3124" clsId="CodeMultiDescVO">
                        <s key="code">Dict11</s>
                        <be key="multiDescVO" refId="3125" clsId="MultiDesc">
                          <a key="desc" refId="3126" ln="4" eid="SYS_STR">
                            <s>0.00</s>
                            <s>0,00</s>
                            <nl/>
                            <nl/>
                          </a>
                        </be>
                      </be>
                    </val>
                    <key>
                      <s>Dict01</s>
                    </key>
                    <val>
                      <be refId="3127" clsId="CodeMultiDescVO">
                        <s key="code">Dict01</s>
                        <be key="multiDescVO" refId="3128" clsId="MultiDesc">
                          <a key="desc" refId="3129" ln="4" eid="SYS_STR">
                            <s>
                              Financial and Non-Financial Indicators for the Uniper Group
                              <ch cod="b9"/>
                            </s>
                            <s>
                              Finanzielle und nichtfinanzielle Kennzahlen des Uniper-Konzerns
                              <ch cod="b9"/>
                              <ch cod="207e"/>
                            </s>
                            <nl/>
                            <nl/>
                          </a>
                        </be>
                      </be>
                    </val>
                    <key>
                      <s>Dict31</s>
                    </key>
                    <val>
                      <be refId="3130" clsId="CodeMultiDescVO">
                        <s key="code">Dict31</s>
                        <be key="multiDescVO" refId="3131" clsId="MultiDesc">
                          <a key="desc" refId="3132" ln="4" eid="SYS_STR">
                            <s>1.65</s>
                            <s>1,65</s>
                            <nl/>
                            <nl/>
                          </a>
                        </be>
                      </be>
                    </val>
                    <key>
                      <s>Dict21</s>
                    </key>
                    <val>
                      <be refId="3133" clsId="CodeMultiDescVO">
                        <s key="code">Dict21</s>
                        <be key="multiDescVO" refId="3134" clsId="MultiDesc">
                          <a key="desc" refId="3135" ln="4" eid="SYS_STR">
                            <s>Investments</s>
                            <s>Investitionen</s>
                            <nl/>
                            <nl/>
                          </a>
                        </be>
                      </be>
                    </val>
                    <key>
                      <s>Dict27</s>
                    </key>
                    <val>
                      <be refId="3136" clsId="CodeMultiDescVO">
                        <s key="code">Dict27</s>
                        <be key="multiDescVO" refId="3137" clsId="MultiDesc">
                          <a key="desc" refId="3138" ln="4" eid="SYS_STR">
                            <s>1.48</s>
                            <s>1,48</s>
                            <nl/>
                            <nl/>
                          </a>
                        </be>
                      </be>
                    </val>
                    <key>
                      <s>Dict47</s>
                    </key>
                    <val>
                      <be refId="3139" clsId="CodeMultiDescVO">
                        <s key="code">Dict47</s>
                        <be key="multiDescVO" refId="3140" clsId="MultiDesc">
                          <a key="desc" refId="3141" ln="4" eid="SYS_STR">
                            <s>612.7</s>
                            <s>612,7</s>
                            <nl/>
                            <nl/>
                          </a>
                        </be>
                      </be>
                    </val>
                    <key>
                      <s>Dict56</s>
                    </key>
                    <val>
                      <be refId="3142" clsId="CodeMultiDescVO">
                        <s key="code">Dict56</s>
                        <be key="multiDescVO" refId="3143" clsId="MultiDesc">
                          <a key="desc" refId="3144" ln="4" eid="SYS_STR">
                            <s>55.6</s>
                            <s>55,6</s>
                            <nl/>
                            <nl/>
                          </a>
                        </be>
                      </be>
                    </val>
                    <key>
                      <s>Dict55</s>
                    </key>
                    <val>
                      <be refId="3145" clsId="CodeMultiDescVO">
                        <s key="code">Dict55</s>
                        <be key="multiDescVO" refId="3146" clsId="MultiDesc">
                          <a key="desc" refId="3147" ln="4" eid="SYS_STR">
                            <s>50.9</s>
                            <s>50,9</s>
                            <nl/>
                            <nl/>
                          </a>
                        </be>
                      </be>
                    </val>
                    <key>
                      <s>Dict17</s>
                    </key>
                    <val>
                      <be refId="3148" clsId="CodeMultiDescVO">
                        <s key="code">Dict17</s>
                        <be key="multiDescVO" refId="3149" clsId="MultiDesc">
                          <a key="desc" refId="3150" ln="4" eid="SYS_STR">
                            <s>Net income/loss</s>
                            <s>
                              Konzern
                              <ch cod="fc"/>
                              berschuss/-fehlbetrag
                            </s>
                            <nl/>
                            <nl/>
                          </a>
                        </be>
                      </be>
                    </val>
                    <key>
                      <s>Dict07</s>
                    </key>
                    <val>
                      <be refId="3151" clsId="CodeMultiDescVO">
                        <s key="code">Dict07</s>
                        <be key="multiDescVO" refId="3152" clsId="MultiDesc">
                          <a key="desc" refId="3153" ln="4" eid="SYS_STR">
                            <s>Employee turnover rate</s>
                            <s>Fluktuationsrate</s>
                            <nl/>
                            <nl/>
                          </a>
                        </be>
                      </be>
                    </val>
                    <key>
                      <s>Dict16</s>
                    </key>
                    <val>
                      <be refId="3154" clsId="CodeMultiDescVO">
                        <s key="code">Dict16</s>
                        <be key="multiDescVO" refId="3155" clsId="MultiDesc">
                          <a key="desc" refId="3156" ln="4" eid="SYS_STR">
                            <s>-1.10</s>
                            <s>-1,10</s>
                            <nl/>
                            <nl/>
                          </a>
                        </be>
                      </be>
                    </val>
                    <key>
                      <s>Dict06</s>
                    </key>
                    <val>
                      <be refId="3157" clsId="CodeMultiDescVO">
                        <s key="code">Dict06</s>
                        <be key="multiDescVO" refId="3158" clsId="MultiDesc">
                          <a key="desc" refId="3159" ln="4" eid="SYS_STR">
                            <s>Average age</s>
                            <s>Durchschnittsalter</s>
                            <nl/>
                            <nl/>
                          </a>
                        </be>
                      </be>
                    </val>
                    <key>
                      <s>Dict15</s>
                    </key>
                    <val>
                      <be refId="3160" clsId="CodeMultiDescVO">
                        <s key="code">Dict15</s>
                        <be key="multiDescVO" refId="3161" clsId="MultiDesc">
                          <a key="desc" refId="3162" ln="4" eid="SYS_STR">
                            <s>
                              Adjusted EBIT
                              <ch cod="2074"/>
                            </s>
                            <s>
                              Adjusted EBIT
                              <ch cod="2074"/>
                              <ch cod="207e"/>
                            </s>
                            <nl/>
                            <nl/>
                          </a>
                        </be>
                      </be>
                    </val>
                    <key>
                      <s>Dict05</s>
                    </key>
                    <val>
                      <be refId="3163" clsId="CodeMultiDescVO">
                        <s key="code">Dict05</s>
                        <be key="multiDescVO" refId="3164" clsId="MultiDesc">
                          <a key="desc" refId="3165" ln="4" eid="SYS_STR">
                            <s>Proportion of female employees</s>
                            <s>Frauenanteil</s>
                            <nl/>
                            <nl/>
                          </a>
                        </be>
                      </be>
                    </val>
                    <key>
                      <s>Dict35</s>
                    </key>
                    <val>
                      <be refId="3166" clsId="CodeMultiDescVO">
                        <s key="code">Dict35</s>
                        <be key="multiDescVO" refId="3167" clsId="MultiDesc">
                          <a key="desc" refId="3168" ln="4" eid="SYS_STR">
                            <s>1.67</s>
                            <s>1,67</s>
                            <nl/>
                            <nl/>
                          </a>
                        </be>
                      </be>
                    </val>
                    <key>
                      <s>Dict32</s>
                    </key>
                    <val>
                      <be refId="3169" clsId="CodeMultiDescVO">
                        <s key="code">Dict32</s>
                        <be key="multiDescVO" refId="3170" clsId="MultiDesc">
                          <a key="desc" refId="3171" ln="4" eid="SYS_STR">
                            <s>1.62</s>
                            <s>1,62</s>
                            <nl/>
                            <nl/>
                          </a>
                        </be>
                      </be>
                    </val>
                    <key>
                      <s>Dict25</s>
                    </key>
                    <val>
                      <be refId="3172" clsId="CodeMultiDescVO">
                        <s key="code">Dict25</s>
                        <be key="multiDescVO" refId="3173" clsId="MultiDesc">
                          <a key="desc" refId="3174" ln="4" eid="SYS_STR">
                            <s>Employees as of the reporting date</s>
                            <s>
                              Mitarbeiter zum Berichtsstichtag
                              <ch cod="2078"/>
                              <ch cod="207e"/>
                            </s>
                            <nl/>
                            <nl/>
                          </a>
                        </be>
                      </be>
                    </val>
                  </m>
                  <m key="controlExpressions" refId="3175" keid="SYS_STR" veid="CodedExpControlloProspetto"/>
                  <m key="inlineParameters" refId="3176" keid="SYS_STR" veid="CodedInlineParameter"/>
                  <m key="queries" refId="3177" keid="SYS_STR" veid="Reporting.com.tagetik.query.IUserDefinedQueryVO,Reporting"/>
                  <m key="launchers" refId="3178" keid="SYS_STR" veid="ElaborationsLauncher"/>
                  <m key="actionLists" refId="3179" keid="SYS_STR" veid="Reporting.com.tagetik.actionlist.ISnapshotActionList,Reporting"/>
                  <l key="areas" refId="3180" ln="0" eid="SYS_STR"/>
                  <l key="charts" refId="3181" ln="0" eid="SYS_STR"/>
                  <l key="pivots" refId="3182" ln="0" eid="SYS_STR"/>
                </be>
                <b key="forceRebuild">N</b>
                <b key="forceReopen">N</b>
                <rs key="tempiElaborazione" refId="3183" rowCount="11" fieldNames="MATRICE,TIPO,TEMPO">
                  <field name="MATRICE">
                    <s>Matrix01 - Data Entry</s>
                    <s/>
                    <s/>
                    <s>Employees</s>
                    <s>Matrix01</s>
                    <s/>
                    <s>Matrix01 copy00</s>
                    <s>Controlling Hierarchy</s>
                    <s>Investment</s>
                    <s/>
                    <s/>
                  </field>
                  <field name="TIPO">
                    <s>HEADERS</s>
                    <s>PRE_EXPLOSION</s>
                    <s>CELL_FIELDS</s>
                    <s>HEADERS</s>
                    <s>HEADERS</s>
                    <s>QUEUING TIME</s>
                    <s>HEADERS</s>
                    <s>HEADERS</s>
                    <s>HEADERS</s>
                    <s>OTHER</s>
                    <s>POST_EXPLOSION</s>
                  </field>
                  <field name="TEMPO">
                    <s>107</s>
                    <s>9</s>
                    <s>2</s>
                    <s>125</s>
                    <s>2727</s>
                    <s>0</s>
                    <s>2996</s>
                    <s>1262</s>
                    <s>307</s>
                    <s>0</s>
                    <s>0</s>
                  </field>
                </rs>
                <be key="styleSheet" refId="3184" clsId="StyleSheetResult"/>
                <a key="sheetNames" refId="3185" ln="1" eid="SYS_STR">
                  <s>1</s>
                </a>
                <s key="scripts"/>
                <l key="sheetsToHide" refId="3186" ln="0" eid="SYS_STR"/>
                <be key="reportFilters" refId="3187" clsId="FilterNode">
                  <l key="dimensionOids" refId="3188" ln="0" eid="DimensionOid"/>
                  <l key="AdHocParamDimensionOids" refId="3189" ln="0" eid="DimensionOid"/>
                  <be key="data" refId="3190" clsId="FilterNodeData">
                    <ref key="filterNode" refId="3187"/>
                    <i key="segmentLevel">0</i>
                    <ref key="segment" refId="22"/>
                    <b key="placeHolder">N</b>
                    <ref key="weight" refId="23"/>
                    <be key="textMatchingCondition" refId="319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3192" ln="0" eid="Framework.com.tagetik.trees.INode,framework"/>
                </be>
                <m key="dataTypes" refId="3193" keid="SYS_STR" veid="DataTypesMap"/>
                <l key="hideRCResults" refId="3194" ln="0" eid="HideRCSResult"/>
                <m key="queries" refId="3195" keid="SYS_STR" veid="MultiSheetQueryResultVO"/>
                <m key="validationQueries" refId="3196" keid="SYS_STR" veid="ValidationQueryResult"/>
              </be>
              <be key="logger" refId="3197" clsId="ReportLogger">
                <be key="sheetLogger" refId="3198" clsId="ReportingElementLogger">
                  <set key="errors" refId="3199" ln="0" eid="SYS_STR"/>
                  <set key="warnings" refId="3200" ln="0" eid="SYS_STR"/>
                </be>
                <be key="fgdLogger" refId="3201" clsId="ReportingElementLogger">
                  <set key="errors" refId="3202" ln="0" eid="SYS_STR"/>
                  <set key="warnings" refId="3203" ln="0" eid="SYS_STR"/>
                </be>
                <be key="tmplLogger" refId="3204" clsId="ReportingElementLogger">
                  <set key="errors" refId="3205" ln="0" eid="SYS_STR"/>
                  <set key="warnings" refId="3206" ln="0" eid="SYS_STR"/>
                </be>
                <m key="matrixLoggers" refId="3207" keid="SYS_STR" veid="MatrixLogger">
                  <key>
                    <s>Matrix01 - Data Entry</s>
                  </key>
                  <val>
                    <be refId="3208" clsId="MatrixLogger">
                      <s key="code">Matrix01 - Data Entry</s>
                      <be key="rowsLogger" refId="3209" clsId="ReportingElementLogger">
                        <set key="errors" refId="3210" ln="0" eid="SYS_STR"/>
                        <set key="warnings" refId="3211" ln="0" eid="SYS_STR"/>
                      </be>
                      <be key="colsLogger" refId="3212" clsId="ReportingElementLogger">
                        <set key="errors" refId="3213" ln="0" eid="SYS_STR"/>
                        <set key="warnings" refId="3214" ln="0" eid="SYS_STR"/>
                      </be>
                      <set key="errors" refId="3215" ln="0" eid="SYS_STR"/>
                      <set key="warnings" refId="3216" ln="0" eid="SYS_STR"/>
                    </be>
                  </val>
                  <key>
                    <s>Controlling Hierarchy</s>
                  </key>
                  <val>
                    <be refId="3217" clsId="MatrixLogger">
                      <s key="code">Controlling Hierarchy</s>
                      <be key="rowsLogger" refId="3218" clsId="ReportingElementLogger">
                        <set key="errors" refId="3219" ln="0" eid="SYS_STR"/>
                        <set key="warnings" refId="3220" ln="0" eid="SYS_STR"/>
                      </be>
                      <be key="colsLogger" refId="3221" clsId="ReportingElementLogger">
                        <set key="errors" refId="3222" ln="0" eid="SYS_STR"/>
                        <set key="warnings" refId="3223" ln="0" eid="SYS_STR"/>
                      </be>
                      <set key="errors" refId="3224" ln="0" eid="SYS_STR"/>
                      <set key="warnings" refId="3225" ln="0" eid="SYS_STR"/>
                    </be>
                  </val>
                  <key>
                    <s>Investment</s>
                  </key>
                  <val>
                    <be refId="3226" clsId="MatrixLogger">
                      <s key="code">Investment</s>
                      <be key="rowsLogger" refId="3227" clsId="ReportingElementLogger">
                        <set key="errors" refId="3228" ln="0" eid="SYS_STR"/>
                        <set key="warnings" refId="3229" ln="0" eid="SYS_STR"/>
                      </be>
                      <be key="colsLogger" refId="3230" clsId="ReportingElementLogger">
                        <set key="errors" refId="3231" ln="0" eid="SYS_STR"/>
                        <set key="warnings" refId="3232" ln="0" eid="SYS_STR"/>
                      </be>
                      <set key="errors" refId="3233" ln="0" eid="SYS_STR"/>
                      <set key="warnings" refId="3234" ln="0" eid="SYS_STR"/>
                    </be>
                  </val>
                  <key>
                    <s>Employees</s>
                  </key>
                  <val>
                    <be refId="3235" clsId="MatrixLogger">
                      <s key="code">Employees</s>
                      <be key="rowsLogger" refId="3236" clsId="ReportingElementLogger">
                        <set key="errors" refId="3237" ln="0" eid="SYS_STR"/>
                        <set key="warnings" refId="3238" ln="0" eid="SYS_STR"/>
                      </be>
                      <be key="colsLogger" refId="3239" clsId="ReportingElementLogger">
                        <set key="errors" refId="3240" ln="0" eid="SYS_STR"/>
                        <set key="warnings" refId="3241" ln="0" eid="SYS_STR"/>
                      </be>
                      <set key="errors" refId="3242" ln="0" eid="SYS_STR"/>
                      <set key="warnings" refId="3243" ln="0" eid="SYS_STR"/>
                    </be>
                  </val>
                  <key>
                    <s>Matrix01 copy00</s>
                  </key>
                  <val>
                    <be refId="3244" clsId="MatrixLogger">
                      <s key="code">Matrix01 copy00</s>
                      <be key="rowsLogger" refId="3245" clsId="ReportingElementLogger">
                        <set key="errors" refId="3246" ln="0" eid="SYS_STR"/>
                        <set key="warnings" refId="3247" ln="0" eid="SYS_STR"/>
                      </be>
                      <be key="colsLogger" refId="3248" clsId="ReportingElementLogger">
                        <set key="errors" refId="3249" ln="0" eid="SYS_STR"/>
                        <set key="warnings" refId="3250" ln="0" eid="SYS_STR"/>
                      </be>
                      <set key="errors" refId="3251" ln="0" eid="SYS_STR"/>
                      <set key="warnings" refId="3252" ln="0" eid="SYS_STR"/>
                    </be>
                  </val>
                  <key>
                    <s>Matrix01</s>
                  </key>
                  <val>
                    <be refId="3253" clsId="MatrixLogger">
                      <s key="code">Matrix01</s>
                      <be key="rowsLogger" refId="3254" clsId="ReportingElementLogger">
                        <set key="errors" refId="3255" ln="0" eid="SYS_STR"/>
                        <set key="warnings" refId="3256" ln="0" eid="SYS_STR"/>
                      </be>
                      <be key="colsLogger" refId="3257" clsId="ReportingElementLogger">
                        <set key="errors" refId="3258" ln="0" eid="SYS_STR"/>
                        <set key="warnings" refId="3259" ln="0" eid="SYS_STR"/>
                      </be>
                      <set key="errors" refId="3260" ln="0" eid="SYS_STR"/>
                      <set key="warnings" refId="3261" ln="0" eid="SYS_STR"/>
                    </be>
                  </val>
                </m>
                <set key="errors" refId="3262" ln="0" eid="SYS_STR"/>
                <set key="warnings" refId="3263" ln="0" eid="SYS_STR"/>
              </be>
            </be>
          </val>
          <key>
            <s>Template01</s>
          </key>
          <val>
            <be refId="3264" clsId="ProspElaborationTaskResult">
              <be key="prospElaborazioneResult" refId="3265" clsId="ProspElaborationResult">
                <s key="dbId">PROD_TGK_UNIPER_001</s>
                <ref key="endInsertionStatus" refId="1771"/>
                <m key="valori" refId="3266" keid="SYS_STR" veid="Framework.com.tagetik.datatypes.IRecordset,framework"/>
                <d key="runDate">1708529257633</d>
                <m key="tableNameOfRow" refId="3267" keid="SYS_STR" veid="TableNameInfo"/>
                <m key="intestazioni" refId="3268" keid="SYS_STR" veid="Framework.com.tagetik.datatypes.IRecordset,framework"/>
                <m key="intestazioniLink" refId="3269" keid="SYS_STR" veid="Framework.com.tagetik.datatypes.IRecordset,framework"/>
                <m key="celleEditabili" refId="3270" keid="SYS_STR" veid="Reporting.com.tagetik.launchedreport.ReportingCell[],Reporting"/>
                <m key="dictionaryTerms" refId="3271" keid="SYS_STR" veid="SYS_STR"/>
                <rs key="cellFields" refId="3272" rowCount="0" fieldNames=""/>
                <be key="reportTemplate" refId="3273" clsId="ReportTemplateVO">
                  <s key="code">Template01</s>
                  <s key="desc">Indicators</s>
                  <m key="matrices" refId="3274" keid="SYS_STR" veid="Reporting.com.tagetik.tables.IMatrixPositionBlockVO,Reporting"/>
                  <m key="cellFields" refId="3275" keid="SYS_STR" veid="CodeCellField"/>
                  <m key="dictionary" refId="3276" keid="SYS_STR" veid="CodeMultiDescVO">
                    <key>
                      <s>Dict06</s>
                    </key>
                    <val>
                      <be refId="3277" clsId="CodeMultiDescVO">
                        <s key="code">Dict06</s>
                        <be key="multiDescVO" refId="3278" clsId="MultiDesc">
                          <a key="desc" refId="3279" ln="4" eid="SYS_STR">
                            <s>Years</s>
                            <s>Jahre</s>
                            <nl/>
                            <nl/>
                          </a>
                        </be>
                      </be>
                    </val>
                  </m>
                  <m key="controlExpressions" refId="3280" keid="SYS_STR" veid="CodedExpControlloProspetto"/>
                  <m key="inlineParameters" refId="3281" keid="SYS_STR" veid="CodedInlineParameter"/>
                  <m key="queries" refId="3282" keid="SYS_STR" veid="Reporting.com.tagetik.query.IUserDefinedQueryVO,Reporting"/>
                  <m key="launchers" refId="3283" keid="SYS_STR" veid="ElaborationsLauncher"/>
                  <m key="actionLists" refId="3284" keid="SYS_STR" veid="Reporting.com.tagetik.actionlist.ISnapshotActionList,Reporting"/>
                  <l key="areas" refId="3285" ln="0" eid="SYS_STR"/>
                  <l key="charts" refId="3286" ln="0" eid="SYS_STR"/>
                  <l key="pivots" refId="3287" ln="0" eid="SYS_STR"/>
                </be>
                <b key="forceRebuild">N</b>
                <b key="forceReopen">N</b>
                <rs key="tempiElaborazione" refId="3288" rowCount="5" fieldNames="MATRICE,TIPO,TEMPO">
                  <field name="MATRICE">
                    <s/>
                    <s/>
                    <s/>
                    <s/>
                    <s/>
                  </field>
                  <field name="TIPO">
                    <s>PRE_EXPLOSION</s>
                    <s>CELL_FIELDS</s>
                    <s>QUEUING TIME</s>
                    <s>OTHER</s>
                    <s>POST_EXPLOSION</s>
                  </field>
                  <field name="TEMPO">
                    <s>0</s>
                    <s>0</s>
                    <s>0</s>
                    <s>0</s>
                    <s>0</s>
                  </field>
                </rs>
                <be key="styleSheet" refId="3289" clsId="StyleSheetResult"/>
                <a key="sheetNames" refId="3290" ln="1" eid="SYS_STR">
                  <s>Indicators</s>
                </a>
                <s key="scripts"/>
                <l key="sheetsToHide" refId="3291" ln="0" eid="SYS_STR"/>
                <be key="reportFilters" refId="3292" clsId="FilterNode">
                  <l key="dimensionOids" refId="3293" ln="0" eid="DimensionOid"/>
                  <l key="AdHocParamDimensionOids" refId="3294" ln="0" eid="DimensionOid"/>
                  <be key="data" refId="3295" clsId="FilterNodeData">
                    <ref key="filterNode" refId="3292"/>
                    <i key="segmentLevel">0</i>
                    <ref key="segment" refId="22"/>
                    <b key="placeHolder">N</b>
                    <ref key="weight" refId="23"/>
                    <be key="textMatchingCondition" refId="329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3297" ln="0" eid="Framework.com.tagetik.trees.INode,framework"/>
                </be>
                <m key="dataTypes" refId="3298" keid="SYS_STR" veid="DataTypesMap"/>
                <m key="queries" refId="3299" keid="SYS_STR" veid="MultiSheetQueryResultVO"/>
                <m key="validationQueries" refId="3300" keid="SYS_STR" veid="ValidationQueryResult"/>
              </be>
              <be key="logger" refId="3301" clsId="ReportLogger">
                <be key="sheetLogger" refId="3302" clsId="ReportingElementLogger">
                  <set key="errors" refId="3303" ln="0" eid="SYS_STR"/>
                  <set key="warnings" refId="3304" ln="0" eid="SYS_STR"/>
                </be>
                <be key="fgdLogger" refId="3305" clsId="ReportingElementLogger">
                  <set key="errors" refId="3306" ln="0" eid="SYS_STR"/>
                  <set key="warnings" refId="3307" ln="0" eid="SYS_STR"/>
                </be>
                <be key="tmplLogger" refId="3308" clsId="ReportingElementLogger">
                  <set key="errors" refId="3309" ln="0" eid="SYS_STR"/>
                  <set key="warnings" refId="3310" ln="0" eid="SYS_STR"/>
                </be>
                <m key="matrixLoggers" refId="3311" keid="SYS_STR" veid="MatrixLogger"/>
                <set key="errors" refId="3312" ln="0" eid="SYS_STR"/>
                <set key="warnings" refId="3313" ln="0" eid="SYS_STR"/>
              </be>
            </be>
          </val>
        </m>
        <m key="exportedType" refId="3314" keid="SYS_STR" veid="SYS_STR"/>
        <m key="exportedResult" refId="3315" keid="SYS_STR" veid="System.Byte[]"/>
        <b key="flagValidation">N</b>
      </be>
      <be key="parameters" refId="3316" clsId="LaunchParameters">
        <be key="parameterBlock" refId="3317" clsId="ParameterBlock">
          <m key="ParameterValues" refId="3318" keid="SYS_STR" veid="Reporting.com.tagetik.report.parametersValue.IParameterValue,Reporting">
            <key>
              <s>5343455F24-45-41435F5343455F434F4E535F504152545F30303031--50-</s>
            </key>
            <val>
              <be refId="3319" clsId="FilterNodeParameterValue">
                <e key="ParamSetType" refId="3320" id="ParamSetType">ESPLICITA_SELEZIONA</e>
                <be key="Value" refId="3321" clsId="FilterNode">
                  <l key="dimensionOids" refId="3322" ln="1" eid="DimensionOid">
                    <cust clsId="DimensionOid">5343455F24-45-41432D323032332D434F4E53-554E495045522D47524F5550--</cust>
                  </l>
                  <l key="AdHocParamDimensionOids" refId="3323" ln="0" eid="DimensionOid"/>
                  <be key="data" refId="3324" clsId="FilterNodeData">
                    <ref key="filterNode" refId="3321"/>
                    <s key="dim">SCE_$</s>
                    <i key="segmentLevel">0</i>
                    <ref key="segment" refId="22"/>
                    <b key="placeHolder">N</b>
                    <ref key="weight" refId="23"/>
                    <be key="textMatchingCondition" refId="3325" clsId="TextMatchingCondition">
                      <ref key="op" refId="25"/>
                      <s key="val"/>
                    </be>
                    <ref key="change" refId="26"/>
                    <ref key="dataType" refId="27"/>
                    <b key="prevailingDataType">N</b>
                    <ref key="editability" refId="28"/>
                    <b key="signChange">N</b>
                    <b key="nativeSignChange">N</b>
                    <l key="nav" refId="3326" ln="0" eid="ScenarioModifierValue"/>
                    <i key="sco">0</i>
                    <b key="applyFiltersForForcedScenarioPeriodoMap">N</b>
                    <b key="lineSplit">N</b>
                    <b key="addRCRow">N</b>
                    <b key="complementary">N</b>
                    <ref key="periodicCalculation" refId="329"/>
                    <b key="breakLevelSubtotal">N</b>
                    <b key="alreadyDrilled">N</b>
                    <b key="multiSelection">N</b>
                  </be>
                  <cust key="id" clsId="FilterOid">2</cust>
                  <s key="cod"/>
                  <s key="desc"/>
                  <i key="index">0</i>
                  <l key="children" refId="3327" ln="0" eid="Framework.com.tagetik.trees.INode,framework"/>
                </be>
              </be>
            </val>
            <key>
              <s>504552-45-41435F5045525F414C4C5F504152545F30303031--50-</s>
            </key>
            <val>
              <be refId="3328" clsId="FilterNodeParameterValue">
                <ref key="ParamSetType" refId="3320"/>
                <be key="Value" refId="3329" clsId="FilterNode">
                  <l key="dimensionOids" refId="3330" ln="1" eid="DimensionOid">
                    <cust clsId="DimensionOid">504552-45-3132---</cust>
                  </l>
                  <l key="AdHocParamDimensionOids" refId="3331" ln="0" eid="DimensionOid"/>
                  <be key="data" refId="3332" clsId="FilterNodeData">
                    <ref key="filterNode" refId="3329"/>
                    <s key="dim">PER</s>
                    <i key="segmentLevel">0</i>
                    <ref key="segment" refId="22"/>
                    <b key="placeHolder">N</b>
                    <ref key="weight" refId="23"/>
                    <be key="textMatchingCondition" refId="333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329"/>
                    <b key="breakLevelSubtotal">N</b>
                    <b key="alreadyDrilled">N</b>
                    <b key="multiSelection">N</b>
                  </be>
                  <cust key="id" clsId="FilterOid">2</cust>
                  <i key="index">0</i>
                </be>
              </be>
            </val>
          </m>
          <m key="ParameterAdHocValues" refId="3334" keid="SYS_STR" veid="Reporting.com.tagetik.report.parametersValue.IParameterValue,Reporting"/>
        </be>
        <i key="descLanguage">1</i>
        <b key="dataEntry">N</b>
        <b key="checkEdit">S</b>
        <s key="adHocFileName"/>
        <s key="containerReportListFileName"/>
        <s key="containerReportListCode">CD_TABLES_EXT</s>
        <b key="createMatrixAreas">N</b>
      </be>
      <be key="launchInfo" refId="3335" clsId="LaunchInfo">
        <d key="launchTime">1708529257718</d>
        <s key="handlerId">a7d849cd-c59f-4ed4-9589-2a05609593ce</s>
      </be>
      <s key="code">CD_LA0010_QY</s>
      <ref key="desc" refId="2"/>
      <d key="dateStyleApplied">1624294325880</d>
      <be key="options" refId="3336"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3337" keid="SYS_STR" veid="Reporting.com.tagetik.report.IReportTemplateVO,Reporting">
        <key>
          <s>Template02</s>
        </key>
        <val>
          <be refId="3338" clsId="ReportTemplateVO">
            <s key="code">Template02</s>
            <s key="desc">Indicators Quarter</s>
            <m key="matrices" refId="3339" keid="SYS_STR" veid="Reporting.com.tagetik.tables.IMatrixPositionBlockVO,Reporting"/>
            <m key="cellFields" refId="3340" keid="SYS_STR" veid="CodeCellField"/>
            <m key="dictionary" refId="3341" keid="SYS_STR" veid="CodeMultiDescVO"/>
            <m key="controlExpressions" refId="3342" keid="SYS_STR" veid="CodedExpControlloProspetto"/>
            <m key="inlineParameters" refId="3343" keid="SYS_STR" veid="CodedInlineParameter"/>
            <m key="queries" refId="3344" keid="SYS_STR" veid="Reporting.com.tagetik.query.IUserDefinedQueryVO,Reporting"/>
            <be key="sheets" refId="3345" clsId="FilterNode">
              <l key="dimensionOids" refId="3346" ln="0" eid="DimensionOid"/>
              <l key="AdHocParamDimensionOids" refId="3347" ln="0" eid="DimensionOid"/>
              <be key="data" refId="3348" clsId="FilterNodeData">
                <ref key="filterNode" refId="3345"/>
                <i key="segmentLevel">0</i>
                <ref key="segment" refId="22"/>
                <b key="placeHolder">N</b>
                <ref key="weight" refId="23"/>
                <be key="textMatchingCondition" refId="334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3350" keid="SYS_STR" veid="ElaborationsLauncher"/>
            <m key="actionLists" refId="3351" keid="SYS_STR" veid="Reporting.com.tagetik.actionlist.ISnapshotActionList,Reporting"/>
            <l key="areas" refId="3352" ln="0" eid="SYS_STR"/>
            <l key="charts" refId="3353" ln="0" eid="SYS_STR"/>
            <l key="pivots" refId="3354" ln="0" eid="SYS_STR"/>
          </be>
        </val>
        <key>
          <s>Template01</s>
        </key>
        <val>
          <be refId="3355" clsId="ReportTemplateVO">
            <s key="code">Template01</s>
            <s key="desc">Indicators</s>
            <m key="matrices" refId="3356" keid="SYS_STR" veid="Reporting.com.tagetik.tables.IMatrixPositionBlockVO,Reporting"/>
            <m key="cellFields" refId="3357" keid="SYS_STR" veid="CodeCellField"/>
            <m key="dictionary" refId="3358" keid="SYS_STR" veid="CodeMultiDescVO">
              <key>
                <s>Dict06</s>
              </key>
              <val>
                <be refId="3359" clsId="CodeMultiDescVO">
                  <s key="code">Dict06</s>
                  <ref key="multiDescVO" refId="3278"/>
                </be>
              </val>
            </m>
            <m key="controlExpressions" refId="3360" keid="SYS_STR" veid="CodedExpControlloProspetto"/>
            <m key="inlineParameters" refId="3361" keid="SYS_STR" veid="CodedInlineParameter"/>
            <m key="queries" refId="3362" keid="SYS_STR" veid="Reporting.com.tagetik.query.IUserDefinedQueryVO,Reporting"/>
            <be key="sheets" refId="3363" clsId="FilterNode">
              <l key="dimensionOids" refId="3364" ln="0" eid="DimensionOid"/>
              <l key="AdHocParamDimensionOids" refId="3365" ln="0" eid="DimensionOid"/>
              <be key="data" refId="3366" clsId="FilterNodeData">
                <ref key="filterNode" refId="3363"/>
                <i key="segmentLevel">0</i>
                <ref key="segment" refId="22"/>
                <b key="placeHolder">N</b>
                <ref key="weight" refId="23"/>
                <be key="textMatchingCondition" refId="33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3368" keid="SYS_STR" veid="ElaborationsLauncher"/>
            <m key="actionLists" refId="3369" keid="SYS_STR" veid="Reporting.com.tagetik.actionlist.ISnapshotActionList,Reporting"/>
            <l key="areas" refId="3370" ln="0" eid="SYS_STR"/>
            <l key="charts" refId="3371" ln="0" eid="SYS_STR"/>
            <l key="pivots" refId="3372" ln="0" eid="SYS_STR"/>
          </be>
        </val>
        <key>
          <s>Template00</s>
        </key>
        <val>
          <be refId="3373" clsId="ReportTemplateVO">
            <s key="code">Template00</s>
            <s key="desc">1</s>
            <m key="matrices" refId="3374" keid="SYS_STR" veid="Reporting.com.tagetik.tables.IMatrixPositionBlockVO,Reporting">
              <key>
                <s>Matrix01</s>
              </key>
              <val>
                <be refId="3375" clsId="MatrixPositionBlockVO">
                  <s key="positionID">Matrix01</s>
                  <ref key="rows" refId="2736"/>
                  <ref key="columns" refId="2863"/>
                  <ref key="matrixFilters" refId="2923"/>
                  <be key="rowHeaders" refId="3376" clsId="ReportingHeaders">
                    <m key="headers" refId="3377" keid="SYS_PR_I" veid="System.Collections.IList">
                      <key>
                        <i>-2</i>
                      </key>
                      <val>
                        <l refId="3378" ln="1">
                          <s>$Account.desc</s>
                        </l>
                      </val>
                      <key>
                        <i>-1</i>
                      </key>
                      <val>
                        <l refId="3379" ln="1">
                          <s>$Account.code</s>
                        </l>
                      </val>
                    </m>
                    <m key="headersDims" refId="3380" keid="SYS_PR_I" veid="SYS_STR">
                      <key>
                        <i>-2</i>
                      </key>
                      <val>
                        <s>VOC</s>
                      </val>
                      <key>
                        <i>-1</i>
                      </key>
                      <val>
                        <s>VOC</s>
                      </val>
                    </m>
                  </be>
                  <be key="columnHeaders" refId="3381" clsId="ReportingHeaders">
                    <m key="headers" refId="3382" keid="SYS_PR_I" veid="System.Collections.IList">
                      <key>
                        <i>-1</i>
                      </key>
                      <val>
                        <l refId="3383" ln="1">
                          <s>value($Scenario.year)</s>
                        </l>
                      </val>
                    </m>
                    <m key="headersDims" refId="3384"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ref key="forcedDimensions" refId="2973"/>
                  <b key="bindOriginalAmountOnSave">N</b>
                  <b key="showLink">N</b>
                  <i key="index">1</i>
                  <b key="excludeValuatingSheetsWithZeroValues">N</b>
                  <m key="addictionalStyleSheets" refId="3385" keid="SYS_STR" veid="StyleSheet"/>
                  <b key="allowOpenNewElements">N</b>
                  <s key="forcedBreakBackType">X</s>
                  <s key="forcedBreakBackRefLeaf">X</s>
                  <b key="autoOpenNewElements">N</b>
                  <b key="askNumRows">N</b>
                  <set key="forcedContentCells" refId="3386" ln="17" eid="Reporting.com.tagetik.tables.IMatixCellLeafPositions,Reporting">
                    <ref refId="2975"/>
                    <ref refId="2976"/>
                    <ref refId="2977"/>
                    <ref refId="2978"/>
                    <ref refId="2979"/>
                    <ref refId="2980"/>
                    <ref refId="2981"/>
                    <ref refId="2982"/>
                    <ref refId="2983"/>
                    <ref refId="2984"/>
                    <ref refId="2985"/>
                    <ref refId="2986"/>
                    <ref refId="2987"/>
                    <ref refId="2988"/>
                    <ref refId="2989"/>
                    <ref refId="2990"/>
                    <ref refId="2991"/>
                  </set>
                  <m key="forcedEditModes" refId="3387" keid="Reporting.com.tagetik.tables.IMatixCellLeafPositions,Reporting" veid="SYS_STR"/>
                  <b key="UseTxlDeFormEditor">N</b>
                  <ref key="TxDeFormsEditorDescriptor" refId="2993"/>
                  <ref key="workspaceTableInfo" refId="2995"/>
                  <ref key="customFilters" refId="2996"/>
                </be>
              </val>
              <key>
                <s>Matrix01 - Data Entry</s>
              </key>
              <val>
                <be refId="3388" clsId="MatrixPositionBlockVO">
                  <s key="positionID">Matrix01 - Data Entry</s>
                  <ref key="rows" refId="1841"/>
                  <ref key="columns" refId="1868"/>
                  <ref key="matrixFilters" refId="1897"/>
                  <be key="rowHeaders" refId="3389" clsId="ReportingHeaders">
                    <m key="headers" refId="3390" keid="SYS_PR_I" veid="System.Collections.IList">
                      <key>
                        <i>-2</i>
                      </key>
                      <val>
                        <l refId="3391" ln="1">
                          <s>$Account.desc</s>
                        </l>
                      </val>
                      <key>
                        <i>-1</i>
                      </key>
                      <val>
                        <l refId="3392" ln="1">
                          <s>$Account.code</s>
                        </l>
                      </val>
                    </m>
                    <m key="headersDims" refId="3393" keid="SYS_PR_I" veid="SYS_STR">
                      <key>
                        <i>-2</i>
                      </key>
                      <val>
                        <s>VOC</s>
                      </val>
                      <key>
                        <i>-1</i>
                      </key>
                      <val>
                        <s>VOC</s>
                      </val>
                    </m>
                  </be>
                  <be key="columnHeaders" refId="3394" clsId="ReportingHeaders">
                    <m key="headers" refId="3395" keid="SYS_PR_I" veid="System.Collections.IList">
                      <key>
                        <i>-1</i>
                      </key>
                      <val>
                        <l refId="3396" ln="1">
                          <s>$Scenario.year</s>
                        </l>
                      </val>
                    </m>
                    <m key="headersDims" refId="3397"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ref key="forcedDimensions" refId="1961"/>
                  <b key="bindOriginalAmountOnSave">N</b>
                  <b key="showLink">N</b>
                  <i key="index">2</i>
                  <b key="excludeValuatingSheetsWithZeroValues">N</b>
                  <m key="addictionalStyleSheets" refId="3398" keid="SYS_STR" veid="StyleSheet"/>
                  <b key="allowOpenNewElements">N</b>
                  <s key="forcedBreakBackType">X</s>
                  <s key="forcedBreakBackRefLeaf">X</s>
                  <b key="autoOpenNewElements">N</b>
                  <b key="askNumRows">N</b>
                  <set key="forcedContentCells" refId="3399" ln="9" eid="Reporting.com.tagetik.tables.IMatixCellLeafPositions,Reporting">
                    <ref refId="1963"/>
                    <ref refId="1964"/>
                    <ref refId="1965"/>
                    <ref refId="1966"/>
                    <ref refId="1967"/>
                    <ref refId="1968"/>
                    <ref refId="1969"/>
                    <ref refId="1970"/>
                    <ref refId="1971"/>
                  </set>
                  <m key="forcedEditModes" refId="3400" keid="Reporting.com.tagetik.tables.IMatixCellLeafPositions,Reporting" veid="SYS_STR"/>
                  <b key="UseTxlDeFormEditor">N</b>
                  <ref key="TxDeFormsEditorDescriptor" refId="1973"/>
                  <ref key="workspaceTableInfo" refId="1975"/>
                </be>
              </val>
              <key>
                <s>Matrix01 copy00</s>
              </key>
              <val>
                <be refId="3401" clsId="MatrixPositionBlockVO">
                  <s key="positionID">Matrix01 copy00</s>
                  <ref key="rows" refId="2533"/>
                  <ref key="columns" refId="2611"/>
                  <ref key="matrixFilters" refId="2671"/>
                  <be key="rowHeaders" refId="3402" clsId="ReportingHeaders">
                    <m key="headers" refId="3403" keid="SYS_PR_I" veid="System.Collections.IList">
                      <key>
                        <i>-1</i>
                      </key>
                      <val>
                        <l refId="3404" ln="1">
                          <s>$Account(HIERARCHY("A01")).desc</s>
                        </l>
                      </val>
                    </m>
                    <m key="headersDims" refId="3405" keid="SYS_PR_I" veid="SYS_STR">
                      <key>
                        <i>-1</i>
                      </key>
                      <val>
                        <s>VOC_A01</s>
                      </val>
                    </m>
                  </be>
                  <be key="columnHeaders" refId="3406" clsId="ReportingHeaders">
                    <m key="headers" refId="3407" keid="SYS_PR_I" veid="System.Collections.IList">
                      <key>
                        <i>-1</i>
                      </key>
                      <val>
                        <l refId="3408" ln="1">
                          <s>$Scenario.year</s>
                        </l>
                      </val>
                    </m>
                    <m key="headersDims" refId="3409"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ref key="forcedDimensions" refId="2720"/>
                  <b key="bindOriginalAmountOnSave">N</b>
                  <b key="showLink">N</b>
                  <i key="index">3</i>
                  <b key="excludeValuatingSheetsWithZeroValues">N</b>
                  <m key="addictionalStyleSheets" refId="3410" keid="SYS_STR" veid="StyleSheet"/>
                  <b key="allowOpenNewElements">N</b>
                  <s key="forcedBreakBackType">X</s>
                  <s key="forcedBreakBackRefLeaf">X</s>
                  <b key="autoOpenNewElements">N</b>
                  <b key="askNumRows">N</b>
                  <set key="forcedContentCells" refId="3411" ln="8" eid="Reporting.com.tagetik.tables.IMatixCellLeafPositions,Reporting">
                    <ref refId="2722"/>
                    <ref refId="2723"/>
                    <ref refId="2724"/>
                    <ref refId="2725"/>
                    <ref refId="2726"/>
                    <ref refId="2727"/>
                    <ref refId="2728"/>
                    <ref refId="2729"/>
                  </set>
                  <m key="forcedEditModes" refId="3412" keid="Reporting.com.tagetik.tables.IMatixCellLeafPositions,Reporting" veid="SYS_STR"/>
                  <b key="UseTxlDeFormEditor">N</b>
                  <ref key="TxDeFormsEditorDescriptor" refId="2731"/>
                  <ref key="workspaceTableInfo" refId="2733"/>
                  <ref key="customFilters" refId="2734"/>
                </be>
              </val>
              <key>
                <s>Employees</s>
              </key>
              <val>
                <be refId="3413" clsId="MatrixPositionBlockVO">
                  <s key="positionID">Employees</s>
                  <ref key="rows" refId="2351"/>
                  <ref key="columns" refId="2408"/>
                  <ref key="matrixFilters" refId="2470"/>
                  <be key="rowHeaders" refId="3414" clsId="ReportingHeaders">
                    <m key="headers" refId="3415" keid="SYS_PR_I" veid="System.Collections.IList">
                      <key>
                        <i>-1</i>
                      </key>
                      <val>
                        <l refId="3416" ln="1">
                          <s>$Account.desc</s>
                        </l>
                      </val>
                    </m>
                    <m key="headersDims" refId="3417" keid="SYS_PR_I" veid="SYS_STR">
                      <key>
                        <i>-1</i>
                      </key>
                      <val>
                        <s>VOC</s>
                      </val>
                    </m>
                  </be>
                  <be key="columnHeaders" refId="3418" clsId="ReportingHeaders">
                    <m key="headers" refId="3419" keid="SYS_PR_I" veid="System.Collections.IList">
                      <key>
                        <i>-1</i>
                      </key>
                      <val>
                        <l refId="3420" ln="1">
                          <s>$Period.desc</s>
                        </l>
                      </val>
                    </m>
                    <m key="headersDims" refId="3421" keid="SYS_PR_I" veid="SYS_STR">
                      <key>
                        <i>-1</i>
                      </key>
                      <val>
                        <s>PER</s>
                      </val>
                    </m>
                  </be>
                  <ref key="styleType" refId="357"/>
                  <b key="subtotalOnTop">N</b>
                  <b key="leavesFirst">N</b>
                  <b key="groupSubtotal">N</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ref key="forcedDimensions" refId="2526"/>
                  <b key="bindOriginalAmountOnSave">N</b>
                  <b key="showLink">N</b>
                  <i key="index">4</i>
                  <b key="excludeValuatingSheetsWithZeroValues">N</b>
                  <m key="addictionalStyleSheets" refId="3422" keid="SYS_STR" veid="StyleSheet"/>
                  <b key="allowOpenNewElements">N</b>
                  <s key="forcedBreakBackType">X</s>
                  <s key="forcedBreakBackRefLeaf">X</s>
                  <b key="autoOpenNewElements">N</b>
                  <b key="askNumRows">N</b>
                  <set key="forcedContentCells" refId="3423" ln="0" eid="Reporting.com.tagetik.tables.IMatixCellLeafPositions,Reporting"/>
                  <m key="forcedEditModes" refId="3424" keid="Reporting.com.tagetik.tables.IMatixCellLeafPositions,Reporting" veid="SYS_STR"/>
                  <b key="UseTxlDeFormEditor">N</b>
                  <ref key="TxDeFormsEditorDescriptor" refId="2529"/>
                  <ref key="workspaceTableInfo" refId="2531"/>
                </be>
              </val>
              <key>
                <s>Controlling Hierarchy</s>
              </key>
              <val>
                <be refId="3425" clsId="MatrixPositionBlockVO">
                  <s key="positionID">Controlling Hierarchy</s>
                  <ref key="rows" refId="1977"/>
                  <ref key="columns" refId="1999"/>
                  <ref key="matrixFilters" refId="2059"/>
                  <be key="rowHeaders" refId="3426" clsId="ReportingHeaders">
                    <m key="headers" refId="3427" keid="SYS_PR_I" veid="System.Collections.IList">
                      <key>
                        <i>-1</i>
                      </key>
                      <val>
                        <l refId="3428" ln="1">
                          <s>$Account(HIERARCHY("A03")).desc</s>
                        </l>
                      </val>
                    </m>
                    <m key="headersDims" refId="3429" keid="SYS_PR_I" veid="SYS_STR">
                      <key>
                        <i>-1</i>
                      </key>
                      <val>
                        <s>VOC_A03</s>
                      </val>
                    </m>
                  </be>
                  <be key="columnHeaders" refId="3430" clsId="ReportingHeaders">
                    <m key="headers" refId="3431" keid="SYS_PR_I" veid="System.Collections.IList">
                      <key>
                        <i>-1</i>
                      </key>
                      <val>
                        <l refId="3432" ln="1">
                          <s>$Scenario.year</s>
                        </l>
                      </val>
                    </m>
                    <m key="headersDims" refId="3433"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ref key="forcedDimensions" refId="2108"/>
                  <b key="bindOriginalAmountOnSave">N</b>
                  <b key="showLink">N</b>
                  <i key="index">5</i>
                  <b key="excludeValuatingSheetsWithZeroValues">N</b>
                  <m key="addictionalStyleSheets" refId="3434" keid="SYS_STR" veid="StyleSheet"/>
                  <b key="allowOpenNewElements">N</b>
                  <s key="forcedBreakBackType">X</s>
                  <s key="forcedBreakBackRefLeaf">X</s>
                  <b key="autoOpenNewElements">N</b>
                  <b key="askNumRows">N</b>
                  <set key="forcedContentCells" refId="3435" ln="5" eid="Reporting.com.tagetik.tables.IMatixCellLeafPositions,Reporting">
                    <ref refId="2110"/>
                    <ref refId="2111"/>
                    <ref refId="2112"/>
                    <ref refId="2113"/>
                    <ref refId="2114"/>
                  </set>
                  <m key="forcedEditModes" refId="3436" keid="Reporting.com.tagetik.tables.IMatixCellLeafPositions,Reporting" veid="SYS_STR"/>
                  <b key="UseTxlDeFormEditor">N</b>
                  <ref key="TxDeFormsEditorDescriptor" refId="2116"/>
                  <ref key="workspaceTableInfo" refId="2118"/>
                  <ref key="customFilters" refId="2119"/>
                </be>
              </val>
              <key>
                <s>Investment</s>
              </key>
              <val>
                <be refId="3437" clsId="MatrixPositionBlockVO">
                  <s key="positionID">Investment</s>
                  <ref key="rows" refId="2121"/>
                  <ref key="columns" refId="2224"/>
                  <ref key="matrixFilters" refId="2284"/>
                  <be key="rowHeaders" refId="3438" clsId="ReportingHeaders">
                    <m key="headers" refId="3439" keid="SYS_PR_I" veid="System.Collections.IList">
                      <key>
                        <i>-1</i>
                      </key>
                      <val>
                        <l refId="3440" ln="1">
                          <s>$Account(HIERARCHY("A01")).desc</s>
                        </l>
                      </val>
                    </m>
                    <m key="headersDims" refId="3441" keid="SYS_PR_I" veid="SYS_STR">
                      <key>
                        <i>-1</i>
                      </key>
                      <val>
                        <s>VOC_A01</s>
                      </val>
                    </m>
                  </be>
                  <be key="columnHeaders" refId="3442" clsId="ReportingHeaders">
                    <m key="headers" refId="3443" keid="SYS_PR_I" veid="System.Collections.IList">
                      <key>
                        <i>-1</i>
                      </key>
                      <val>
                        <l refId="3444" ln="1">
                          <s>value($Scenario.year)</s>
                        </l>
                      </val>
                    </m>
                    <m key="headersDims" refId="3445" keid="SYS_PR_I" veid="SYS_STR">
                      <key>
                        <i>-1</i>
                      </key>
                      <val>
                        <s>SCE_$</s>
                      </val>
                    </m>
                  </be>
                  <ref key="styleType" refId="357"/>
                  <b key="subtotalOnTop">N</b>
                  <b key="leavesFirst">N</b>
                  <b key="groupSubtotal">S</b>
                  <b key="replaceWithPlaceholder">N</b>
                  <b key="onlyFirstHeader">N</b>
                  <b key="allowRangeBreak">N</b>
                  <b key="showZeros">N</b>
                  <i key="maxRows">0</i>
                  <ref key="rowsExpansionMode" refId="358"/>
                  <i key="maxCols">0</i>
                  <ref key="colsExpansionMode" refId="358"/>
                  <ref key="columnsAutofitMode" refId="359"/>
                  <b key="isEditabilityOnDemand">N</b>
                  <b key="useForcedBoundDims">N</b>
                  <ref key="disableHints" refId="360"/>
                  <ref key="tipoAllineamentoLordiIC" refId="361"/>
                  <ref key="forcedDimensions" refId="2333"/>
                  <b key="bindOriginalAmountOnSave">N</b>
                  <b key="showLink">N</b>
                  <i key="index">6</i>
                  <b key="excludeValuatingSheetsWithZeroValues">N</b>
                  <m key="addictionalStyleSheets" refId="3446" keid="SYS_STR" veid="StyleSheet"/>
                  <b key="allowOpenNewElements">N</b>
                  <s key="forcedBreakBackType">X</s>
                  <s key="forcedBreakBackRefLeaf">X</s>
                  <b key="autoOpenNewElements">N</b>
                  <b key="askNumRows">N</b>
                  <set key="forcedContentCells" refId="3447" ln="10" eid="Reporting.com.tagetik.tables.IMatixCellLeafPositions,Reporting">
                    <ref refId="2335"/>
                    <ref refId="2336"/>
                    <ref refId="2337"/>
                    <ref refId="2338"/>
                    <ref refId="2339"/>
                    <ref refId="2340"/>
                    <ref refId="2341"/>
                    <ref refId="2342"/>
                    <ref refId="2343"/>
                    <ref refId="2344"/>
                  </set>
                  <m key="forcedEditModes" refId="3448" keid="Reporting.com.tagetik.tables.IMatixCellLeafPositions,Reporting" veid="SYS_STR"/>
                  <b key="UseTxlDeFormEditor">N</b>
                  <ref key="TxDeFormsEditorDescriptor" refId="2346"/>
                  <ref key="workspaceTableInfo" refId="2348"/>
                  <ref key="customFilters" refId="2349"/>
                </be>
              </val>
            </m>
            <m key="cellFields" refId="3449" keid="SYS_STR" veid="CodeCellField">
              <key>
                <s>CellField00</s>
              </key>
              <val>
                <be refId="3450" clsId="CodeCellField">
                  <s key="code">CellField00</s>
                  <s key="cellField">$Period.code</s>
                </be>
              </val>
              <key>
                <s>CellField01</s>
              </key>
              <val>
                <be refId="3451" clsId="CodeCellField">
                  <s key="code">CellField01</s>
                  <s key="cellField">$Scenario.year</s>
                </be>
              </val>
            </m>
            <m key="dictionary" refId="3452" keid="SYS_STR" veid="CodeMultiDescVO">
              <key>
                <s>Dict20</s>
              </key>
              <val>
                <be refId="3453" clsId="CodeMultiDescVO">
                  <s key="code">Dict20</s>
                  <ref key="multiDescVO" refId="3002"/>
                </be>
              </val>
              <key>
                <s>Dict45</s>
              </key>
              <val>
                <be refId="3454" clsId="CodeMultiDescVO">
                  <s key="code">Dict45</s>
                  <ref key="multiDescVO" refId="3005"/>
                </be>
              </val>
              <key>
                <s>Dict24</s>
              </key>
              <val>
                <be refId="3455" clsId="CodeMultiDescVO">
                  <s key="code">Dict24</s>
                  <ref key="multiDescVO" refId="3008"/>
                </be>
              </val>
              <key>
                <s>Dict34</s>
              </key>
              <val>
                <be refId="3456" clsId="CodeMultiDescVO">
                  <s key="code">Dict34</s>
                  <ref key="multiDescVO" refId="3011"/>
                </be>
              </val>
              <key>
                <s>Dict51</s>
              </key>
              <val>
                <be refId="3457" clsId="CodeMultiDescVO">
                  <s key="code">Dict51</s>
                  <ref key="multiDescVO" refId="3014"/>
                </be>
              </val>
              <key>
                <s>Dict49</s>
              </key>
              <val>
                <be refId="3458" clsId="CodeMultiDescVO">
                  <s key="code">Dict49</s>
                  <ref key="multiDescVO" refId="3017"/>
                </be>
              </val>
              <key>
                <s>Dict58</s>
              </key>
              <val>
                <be refId="3459" clsId="CodeMultiDescVO">
                  <s key="code">Dict58</s>
                  <ref key="multiDescVO" refId="3020"/>
                </be>
              </val>
              <key>
                <s>Dict48</s>
              </key>
              <val>
                <be refId="3460" clsId="CodeMultiDescVO">
                  <s key="code">Dict48</s>
                  <ref key="multiDescVO" refId="3023"/>
                </be>
              </val>
              <key>
                <s>Dict19</s>
              </key>
              <val>
                <be refId="3461" clsId="CodeMultiDescVO">
                  <s key="code">Dict19</s>
                  <ref key="multiDescVO" refId="3026"/>
                </be>
              </val>
              <key>
                <s>Dict09</s>
              </key>
              <val>
                <be refId="3462" clsId="CodeMultiDescVO">
                  <s key="code">Dict09</s>
                  <ref key="multiDescVO" refId="3029"/>
                </be>
              </val>
              <key>
                <s>Dict18</s>
              </key>
              <val>
                <be refId="3463" clsId="CodeMultiDescVO">
                  <s key="code">Dict18</s>
                  <ref key="multiDescVO" refId="3032"/>
                </be>
              </val>
              <key>
                <s>Dict08</s>
              </key>
              <val>
                <be refId="3464" clsId="CodeMultiDescVO">
                  <s key="code">Dict08</s>
                  <ref key="multiDescVO" refId="3035"/>
                </be>
              </val>
              <key>
                <s>Dict38</s>
              </key>
              <val>
                <be refId="3465" clsId="CodeMultiDescVO">
                  <s key="code">Dict38</s>
                  <ref key="multiDescVO" refId="3038"/>
                </be>
              </val>
              <key>
                <s>Dict28</s>
              </key>
              <val>
                <be refId="3466" clsId="CodeMultiDescVO">
                  <s key="code">Dict28</s>
                  <ref key="multiDescVO" refId="3041"/>
                </be>
              </val>
              <key>
                <s>Dict41</s>
              </key>
              <val>
                <be refId="3467" clsId="CodeMultiDescVO">
                  <s key="code">Dict41</s>
                  <ref key="multiDescVO" refId="3044"/>
                </be>
              </val>
              <key>
                <s>Dict29</s>
              </key>
              <val>
                <be refId="3468" clsId="CodeMultiDescVO">
                  <s key="code">Dict29</s>
                  <ref key="multiDescVO" refId="3047"/>
                </be>
              </val>
              <key>
                <s>Dict52</s>
              </key>
              <val>
                <be refId="3469" clsId="CodeMultiDescVO">
                  <s key="code">Dict52</s>
                  <ref key="multiDescVO" refId="3050"/>
                </be>
              </val>
              <key>
                <s>Dict26</s>
              </key>
              <val>
                <be refId="3470" clsId="CodeMultiDescVO">
                  <s key="code">Dict26</s>
                  <ref key="multiDescVO" refId="3053"/>
                </be>
              </val>
              <key>
                <s>Dict37</s>
              </key>
              <val>
                <be refId="3471" clsId="CodeMultiDescVO">
                  <s key="code">Dict37</s>
                  <ref key="multiDescVO" refId="3056"/>
                </be>
              </val>
              <key>
                <s>Dict46</s>
              </key>
              <val>
                <be refId="3472" clsId="CodeMultiDescVO">
                  <s key="code">Dict46</s>
                  <ref key="multiDescVO" refId="3059"/>
                </be>
              </val>
              <key>
                <s>Dict33</s>
              </key>
              <val>
                <be refId="3473" clsId="CodeMultiDescVO">
                  <s key="code">Dict33</s>
                  <ref key="multiDescVO" refId="3062"/>
                </be>
              </val>
              <key>
                <s>Dict50</s>
              </key>
              <val>
                <be refId="3474" clsId="CodeMultiDescVO">
                  <s key="code">Dict50</s>
                  <ref key="multiDescVO" refId="3065"/>
                </be>
              </val>
              <key>
                <s>Dict40</s>
              </key>
              <val>
                <be refId="3475" clsId="CodeMultiDescVO">
                  <s key="code">Dict40</s>
                  <ref key="multiDescVO" refId="3068"/>
                </be>
              </val>
              <key>
                <s>Dict22</s>
              </key>
              <val>
                <be refId="3476" clsId="CodeMultiDescVO">
                  <s key="code">Dict22</s>
                  <ref key="multiDescVO" refId="3071"/>
                </be>
              </val>
              <key>
                <s>Dict10</s>
              </key>
              <val>
                <be refId="3477" clsId="CodeMultiDescVO">
                  <s key="code">Dict10</s>
                  <ref key="multiDescVO" refId="3074"/>
                </be>
              </val>
              <key>
                <s>Dict00</s>
              </key>
              <val>
                <be refId="3478" clsId="CodeMultiDescVO">
                  <s key="code">Dict00</s>
                  <ref key="multiDescVO" refId="3077"/>
                </be>
              </val>
              <key>
                <s>Dict30</s>
              </key>
              <val>
                <be refId="3479" clsId="CodeMultiDescVO">
                  <s key="code">Dict30</s>
                  <ref key="multiDescVO" refId="3080"/>
                </be>
              </val>
              <key>
                <s>Dict36</s>
              </key>
              <val>
                <be refId="3480" clsId="CodeMultiDescVO">
                  <s key="code">Dict36</s>
                  <ref key="multiDescVO" refId="3083"/>
                </be>
              </val>
              <key>
                <s>Dict39</s>
              </key>
              <val>
                <be refId="3481" clsId="CodeMultiDescVO">
                  <s key="code">Dict39</s>
                  <ref key="multiDescVO" refId="3086"/>
                </be>
              </val>
              <key>
                <s>Dict23</s>
              </key>
              <val>
                <be refId="3482" clsId="CodeMultiDescVO">
                  <s key="code">Dict23</s>
                  <ref key="multiDescVO" refId="3089"/>
                </be>
              </val>
              <key>
                <s>Dict42</s>
              </key>
              <val>
                <be refId="3483" clsId="CodeMultiDescVO">
                  <s key="code">Dict42</s>
                  <ref key="multiDescVO" refId="3092"/>
                </be>
              </val>
              <key>
                <s>Dict54</s>
              </key>
              <val>
                <be refId="3484" clsId="CodeMultiDescVO">
                  <s key="code">Dict54</s>
                  <ref key="multiDescVO" refId="3095"/>
                </be>
              </val>
              <key>
                <s>Dict44</s>
              </key>
              <val>
                <be refId="3485" clsId="CodeMultiDescVO">
                  <s key="code">Dict44</s>
                  <ref key="multiDescVO" refId="3098"/>
                </be>
              </val>
              <key>
                <s>Dict53</s>
              </key>
              <val>
                <be refId="3486" clsId="CodeMultiDescVO">
                  <s key="code">Dict53</s>
                  <ref key="multiDescVO" refId="3101"/>
                </be>
              </val>
              <key>
                <s>Dict43</s>
              </key>
              <val>
                <be refId="3487" clsId="CodeMultiDescVO">
                  <s key="code">Dict43</s>
                  <ref key="multiDescVO" refId="3104"/>
                </be>
              </val>
              <key>
                <s>Dict14</s>
              </key>
              <val>
                <be refId="3488" clsId="CodeMultiDescVO">
                  <s key="code">Dict14</s>
                  <ref key="multiDescVO" refId="3107"/>
                </be>
              </val>
              <key>
                <s>Dict04</s>
              </key>
              <val>
                <be refId="3489" clsId="CodeMultiDescVO">
                  <s key="code">Dict04</s>
                  <ref key="multiDescVO" refId="3110"/>
                </be>
              </val>
              <key>
                <s>Dict13</s>
              </key>
              <val>
                <be refId="3490" clsId="CodeMultiDescVO">
                  <s key="code">Dict13</s>
                  <ref key="multiDescVO" refId="3113"/>
                </be>
              </val>
              <key>
                <s>Dict03</s>
              </key>
              <val>
                <be refId="3491" clsId="CodeMultiDescVO">
                  <s key="code">Dict03</s>
                  <ref key="multiDescVO" refId="3116"/>
                </be>
              </val>
              <key>
                <s>Dict12</s>
              </key>
              <val>
                <be refId="3492" clsId="CodeMultiDescVO">
                  <s key="code">Dict12</s>
                  <ref key="multiDescVO" refId="3119"/>
                </be>
              </val>
              <key>
                <s>Dict02</s>
              </key>
              <val>
                <be refId="3493" clsId="CodeMultiDescVO">
                  <s key="code">Dict02</s>
                  <ref key="multiDescVO" refId="3122"/>
                </be>
              </val>
              <key>
                <s>Dict11</s>
              </key>
              <val>
                <be refId="3494" clsId="CodeMultiDescVO">
                  <s key="code">Dict11</s>
                  <ref key="multiDescVO" refId="3125"/>
                </be>
              </val>
              <key>
                <s>Dict01</s>
              </key>
              <val>
                <be refId="3495" clsId="CodeMultiDescVO">
                  <s key="code">Dict01</s>
                  <ref key="multiDescVO" refId="3128"/>
                </be>
              </val>
              <key>
                <s>Dict31</s>
              </key>
              <val>
                <be refId="3496" clsId="CodeMultiDescVO">
                  <s key="code">Dict31</s>
                  <ref key="multiDescVO" refId="3131"/>
                </be>
              </val>
              <key>
                <s>Dict21</s>
              </key>
              <val>
                <be refId="3497" clsId="CodeMultiDescVO">
                  <s key="code">Dict21</s>
                  <ref key="multiDescVO" refId="3134"/>
                </be>
              </val>
              <key>
                <s>Dict27</s>
              </key>
              <val>
                <be refId="3498" clsId="CodeMultiDescVO">
                  <s key="code">Dict27</s>
                  <ref key="multiDescVO" refId="3137"/>
                </be>
              </val>
              <key>
                <s>Dict47</s>
              </key>
              <val>
                <be refId="3499" clsId="CodeMultiDescVO">
                  <s key="code">Dict47</s>
                  <ref key="multiDescVO" refId="3140"/>
                </be>
              </val>
              <key>
                <s>Dict56</s>
              </key>
              <val>
                <be refId="3500" clsId="CodeMultiDescVO">
                  <s key="code">Dict56</s>
                  <ref key="multiDescVO" refId="3143"/>
                </be>
              </val>
              <key>
                <s>Dict55</s>
              </key>
              <val>
                <be refId="3501" clsId="CodeMultiDescVO">
                  <s key="code">Dict55</s>
                  <ref key="multiDescVO" refId="3146"/>
                </be>
              </val>
              <key>
                <s>Dict17</s>
              </key>
              <val>
                <be refId="3502" clsId="CodeMultiDescVO">
                  <s key="code">Dict17</s>
                  <ref key="multiDescVO" refId="3149"/>
                </be>
              </val>
              <key>
                <s>Dict07</s>
              </key>
              <val>
                <be refId="3503" clsId="CodeMultiDescVO">
                  <s key="code">Dict07</s>
                  <ref key="multiDescVO" refId="3152"/>
                </be>
              </val>
              <key>
                <s>Dict16</s>
              </key>
              <val>
                <be refId="3504" clsId="CodeMultiDescVO">
                  <s key="code">Dict16</s>
                  <ref key="multiDescVO" refId="3155"/>
                </be>
              </val>
              <key>
                <s>Dict06</s>
              </key>
              <val>
                <be refId="3505" clsId="CodeMultiDescVO">
                  <s key="code">Dict06</s>
                  <ref key="multiDescVO" refId="3158"/>
                </be>
              </val>
              <key>
                <s>Dict15</s>
              </key>
              <val>
                <be refId="3506" clsId="CodeMultiDescVO">
                  <s key="code">Dict15</s>
                  <ref key="multiDescVO" refId="3161"/>
                </be>
              </val>
              <key>
                <s>Dict05</s>
              </key>
              <val>
                <be refId="3507" clsId="CodeMultiDescVO">
                  <s key="code">Dict05</s>
                  <ref key="multiDescVO" refId="3164"/>
                </be>
              </val>
              <key>
                <s>Dict35</s>
              </key>
              <val>
                <be refId="3508" clsId="CodeMultiDescVO">
                  <s key="code">Dict35</s>
                  <ref key="multiDescVO" refId="3167"/>
                </be>
              </val>
              <key>
                <s>Dict32</s>
              </key>
              <val>
                <be refId="3509" clsId="CodeMultiDescVO">
                  <s key="code">Dict32</s>
                  <ref key="multiDescVO" refId="3170"/>
                </be>
              </val>
              <key>
                <s>Dict25</s>
              </key>
              <val>
                <be refId="3510" clsId="CodeMultiDescVO">
                  <s key="code">Dict25</s>
                  <ref key="multiDescVO" refId="3173"/>
                </be>
              </val>
            </m>
            <m key="controlExpressions" refId="3511" keid="SYS_STR" veid="CodedExpControlloProspetto"/>
            <m key="inlineParameters" refId="3512" keid="SYS_STR" veid="CodedInlineParameter"/>
            <m key="queries" refId="3513" keid="SYS_STR" veid="Reporting.com.tagetik.query.IUserDefinedQueryVO,Reporting"/>
            <be key="sheets" refId="3514" clsId="FilterNode">
              <l key="dimensionOids" refId="3515" ln="0" eid="DimensionOid"/>
              <l key="AdHocParamDimensionOids" refId="3516" ln="0" eid="DimensionOid"/>
              <be key="data" refId="3517" clsId="FilterNodeData">
                <ref key="filterNode" refId="3514"/>
                <i key="segmentLevel">0</i>
                <ref key="segment" refId="22"/>
                <b key="placeHolder">N</b>
                <ref key="weight" refId="23"/>
                <be key="textMatchingCondition" refId="351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3519" keid="SYS_STR" veid="ElaborationsLauncher"/>
            <m key="actionLists" refId="3520" keid="SYS_STR" veid="Reporting.com.tagetik.actionlist.ISnapshotActionList,Reporting"/>
            <l key="areas" refId="3521" ln="0" eid="SYS_STR"/>
            <l key="charts" refId="3522" ln="0" eid="SYS_STR"/>
            <l key="pivots" refId="3523" ln="0" eid="SYS_STR"/>
          </be>
        </val>
      </m>
      <m key="templateLayouts" refId="3524" keid="SYS_STR" veid="Reporting.com.tagetik.report.IReportTemplateLayoutVO,Reporting">
        <key>
          <s>Template02</s>
        </key>
        <val>
          <be refId="3525" clsId="ReportTemplateLayoutVO">
            <i key="index">2</i>
            <s key="code">Template02</s>
            <m key="cellFieldAddresses" refId="3526" keid="SYS_STR" veid="Reporting.com.tagetik.spreadsheet.gridwrappers.IGridReaderVO,Reporting"/>
            <m key="controlExpressionsAddresses" refId="3527" keid="SYS_STR" veid="Reporting.com.tagetik.spreadsheet.gridwrappers.IGridReaderVO,Reporting"/>
            <m key="inlineParameterAddresses" refId="3528" keid="SYS_STR" veid="Reporting.com.tagetik.spreadsheet.gridwrappers.IGridReaderVO,Reporting"/>
            <m key="dictionaryAddresses" refId="3529" keid="SYS_STR" veid="Reporting.com.tagetik.spreadsheet.gridwrappers.IGridReaderVO,Reporting"/>
            <m key="hyperlinkAddresses" refId="3530" keid="SYS_STR" veid="Reporting.com.tagetik.spreadsheet.gridwrappers.IGridReaderVO,Reporting"/>
            <m key="matrixGridReaders" refId="3531" keid="SYS_STR" veid="Reporting.com.tagetik.spreadsheet.gridwrappers.IGridReaderVO,Reporting"/>
            <m key="queryGridReaders" refId="3532" keid="SYS_STR" veid="Reporting.com.tagetik.spreadsheet.gridwrappers.IGridReaderVO,Reporting"/>
          </be>
        </val>
        <key>
          <s>Template01</s>
        </key>
        <val>
          <be refId="3533" clsId="ReportTemplateLayoutVO">
            <i key="index">1</i>
            <s key="code">Template01</s>
            <m key="cellFieldAddresses" refId="3534" keid="SYS_STR" veid="Reporting.com.tagetik.spreadsheet.gridwrappers.IGridReaderVO,Reporting"/>
            <m key="controlExpressionsAddresses" refId="3535" keid="SYS_STR" veid="Reporting.com.tagetik.spreadsheet.gridwrappers.IGridReaderVO,Reporting"/>
            <m key="inlineParameterAddresses" refId="3536" keid="SYS_STR" veid="Reporting.com.tagetik.spreadsheet.gridwrappers.IGridReaderVO,Reporting"/>
            <m key="dictionaryAddresses" refId="3537" keid="SYS_STR" veid="Reporting.com.tagetik.spreadsheet.gridwrappers.IGridReaderVO,Reporting">
              <key>
                <s>Dict06</s>
              </key>
              <val>
                <be refId="3538" clsId="ExcelCompactGridReaderVO">
                  <be key="element" refId="3539" clsId="BasicLogicalElement">
                    <i key="columnHeadersCount">0</i>
                    <i key="rowHeadersCount">0</i>
                    <i key="valueColumns">1</i>
                    <i key="valueRows">1</i>
                  </be>
                  <s key="firstCell">C23</s>
                </be>
              </val>
            </m>
            <m key="hyperlinkAddresses" refId="3540" keid="SYS_STR" veid="Reporting.com.tagetik.spreadsheet.gridwrappers.IGridReaderVO,Reporting"/>
            <m key="matrixGridReaders" refId="3541" keid="SYS_STR" veid="Reporting.com.tagetik.spreadsheet.gridwrappers.IGridReaderVO,Reporting"/>
            <m key="queryGridReaders" refId="3542" keid="SYS_STR" veid="Reporting.com.tagetik.spreadsheet.gridwrappers.IGridReaderVO,Reporting"/>
          </be>
        </val>
        <key>
          <s>Template00</s>
        </key>
        <val>
          <be refId="3543" clsId="ReportTemplateLayoutVO">
            <i key="index">0</i>
            <s key="code">Template00</s>
            <m key="cellFieldAddresses" refId="3544" keid="SYS_STR" veid="Reporting.com.tagetik.spreadsheet.gridwrappers.IGridReaderVO,Reporting">
              <key>
                <s>CellField01</s>
              </key>
              <val>
                <be refId="3545" clsId="ExcelCompactGridReaderVO">
                  <be key="element" refId="3546" clsId="BasicLogicalElement">
                    <i key="columnHeadersCount">0</i>
                    <i key="rowHeadersCount">0</i>
                    <i key="valueColumns">1</i>
                    <i key="valueRows">1</i>
                  </be>
                  <s key="firstCell">M5</s>
                </be>
              </val>
              <key>
                <s>CellField00</s>
              </key>
              <val>
                <be refId="3547" clsId="ExcelCompactGridReaderVO">
                  <be key="element" refId="3548" clsId="BasicLogicalElement">
                    <i key="columnHeadersCount">0</i>
                    <i key="rowHeadersCount">0</i>
                    <i key="valueColumns">1</i>
                    <i key="valueRows">1</i>
                  </be>
                  <s key="firstCell">M3</s>
                </be>
              </val>
            </m>
            <m key="controlExpressionsAddresses" refId="3549" keid="SYS_STR" veid="Reporting.com.tagetik.spreadsheet.gridwrappers.IGridReaderVO,Reporting"/>
            <m key="inlineParameterAddresses" refId="3550" keid="SYS_STR" veid="Reporting.com.tagetik.spreadsheet.gridwrappers.IGridReaderVO,Reporting"/>
            <m key="dictionaryAddresses" refId="3551" keid="SYS_STR" veid="Reporting.com.tagetik.spreadsheet.gridwrappers.IGridReaderVO,Reporting">
              <key>
                <s>Dict19</s>
              </key>
              <val>
                <be refId="3552" clsId="ExcelCompactGridReaderVO">
                  <be key="element" refId="3553" clsId="BasicLogicalElement">
                    <i key="columnHeadersCount">0</i>
                    <i key="rowHeadersCount">0</i>
                    <i key="valueColumns">1</i>
                    <i key="valueRows">1</i>
                  </be>
                  <s key="firstCell">B66</s>
                </be>
              </val>
              <key>
                <s>Dict43</s>
              </key>
              <val>
                <be refId="3554" clsId="ExcelCompactGridReaderVO">
                  <be key="element" refId="3555" clsId="BasicLogicalElement">
                    <i key="columnHeadersCount">0</i>
                    <i key="rowHeadersCount">0</i>
                    <i key="valueColumns">1</i>
                    <i key="valueRows">1</i>
                  </be>
                  <s key="firstCell">H55</s>
                </be>
              </val>
              <key>
                <s>Dict53</s>
              </key>
              <val>
                <be refId="3556" clsId="ExcelCompactGridReaderVO">
                  <be key="element" refId="3557" clsId="BasicLogicalElement">
                    <i key="columnHeadersCount">0</i>
                    <i key="rowHeadersCount">0</i>
                    <i key="valueColumns">1</i>
                    <i key="valueRows">1</i>
                  </be>
                  <s key="firstCell">I58</s>
                </be>
              </val>
              <key>
                <s>Dict23</s>
              </key>
              <val>
                <be refId="3558" clsId="ExcelCompactGridReaderVO">
                  <be key="element" refId="3559" clsId="BasicLogicalElement">
                    <i key="columnHeadersCount">0</i>
                    <i key="rowHeadersCount">0</i>
                    <i key="valueColumns">1</i>
                    <i key="valueRows">1</i>
                  </be>
                  <s key="firstCell">B70</s>
                </be>
              </val>
              <key>
                <s>Dict33</s>
              </key>
              <val>
                <be refId="3560" clsId="ExcelCompactGridReaderVO">
                  <be key="element" refId="3561" clsId="BasicLogicalElement">
                    <i key="columnHeadersCount">0</i>
                    <i key="rowHeadersCount">0</i>
                    <i key="valueColumns">1</i>
                    <i key="valueRows">1</i>
                  </be>
                  <s key="firstCell">H107</s>
                </be>
              </val>
              <key>
                <s>Dict03</s>
              </key>
              <val>
                <be refId="3562" clsId="ExcelCompactGridReaderVO">
                  <be key="element" refId="3563" clsId="BasicLogicalElement">
                    <i key="columnHeadersCount">0</i>
                    <i key="rowHeadersCount">0</i>
                    <i key="valueColumns">1</i>
                    <i key="valueRows">1</i>
                  </be>
                  <s key="firstCell">B59</s>
                </be>
              </val>
              <key>
                <s>Dict13</s>
              </key>
              <val>
                <be refId="3564" clsId="ExcelCompactGridReaderVO">
                  <be key="element" refId="3565" clsId="BasicLogicalElement">
                    <i key="columnHeadersCount">0</i>
                    <i key="rowHeadersCount">0</i>
                    <i key="valueColumns">1</i>
                    <i key="valueRows">1</i>
                  </be>
                  <s key="firstCell">B57</s>
                </be>
              </val>
              <key>
                <s>Dict46</s>
              </key>
              <val>
                <be refId="3566" clsId="ExcelCompactGridReaderVO">
                  <be key="element" refId="3567" clsId="BasicLogicalElement">
                    <i key="columnHeadersCount">0</i>
                    <i key="rowHeadersCount">0</i>
                    <i key="valueColumns">1</i>
                    <i key="valueRows">1</i>
                  </be>
                  <s key="firstCell">G56</s>
                </be>
              </val>
              <key>
                <s>Dict56</s>
              </key>
              <val>
                <be refId="3568" clsId="ExcelCompactGridReaderVO">
                  <be key="element" refId="3569" clsId="BasicLogicalElement">
                    <i key="columnHeadersCount">0</i>
                    <i key="rowHeadersCount">0</i>
                    <i key="valueColumns">1</i>
                    <i key="valueRows">1</i>
                  </be>
                  <s key="firstCell">F58</s>
                </be>
              </val>
              <key>
                <s>Dict26</s>
              </key>
              <val>
                <be refId="3570" clsId="ExcelCompactGridReaderVO">
                  <be key="element" refId="3571" clsId="BasicLogicalElement">
                    <i key="columnHeadersCount">0</i>
                    <i key="rowHeadersCount">0</i>
                    <i key="valueColumns">1</i>
                    <i key="valueRows">1</i>
                  </be>
                  <s key="firstCell">B53</s>
                </be>
              </val>
              <key>
                <s>Dict36</s>
              </key>
              <val>
                <be refId="3572" clsId="ExcelCompactGridReaderVO">
                  <be key="element" refId="3573" clsId="BasicLogicalElement">
                    <i key="columnHeadersCount">0</i>
                    <i key="rowHeadersCount">0</i>
                    <i key="valueColumns">1</i>
                    <i key="valueRows">1</i>
                  </be>
                  <s key="firstCell">G55</s>
                </be>
              </val>
              <key>
                <s>Dict06</s>
              </key>
              <val>
                <be refId="3574" clsId="ExcelCompactGridReaderVO">
                  <be key="element" refId="3575" clsId="BasicLogicalElement">
                    <i key="columnHeadersCount">0</i>
                    <i key="rowHeadersCount">0</i>
                    <i key="valueColumns">1</i>
                    <i key="valueRows">1</i>
                  </be>
                  <s key="firstCell">B74</s>
                </be>
              </val>
              <key>
                <s>Dict16</s>
              </key>
              <val>
                <be refId="3576" clsId="ExcelCompactGridReaderVO">
                  <be key="element" refId="3577" clsId="BasicLogicalElement">
                    <i key="columnHeadersCount">0</i>
                    <i key="rowHeadersCount">0</i>
                    <i key="valueColumns">1</i>
                    <i key="valueRows">1</i>
                  </be>
                  <s key="firstCell">I64</s>
                </be>
              </val>
              <key>
                <s>Dict48</s>
              </key>
              <val>
                <be refId="3578" clsId="ExcelCompactGridReaderVO">
                  <be key="element" refId="3579" clsId="BasicLogicalElement">
                    <i key="columnHeadersCount">0</i>
                    <i key="rowHeadersCount">0</i>
                    <i key="valueColumns">1</i>
                    <i key="valueRows">1</i>
                  </be>
                  <s key="firstCell">I56</s>
                </be>
              </val>
              <key>
                <s>Dict55</s>
              </key>
              <val>
                <be refId="3580" clsId="ExcelCompactGridReaderVO">
                  <be key="element" refId="3581" clsId="BasicLogicalElement">
                    <i key="columnHeadersCount">0</i>
                    <i key="rowHeadersCount">0</i>
                    <i key="valueColumns">1</i>
                    <i key="valueRows">1</i>
                  </be>
                  <s key="firstCell">G58</s>
                </be>
              </val>
              <key>
                <s>Dict25</s>
              </key>
              <val>
                <be refId="3582" clsId="ExcelCompactGridReaderVO">
                  <be key="element" refId="3583" clsId="BasicLogicalElement">
                    <i key="columnHeadersCount">0</i>
                    <i key="rowHeadersCount">0</i>
                    <i key="valueColumns">1</i>
                    <i key="valueRows">1</i>
                  </be>
                  <s key="firstCell">B72</s>
                </be>
              </val>
              <key>
                <s>Dict35</s>
              </key>
              <val>
                <be refId="3584" clsId="ExcelCompactGridReaderVO">
                  <be key="element" refId="3585" clsId="BasicLogicalElement">
                    <i key="columnHeadersCount">0</i>
                    <i key="rowHeadersCount">0</i>
                    <i key="valueColumns">1</i>
                    <i key="valueRows">1</i>
                  </be>
                  <s key="firstCell">H64</s>
                </be>
              </val>
              <key>
                <s>Dict05</s>
              </key>
              <val>
                <be refId="3586" clsId="ExcelCompactGridReaderVO">
                  <be key="element" refId="3587" clsId="BasicLogicalElement">
                    <i key="columnHeadersCount">0</i>
                    <i key="rowHeadersCount">0</i>
                    <i key="valueColumns">1</i>
                    <i key="valueRows">1</i>
                  </be>
                  <s key="firstCell">B73</s>
                </be>
              </val>
              <key>
                <s>Dict15</s>
              </key>
              <val>
                <be refId="3588" clsId="ExcelCompactGridReaderVO">
                  <be key="element" refId="3589" clsId="BasicLogicalElement">
                    <i key="columnHeadersCount">0</i>
                    <i key="rowHeadersCount">0</i>
                    <i key="valueColumns">1</i>
                    <i key="valueRows">1</i>
                  </be>
                  <s key="firstCell">B61</s>
                </be>
              </val>
              <key>
                <s>Dict58</s>
              </key>
              <val>
                <be refId="3590" clsId="ExcelCompactGridReaderVO">
                  <be key="element" refId="3591" clsId="BasicLogicalElement">
                    <i key="columnHeadersCount">0</i>
                    <i key="rowHeadersCount">0</i>
                    <i key="valueColumns">1</i>
                    <i key="valueRows">1</i>
                  </be>
                  <s key="firstCell">D58</s>
                </be>
              </val>
              <key>
                <s>Dict40</s>
              </key>
              <val>
                <be refId="3592" clsId="ExcelCompactGridReaderVO">
                  <be key="element" refId="3593" clsId="BasicLogicalElement">
                    <i key="columnHeadersCount">0</i>
                    <i key="rowHeadersCount">0</i>
                    <i key="valueColumns">1</i>
                    <i key="valueRows">1</i>
                  </be>
                  <s key="firstCell">I67</s>
                </be>
              </val>
              <key>
                <s>Dict50</s>
              </key>
              <val>
                <be refId="3594" clsId="ExcelCompactGridReaderVO">
                  <be key="element" refId="3595" clsId="BasicLogicalElement">
                    <i key="columnHeadersCount">0</i>
                    <i key="rowHeadersCount">0</i>
                    <i key="valueColumns">1</i>
                    <i key="valueRows">1</i>
                  </be>
                  <s key="firstCell">G57</s>
                </be>
              </val>
              <key>
                <s>Dict20</s>
              </key>
              <val>
                <be refId="3596" clsId="ExcelCompactGridReaderVO">
                  <be key="element" refId="3597" clsId="BasicLogicalElement">
                    <i key="columnHeadersCount">0</i>
                    <i key="rowHeadersCount">0</i>
                    <i key="valueColumns">1</i>
                    <i key="valueRows">1</i>
                  </be>
                  <s key="firstCell">B67</s>
                </be>
              </val>
              <key>
                <s>Dict30</s>
              </key>
              <val>
                <be refId="3598" clsId="ExcelCompactGridReaderVO">
                  <be key="element" refId="3599" clsId="BasicLogicalElement">
                    <i key="columnHeadersCount">0</i>
                    <i key="rowHeadersCount">0</i>
                    <i key="valueColumns">1</i>
                    <i key="valueRows">1</i>
                  </be>
                  <s key="firstCell">F108</s>
                </be>
              </val>
              <key>
                <s>Dict00</s>
              </key>
              <val>
                <be refId="3600" clsId="ExcelCompactGridReaderVO">
                  <be key="element" refId="3601" clsId="BasicLogicalElement">
                    <i key="columnHeadersCount">0</i>
                    <i key="rowHeadersCount">0</i>
                    <i key="valueColumns">1</i>
                    <i key="valueRows">1</i>
                  </be>
                  <s key="firstCell">D54</s>
                </be>
              </val>
              <key>
                <s>Dict10</s>
              </key>
              <val>
                <be refId="3602" clsId="ExcelCompactGridReaderVO">
                  <be key="element" refId="3603" clsId="BasicLogicalElement">
                    <i key="columnHeadersCount">0</i>
                    <i key="rowHeadersCount">0</i>
                    <i key="valueColumns">1</i>
                    <i key="valueRows">1</i>
                  </be>
                  <s key="firstCell">D74</s>
                </be>
              </val>
              <key>
                <s>Dict47</s>
              </key>
              <val>
                <be refId="3604" clsId="ExcelCompactGridReaderVO">
                  <be key="element" refId="3605" clsId="BasicLogicalElement">
                    <i key="columnHeadersCount">0</i>
                    <i key="rowHeadersCount">0</i>
                    <i key="valueColumns">1</i>
                    <i key="valueRows">1</i>
                  </be>
                  <s key="firstCell">H56</s>
                </be>
              </val>
              <key>
                <s>Dict27</s>
              </key>
              <val>
                <be refId="3606" clsId="ExcelCompactGridReaderVO">
                  <be key="element" refId="3607" clsId="BasicLogicalElement">
                    <i key="columnHeadersCount">0</i>
                    <i key="rowHeadersCount">0</i>
                    <i key="valueColumns">1</i>
                    <i key="valueRows">1</i>
                  </be>
                  <s key="firstCell">E107</s>
                </be>
              </val>
              <key>
                <s>Dict37</s>
              </key>
              <val>
                <be refId="3608" clsId="ExcelCompactGridReaderVO">
                  <be key="element" refId="3609" clsId="BasicLogicalElement">
                    <i key="columnHeadersCount">0</i>
                    <i key="rowHeadersCount">0</i>
                    <i key="valueColumns">1</i>
                    <i key="valueRows">1</i>
                  </be>
                  <s key="firstCell">G64</s>
                </be>
              </val>
              <key>
                <s>Dict07</s>
              </key>
              <val>
                <be refId="3610" clsId="ExcelCompactGridReaderVO">
                  <be key="element" refId="3611" clsId="BasicLogicalElement">
                    <i key="columnHeadersCount">0</i>
                    <i key="rowHeadersCount">0</i>
                    <i key="valueColumns">1</i>
                    <i key="valueRows">1</i>
                  </be>
                  <s key="firstCell">B75</s>
                </be>
              </val>
              <key>
                <s>Dict17</s>
              </key>
              <val>
                <be refId="3612" clsId="ExcelCompactGridReaderVO">
                  <be key="element" refId="3613" clsId="BasicLogicalElement">
                    <i key="columnHeadersCount">0</i>
                    <i key="rowHeadersCount">0</i>
                    <i key="valueColumns">1</i>
                    <i key="valueRows">1</i>
                  </be>
                  <s key="firstCell">B63</s>
                </be>
              </val>
              <key>
                <s>Dict28</s>
              </key>
              <val>
                <be refId="3614" clsId="ExcelCompactGridReaderVO">
                  <be key="element" refId="3615" clsId="BasicLogicalElement">
                    <i key="columnHeadersCount">0</i>
                    <i key="rowHeadersCount">0</i>
                    <i key="valueColumns">1</i>
                    <i key="valueRows">1</i>
                  </be>
                  <s key="firstCell">E108</s>
                </be>
              </val>
              <key>
                <s>Dict38</s>
              </key>
              <val>
                <be refId="3616" clsId="ExcelCompactGridReaderVO">
                  <be key="element" refId="3617" clsId="BasicLogicalElement">
                    <i key="columnHeadersCount">0</i>
                    <i key="rowHeadersCount">0</i>
                    <i key="valueColumns">1</i>
                    <i key="valueRows">1</i>
                  </be>
                  <s key="firstCell">E58</s>
                </be>
              </val>
              <key>
                <s>Dict08</s>
              </key>
              <val>
                <be refId="3618" clsId="ExcelCompactGridReaderVO">
                  <be key="element" refId="3619" clsId="BasicLogicalElement">
                    <i key="columnHeadersCount">0</i>
                    <i key="rowHeadersCount">0</i>
                    <i key="valueColumns">1</i>
                    <i key="valueRows">1</i>
                  </be>
                  <s key="firstCell">B76</s>
                </be>
              </val>
              <key>
                <s>Dict18</s>
              </key>
              <val>
                <be refId="3620" clsId="ExcelCompactGridReaderVO">
                  <be key="element" refId="3621" clsId="BasicLogicalElement">
                    <i key="columnHeadersCount">0</i>
                    <i key="rowHeadersCount">0</i>
                    <i key="valueColumns">1</i>
                    <i key="valueRows">1</i>
                  </be>
                  <s key="firstCell">B64</s>
                </be>
              </val>
              <key>
                <s>Dict42</s>
              </key>
              <val>
                <be refId="3622" clsId="ExcelCompactGridReaderVO">
                  <be key="element" refId="3623" clsId="BasicLogicalElement">
                    <i key="columnHeadersCount">0</i>
                    <i key="rowHeadersCount">0</i>
                    <i key="valueColumns">1</i>
                    <i key="valueRows">1</i>
                  </be>
                  <s key="firstCell">E65</s>
                </be>
              </val>
              <key>
                <s>Dict52</s>
              </key>
              <val>
                <be refId="3624" clsId="ExcelCompactGridReaderVO">
                  <be key="element" refId="3625" clsId="BasicLogicalElement">
                    <i key="columnHeadersCount">0</i>
                    <i key="rowHeadersCount">0</i>
                    <i key="valueColumns">1</i>
                    <i key="valueRows">1</i>
                  </be>
                  <s key="firstCell">I57</s>
                </be>
              </val>
              <key>
                <s>Dict22</s>
              </key>
              <val>
                <be refId="3626" clsId="ExcelCompactGridReaderVO">
                  <be key="element" refId="3627" clsId="BasicLogicalElement">
                    <i key="columnHeadersCount">0</i>
                    <i key="rowHeadersCount">0</i>
                    <i key="valueColumns">1</i>
                    <i key="valueRows">1</i>
                  </be>
                  <s key="firstCell">B69</s>
                </be>
              </val>
              <key>
                <s>Dict32</s>
              </key>
              <val>
                <be refId="3628" clsId="ExcelCompactGridReaderVO">
                  <be key="element" refId="3629" clsId="BasicLogicalElement">
                    <i key="columnHeadersCount">0</i>
                    <i key="rowHeadersCount">0</i>
                    <i key="valueColumns">1</i>
                    <i key="valueRows">1</i>
                  </be>
                  <s key="firstCell">G108</s>
                </be>
              </val>
              <key>
                <s>Dict02</s>
              </key>
              <val>
                <be refId="3630" clsId="ExcelCompactGridReaderVO">
                  <be key="element" refId="3631" clsId="BasicLogicalElement">
                    <i key="columnHeadersCount">0</i>
                    <i key="rowHeadersCount">0</i>
                    <i key="valueColumns">1</i>
                    <i key="valueRows">1</i>
                  </be>
                  <s key="firstCell">M4</s>
                </be>
              </val>
              <key>
                <s>Dict12</s>
              </key>
              <val>
                <be refId="3632" clsId="ExcelCompactGridReaderVO">
                  <be key="element" refId="3633" clsId="BasicLogicalElement">
                    <i key="columnHeadersCount">0</i>
                    <i key="rowHeadersCount">0</i>
                    <i key="valueColumns">1</i>
                    <i key="valueRows">1</i>
                  </be>
                  <s key="firstCell">B56</s>
                </be>
              </val>
              <key>
                <s>Dict51</s>
              </key>
              <val>
                <be refId="3634" clsId="ExcelCompactGridReaderVO">
                  <be key="element" refId="3635" clsId="BasicLogicalElement">
                    <i key="columnHeadersCount">0</i>
                    <i key="rowHeadersCount">0</i>
                    <i key="valueColumns">1</i>
                    <i key="valueRows">1</i>
                  </be>
                  <s key="firstCell">H57</s>
                </be>
              </val>
              <key>
                <s>Dict21</s>
              </key>
              <val>
                <be refId="3636" clsId="ExcelCompactGridReaderVO">
                  <be key="element" refId="3637" clsId="BasicLogicalElement">
                    <i key="columnHeadersCount">0</i>
                    <i key="rowHeadersCount">0</i>
                    <i key="valueColumns">1</i>
                    <i key="valueRows">1</i>
                  </be>
                  <s key="firstCell">B68</s>
                </be>
              </val>
              <key>
                <s>Dict31</s>
              </key>
              <val>
                <be refId="3638" clsId="ExcelCompactGridReaderVO">
                  <be key="element" refId="3639" clsId="BasicLogicalElement">
                    <i key="columnHeadersCount">0</i>
                    <i key="rowHeadersCount">0</i>
                    <i key="valueColumns">1</i>
                    <i key="valueRows">1</i>
                  </be>
                  <s key="firstCell">G107</s>
                </be>
              </val>
              <key>
                <s>Dict01</s>
              </key>
              <val>
                <be refId="3640" clsId="ExcelCompactGridReaderVO">
                  <be key="element" refId="3641" clsId="BasicLogicalElement">
                    <i key="columnHeadersCount">0</i>
                    <i key="rowHeadersCount">0</i>
                    <i key="valueColumns">1</i>
                    <i key="valueRows">1</i>
                  </be>
                  <s key="firstCell">B2</s>
                </be>
              </val>
              <key>
                <s>Dict11</s>
              </key>
              <val>
                <be refId="3642" clsId="ExcelCompactGridReaderVO">
                  <be key="element" refId="3643" clsId="BasicLogicalElement">
                    <i key="columnHeadersCount">0</i>
                    <i key="rowHeadersCount">0</i>
                    <i key="valueColumns">1</i>
                    <i key="valueRows">1</i>
                  </be>
                  <s key="firstCell">F65</s>
                </be>
              </val>
              <key>
                <s>Dict44</s>
              </key>
              <val>
                <be refId="3644" clsId="ExcelCompactGridReaderVO">
                  <be key="element" refId="3645" clsId="BasicLogicalElement">
                    <i key="columnHeadersCount">0</i>
                    <i key="rowHeadersCount">0</i>
                    <i key="valueColumns">1</i>
                    <i key="valueRows">1</i>
                  </be>
                  <s key="firstCell">I55</s>
                </be>
              </val>
              <key>
                <s>Dict54</s>
              </key>
              <val>
                <be refId="3646" clsId="ExcelCompactGridReaderVO">
                  <be key="element" refId="3647" clsId="BasicLogicalElement">
                    <i key="columnHeadersCount">0</i>
                    <i key="rowHeadersCount">0</i>
                    <i key="valueColumns">1</i>
                    <i key="valueRows">1</i>
                  </be>
                  <s key="firstCell">H58</s>
                </be>
              </val>
              <key>
                <s>Dict34</s>
              </key>
              <val>
                <be refId="3648" clsId="ExcelCompactGridReaderVO">
                  <be key="element" refId="3649" clsId="BasicLogicalElement">
                    <i key="columnHeadersCount">0</i>
                    <i key="rowHeadersCount">0</i>
                    <i key="valueColumns">1</i>
                    <i key="valueRows">1</i>
                  </be>
                  <s key="firstCell">H108</s>
                </be>
              </val>
              <key>
                <s>Dict04</s>
              </key>
              <val>
                <be refId="3650" clsId="ExcelCompactGridReaderVO">
                  <be key="element" refId="3651" clsId="BasicLogicalElement">
                    <i key="columnHeadersCount">0</i>
                    <i key="rowHeadersCount">0</i>
                    <i key="valueColumns">1</i>
                    <i key="valueRows">1</i>
                  </be>
                  <s key="firstCell">B65</s>
                </be>
              </val>
              <key>
                <s>Dict14</s>
              </key>
              <val>
                <be refId="3652" clsId="ExcelCompactGridReaderVO">
                  <be key="element" refId="3653" clsId="BasicLogicalElement">
                    <i key="columnHeadersCount">0</i>
                    <i key="rowHeadersCount">0</i>
                    <i key="valueColumns">1</i>
                    <i key="valueRows">1</i>
                  </be>
                  <s key="firstCell">B60</s>
                </be>
              </val>
              <key>
                <s>Dict29</s>
              </key>
              <val>
                <be refId="3654" clsId="ExcelCompactGridReaderVO">
                  <be key="element" refId="3655" clsId="BasicLogicalElement">
                    <i key="columnHeadersCount">0</i>
                    <i key="rowHeadersCount">0</i>
                    <i key="valueColumns">1</i>
                    <i key="valueRows">1</i>
                  </be>
                  <s key="firstCell">F107</s>
                </be>
              </val>
              <key>
                <s>Dict39</s>
              </key>
              <val>
                <be refId="3656" clsId="ExcelCompactGridReaderVO">
                  <be key="element" refId="3657" clsId="BasicLogicalElement">
                    <i key="columnHeadersCount">0</i>
                    <i key="rowHeadersCount">0</i>
                    <i key="valueColumns">1</i>
                    <i key="valueRows">1</i>
                  </be>
                  <s key="firstCell">E59</s>
                </be>
              </val>
              <key>
                <s>Dict09</s>
              </key>
              <val>
                <be refId="3658" clsId="ExcelCompactGridReaderVO">
                  <be key="element" refId="3659" clsId="BasicLogicalElement">
                    <i key="columnHeadersCount">0</i>
                    <i key="rowHeadersCount">0</i>
                    <i key="valueColumns">1</i>
                    <i key="valueRows">1</i>
                  </be>
                  <s key="firstCell">B77</s>
                </be>
              </val>
              <key>
                <s>Dict24</s>
              </key>
              <val>
                <be refId="3660" clsId="ExcelCompactGridReaderVO">
                  <be key="element" refId="3661" clsId="BasicLogicalElement">
                    <i key="columnHeadersCount">0</i>
                    <i key="rowHeadersCount">0</i>
                    <i key="valueColumns">1</i>
                    <i key="valueRows">1</i>
                  </be>
                  <s key="firstCell">F59</s>
                </be>
              </val>
              <key>
                <s>Dict41</s>
              </key>
              <val>
                <be refId="3662" clsId="ExcelCompactGridReaderVO">
                  <be key="element" refId="3663" clsId="BasicLogicalElement">
                    <i key="columnHeadersCount">0</i>
                    <i key="rowHeadersCount">0</i>
                    <i key="valueColumns">1</i>
                    <i key="valueRows">1</i>
                  </be>
                  <s key="firstCell">I65</s>
                </be>
              </val>
              <key>
                <s>Dict45</s>
              </key>
              <val>
                <be refId="3664" clsId="ExcelCompactGridReaderVO">
                  <be key="element" refId="3665" clsId="BasicLogicalElement">
                    <i key="columnHeadersCount">0</i>
                    <i key="rowHeadersCount">0</i>
                    <i key="valueColumns">1</i>
                    <i key="valueRows">1</i>
                  </be>
                  <s key="firstCell">H65</s>
                </be>
              </val>
              <key>
                <s>Dict49</s>
              </key>
              <val>
                <be refId="3666" clsId="ExcelCompactGridReaderVO">
                  <be key="element" refId="3667" clsId="BasicLogicalElement">
                    <i key="columnHeadersCount">0</i>
                    <i key="rowHeadersCount">0</i>
                    <i key="valueColumns">1</i>
                    <i key="valueRows">1</i>
                  </be>
                  <s key="firstCell">G65</s>
                </be>
              </val>
            </m>
            <m key="hyperlinkAddresses" refId="3668" keid="SYS_STR" veid="Reporting.com.tagetik.spreadsheet.gridwrappers.IGridReaderVO,Reporting"/>
            <m key="matrixGridReaders" refId="3669" keid="SYS_STR" veid="Reporting.com.tagetik.spreadsheet.gridwrappers.IGridReaderVO,Reporting">
              <key>
                <s>Matrix01 copy00</s>
              </key>
              <val>
                <be refId="3670" clsId="ExcelCompactGridReaderVO">
                  <be key="element" refId="3671" clsId="BasicLogicalElement">
                    <i key="columnHeadersCount">1</i>
                    <i key="rowHeadersCount">1</i>
                    <i key="valueColumns">7</i>
                    <i key="valueRows">8</i>
                  </be>
                  <s key="firstCell">C19</s>
                </be>
              </val>
              <key>
                <s>Controlling Hierarchy</s>
              </key>
              <val>
                <be refId="3672" clsId="ExcelCompactGridReaderVO">
                  <be key="element" refId="3673" clsId="BasicLogicalElement">
                    <i key="columnHeadersCount">1</i>
                    <i key="rowHeadersCount">1</i>
                    <i key="valueColumns">7</i>
                    <i key="valueRows">2</i>
                  </be>
                  <s key="firstCell">C37</s>
                </be>
              </val>
              <key>
                <s>Employees</s>
              </key>
              <val>
                <be refId="3674" clsId="ExcelCompactGridReaderVO">
                  <be key="element" refId="3675" clsId="BasicLogicalElement">
                    <i key="columnHeadersCount">1</i>
                    <i key="rowHeadersCount">1</i>
                    <i key="valueColumns">4</i>
                    <i key="valueRows">5</i>
                  </be>
                  <s key="firstCell">C30</s>
                </be>
              </val>
              <key>
                <s>Matrix01 - Data Entry</s>
              </key>
              <val>
                <be refId="3676" clsId="ExcelCompactGridReaderVO">
                  <be key="element" refId="3677" clsId="BasicLogicalElement">
                    <i key="columnHeadersCount">1</i>
                    <i key="rowHeadersCount">2</i>
                    <i key="valueColumns">3</i>
                    <i key="valueRows">3</i>
                  </be>
                  <s key="firstCell">B45</s>
                </be>
              </val>
              <key>
                <s>Investment</s>
              </key>
              <val>
                <be refId="3678" clsId="ExcelCompactGridReaderVO">
                  <be key="element" refId="3679" clsId="BasicLogicalElement">
                    <i key="columnHeadersCount">1</i>
                    <i key="rowHeadersCount">1</i>
                    <i key="valueColumns">7</i>
                    <i key="valueRows">11</i>
                  </be>
                  <s key="firstCell">B113</s>
                </be>
              </val>
              <key>
                <s>Matrix01</s>
              </key>
              <val>
                <be refId="3680" clsId="ExcelCompactGridReaderVO">
                  <be key="element" refId="3681" clsId="BasicLogicalElement">
                    <i key="columnHeadersCount">1</i>
                    <i key="rowHeadersCount">2</i>
                    <i key="valueColumns">7</i>
                    <i key="valueRows">15</i>
                  </be>
                  <s key="firstCell">B3</s>
                </be>
              </val>
            </m>
            <m key="queryGridReaders" refId="3682" keid="SYS_STR" veid="Reporting.com.tagetik.spreadsheet.gridwrappers.IGridReaderVO,Reporting"/>
          </be>
        </val>
      </m>
      <m key="adHocParameters" refId="3683" keid="SYS_STR" veid="ProspParametro"/>
      <l key="parametersToBeRequested" refId="3684" ln="2" eid="ParameterInfo">
        <ref refId="1762"/>
        <ref refId="1763"/>
      </l>
    </be>
  </data>
</easyPacket>
</file>

<file path=customXml/item17.xml><?xml version="1.0" encoding="utf-8"?>
<easyPacket version="1.0">
  <header version="25.0.0.17.tgk.20231012103953"/>
  <data>
    <be refId="0" clsId="LaunchedMultiTemplateReportVO">
      <be key="multiTemplateReport" refId="1" clsId="MultiTemplateReportVO">
        <s key="code">CD_DAN010_HY</s>
        <a key="desc" refId="2" ln="4" eid="SYS_STR">
          <s>Profit and Loss Statement of the Uniper Group</s>
          <s>Gewinn- und Verlustrechnung des Uniper-Konzerns</s>
          <nl/>
          <nl/>
        </a>
        <d key="dateStyleApplied">1676294186568</d>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Template07</s>
          </key>
          <val>
            <be refId="11" clsId="ReportTemplateVO">
              <s key="code">Template07</s>
              <s key="desc">Income Statement Tax</s>
              <m key="matrices" refId="12" keid="SYS_STR" veid="Reporting.com.tagetik.tables.IMatrixPositionBlockVO,Reporting"/>
              <m key="cellFields" refId="13" keid="SYS_STR" veid="CodeCellField"/>
              <m key="dictionary" refId="14" keid="SYS_STR" veid="CodeMultiDescVO"/>
              <m key="controlExpressions" refId="15" keid="SYS_STR" veid="CodedExpControlloProspetto"/>
              <m key="inlineParameters" refId="16" keid="SYS_STR" veid="CodedInlineParameter"/>
              <m key="queries" refId="17" keid="SYS_STR" veid="Reporting.com.tagetik.query.IUserDefinedQueryVO,Reporting"/>
              <be key="sheets" refId="18" clsId="FilterNode">
                <l key="dimensionOids" refId="19" ln="0" eid="DimensionOid"/>
                <l key="AdHocParamDimensionOids" refId="20" ln="0" eid="DimensionOid"/>
                <be key="data" refId="21" clsId="FilterNodeData">
                  <ref key="filterNode" refId="18"/>
                  <i key="segmentLevel">0</i>
                  <e key="segment" refId="22" id="SegmentEnum">CF</e>
                  <b key="placeHolder">N</b>
                  <e key="weight" refId="23" id="WeightEnum">S</e>
                  <be key="textMatchingCondition" refId="24" clsId="TextMatchingCondition">
                    <e key="op" refId="25" id="ComparisonOperatorEnum">=</e>
                    <s key="val"/>
                  </be>
                  <e key="change" refId="26" id="ChangeEnum">CHG_CF</e>
                  <e key="dataType" refId="27" id="DataType">TYPE_U</e>
                  <b key="prevailingDataType">N</b>
                  <e key="editability" refId="28" id="EditableEnum">X</e>
                  <b key="signChange">N</b>
                  <b key="nativeSignChange">N</b>
                  <i key="sco">0</i>
                  <b key="applyFiltersForForcedScenarioPeriodoMap">N</b>
                  <b key="lineSplit">N</b>
                  <b key="addRCRow">N</b>
                  <b key="complementary">N</b>
                  <e key="periodicCalculation" refId="29" id="PeriodicCalculationEnum">Y</e>
                  <b key="breakLevelSubtotal">N</b>
                  <b key="alreadyDrilled">N</b>
                  <b key="multiSelection">N</b>
                </be>
                <cust key="id" clsId="FilterOid">1</cust>
                <s key="cod">ROOT</s>
                <s key="desc">Tab filters</s>
                <i key="index">0</i>
              </be>
              <m key="launchers" refId="30" keid="SYS_STR" veid="ElaborationsLauncher"/>
              <m key="actionLists" refId="31" keid="SYS_STR" veid="Reporting.com.tagetik.actionlist.ISnapshotActionList,Reporting"/>
              <l key="areas" refId="32" ln="1" eid="SYS_STR">
                <s>IncomeStatementTax</s>
              </l>
              <l key="charts" refId="33" ln="0" eid="SYS_STR"/>
              <l key="pivots" refId="34" ln="0" eid="SYS_STR"/>
            </be>
          </val>
          <key>
            <s>Template06</s>
          </key>
          <val>
            <be refId="35" clsId="ReportTemplateVO">
              <s key="code">Template06</s>
              <s key="desc">Adjusted EBIT Standalone</s>
              <m key="matrices" refId="36" keid="SYS_STR" veid="Reporting.com.tagetik.tables.IMatrixPositionBlockVO,Reporting">
                <key>
                  <s>Non OP for EBIT Reconcil.</s>
                </key>
                <val>
                  <be refId="37" clsId="MatrixPositionBlockVO">
                    <s key="positionID">Non OP for EBIT Reconcil.</s>
                    <be key="rows" refId="38" clsId="FilterNode">
                      <l key="dimensionOids" refId="39" ln="0" eid="DimensionOid"/>
                      <l key="AdHocParamDimensionOids" refId="40" ln="0" eid="DimensionOid"/>
                      <be key="data" refId="41" clsId="FilterNodeData">
                        <be key="filterNode" refId="42" clsId="FilterNode">
                          <l key="dimensionOids" refId="43" ln="0" eid="DimensionOid"/>
                          <l key="AdHocParamDimensionOids" refId="44" ln="0" eid="DimensionOid"/>
                          <be key="data" refId="45" clsId="FilterNodeData">
                            <ref key="filterNode" refId="42"/>
                            <i key="segmentLevel">0</i>
                            <ref key="segment" refId="22"/>
                            <b key="placeHolder">N</b>
                            <ref key="weight" refId="23"/>
                            <be key="textMatchingCondition" refId="4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47" ln="26" eid="Framework.com.tagetik.trees.INode,framework">
                            <be refId="48" clsId="FilterNode">
                              <l key="dimensionOids" refId="49" ln="1" eid="DimensionOid">
                                <cust clsId="DimensionOid">564F435F413031-45-33303630313130303032---</cust>
                              </l>
                              <l key="AdHocParamDimensionOids" refId="50" ln="0" eid="DimensionOid"/>
                              <be key="data" refId="51" clsId="FilterNodeData">
                                <ref key="filterNode" refId="48"/>
                                <s key="dim">VOC_A01</s>
                                <i key="segmentLevel">0</i>
                                <ref key="segment" refId="22"/>
                                <b key="placeHolder">N</b>
                                <ref key="weight" refId="23"/>
                                <be key="textMatchingCondition" refId="5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e key="periodicCalculation" refId="53" id="PeriodicCalculationEnum">A</e>
                                <b key="breakLevelSubtotal">N</b>
                                <b key="alreadyDrilled">N</b>
                                <m key="nodeTypes" refId="54" keid="SYS_STR" veid="EFReportingNodeType">
                                  <key>
                                    <s>564F435F413031-45-33303630313330303032---</s>
                                  </key>
                                  <val>
                                    <e refId="55" id="EFReportingNodeType">N</e>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3</cust>
                              <i key="index">0</i>
                              <ref key="parent" refId="42"/>
                            </be>
                            <be refId="56" clsId="FilterNode">
                              <l key="dimensionOids" refId="57" ln="1" eid="DimensionOid">
                                <cust clsId="DimensionOid">564F435F413031-45-33303630313230303032---</cust>
                              </l>
                              <l key="AdHocParamDimensionOids" refId="58" ln="0" eid="DimensionOid"/>
                              <be key="data" refId="59" clsId="FilterNodeData">
                                <ref key="filterNode" refId="56"/>
                                <s key="dim">VOC_A01</s>
                                <i key="segmentLevel">0</i>
                                <ref key="segment" refId="22"/>
                                <b key="placeHolder">N</b>
                                <ref key="weight" refId="23"/>
                                <be key="textMatchingCondition" refId="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61"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4</cust>
                              <i key="index">0</i>
                              <ref key="parent" refId="42"/>
                            </be>
                            <be refId="62" clsId="FilterNode">
                              <l key="dimensionOids" refId="63" ln="1" eid="DimensionOid">
                                <cust clsId="DimensionOid">564F435F413031-45-33303630313330303032---</cust>
                              </l>
                              <l key="AdHocParamDimensionOids" refId="64" ln="0" eid="DimensionOid"/>
                              <be key="data" refId="65" clsId="FilterNodeData">
                                <ref key="filterNode" refId="62"/>
                                <s key="dim">VOC_A01</s>
                                <i key="segmentLevel">0</i>
                                <ref key="segment" refId="22"/>
                                <b key="placeHolder">N</b>
                                <ref key="weight" refId="23"/>
                                <be key="textMatchingCondition" refId="6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67"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cust>
                              <i key="index">0</i>
                              <ref key="parent" refId="42"/>
                            </be>
                            <be refId="68" clsId="FilterNode">
                              <l key="dimensionOids" refId="69" ln="1" eid="DimensionOid">
                                <cust clsId="DimensionOid">564F435F413031-45-33303630313430303032---</cust>
                              </l>
                              <l key="AdHocParamDimensionOids" refId="70" ln="0" eid="DimensionOid"/>
                              <be key="data" refId="71" clsId="FilterNodeData">
                                <ref key="filterNode" refId="68"/>
                                <s key="dim">VOC_A01</s>
                                <i key="segmentLevel">0</i>
                                <ref key="segment" refId="22"/>
                                <b key="placeHolder">N</b>
                                <ref key="weight" refId="23"/>
                                <be key="textMatchingCondition" refId="7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73"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6</cust>
                              <i key="index">0</i>
                              <ref key="parent" refId="42"/>
                            </be>
                            <be refId="74" clsId="FilterNode">
                              <l key="dimensionOids" refId="75" ln="1" eid="DimensionOid">
                                <cust clsId="DimensionOid">564F435F413031-45-33303630313530303032---</cust>
                              </l>
                              <l key="AdHocParamDimensionOids" refId="76" ln="0" eid="DimensionOid"/>
                              <be key="data" refId="77" clsId="FilterNodeData">
                                <ref key="filterNode" refId="74"/>
                                <s key="dim">VOC_A01</s>
                                <i key="segmentLevel">0</i>
                                <ref key="segment" refId="22"/>
                                <b key="placeHolder">N</b>
                                <ref key="weight" refId="23"/>
                                <be key="textMatchingCondition" refId="7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79"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7</cust>
                              <i key="index">0</i>
                              <ref key="parent" refId="42"/>
                            </be>
                            <be refId="80" clsId="FilterNode">
                              <l key="dimensionOids" refId="81" ln="0" eid="DimensionOid"/>
                              <l key="AdHocParamDimensionOids" refId="82" ln="0" eid="DimensionOid"/>
                              <be key="data" refId="83" clsId="FilterNodeData">
                                <ref key="filterNode" refId="80"/>
                                <s key="dim">VOC_A01</s>
                                <i key="segmentLevel">0</i>
                                <ref key="segment" refId="22"/>
                                <be key="reportingFormula" refId="84" clsId="ReportingFormula">
                                  <b key="serverFormula">N</b>
                                  <b key="formulaRule">S</b>
                                  <s key="formula">Sum({3}:{7})</s>
                                </be>
                                <be key="dictionaryHeader" refId="85" clsId="MultiDesc">
                                  <a key="desc" refId="86" ln="4" eid="SYS_STR">
                                    <s>Impairment charges/reversals</s>
                                    <s>Impairment charges/reversals</s>
                                    <nl/>
                                    <nl/>
                                  </a>
                                </be>
                                <b key="placeHolder">S</b>
                                <ref key="weight" refId="23"/>
                                <be key="textMatchingCondition" refId="8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8" keid="SYS_STR" veid="EFReportingNodeType">
                                  <key>
                                    <s>7</s>
                                  </key>
                                  <val>
                                    <ref refId="55"/>
                                  </val>
                                </m>
                                <b key="multiSelection">N</b>
                              </be>
                              <cust key="id" clsId="FilterOid">26</cust>
                              <s key="cod">PH</s>
                              <s key="desc"/>
                              <i key="index">0</i>
                              <ref key="parent" refId="42"/>
                            </be>
                            <be refId="89" clsId="FilterNode">
                              <l key="dimensionOids" refId="90" ln="1" eid="DimensionOid">
                                <cust clsId="DimensionOid">564F435F413031-45-33303630333130303032---</cust>
                              </l>
                              <l key="AdHocParamDimensionOids" refId="91" ln="0" eid="DimensionOid"/>
                              <be key="data" refId="92" clsId="FilterNodeData">
                                <ref key="filterNode" refId="89"/>
                                <s key="dim">VOC_A01</s>
                                <i key="segmentLevel">0</i>
                                <ref key="segment" refId="22"/>
                                <b key="placeHolder">N</b>
                                <ref key="weight" refId="23"/>
                                <be key="textMatchingCondition" refId="9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94"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9</cust>
                              <i key="index">0</i>
                              <ref key="parent" refId="42"/>
                            </be>
                            <be refId="95" clsId="FilterNode">
                              <l key="dimensionOids" refId="96" ln="1" eid="DimensionOid">
                                <cust clsId="DimensionOid">564F435F413031-45-33303630333230303032---</cust>
                              </l>
                              <l key="AdHocParamDimensionOids" refId="97" ln="0" eid="DimensionOid"/>
                              <be key="data" refId="98" clsId="FilterNodeData">
                                <ref key="filterNode" refId="95"/>
                                <s key="dim">VOC_A01</s>
                                <i key="segmentLevel">0</i>
                                <ref key="segment" refId="22"/>
                                <b key="placeHolder">N</b>
                                <ref key="weight" refId="23"/>
                                <be key="textMatchingCondition" refId="9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00"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10</cust>
                              <i key="index">0</i>
                              <ref key="parent" refId="42"/>
                            </be>
                            <be refId="101" clsId="FilterNode">
                              <l key="dimensionOids" refId="102" ln="1" eid="DimensionOid">
                                <cust clsId="DimensionOid">564F435F413031-45-33303630333330303032---</cust>
                              </l>
                              <l key="AdHocParamDimensionOids" refId="103" ln="0" eid="DimensionOid"/>
                              <be key="data" refId="104" clsId="FilterNodeData">
                                <ref key="filterNode" refId="101"/>
                                <s key="dim">VOC_A01</s>
                                <i key="segmentLevel">0</i>
                                <ref key="segment" refId="22"/>
                                <b key="placeHolder">N</b>
                                <ref key="weight" refId="23"/>
                                <be key="textMatchingCondition" refId="10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06"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11</cust>
                              <i key="index">0</i>
                              <ref key="parent" refId="42"/>
                            </be>
                            <be refId="107" clsId="FilterNode">
                              <l key="dimensionOids" refId="108" ln="1" eid="DimensionOid">
                                <cust clsId="DimensionOid">564F435F413031-45-33303630333331303032---</cust>
                              </l>
                              <l key="AdHocParamDimensionOids" refId="109" ln="0" eid="DimensionOid"/>
                              <be key="data" refId="110" clsId="FilterNodeData">
                                <ref key="filterNode" refId="107"/>
                                <s key="dim">VOC_A01</s>
                                <i key="segmentLevel">0</i>
                                <ref key="segment" refId="22"/>
                                <b key="placeHolder">N</b>
                                <ref key="weight" refId="23"/>
                                <be key="textMatchingCondition" refId="11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12"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12</cust>
                              <i key="index">0</i>
                              <ref key="parent" refId="42"/>
                            </be>
                            <be refId="113" clsId="FilterNode">
                              <l key="dimensionOids" refId="114" ln="1" eid="DimensionOid">
                                <cust clsId="DimensionOid">564F435F413031-45-33303630333530303032---</cust>
                              </l>
                              <l key="AdHocParamDimensionOids" refId="115" ln="0" eid="DimensionOid"/>
                              <be key="data" refId="116" clsId="FilterNodeData">
                                <ref key="filterNode" refId="113"/>
                                <s key="dim">VOC_A01</s>
                                <i key="segmentLevel">0</i>
                                <ref key="segment" refId="22"/>
                                <b key="placeHolder">N</b>
                                <ref key="weight" refId="23"/>
                                <be key="textMatchingCondition" refId="11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18"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13</cust>
                              <i key="index">0</i>
                              <ref key="parent" refId="42"/>
                            </be>
                            <be refId="119" clsId="FilterNode">
                              <l key="dimensionOids" refId="120" ln="0" eid="DimensionOid"/>
                              <l key="AdHocParamDimensionOids" refId="121" ln="0" eid="DimensionOid"/>
                              <be key="data" refId="122" clsId="FilterNodeData">
                                <ref key="filterNode" refId="119"/>
                                <s key="dim">VOC_A01</s>
                                <i key="segmentLevel">0</i>
                                <ref key="segment" refId="22"/>
                                <be key="reportingFormula" refId="123" clsId="ReportingFormula">
                                  <b key="serverFormula">N</b>
                                  <b key="formulaRule">S</b>
                                  <s key="formula">Sum({9}:{13})</s>
                                </be>
                                <be key="dictionaryHeader" refId="124" clsId="MultiDesc">
                                  <a key="desc" refId="125" ln="4" eid="SYS_STR">
                                    <s>Net book gains</s>
                                    <s>Net book gains</s>
                                    <nl/>
                                    <nl/>
                                  </a>
                                </be>
                                <b key="placeHolder">S</b>
                                <ref key="weight" refId="23"/>
                                <be key="textMatchingCondition" refId="12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27" keid="SYS_STR" veid="EFReportingNodeType">
                                  <key>
                                    <s>13</s>
                                  </key>
                                  <val>
                                    <ref refId="55"/>
                                  </val>
                                </m>
                                <b key="multiSelection">N</b>
                              </be>
                              <cust key="id" clsId="FilterOid">27</cust>
                              <s key="cod">PH</s>
                              <s key="desc"/>
                              <i key="index">0</i>
                              <ref key="parent" refId="42"/>
                            </be>
                            <be refId="128" clsId="FilterNode">
                              <l key="dimensionOids" refId="129" ln="1" eid="DimensionOid">
                                <cust clsId="DimensionOid">564F435F413031-45-33303630343131303032---</cust>
                              </l>
                              <l key="AdHocParamDimensionOids" refId="130" ln="0" eid="DimensionOid"/>
                              <be key="data" refId="131" clsId="FilterNodeData">
                                <ref key="filterNode" refId="128"/>
                                <s key="dim">VOC_A01</s>
                                <i key="segmentLevel">0</i>
                                <ref key="segment" refId="22"/>
                                <b key="placeHolder">N</b>
                                <ref key="weight" refId="23"/>
                                <be key="textMatchingCondition" refId="13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33"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17</cust>
                              <i key="index">0</i>
                              <ref key="parent" refId="42"/>
                            </be>
                            <be refId="134" clsId="FilterNode">
                              <l key="dimensionOids" refId="135" ln="1" eid="DimensionOid">
                                <cust clsId="DimensionOid">564F435F413031-45-33303630353130303032---</cust>
                              </l>
                              <l key="AdHocParamDimensionOids" refId="136" ln="0" eid="DimensionOid"/>
                              <be key="data" refId="137" clsId="FilterNodeData">
                                <ref key="filterNode" refId="134"/>
                                <s key="dim">VOC_A01</s>
                                <i key="segmentLevel">0</i>
                                <ref key="segment" refId="22"/>
                                <b key="placeHolder">N</b>
                                <ref key="weight" refId="23"/>
                                <be key="textMatchingCondition" refId="13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39"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18</cust>
                              <i key="index">0</i>
                              <ref key="parent" refId="42"/>
                            </be>
                            <be refId="140" clsId="FilterNode">
                              <l key="dimensionOids" refId="141" ln="1" eid="DimensionOid">
                                <cust clsId="DimensionOid">564F435F413031-45-33303630353230303032---</cust>
                              </l>
                              <l key="AdHocParamDimensionOids" refId="142" ln="0" eid="DimensionOid"/>
                              <be key="data" refId="143" clsId="FilterNodeData">
                                <ref key="filterNode" refId="140"/>
                                <s key="dim">VOC_A01</s>
                                <i key="segmentLevel">0</i>
                                <ref key="segment" refId="22"/>
                                <b key="placeHolder">N</b>
                                <ref key="weight" refId="23"/>
                                <be key="textMatchingCondition" refId="14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45"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19</cust>
                              <i key="index">0</i>
                              <ref key="parent" refId="42"/>
                            </be>
                            <be refId="146" clsId="FilterNode">
                              <l key="dimensionOids" refId="147" ln="1" eid="DimensionOid">
                                <cust clsId="DimensionOid">564F435F413031-45-33303630353330303032---</cust>
                              </l>
                              <l key="AdHocParamDimensionOids" refId="148" ln="0" eid="DimensionOid"/>
                              <be key="data" refId="149" clsId="FilterNodeData">
                                <ref key="filterNode" refId="146"/>
                                <s key="dim">VOC_A01</s>
                                <i key="segmentLevel">0</i>
                                <ref key="segment" refId="22"/>
                                <b key="placeHolder">N</b>
                                <ref key="weight" refId="23"/>
                                <be key="textMatchingCondition" refId="15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51"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20</cust>
                              <i key="index">0</i>
                              <ref key="parent" refId="42"/>
                            </be>
                            <be refId="152" clsId="FilterNode">
                              <l key="dimensionOids" refId="153" ln="1" eid="DimensionOid">
                                <cust clsId="DimensionOid">564F435F413031-45-33303630353630303032---</cust>
                              </l>
                              <l key="AdHocParamDimensionOids" refId="154" ln="0" eid="DimensionOid"/>
                              <be key="data" refId="155" clsId="FilterNodeData">
                                <ref key="filterNode" refId="152"/>
                                <s key="dim">VOC_A01</s>
                                <i key="segmentLevel">0</i>
                                <ref key="segment" refId="22"/>
                                <b key="placeHolder">N</b>
                                <ref key="weight" refId="23"/>
                                <be key="textMatchingCondition" refId="15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57"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21</cust>
                              <i key="index">0</i>
                              <ref key="parent" refId="42"/>
                            </be>
                            <be refId="158" clsId="FilterNode">
                              <l key="dimensionOids" refId="159" ln="1" eid="DimensionOid">
                                <cust clsId="DimensionOid">564F435F413031-45-33303630353730303032---</cust>
                              </l>
                              <l key="AdHocParamDimensionOids" refId="160" ln="0" eid="DimensionOid"/>
                              <be key="data" refId="161" clsId="FilterNodeData">
                                <ref key="filterNode" refId="158"/>
                                <s key="dim">VOC_A01</s>
                                <i key="segmentLevel">0</i>
                                <ref key="segment" refId="22"/>
                                <b key="placeHolder">N</b>
                                <ref key="weight" refId="23"/>
                                <be key="textMatchingCondition" refId="16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63"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22</cust>
                              <i key="index">0</i>
                              <ref key="parent" refId="42"/>
                            </be>
                            <be refId="164" clsId="FilterNode">
                              <l key="dimensionOids" refId="165" ln="1" eid="DimensionOid">
                                <cust clsId="DimensionOid">564F435F413031-45-33303630363134303032---</cust>
                              </l>
                              <l key="AdHocParamDimensionOids" refId="166" ln="0" eid="DimensionOid"/>
                              <be key="data" refId="167" clsId="FilterNodeData">
                                <ref key="filterNode" refId="164"/>
                                <s key="dim">VOC_A01</s>
                                <i key="segmentLevel">0</i>
                                <ref key="segment" refId="22"/>
                                <b key="placeHolder">N</b>
                                <ref key="weight" refId="23"/>
                                <be key="textMatchingCondition" refId="16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69" keid="SYS_STR" veid="EFReportingNodeType">
                                  <key>
                                    <s>564F435F413031-45-33303630363134303032---</s>
                                  </key>
                                  <val>
                                    <ref refId="55"/>
                                  </val>
                                </m>
                                <b key="multiSelection">N</b>
                              </be>
                              <cust key="id" clsId="FilterOid">23</cust>
                              <i key="index">0</i>
                              <ref key="parent" refId="42"/>
                            </be>
                            <be refId="170" clsId="FilterNode">
                              <l key="dimensionOids" refId="171" ln="1" eid="DimensionOid">
                                <cust clsId="DimensionOid">564F435F413031-45-33303630363234303032---</cust>
                              </l>
                              <l key="AdHocParamDimensionOids" refId="172" ln="0" eid="DimensionOid"/>
                              <be key="data" refId="173" clsId="FilterNodeData">
                                <ref key="filterNode" refId="170"/>
                                <s key="dim">VOC_A01</s>
                                <i key="segmentLevel">0</i>
                                <ref key="segment" refId="22"/>
                                <b key="placeHolder">N</b>
                                <ref key="weight" refId="23"/>
                                <be key="textMatchingCondition" refId="17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75" keid="SYS_STR" veid="EFReportingNodeType">
                                  <key>
                                    <s>564F435F413031-45-33303630363234303032---</s>
                                  </key>
                                  <val>
                                    <ref refId="55"/>
                                  </val>
                                </m>
                                <b key="multiSelection">N</b>
                              </be>
                              <cust key="id" clsId="FilterOid">24</cust>
                              <i key="index">0</i>
                              <ref key="parent" refId="42"/>
                            </be>
                            <be refId="176" clsId="FilterNode">
                              <l key="dimensionOids" refId="177" ln="0" eid="DimensionOid"/>
                              <l key="AdHocParamDimensionOids" refId="178" ln="0" eid="DimensionOid"/>
                              <be key="data" refId="179" clsId="FilterNodeData">
                                <ref key="filterNode" refId="176"/>
                                <s key="dim">VOC_A01</s>
                                <i key="segmentLevel">0</i>
                                <ref key="segment" refId="22"/>
                                <be key="reportingFormula" refId="180" clsId="ReportingFormula">
                                  <b key="serverFormula">N</b>
                                  <b key="formulaRule">S</b>
                                  <s key="formula">
                                    Sum({17}:{24})
                                    <ch cod="0a"/>
                                  </s>
                                </be>
                                <be key="dictionaryHeader" refId="181" clsId="MultiDesc">
                                  <a key="desc" refId="182" ln="4" eid="SYS_STR">
                                    <s>FV adjustments derivatives</s>
                                    <s>FV adjustments derivatives</s>
                                    <nl/>
                                    <nl/>
                                  </a>
                                </be>
                                <b key="placeHolder">S</b>
                                <ref key="weight" refId="23"/>
                                <be key="textMatchingCondition" refId="1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84" keid="SYS_STR" veid="EFReportingNodeType">
                                  <key>
                                    <s>24</s>
                                  </key>
                                  <val>
                                    <ref refId="55"/>
                                  </val>
                                </m>
                                <b key="multiSelection">N</b>
                              </be>
                              <cust key="id" clsId="FilterOid">29</cust>
                              <s key="cod">PH</s>
                              <s key="desc"/>
                              <i key="index">0</i>
                              <ref key="parent" refId="42"/>
                            </be>
                            <be refId="185" clsId="FilterNode">
                              <l key="dimensionOids" refId="186" ln="1" eid="DimensionOid">
                                <cust clsId="DimensionOid">564F435F413031-45-33303639313830303032---</cust>
                              </l>
                              <l key="AdHocParamDimensionOids" refId="187" ln="0" eid="DimensionOid"/>
                              <be key="data" refId="188" clsId="FilterNodeData">
                                <ref key="filterNode" refId="185"/>
                                <s key="dim">VOC_A01</s>
                                <i key="segmentLevel">0</i>
                                <ref key="segment" refId="22"/>
                                <b key="placeHolder">N</b>
                                <ref key="weight" refId="23"/>
                                <be key="textMatchingCondition" refId="18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90" keid="SYS_STR" veid="EFReportingNodeType">
                                  <key>
                                    <s>564F435F413031-45-33303639313830303032---</s>
                                  </key>
                                  <val>
                                    <ref refId="55"/>
                                  </val>
                                </m>
                                <b key="multiSelection">N</b>
                              </be>
                              <cust key="id" clsId="FilterOid">25</cust>
                              <i key="index">0</i>
                              <ref key="parent" refId="42"/>
                            </be>
                            <be refId="191" clsId="FilterNode">
                              <l key="dimensionOids" refId="192" ln="1" eid="DimensionOid">
                                <cust clsId="DimensionOid">564F435F413031-45-33303630323130303032---</cust>
                              </l>
                              <l key="AdHocParamDimensionOids" refId="193" ln="0" eid="DimensionOid"/>
                              <be key="data" refId="194" clsId="FilterNodeData">
                                <ref key="filterNode" refId="191"/>
                                <s key="dim">VOC_A01</s>
                                <i key="segmentLevel">0</i>
                                <ref key="segment" refId="22"/>
                                <b key="placeHolder">N</b>
                                <ref key="weight" refId="23"/>
                                <be key="textMatchingCondition" refId="1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96" keid="SYS_STR" veid="EFReportingNodeType">
                                  <key>
                                    <s>564F435F413031-45-33303630323130303032---</s>
                                  </key>
                                  <val>
                                    <ref refId="55"/>
                                  </val>
                                </m>
                                <b key="multiSelection">N</b>
                              </be>
                              <cust key="id" clsId="FilterOid">8</cust>
                              <i key="index">0</i>
                              <ref key="parent" refId="42"/>
                            </be>
                            <be refId="197" clsId="FilterNode">
                              <l key="dimensionOids" refId="198" ln="1" eid="DimensionOid">
                                <cust clsId="DimensionOid">564F435F413031-45-33303630343036303032---</cust>
                              </l>
                              <l key="AdHocParamDimensionOids" refId="199" ln="0" eid="DimensionOid"/>
                              <be key="data" refId="200" clsId="FilterNodeData">
                                <ref key="filterNode" refId="197"/>
                                <s key="dim">VOC_A01</s>
                                <i key="segmentLevel">0</i>
                                <ref key="segment" refId="22"/>
                                <b key="placeHolder">N</b>
                                <ref key="weight" refId="23"/>
                                <be key="textMatchingCondition" refId="2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02" keid="SYS_STR" veid="EFReportingNodeType">
                                  <key>
                                    <s>564F435F413031-45-33303630343036303032---</s>
                                  </key>
                                  <val>
                                    <ref refId="55"/>
                                  </val>
                                  <key>
                                    <s>564F435F413031-45-33303630343034303032---</s>
                                  </key>
                                  <val>
                                    <ref refId="55"/>
                                  </val>
                                  <key>
                                    <s>564F435F413031-4E-33303630333030303030---</s>
                                  </key>
                                  <val>
                                    <ref refId="55"/>
                                  </val>
                                </m>
                                <b key="multiSelection">N</b>
                              </be>
                              <cust key="id" clsId="FilterOid">16</cust>
                              <i key="index">0</i>
                              <ref key="parent" refId="42"/>
                            </be>
                            <be refId="203" clsId="FilterNode">
                              <l key="dimensionOids" refId="204" ln="1" eid="DimensionOid">
                                <cust clsId="DimensionOid">564F435F413031-45-33303630343034303032---</cust>
                              </l>
                              <l key="AdHocParamDimensionOids" refId="205" ln="0" eid="DimensionOid"/>
                              <be key="data" refId="206" clsId="FilterNodeData">
                                <ref key="filterNode" refId="203"/>
                                <s key="dim">VOC_A01</s>
                                <i key="segmentLevel">0</i>
                                <ref key="segment" refId="22"/>
                                <b key="placeHolder">N</b>
                                <ref key="weight" refId="23"/>
                                <be key="textMatchingCondition" refId="20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08" keid="SYS_STR" veid="EFReportingNodeType">
                                  <key>
                                    <s>564F435F413031-45-33303630343036303032---</s>
                                  </key>
                                  <val>
                                    <ref refId="55"/>
                                  </val>
                                  <key>
                                    <s>564F435F413031-45-33303630343034303032---</s>
                                  </key>
                                  <val>
                                    <ref refId="55"/>
                                  </val>
                                  <key>
                                    <s>564F435F413031-4E-33303630333030303030---</s>
                                  </key>
                                  <val>
                                    <ref refId="55"/>
                                  </val>
                                </m>
                                <b key="multiSelection">N</b>
                              </be>
                              <cust key="id" clsId="FilterOid">15</cust>
                              <i key="index">0</i>
                              <ref key="parent" refId="42"/>
                            </be>
                            <be refId="209" clsId="FilterNode">
                              <l key="dimensionOids" refId="210" ln="0" eid="DimensionOid"/>
                              <l key="AdHocParamDimensionOids" refId="211" ln="0" eid="DimensionOid"/>
                              <be key="data" refId="212" clsId="FilterNodeData">
                                <ref key="filterNode" refId="209"/>
                                <s key="dim">VOC_A01</s>
                                <i key="segmentLevel">0</i>
                                <ref key="segment" refId="22"/>
                                <be key="reportingFormula" refId="213" clsId="ReportingFormula">
                                  <b key="serverFormula">N</b>
                                  <b key="formulaRule">S</b>
                                  <s key="formula">Sum({25}:{15})</s>
                                </be>
                                <be key="dictionaryHeader" refId="214" clsId="MultiDesc">
                                  <a key="desc" refId="215" ln="4" eid="SYS_STR">
                                    <s>Others</s>
                                    <s>Others</s>
                                    <nl/>
                                    <nl/>
                                  </a>
                                </be>
                                <b key="placeHolder">S</b>
                                <ref key="weight" refId="23"/>
                                <be key="textMatchingCondition" refId="21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17" keid="SYS_STR" veid="EFReportingNodeType">
                                  <key>
                                    <s>15</s>
                                  </key>
                                  <val>
                                    <ref refId="55"/>
                                  </val>
                                </m>
                                <b key="multiSelection">N</b>
                              </be>
                              <cust key="id" clsId="FilterOid">28</cust>
                              <s key="cod">PH</s>
                              <s key="desc"/>
                              <i key="index">0</i>
                              <ref key="parent" refId="42"/>
                            </be>
                          </l>
                        </be>
                        <i key="segmentLevel">0</i>
                        <ref key="segment" refId="22"/>
                        <b key="placeHolder">N</b>
                        <ref key="weight" refId="23"/>
                        <be key="textMatchingCondition" refId="21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219" ln="118" eid="Framework.com.tagetik.trees.INode,framework">
                        <be refId="220" clsId="FilterNode">
                          <l key="dimensionOids" refId="221" ln="0" eid="DimensionOid"/>
                          <l key="AdHocParamDimensionOids" refId="222" ln="0" eid="DimensionOid"/>
                          <be key="data" refId="223" clsId="FilterNodeData">
                            <ref key="filterNode" refId="220"/>
                            <s key="dim">VOC_A01</s>
                            <i key="segmentLevel">0</i>
                            <ref key="segment" refId="22"/>
                            <be key="dictionaryHeader" refId="224" clsId="MultiDesc">
                              <a key="desc" refId="225" ln="4" eid="SYS_STR">
                                <s>SALES</s>
                                <s>SALES</s>
                                <nl/>
                                <nl/>
                              </a>
                            </be>
                            <b key="placeHolder">S</b>
                            <ref key="weight" refId="23"/>
                            <be key="textMatchingCondition" refId="226" clsId="TextMatchingCondition">
                              <ref key="op" refId="25"/>
                              <s key="val"/>
                            </be>
                            <ref key="change" refId="26"/>
                            <ref key="dataType" refId="27"/>
                            <b key="prevailingDataType">N</b>
                            <ref key="editability" refId="28"/>
                            <b key="signChange">N</b>
                            <b key="nativeSignChange">N</b>
                            <l key="nav" refId="227" ln="0" eid="ScenarioModifierValue"/>
                            <i key="sco">0</i>
                            <b key="applyFiltersForForcedScenarioPeriodoMap">N</b>
                            <b key="lineSplit">N</b>
                            <b key="addRCRow">N</b>
                            <b key="complementary">N</b>
                            <ref key="periodicCalculation" refId="29"/>
                            <b key="breakLevelSubtotal">N</b>
                            <b key="alreadyDrilled">N</b>
                            <m key="nodeTypes" refId="228" keid="SYS_STR" veid="EFReportingNodeType">
                              <key>
                                <s>30</s>
                              </key>
                              <val>
                                <ref refId="55"/>
                              </val>
                            </m>
                            <b key="multiSelection">N</b>
                          </be>
                          <cust key="id" clsId="FilterOid">66</cust>
                          <s key="cod"/>
                          <s key="desc"/>
                          <i key="index">0</i>
                          <l key="children" refId="229" ln="0" eid="Framework.com.tagetik.trees.INode,framework"/>
                          <ref key="parent" refId="38"/>
                        </be>
                        <be refId="230" clsId="FilterNode">
                          <l key="dimensionOids" refId="231" ln="1" eid="DimensionOid">
                            <cust clsId="DimensionOid">564F435F413031-45-33303031313131303032---</cust>
                          </l>
                          <l key="AdHocParamDimensionOids" refId="232" ln="0" eid="DimensionOid"/>
                          <be key="data" refId="233" clsId="FilterNodeData">
                            <ref key="filterNode" refId="230"/>
                            <s key="dim">VOC_A01</s>
                            <i key="segmentLevel">0</i>
                            <ref key="segment" refId="22"/>
                            <b key="placeHolder">N</b>
                            <ref key="weight" refId="23"/>
                            <be key="textMatchingCondition" refId="234" clsId="TextMatchingCondition">
                              <ref key="op" refId="25"/>
                              <s key="val"/>
                            </be>
                            <ref key="change" refId="26"/>
                            <ref key="dataType" refId="27"/>
                            <b key="prevailingDataType">N</b>
                            <ref key="editability" refId="28"/>
                            <b key="signChange">N</b>
                            <b key="nativeSignChange">N</b>
                            <l key="nav" refId="235" ln="0" eid="ScenarioModifierValue"/>
                            <i key="sco">0</i>
                            <b key="applyFiltersForForcedScenarioPeriodoMap">N</b>
                            <b key="lineSplit">N</b>
                            <b key="addRCRow">N</b>
                            <b key="complementary">N</b>
                            <ref key="periodicCalculation" refId="53"/>
                            <b key="breakLevelSubtotal">N</b>
                            <b key="alreadyDrilled">N</b>
                            <m key="nodeTypes" refId="236" keid="SYS_STR" veid="EFReportingNodeType">
                              <key>
                                <s>564F435F413031-45-33303031313131303032---</s>
                              </key>
                              <val>
                                <ref refId="55"/>
                              </val>
                            </m>
                            <b key="multiSelection">N</b>
                          </be>
                          <cust key="id" clsId="FilterOid">30</cust>
                          <s key="cod"/>
                          <s key="desc"/>
                          <i key="index">1</i>
                          <l key="children" refId="237" ln="0" eid="Framework.com.tagetik.trees.INode,framework"/>
                          <ref key="parent" refId="38"/>
                        </be>
                        <be refId="238" clsId="FilterNode">
                          <l key="dimensionOids" refId="239" ln="1" eid="DimensionOid">
                            <cust clsId="DimensionOid">564F435F413031-45-33303031313231303032---</cust>
                          </l>
                          <l key="AdHocParamDimensionOids" refId="240" ln="0" eid="DimensionOid"/>
                          <be key="data" refId="241" clsId="FilterNodeData">
                            <ref key="filterNode" refId="238"/>
                            <s key="dim">VOC_A01</s>
                            <i key="segmentLevel">0</i>
                            <ref key="segment" refId="22"/>
                            <b key="placeHolder">N</b>
                            <ref key="weight" refId="23"/>
                            <be key="textMatchingCondition" refId="242" clsId="TextMatchingCondition">
                              <ref key="op" refId="25"/>
                              <s key="val"/>
                            </be>
                            <ref key="change" refId="26"/>
                            <ref key="dataType" refId="27"/>
                            <b key="prevailingDataType">N</b>
                            <ref key="editability" refId="28"/>
                            <b key="signChange">N</b>
                            <b key="nativeSignChange">N</b>
                            <l key="nav" refId="243" ln="0" eid="ScenarioModifierValue"/>
                            <i key="sco">0</i>
                            <b key="applyFiltersForForcedScenarioPeriodoMap">N</b>
                            <b key="lineSplit">N</b>
                            <b key="addRCRow">N</b>
                            <b key="complementary">N</b>
                            <ref key="periodicCalculation" refId="53"/>
                            <b key="breakLevelSubtotal">N</b>
                            <b key="alreadyDrilled">N</b>
                            <m key="nodeTypes" refId="244" keid="SYS_STR" veid="EFReportingNodeType">
                              <key>
                                <s>564F435F413031-45-33303031313231303032---</s>
                              </key>
                              <val>
                                <ref refId="55"/>
                              </val>
                            </m>
                            <b key="multiSelection">N</b>
                          </be>
                          <cust key="id" clsId="FilterOid">31</cust>
                          <s key="cod"/>
                          <s key="desc"/>
                          <i key="index">2</i>
                          <l key="children" refId="245" ln="0" eid="Framework.com.tagetik.trees.INode,framework"/>
                          <ref key="parent" refId="38"/>
                        </be>
                        <be refId="246" clsId="FilterNode">
                          <l key="dimensionOids" refId="247" ln="1" eid="DimensionOid">
                            <cust clsId="DimensionOid">564F435F413031-45-33303031313430303032---</cust>
                          </l>
                          <l key="AdHocParamDimensionOids" refId="248" ln="0" eid="DimensionOid"/>
                          <be key="data" refId="249" clsId="FilterNodeData">
                            <ref key="filterNode" refId="246"/>
                            <s key="dim">VOC_A01</s>
                            <i key="segmentLevel">0</i>
                            <ref key="segment" refId="22"/>
                            <b key="placeHolder">N</b>
                            <ref key="weight" refId="23"/>
                            <be key="textMatchingCondition" refId="250" clsId="TextMatchingCondition">
                              <ref key="op" refId="25"/>
                              <s key="val"/>
                            </be>
                            <ref key="change" refId="26"/>
                            <ref key="dataType" refId="27"/>
                            <b key="prevailingDataType">N</b>
                            <ref key="editability" refId="28"/>
                            <b key="signChange">N</b>
                            <b key="nativeSignChange">N</b>
                            <l key="nav" refId="251" ln="0" eid="ScenarioModifierValue"/>
                            <i key="sco">0</i>
                            <b key="applyFiltersForForcedScenarioPeriodoMap">N</b>
                            <b key="lineSplit">N</b>
                            <b key="addRCRow">N</b>
                            <b key="complementary">N</b>
                            <ref key="periodicCalculation" refId="53"/>
                            <b key="breakLevelSubtotal">N</b>
                            <b key="alreadyDrilled">N</b>
                            <m key="nodeTypes" refId="252"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32</cust>
                          <s key="cod"/>
                          <s key="desc"/>
                          <i key="index">3</i>
                          <l key="children" refId="253" ln="0" eid="Framework.com.tagetik.trees.INode,framework"/>
                          <ref key="parent" refId="38"/>
                        </be>
                        <be refId="254" clsId="FilterNode">
                          <l key="dimensionOids" refId="255" ln="1" eid="DimensionOid">
                            <cust clsId="DimensionOid">564F435F413031-45-33303031313530303032---</cust>
                          </l>
                          <l key="AdHocParamDimensionOids" refId="256" ln="0" eid="DimensionOid"/>
                          <be key="data" refId="257" clsId="FilterNodeData">
                            <ref key="filterNode" refId="254"/>
                            <s key="dim">VOC_A01</s>
                            <i key="segmentLevel">0</i>
                            <ref key="segment" refId="22"/>
                            <b key="placeHolder">N</b>
                            <ref key="weight" refId="23"/>
                            <be key="textMatchingCondition" refId="258" clsId="TextMatchingCondition">
                              <ref key="op" refId="25"/>
                              <s key="val"/>
                            </be>
                            <ref key="change" refId="26"/>
                            <ref key="dataType" refId="27"/>
                            <b key="prevailingDataType">N</b>
                            <ref key="editability" refId="28"/>
                            <b key="signChange">N</b>
                            <b key="nativeSignChange">N</b>
                            <l key="nav" refId="259" ln="0" eid="ScenarioModifierValue"/>
                            <i key="sco">0</i>
                            <b key="applyFiltersForForcedScenarioPeriodoMap">N</b>
                            <b key="lineSplit">N</b>
                            <b key="addRCRow">N</b>
                            <b key="complementary">N</b>
                            <ref key="periodicCalculation" refId="53"/>
                            <b key="breakLevelSubtotal">N</b>
                            <b key="alreadyDrilled">N</b>
                            <m key="nodeTypes" refId="260"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33</cust>
                          <s key="cod"/>
                          <s key="desc"/>
                          <i key="index">4</i>
                          <l key="children" refId="261" ln="0" eid="Framework.com.tagetik.trees.INode,framework"/>
                          <ref key="parent" refId="38"/>
                        </be>
                        <be refId="262" clsId="FilterNode">
                          <l key="dimensionOids" refId="263" ln="1" eid="DimensionOid">
                            <cust clsId="DimensionOid">564F435F413031-45-33303031313630303032---</cust>
                          </l>
                          <l key="AdHocParamDimensionOids" refId="264" ln="0" eid="DimensionOid"/>
                          <be key="data" refId="265" clsId="FilterNodeData">
                            <ref key="filterNode" refId="262"/>
                            <s key="dim">VOC_A01</s>
                            <i key="segmentLevel">0</i>
                            <ref key="segment" refId="22"/>
                            <b key="placeHolder">N</b>
                            <ref key="weight" refId="23"/>
                            <be key="textMatchingCondition" refId="266" clsId="TextMatchingCondition">
                              <ref key="op" refId="25"/>
                              <s key="val"/>
                            </be>
                            <ref key="change" refId="26"/>
                            <ref key="dataType" refId="27"/>
                            <b key="prevailingDataType">N</b>
                            <ref key="editability" refId="28"/>
                            <b key="signChange">N</b>
                            <b key="nativeSignChange">N</b>
                            <l key="nav" refId="267" ln="0" eid="ScenarioModifierValue"/>
                            <i key="sco">0</i>
                            <b key="applyFiltersForForcedScenarioPeriodoMap">N</b>
                            <b key="lineSplit">N</b>
                            <b key="addRCRow">N</b>
                            <b key="complementary">N</b>
                            <ref key="periodicCalculation" refId="53"/>
                            <b key="breakLevelSubtotal">N</b>
                            <b key="alreadyDrilled">N</b>
                            <m key="nodeTypes" refId="268"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34</cust>
                          <s key="cod"/>
                          <s key="desc"/>
                          <i key="index">5</i>
                          <l key="children" refId="269" ln="0" eid="Framework.com.tagetik.trees.INode,framework"/>
                          <ref key="parent" refId="38"/>
                        </be>
                        <be refId="270" clsId="FilterNode">
                          <l key="dimensionOids" refId="271" ln="1" eid="DimensionOid">
                            <cust clsId="DimensionOid">564F435F413031-45-33303031313730303032---</cust>
                          </l>
                          <l key="AdHocParamDimensionOids" refId="272" ln="0" eid="DimensionOid"/>
                          <be key="data" refId="273" clsId="FilterNodeData">
                            <ref key="filterNode" refId="270"/>
                            <s key="dim">VOC_A01</s>
                            <i key="segmentLevel">0</i>
                            <ref key="segment" refId="22"/>
                            <b key="placeHolder">N</b>
                            <ref key="weight" refId="23"/>
                            <be key="textMatchingCondition" refId="274" clsId="TextMatchingCondition">
                              <ref key="op" refId="25"/>
                              <s key="val"/>
                            </be>
                            <ref key="change" refId="26"/>
                            <ref key="dataType" refId="27"/>
                            <b key="prevailingDataType">N</b>
                            <ref key="editability" refId="28"/>
                            <b key="signChange">N</b>
                            <b key="nativeSignChange">N</b>
                            <l key="nav" refId="275" ln="0" eid="ScenarioModifierValue"/>
                            <i key="sco">0</i>
                            <b key="applyFiltersForForcedScenarioPeriodoMap">N</b>
                            <b key="lineSplit">N</b>
                            <b key="addRCRow">N</b>
                            <b key="complementary">N</b>
                            <ref key="periodicCalculation" refId="53"/>
                            <b key="breakLevelSubtotal">N</b>
                            <b key="alreadyDrilled">N</b>
                            <m key="nodeTypes" refId="276"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35</cust>
                          <s key="cod"/>
                          <s key="desc"/>
                          <i key="index">6</i>
                          <l key="children" refId="277" ln="0" eid="Framework.com.tagetik.trees.INode,framework"/>
                          <ref key="parent" refId="38"/>
                        </be>
                        <be refId="278" clsId="FilterNode">
                          <l key="dimensionOids" refId="279" ln="1" eid="DimensionOid">
                            <cust clsId="DimensionOid">564F435F413031-45-33303031313830303032---</cust>
                          </l>
                          <l key="AdHocParamDimensionOids" refId="280" ln="0" eid="DimensionOid"/>
                          <be key="data" refId="281" clsId="FilterNodeData">
                            <ref key="filterNode" refId="278"/>
                            <s key="dim">VOC_A01</s>
                            <i key="segmentLevel">0</i>
                            <ref key="segment" refId="22"/>
                            <b key="placeHolder">N</b>
                            <ref key="weight" refId="23"/>
                            <be key="textMatchingCondition" refId="282" clsId="TextMatchingCondition">
                              <ref key="op" refId="25"/>
                              <s key="val"/>
                            </be>
                            <ref key="change" refId="26"/>
                            <ref key="dataType" refId="27"/>
                            <b key="prevailingDataType">N</b>
                            <ref key="editability" refId="28"/>
                            <b key="signChange">N</b>
                            <b key="nativeSignChange">N</b>
                            <l key="nav" refId="283" ln="0" eid="ScenarioModifierValue"/>
                            <i key="sco">0</i>
                            <b key="applyFiltersForForcedScenarioPeriodoMap">N</b>
                            <b key="lineSplit">N</b>
                            <b key="addRCRow">N</b>
                            <b key="complementary">N</b>
                            <ref key="periodicCalculation" refId="53"/>
                            <b key="breakLevelSubtotal">N</b>
                            <b key="alreadyDrilled">N</b>
                            <m key="nodeTypes" refId="284"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36</cust>
                          <s key="cod"/>
                          <s key="desc"/>
                          <i key="index">7</i>
                          <l key="children" refId="285" ln="0" eid="Framework.com.tagetik.trees.INode,framework"/>
                          <ref key="parent" refId="38"/>
                        </be>
                        <be refId="286" clsId="FilterNode">
                          <l key="dimensionOids" refId="287" ln="0" eid="DimensionOid"/>
                          <l key="AdHocParamDimensionOids" refId="288" ln="0" eid="DimensionOid"/>
                          <be key="data" refId="289" clsId="FilterNodeData">
                            <ref key="filterNode" refId="286"/>
                            <s key="dim">VOC_A01</s>
                            <i key="segmentLevel">0</i>
                            <ref key="segment" refId="22"/>
                            <be key="reportingFormula" refId="290" clsId="ReportingFormula">
                              <b key="serverFormula">N</b>
                              <b key="formulaRule">S</b>
                              <s key="formula">Sum({30}:{36})</s>
                            </be>
                            <be key="dictionaryHeader" refId="291" clsId="MultiDesc">
                              <a key="desc" refId="292" ln="4" eid="SYS_STR">
                                <s>Total sales non op</s>
                                <s>Total sales non op</s>
                                <nl/>
                                <nl/>
                              </a>
                            </be>
                            <b key="placeHolder">S</b>
                            <ref key="weight" refId="23"/>
                            <be key="textMatchingCondition" refId="293" clsId="TextMatchingCondition">
                              <ref key="op" refId="25"/>
                              <s key="val"/>
                            </be>
                            <ref key="change" refId="26"/>
                            <ref key="dataType" refId="27"/>
                            <b key="prevailingDataType">N</b>
                            <ref key="editability" refId="28"/>
                            <b key="signChange">N</b>
                            <b key="nativeSignChange">N</b>
                            <l key="nav" refId="294" ln="0" eid="ScenarioModifierValue"/>
                            <i key="sco">0</i>
                            <b key="applyFiltersForForcedScenarioPeriodoMap">N</b>
                            <b key="lineSplit">N</b>
                            <b key="addRCRow">N</b>
                            <b key="complementary">N</b>
                            <ref key="periodicCalculation" refId="29"/>
                            <b key="breakLevelSubtotal">N</b>
                            <b key="alreadyDrilled">N</b>
                            <m key="nodeTypes" refId="295" keid="SYS_STR" veid="EFReportingNodeType">
                              <key>
                                <s>36</s>
                              </key>
                              <val>
                                <ref refId="55"/>
                              </val>
                            </m>
                            <b key="multiSelection">N</b>
                          </be>
                          <cust key="id" clsId="FilterOid">37</cust>
                          <s key="cod"/>
                          <s key="desc"/>
                          <i key="index">8</i>
                          <l key="children" refId="296" ln="0" eid="Framework.com.tagetik.trees.INode,framework"/>
                          <ref key="parent" refId="38"/>
                        </be>
                        <be refId="297" clsId="FilterNode">
                          <l key="dimensionOids" refId="298" ln="0" eid="DimensionOid"/>
                          <l key="AdHocParamDimensionOids" refId="299" ln="0" eid="DimensionOid"/>
                          <be key="data" refId="300" clsId="FilterNodeData">
                            <ref key="filterNode" refId="297"/>
                            <s key="dim">VOC_A01</s>
                            <i key="segmentLevel">0</i>
                            <ref key="segment" refId="22"/>
                            <b key="placeHolder">S</b>
                            <ref key="weight" refId="23"/>
                            <be key="textMatchingCondition" refId="301" clsId="TextMatchingCondition">
                              <ref key="op" refId="25"/>
                              <s key="val"/>
                            </be>
                            <ref key="change" refId="26"/>
                            <ref key="dataType" refId="27"/>
                            <b key="prevailingDataType">N</b>
                            <ref key="editability" refId="28"/>
                            <b key="signChange">N</b>
                            <b key="nativeSignChange">N</b>
                            <l key="nav" refId="302" ln="0" eid="ScenarioModifierValue"/>
                            <i key="sco">0</i>
                            <b key="applyFiltersForForcedScenarioPeriodoMap">N</b>
                            <b key="lineSplit">N</b>
                            <b key="addRCRow">N</b>
                            <b key="complementary">N</b>
                            <ref key="periodicCalculation" refId="29"/>
                            <b key="breakLevelSubtotal">N</b>
                            <b key="alreadyDrilled">N</b>
                            <m key="nodeTypes" refId="303" keid="SYS_STR" veid="EFReportingNodeType">
                              <key>
                                <s>37</s>
                              </key>
                              <val>
                                <ref refId="55"/>
                              </val>
                            </m>
                            <b key="multiSelection">N</b>
                          </be>
                          <cust key="id" clsId="FilterOid">39</cust>
                          <s key="cod"/>
                          <s key="desc"/>
                          <i key="index">9</i>
                          <l key="children" refId="304" ln="0" eid="Framework.com.tagetik.trees.INode,framework"/>
                          <ref key="parent" refId="38"/>
                        </be>
                        <be refId="305" clsId="FilterNode">
                          <l key="dimensionOids" refId="306" ln="0" eid="DimensionOid"/>
                          <l key="AdHocParamDimensionOids" refId="307" ln="0" eid="DimensionOid"/>
                          <be key="data" refId="308" clsId="FilterNodeData">
                            <ref key="filterNode" refId="305"/>
                            <s key="dim">VOC_A01</s>
                            <i key="segmentLevel">0</i>
                            <ref key="segment" refId="22"/>
                            <be key="dictionaryHeader" refId="309" clsId="MultiDesc">
                              <a key="desc" refId="310" ln="4" eid="SYS_STR">
                                <s>OTHER OPERATING INCOME</s>
                                <s>OTHER OPERATING INCOME</s>
                                <nl/>
                                <nl/>
                              </a>
                            </be>
                            <b key="placeHolder">S</b>
                            <ref key="weight" refId="23"/>
                            <be key="textMatchingCondition" refId="311" clsId="TextMatchingCondition">
                              <ref key="op" refId="25"/>
                              <s key="val"/>
                            </be>
                            <ref key="change" refId="26"/>
                            <ref key="dataType" refId="27"/>
                            <b key="prevailingDataType">N</b>
                            <ref key="editability" refId="28"/>
                            <b key="signChange">N</b>
                            <b key="nativeSignChange">N</b>
                            <l key="nav" refId="312" ln="0" eid="ScenarioModifierValue"/>
                            <i key="sco">0</i>
                            <b key="applyFiltersForForcedScenarioPeriodoMap">N</b>
                            <b key="lineSplit">N</b>
                            <b key="addRCRow">N</b>
                            <b key="complementary">N</b>
                            <ref key="periodicCalculation" refId="29"/>
                            <b key="breakLevelSubtotal">N</b>
                            <b key="alreadyDrilled">N</b>
                            <m key="nodeTypes" refId="313" keid="SYS_STR" veid="EFReportingNodeType">
                              <key>
                                <s>37</s>
                              </key>
                              <val>
                                <ref refId="55"/>
                              </val>
                            </m>
                            <b key="multiSelection">N</b>
                          </be>
                          <cust key="id" clsId="FilterOid">38</cust>
                          <s key="cod"/>
                          <s key="desc"/>
                          <i key="index">10</i>
                          <l key="children" refId="314" ln="0" eid="Framework.com.tagetik.trees.INode,framework"/>
                          <ref key="parent" refId="38"/>
                        </be>
                        <be refId="315" clsId="FilterNode">
                          <l key="dimensionOids" refId="316" ln="1" eid="DimensionOid">
                            <cust clsId="DimensionOid">564F435F413031-45-33303630333530303032---</cust>
                          </l>
                          <l key="AdHocParamDimensionOids" refId="317" ln="0" eid="DimensionOid"/>
                          <be key="data" refId="318" clsId="FilterNodeData">
                            <ref key="filterNode" refId="315"/>
                            <s key="dim">VOC_A01</s>
                            <i key="segmentLevel">0</i>
                            <ref key="segment" refId="22"/>
                            <b key="placeHolder">N</b>
                            <ref key="weight" refId="23"/>
                            <be key="textMatchingCondition" refId="319" clsId="TextMatchingCondition">
                              <ref key="op" refId="25"/>
                              <s key="val"/>
                            </be>
                            <ref key="change" refId="26"/>
                            <ref key="dataType" refId="27"/>
                            <b key="prevailingDataType">N</b>
                            <ref key="editability" refId="28"/>
                            <b key="signChange">N</b>
                            <b key="nativeSignChange">N</b>
                            <l key="nav" refId="320" ln="0" eid="ScenarioModifierValue"/>
                            <i key="sco">0</i>
                            <b key="applyFiltersForForcedScenarioPeriodoMap">N</b>
                            <b key="lineSplit">N</b>
                            <b key="addRCRow">N</b>
                            <b key="complementary">N</b>
                            <ref key="periodicCalculation" refId="53"/>
                            <b key="breakLevelSubtotal">N</b>
                            <b key="alreadyDrilled">N</b>
                            <m key="nodeTypes" refId="321"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40</cust>
                          <s key="cod"/>
                          <s key="desc"/>
                          <i key="index">11</i>
                          <l key="children" refId="322" ln="0" eid="Framework.com.tagetik.trees.INode,framework"/>
                          <ref key="parent" refId="38"/>
                        </be>
                        <be refId="323" clsId="FilterNode">
                          <l key="dimensionOids" refId="324" ln="1" eid="DimensionOid">
                            <cust clsId="DimensionOid">564F435F413031-45-33303630333331303032---</cust>
                          </l>
                          <l key="AdHocParamDimensionOids" refId="325" ln="0" eid="DimensionOid"/>
                          <be key="data" refId="326" clsId="FilterNodeData">
                            <ref key="filterNode" refId="323"/>
                            <s key="dim">VOC_A01</s>
                            <i key="segmentLevel">0</i>
                            <ref key="segment" refId="22"/>
                            <b key="placeHolder">N</b>
                            <ref key="weight" refId="23"/>
                            <be key="textMatchingCondition" refId="327" clsId="TextMatchingCondition">
                              <ref key="op" refId="25"/>
                              <s key="val"/>
                            </be>
                            <ref key="change" refId="26"/>
                            <ref key="dataType" refId="27"/>
                            <b key="prevailingDataType">N</b>
                            <ref key="editability" refId="28"/>
                            <b key="signChange">N</b>
                            <b key="nativeSignChange">N</b>
                            <l key="nav" refId="328" ln="0" eid="ScenarioModifierValue"/>
                            <i key="sco">0</i>
                            <b key="applyFiltersForForcedScenarioPeriodoMap">N</b>
                            <b key="lineSplit">N</b>
                            <b key="addRCRow">N</b>
                            <b key="complementary">N</b>
                            <ref key="periodicCalculation" refId="53"/>
                            <b key="breakLevelSubtotal">N</b>
                            <b key="alreadyDrilled">N</b>
                            <m key="nodeTypes" refId="329"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41</cust>
                          <s key="cod"/>
                          <s key="desc"/>
                          <i key="index">12</i>
                          <l key="children" refId="330" ln="0" eid="Framework.com.tagetik.trees.INode,framework"/>
                          <ref key="parent" refId="38"/>
                        </be>
                        <be refId="331" clsId="FilterNode">
                          <l key="dimensionOids" refId="332" ln="1" eid="DimensionOid">
                            <cust clsId="DimensionOid">564F435F413031-45-33303630333230303032---</cust>
                          </l>
                          <l key="AdHocParamDimensionOids" refId="333" ln="0" eid="DimensionOid"/>
                          <be key="data" refId="334" clsId="FilterNodeData">
                            <ref key="filterNode" refId="331"/>
                            <s key="dim">VOC_A01</s>
                            <i key="segmentLevel">0</i>
                            <ref key="segment" refId="22"/>
                            <b key="placeHolder">N</b>
                            <ref key="weight" refId="23"/>
                            <be key="textMatchingCondition" refId="335" clsId="TextMatchingCondition">
                              <ref key="op" refId="25"/>
                              <s key="val"/>
                            </be>
                            <ref key="change" refId="26"/>
                            <ref key="dataType" refId="27"/>
                            <b key="prevailingDataType">N</b>
                            <ref key="editability" refId="28"/>
                            <b key="signChange">N</b>
                            <b key="nativeSignChange">N</b>
                            <l key="nav" refId="336" ln="0" eid="ScenarioModifierValue"/>
                            <i key="sco">0</i>
                            <b key="applyFiltersForForcedScenarioPeriodoMap">N</b>
                            <b key="lineSplit">N</b>
                            <b key="addRCRow">N</b>
                            <b key="complementary">N</b>
                            <ref key="periodicCalculation" refId="53"/>
                            <b key="breakLevelSubtotal">N</b>
                            <b key="alreadyDrilled">N</b>
                            <m key="nodeTypes" refId="337"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42</cust>
                          <s key="cod"/>
                          <s key="desc"/>
                          <i key="index">13</i>
                          <l key="children" refId="338" ln="0" eid="Framework.com.tagetik.trees.INode,framework"/>
                          <ref key="parent" refId="38"/>
                        </be>
                        <be refId="339" clsId="FilterNode">
                          <l key="dimensionOids" refId="340" ln="1" eid="DimensionOid">
                            <cust clsId="DimensionOid">564F435F413031-45-33303630333130303032---</cust>
                          </l>
                          <l key="AdHocParamDimensionOids" refId="341" ln="0" eid="DimensionOid"/>
                          <be key="data" refId="342" clsId="FilterNodeData">
                            <ref key="filterNode" refId="339"/>
                            <s key="dim">VOC_A01</s>
                            <i key="segmentLevel">0</i>
                            <ref key="segment" refId="22"/>
                            <b key="placeHolder">N</b>
                            <ref key="weight" refId="23"/>
                            <be key="textMatchingCondition" refId="343" clsId="TextMatchingCondition">
                              <ref key="op" refId="25"/>
                              <s key="val"/>
                            </be>
                            <ref key="change" refId="26"/>
                            <ref key="dataType" refId="27"/>
                            <b key="prevailingDataType">N</b>
                            <ref key="editability" refId="28"/>
                            <b key="signChange">N</b>
                            <b key="nativeSignChange">N</b>
                            <l key="nav" refId="344" ln="0" eid="ScenarioModifierValue"/>
                            <i key="sco">0</i>
                            <b key="applyFiltersForForcedScenarioPeriodoMap">N</b>
                            <b key="lineSplit">N</b>
                            <b key="addRCRow">N</b>
                            <b key="complementary">N</b>
                            <ref key="periodicCalculation" refId="53"/>
                            <b key="breakLevelSubtotal">N</b>
                            <b key="alreadyDrilled">N</b>
                            <m key="nodeTypes" refId="345"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43</cust>
                          <s key="cod"/>
                          <s key="desc"/>
                          <i key="index">14</i>
                          <l key="children" refId="346" ln="0" eid="Framework.com.tagetik.trees.INode,framework"/>
                          <ref key="parent" refId="38"/>
                        </be>
                        <be refId="347" clsId="FilterNode">
                          <l key="dimensionOids" refId="348" ln="1" eid="DimensionOid">
                            <cust clsId="DimensionOid">564F435F413031-45-33303630333330303032---</cust>
                          </l>
                          <l key="AdHocParamDimensionOids" refId="349" ln="0" eid="DimensionOid"/>
                          <be key="data" refId="350" clsId="FilterNodeData">
                            <ref key="filterNode" refId="347"/>
                            <s key="dim">VOC_A01</s>
                            <i key="segmentLevel">0</i>
                            <ref key="segment" refId="22"/>
                            <b key="placeHolder">N</b>
                            <ref key="weight" refId="23"/>
                            <be key="textMatchingCondition" refId="351" clsId="TextMatchingCondition">
                              <ref key="op" refId="25"/>
                              <s key="val"/>
                            </be>
                            <ref key="change" refId="26"/>
                            <ref key="dataType" refId="27"/>
                            <b key="prevailingDataType">N</b>
                            <ref key="editability" refId="28"/>
                            <b key="signChange">N</b>
                            <b key="nativeSignChange">N</b>
                            <l key="nav" refId="352" ln="0" eid="ScenarioModifierValue"/>
                            <i key="sco">0</i>
                            <b key="applyFiltersForForcedScenarioPeriodoMap">N</b>
                            <b key="lineSplit">N</b>
                            <b key="addRCRow">N</b>
                            <b key="complementary">N</b>
                            <ref key="periodicCalculation" refId="53"/>
                            <b key="breakLevelSubtotal">N</b>
                            <b key="alreadyDrilled">N</b>
                            <m key="nodeTypes" refId="353"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44</cust>
                          <s key="cod"/>
                          <s key="desc"/>
                          <i key="index">15</i>
                          <l key="children" refId="354" ln="0" eid="Framework.com.tagetik.trees.INode,framework"/>
                          <ref key="parent" refId="38"/>
                        </be>
                        <be refId="355" clsId="FilterNode">
                          <l key="dimensionOids" refId="356" ln="0" eid="DimensionOid"/>
                          <l key="AdHocParamDimensionOids" refId="357" ln="0" eid="DimensionOid"/>
                          <be key="data" refId="358" clsId="FilterNodeData">
                            <ref key="filterNode" refId="355"/>
                            <s key="dim">VOC_A01</s>
                            <i key="segmentLevel">0</i>
                            <ref key="segment" refId="22"/>
                            <be key="reportingFormula" refId="359" clsId="ReportingFormula">
                              <b key="serverFormula">N</b>
                              <b key="formulaRule">S</b>
                              <s key="formula">Sum({40}:{44})</s>
                            </be>
                            <be key="dictionaryHeader" refId="360" clsId="MultiDesc">
                              <a key="desc" refId="361" ln="4" eid="SYS_STR">
                                <s>Net book gains other operating Income</s>
                                <s>Net book gains other operating Income</s>
                                <nl/>
                                <nl/>
                              </a>
                            </be>
                            <b key="placeHolder">S</b>
                            <ref key="weight" refId="23"/>
                            <be key="textMatchingCondition" refId="362" clsId="TextMatchingCondition">
                              <ref key="op" refId="25"/>
                              <s key="val"/>
                            </be>
                            <ref key="change" refId="26"/>
                            <ref key="dataType" refId="27"/>
                            <b key="prevailingDataType">N</b>
                            <ref key="editability" refId="28"/>
                            <b key="signChange">N</b>
                            <b key="nativeSignChange">N</b>
                            <l key="nav" refId="363" ln="0" eid="ScenarioModifierValue"/>
                            <i key="sco">0</i>
                            <b key="applyFiltersForForcedScenarioPeriodoMap">N</b>
                            <b key="lineSplit">N</b>
                            <b key="addRCRow">N</b>
                            <b key="complementary">N</b>
                            <ref key="periodicCalculation" refId="29"/>
                            <b key="breakLevelSubtotal">N</b>
                            <b key="alreadyDrilled">N</b>
                            <m key="nodeTypes" refId="364" keid="SYS_STR" veid="EFReportingNodeType">
                              <key>
                                <s>44</s>
                              </key>
                              <val>
                                <ref refId="55"/>
                              </val>
                            </m>
                            <b key="multiSelection">N</b>
                          </be>
                          <cust key="id" clsId="FilterOid">45</cust>
                          <s key="cod"/>
                          <s key="desc"/>
                          <i key="index">16</i>
                          <l key="children" refId="365" ln="0" eid="Framework.com.tagetik.trees.INode,framework"/>
                          <ref key="parent" refId="38"/>
                        </be>
                        <be refId="366" clsId="FilterNode">
                          <l key="dimensionOids" refId="367" ln="1" eid="DimensionOid">
                            <cust clsId="DimensionOid">564F435F413031-45-33303630353130303032---</cust>
                          </l>
                          <l key="AdHocParamDimensionOids" refId="368" ln="0" eid="DimensionOid"/>
                          <be key="data" refId="369" clsId="FilterNodeData">
                            <ref key="filterNode" refId="366"/>
                            <s key="dim">VOC_A01</s>
                            <i key="segmentLevel">0</i>
                            <ref key="segment" refId="22"/>
                            <b key="placeHolder">N</b>
                            <ref key="weight" refId="23"/>
                            <be key="textMatchingCondition" refId="370" clsId="TextMatchingCondition">
                              <ref key="op" refId="25"/>
                              <s key="val"/>
                            </be>
                            <ref key="change" refId="26"/>
                            <ref key="dataType" refId="27"/>
                            <b key="prevailingDataType">N</b>
                            <ref key="editability" refId="28"/>
                            <b key="signChange">N</b>
                            <b key="nativeSignChange">N</b>
                            <l key="nav" refId="371" ln="0" eid="ScenarioModifierValue"/>
                            <i key="sco">0</i>
                            <b key="applyFiltersForForcedScenarioPeriodoMap">N</b>
                            <b key="lineSplit">N</b>
                            <b key="addRCRow">N</b>
                            <b key="complementary">N</b>
                            <ref key="periodicCalculation" refId="53"/>
                            <b key="breakLevelSubtotal">N</b>
                            <b key="alreadyDrilled">N</b>
                            <m key="nodeTypes" refId="372"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48</cust>
                          <s key="cod"/>
                          <s key="desc"/>
                          <i key="index">17</i>
                          <l key="children" refId="373" ln="0" eid="Framework.com.tagetik.trees.INode,framework"/>
                          <ref key="parent" refId="38"/>
                        </be>
                        <be refId="374" clsId="FilterNode">
                          <l key="dimensionOids" refId="375" ln="1" eid="DimensionOid">
                            <cust clsId="DimensionOid">564F435F413031-45-33303630343131303032---</cust>
                          </l>
                          <l key="AdHocParamDimensionOids" refId="376" ln="0" eid="DimensionOid"/>
                          <be key="data" refId="377" clsId="FilterNodeData">
                            <ref key="filterNode" refId="374"/>
                            <s key="dim">VOC_A01</s>
                            <i key="segmentLevel">0</i>
                            <ref key="segment" refId="22"/>
                            <b key="placeHolder">N</b>
                            <ref key="weight" refId="23"/>
                            <be key="textMatchingCondition" refId="378" clsId="TextMatchingCondition">
                              <ref key="op" refId="25"/>
                              <s key="val"/>
                            </be>
                            <ref key="change" refId="26"/>
                            <ref key="dataType" refId="27"/>
                            <b key="prevailingDataType">N</b>
                            <ref key="editability" refId="28"/>
                            <b key="signChange">N</b>
                            <b key="nativeSignChange">N</b>
                            <l key="nav" refId="379" ln="0" eid="ScenarioModifierValue"/>
                            <i key="sco">0</i>
                            <b key="applyFiltersForForcedScenarioPeriodoMap">N</b>
                            <b key="lineSplit">N</b>
                            <b key="addRCRow">N</b>
                            <b key="complementary">N</b>
                            <ref key="periodicCalculation" refId="53"/>
                            <b key="breakLevelSubtotal">N</b>
                            <b key="alreadyDrilled">N</b>
                            <m key="nodeTypes" refId="380"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49</cust>
                          <s key="cod"/>
                          <s key="desc"/>
                          <i key="index">18</i>
                          <l key="children" refId="381" ln="0" eid="Framework.com.tagetik.trees.INode,framework"/>
                          <ref key="parent" refId="38"/>
                        </be>
                        <be refId="382" clsId="FilterNode">
                          <l key="dimensionOids" refId="383" ln="1" eid="DimensionOid">
                            <cust clsId="DimensionOid">564F435F413031-45-33303630353230303032---</cust>
                          </l>
                          <l key="AdHocParamDimensionOids" refId="384" ln="0" eid="DimensionOid"/>
                          <be key="data" refId="385" clsId="FilterNodeData">
                            <ref key="filterNode" refId="382"/>
                            <s key="dim">VOC_A01</s>
                            <i key="segmentLevel">0</i>
                            <ref key="segment" refId="22"/>
                            <b key="placeHolder">N</b>
                            <ref key="weight" refId="23"/>
                            <be key="textMatchingCondition" refId="386" clsId="TextMatchingCondition">
                              <ref key="op" refId="25"/>
                              <s key="val"/>
                            </be>
                            <ref key="change" refId="26"/>
                            <ref key="dataType" refId="27"/>
                            <b key="prevailingDataType">N</b>
                            <ref key="editability" refId="28"/>
                            <b key="signChange">N</b>
                            <b key="nativeSignChange">N</b>
                            <l key="nav" refId="387" ln="0" eid="ScenarioModifierValue"/>
                            <i key="sco">0</i>
                            <b key="applyFiltersForForcedScenarioPeriodoMap">N</b>
                            <b key="lineSplit">N</b>
                            <b key="addRCRow">N</b>
                            <b key="complementary">N</b>
                            <ref key="periodicCalculation" refId="53"/>
                            <b key="breakLevelSubtotal">N</b>
                            <b key="alreadyDrilled">N</b>
                            <m key="nodeTypes" refId="388"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50</cust>
                          <s key="cod"/>
                          <s key="desc"/>
                          <i key="index">19</i>
                          <l key="children" refId="389" ln="0" eid="Framework.com.tagetik.trees.INode,framework"/>
                          <ref key="parent" refId="38"/>
                        </be>
                        <be refId="390" clsId="FilterNode">
                          <l key="dimensionOids" refId="391" ln="1" eid="DimensionOid">
                            <cust clsId="DimensionOid">564F435F413031-45-33303630353330303032---</cust>
                          </l>
                          <l key="AdHocParamDimensionOids" refId="392" ln="0" eid="DimensionOid"/>
                          <be key="data" refId="393" clsId="FilterNodeData">
                            <ref key="filterNode" refId="390"/>
                            <s key="dim">VOC_A01</s>
                            <i key="segmentLevel">0</i>
                            <ref key="segment" refId="22"/>
                            <b key="placeHolder">N</b>
                            <ref key="weight" refId="23"/>
                            <be key="textMatchingCondition" refId="394" clsId="TextMatchingCondition">
                              <ref key="op" refId="25"/>
                              <s key="val"/>
                            </be>
                            <ref key="change" refId="26"/>
                            <ref key="dataType" refId="27"/>
                            <b key="prevailingDataType">N</b>
                            <ref key="editability" refId="28"/>
                            <b key="signChange">N</b>
                            <b key="nativeSignChange">N</b>
                            <l key="nav" refId="395" ln="0" eid="ScenarioModifierValue"/>
                            <i key="sco">0</i>
                            <b key="applyFiltersForForcedScenarioPeriodoMap">N</b>
                            <b key="lineSplit">N</b>
                            <b key="addRCRow">N</b>
                            <b key="complementary">N</b>
                            <ref key="periodicCalculation" refId="53"/>
                            <b key="breakLevelSubtotal">N</b>
                            <b key="alreadyDrilled">N</b>
                            <m key="nodeTypes" refId="396"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51</cust>
                          <s key="cod"/>
                          <s key="desc"/>
                          <i key="index">20</i>
                          <l key="children" refId="397" ln="0" eid="Framework.com.tagetik.trees.INode,framework"/>
                          <ref key="parent" refId="38"/>
                        </be>
                        <be refId="398" clsId="FilterNode">
                          <l key="dimensionOids" refId="399" ln="1" eid="DimensionOid">
                            <cust clsId="DimensionOid">564F435F413031-45-33303630353630303032---</cust>
                          </l>
                          <l key="AdHocParamDimensionOids" refId="400" ln="0" eid="DimensionOid"/>
                          <be key="data" refId="401" clsId="FilterNodeData">
                            <ref key="filterNode" refId="398"/>
                            <s key="dim">VOC_A01</s>
                            <i key="segmentLevel">0</i>
                            <ref key="segment" refId="22"/>
                            <b key="placeHolder">N</b>
                            <ref key="weight" refId="23"/>
                            <be key="textMatchingCondition" refId="402" clsId="TextMatchingCondition">
                              <ref key="op" refId="25"/>
                              <s key="val"/>
                            </be>
                            <ref key="change" refId="26"/>
                            <ref key="dataType" refId="27"/>
                            <b key="prevailingDataType">N</b>
                            <ref key="editability" refId="28"/>
                            <b key="signChange">N</b>
                            <b key="nativeSignChange">N</b>
                            <l key="nav" refId="403" ln="0" eid="ScenarioModifierValue"/>
                            <i key="sco">0</i>
                            <b key="applyFiltersForForcedScenarioPeriodoMap">N</b>
                            <b key="lineSplit">N</b>
                            <b key="addRCRow">N</b>
                            <b key="complementary">N</b>
                            <ref key="periodicCalculation" refId="53"/>
                            <b key="breakLevelSubtotal">N</b>
                            <b key="alreadyDrilled">N</b>
                            <m key="nodeTypes" refId="404"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52</cust>
                          <s key="cod"/>
                          <s key="desc"/>
                          <i key="index">21</i>
                          <l key="children" refId="405" ln="0" eid="Framework.com.tagetik.trees.INode,framework"/>
                          <ref key="parent" refId="38"/>
                        </be>
                        <be refId="406" clsId="FilterNode">
                          <l key="dimensionOids" refId="407" ln="1" eid="DimensionOid">
                            <cust clsId="DimensionOid">564F435F413031-45-33303630353730303032---</cust>
                          </l>
                          <l key="AdHocParamDimensionOids" refId="408" ln="0" eid="DimensionOid"/>
                          <be key="data" refId="409" clsId="FilterNodeData">
                            <ref key="filterNode" refId="406"/>
                            <s key="dim">VOC_A01</s>
                            <i key="segmentLevel">0</i>
                            <ref key="segment" refId="22"/>
                            <b key="placeHolder">N</b>
                            <ref key="weight" refId="23"/>
                            <be key="textMatchingCondition" refId="410" clsId="TextMatchingCondition">
                              <ref key="op" refId="25"/>
                              <s key="val"/>
                            </be>
                            <ref key="change" refId="26"/>
                            <ref key="dataType" refId="27"/>
                            <b key="prevailingDataType">N</b>
                            <ref key="editability" refId="28"/>
                            <b key="signChange">N</b>
                            <b key="nativeSignChange">N</b>
                            <l key="nav" refId="411" ln="0" eid="ScenarioModifierValue"/>
                            <i key="sco">0</i>
                            <b key="applyFiltersForForcedScenarioPeriodoMap">N</b>
                            <b key="lineSplit">N</b>
                            <b key="addRCRow">N</b>
                            <b key="complementary">N</b>
                            <ref key="periodicCalculation" refId="53"/>
                            <b key="breakLevelSubtotal">N</b>
                            <b key="alreadyDrilled">N</b>
                            <m key="nodeTypes" refId="412"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53</cust>
                          <s key="cod"/>
                          <s key="desc"/>
                          <i key="index">22</i>
                          <l key="children" refId="413" ln="0" eid="Framework.com.tagetik.trees.INode,framework"/>
                          <ref key="parent" refId="38"/>
                        </be>
                        <be refId="414" clsId="FilterNode">
                          <l key="dimensionOids" refId="415" ln="1" eid="DimensionOid">
                            <cust clsId="DimensionOid">564F435F413031-45-33303630363134303032---</cust>
                          </l>
                          <l key="AdHocParamDimensionOids" refId="416" ln="0" eid="DimensionOid"/>
                          <be key="data" refId="417" clsId="FilterNodeData">
                            <ref key="filterNode" refId="414"/>
                            <s key="dim">VOC_A01</s>
                            <i key="segmentLevel">0</i>
                            <ref key="segment" refId="22"/>
                            <b key="placeHolder">N</b>
                            <ref key="weight" refId="23"/>
                            <be key="textMatchingCondition" refId="418" clsId="TextMatchingCondition">
                              <ref key="op" refId="25"/>
                              <s key="val"/>
                            </be>
                            <ref key="change" refId="26"/>
                            <ref key="dataType" refId="27"/>
                            <b key="prevailingDataType">N</b>
                            <ref key="editability" refId="28"/>
                            <b key="signChange">N</b>
                            <b key="nativeSignChange">N</b>
                            <l key="nav" refId="419" ln="0" eid="ScenarioModifierValue"/>
                            <i key="sco">0</i>
                            <b key="applyFiltersForForcedScenarioPeriodoMap">N</b>
                            <b key="lineSplit">N</b>
                            <b key="addRCRow">N</b>
                            <b key="complementary">N</b>
                            <ref key="periodicCalculation" refId="53"/>
                            <b key="breakLevelSubtotal">N</b>
                            <b key="alreadyDrilled">N</b>
                            <m key="nodeTypes" refId="420" keid="SYS_STR" veid="EFReportingNodeType">
                              <key>
                                <s>564F435F413031-45-33303630363134303032---</s>
                              </key>
                              <val>
                                <ref refId="55"/>
                              </val>
                            </m>
                            <b key="multiSelection">N</b>
                          </be>
                          <cust key="id" clsId="FilterOid">61</cust>
                          <s key="cod"/>
                          <s key="desc"/>
                          <i key="index">23</i>
                          <l key="children" refId="421" ln="0" eid="Framework.com.tagetik.trees.INode,framework"/>
                          <ref key="parent" refId="38"/>
                        </be>
                        <be refId="422" clsId="FilterNode">
                          <l key="dimensionOids" refId="423" ln="1" eid="DimensionOid">
                            <cust clsId="DimensionOid">564F435F413031-45-33303630363234303032---</cust>
                          </l>
                          <l key="AdHocParamDimensionOids" refId="424" ln="0" eid="DimensionOid"/>
                          <be key="data" refId="425" clsId="FilterNodeData">
                            <ref key="filterNode" refId="422"/>
                            <s key="dim">VOC_A01</s>
                            <i key="segmentLevel">0</i>
                            <ref key="segment" refId="22"/>
                            <b key="placeHolder">N</b>
                            <ref key="weight" refId="23"/>
                            <be key="textMatchingCondition" refId="426" clsId="TextMatchingCondition">
                              <ref key="op" refId="25"/>
                              <s key="val"/>
                            </be>
                            <ref key="change" refId="26"/>
                            <ref key="dataType" refId="27"/>
                            <b key="prevailingDataType">N</b>
                            <ref key="editability" refId="28"/>
                            <b key="signChange">N</b>
                            <b key="nativeSignChange">N</b>
                            <l key="nav" refId="427" ln="0" eid="ScenarioModifierValue"/>
                            <i key="sco">0</i>
                            <b key="applyFiltersForForcedScenarioPeriodoMap">N</b>
                            <b key="lineSplit">N</b>
                            <b key="addRCRow">N</b>
                            <b key="complementary">N</b>
                            <ref key="periodicCalculation" refId="53"/>
                            <b key="breakLevelSubtotal">N</b>
                            <b key="alreadyDrilled">N</b>
                            <m key="nodeTypes" refId="428" keid="SYS_STR" veid="EFReportingNodeType">
                              <key>
                                <s>564F435F413031-45-33303630363234303032---</s>
                              </key>
                              <val>
                                <ref refId="55"/>
                              </val>
                            </m>
                            <b key="multiSelection">N</b>
                          </be>
                          <cust key="id" clsId="FilterOid">62</cust>
                          <s key="cod"/>
                          <s key="desc"/>
                          <i key="index">24</i>
                          <l key="children" refId="429" ln="0" eid="Framework.com.tagetik.trees.INode,framework"/>
                          <ref key="parent" refId="38"/>
                        </be>
                        <be refId="430" clsId="FilterNode">
                          <l key="dimensionOids" refId="431" ln="0" eid="DimensionOid"/>
                          <l key="AdHocParamDimensionOids" refId="432" ln="0" eid="DimensionOid"/>
                          <be key="data" refId="433" clsId="FilterNodeData">
                            <ref key="filterNode" refId="430"/>
                            <s key="dim">VOC_A01</s>
                            <i key="segmentLevel">0</i>
                            <ref key="segment" refId="22"/>
                            <be key="reportingFormula" refId="434" clsId="ReportingFormula">
                              <b key="serverFormula">N</b>
                              <b key="formulaRule">S</b>
                              <s key="formula">Sum({48}:{62})</s>
                            </be>
                            <be key="dictionaryHeader" refId="435" clsId="MultiDesc">
                              <a key="desc" refId="436" ln="4" eid="SYS_STR">
                                <s>FV Adjustment Deriv. Other operating Income</s>
                                <s>FV Adjustment Deriv. Other operating Income</s>
                                <nl/>
                                <nl/>
                              </a>
                            </be>
                            <b key="placeHolder">S</b>
                            <ref key="weight" refId="23"/>
                            <be key="textMatchingCondition" refId="437" clsId="TextMatchingCondition">
                              <ref key="op" refId="25"/>
                              <s key="val"/>
                            </be>
                            <ref key="change" refId="26"/>
                            <ref key="dataType" refId="27"/>
                            <b key="prevailingDataType">N</b>
                            <ref key="editability" refId="28"/>
                            <b key="signChange">N</b>
                            <b key="nativeSignChange">N</b>
                            <l key="nav" refId="438" ln="0" eid="ScenarioModifierValue"/>
                            <i key="sco">0</i>
                            <b key="applyFiltersForForcedScenarioPeriodoMap">N</b>
                            <b key="lineSplit">N</b>
                            <b key="addRCRow">N</b>
                            <b key="complementary">N</b>
                            <ref key="periodicCalculation" refId="29"/>
                            <b key="breakLevelSubtotal">N</b>
                            <b key="alreadyDrilled">N</b>
                            <m key="nodeTypes" refId="439" keid="SYS_STR" veid="EFReportingNodeType">
                              <key>
                                <s>53</s>
                              </key>
                              <val>
                                <ref refId="55"/>
                              </val>
                            </m>
                            <b key="multiSelection">N</b>
                          </be>
                          <cust key="id" clsId="FilterOid">54</cust>
                          <s key="cod"/>
                          <s key="desc"/>
                          <i key="index">25</i>
                          <l key="children" refId="440" ln="0" eid="Framework.com.tagetik.trees.INode,framework"/>
                          <ref key="parent" refId="38"/>
                        </be>
                        <be refId="441" clsId="FilterNode">
                          <l key="dimensionOids" refId="442" ln="1" eid="DimensionOid">
                            <cust clsId="DimensionOid">564F435F413031-45-33303630313130303032---</cust>
                          </l>
                          <l key="AdHocParamDimensionOids" refId="443" ln="0" eid="DimensionOid"/>
                          <be key="data" refId="444" clsId="FilterNodeData">
                            <ref key="filterNode" refId="441"/>
                            <s key="dim">VOC_A01</s>
                            <i key="segmentLevel">0</i>
                            <ref key="segment" refId="22"/>
                            <b key="placeHolder">N</b>
                            <ref key="weight" refId="23"/>
                            <be key="textMatchingCondition" refId="445" clsId="TextMatchingCondition">
                              <ref key="op" refId="25"/>
                              <s key="val"/>
                            </be>
                            <ref key="change" refId="26"/>
                            <ref key="dataType" refId="27"/>
                            <b key="prevailingDataType">N</b>
                            <ref key="editability" refId="28"/>
                            <b key="signChange">N</b>
                            <b key="nativeSignChange">N</b>
                            <l key="nav" refId="446" ln="0" eid="ScenarioModifierValue"/>
                            <i key="sco">0</i>
                            <b key="applyFiltersForForcedScenarioPeriodoMap">N</b>
                            <b key="lineSplit">N</b>
                            <b key="addRCRow">N</b>
                            <b key="complementary">N</b>
                            <ref key="periodicCalculation" refId="53"/>
                            <b key="breakLevelSubtotal">N</b>
                            <b key="alreadyDrilled">N</b>
                            <m key="nodeTypes" refId="447"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55</cust>
                          <s key="cod"/>
                          <s key="desc"/>
                          <i key="index">26</i>
                          <l key="children" refId="448" ln="0" eid="Framework.com.tagetik.trees.INode,framework"/>
                          <ref key="parent" refId="38"/>
                        </be>
                        <be refId="449" clsId="FilterNode">
                          <l key="dimensionOids" refId="450" ln="1" eid="DimensionOid">
                            <cust clsId="DimensionOid">564F435F413031-45-33303630313230303032---</cust>
                          </l>
                          <l key="AdHocParamDimensionOids" refId="451" ln="0" eid="DimensionOid"/>
                          <be key="data" refId="452" clsId="FilterNodeData">
                            <ref key="filterNode" refId="449"/>
                            <s key="dim">VOC_A01</s>
                            <i key="segmentLevel">0</i>
                            <ref key="segment" refId="22"/>
                            <b key="placeHolder">N</b>
                            <ref key="weight" refId="23"/>
                            <be key="textMatchingCondition" refId="453" clsId="TextMatchingCondition">
                              <ref key="op" refId="25"/>
                              <s key="val"/>
                            </be>
                            <ref key="change" refId="26"/>
                            <ref key="dataType" refId="27"/>
                            <b key="prevailingDataType">N</b>
                            <ref key="editability" refId="28"/>
                            <b key="signChange">N</b>
                            <b key="nativeSignChange">N</b>
                            <l key="nav" refId="454" ln="0" eid="ScenarioModifierValue"/>
                            <i key="sco">0</i>
                            <b key="applyFiltersForForcedScenarioPeriodoMap">N</b>
                            <b key="lineSplit">N</b>
                            <b key="addRCRow">N</b>
                            <b key="complementary">N</b>
                            <ref key="periodicCalculation" refId="53"/>
                            <b key="breakLevelSubtotal">N</b>
                            <b key="alreadyDrilled">N</b>
                            <m key="nodeTypes" refId="455"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56</cust>
                          <s key="cod"/>
                          <s key="desc"/>
                          <i key="index">27</i>
                          <l key="children" refId="456" ln="0" eid="Framework.com.tagetik.trees.INode,framework"/>
                          <ref key="parent" refId="38"/>
                        </be>
                        <be refId="457" clsId="FilterNode">
                          <l key="dimensionOids" refId="458" ln="1" eid="DimensionOid">
                            <cust clsId="DimensionOid">564F435F413031-45-33303630313330303032---</cust>
                          </l>
                          <l key="AdHocParamDimensionOids" refId="459" ln="0" eid="DimensionOid"/>
                          <be key="data" refId="460" clsId="FilterNodeData">
                            <ref key="filterNode" refId="457"/>
                            <s key="dim">VOC_A01</s>
                            <i key="segmentLevel">0</i>
                            <ref key="segment" refId="22"/>
                            <b key="placeHolder">N</b>
                            <ref key="weight" refId="23"/>
                            <be key="textMatchingCondition" refId="461" clsId="TextMatchingCondition">
                              <ref key="op" refId="25"/>
                              <s key="val"/>
                            </be>
                            <ref key="change" refId="26"/>
                            <ref key="dataType" refId="27"/>
                            <b key="prevailingDataType">N</b>
                            <ref key="editability" refId="28"/>
                            <b key="signChange">N</b>
                            <b key="nativeSignChange">N</b>
                            <l key="nav" refId="462" ln="0" eid="ScenarioModifierValue"/>
                            <i key="sco">0</i>
                            <b key="applyFiltersForForcedScenarioPeriodoMap">N</b>
                            <b key="lineSplit">N</b>
                            <b key="addRCRow">N</b>
                            <b key="complementary">N</b>
                            <ref key="periodicCalculation" refId="53"/>
                            <b key="breakLevelSubtotal">N</b>
                            <b key="alreadyDrilled">N</b>
                            <m key="nodeTypes" refId="463"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57</cust>
                          <s key="cod"/>
                          <s key="desc"/>
                          <i key="index">28</i>
                          <l key="children" refId="464" ln="0" eid="Framework.com.tagetik.trees.INode,framework"/>
                          <ref key="parent" refId="38"/>
                        </be>
                        <be refId="465" clsId="FilterNode">
                          <l key="dimensionOids" refId="466" ln="1" eid="DimensionOid">
                            <cust clsId="DimensionOid">564F435F413031-45-33303630313430303032---</cust>
                          </l>
                          <l key="AdHocParamDimensionOids" refId="467" ln="0" eid="DimensionOid"/>
                          <be key="data" refId="468" clsId="FilterNodeData">
                            <ref key="filterNode" refId="465"/>
                            <s key="dim">VOC_A01</s>
                            <i key="segmentLevel">0</i>
                            <ref key="segment" refId="22"/>
                            <b key="placeHolder">N</b>
                            <ref key="weight" refId="23"/>
                            <be key="textMatchingCondition" refId="469" clsId="TextMatchingCondition">
                              <ref key="op" refId="25"/>
                              <s key="val"/>
                            </be>
                            <ref key="change" refId="26"/>
                            <ref key="dataType" refId="27"/>
                            <b key="prevailingDataType">N</b>
                            <ref key="editability" refId="28"/>
                            <b key="signChange">N</b>
                            <b key="nativeSignChange">N</b>
                            <l key="nav" refId="470" ln="0" eid="ScenarioModifierValue"/>
                            <i key="sco">0</i>
                            <b key="applyFiltersForForcedScenarioPeriodoMap">N</b>
                            <b key="lineSplit">N</b>
                            <b key="addRCRow">N</b>
                            <b key="complementary">N</b>
                            <ref key="periodicCalculation" refId="53"/>
                            <b key="breakLevelSubtotal">N</b>
                            <b key="alreadyDrilled">N</b>
                            <m key="nodeTypes" refId="471"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58</cust>
                          <s key="cod"/>
                          <s key="desc"/>
                          <i key="index">29</i>
                          <l key="children" refId="472" ln="0" eid="Framework.com.tagetik.trees.INode,framework"/>
                          <ref key="parent" refId="38"/>
                        </be>
                        <be refId="473" clsId="FilterNode">
                          <l key="dimensionOids" refId="474" ln="1" eid="DimensionOid">
                            <cust clsId="DimensionOid">564F435F413031-45-33303630313530303032---</cust>
                          </l>
                          <l key="AdHocParamDimensionOids" refId="475" ln="0" eid="DimensionOid"/>
                          <be key="data" refId="476" clsId="FilterNodeData">
                            <ref key="filterNode" refId="473"/>
                            <s key="dim">VOC_A01</s>
                            <i key="segmentLevel">0</i>
                            <ref key="segment" refId="22"/>
                            <b key="placeHolder">N</b>
                            <ref key="weight" refId="23"/>
                            <be key="textMatchingCondition" refId="477" clsId="TextMatchingCondition">
                              <ref key="op" refId="25"/>
                              <s key="val"/>
                            </be>
                            <ref key="change" refId="26"/>
                            <ref key="dataType" refId="27"/>
                            <b key="prevailingDataType">N</b>
                            <ref key="editability" refId="28"/>
                            <b key="signChange">N</b>
                            <b key="nativeSignChange">N</b>
                            <l key="nav" refId="478" ln="0" eid="ScenarioModifierValue"/>
                            <i key="sco">0</i>
                            <b key="applyFiltersForForcedScenarioPeriodoMap">N</b>
                            <b key="lineSplit">N</b>
                            <b key="addRCRow">N</b>
                            <b key="complementary">N</b>
                            <ref key="periodicCalculation" refId="53"/>
                            <b key="breakLevelSubtotal">N</b>
                            <b key="alreadyDrilled">N</b>
                            <m key="nodeTypes" refId="479"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59</cust>
                          <s key="cod"/>
                          <s key="desc"/>
                          <i key="index">30</i>
                          <l key="children" refId="480" ln="0" eid="Framework.com.tagetik.trees.INode,framework"/>
                          <ref key="parent" refId="38"/>
                        </be>
                        <be refId="481" clsId="FilterNode">
                          <l key="dimensionOids" refId="482" ln="0" eid="DimensionOid"/>
                          <l key="AdHocParamDimensionOids" refId="483" ln="0" eid="DimensionOid"/>
                          <be key="data" refId="484" clsId="FilterNodeData">
                            <ref key="filterNode" refId="481"/>
                            <s key="dim">VOC_A01</s>
                            <i key="segmentLevel">0</i>
                            <ref key="segment" refId="22"/>
                            <be key="reportingFormula" refId="485" clsId="ReportingFormula">
                              <b key="serverFormula">N</b>
                              <b key="formulaRule">S</b>
                              <s key="formula">Sum({55}:{59})</s>
                            </be>
                            <be key="dictionaryHeader" refId="486" clsId="MultiDesc">
                              <a key="desc" refId="487" ln="4" eid="SYS_STR">
                                <s>Impairment charges/reversals Other operating Income</s>
                                <s>Impairment charges/reversals Other operating Income</s>
                                <nl/>
                                <nl/>
                              </a>
                            </be>
                            <b key="placeHolder">S</b>
                            <ref key="weight" refId="23"/>
                            <be key="textMatchingCondition" refId="488" clsId="TextMatchingCondition">
                              <ref key="op" refId="25"/>
                              <s key="val"/>
                            </be>
                            <ref key="change" refId="26"/>
                            <ref key="dataType" refId="27"/>
                            <b key="prevailingDataType">N</b>
                            <ref key="editability" refId="28"/>
                            <b key="signChange">N</b>
                            <b key="nativeSignChange">N</b>
                            <l key="nav" refId="489" ln="0" eid="ScenarioModifierValue"/>
                            <i key="sco">0</i>
                            <b key="applyFiltersForForcedScenarioPeriodoMap">N</b>
                            <b key="lineSplit">N</b>
                            <b key="addRCRow">N</b>
                            <b key="complementary">N</b>
                            <ref key="periodicCalculation" refId="29"/>
                            <b key="breakLevelSubtotal">N</b>
                            <b key="alreadyDrilled">N</b>
                            <m key="nodeTypes" refId="490" keid="SYS_STR" veid="EFReportingNodeType">
                              <key>
                                <s>59</s>
                              </key>
                              <val>
                                <ref refId="55"/>
                              </val>
                            </m>
                            <b key="multiSelection">N</b>
                          </be>
                          <cust key="id" clsId="FilterOid">60</cust>
                          <s key="cod"/>
                          <s key="desc"/>
                          <i key="index">31</i>
                          <l key="children" refId="491" ln="0" eid="Framework.com.tagetik.trees.INode,framework"/>
                          <ref key="parent" refId="38"/>
                        </be>
                        <be refId="492" clsId="FilterNode">
                          <l key="dimensionOids" refId="493" ln="1" eid="DimensionOid">
                            <cust clsId="DimensionOid">564F435F413031-45-33303630343036303032---</cust>
                          </l>
                          <l key="AdHocParamDimensionOids" refId="494" ln="0" eid="DimensionOid"/>
                          <be key="data" refId="495" clsId="FilterNodeData">
                            <ref key="filterNode" refId="492"/>
                            <s key="dim">VOC_A01</s>
                            <i key="segmentLevel">0</i>
                            <ref key="segment" refId="22"/>
                            <b key="placeHolder">N</b>
                            <ref key="weight" refId="23"/>
                            <be key="textMatchingCondition" refId="496" clsId="TextMatchingCondition">
                              <ref key="op" refId="25"/>
                              <s key="val"/>
                            </be>
                            <ref key="change" refId="26"/>
                            <ref key="dataType" refId="27"/>
                            <b key="prevailingDataType">N</b>
                            <ref key="editability" refId="28"/>
                            <b key="signChange">N</b>
                            <b key="nativeSignChange">N</b>
                            <l key="nav" refId="497" ln="0" eid="ScenarioModifierValue"/>
                            <i key="sco">0</i>
                            <b key="applyFiltersForForcedScenarioPeriodoMap">N</b>
                            <b key="lineSplit">N</b>
                            <b key="addRCRow">N</b>
                            <b key="complementary">N</b>
                            <ref key="periodicCalculation" refId="53"/>
                            <b key="breakLevelSubtotal">N</b>
                            <b key="alreadyDrilled">N</b>
                            <m key="nodeTypes" refId="498" keid="SYS_STR" veid="EFReportingNodeType">
                              <key>
                                <s>564F435F413031-45-33303630343036303032---</s>
                              </key>
                              <val>
                                <ref refId="55"/>
                              </val>
                              <key>
                                <s>564F435F413031-45-33303630343034303032---</s>
                              </key>
                              <val>
                                <ref refId="55"/>
                              </val>
                            </m>
                            <b key="multiSelection">N</b>
                          </be>
                          <cust key="id" clsId="FilterOid">46</cust>
                          <s key="cod"/>
                          <s key="desc"/>
                          <i key="index">32</i>
                          <l key="children" refId="499" ln="0" eid="Framework.com.tagetik.trees.INode,framework"/>
                          <ref key="parent" refId="38"/>
                        </be>
                        <be refId="500" clsId="FilterNode">
                          <l key="dimensionOids" refId="501" ln="1" eid="DimensionOid">
                            <cust clsId="DimensionOid">564F435F413031-45-33303630343034303032---</cust>
                          </l>
                          <l key="AdHocParamDimensionOids" refId="502" ln="0" eid="DimensionOid"/>
                          <be key="data" refId="503" clsId="FilterNodeData">
                            <ref key="filterNode" refId="500"/>
                            <s key="dim">VOC_A01</s>
                            <i key="segmentLevel">0</i>
                            <ref key="segment" refId="22"/>
                            <b key="placeHolder">N</b>
                            <ref key="weight" refId="23"/>
                            <be key="textMatchingCondition" refId="504" clsId="TextMatchingCondition">
                              <ref key="op" refId="25"/>
                              <s key="val"/>
                            </be>
                            <ref key="change" refId="26"/>
                            <ref key="dataType" refId="27"/>
                            <b key="prevailingDataType">N</b>
                            <ref key="editability" refId="28"/>
                            <b key="signChange">N</b>
                            <b key="nativeSignChange">N</b>
                            <l key="nav" refId="505" ln="0" eid="ScenarioModifierValue"/>
                            <i key="sco">0</i>
                            <b key="applyFiltersForForcedScenarioPeriodoMap">N</b>
                            <b key="lineSplit">N</b>
                            <b key="addRCRow">N</b>
                            <b key="complementary">N</b>
                            <ref key="periodicCalculation" refId="53"/>
                            <b key="breakLevelSubtotal">N</b>
                            <b key="alreadyDrilled">N</b>
                            <m key="nodeTypes" refId="506" keid="SYS_STR" veid="EFReportingNodeType">
                              <key>
                                <s>564F435F413031-45-33303630343036303032---</s>
                              </key>
                              <val>
                                <ref refId="55"/>
                              </val>
                              <key>
                                <s>564F435F413031-45-33303630343034303032---</s>
                              </key>
                              <val>
                                <ref refId="55"/>
                              </val>
                            </m>
                            <b key="multiSelection">N</b>
                          </be>
                          <cust key="id" clsId="FilterOid">47</cust>
                          <s key="cod"/>
                          <s key="desc"/>
                          <i key="index">33</i>
                          <l key="children" refId="507" ln="0" eid="Framework.com.tagetik.trees.INode,framework"/>
                          <ref key="parent" refId="38"/>
                        </be>
                        <be refId="508" clsId="FilterNode">
                          <l key="dimensionOids" refId="509" ln="1" eid="DimensionOid">
                            <cust clsId="DimensionOid">564F435F413031-45-33303630323130303032---</cust>
                          </l>
                          <l key="AdHocParamDimensionOids" refId="510" ln="0" eid="DimensionOid"/>
                          <be key="data" refId="511" clsId="FilterNodeData">
                            <ref key="filterNode" refId="508"/>
                            <s key="dim">VOC_A01</s>
                            <i key="segmentLevel">0</i>
                            <ref key="segment" refId="22"/>
                            <b key="placeHolder">N</b>
                            <ref key="weight" refId="23"/>
                            <be key="textMatchingCondition" refId="512" clsId="TextMatchingCondition">
                              <ref key="op" refId="25"/>
                              <s key="val"/>
                            </be>
                            <ref key="change" refId="26"/>
                            <ref key="dataType" refId="27"/>
                            <b key="prevailingDataType">N</b>
                            <ref key="editability" refId="28"/>
                            <b key="signChange">N</b>
                            <b key="nativeSignChange">N</b>
                            <l key="nav" refId="513" ln="0" eid="ScenarioModifierValue"/>
                            <i key="sco">0</i>
                            <b key="applyFiltersForForcedScenarioPeriodoMap">N</b>
                            <b key="lineSplit">N</b>
                            <b key="addRCRow">N</b>
                            <b key="complementary">N</b>
                            <ref key="periodicCalculation" refId="53"/>
                            <b key="breakLevelSubtotal">N</b>
                            <b key="alreadyDrilled">N</b>
                            <m key="nodeTypes" refId="514" keid="SYS_STR" veid="EFReportingNodeType">
                              <key>
                                <s>564F435F413031-45-33303630323130303032---</s>
                              </key>
                              <val>
                                <ref refId="55"/>
                              </val>
                            </m>
                            <b key="multiSelection">N</b>
                          </be>
                          <cust key="id" clsId="FilterOid">63</cust>
                          <s key="cod"/>
                          <s key="desc"/>
                          <i key="index">34</i>
                          <l key="children" refId="515" ln="0" eid="Framework.com.tagetik.trees.INode,framework"/>
                          <ref key="parent" refId="38"/>
                        </be>
                        <be refId="516" clsId="FilterNode">
                          <l key="dimensionOids" refId="517" ln="1" eid="DimensionOid">
                            <cust clsId="DimensionOid">564F435F413031-45-33303639313830303032---</cust>
                          </l>
                          <l key="AdHocParamDimensionOids" refId="518" ln="0" eid="DimensionOid"/>
                          <be key="data" refId="519" clsId="FilterNodeData">
                            <ref key="filterNode" refId="516"/>
                            <s key="dim">VOC_A01</s>
                            <i key="segmentLevel">0</i>
                            <ref key="segment" refId="22"/>
                            <b key="placeHolder">N</b>
                            <ref key="weight" refId="23"/>
                            <be key="textMatchingCondition" refId="520" clsId="TextMatchingCondition">
                              <ref key="op" refId="25"/>
                              <s key="val"/>
                            </be>
                            <ref key="change" refId="26"/>
                            <ref key="dataType" refId="27"/>
                            <b key="prevailingDataType">N</b>
                            <ref key="editability" refId="28"/>
                            <b key="signChange">N</b>
                            <b key="nativeSignChange">N</b>
                            <l key="nav" refId="521" ln="0" eid="ScenarioModifierValue"/>
                            <i key="sco">0</i>
                            <b key="applyFiltersForForcedScenarioPeriodoMap">N</b>
                            <b key="lineSplit">N</b>
                            <b key="addRCRow">N</b>
                            <b key="complementary">N</b>
                            <ref key="periodicCalculation" refId="53"/>
                            <b key="breakLevelSubtotal">N</b>
                            <b key="alreadyDrilled">N</b>
                            <m key="nodeTypes" refId="522" keid="SYS_STR" veid="EFReportingNodeType">
                              <key>
                                <s>564F435F413031-45-33303639313830303032---</s>
                              </key>
                              <val>
                                <ref refId="55"/>
                              </val>
                            </m>
                            <b key="multiSelection">N</b>
                          </be>
                          <cust key="id" clsId="FilterOid">64</cust>
                          <s key="cod"/>
                          <s key="desc"/>
                          <i key="index">35</i>
                          <l key="children" refId="523" ln="0" eid="Framework.com.tagetik.trees.INode,framework"/>
                          <ref key="parent" refId="38"/>
                        </be>
                        <be refId="524" clsId="FilterNode">
                          <l key="dimensionOids" refId="525" ln="0" eid="DimensionOid"/>
                          <l key="AdHocParamDimensionOids" refId="526" ln="0" eid="DimensionOid"/>
                          <be key="data" refId="527" clsId="FilterNodeData">
                            <ref key="filterNode" refId="524"/>
                            <s key="dim">VOC_A01</s>
                            <i key="segmentLevel">0</i>
                            <ref key="segment" refId="22"/>
                            <be key="reportingFormula" refId="528" clsId="ReportingFormula">
                              <b key="serverFormula">N</b>
                              <b key="formulaRule">S</b>
                              <s key="formula">Sum({46}:{64})</s>
                            </be>
                            <be key="dictionaryHeader" refId="529" clsId="MultiDesc">
                              <a key="desc" refId="530" ln="4" eid="SYS_STR">
                                <s>Other other operating Income</s>
                                <s>Other other operating Income</s>
                                <nl/>
                                <nl/>
                              </a>
                            </be>
                            <b key="placeHolder">S</b>
                            <ref key="weight" refId="23"/>
                            <be key="textMatchingCondition" refId="531" clsId="TextMatchingCondition">
                              <ref key="op" refId="25"/>
                              <s key="val"/>
                            </be>
                            <ref key="change" refId="26"/>
                            <ref key="dataType" refId="27"/>
                            <b key="prevailingDataType">N</b>
                            <ref key="editability" refId="28"/>
                            <b key="signChange">N</b>
                            <b key="nativeSignChange">N</b>
                            <l key="nav" refId="532" ln="0" eid="ScenarioModifierValue"/>
                            <i key="sco">0</i>
                            <b key="applyFiltersForForcedScenarioPeriodoMap">N</b>
                            <b key="lineSplit">N</b>
                            <b key="addRCRow">N</b>
                            <b key="complementary">N</b>
                            <ref key="periodicCalculation" refId="29"/>
                            <b key="breakLevelSubtotal">N</b>
                            <b key="alreadyDrilled">N</b>
                            <m key="nodeTypes" refId="533" keid="SYS_STR" veid="EFReportingNodeType">
                              <key>
                                <s>64</s>
                              </key>
                              <val>
                                <ref refId="55"/>
                              </val>
                            </m>
                            <b key="multiSelection">N</b>
                          </be>
                          <cust key="id" clsId="FilterOid">65</cust>
                          <s key="cod"/>
                          <s key="desc"/>
                          <i key="index">36</i>
                          <l key="children" refId="534" ln="0" eid="Framework.com.tagetik.trees.INode,framework"/>
                          <ref key="parent" refId="38"/>
                        </be>
                        <be refId="535" clsId="FilterNode">
                          <l key="dimensionOids" refId="536" ln="0" eid="DimensionOid"/>
                          <l key="AdHocParamDimensionOids" refId="537" ln="0" eid="DimensionOid"/>
                          <be key="data" refId="538" clsId="FilterNodeData">
                            <ref key="filterNode" refId="535"/>
                            <s key="dim">VOC_A01</s>
                            <i key="segmentLevel">0</i>
                            <ref key="segment" refId="22"/>
                            <b key="placeHolder">S</b>
                            <ref key="weight" refId="23"/>
                            <be key="textMatchingCondition" refId="539" clsId="TextMatchingCondition">
                              <ref key="op" refId="25"/>
                              <s key="val"/>
                            </be>
                            <ref key="change" refId="26"/>
                            <ref key="dataType" refId="27"/>
                            <b key="prevailingDataType">N</b>
                            <ref key="editability" refId="28"/>
                            <b key="signChange">N</b>
                            <b key="nativeSignChange">N</b>
                            <l key="nav" refId="540" ln="0" eid="ScenarioModifierValue"/>
                            <i key="sco">0</i>
                            <b key="applyFiltersForForcedScenarioPeriodoMap">N</b>
                            <b key="lineSplit">N</b>
                            <b key="addRCRow">N</b>
                            <b key="complementary">N</b>
                            <ref key="periodicCalculation" refId="29"/>
                            <b key="breakLevelSubtotal">N</b>
                            <b key="alreadyDrilled">N</b>
                            <m key="nodeTypes" refId="541" keid="SYS_STR" veid="EFReportingNodeType">
                              <key>
                                <s>65</s>
                              </key>
                              <val>
                                <ref refId="55"/>
                              </val>
                            </m>
                            <b key="multiSelection">N</b>
                          </be>
                          <cust key="id" clsId="FilterOid">70</cust>
                          <s key="cod"/>
                          <s key="desc"/>
                          <i key="index">37</i>
                          <l key="children" refId="542" ln="0" eid="Framework.com.tagetik.trees.INode,framework"/>
                          <ref key="parent" refId="38"/>
                        </be>
                        <be refId="543" clsId="FilterNode">
                          <l key="dimensionOids" refId="544" ln="0" eid="DimensionOid"/>
                          <l key="AdHocParamDimensionOids" refId="545" ln="0" eid="DimensionOid"/>
                          <be key="data" refId="546" clsId="FilterNodeData">
                            <ref key="filterNode" refId="543"/>
                            <s key="dim">VOC_A01</s>
                            <i key="segmentLevel">0</i>
                            <ref key="segment" refId="22"/>
                            <be key="dictionaryHeader" refId="547" clsId="MultiDesc">
                              <a key="desc" refId="548" ln="4" eid="SYS_STR">
                                <s>COST OF MATERIALS</s>
                                <s>COST OF MATERIALS</s>
                                <nl/>
                                <nl/>
                              </a>
                            </be>
                            <b key="placeHolder">S</b>
                            <ref key="weight" refId="23"/>
                            <be key="textMatchingCondition" refId="549" clsId="TextMatchingCondition">
                              <ref key="op" refId="25"/>
                              <s key="val"/>
                            </be>
                            <ref key="change" refId="26"/>
                            <ref key="dataType" refId="27"/>
                            <b key="prevailingDataType">N</b>
                            <ref key="editability" refId="28"/>
                            <b key="signChange">N</b>
                            <b key="nativeSignChange">N</b>
                            <l key="nav" refId="550" ln="0" eid="ScenarioModifierValue"/>
                            <i key="sco">0</i>
                            <b key="applyFiltersForForcedScenarioPeriodoMap">N</b>
                            <b key="lineSplit">N</b>
                            <b key="addRCRow">N</b>
                            <b key="complementary">N</b>
                            <ref key="periodicCalculation" refId="29"/>
                            <b key="breakLevelSubtotal">N</b>
                            <b key="alreadyDrilled">N</b>
                            <m key="nodeTypes" refId="551" keid="SYS_STR" veid="EFReportingNodeType">
                              <key>
                                <s>65</s>
                              </key>
                              <val>
                                <ref refId="55"/>
                              </val>
                            </m>
                            <b key="multiSelection">N</b>
                          </be>
                          <cust key="id" clsId="FilterOid">68</cust>
                          <s key="cod"/>
                          <s key="desc"/>
                          <i key="index">38</i>
                          <l key="children" refId="552" ln="0" eid="Framework.com.tagetik.trees.INode,framework"/>
                          <ref key="parent" refId="38"/>
                        </be>
                        <be refId="553" clsId="FilterNode">
                          <l key="dimensionOids" refId="554" ln="1" eid="DimensionOid">
                            <cust clsId="DimensionOid">564F435F413031-45-33303331323130303032---</cust>
                          </l>
                          <l key="AdHocParamDimensionOids" refId="555" ln="0" eid="DimensionOid"/>
                          <be key="data" refId="556" clsId="FilterNodeData">
                            <ref key="filterNode" refId="553"/>
                            <s key="dim">VOC_A01</s>
                            <i key="segmentLevel">0</i>
                            <ref key="segment" refId="22"/>
                            <b key="placeHolder">N</b>
                            <ref key="weight" refId="23"/>
                            <be key="textMatchingCondition" refId="557" clsId="TextMatchingCondition">
                              <ref key="op" refId="25"/>
                              <s key="val"/>
                            </be>
                            <ref key="change" refId="26"/>
                            <ref key="dataType" refId="27"/>
                            <b key="prevailingDataType">N</b>
                            <ref key="editability" refId="28"/>
                            <b key="signChange">N</b>
                            <b key="nativeSignChange">N</b>
                            <l key="nav" refId="558" ln="0" eid="ScenarioModifierValue"/>
                            <i key="sco">0</i>
                            <b key="applyFiltersForForcedScenarioPeriodoMap">N</b>
                            <b key="lineSplit">N</b>
                            <b key="addRCRow">N</b>
                            <b key="complementary">N</b>
                            <ref key="periodicCalculation" refId="53"/>
                            <b key="breakLevelSubtotal">N</b>
                            <b key="alreadyDrilled">N</b>
                            <m key="nodeTypes" refId="559"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75</cust>
                          <s key="cod"/>
                          <s key="desc"/>
                          <i key="index">39</i>
                          <l key="children" refId="560" ln="0" eid="Framework.com.tagetik.trees.INode,framework"/>
                          <ref key="parent" refId="38"/>
                        </be>
                        <be refId="561" clsId="FilterNode">
                          <l key="dimensionOids" refId="562" ln="1" eid="DimensionOid">
                            <cust clsId="DimensionOid">564F435F413031-45-33303331323230303032---</cust>
                          </l>
                          <l key="AdHocParamDimensionOids" refId="563" ln="0" eid="DimensionOid"/>
                          <be key="data" refId="564" clsId="FilterNodeData">
                            <ref key="filterNode" refId="561"/>
                            <s key="dim">VOC_A01</s>
                            <i key="segmentLevel">0</i>
                            <ref key="segment" refId="22"/>
                            <b key="placeHolder">N</b>
                            <ref key="weight" refId="23"/>
                            <be key="textMatchingCondition" refId="565" clsId="TextMatchingCondition">
                              <ref key="op" refId="25"/>
                              <s key="val"/>
                            </be>
                            <ref key="change" refId="26"/>
                            <ref key="dataType" refId="27"/>
                            <b key="prevailingDataType">N</b>
                            <ref key="editability" refId="28"/>
                            <b key="signChange">N</b>
                            <b key="nativeSignChange">N</b>
                            <l key="nav" refId="566" ln="0" eid="ScenarioModifierValue"/>
                            <i key="sco">0</i>
                            <b key="applyFiltersForForcedScenarioPeriodoMap">N</b>
                            <b key="lineSplit">N</b>
                            <b key="addRCRow">N</b>
                            <b key="complementary">N</b>
                            <ref key="periodicCalculation" refId="53"/>
                            <b key="breakLevelSubtotal">N</b>
                            <b key="alreadyDrilled">N</b>
                            <m key="nodeTypes" refId="567"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76</cust>
                          <s key="cod"/>
                          <s key="desc"/>
                          <i key="index">40</i>
                          <l key="children" refId="568" ln="0" eid="Framework.com.tagetik.trees.INode,framework"/>
                          <ref key="parent" refId="38"/>
                        </be>
                        <be refId="569" clsId="FilterNode">
                          <l key="dimensionOids" refId="570" ln="1" eid="DimensionOid">
                            <cust clsId="DimensionOid">564F435F413031-45-33303331323530303032---</cust>
                          </l>
                          <l key="AdHocParamDimensionOids" refId="571" ln="0" eid="DimensionOid"/>
                          <be key="data" refId="572" clsId="FilterNodeData">
                            <ref key="filterNode" refId="569"/>
                            <s key="dim">VOC_A01</s>
                            <i key="segmentLevel">0</i>
                            <ref key="segment" refId="22"/>
                            <b key="placeHolder">N</b>
                            <ref key="weight" refId="23"/>
                            <be key="textMatchingCondition" refId="573" clsId="TextMatchingCondition">
                              <ref key="op" refId="25"/>
                              <s key="val"/>
                            </be>
                            <ref key="change" refId="26"/>
                            <ref key="dataType" refId="27"/>
                            <b key="prevailingDataType">N</b>
                            <ref key="editability" refId="28"/>
                            <b key="signChange">N</b>
                            <b key="nativeSignChange">N</b>
                            <l key="nav" refId="574" ln="0" eid="ScenarioModifierValue"/>
                            <i key="sco">0</i>
                            <b key="applyFiltersForForcedScenarioPeriodoMap">N</b>
                            <b key="lineSplit">N</b>
                            <b key="addRCRow">N</b>
                            <b key="complementary">N</b>
                            <ref key="periodicCalculation" refId="53"/>
                            <b key="breakLevelSubtotal">N</b>
                            <b key="alreadyDrilled">N</b>
                            <m key="nodeTypes" refId="575"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78</cust>
                          <s key="cod"/>
                          <s key="desc"/>
                          <i key="index">41</i>
                          <l key="children" refId="576" ln="0" eid="Framework.com.tagetik.trees.INode,framework"/>
                          <ref key="parent" refId="38"/>
                        </be>
                        <be refId="577" clsId="FilterNode">
                          <l key="dimensionOids" refId="578" ln="1" eid="DimensionOid">
                            <cust clsId="DimensionOid">564F435F413031-45-33303331333230303032---</cust>
                          </l>
                          <l key="AdHocParamDimensionOids" refId="579" ln="0" eid="DimensionOid"/>
                          <be key="data" refId="580" clsId="FilterNodeData">
                            <ref key="filterNode" refId="577"/>
                            <s key="dim">VOC_A01</s>
                            <i key="segmentLevel">0</i>
                            <ref key="segment" refId="22"/>
                            <b key="placeHolder">N</b>
                            <ref key="weight" refId="23"/>
                            <be key="textMatchingCondition" refId="581" clsId="TextMatchingCondition">
                              <ref key="op" refId="25"/>
                              <s key="val"/>
                            </be>
                            <ref key="change" refId="26"/>
                            <ref key="dataType" refId="27"/>
                            <b key="prevailingDataType">N</b>
                            <ref key="editability" refId="28"/>
                            <b key="signChange">N</b>
                            <b key="nativeSignChange">N</b>
                            <l key="nav" refId="582" ln="0" eid="ScenarioModifierValue"/>
                            <i key="sco">0</i>
                            <b key="applyFiltersForForcedScenarioPeriodoMap">N</b>
                            <b key="lineSplit">N</b>
                            <b key="addRCRow">N</b>
                            <b key="complementary">N</b>
                            <ref key="periodicCalculation" refId="53"/>
                            <b key="breakLevelSubtotal">N</b>
                            <b key="alreadyDrilled">N</b>
                            <m key="nodeTypes" refId="583" keid="SYS_STR" veid="EFReportingNodeType">
                              <key>
                                <s>564F435F413031-45-33303331333230303032---</s>
                              </key>
                              <val>
                                <ref refId="55"/>
                              </val>
                            </m>
                            <b key="multiSelection">N</b>
                          </be>
                          <cust key="id" clsId="FilterOid">82</cust>
                          <s key="cod"/>
                          <s key="desc"/>
                          <i key="index">42</i>
                          <l key="children" refId="584" ln="0" eid="Framework.com.tagetik.trees.INode,framework"/>
                          <ref key="parent" refId="38"/>
                        </be>
                        <be refId="585" clsId="FilterNode">
                          <l key="dimensionOids" refId="586" ln="1" eid="DimensionOid">
                            <cust clsId="DimensionOid">564F435F413031-45-33303331353030303032---</cust>
                          </l>
                          <l key="AdHocParamDimensionOids" refId="587" ln="0" eid="DimensionOid"/>
                          <be key="data" refId="588" clsId="FilterNodeData">
                            <ref key="filterNode" refId="585"/>
                            <s key="dim">VOC_A01</s>
                            <i key="segmentLevel">0</i>
                            <ref key="segment" refId="22"/>
                            <b key="placeHolder">N</b>
                            <ref key="weight" refId="23"/>
                            <be key="textMatchingCondition" refId="589" clsId="TextMatchingCondition">
                              <ref key="op" refId="25"/>
                              <s key="val"/>
                            </be>
                            <ref key="change" refId="26"/>
                            <ref key="dataType" refId="27"/>
                            <b key="prevailingDataType">N</b>
                            <ref key="editability" refId="28"/>
                            <b key="signChange">N</b>
                            <b key="nativeSignChange">N</b>
                            <l key="nav" refId="590" ln="0" eid="ScenarioModifierValue"/>
                            <i key="sco">0</i>
                            <b key="applyFiltersForForcedScenarioPeriodoMap">N</b>
                            <b key="lineSplit">N</b>
                            <b key="addRCRow">N</b>
                            <b key="complementary">N</b>
                            <ref key="periodicCalculation" refId="53"/>
                            <b key="breakLevelSubtotal">N</b>
                            <b key="alreadyDrilled">N</b>
                            <m key="nodeTypes" refId="591"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84</cust>
                          <s key="cod"/>
                          <s key="desc"/>
                          <i key="index">43</i>
                          <l key="children" refId="592" ln="0" eid="Framework.com.tagetik.trees.INode,framework"/>
                          <ref key="parent" refId="38"/>
                        </be>
                        <be refId="593" clsId="FilterNode">
                          <l key="dimensionOids" refId="594" ln="1" eid="DimensionOid">
                            <cust clsId="DimensionOid">564F435F413031-45-33303331353130303032---</cust>
                          </l>
                          <l key="AdHocParamDimensionOids" refId="595" ln="0" eid="DimensionOid"/>
                          <be key="data" refId="596" clsId="FilterNodeData">
                            <ref key="filterNode" refId="593"/>
                            <s key="dim">VOC_A01</s>
                            <i key="segmentLevel">0</i>
                            <ref key="segment" refId="22"/>
                            <b key="placeHolder">N</b>
                            <ref key="weight" refId="23"/>
                            <be key="textMatchingCondition" refId="597" clsId="TextMatchingCondition">
                              <ref key="op" refId="25"/>
                              <s key="val"/>
                            </be>
                            <ref key="change" refId="26"/>
                            <ref key="dataType" refId="27"/>
                            <b key="prevailingDataType">N</b>
                            <ref key="editability" refId="28"/>
                            <b key="signChange">N</b>
                            <b key="nativeSignChange">N</b>
                            <l key="nav" refId="598" ln="0" eid="ScenarioModifierValue"/>
                            <i key="sco">0</i>
                            <b key="applyFiltersForForcedScenarioPeriodoMap">N</b>
                            <b key="lineSplit">N</b>
                            <b key="addRCRow">N</b>
                            <b key="complementary">N</b>
                            <ref key="periodicCalculation" refId="53"/>
                            <b key="breakLevelSubtotal">N</b>
                            <b key="alreadyDrilled">N</b>
                            <m key="nodeTypes" refId="599"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85</cust>
                          <s key="cod"/>
                          <s key="desc"/>
                          <i key="index">44</i>
                          <l key="children" refId="600" ln="0" eid="Framework.com.tagetik.trees.INode,framework"/>
                          <ref key="parent" refId="38"/>
                        </be>
                        <be refId="601" clsId="FilterNode">
                          <l key="dimensionOids" refId="602" ln="1" eid="DimensionOid">
                            <cust clsId="DimensionOid">564F435F413031-45-33303334303930303032---</cust>
                          </l>
                          <l key="AdHocParamDimensionOids" refId="603" ln="0" eid="DimensionOid"/>
                          <be key="data" refId="604" clsId="FilterNodeData">
                            <ref key="filterNode" refId="601"/>
                            <s key="dim">VOC_A01</s>
                            <i key="segmentLevel">0</i>
                            <ref key="segment" refId="22"/>
                            <b key="placeHolder">N</b>
                            <ref key="weight" refId="23"/>
                            <be key="textMatchingCondition" refId="605" clsId="TextMatchingCondition">
                              <ref key="op" refId="25"/>
                              <s key="val"/>
                            </be>
                            <ref key="change" refId="26"/>
                            <ref key="dataType" refId="27"/>
                            <b key="prevailingDataType">N</b>
                            <ref key="editability" refId="28"/>
                            <b key="signChange">N</b>
                            <b key="nativeSignChange">N</b>
                            <l key="nav" refId="606" ln="0" eid="ScenarioModifierValue"/>
                            <i key="sco">0</i>
                            <b key="applyFiltersForForcedScenarioPeriodoMap">N</b>
                            <b key="lineSplit">N</b>
                            <b key="addRCRow">N</b>
                            <b key="complementary">N</b>
                            <ref key="periodicCalculation" refId="53"/>
                            <b key="breakLevelSubtotal">N</b>
                            <b key="alreadyDrilled">N</b>
                            <m key="nodeTypes" refId="607" keid="SYS_STR" veid="EFReportingNodeType">
                              <key>
                                <s>564F435F413031-45-33303334303930303032---</s>
                              </key>
                              <val>
                                <ref refId="55"/>
                              </val>
                              <key>
                                <s>564F435F413031-45-33303334303830303032---</s>
                              </key>
                              <val>
                                <ref refId="55"/>
                              </val>
                            </m>
                            <b key="multiSelection">N</b>
                          </be>
                          <cust key="id" clsId="FilterOid">89</cust>
                          <s key="cod"/>
                          <s key="desc"/>
                          <i key="index">45</i>
                          <l key="children" refId="608" ln="0" eid="Framework.com.tagetik.trees.INode,framework"/>
                          <ref key="parent" refId="38"/>
                        </be>
                        <be refId="609" clsId="FilterNode">
                          <l key="dimensionOids" refId="610" ln="0" eid="DimensionOid"/>
                          <l key="AdHocParamDimensionOids" refId="611" ln="0" eid="DimensionOid"/>
                          <be key="data" refId="612" clsId="FilterNodeData">
                            <ref key="filterNode" refId="609"/>
                            <s key="dim">VOC_A01</s>
                            <i key="segmentLevel">0</i>
                            <ref key="segment" refId="22"/>
                            <be key="reportingFormula" refId="613" clsId="ReportingFormula">
                              <b key="serverFormula">N</b>
                              <b key="formulaRule">S</b>
                              <s key="formula">Sum({75}:{89})</s>
                            </be>
                            <be key="dictionaryHeader" refId="614" clsId="MultiDesc">
                              <a key="desc" refId="615" ln="4" eid="SYS_STR">
                                <s>Totals adjustment cost of materials</s>
                                <s>Totals adjustment cost of materials</s>
                                <nl/>
                                <nl/>
                              </a>
                            </be>
                            <b key="placeHolder">S</b>
                            <ref key="weight" refId="23"/>
                            <be key="textMatchingCondition" refId="616" clsId="TextMatchingCondition">
                              <ref key="op" refId="25"/>
                              <s key="val"/>
                            </be>
                            <ref key="change" refId="26"/>
                            <ref key="dataType" refId="27"/>
                            <b key="prevailingDataType">N</b>
                            <ref key="editability" refId="28"/>
                            <b key="signChange">N</b>
                            <b key="nativeSignChange">N</b>
                            <l key="nav" refId="617" ln="0" eid="ScenarioModifierValue"/>
                            <i key="sco">0</i>
                            <b key="applyFiltersForForcedScenarioPeriodoMap">N</b>
                            <b key="lineSplit">N</b>
                            <b key="addRCRow">N</b>
                            <b key="complementary">N</b>
                            <ref key="periodicCalculation" refId="29"/>
                            <b key="breakLevelSubtotal">N</b>
                            <b key="alreadyDrilled">N</b>
                            <m key="nodeTypes" refId="618" keid="SYS_STR" veid="EFReportingNodeType">
                              <key>
                                <s>89</s>
                              </key>
                              <val>
                                <ref refId="55"/>
                              </val>
                            </m>
                            <b key="multiSelection">N</b>
                          </be>
                          <cust key="id" clsId="FilterOid">90</cust>
                          <s key="cod"/>
                          <s key="desc"/>
                          <i key="index">46</i>
                          <l key="children" refId="619" ln="0" eid="Framework.com.tagetik.trees.INode,framework"/>
                          <ref key="parent" refId="38"/>
                        </be>
                        <be refId="620" clsId="FilterNode">
                          <l key="dimensionOids" refId="621" ln="1" eid="DimensionOid">
                            <cust clsId="DimensionOid">564F435F413031-45-33303331313130303032---</cust>
                          </l>
                          <l key="AdHocParamDimensionOids" refId="622" ln="0" eid="DimensionOid"/>
                          <be key="data" refId="623" clsId="FilterNodeData">
                            <ref key="filterNode" refId="620"/>
                            <s key="dim">VOC_A01</s>
                            <i key="segmentLevel">0</i>
                            <ref key="segment" refId="22"/>
                            <b key="placeHolder">N</b>
                            <ref key="weight" refId="23"/>
                            <be key="textMatchingCondition" refId="624" clsId="TextMatchingCondition">
                              <ref key="op" refId="25"/>
                              <s key="val"/>
                            </be>
                            <ref key="change" refId="26"/>
                            <ref key="dataType" refId="27"/>
                            <b key="prevailingDataType">N</b>
                            <ref key="editability" refId="28"/>
                            <b key="signChange">N</b>
                            <b key="nativeSignChange">N</b>
                            <l key="nav" refId="625" ln="0" eid="ScenarioModifierValue"/>
                            <i key="sco">0</i>
                            <b key="applyFiltersForForcedScenarioPeriodoMap">N</b>
                            <b key="lineSplit">N</b>
                            <b key="addRCRow">N</b>
                            <b key="complementary">N</b>
                            <ref key="periodicCalculation" refId="53"/>
                            <b key="breakLevelSubtotal">N</b>
                            <b key="alreadyDrilled">N</b>
                            <m key="nodeTypes" refId="626"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71</cust>
                          <s key="cod"/>
                          <s key="desc"/>
                          <i key="index">47</i>
                          <l key="children" refId="627" ln="0" eid="Framework.com.tagetik.trees.INode,framework"/>
                          <ref key="parent" refId="38"/>
                        </be>
                        <be refId="628" clsId="FilterNode">
                          <l key="dimensionOids" refId="629" ln="1" eid="DimensionOid">
                            <cust clsId="DimensionOid">564F435F413031-45-33303331313230303032---</cust>
                          </l>
                          <l key="AdHocParamDimensionOids" refId="630" ln="0" eid="DimensionOid"/>
                          <be key="data" refId="631" clsId="FilterNodeData">
                            <ref key="filterNode" refId="628"/>
                            <s key="dim">VOC_A01</s>
                            <i key="segmentLevel">0</i>
                            <ref key="segment" refId="22"/>
                            <b key="placeHolder">N</b>
                            <ref key="weight" refId="23"/>
                            <be key="textMatchingCondition" refId="632" clsId="TextMatchingCondition">
                              <ref key="op" refId="25"/>
                              <s key="val"/>
                            </be>
                            <ref key="change" refId="26"/>
                            <ref key="dataType" refId="27"/>
                            <b key="prevailingDataType">N</b>
                            <ref key="editability" refId="28"/>
                            <b key="signChange">N</b>
                            <b key="nativeSignChange">N</b>
                            <l key="nav" refId="633" ln="0" eid="ScenarioModifierValue"/>
                            <i key="sco">0</i>
                            <b key="applyFiltersForForcedScenarioPeriodoMap">N</b>
                            <b key="lineSplit">N</b>
                            <b key="addRCRow">N</b>
                            <b key="complementary">N</b>
                            <ref key="periodicCalculation" refId="53"/>
                            <b key="breakLevelSubtotal">N</b>
                            <b key="alreadyDrilled">N</b>
                            <m key="nodeTypes" refId="634"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72</cust>
                          <s key="cod"/>
                          <s key="desc"/>
                          <i key="index">48</i>
                          <l key="children" refId="635" ln="0" eid="Framework.com.tagetik.trees.INode,framework"/>
                          <ref key="parent" refId="38"/>
                        </be>
                        <be refId="636" clsId="FilterNode">
                          <l key="dimensionOids" refId="637" ln="1" eid="DimensionOid">
                            <cust clsId="DimensionOid">564F435F413031-45-33303331313330303032---</cust>
                          </l>
                          <l key="AdHocParamDimensionOids" refId="638" ln="0" eid="DimensionOid"/>
                          <be key="data" refId="639" clsId="FilterNodeData">
                            <ref key="filterNode" refId="636"/>
                            <s key="dim">VOC_A01</s>
                            <i key="segmentLevel">0</i>
                            <ref key="segment" refId="22"/>
                            <b key="placeHolder">N</b>
                            <ref key="weight" refId="23"/>
                            <be key="textMatchingCondition" refId="640" clsId="TextMatchingCondition">
                              <ref key="op" refId="25"/>
                              <s key="val"/>
                            </be>
                            <ref key="change" refId="26"/>
                            <ref key="dataType" refId="27"/>
                            <b key="prevailingDataType">N</b>
                            <ref key="editability" refId="28"/>
                            <b key="signChange">N</b>
                            <b key="nativeSignChange">N</b>
                            <l key="nav" refId="641" ln="0" eid="ScenarioModifierValue"/>
                            <i key="sco">0</i>
                            <b key="applyFiltersForForcedScenarioPeriodoMap">N</b>
                            <b key="lineSplit">N</b>
                            <b key="addRCRow">N</b>
                            <b key="complementary">N</b>
                            <ref key="periodicCalculation" refId="53"/>
                            <b key="breakLevelSubtotal">N</b>
                            <b key="alreadyDrilled">N</b>
                            <m key="nodeTypes" refId="642"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73</cust>
                          <s key="cod"/>
                          <s key="desc"/>
                          <i key="index">49</i>
                          <l key="children" refId="643" ln="0" eid="Framework.com.tagetik.trees.INode,framework"/>
                          <ref key="parent" refId="38"/>
                        </be>
                        <be refId="644" clsId="FilterNode">
                          <l key="dimensionOids" refId="645" ln="1" eid="DimensionOid">
                            <cust clsId="DimensionOid">564F435F413031-45-33303331313530303032---</cust>
                          </l>
                          <l key="AdHocParamDimensionOids" refId="646" ln="0" eid="DimensionOid"/>
                          <be key="data" refId="647" clsId="FilterNodeData">
                            <ref key="filterNode" refId="644"/>
                            <s key="dim">VOC_A01</s>
                            <i key="segmentLevel">0</i>
                            <ref key="segment" refId="22"/>
                            <b key="placeHolder">N</b>
                            <ref key="weight" refId="23"/>
                            <be key="textMatchingCondition" refId="648" clsId="TextMatchingCondition">
                              <ref key="op" refId="25"/>
                              <s key="val"/>
                            </be>
                            <ref key="change" refId="26"/>
                            <ref key="dataType" refId="27"/>
                            <b key="prevailingDataType">N</b>
                            <ref key="editability" refId="28"/>
                            <b key="signChange">N</b>
                            <b key="nativeSignChange">N</b>
                            <l key="nav" refId="649" ln="0" eid="ScenarioModifierValue"/>
                            <i key="sco">0</i>
                            <b key="applyFiltersForForcedScenarioPeriodoMap">N</b>
                            <b key="lineSplit">N</b>
                            <b key="addRCRow">N</b>
                            <b key="complementary">N</b>
                            <ref key="periodicCalculation" refId="53"/>
                            <b key="breakLevelSubtotal">N</b>
                            <b key="alreadyDrilled">N</b>
                            <m key="nodeTypes" refId="650"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74</cust>
                          <s key="cod"/>
                          <s key="desc"/>
                          <i key="index">50</i>
                          <l key="children" refId="651" ln="0" eid="Framework.com.tagetik.trees.INode,framework"/>
                          <ref key="parent" refId="38"/>
                        </be>
                        <be refId="652" clsId="FilterNode">
                          <l key="dimensionOids" refId="653" ln="1" eid="DimensionOid">
                            <cust clsId="DimensionOid">564F435F413031-45-33303331323330303032---</cust>
                          </l>
                          <l key="AdHocParamDimensionOids" refId="654" ln="0" eid="DimensionOid"/>
                          <be key="data" refId="655" clsId="FilterNodeData">
                            <ref key="filterNode" refId="652"/>
                            <s key="dim">VOC_A01</s>
                            <i key="segmentLevel">0</i>
                            <ref key="segment" refId="22"/>
                            <b key="placeHolder">N</b>
                            <ref key="weight" refId="23"/>
                            <be key="textMatchingCondition" refId="656" clsId="TextMatchingCondition">
                              <ref key="op" refId="25"/>
                              <s key="val"/>
                            </be>
                            <ref key="change" refId="26"/>
                            <ref key="dataType" refId="27"/>
                            <b key="prevailingDataType">N</b>
                            <ref key="editability" refId="28"/>
                            <b key="signChange">N</b>
                            <b key="nativeSignChange">N</b>
                            <l key="nav" refId="657" ln="0" eid="ScenarioModifierValue"/>
                            <i key="sco">0</i>
                            <b key="applyFiltersForForcedScenarioPeriodoMap">N</b>
                            <b key="lineSplit">N</b>
                            <b key="addRCRow">N</b>
                            <b key="complementary">N</b>
                            <ref key="periodicCalculation" refId="53"/>
                            <b key="breakLevelSubtotal">N</b>
                            <b key="alreadyDrilled">N</b>
                            <m key="nodeTypes" refId="658"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77</cust>
                          <s key="cod"/>
                          <s key="desc"/>
                          <i key="index">51</i>
                          <l key="children" refId="659" ln="0" eid="Framework.com.tagetik.trees.INode,framework"/>
                          <ref key="parent" refId="38"/>
                        </be>
                        <be refId="660" clsId="FilterNode">
                          <l key="dimensionOids" refId="661" ln="1" eid="DimensionOid">
                            <cust clsId="DimensionOid">564F435F413031-45-33303331323730303032---</cust>
                          </l>
                          <l key="AdHocParamDimensionOids" refId="662" ln="0" eid="DimensionOid"/>
                          <be key="data" refId="663" clsId="FilterNodeData">
                            <ref key="filterNode" refId="660"/>
                            <s key="dim">VOC_A01</s>
                            <i key="segmentLevel">0</i>
                            <ref key="segment" refId="22"/>
                            <b key="placeHolder">N</b>
                            <ref key="weight" refId="23"/>
                            <be key="textMatchingCondition" refId="664" clsId="TextMatchingCondition">
                              <ref key="op" refId="25"/>
                              <s key="val"/>
                            </be>
                            <ref key="change" refId="26"/>
                            <ref key="dataType" refId="27"/>
                            <b key="prevailingDataType">N</b>
                            <ref key="editability" refId="28"/>
                            <b key="signChange">N</b>
                            <b key="nativeSignChange">N</b>
                            <l key="nav" refId="665" ln="0" eid="ScenarioModifierValue"/>
                            <i key="sco">0</i>
                            <b key="applyFiltersForForcedScenarioPeriodoMap">N</b>
                            <b key="lineSplit">N</b>
                            <b key="addRCRow">N</b>
                            <b key="complementary">N</b>
                            <ref key="periodicCalculation" refId="53"/>
                            <b key="breakLevelSubtotal">N</b>
                            <b key="alreadyDrilled">N</b>
                            <m key="nodeTypes" refId="666"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79</cust>
                          <s key="cod"/>
                          <s key="desc"/>
                          <i key="index">52</i>
                          <l key="children" refId="667" ln="0" eid="Framework.com.tagetik.trees.INode,framework"/>
                          <ref key="parent" refId="38"/>
                        </be>
                        <be refId="668" clsId="FilterNode">
                          <l key="dimensionOids" refId="669" ln="1" eid="DimensionOid">
                            <cust clsId="DimensionOid">564F435F413031-45-33303331323830303032---</cust>
                          </l>
                          <l key="AdHocParamDimensionOids" refId="670" ln="0" eid="DimensionOid"/>
                          <be key="data" refId="671" clsId="FilterNodeData">
                            <ref key="filterNode" refId="668"/>
                            <s key="dim">VOC_A01</s>
                            <i key="segmentLevel">0</i>
                            <ref key="segment" refId="22"/>
                            <b key="placeHolder">N</b>
                            <ref key="weight" refId="23"/>
                            <be key="textMatchingCondition" refId="672" clsId="TextMatchingCondition">
                              <ref key="op" refId="25"/>
                              <s key="val"/>
                            </be>
                            <ref key="change" refId="26"/>
                            <ref key="dataType" refId="27"/>
                            <b key="prevailingDataType">N</b>
                            <ref key="editability" refId="28"/>
                            <b key="signChange">N</b>
                            <b key="nativeSignChange">N</b>
                            <l key="nav" refId="673" ln="0" eid="ScenarioModifierValue"/>
                            <i key="sco">0</i>
                            <b key="applyFiltersForForcedScenarioPeriodoMap">N</b>
                            <b key="lineSplit">N</b>
                            <b key="addRCRow">N</b>
                            <b key="complementary">N</b>
                            <ref key="periodicCalculation" refId="53"/>
                            <b key="breakLevelSubtotal">N</b>
                            <b key="alreadyDrilled">N</b>
                            <m key="nodeTypes" refId="674"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80</cust>
                          <s key="cod"/>
                          <s key="desc"/>
                          <i key="index">53</i>
                          <l key="children" refId="675" ln="0" eid="Framework.com.tagetik.trees.INode,framework"/>
                          <ref key="parent" refId="38"/>
                        </be>
                        <be refId="676" clsId="FilterNode">
                          <l key="dimensionOids" refId="677" ln="1" eid="DimensionOid">
                            <cust clsId="DimensionOid">564F435F413031-45-33303331323930303032---</cust>
                          </l>
                          <l key="AdHocParamDimensionOids" refId="678" ln="0" eid="DimensionOid"/>
                          <be key="data" refId="679" clsId="FilterNodeData">
                            <ref key="filterNode" refId="676"/>
                            <s key="dim">VOC_A01</s>
                            <i key="segmentLevel">0</i>
                            <ref key="segment" refId="22"/>
                            <b key="placeHolder">N</b>
                            <ref key="weight" refId="23"/>
                            <be key="textMatchingCondition" refId="680" clsId="TextMatchingCondition">
                              <ref key="op" refId="25"/>
                              <s key="val"/>
                            </be>
                            <ref key="change" refId="26"/>
                            <ref key="dataType" refId="27"/>
                            <b key="prevailingDataType">N</b>
                            <ref key="editability" refId="28"/>
                            <b key="signChange">N</b>
                            <b key="nativeSignChange">N</b>
                            <l key="nav" refId="681" ln="0" eid="ScenarioModifierValue"/>
                            <i key="sco">0</i>
                            <b key="applyFiltersForForcedScenarioPeriodoMap">N</b>
                            <b key="lineSplit">N</b>
                            <b key="addRCRow">N</b>
                            <b key="complementary">N</b>
                            <ref key="periodicCalculation" refId="53"/>
                            <b key="breakLevelSubtotal">N</b>
                            <b key="alreadyDrilled">N</b>
                            <m key="nodeTypes" refId="682"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81</cust>
                          <s key="cod"/>
                          <s key="desc"/>
                          <i key="index">54</i>
                          <l key="children" refId="683" ln="0" eid="Framework.com.tagetik.trees.INode,framework"/>
                          <ref key="parent" refId="38"/>
                        </be>
                        <be refId="684" clsId="FilterNode">
                          <l key="dimensionOids" refId="685" ln="1" eid="DimensionOid">
                            <cust clsId="DimensionOid">564F435F413031-45-33303331343030303032---</cust>
                          </l>
                          <l key="AdHocParamDimensionOids" refId="686" ln="0" eid="DimensionOid"/>
                          <be key="data" refId="687" clsId="FilterNodeData">
                            <ref key="filterNode" refId="684"/>
                            <s key="dim">VOC_A01</s>
                            <i key="segmentLevel">0</i>
                            <ref key="segment" refId="22"/>
                            <b key="placeHolder">N</b>
                            <ref key="weight" refId="23"/>
                            <be key="textMatchingCondition" refId="688" clsId="TextMatchingCondition">
                              <ref key="op" refId="25"/>
                              <s key="val"/>
                            </be>
                            <ref key="change" refId="26"/>
                            <ref key="dataType" refId="27"/>
                            <b key="prevailingDataType">N</b>
                            <ref key="editability" refId="28"/>
                            <b key="signChange">N</b>
                            <b key="nativeSignChange">N</b>
                            <l key="nav" refId="689" ln="0" eid="ScenarioModifierValue"/>
                            <i key="sco">0</i>
                            <b key="applyFiltersForForcedScenarioPeriodoMap">N</b>
                            <b key="lineSplit">N</b>
                            <b key="addRCRow">N</b>
                            <b key="complementary">N</b>
                            <ref key="periodicCalculation" refId="53"/>
                            <b key="breakLevelSubtotal">N</b>
                            <b key="alreadyDrilled">N</b>
                            <m key="nodeTypes" refId="690"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83</cust>
                          <s key="cod"/>
                          <s key="desc"/>
                          <i key="index">55</i>
                          <l key="children" refId="691" ln="0" eid="Framework.com.tagetik.trees.INode,framework"/>
                          <ref key="parent" refId="38"/>
                        </be>
                        <be refId="692" clsId="FilterNode">
                          <l key="dimensionOids" refId="693" ln="1" eid="DimensionOid">
                            <cust clsId="DimensionOid">564F435F413031-45-33303334303531303032---</cust>
                          </l>
                          <l key="AdHocParamDimensionOids" refId="694" ln="0" eid="DimensionOid"/>
                          <be key="data" refId="695" clsId="FilterNodeData">
                            <ref key="filterNode" refId="692"/>
                            <s key="dim">VOC_A01</s>
                            <i key="segmentLevel">0</i>
                            <ref key="segment" refId="22"/>
                            <b key="placeHolder">N</b>
                            <ref key="weight" refId="23"/>
                            <be key="textMatchingCondition" refId="696" clsId="TextMatchingCondition">
                              <ref key="op" refId="25"/>
                              <s key="val"/>
                            </be>
                            <ref key="change" refId="26"/>
                            <ref key="dataType" refId="27"/>
                            <b key="prevailingDataType">N</b>
                            <ref key="editability" refId="28"/>
                            <b key="signChange">N</b>
                            <b key="nativeSignChange">N</b>
                            <l key="nav" refId="697" ln="0" eid="ScenarioModifierValue"/>
                            <i key="sco">0</i>
                            <b key="applyFiltersForForcedScenarioPeriodoMap">N</b>
                            <b key="lineSplit">N</b>
                            <b key="addRCRow">N</b>
                            <b key="complementary">N</b>
                            <ref key="periodicCalculation" refId="53"/>
                            <b key="breakLevelSubtotal">N</b>
                            <b key="alreadyDrilled">N</b>
                            <m key="nodeTypes" refId="698" keid="SYS_STR" veid="EFReportingNodeType">
                              <key>
                                <s>564F435F413031-45-33303334303532303032---</s>
                              </key>
                              <val>
                                <ref refId="55"/>
                              </val>
                              <key>
                                <s>564F435F413031-45-33303334303531303032---</s>
                              </key>
                              <val>
                                <ref refId="55"/>
                              </val>
                            </m>
                            <b key="multiSelection">N</b>
                          </be>
                          <cust key="id" clsId="FilterOid">86</cust>
                          <s key="cod"/>
                          <s key="desc"/>
                          <i key="index">56</i>
                          <l key="children" refId="699" ln="0" eid="Framework.com.tagetik.trees.INode,framework"/>
                          <ref key="parent" refId="38"/>
                        </be>
                        <be refId="700" clsId="FilterNode">
                          <l key="dimensionOids" refId="701" ln="1" eid="DimensionOid">
                            <cust clsId="DimensionOid">564F435F413031-45-33303334303532303032---</cust>
                          </l>
                          <l key="AdHocParamDimensionOids" refId="702" ln="0" eid="DimensionOid"/>
                          <be key="data" refId="703" clsId="FilterNodeData">
                            <ref key="filterNode" refId="700"/>
                            <s key="dim">VOC_A01</s>
                            <i key="segmentLevel">0</i>
                            <ref key="segment" refId="22"/>
                            <b key="placeHolder">N</b>
                            <ref key="weight" refId="23"/>
                            <be key="textMatchingCondition" refId="704" clsId="TextMatchingCondition">
                              <ref key="op" refId="25"/>
                              <s key="val"/>
                            </be>
                            <ref key="change" refId="26"/>
                            <ref key="dataType" refId="27"/>
                            <b key="prevailingDataType">N</b>
                            <ref key="editability" refId="28"/>
                            <b key="signChange">N</b>
                            <b key="nativeSignChange">N</b>
                            <l key="nav" refId="705" ln="0" eid="ScenarioModifierValue"/>
                            <i key="sco">0</i>
                            <b key="applyFiltersForForcedScenarioPeriodoMap">N</b>
                            <b key="lineSplit">N</b>
                            <b key="addRCRow">N</b>
                            <b key="complementary">N</b>
                            <ref key="periodicCalculation" refId="53"/>
                            <b key="breakLevelSubtotal">N</b>
                            <b key="alreadyDrilled">N</b>
                            <m key="nodeTypes" refId="706" keid="SYS_STR" veid="EFReportingNodeType">
                              <key>
                                <s>564F435F413031-45-33303334303532303032---</s>
                              </key>
                              <val>
                                <ref refId="55"/>
                              </val>
                              <key>
                                <s>564F435F413031-45-33303334303531303032---</s>
                              </key>
                              <val>
                                <ref refId="55"/>
                              </val>
                            </m>
                            <b key="multiSelection">N</b>
                          </be>
                          <cust key="id" clsId="FilterOid">87</cust>
                          <s key="cod"/>
                          <s key="desc"/>
                          <i key="index">57</i>
                          <l key="children" refId="707" ln="0" eid="Framework.com.tagetik.trees.INode,framework"/>
                          <ref key="parent" refId="38"/>
                        </be>
                        <be refId="708" clsId="FilterNode">
                          <l key="dimensionOids" refId="709" ln="1" eid="DimensionOid">
                            <cust clsId="DimensionOid">564F435F413031-45-33303334303830303032---</cust>
                          </l>
                          <l key="AdHocParamDimensionOids" refId="710" ln="0" eid="DimensionOid"/>
                          <be key="data" refId="711" clsId="FilterNodeData">
                            <ref key="filterNode" refId="708"/>
                            <s key="dim">VOC_A01</s>
                            <i key="segmentLevel">0</i>
                            <ref key="segment" refId="22"/>
                            <b key="placeHolder">N</b>
                            <ref key="weight" refId="23"/>
                            <be key="textMatchingCondition" refId="712" clsId="TextMatchingCondition">
                              <ref key="op" refId="25"/>
                              <s key="val"/>
                            </be>
                            <ref key="change" refId="26"/>
                            <ref key="dataType" refId="27"/>
                            <b key="prevailingDataType">N</b>
                            <ref key="editability" refId="28"/>
                            <b key="signChange">N</b>
                            <b key="nativeSignChange">N</b>
                            <l key="nav" refId="713" ln="0" eid="ScenarioModifierValue"/>
                            <i key="sco">0</i>
                            <b key="applyFiltersForForcedScenarioPeriodoMap">N</b>
                            <b key="lineSplit">N</b>
                            <b key="addRCRow">N</b>
                            <b key="complementary">N</b>
                            <ref key="periodicCalculation" refId="53"/>
                            <b key="breakLevelSubtotal">N</b>
                            <b key="alreadyDrilled">N</b>
                            <m key="nodeTypes" refId="714" keid="SYS_STR" veid="EFReportingNodeType">
                              <key>
                                <s>564F435F413031-45-33303334303930303032---</s>
                              </key>
                              <val>
                                <ref refId="55"/>
                              </val>
                              <key>
                                <s>564F435F413031-45-33303334303830303032---</s>
                              </key>
                              <val>
                                <ref refId="55"/>
                              </val>
                            </m>
                            <b key="multiSelection">N</b>
                          </be>
                          <cust key="id" clsId="FilterOid">88</cust>
                          <s key="cod"/>
                          <s key="desc"/>
                          <i key="index">58</i>
                          <l key="children" refId="715" ln="0" eid="Framework.com.tagetik.trees.INode,framework"/>
                          <ref key="parent" refId="38"/>
                        </be>
                        <be refId="716" clsId="FilterNode">
                          <l key="dimensionOids" refId="717" ln="0" eid="DimensionOid"/>
                          <l key="AdHocParamDimensionOids" refId="718" ln="0" eid="DimensionOid"/>
                          <be key="data" refId="719" clsId="FilterNodeData">
                            <ref key="filterNode" refId="716"/>
                            <s key="dim">VOC_A01</s>
                            <i key="segmentLevel">0</i>
                            <ref key="segment" refId="22"/>
                            <be key="reportingFormula" refId="720" clsId="ReportingFormula">
                              <b key="serverFormula">N</b>
                              <b key="formulaRule">S</b>
                              <s key="formula">Sum({71}:{88})</s>
                            </be>
                            <be key="dictionaryHeader" refId="721" clsId="MultiDesc">
                              <a key="desc" refId="722" ln="4" eid="SYS_STR">
                                <s>Other cost of materials ?</s>
                                <s>Other cost of materials ?</s>
                                <nl/>
                                <nl/>
                              </a>
                            </be>
                            <b key="placeHolder">S</b>
                            <ref key="weight" refId="23"/>
                            <be key="textMatchingCondition" refId="723" clsId="TextMatchingCondition">
                              <ref key="op" refId="25"/>
                              <s key="val"/>
                            </be>
                            <ref key="change" refId="26"/>
                            <ref key="dataType" refId="27"/>
                            <b key="prevailingDataType">N</b>
                            <ref key="editability" refId="28"/>
                            <b key="signChange">N</b>
                            <b key="nativeSignChange">N</b>
                            <l key="nav" refId="724" ln="0" eid="ScenarioModifierValue"/>
                            <i key="sco">0</i>
                            <b key="applyFiltersForForcedScenarioPeriodoMap">N</b>
                            <b key="lineSplit">N</b>
                            <b key="addRCRow">N</b>
                            <b key="complementary">N</b>
                            <ref key="periodicCalculation" refId="29"/>
                            <b key="breakLevelSubtotal">N</b>
                            <b key="alreadyDrilled">N</b>
                            <m key="nodeTypes" refId="725" keid="SYS_STR" veid="EFReportingNodeType">
                              <key>
                                <s>88</s>
                              </key>
                              <val>
                                <ref refId="55"/>
                              </val>
                            </m>
                            <b key="multiSelection">N</b>
                          </be>
                          <cust key="id" clsId="FilterOid">91</cust>
                          <s key="cod"/>
                          <s key="desc"/>
                          <i key="index">59</i>
                          <l key="children" refId="726" ln="0" eid="Framework.com.tagetik.trees.INode,framework"/>
                          <ref key="parent" refId="38"/>
                        </be>
                        <be refId="727" clsId="FilterNode">
                          <l key="dimensionOids" refId="728" ln="0" eid="DimensionOid"/>
                          <l key="AdHocParamDimensionOids" refId="729" ln="0" eid="DimensionOid"/>
                          <be key="data" refId="730" clsId="FilterNodeData">
                            <ref key="filterNode" refId="727"/>
                            <s key="dim">VOC_A01</s>
                            <i key="segmentLevel">0</i>
                            <ref key="segment" refId="22"/>
                            <b key="placeHolder">S</b>
                            <ref key="weight" refId="23"/>
                            <be key="textMatchingCondition" refId="731" clsId="TextMatchingCondition">
                              <ref key="op" refId="25"/>
                              <s key="val"/>
                            </be>
                            <ref key="change" refId="26"/>
                            <ref key="dataType" refId="27"/>
                            <b key="prevailingDataType">N</b>
                            <ref key="editability" refId="28"/>
                            <b key="signChange">N</b>
                            <b key="nativeSignChange">N</b>
                            <l key="nav" refId="732" ln="0" eid="ScenarioModifierValue"/>
                            <i key="sco">0</i>
                            <b key="applyFiltersForForcedScenarioPeriodoMap">N</b>
                            <b key="lineSplit">N</b>
                            <b key="addRCRow">N</b>
                            <b key="complementary">N</b>
                            <ref key="periodicCalculation" refId="29"/>
                            <b key="breakLevelSubtotal">N</b>
                            <b key="alreadyDrilled">N</b>
                            <m key="nodeTypes" refId="733" keid="SYS_STR" veid="EFReportingNodeType">
                              <key>
                                <s>91</s>
                              </key>
                              <val>
                                <ref refId="55"/>
                              </val>
                            </m>
                            <b key="multiSelection">N</b>
                          </be>
                          <cust key="id" clsId="FilterOid">94</cust>
                          <s key="cod"/>
                          <s key="desc"/>
                          <i key="index">60</i>
                          <l key="children" refId="734" ln="0" eid="Framework.com.tagetik.trees.INode,framework"/>
                          <ref key="parent" refId="38"/>
                        </be>
                        <be refId="735" clsId="FilterNode">
                          <l key="dimensionOids" refId="736" ln="0" eid="DimensionOid"/>
                          <l key="AdHocParamDimensionOids" refId="737" ln="0" eid="DimensionOid"/>
                          <be key="data" refId="738" clsId="FilterNodeData">
                            <ref key="filterNode" refId="735"/>
                            <s key="dim">VOC_A01</s>
                            <i key="segmentLevel">0</i>
                            <ref key="segment" refId="22"/>
                            <be key="dictionaryHeader" refId="739" clsId="MultiDesc">
                              <a key="desc" refId="740" ln="4" eid="SYS_STR">
                                <s>OTHER OPERATING EXPENSES</s>
                                <s>OTHER OPERATING EXPENSES</s>
                                <nl/>
                                <nl/>
                              </a>
                            </be>
                            <b key="placeHolder">S</b>
                            <ref key="weight" refId="23"/>
                            <be key="textMatchingCondition" refId="741" clsId="TextMatchingCondition">
                              <ref key="op" refId="25"/>
                              <s key="val"/>
                            </be>
                            <ref key="change" refId="26"/>
                            <ref key="dataType" refId="27"/>
                            <b key="prevailingDataType">N</b>
                            <ref key="editability" refId="28"/>
                            <b key="signChange">N</b>
                            <b key="nativeSignChange">N</b>
                            <l key="nav" refId="742" ln="0" eid="ScenarioModifierValue"/>
                            <i key="sco">0</i>
                            <b key="applyFiltersForForcedScenarioPeriodoMap">N</b>
                            <b key="lineSplit">N</b>
                            <b key="addRCRow">N</b>
                            <b key="complementary">N</b>
                            <ref key="periodicCalculation" refId="29"/>
                            <b key="breakLevelSubtotal">N</b>
                            <b key="alreadyDrilled">N</b>
                            <m key="nodeTypes" refId="743" keid="SYS_STR" veid="EFReportingNodeType">
                              <key>
                                <s>91</s>
                              </key>
                              <val>
                                <ref refId="55"/>
                              </val>
                            </m>
                            <b key="multiSelection">N</b>
                          </be>
                          <cust key="id" clsId="FilterOid">92</cust>
                          <s key="cod"/>
                          <s key="desc"/>
                          <i key="index">61</i>
                          <l key="children" refId="744" ln="0" eid="Framework.com.tagetik.trees.INode,framework"/>
                          <ref key="parent" refId="38"/>
                        </be>
                        <be refId="745" clsId="FilterNode">
                          <l key="dimensionOids" refId="746" ln="1" eid="DimensionOid">
                            <cust clsId="DimensionOid">564F435F413031-45-33303731363030303032---</cust>
                          </l>
                          <l key="AdHocParamDimensionOids" refId="747" ln="0" eid="DimensionOid"/>
                          <be key="data" refId="748" clsId="FilterNodeData">
                            <ref key="filterNode" refId="745"/>
                            <s key="dim">VOC_A01</s>
                            <i key="segmentLevel">0</i>
                            <ref key="segment" refId="22"/>
                            <b key="placeHolder">N</b>
                            <ref key="weight" refId="23"/>
                            <be key="textMatchingCondition" refId="749" clsId="TextMatchingCondition">
                              <ref key="op" refId="25"/>
                              <s key="val"/>
                            </be>
                            <ref key="change" refId="26"/>
                            <ref key="dataType" refId="27"/>
                            <b key="prevailingDataType">N</b>
                            <ref key="editability" refId="28"/>
                            <b key="signChange">N</b>
                            <b key="nativeSignChange">N</b>
                            <l key="nav" refId="750" ln="0" eid="ScenarioModifierValue"/>
                            <i key="sco">0</i>
                            <b key="applyFiltersForForcedScenarioPeriodoMap">N</b>
                            <b key="lineSplit">N</b>
                            <b key="addRCRow">N</b>
                            <b key="complementary">N</b>
                            <ref key="periodicCalculation" refId="53"/>
                            <b key="breakLevelSubtotal">N</b>
                            <b key="alreadyDrilled">N</b>
                            <m key="nodeTypes" refId="751"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95</cust>
                          <s key="cod"/>
                          <s key="desc"/>
                          <i key="index">62</i>
                          <l key="children" refId="752" ln="0" eid="Framework.com.tagetik.trees.INode,framework"/>
                          <ref key="parent" refId="38"/>
                        </be>
                        <be refId="753" clsId="FilterNode">
                          <l key="dimensionOids" refId="754" ln="1" eid="DimensionOid">
                            <cust clsId="DimensionOid">564F435F413031-45-33303731363230303032---</cust>
                          </l>
                          <l key="AdHocParamDimensionOids" refId="755" ln="0" eid="DimensionOid"/>
                          <be key="data" refId="756" clsId="FilterNodeData">
                            <ref key="filterNode" refId="753"/>
                            <s key="dim">VOC_A01</s>
                            <i key="segmentLevel">0</i>
                            <ref key="segment" refId="22"/>
                            <b key="placeHolder">N</b>
                            <ref key="weight" refId="23"/>
                            <be key="textMatchingCondition" refId="757" clsId="TextMatchingCondition">
                              <ref key="op" refId="25"/>
                              <s key="val"/>
                            </be>
                            <ref key="change" refId="26"/>
                            <ref key="dataType" refId="27"/>
                            <b key="prevailingDataType">N</b>
                            <ref key="editability" refId="28"/>
                            <b key="signChange">N</b>
                            <b key="nativeSignChange">N</b>
                            <l key="nav" refId="758" ln="0" eid="ScenarioModifierValue"/>
                            <i key="sco">0</i>
                            <b key="applyFiltersForForcedScenarioPeriodoMap">N</b>
                            <b key="lineSplit">N</b>
                            <b key="addRCRow">N</b>
                            <b key="complementary">N</b>
                            <ref key="periodicCalculation" refId="53"/>
                            <b key="breakLevelSubtotal">N</b>
                            <b key="alreadyDrilled">N</b>
                            <m key="nodeTypes" refId="759"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96</cust>
                          <s key="cod"/>
                          <s key="desc"/>
                          <i key="index">63</i>
                          <l key="children" refId="760" ln="0" eid="Framework.com.tagetik.trees.INode,framework"/>
                          <ref key="parent" refId="38"/>
                        </be>
                        <be refId="761" clsId="FilterNode">
                          <l key="dimensionOids" refId="762" ln="1" eid="DimensionOid">
                            <cust clsId="DimensionOid">564F435F413031-45-33303731363330303032---</cust>
                          </l>
                          <l key="AdHocParamDimensionOids" refId="763" ln="0" eid="DimensionOid"/>
                          <be key="data" refId="764" clsId="FilterNodeData">
                            <ref key="filterNode" refId="761"/>
                            <s key="dim">VOC_A01</s>
                            <i key="segmentLevel">0</i>
                            <ref key="segment" refId="22"/>
                            <b key="placeHolder">N</b>
                            <ref key="weight" refId="23"/>
                            <be key="textMatchingCondition" refId="765" clsId="TextMatchingCondition">
                              <ref key="op" refId="25"/>
                              <s key="val"/>
                            </be>
                            <ref key="change" refId="26"/>
                            <ref key="dataType" refId="27"/>
                            <b key="prevailingDataType">N</b>
                            <ref key="editability" refId="28"/>
                            <b key="signChange">N</b>
                            <b key="nativeSignChange">N</b>
                            <l key="nav" refId="766" ln="0" eid="ScenarioModifierValue"/>
                            <i key="sco">0</i>
                            <b key="applyFiltersForForcedScenarioPeriodoMap">N</b>
                            <b key="lineSplit">N</b>
                            <b key="addRCRow">N</b>
                            <b key="complementary">N</b>
                            <ref key="periodicCalculation" refId="53"/>
                            <b key="breakLevelSubtotal">N</b>
                            <b key="alreadyDrilled">N</b>
                            <m key="nodeTypes" refId="767"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97</cust>
                          <s key="cod"/>
                          <s key="desc"/>
                          <i key="index">64</i>
                          <l key="children" refId="768" ln="0" eid="Framework.com.tagetik.trees.INode,framework"/>
                          <ref key="parent" refId="38"/>
                        </be>
                        <be refId="769" clsId="FilterNode">
                          <l key="dimensionOids" refId="770" ln="1" eid="DimensionOid">
                            <cust clsId="DimensionOid">564F435F413031-45-33303731363430303032---</cust>
                          </l>
                          <l key="AdHocParamDimensionOids" refId="771" ln="0" eid="DimensionOid"/>
                          <be key="data" refId="772" clsId="FilterNodeData">
                            <ref key="filterNode" refId="769"/>
                            <s key="dim">VOC_A01</s>
                            <i key="segmentLevel">0</i>
                            <ref key="segment" refId="22"/>
                            <b key="placeHolder">N</b>
                            <ref key="weight" refId="23"/>
                            <be key="textMatchingCondition" refId="773" clsId="TextMatchingCondition">
                              <ref key="op" refId="25"/>
                              <s key="val"/>
                            </be>
                            <ref key="change" refId="26"/>
                            <ref key="dataType" refId="27"/>
                            <b key="prevailingDataType">N</b>
                            <ref key="editability" refId="28"/>
                            <b key="signChange">N</b>
                            <b key="nativeSignChange">N</b>
                            <l key="nav" refId="774" ln="0" eid="ScenarioModifierValue"/>
                            <i key="sco">0</i>
                            <b key="applyFiltersForForcedScenarioPeriodoMap">N</b>
                            <b key="lineSplit">N</b>
                            <b key="addRCRow">N</b>
                            <b key="complementary">N</b>
                            <ref key="periodicCalculation" refId="53"/>
                            <b key="breakLevelSubtotal">N</b>
                            <b key="alreadyDrilled">N</b>
                            <m key="nodeTypes" refId="775"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98</cust>
                          <s key="cod"/>
                          <s key="desc"/>
                          <i key="index">65</i>
                          <l key="children" refId="776" ln="0" eid="Framework.com.tagetik.trees.INode,framework"/>
                          <ref key="parent" refId="38"/>
                        </be>
                        <be refId="777" clsId="FilterNode">
                          <l key="dimensionOids" refId="778" ln="1" eid="DimensionOid">
                            <cust clsId="DimensionOid">564F435F413031-45-33303731363630303032---</cust>
                          </l>
                          <l key="AdHocParamDimensionOids" refId="779" ln="0" eid="DimensionOid"/>
                          <be key="data" refId="780" clsId="FilterNodeData">
                            <ref key="filterNode" refId="777"/>
                            <s key="dim">VOC_A01</s>
                            <i key="segmentLevel">0</i>
                            <ref key="segment" refId="22"/>
                            <b key="placeHolder">N</b>
                            <ref key="weight" refId="23"/>
                            <be key="textMatchingCondition" refId="781" clsId="TextMatchingCondition">
                              <ref key="op" refId="25"/>
                              <s key="val"/>
                            </be>
                            <ref key="change" refId="26"/>
                            <ref key="dataType" refId="27"/>
                            <b key="prevailingDataType">N</b>
                            <ref key="editability" refId="28"/>
                            <b key="signChange">N</b>
                            <b key="nativeSignChange">N</b>
                            <l key="nav" refId="782" ln="0" eid="ScenarioModifierValue"/>
                            <i key="sco">0</i>
                            <b key="applyFiltersForForcedScenarioPeriodoMap">N</b>
                            <b key="lineSplit">N</b>
                            <b key="addRCRow">N</b>
                            <b key="complementary">N</b>
                            <ref key="periodicCalculation" refId="53"/>
                            <b key="breakLevelSubtotal">N</b>
                            <b key="alreadyDrilled">N</b>
                            <m key="nodeTypes" refId="783"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99</cust>
                          <s key="cod"/>
                          <s key="desc"/>
                          <i key="index">66</i>
                          <l key="children" refId="784" ln="0" eid="Framework.com.tagetik.trees.INode,framework"/>
                          <ref key="parent" refId="38"/>
                        </be>
                        <be refId="785" clsId="FilterNode">
                          <l key="dimensionOids" refId="786" ln="0" eid="DimensionOid"/>
                          <l key="AdHocParamDimensionOids" refId="787" ln="0" eid="DimensionOid"/>
                          <be key="data" refId="788" clsId="FilterNodeData">
                            <ref key="filterNode" refId="785"/>
                            <s key="dim">VOC_A01</s>
                            <i key="segmentLevel">0</i>
                            <ref key="segment" refId="22"/>
                            <be key="reportingFormula" refId="789" clsId="ReportingFormula">
                              <b key="serverFormula">N</b>
                              <b key="formulaRule">S</b>
                              <s key="formula">Sum({95}:{99})</s>
                            </be>
                            <be key="dictionaryHeader" refId="790" clsId="MultiDesc">
                              <a key="desc" refId="791" ln="4" eid="SYS_STR">
                                <s>Net book gains other operating expenses</s>
                                <s>Net book gains other operating expenses</s>
                                <nl/>
                                <nl/>
                              </a>
                            </be>
                            <b key="placeHolder">S</b>
                            <ref key="weight" refId="23"/>
                            <be key="textMatchingCondition" refId="792" clsId="TextMatchingCondition">
                              <ref key="op" refId="25"/>
                              <s key="val"/>
                            </be>
                            <ref key="change" refId="26"/>
                            <ref key="dataType" refId="27"/>
                            <b key="prevailingDataType">N</b>
                            <ref key="editability" refId="28"/>
                            <b key="signChange">N</b>
                            <b key="nativeSignChange">N</b>
                            <l key="nav" refId="793" ln="0" eid="ScenarioModifierValue"/>
                            <i key="sco">0</i>
                            <b key="applyFiltersForForcedScenarioPeriodoMap">N</b>
                            <b key="lineSplit">N</b>
                            <b key="addRCRow">N</b>
                            <b key="complementary">N</b>
                            <ref key="periodicCalculation" refId="29"/>
                            <b key="breakLevelSubtotal">N</b>
                            <b key="alreadyDrilled">N</b>
                            <m key="nodeTypes" refId="794" keid="SYS_STR" veid="EFReportingNodeType">
                              <key>
                                <s>99</s>
                              </key>
                              <val>
                                <ref refId="55"/>
                              </val>
                            </m>
                            <b key="multiSelection">N</b>
                          </be>
                          <cust key="id" clsId="FilterOid">100</cust>
                          <s key="cod"/>
                          <s key="desc"/>
                          <i key="index">67</i>
                          <l key="children" refId="795" ln="0" eid="Framework.com.tagetik.trees.INode,framework"/>
                          <ref key="parent" refId="38"/>
                        </be>
                        <be refId="796" clsId="FilterNode">
                          <l key="dimensionOids" refId="797" ln="1" eid="DimensionOid">
                            <cust clsId="DimensionOid">564F435F413031-45-33303730313234303032---</cust>
                          </l>
                          <l key="AdHocParamDimensionOids" refId="798" ln="0" eid="DimensionOid"/>
                          <be key="data" refId="799" clsId="FilterNodeData">
                            <ref key="filterNode" refId="796"/>
                            <s key="dim">VOC_A01</s>
                            <i key="segmentLevel">0</i>
                            <ref key="segment" refId="22"/>
                            <b key="placeHolder">N</b>
                            <ref key="weight" refId="23"/>
                            <be key="textMatchingCondition" refId="800" clsId="TextMatchingCondition">
                              <ref key="op" refId="25"/>
                              <s key="val"/>
                            </be>
                            <ref key="change" refId="26"/>
                            <ref key="dataType" refId="27"/>
                            <b key="prevailingDataType">N</b>
                            <ref key="editability" refId="28"/>
                            <b key="signChange">N</b>
                            <b key="nativeSignChange">N</b>
                            <l key="nav" refId="801" ln="0" eid="ScenarioModifierValue"/>
                            <i key="sco">0</i>
                            <b key="applyFiltersForForcedScenarioPeriodoMap">N</b>
                            <b key="lineSplit">N</b>
                            <b key="addRCRow">N</b>
                            <b key="complementary">N</b>
                            <ref key="periodicCalculation" refId="53"/>
                            <b key="breakLevelSubtotal">N</b>
                            <b key="alreadyDrilled">N</b>
                            <m key="nodeTypes" refId="802" keid="SYS_STR" veid="EFReportingNodeType">
                              <key>
                                <s>564F435F413031-45-33303730313234303032---</s>
                              </key>
                              <val>
                                <ref refId="55"/>
                              </val>
                            </m>
                            <b key="multiSelection">N</b>
                          </be>
                          <cust key="id" clsId="FilterOid">101</cust>
                          <s key="cod"/>
                          <s key="desc"/>
                          <i key="index">68</i>
                          <l key="children" refId="803" ln="0" eid="Framework.com.tagetik.trees.INode,framework"/>
                          <ref key="parent" refId="38"/>
                        </be>
                        <be refId="804" clsId="FilterNode">
                          <l key="dimensionOids" refId="805" ln="1" eid="DimensionOid">
                            <cust clsId="DimensionOid">564F435F413031-45-33303731373535303032---</cust>
                          </l>
                          <l key="AdHocParamDimensionOids" refId="806" ln="0" eid="DimensionOid"/>
                          <be key="data" refId="807" clsId="FilterNodeData">
                            <ref key="filterNode" refId="804"/>
                            <s key="dim">VOC_A01</s>
                            <i key="segmentLevel">0</i>
                            <ref key="segment" refId="22"/>
                            <b key="placeHolder">N</b>
                            <ref key="weight" refId="23"/>
                            <be key="textMatchingCondition" refId="808" clsId="TextMatchingCondition">
                              <ref key="op" refId="25"/>
                              <s key="val"/>
                            </be>
                            <ref key="change" refId="26"/>
                            <ref key="dataType" refId="27"/>
                            <b key="prevailingDataType">N</b>
                            <ref key="editability" refId="28"/>
                            <b key="signChange">N</b>
                            <b key="nativeSignChange">N</b>
                            <l key="nav" refId="809" ln="0" eid="ScenarioModifierValue"/>
                            <i key="sco">0</i>
                            <b key="applyFiltersForForcedScenarioPeriodoMap">N</b>
                            <b key="lineSplit">N</b>
                            <b key="addRCRow">N</b>
                            <b key="complementary">N</b>
                            <ref key="periodicCalculation" refId="53"/>
                            <b key="breakLevelSubtotal">N</b>
                            <b key="alreadyDrilled">N</b>
                            <m key="nodeTypes" refId="810"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102</cust>
                          <s key="cod"/>
                          <s key="desc"/>
                          <i key="index">69</i>
                          <l key="children" refId="811" ln="0" eid="Framework.com.tagetik.trees.INode,framework"/>
                          <ref key="parent" refId="38"/>
                        </be>
                        <be refId="812" clsId="FilterNode">
                          <l key="dimensionOids" refId="813" ln="1" eid="DimensionOid">
                            <cust clsId="DimensionOid">564F435F413031-45-33303731393031303032---</cust>
                          </l>
                          <l key="AdHocParamDimensionOids" refId="814" ln="0" eid="DimensionOid"/>
                          <be key="data" refId="815" clsId="FilterNodeData">
                            <ref key="filterNode" refId="812"/>
                            <s key="dim">VOC_A01</s>
                            <i key="segmentLevel">0</i>
                            <ref key="segment" refId="22"/>
                            <b key="placeHolder">N</b>
                            <ref key="weight" refId="23"/>
                            <be key="textMatchingCondition" refId="816" clsId="TextMatchingCondition">
                              <ref key="op" refId="25"/>
                              <s key="val"/>
                            </be>
                            <ref key="change" refId="26"/>
                            <ref key="dataType" refId="27"/>
                            <b key="prevailingDataType">N</b>
                            <ref key="editability" refId="28"/>
                            <b key="signChange">N</b>
                            <b key="nativeSignChange">N</b>
                            <l key="nav" refId="817" ln="0" eid="ScenarioModifierValue"/>
                            <i key="sco">0</i>
                            <b key="applyFiltersForForcedScenarioPeriodoMap">N</b>
                            <b key="lineSplit">N</b>
                            <b key="addRCRow">N</b>
                            <b key="complementary">N</b>
                            <ref key="periodicCalculation" refId="53"/>
                            <b key="breakLevelSubtotal">N</b>
                            <b key="alreadyDrilled">N</b>
                            <m key="nodeTypes" refId="818"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103</cust>
                          <s key="cod"/>
                          <s key="desc"/>
                          <i key="index">70</i>
                          <l key="children" refId="819" ln="0" eid="Framework.com.tagetik.trees.INode,framework"/>
                          <ref key="parent" refId="38"/>
                        </be>
                        <be refId="820" clsId="FilterNode">
                          <l key="dimensionOids" refId="821" ln="1" eid="DimensionOid">
                            <cust clsId="DimensionOid">564F435F413031-45-33303731393032303032---</cust>
                          </l>
                          <l key="AdHocParamDimensionOids" refId="822" ln="0" eid="DimensionOid"/>
                          <be key="data" refId="823" clsId="FilterNodeData">
                            <ref key="filterNode" refId="820"/>
                            <s key="dim">VOC_A01</s>
                            <i key="segmentLevel">0</i>
                            <ref key="segment" refId="22"/>
                            <b key="placeHolder">N</b>
                            <ref key="weight" refId="23"/>
                            <be key="textMatchingCondition" refId="824" clsId="TextMatchingCondition">
                              <ref key="op" refId="25"/>
                              <s key="val"/>
                            </be>
                            <ref key="change" refId="26"/>
                            <ref key="dataType" refId="27"/>
                            <b key="prevailingDataType">N</b>
                            <ref key="editability" refId="28"/>
                            <b key="signChange">N</b>
                            <b key="nativeSignChange">N</b>
                            <l key="nav" refId="825" ln="0" eid="ScenarioModifierValue"/>
                            <i key="sco">0</i>
                            <b key="applyFiltersForForcedScenarioPeriodoMap">N</b>
                            <b key="lineSplit">N</b>
                            <b key="addRCRow">N</b>
                            <b key="complementary">N</b>
                            <ref key="periodicCalculation" refId="53"/>
                            <b key="breakLevelSubtotal">N</b>
                            <b key="alreadyDrilled">N</b>
                            <m key="nodeTypes" refId="826"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104</cust>
                          <s key="cod"/>
                          <s key="desc"/>
                          <i key="index">71</i>
                          <l key="children" refId="827" ln="0" eid="Framework.com.tagetik.trees.INode,framework"/>
                          <ref key="parent" refId="38"/>
                        </be>
                        <be refId="828" clsId="FilterNode">
                          <l key="dimensionOids" refId="829" ln="1" eid="DimensionOid">
                            <cust clsId="DimensionOid">564F435F413031-45-33303731393033303032---</cust>
                          </l>
                          <l key="AdHocParamDimensionOids" refId="830" ln="0" eid="DimensionOid"/>
                          <be key="data" refId="831" clsId="FilterNodeData">
                            <ref key="filterNode" refId="828"/>
                            <s key="dim">VOC_A01</s>
                            <i key="segmentLevel">0</i>
                            <ref key="segment" refId="22"/>
                            <b key="placeHolder">N</b>
                            <ref key="weight" refId="23"/>
                            <be key="textMatchingCondition" refId="832" clsId="TextMatchingCondition">
                              <ref key="op" refId="25"/>
                              <s key="val"/>
                            </be>
                            <ref key="change" refId="26"/>
                            <ref key="dataType" refId="27"/>
                            <b key="prevailingDataType">N</b>
                            <ref key="editability" refId="28"/>
                            <b key="signChange">N</b>
                            <b key="nativeSignChange">N</b>
                            <l key="nav" refId="833" ln="0" eid="ScenarioModifierValue"/>
                            <i key="sco">0</i>
                            <b key="applyFiltersForForcedScenarioPeriodoMap">N</b>
                            <b key="lineSplit">N</b>
                            <b key="addRCRow">N</b>
                            <b key="complementary">N</b>
                            <ref key="periodicCalculation" refId="53"/>
                            <b key="breakLevelSubtotal">N</b>
                            <b key="alreadyDrilled">N</b>
                            <m key="nodeTypes" refId="834"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105</cust>
                          <s key="cod"/>
                          <s key="desc"/>
                          <i key="index">72</i>
                          <l key="children" refId="835" ln="0" eid="Framework.com.tagetik.trees.INode,framework"/>
                          <ref key="parent" refId="38"/>
                        </be>
                        <be refId="836" clsId="FilterNode">
                          <l key="dimensionOids" refId="837" ln="1" eid="DimensionOid">
                            <cust clsId="DimensionOid">564F435F413031-45-33303731393036303032---</cust>
                          </l>
                          <l key="AdHocParamDimensionOids" refId="838" ln="0" eid="DimensionOid"/>
                          <be key="data" refId="839" clsId="FilterNodeData">
                            <ref key="filterNode" refId="836"/>
                            <s key="dim">VOC_A01</s>
                            <i key="segmentLevel">0</i>
                            <ref key="segment" refId="22"/>
                            <b key="placeHolder">N</b>
                            <ref key="weight" refId="23"/>
                            <be key="textMatchingCondition" refId="840" clsId="TextMatchingCondition">
                              <ref key="op" refId="25"/>
                              <s key="val"/>
                            </be>
                            <ref key="change" refId="26"/>
                            <ref key="dataType" refId="27"/>
                            <b key="prevailingDataType">N</b>
                            <ref key="editability" refId="28"/>
                            <b key="signChange">N</b>
                            <b key="nativeSignChange">N</b>
                            <l key="nav" refId="841" ln="0" eid="ScenarioModifierValue"/>
                            <i key="sco">0</i>
                            <b key="applyFiltersForForcedScenarioPeriodoMap">N</b>
                            <b key="lineSplit">N</b>
                            <b key="addRCRow">N</b>
                            <b key="complementary">N</b>
                            <ref key="periodicCalculation" refId="53"/>
                            <b key="breakLevelSubtotal">N</b>
                            <b key="alreadyDrilled">N</b>
                            <m key="nodeTypes" refId="842"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106</cust>
                          <s key="cod"/>
                          <s key="desc"/>
                          <i key="index">73</i>
                          <l key="children" refId="843" ln="0" eid="Framework.com.tagetik.trees.INode,framework"/>
                          <ref key="parent" refId="38"/>
                        </be>
                        <be refId="844" clsId="FilterNode">
                          <l key="dimensionOids" refId="845" ln="1" eid="DimensionOid">
                            <cust clsId="DimensionOid">564F435F413031-45-33303731393038303032---</cust>
                          </l>
                          <l key="AdHocParamDimensionOids" refId="846" ln="0" eid="DimensionOid"/>
                          <be key="data" refId="847" clsId="FilterNodeData">
                            <ref key="filterNode" refId="844"/>
                            <s key="dim">VOC_A01</s>
                            <i key="segmentLevel">0</i>
                            <ref key="segment" refId="22"/>
                            <b key="placeHolder">N</b>
                            <ref key="weight" refId="23"/>
                            <be key="textMatchingCondition" refId="848" clsId="TextMatchingCondition">
                              <ref key="op" refId="25"/>
                              <s key="val"/>
                            </be>
                            <ref key="change" refId="26"/>
                            <ref key="dataType" refId="27"/>
                            <b key="prevailingDataType">N</b>
                            <ref key="editability" refId="28"/>
                            <b key="signChange">N</b>
                            <b key="nativeSignChange">N</b>
                            <l key="nav" refId="849" ln="0" eid="ScenarioModifierValue"/>
                            <i key="sco">0</i>
                            <b key="applyFiltersForForcedScenarioPeriodoMap">N</b>
                            <b key="lineSplit">N</b>
                            <b key="addRCRow">N</b>
                            <b key="complementary">N</b>
                            <ref key="periodicCalculation" refId="53"/>
                            <b key="breakLevelSubtotal">N</b>
                            <b key="alreadyDrilled">N</b>
                            <m key="nodeTypes" refId="850"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107</cust>
                          <s key="cod"/>
                          <s key="desc"/>
                          <i key="index">74</i>
                          <l key="children" refId="851" ln="0" eid="Framework.com.tagetik.trees.INode,framework"/>
                          <ref key="parent" refId="38"/>
                        </be>
                        <be refId="852" clsId="FilterNode">
                          <l key="dimensionOids" refId="853" ln="1" eid="DimensionOid">
                            <cust clsId="DimensionOid">564F435F413031-45-33303731393039303032---</cust>
                          </l>
                          <l key="AdHocParamDimensionOids" refId="854" ln="0" eid="DimensionOid"/>
                          <be key="data" refId="855" clsId="FilterNodeData">
                            <ref key="filterNode" refId="852"/>
                            <s key="dim">VOC_A01</s>
                            <i key="segmentLevel">0</i>
                            <ref key="segment" refId="22"/>
                            <b key="placeHolder">N</b>
                            <ref key="weight" refId="23"/>
                            <be key="textMatchingCondition" refId="856" clsId="TextMatchingCondition">
                              <ref key="op" refId="25"/>
                              <s key="val"/>
                            </be>
                            <ref key="change" refId="26"/>
                            <ref key="dataType" refId="27"/>
                            <b key="prevailingDataType">N</b>
                            <ref key="editability" refId="28"/>
                            <b key="signChange">N</b>
                            <b key="nativeSignChange">N</b>
                            <l key="nav" refId="857" ln="0" eid="ScenarioModifierValue"/>
                            <i key="sco">0</i>
                            <b key="applyFiltersForForcedScenarioPeriodoMap">N</b>
                            <b key="lineSplit">N</b>
                            <b key="addRCRow">N</b>
                            <b key="complementary">N</b>
                            <ref key="periodicCalculation" refId="53"/>
                            <b key="breakLevelSubtotal">N</b>
                            <b key="alreadyDrilled">N</b>
                            <m key="nodeTypes" refId="858"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108</cust>
                          <s key="cod"/>
                          <s key="desc"/>
                          <i key="index">75</i>
                          <l key="children" refId="859" ln="0" eid="Framework.com.tagetik.trees.INode,framework"/>
                          <ref key="parent" refId="38"/>
                        </be>
                        <be refId="860" clsId="FilterNode">
                          <l key="dimensionOids" refId="861" ln="0" eid="DimensionOid"/>
                          <l key="AdHocParamDimensionOids" refId="862" ln="0" eid="DimensionOid"/>
                          <be key="data" refId="863" clsId="FilterNodeData">
                            <ref key="filterNode" refId="860"/>
                            <s key="dim">VOC_A01</s>
                            <i key="segmentLevel">0</i>
                            <ref key="segment" refId="22"/>
                            <be key="reportingFormula" refId="864" clsId="ReportingFormula">
                              <b key="serverFormula">N</b>
                              <b key="formulaRule">S</b>
                              <s key="formula">Sum({101}:{108})</s>
                            </be>
                            <be key="dictionaryHeader" refId="865" clsId="MultiDesc">
                              <a key="desc" refId="866" ln="4" eid="SYS_STR">
                                <s>FV Adjust. Derv. Other operating expenses</s>
                                <s>FV Adjust. Derv. Other operating expenses</s>
                                <nl/>
                                <nl/>
                              </a>
                            </be>
                            <b key="placeHolder">S</b>
                            <ref key="weight" refId="23"/>
                            <be key="textMatchingCondition" refId="867" clsId="TextMatchingCondition">
                              <ref key="op" refId="25"/>
                              <s key="val"/>
                            </be>
                            <ref key="change" refId="26"/>
                            <ref key="dataType" refId="27"/>
                            <b key="prevailingDataType">N</b>
                            <ref key="editability" refId="28"/>
                            <b key="signChange">N</b>
                            <b key="nativeSignChange">N</b>
                            <l key="nav" refId="868" ln="0" eid="ScenarioModifierValue"/>
                            <i key="sco">0</i>
                            <b key="applyFiltersForForcedScenarioPeriodoMap">N</b>
                            <b key="lineSplit">N</b>
                            <b key="addRCRow">N</b>
                            <b key="complementary">N</b>
                            <ref key="periodicCalculation" refId="29"/>
                            <b key="breakLevelSubtotal">N</b>
                            <b key="alreadyDrilled">N</b>
                            <m key="nodeTypes" refId="869" keid="SYS_STR" veid="EFReportingNodeType">
                              <key>
                                <s>108</s>
                              </key>
                              <val>
                                <ref refId="55"/>
                              </val>
                            </m>
                            <b key="multiSelection">N</b>
                          </be>
                          <cust key="id" clsId="FilterOid">109</cust>
                          <s key="cod"/>
                          <s key="desc"/>
                          <i key="index">76</i>
                          <l key="children" refId="870" ln="0" eid="Framework.com.tagetik.trees.INode,framework"/>
                          <ref key="parent" refId="38"/>
                        </be>
                        <be refId="871" clsId="FilterNode">
                          <l key="dimensionOids" refId="872" ln="1" eid="DimensionOid">
                            <cust clsId="DimensionOid">564F435F413031-45-33303732323030303032---</cust>
                          </l>
                          <l key="AdHocParamDimensionOids" refId="873" ln="0" eid="DimensionOid"/>
                          <be key="data" refId="874" clsId="FilterNodeData">
                            <ref key="filterNode" refId="871"/>
                            <s key="dim">VOC_A01</s>
                            <i key="segmentLevel">0</i>
                            <ref key="segment" refId="22"/>
                            <b key="placeHolder">N</b>
                            <ref key="weight" refId="23"/>
                            <be key="textMatchingCondition" refId="875" clsId="TextMatchingCondition">
                              <ref key="op" refId="25"/>
                              <s key="val"/>
                            </be>
                            <ref key="change" refId="26"/>
                            <ref key="dataType" refId="27"/>
                            <b key="prevailingDataType">N</b>
                            <ref key="editability" refId="28"/>
                            <b key="signChange">N</b>
                            <b key="nativeSignChange">N</b>
                            <l key="nav" refId="876" ln="0" eid="ScenarioModifierValue"/>
                            <i key="sco">0</i>
                            <b key="applyFiltersForForcedScenarioPeriodoMap">N</b>
                            <b key="lineSplit">N</b>
                            <b key="addRCRow">N</b>
                            <b key="complementary">N</b>
                            <ref key="periodicCalculation" refId="53"/>
                            <b key="breakLevelSubtotal">N</b>
                            <b key="alreadyDrilled">N</b>
                            <m key="nodeTypes" refId="877" keid="SYS_STR" veid="EFReportingNodeType">
                              <key>
                                <s>564F435F413031-45-33303732323030303032---</s>
                              </key>
                              <val>
                                <ref refId="55"/>
                              </val>
                            </m>
                            <b key="multiSelection">N</b>
                          </be>
                          <cust key="id" clsId="FilterOid">110</cust>
                          <s key="cod"/>
                          <s key="desc"/>
                          <i key="index">77</i>
                          <l key="children" refId="878" ln="0" eid="Framework.com.tagetik.trees.INode,framework"/>
                          <ref key="parent" refId="38"/>
                        </be>
                        <be refId="879" clsId="FilterNode">
                          <l key="dimensionOids" refId="880" ln="1" eid="DimensionOid">
                            <cust clsId="DimensionOid">564F435F413031-45-33303733313030303032---</cust>
                          </l>
                          <l key="AdHocParamDimensionOids" refId="881" ln="0" eid="DimensionOid"/>
                          <be key="data" refId="882" clsId="FilterNodeData">
                            <ref key="filterNode" refId="879"/>
                            <s key="dim">VOC_A01</s>
                            <i key="segmentLevel">0</i>
                            <ref key="segment" refId="22"/>
                            <b key="placeHolder">N</b>
                            <ref key="weight" refId="23"/>
                            <be key="textMatchingCondition" refId="883" clsId="TextMatchingCondition">
                              <ref key="op" refId="25"/>
                              <s key="val"/>
                            </be>
                            <ref key="change" refId="26"/>
                            <ref key="dataType" refId="27"/>
                            <b key="prevailingDataType">N</b>
                            <ref key="editability" refId="28"/>
                            <b key="signChange">N</b>
                            <b key="nativeSignChange">N</b>
                            <l key="nav" refId="884" ln="0" eid="ScenarioModifierValue"/>
                            <i key="sco">0</i>
                            <b key="applyFiltersForForcedScenarioPeriodoMap">N</b>
                            <b key="lineSplit">N</b>
                            <b key="addRCRow">N</b>
                            <b key="complementary">N</b>
                            <ref key="periodicCalculation" refId="53"/>
                            <b key="breakLevelSubtotal">N</b>
                            <b key="alreadyDrilled">N</b>
                            <m key="nodeTypes" refId="885" keid="SYS_STR" veid="EFReportingNodeType">
                              <key>
                                <s>564F435F413031-45-33303733313030303032---</s>
                              </key>
                              <val>
                                <ref refId="55"/>
                              </val>
                            </m>
                            <b key="multiSelection">N</b>
                          </be>
                          <cust key="id" clsId="FilterOid">111</cust>
                          <s key="cod"/>
                          <s key="desc"/>
                          <i key="index">78</i>
                          <l key="children" refId="886" ln="0" eid="Framework.com.tagetik.trees.INode,framework"/>
                          <ref key="parent" refId="38"/>
                        </be>
                        <be refId="887" clsId="FilterNode">
                          <l key="dimensionOids" refId="888" ln="0" eid="DimensionOid"/>
                          <l key="AdHocParamDimensionOids" refId="889" ln="0" eid="DimensionOid"/>
                          <be key="data" refId="890" clsId="FilterNodeData">
                            <ref key="filterNode" refId="887"/>
                            <s key="dim">VOC_A01</s>
                            <i key="segmentLevel">0</i>
                            <ref key="segment" refId="22"/>
                            <be key="reportingFormula" refId="891" clsId="ReportingFormula">
                              <b key="serverFormula">N</b>
                              <b key="formulaRule">S</b>
                              <s key="formula">{110}+{111}</s>
                            </be>
                            <be key="dictionaryHeader" refId="892" clsId="MultiDesc">
                              <a key="desc" refId="893" ln="4" eid="SYS_STR">
                                <s>Restructuring other operating expenses</s>
                                <s>Restructuring other operating expenses</s>
                                <nl/>
                                <nl/>
                              </a>
                            </be>
                            <b key="placeHolder">S</b>
                            <ref key="weight" refId="23"/>
                            <be key="textMatchingCondition" refId="894" clsId="TextMatchingCondition">
                              <ref key="op" refId="25"/>
                              <s key="val"/>
                            </be>
                            <ref key="change" refId="26"/>
                            <ref key="dataType" refId="27"/>
                            <b key="prevailingDataType">N</b>
                            <ref key="editability" refId="28"/>
                            <b key="signChange">N</b>
                            <b key="nativeSignChange">N</b>
                            <l key="nav" refId="895" ln="0" eid="ScenarioModifierValue"/>
                            <i key="sco">0</i>
                            <b key="applyFiltersForForcedScenarioPeriodoMap">N</b>
                            <b key="lineSplit">N</b>
                            <b key="addRCRow">N</b>
                            <b key="complementary">N</b>
                            <ref key="periodicCalculation" refId="29"/>
                            <b key="breakLevelSubtotal">N</b>
                            <b key="alreadyDrilled">N</b>
                            <m key="nodeTypes" refId="896" keid="SYS_STR" veid="EFReportingNodeType">
                              <key>
                                <s>111</s>
                              </key>
                              <val>
                                <ref refId="55"/>
                              </val>
                            </m>
                            <b key="multiSelection">N</b>
                          </be>
                          <cust key="id" clsId="FilterOid">112</cust>
                          <s key="cod"/>
                          <s key="desc"/>
                          <i key="index">79</i>
                          <l key="children" refId="897" ln="0" eid="Framework.com.tagetik.trees.INode,framework"/>
                          <ref key="parent" refId="38"/>
                        </be>
                        <be refId="898" clsId="FilterNode">
                          <l key="dimensionOids" refId="899" ln="1" eid="DimensionOid">
                            <cust clsId="DimensionOid">564F435F413031-45-33303733303830303032---</cust>
                          </l>
                          <l key="AdHocParamDimensionOids" refId="900" ln="0" eid="DimensionOid"/>
                          <be key="data" refId="901" clsId="FilterNodeData">
                            <ref key="filterNode" refId="898"/>
                            <s key="dim">VOC_A01</s>
                            <i key="segmentLevel">0</i>
                            <ref key="segment" refId="22"/>
                            <b key="placeHolder">N</b>
                            <ref key="weight" refId="23"/>
                            <be key="textMatchingCondition" refId="902" clsId="TextMatchingCondition">
                              <ref key="op" refId="25"/>
                              <s key="val"/>
                            </be>
                            <ref key="change" refId="26"/>
                            <ref key="dataType" refId="27"/>
                            <b key="prevailingDataType">N</b>
                            <ref key="editability" refId="28"/>
                            <b key="signChange">N</b>
                            <b key="nativeSignChange">N</b>
                            <l key="nav" refId="903" ln="0" eid="ScenarioModifierValue"/>
                            <i key="sco">0</i>
                            <b key="applyFiltersForForcedScenarioPeriodoMap">N</b>
                            <b key="lineSplit">N</b>
                            <b key="addRCRow">N</b>
                            <b key="complementary">N</b>
                            <ref key="periodicCalculation" refId="53"/>
                            <b key="breakLevelSubtotal">N</b>
                            <b key="alreadyDrilled">N</b>
                            <m key="nodeTypes" refId="904" keid="SYS_STR" veid="EFReportingNodeType">
                              <key>
                                <s>564F435F413031-45-33303733303830303032---</s>
                              </key>
                              <val>
                                <ref refId="55"/>
                              </val>
                            </m>
                            <b key="multiSelection">N</b>
                          </be>
                          <cust key="id" clsId="FilterOid">113</cust>
                          <s key="cod"/>
                          <s key="desc"/>
                          <i key="index">80</i>
                          <l key="children" refId="905" ln="0" eid="Framework.com.tagetik.trees.INode,framework"/>
                          <ref key="parent" refId="38"/>
                        </be>
                        <be refId="906" clsId="FilterNode">
                          <l key="dimensionOids" refId="907" ln="1" eid="DimensionOid">
                            <cust clsId="DimensionOid">564F435F413031-45-33303730323030303032---</cust>
                          </l>
                          <l key="AdHocParamDimensionOids" refId="908" ln="0" eid="DimensionOid"/>
                          <be key="data" refId="909" clsId="FilterNodeData">
                            <ref key="filterNode" refId="906"/>
                            <s key="dim">VOC_A01</s>
                            <i key="segmentLevel">0</i>
                            <ref key="segment" refId="22"/>
                            <b key="placeHolder">N</b>
                            <ref key="weight" refId="23"/>
                            <be key="textMatchingCondition" refId="910" clsId="TextMatchingCondition">
                              <ref key="op" refId="25"/>
                              <s key="val"/>
                            </be>
                            <ref key="change" refId="26"/>
                            <ref key="dataType" refId="27"/>
                            <b key="prevailingDataType">N</b>
                            <ref key="editability" refId="28"/>
                            <b key="signChange">N</b>
                            <b key="nativeSignChange">N</b>
                            <l key="nav" refId="911" ln="0" eid="ScenarioModifierValue"/>
                            <i key="sco">0</i>
                            <b key="applyFiltersForForcedScenarioPeriodoMap">N</b>
                            <b key="lineSplit">N</b>
                            <b key="addRCRow">N</b>
                            <b key="complementary">N</b>
                            <ref key="periodicCalculation" refId="53"/>
                            <b key="breakLevelSubtotal">N</b>
                            <b key="alreadyDrilled">N</b>
                            <m key="nodeTypes" refId="912"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114</cust>
                          <s key="cod"/>
                          <s key="desc"/>
                          <i key="index">81</i>
                          <l key="children" refId="913" ln="0" eid="Framework.com.tagetik.trees.INode,framework"/>
                          <ref key="parent" refId="38"/>
                        </be>
                        <be refId="914" clsId="FilterNode">
                          <l key="dimensionOids" refId="915" ln="1" eid="DimensionOid">
                            <cust clsId="DimensionOid">564F435F413031-45-33303730343530303032---</cust>
                          </l>
                          <l key="AdHocParamDimensionOids" refId="916" ln="0" eid="DimensionOid"/>
                          <be key="data" refId="917" clsId="FilterNodeData">
                            <ref key="filterNode" refId="914"/>
                            <s key="dim">VOC_A01</s>
                            <i key="segmentLevel">0</i>
                            <ref key="segment" refId="22"/>
                            <b key="placeHolder">N</b>
                            <ref key="weight" refId="23"/>
                            <be key="textMatchingCondition" refId="918" clsId="TextMatchingCondition">
                              <ref key="op" refId="25"/>
                              <s key="val"/>
                            </be>
                            <ref key="change" refId="26"/>
                            <ref key="dataType" refId="27"/>
                            <b key="prevailingDataType">N</b>
                            <ref key="editability" refId="28"/>
                            <b key="signChange">N</b>
                            <b key="nativeSignChange">N</b>
                            <l key="nav" refId="919" ln="0" eid="ScenarioModifierValue"/>
                            <i key="sco">0</i>
                            <b key="applyFiltersForForcedScenarioPeriodoMap">N</b>
                            <b key="lineSplit">N</b>
                            <b key="addRCRow">N</b>
                            <b key="complementary">N</b>
                            <ref key="periodicCalculation" refId="53"/>
                            <b key="breakLevelSubtotal">N</b>
                            <b key="alreadyDrilled">N</b>
                            <m key="nodeTypes" refId="920"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115</cust>
                          <s key="cod"/>
                          <s key="desc"/>
                          <i key="index">82</i>
                          <l key="children" refId="921" ln="0" eid="Framework.com.tagetik.trees.INode,framework"/>
                          <ref key="parent" refId="38"/>
                        </be>
                        <be refId="922" clsId="FilterNode">
                          <l key="dimensionOids" refId="923" ln="1" eid="DimensionOid">
                            <cust clsId="DimensionOid">564F435F413031-45-33303730343630303032---</cust>
                          </l>
                          <l key="AdHocParamDimensionOids" refId="924" ln="0" eid="DimensionOid"/>
                          <be key="data" refId="925" clsId="FilterNodeData">
                            <ref key="filterNode" refId="922"/>
                            <s key="dim">VOC_A01</s>
                            <i key="segmentLevel">0</i>
                            <ref key="segment" refId="22"/>
                            <b key="placeHolder">N</b>
                            <ref key="weight" refId="23"/>
                            <be key="textMatchingCondition" refId="926" clsId="TextMatchingCondition">
                              <ref key="op" refId="25"/>
                              <s key="val"/>
                            </be>
                            <ref key="change" refId="26"/>
                            <ref key="dataType" refId="27"/>
                            <b key="prevailingDataType">N</b>
                            <ref key="editability" refId="28"/>
                            <b key="signChange">N</b>
                            <b key="nativeSignChange">N</b>
                            <l key="nav" refId="927" ln="0" eid="ScenarioModifierValue"/>
                            <i key="sco">0</i>
                            <b key="applyFiltersForForcedScenarioPeriodoMap">N</b>
                            <b key="lineSplit">N</b>
                            <b key="addRCRow">N</b>
                            <b key="complementary">N</b>
                            <ref key="periodicCalculation" refId="53"/>
                            <b key="breakLevelSubtotal">N</b>
                            <b key="alreadyDrilled">N</b>
                            <m key="nodeTypes" refId="928"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116</cust>
                          <s key="cod"/>
                          <s key="desc"/>
                          <i key="index">83</i>
                          <l key="children" refId="929" ln="0" eid="Framework.com.tagetik.trees.INode,framework"/>
                          <ref key="parent" refId="38"/>
                        </be>
                        <be refId="930" clsId="FilterNode">
                          <l key="dimensionOids" refId="931" ln="1" eid="DimensionOid">
                            <cust clsId="DimensionOid">564F435F413031-45-33303730353030303032---</cust>
                          </l>
                          <l key="AdHocParamDimensionOids" refId="932" ln="0" eid="DimensionOid"/>
                          <be key="data" refId="933" clsId="FilterNodeData">
                            <ref key="filterNode" refId="930"/>
                            <s key="dim">VOC_A01</s>
                            <i key="segmentLevel">0</i>
                            <ref key="segment" refId="22"/>
                            <b key="placeHolder">N</b>
                            <ref key="weight" refId="23"/>
                            <be key="textMatchingCondition" refId="934" clsId="TextMatchingCondition">
                              <ref key="op" refId="25"/>
                              <s key="val"/>
                            </be>
                            <ref key="change" refId="26"/>
                            <ref key="dataType" refId="27"/>
                            <b key="prevailingDataType">N</b>
                            <ref key="editability" refId="28"/>
                            <b key="signChange">N</b>
                            <b key="nativeSignChange">N</b>
                            <l key="nav" refId="935" ln="0" eid="ScenarioModifierValue"/>
                            <i key="sco">0</i>
                            <b key="applyFiltersForForcedScenarioPeriodoMap">N</b>
                            <b key="lineSplit">N</b>
                            <b key="addRCRow">N</b>
                            <b key="complementary">N</b>
                            <ref key="periodicCalculation" refId="53"/>
                            <b key="breakLevelSubtotal">N</b>
                            <b key="alreadyDrilled">N</b>
                            <m key="nodeTypes" refId="936"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117</cust>
                          <s key="cod"/>
                          <s key="desc"/>
                          <i key="index">84</i>
                          <l key="children" refId="937" ln="0" eid="Framework.com.tagetik.trees.INode,framework"/>
                          <ref key="parent" refId="38"/>
                        </be>
                        <be refId="938" clsId="FilterNode">
                          <l key="dimensionOids" refId="939" ln="1" eid="DimensionOid">
                            <cust clsId="DimensionOid">564F435F413031-45-33303730353530303032---</cust>
                          </l>
                          <l key="AdHocParamDimensionOids" refId="940" ln="0" eid="DimensionOid"/>
                          <be key="data" refId="941" clsId="FilterNodeData">
                            <ref key="filterNode" refId="938"/>
                            <s key="dim">VOC_A01</s>
                            <i key="segmentLevel">0</i>
                            <ref key="segment" refId="22"/>
                            <b key="placeHolder">N</b>
                            <ref key="weight" refId="23"/>
                            <be key="textMatchingCondition" refId="942" clsId="TextMatchingCondition">
                              <ref key="op" refId="25"/>
                              <s key="val"/>
                            </be>
                            <ref key="change" refId="26"/>
                            <ref key="dataType" refId="27"/>
                            <b key="prevailingDataType">N</b>
                            <ref key="editability" refId="28"/>
                            <b key="signChange">N</b>
                            <b key="nativeSignChange">N</b>
                            <l key="nav" refId="943" ln="0" eid="ScenarioModifierValue"/>
                            <i key="sco">0</i>
                            <b key="applyFiltersForForcedScenarioPeriodoMap">N</b>
                            <b key="lineSplit">N</b>
                            <b key="addRCRow">N</b>
                            <b key="complementary">N</b>
                            <ref key="periodicCalculation" refId="53"/>
                            <b key="breakLevelSubtotal">N</b>
                            <b key="alreadyDrilled">N</b>
                            <m key="nodeTypes" refId="944"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118</cust>
                          <s key="cod"/>
                          <s key="desc"/>
                          <i key="index">85</i>
                          <l key="children" refId="945" ln="0" eid="Framework.com.tagetik.trees.INode,framework"/>
                          <ref key="parent" refId="38"/>
                        </be>
                        <be refId="946" clsId="FilterNode">
                          <l key="dimensionOids" refId="947" ln="1" eid="DimensionOid">
                            <cust clsId="DimensionOid">564F435F413031-45-33303730393030303032---</cust>
                          </l>
                          <l key="AdHocParamDimensionOids" refId="948" ln="0" eid="DimensionOid"/>
                          <be key="data" refId="949" clsId="FilterNodeData">
                            <ref key="filterNode" refId="946"/>
                            <s key="dim">VOC_A01</s>
                            <i key="segmentLevel">0</i>
                            <ref key="segment" refId="22"/>
                            <b key="placeHolder">N</b>
                            <ref key="weight" refId="23"/>
                            <be key="textMatchingCondition" refId="950" clsId="TextMatchingCondition">
                              <ref key="op" refId="25"/>
                              <s key="val"/>
                            </be>
                            <ref key="change" refId="26"/>
                            <ref key="dataType" refId="27"/>
                            <b key="prevailingDataType">N</b>
                            <ref key="editability" refId="28"/>
                            <b key="signChange">N</b>
                            <b key="nativeSignChange">N</b>
                            <l key="nav" refId="951" ln="0" eid="ScenarioModifierValue"/>
                            <i key="sco">0</i>
                            <b key="applyFiltersForForcedScenarioPeriodoMap">N</b>
                            <b key="lineSplit">N</b>
                            <b key="addRCRow">N</b>
                            <b key="complementary">N</b>
                            <ref key="periodicCalculation" refId="53"/>
                            <b key="breakLevelSubtotal">N</b>
                            <b key="alreadyDrilled">N</b>
                            <m key="nodeTypes" refId="952"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119</cust>
                          <s key="cod"/>
                          <s key="desc"/>
                          <i key="index">86</i>
                          <l key="children" refId="953" ln="0" eid="Framework.com.tagetik.trees.INode,framework"/>
                          <ref key="parent" refId="38"/>
                        </be>
                        <be refId="954" clsId="FilterNode">
                          <l key="dimensionOids" refId="955" ln="1" eid="DimensionOid">
                            <cust clsId="DimensionOid">564F435F413031-45-33303731313530303032---</cust>
                          </l>
                          <l key="AdHocParamDimensionOids" refId="956" ln="0" eid="DimensionOid"/>
                          <be key="data" refId="957" clsId="FilterNodeData">
                            <ref key="filterNode" refId="954"/>
                            <s key="dim">VOC_A01</s>
                            <i key="segmentLevel">0</i>
                            <ref key="segment" refId="22"/>
                            <b key="placeHolder">N</b>
                            <ref key="weight" refId="23"/>
                            <be key="textMatchingCondition" refId="958" clsId="TextMatchingCondition">
                              <ref key="op" refId="25"/>
                              <s key="val"/>
                            </be>
                            <ref key="change" refId="26"/>
                            <ref key="dataType" refId="27"/>
                            <b key="prevailingDataType">N</b>
                            <ref key="editability" refId="28"/>
                            <b key="signChange">N</b>
                            <b key="nativeSignChange">N</b>
                            <l key="nav" refId="959" ln="0" eid="ScenarioModifierValue"/>
                            <i key="sco">0</i>
                            <b key="applyFiltersForForcedScenarioPeriodoMap">N</b>
                            <b key="lineSplit">N</b>
                            <b key="addRCRow">N</b>
                            <b key="complementary">N</b>
                            <ref key="periodicCalculation" refId="53"/>
                            <b key="breakLevelSubtotal">N</b>
                            <b key="alreadyDrilled">N</b>
                            <m key="nodeTypes" refId="960"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120</cust>
                          <s key="cod"/>
                          <s key="desc"/>
                          <i key="index">87</i>
                          <l key="children" refId="961" ln="0" eid="Framework.com.tagetik.trees.INode,framework"/>
                          <ref key="parent" refId="38"/>
                        </be>
                        <be refId="962" clsId="FilterNode">
                          <l key="dimensionOids" refId="963" ln="1" eid="DimensionOid">
                            <cust clsId="DimensionOid">564F435F413031-45-33303731323030303032---</cust>
                          </l>
                          <l key="AdHocParamDimensionOids" refId="964" ln="0" eid="DimensionOid"/>
                          <be key="data" refId="965" clsId="FilterNodeData">
                            <ref key="filterNode" refId="962"/>
                            <s key="dim">VOC_A01</s>
                            <i key="segmentLevel">0</i>
                            <ref key="segment" refId="22"/>
                            <b key="placeHolder">N</b>
                            <ref key="weight" refId="23"/>
                            <be key="textMatchingCondition" refId="966" clsId="TextMatchingCondition">
                              <ref key="op" refId="25"/>
                              <s key="val"/>
                            </be>
                            <ref key="change" refId="26"/>
                            <ref key="dataType" refId="27"/>
                            <b key="prevailingDataType">N</b>
                            <ref key="editability" refId="28"/>
                            <b key="signChange">N</b>
                            <b key="nativeSignChange">N</b>
                            <l key="nav" refId="967" ln="0" eid="ScenarioModifierValue"/>
                            <i key="sco">0</i>
                            <b key="applyFiltersForForcedScenarioPeriodoMap">N</b>
                            <b key="lineSplit">N</b>
                            <b key="addRCRow">N</b>
                            <b key="complementary">N</b>
                            <ref key="periodicCalculation" refId="53"/>
                            <b key="breakLevelSubtotal">N</b>
                            <b key="alreadyDrilled">N</b>
                            <m key="nodeTypes" refId="968"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121</cust>
                          <s key="cod"/>
                          <s key="desc"/>
                          <i key="index">88</i>
                          <l key="children" refId="969" ln="0" eid="Framework.com.tagetik.trees.INode,framework"/>
                          <ref key="parent" refId="38"/>
                        </be>
                        <be refId="970" clsId="FilterNode">
                          <l key="dimensionOids" refId="971" ln="1" eid="DimensionOid">
                            <cust clsId="DimensionOid">564F435F413031-45-33303731383030303032---</cust>
                          </l>
                          <l key="AdHocParamDimensionOids" refId="972" ln="0" eid="DimensionOid"/>
                          <be key="data" refId="973" clsId="FilterNodeData">
                            <ref key="filterNode" refId="970"/>
                            <s key="dim">VOC_A01</s>
                            <i key="segmentLevel">0</i>
                            <ref key="segment" refId="22"/>
                            <b key="placeHolder">N</b>
                            <ref key="weight" refId="23"/>
                            <be key="textMatchingCondition" refId="974" clsId="TextMatchingCondition">
                              <ref key="op" refId="25"/>
                              <s key="val"/>
                            </be>
                            <ref key="change" refId="26"/>
                            <ref key="dataType" refId="27"/>
                            <b key="prevailingDataType">N</b>
                            <ref key="editability" refId="28"/>
                            <b key="signChange">N</b>
                            <b key="nativeSignChange">N</b>
                            <l key="nav" refId="975" ln="0" eid="ScenarioModifierValue"/>
                            <i key="sco">0</i>
                            <b key="applyFiltersForForcedScenarioPeriodoMap">N</b>
                            <b key="lineSplit">N</b>
                            <b key="addRCRow">N</b>
                            <b key="complementary">N</b>
                            <ref key="periodicCalculation" refId="53"/>
                            <b key="breakLevelSubtotal">N</b>
                            <b key="alreadyDrilled">N</b>
                            <m key="nodeTypes" refId="976"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122</cust>
                          <s key="cod"/>
                          <s key="desc"/>
                          <i key="index">89</i>
                          <l key="children" refId="977" ln="0" eid="Framework.com.tagetik.trees.INode,framework"/>
                          <ref key="parent" refId="38"/>
                        </be>
                        <be refId="978" clsId="FilterNode">
                          <l key="dimensionOids" refId="979" ln="1" eid="DimensionOid">
                            <cust clsId="DimensionOid">564F435F413031-45-33303731383530303032---</cust>
                          </l>
                          <l key="AdHocParamDimensionOids" refId="980" ln="0" eid="DimensionOid"/>
                          <be key="data" refId="981" clsId="FilterNodeData">
                            <ref key="filterNode" refId="978"/>
                            <s key="dim">VOC_A01</s>
                            <i key="segmentLevel">0</i>
                            <ref key="segment" refId="22"/>
                            <b key="placeHolder">N</b>
                            <ref key="weight" refId="23"/>
                            <be key="textMatchingCondition" refId="982" clsId="TextMatchingCondition">
                              <ref key="op" refId="25"/>
                              <s key="val"/>
                            </be>
                            <ref key="change" refId="26"/>
                            <ref key="dataType" refId="27"/>
                            <b key="prevailingDataType">N</b>
                            <ref key="editability" refId="28"/>
                            <b key="signChange">N</b>
                            <b key="nativeSignChange">N</b>
                            <l key="nav" refId="983" ln="0" eid="ScenarioModifierValue"/>
                            <i key="sco">0</i>
                            <b key="applyFiltersForForcedScenarioPeriodoMap">N</b>
                            <b key="lineSplit">N</b>
                            <b key="addRCRow">N</b>
                            <b key="complementary">N</b>
                            <ref key="periodicCalculation" refId="53"/>
                            <b key="breakLevelSubtotal">N</b>
                            <b key="alreadyDrilled">N</b>
                            <m key="nodeTypes" refId="984"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123</cust>
                          <s key="cod"/>
                          <s key="desc"/>
                          <i key="index">90</i>
                          <l key="children" refId="985" ln="0" eid="Framework.com.tagetik.trees.INode,framework"/>
                          <ref key="parent" refId="38"/>
                        </be>
                        <be refId="986" clsId="FilterNode">
                          <l key="dimensionOids" refId="987" ln="0" eid="DimensionOid"/>
                          <l key="AdHocParamDimensionOids" refId="988" ln="0" eid="DimensionOid"/>
                          <be key="data" refId="989" clsId="FilterNodeData">
                            <ref key="filterNode" refId="986"/>
                            <s key="dim">VOC_A01</s>
                            <i key="segmentLevel">0</i>
                            <ref key="segment" refId="22"/>
                            <be key="reportingFormula" refId="990" clsId="ReportingFormula">
                              <b key="serverFormula">N</b>
                              <b key="formulaRule">S</b>
                              <s key="formula">Sum({113}:{123})</s>
                            </be>
                            <be key="dictionaryHeader" refId="991" clsId="MultiDesc">
                              <a key="desc" refId="992" ln="4" eid="SYS_STR">
                                <s>Other other operating expenses</s>
                                <s>Other other operating expenses</s>
                                <nl/>
                                <nl/>
                              </a>
                            </be>
                            <b key="placeHolder">S</b>
                            <ref key="weight" refId="23"/>
                            <be key="textMatchingCondition" refId="993" clsId="TextMatchingCondition">
                              <ref key="op" refId="25"/>
                              <s key="val"/>
                            </be>
                            <ref key="change" refId="26"/>
                            <ref key="dataType" refId="27"/>
                            <b key="prevailingDataType">N</b>
                            <ref key="editability" refId="28"/>
                            <b key="signChange">N</b>
                            <b key="nativeSignChange">N</b>
                            <l key="nav" refId="994" ln="0" eid="ScenarioModifierValue"/>
                            <i key="sco">0</i>
                            <b key="applyFiltersForForcedScenarioPeriodoMap">N</b>
                            <b key="lineSplit">N</b>
                            <b key="addRCRow">N</b>
                            <b key="complementary">N</b>
                            <ref key="periodicCalculation" refId="29"/>
                            <b key="breakLevelSubtotal">N</b>
                            <b key="alreadyDrilled">N</b>
                            <m key="nodeTypes" refId="995" keid="SYS_STR" veid="EFReportingNodeType">
                              <key>
                                <s>123</s>
                              </key>
                              <val>
                                <ref refId="55"/>
                              </val>
                            </m>
                            <b key="multiSelection">N</b>
                          </be>
                          <cust key="id" clsId="FilterOid">124</cust>
                          <s key="cod"/>
                          <s key="desc"/>
                          <i key="index">91</i>
                          <l key="children" refId="996" ln="0" eid="Framework.com.tagetik.trees.INode,framework"/>
                          <ref key="parent" refId="38"/>
                        </be>
                        <be refId="997" clsId="FilterNode">
                          <l key="dimensionOids" refId="998" ln="0" eid="DimensionOid"/>
                          <l key="AdHocParamDimensionOids" refId="999" ln="0" eid="DimensionOid"/>
                          <be key="data" refId="1000" clsId="FilterNodeData">
                            <ref key="filterNode" refId="997"/>
                            <s key="dim">VOC_A01</s>
                            <i key="segmentLevel">0</i>
                            <ref key="segment" refId="22"/>
                            <b key="placeHolder">S</b>
                            <ref key="weight" refId="23"/>
                            <be key="textMatchingCondition" refId="1001" clsId="TextMatchingCondition">
                              <ref key="op" refId="25"/>
                              <s key="val"/>
                            </be>
                            <ref key="change" refId="26"/>
                            <ref key="dataType" refId="27"/>
                            <b key="prevailingDataType">N</b>
                            <ref key="editability" refId="28"/>
                            <b key="signChange">N</b>
                            <b key="nativeSignChange">N</b>
                            <l key="nav" refId="1002" ln="0" eid="ScenarioModifierValue"/>
                            <i key="sco">0</i>
                            <b key="applyFiltersForForcedScenarioPeriodoMap">N</b>
                            <b key="lineSplit">N</b>
                            <b key="addRCRow">N</b>
                            <b key="complementary">N</b>
                            <ref key="periodicCalculation" refId="29"/>
                            <b key="breakLevelSubtotal">N</b>
                            <b key="alreadyDrilled">N</b>
                            <m key="nodeTypes" refId="1003" keid="SYS_STR" veid="EFReportingNodeType">
                              <key>
                                <s>124</s>
                              </key>
                              <val>
                                <ref refId="55"/>
                              </val>
                            </m>
                            <b key="multiSelection">N</b>
                          </be>
                          <cust key="id" clsId="FilterOid">126</cust>
                          <s key="cod"/>
                          <s key="desc"/>
                          <i key="index">92</i>
                          <l key="children" refId="1004" ln="0" eid="Framework.com.tagetik.trees.INode,framework"/>
                          <ref key="parent" refId="38"/>
                        </be>
                        <be refId="1005" clsId="FilterNode">
                          <l key="dimensionOids" refId="1006" ln="0" eid="DimensionOid"/>
                          <l key="AdHocParamDimensionOids" refId="1007" ln="0" eid="DimensionOid"/>
                          <be key="data" refId="1008" clsId="FilterNodeData">
                            <ref key="filterNode" refId="1005"/>
                            <s key="dim">VOC_A01</s>
                            <i key="segmentLevel">0</i>
                            <ref key="segment" refId="22"/>
                            <be key="dictionaryHeader" refId="1009" clsId="MultiDesc">
                              <a key="desc" refId="1010" ln="4" eid="SYS_STR">
                                <s>PERSEONNEL</s>
                                <s>PERSEONNEL</s>
                                <nl/>
                                <nl/>
                              </a>
                            </be>
                            <b key="placeHolder">S</b>
                            <ref key="weight" refId="23"/>
                            <be key="textMatchingCondition" refId="1011" clsId="TextMatchingCondition">
                              <ref key="op" refId="25"/>
                              <s key="val"/>
                            </be>
                            <ref key="change" refId="26"/>
                            <ref key="dataType" refId="27"/>
                            <b key="prevailingDataType">N</b>
                            <ref key="editability" refId="28"/>
                            <b key="signChange">N</b>
                            <b key="nativeSignChange">N</b>
                            <l key="nav" refId="1012" ln="0" eid="ScenarioModifierValue"/>
                            <i key="sco">0</i>
                            <b key="applyFiltersForForcedScenarioPeriodoMap">N</b>
                            <b key="lineSplit">N</b>
                            <b key="addRCRow">N</b>
                            <b key="complementary">N</b>
                            <ref key="periodicCalculation" refId="29"/>
                            <b key="breakLevelSubtotal">N</b>
                            <b key="alreadyDrilled">N</b>
                            <m key="nodeTypes" refId="1013" keid="SYS_STR" veid="EFReportingNodeType">
                              <key>
                                <s>124</s>
                              </key>
                              <val>
                                <ref refId="55"/>
                              </val>
                            </m>
                            <b key="multiSelection">N</b>
                          </be>
                          <cust key="id" clsId="FilterOid">125</cust>
                          <s key="cod"/>
                          <s key="desc"/>
                          <i key="index">93</i>
                          <l key="children" refId="1014" ln="0" eid="Framework.com.tagetik.trees.INode,framework"/>
                          <ref key="parent" refId="38"/>
                        </be>
                        <be refId="1015" clsId="FilterNode">
                          <l key="dimensionOids" refId="1016" ln="1" eid="DimensionOid">
                            <cust clsId="DimensionOid">564F435F413031-45-33303430313030303032---</cust>
                          </l>
                          <l key="AdHocParamDimensionOids" refId="1017" ln="0" eid="DimensionOid"/>
                          <be key="data" refId="1018" clsId="FilterNodeData">
                            <ref key="filterNode" refId="1015"/>
                            <s key="dim">VOC_A01</s>
                            <i key="segmentLevel">0</i>
                            <ref key="segment" refId="22"/>
                            <be key="dictionaryHeader" refId="1019" clsId="MultiDesc">
                              <a key="desc" refId="1020" ln="4" eid="SYS_STR">
                                <s>Misc other personnel costs</s>
                                <s>Misc other personnel costs</s>
                                <nl/>
                                <nl/>
                              </a>
                            </be>
                            <b key="placeHolder">N</b>
                            <ref key="weight" refId="23"/>
                            <be key="textMatchingCondition" refId="1021" clsId="TextMatchingCondition">
                              <ref key="op" refId="25"/>
                              <s key="val"/>
                            </be>
                            <ref key="change" refId="26"/>
                            <ref key="dataType" refId="27"/>
                            <b key="prevailingDataType">N</b>
                            <ref key="editability" refId="28"/>
                            <b key="signChange">N</b>
                            <b key="nativeSignChange">N</b>
                            <l key="nav" refId="1022" ln="0" eid="ScenarioModifierValue"/>
                            <i key="sco">0</i>
                            <b key="applyFiltersForForcedScenarioPeriodoMap">N</b>
                            <b key="lineSplit">N</b>
                            <b key="addRCRow">N</b>
                            <b key="complementary">N</b>
                            <ref key="periodicCalculation" refId="53"/>
                            <b key="breakLevelSubtotal">N</b>
                            <b key="alreadyDrilled">N</b>
                            <m key="nodeTypes" refId="1023"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127</cust>
                          <s key="cod"/>
                          <s key="desc"/>
                          <i key="index">94</i>
                          <l key="children" refId="1024" ln="0" eid="Framework.com.tagetik.trees.INode,framework"/>
                          <ref key="parent" refId="38"/>
                        </be>
                        <be refId="1025" clsId="FilterNode">
                          <l key="dimensionOids" refId="1026" ln="1" eid="DimensionOid">
                            <cust clsId="DimensionOid">564F435F413031-45-33303430323030303032---</cust>
                          </l>
                          <l key="AdHocParamDimensionOids" refId="1027" ln="0" eid="DimensionOid"/>
                          <be key="data" refId="1028" clsId="FilterNodeData">
                            <ref key="filterNode" refId="1025"/>
                            <s key="dim">VOC_A01</s>
                            <i key="segmentLevel">0</i>
                            <ref key="segment" refId="22"/>
                            <b key="placeHolder">N</b>
                            <ref key="weight" refId="23"/>
                            <be key="textMatchingCondition" refId="1029" clsId="TextMatchingCondition">
                              <ref key="op" refId="25"/>
                              <s key="val"/>
                            </be>
                            <ref key="change" refId="26"/>
                            <ref key="dataType" refId="27"/>
                            <b key="prevailingDataType">N</b>
                            <ref key="editability" refId="28"/>
                            <b key="signChange">N</b>
                            <b key="nativeSignChange">N</b>
                            <l key="nav" refId="1030" ln="0" eid="ScenarioModifierValue"/>
                            <i key="sco">0</i>
                            <b key="applyFiltersForForcedScenarioPeriodoMap">N</b>
                            <b key="lineSplit">N</b>
                            <b key="addRCRow">N</b>
                            <b key="complementary">N</b>
                            <ref key="periodicCalculation" refId="53"/>
                            <b key="breakLevelSubtotal">N</b>
                            <b key="alreadyDrilled">N</b>
                            <m key="nodeTypes" refId="1031"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128</cust>
                          <s key="cod"/>
                          <s key="desc"/>
                          <i key="index">95</i>
                          <l key="children" refId="1032" ln="0" eid="Framework.com.tagetik.trees.INode,framework"/>
                          <ref key="parent" refId="38"/>
                        </be>
                        <be refId="1033" clsId="FilterNode">
                          <l key="dimensionOids" refId="1034" ln="1" eid="DimensionOid">
                            <cust clsId="DimensionOid">564F435F413031-45-33303430333030303032---</cust>
                          </l>
                          <l key="AdHocParamDimensionOids" refId="1035" ln="0" eid="DimensionOid"/>
                          <be key="data" refId="1036" clsId="FilterNodeData">
                            <ref key="filterNode" refId="1033"/>
                            <s key="dim">VOC_A01</s>
                            <i key="segmentLevel">0</i>
                            <ref key="segment" refId="22"/>
                            <b key="placeHolder">N</b>
                            <ref key="weight" refId="23"/>
                            <be key="textMatchingCondition" refId="1037" clsId="TextMatchingCondition">
                              <ref key="op" refId="25"/>
                              <s key="val"/>
                            </be>
                            <ref key="change" refId="26"/>
                            <ref key="dataType" refId="27"/>
                            <b key="prevailingDataType">N</b>
                            <ref key="editability" refId="28"/>
                            <b key="signChange">N</b>
                            <b key="nativeSignChange">N</b>
                            <l key="nav" refId="1038" ln="0" eid="ScenarioModifierValue"/>
                            <i key="sco">0</i>
                            <b key="applyFiltersForForcedScenarioPeriodoMap">N</b>
                            <b key="lineSplit">N</b>
                            <b key="addRCRow">N</b>
                            <b key="complementary">N</b>
                            <ref key="periodicCalculation" refId="53"/>
                            <b key="breakLevelSubtotal">N</b>
                            <b key="alreadyDrilled">N</b>
                            <m key="nodeTypes" refId="1039"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129</cust>
                          <s key="cod"/>
                          <s key="desc"/>
                          <i key="index">96</i>
                          <l key="children" refId="1040" ln="0" eid="Framework.com.tagetik.trees.INode,framework"/>
                          <ref key="parent" refId="38"/>
                        </be>
                        <be refId="1041" clsId="FilterNode">
                          <l key="dimensionOids" refId="1042" ln="1" eid="DimensionOid">
                            <cust clsId="DimensionOid">564F435F413031-45-33303430343030303032---</cust>
                          </l>
                          <l key="AdHocParamDimensionOids" refId="1043" ln="0" eid="DimensionOid"/>
                          <be key="data" refId="1044" clsId="FilterNodeData">
                            <ref key="filterNode" refId="1041"/>
                            <s key="dim">VOC_A01</s>
                            <i key="segmentLevel">0</i>
                            <ref key="segment" refId="22"/>
                            <b key="placeHolder">N</b>
                            <ref key="weight" refId="23"/>
                            <be key="textMatchingCondition" refId="1045" clsId="TextMatchingCondition">
                              <ref key="op" refId="25"/>
                              <s key="val"/>
                            </be>
                            <ref key="change" refId="26"/>
                            <ref key="dataType" refId="27"/>
                            <b key="prevailingDataType">N</b>
                            <ref key="editability" refId="28"/>
                            <b key="signChange">N</b>
                            <b key="nativeSignChange">N</b>
                            <l key="nav" refId="1046" ln="0" eid="ScenarioModifierValue"/>
                            <i key="sco">0</i>
                            <b key="applyFiltersForForcedScenarioPeriodoMap">N</b>
                            <b key="lineSplit">N</b>
                            <b key="addRCRow">N</b>
                            <b key="complementary">N</b>
                            <ref key="periodicCalculation" refId="53"/>
                            <b key="breakLevelSubtotal">N</b>
                            <b key="alreadyDrilled">N</b>
                            <m key="nodeTypes" refId="1047"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130</cust>
                          <s key="cod"/>
                          <s key="desc"/>
                          <i key="index">97</i>
                          <l key="children" refId="1048" ln="0" eid="Framework.com.tagetik.trees.INode,framework"/>
                          <ref key="parent" refId="38"/>
                        </be>
                        <be refId="1049" clsId="FilterNode">
                          <l key="dimensionOids" refId="1050" ln="1" eid="DimensionOid">
                            <cust clsId="DimensionOid">564F435F413031-45-33303430353030303032---</cust>
                          </l>
                          <l key="AdHocParamDimensionOids" refId="1051" ln="0" eid="DimensionOid"/>
                          <be key="data" refId="1052" clsId="FilterNodeData">
                            <ref key="filterNode" refId="1049"/>
                            <s key="dim">VOC_A01</s>
                            <i key="segmentLevel">0</i>
                            <ref key="segment" refId="22"/>
                            <b key="placeHolder">N</b>
                            <ref key="weight" refId="23"/>
                            <be key="textMatchingCondition" refId="1053" clsId="TextMatchingCondition">
                              <ref key="op" refId="25"/>
                              <s key="val"/>
                            </be>
                            <ref key="change" refId="26"/>
                            <ref key="dataType" refId="27"/>
                            <b key="prevailingDataType">N</b>
                            <ref key="editability" refId="28"/>
                            <b key="signChange">N</b>
                            <b key="nativeSignChange">N</b>
                            <l key="nav" refId="1054" ln="0" eid="ScenarioModifierValue"/>
                            <i key="sco">0</i>
                            <b key="applyFiltersForForcedScenarioPeriodoMap">N</b>
                            <b key="lineSplit">N</b>
                            <b key="addRCRow">N</b>
                            <b key="complementary">N</b>
                            <ref key="periodicCalculation" refId="53"/>
                            <b key="breakLevelSubtotal">N</b>
                            <b key="alreadyDrilled">N</b>
                            <m key="nodeTypes" refId="1055"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131</cust>
                          <s key="cod"/>
                          <s key="desc"/>
                          <i key="index">98</i>
                          <l key="children" refId="1056" ln="0" eid="Framework.com.tagetik.trees.INode,framework"/>
                          <ref key="parent" refId="38"/>
                        </be>
                        <be refId="1057" clsId="FilterNode">
                          <l key="dimensionOids" refId="1058" ln="1" eid="DimensionOid">
                            <cust clsId="DimensionOid">564F435F413031-45-33303430363030303032---</cust>
                          </l>
                          <l key="AdHocParamDimensionOids" refId="1059" ln="0" eid="DimensionOid"/>
                          <be key="data" refId="1060" clsId="FilterNodeData">
                            <ref key="filterNode" refId="1057"/>
                            <s key="dim">VOC_A01</s>
                            <i key="segmentLevel">0</i>
                            <ref key="segment" refId="22"/>
                            <b key="placeHolder">N</b>
                            <ref key="weight" refId="23"/>
                            <be key="textMatchingCondition" refId="1061" clsId="TextMatchingCondition">
                              <ref key="op" refId="25"/>
                              <s key="val"/>
                            </be>
                            <ref key="change" refId="26"/>
                            <ref key="dataType" refId="27"/>
                            <b key="prevailingDataType">N</b>
                            <ref key="editability" refId="28"/>
                            <b key="signChange">N</b>
                            <b key="nativeSignChange">N</b>
                            <l key="nav" refId="1062" ln="0" eid="ScenarioModifierValue"/>
                            <i key="sco">0</i>
                            <b key="applyFiltersForForcedScenarioPeriodoMap">N</b>
                            <b key="lineSplit">N</b>
                            <b key="addRCRow">N</b>
                            <b key="complementary">N</b>
                            <ref key="periodicCalculation" refId="53"/>
                            <b key="breakLevelSubtotal">N</b>
                            <b key="alreadyDrilled">N</b>
                            <m key="nodeTypes" refId="1063"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132</cust>
                          <s key="cod"/>
                          <s key="desc"/>
                          <i key="index">99</i>
                          <l key="children" refId="1064" ln="0" eid="Framework.com.tagetik.trees.INode,framework"/>
                          <ref key="parent" refId="38"/>
                        </be>
                        <be refId="1065" clsId="FilterNode">
                          <l key="dimensionOids" refId="1066" ln="1" eid="DimensionOid">
                            <cust clsId="DimensionOid">564F435F413031-45-33303430373030303032---</cust>
                          </l>
                          <l key="AdHocParamDimensionOids" refId="1067" ln="0" eid="DimensionOid"/>
                          <be key="data" refId="1068" clsId="FilterNodeData">
                            <ref key="filterNode" refId="1065"/>
                            <s key="dim">VOC_A01</s>
                            <i key="segmentLevel">0</i>
                            <ref key="segment" refId="22"/>
                            <b key="placeHolder">N</b>
                            <ref key="weight" refId="23"/>
                            <be key="textMatchingCondition" refId="1069" clsId="TextMatchingCondition">
                              <ref key="op" refId="25"/>
                              <s key="val"/>
                            </be>
                            <ref key="change" refId="26"/>
                            <ref key="dataType" refId="27"/>
                            <b key="prevailingDataType">N</b>
                            <ref key="editability" refId="28"/>
                            <b key="signChange">N</b>
                            <b key="nativeSignChange">N</b>
                            <l key="nav" refId="1070" ln="0" eid="ScenarioModifierValue"/>
                            <i key="sco">0</i>
                            <b key="applyFiltersForForcedScenarioPeriodoMap">N</b>
                            <b key="lineSplit">N</b>
                            <b key="addRCRow">N</b>
                            <b key="complementary">N</b>
                            <ref key="periodicCalculation" refId="53"/>
                            <b key="breakLevelSubtotal">N</b>
                            <b key="alreadyDrilled">N</b>
                            <m key="nodeTypes" refId="1071"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133</cust>
                          <s key="cod"/>
                          <s key="desc"/>
                          <i key="index">100</i>
                          <l key="children" refId="1072" ln="0" eid="Framework.com.tagetik.trees.INode,framework"/>
                          <ref key="parent" refId="38"/>
                        </be>
                        <be refId="1073" clsId="FilterNode">
                          <l key="dimensionOids" refId="1074" ln="1" eid="DimensionOid">
                            <cust clsId="DimensionOid">564F435F413031-45-33303431303030303032---</cust>
                          </l>
                          <l key="AdHocParamDimensionOids" refId="1075" ln="0" eid="DimensionOid"/>
                          <be key="data" refId="1076" clsId="FilterNodeData">
                            <ref key="filterNode" refId="1073"/>
                            <s key="dim">VOC_A01</s>
                            <i key="segmentLevel">0</i>
                            <ref key="segment" refId="22"/>
                            <b key="placeHolder">N</b>
                            <ref key="weight" refId="23"/>
                            <be key="textMatchingCondition" refId="1077" clsId="TextMatchingCondition">
                              <ref key="op" refId="25"/>
                              <s key="val"/>
                            </be>
                            <ref key="change" refId="26"/>
                            <ref key="dataType" refId="27"/>
                            <b key="prevailingDataType">N</b>
                            <ref key="editability" refId="28"/>
                            <b key="signChange">N</b>
                            <b key="nativeSignChange">N</b>
                            <l key="nav" refId="1078" ln="0" eid="ScenarioModifierValue"/>
                            <i key="sco">0</i>
                            <b key="applyFiltersForForcedScenarioPeriodoMap">N</b>
                            <b key="lineSplit">N</b>
                            <b key="addRCRow">N</b>
                            <b key="complementary">N</b>
                            <ref key="periodicCalculation" refId="53"/>
                            <b key="breakLevelSubtotal">N</b>
                            <b key="alreadyDrilled">N</b>
                            <m key="nodeTypes" refId="1079"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134</cust>
                          <s key="cod"/>
                          <s key="desc"/>
                          <i key="index">101</i>
                          <l key="children" refId="1080" ln="0" eid="Framework.com.tagetik.trees.INode,framework"/>
                          <ref key="parent" refId="38"/>
                        </be>
                        <be refId="1081" clsId="FilterNode">
                          <l key="dimensionOids" refId="1082" ln="0" eid="DimensionOid"/>
                          <l key="AdHocParamDimensionOids" refId="1083" ln="0" eid="DimensionOid"/>
                          <be key="data" refId="1084" clsId="FilterNodeData">
                            <ref key="filterNode" refId="1081"/>
                            <s key="dim">VOC_A01</s>
                            <i key="segmentLevel">0</i>
                            <ref key="segment" refId="22"/>
                            <be key="reportingFormula" refId="1085" clsId="ReportingFormula">
                              <b key="serverFormula">N</b>
                              <b key="formulaRule">S</b>
                              <s key="formula">Sum({128}:{134})</s>
                            </be>
                            <be key="dictionaryHeader" refId="1086" clsId="MultiDesc">
                              <a key="desc" refId="1087" ln="4" eid="SYS_STR">
                                <s>Total restructuring personnel</s>
                                <s>Total restructuring personnel</s>
                                <nl/>
                                <nl/>
                              </a>
                            </be>
                            <b key="placeHolder">S</b>
                            <ref key="weight" refId="23"/>
                            <be key="textMatchingCondition" refId="1088" clsId="TextMatchingCondition">
                              <ref key="op" refId="25"/>
                              <s key="val"/>
                            </be>
                            <ref key="change" refId="26"/>
                            <ref key="dataType" refId="27"/>
                            <b key="prevailingDataType">N</b>
                            <ref key="editability" refId="28"/>
                            <b key="signChange">N</b>
                            <b key="nativeSignChange">N</b>
                            <l key="nav" refId="1089" ln="0" eid="ScenarioModifierValue"/>
                            <i key="sco">0</i>
                            <b key="applyFiltersForForcedScenarioPeriodoMap">N</b>
                            <b key="lineSplit">N</b>
                            <b key="addRCRow">N</b>
                            <b key="complementary">N</b>
                            <ref key="periodicCalculation" refId="29"/>
                            <b key="breakLevelSubtotal">N</b>
                            <b key="alreadyDrilled">N</b>
                            <m key="nodeTypes" refId="1090" keid="SYS_STR" veid="EFReportingNodeType">
                              <key>
                                <s>134</s>
                              </key>
                              <val>
                                <ref refId="55"/>
                              </val>
                            </m>
                            <b key="multiSelection">N</b>
                          </be>
                          <cust key="id" clsId="FilterOid">135</cust>
                          <s key="cod"/>
                          <s key="desc"/>
                          <i key="index">102</i>
                          <l key="children" refId="1091" ln="0" eid="Framework.com.tagetik.trees.INode,framework"/>
                          <ref key="parent" refId="38"/>
                        </be>
                        <be refId="1092" clsId="FilterNode">
                          <l key="dimensionOids" refId="1093" ln="0" eid="DimensionOid"/>
                          <l key="AdHocParamDimensionOids" refId="1094" ln="0" eid="DimensionOid"/>
                          <be key="data" refId="1095" clsId="FilterNodeData">
                            <ref key="filterNode" refId="1092"/>
                            <s key="dim">VOC_A01</s>
                            <i key="segmentLevel">0</i>
                            <ref key="segment" refId="22"/>
                            <b key="placeHolder">S</b>
                            <ref key="weight" refId="23"/>
                            <be key="textMatchingCondition" refId="1096" clsId="TextMatchingCondition">
                              <ref key="op" refId="25"/>
                              <s key="val"/>
                            </be>
                            <ref key="change" refId="26"/>
                            <ref key="dataType" refId="27"/>
                            <b key="prevailingDataType">N</b>
                            <ref key="editability" refId="28"/>
                            <b key="signChange">N</b>
                            <b key="nativeSignChange">N</b>
                            <l key="nav" refId="1097" ln="0" eid="ScenarioModifierValue"/>
                            <i key="sco">0</i>
                            <b key="applyFiltersForForcedScenarioPeriodoMap">N</b>
                            <b key="lineSplit">N</b>
                            <b key="addRCRow">N</b>
                            <b key="complementary">N</b>
                            <ref key="periodicCalculation" refId="29"/>
                            <b key="breakLevelSubtotal">N</b>
                            <b key="alreadyDrilled">N</b>
                            <m key="nodeTypes" refId="1098" keid="SYS_STR" veid="EFReportingNodeType">
                              <key>
                                <s>135</s>
                              </key>
                              <val>
                                <ref refId="55"/>
                              </val>
                            </m>
                            <b key="multiSelection">N</b>
                          </be>
                          <cust key="id" clsId="FilterOid">137</cust>
                          <s key="cod"/>
                          <s key="desc"/>
                          <i key="index">103</i>
                          <l key="children" refId="1099" ln="0" eid="Framework.com.tagetik.trees.INode,framework"/>
                          <ref key="parent" refId="38"/>
                        </be>
                        <be refId="1100" clsId="FilterNode">
                          <l key="dimensionOids" refId="1101" ln="0" eid="DimensionOid"/>
                          <l key="AdHocParamDimensionOids" refId="1102" ln="0" eid="DimensionOid"/>
                          <be key="data" refId="1103" clsId="FilterNodeData">
                            <ref key="filterNode" refId="1100"/>
                            <s key="dim">VOC_A01</s>
                            <i key="segmentLevel">0</i>
                            <ref key="segment" refId="22"/>
                            <be key="dictionaryHeader" refId="1104" clsId="MultiDesc">
                              <a key="desc" refId="1105" ln="4" eid="SYS_STR">
                                <s>DEPRECIATION AND AMORTISATION</s>
                                <s>DEPRECIATION AND AMORTISATION</s>
                                <nl/>
                                <nl/>
                              </a>
                            </be>
                            <b key="placeHolder">S</b>
                            <ref key="weight" refId="23"/>
                            <be key="textMatchingCondition" refId="1106" clsId="TextMatchingCondition">
                              <ref key="op" refId="25"/>
                              <s key="val"/>
                            </be>
                            <ref key="change" refId="26"/>
                            <ref key="dataType" refId="27"/>
                            <b key="prevailingDataType">N</b>
                            <ref key="editability" refId="28"/>
                            <b key="signChange">N</b>
                            <b key="nativeSignChange">N</b>
                            <l key="nav" refId="1107" ln="0" eid="ScenarioModifierValue"/>
                            <i key="sco">0</i>
                            <b key="applyFiltersForForcedScenarioPeriodoMap">N</b>
                            <b key="lineSplit">N</b>
                            <b key="addRCRow">N</b>
                            <b key="complementary">N</b>
                            <ref key="periodicCalculation" refId="29"/>
                            <b key="breakLevelSubtotal">N</b>
                            <b key="alreadyDrilled">N</b>
                            <m key="nodeTypes" refId="1108" keid="SYS_STR" veid="EFReportingNodeType">
                              <key>
                                <s>135</s>
                              </key>
                              <val>
                                <ref refId="55"/>
                              </val>
                            </m>
                            <b key="multiSelection">N</b>
                          </be>
                          <cust key="id" clsId="FilterOid">136</cust>
                          <s key="cod"/>
                          <s key="desc"/>
                          <i key="index">104</i>
                          <l key="children" refId="1109" ln="0" eid="Framework.com.tagetik.trees.INode,framework"/>
                          <ref key="parent" refId="38"/>
                        </be>
                        <be refId="1110" clsId="FilterNode">
                          <l key="dimensionOids" refId="1111" ln="1" eid="DimensionOid">
                            <cust clsId="DimensionOid">564F435F413031-45-33303531333130303032---</cust>
                          </l>
                          <l key="AdHocParamDimensionOids" refId="1112" ln="0" eid="DimensionOid"/>
                          <be key="data" refId="1113" clsId="FilterNodeData">
                            <ref key="filterNode" refId="1110"/>
                            <s key="dim">VOC_A01</s>
                            <i key="segmentLevel">0</i>
                            <ref key="segment" refId="22"/>
                            <b key="placeHolder">N</b>
                            <ref key="weight" refId="23"/>
                            <be key="textMatchingCondition" refId="1114" clsId="TextMatchingCondition">
                              <ref key="op" refId="25"/>
                              <s key="val"/>
                            </be>
                            <ref key="change" refId="26"/>
                            <ref key="dataType" refId="27"/>
                            <b key="prevailingDataType">N</b>
                            <ref key="editability" refId="28"/>
                            <b key="signChange">N</b>
                            <b key="nativeSignChange">N</b>
                            <l key="nav" refId="1115" ln="0" eid="ScenarioModifierValue"/>
                            <i key="sco">0</i>
                            <b key="applyFiltersForForcedScenarioPeriodoMap">N</b>
                            <b key="lineSplit">N</b>
                            <b key="addRCRow">N</b>
                            <b key="complementary">N</b>
                            <ref key="periodicCalculation" refId="53"/>
                            <b key="breakLevelSubtotal">N</b>
                            <b key="alreadyDrilled">N</b>
                            <m key="nodeTypes" refId="1116" keid="SYS_STR" veid="EFReportingNodeType">
                              <key>
                                <s>564F435F413031-45-33303531333130303032---</s>
                              </key>
                              <val>
                                <ref refId="55"/>
                              </val>
                            </m>
                            <b key="multiSelection">N</b>
                          </be>
                          <cust key="id" clsId="FilterOid">138</cust>
                          <s key="cod"/>
                          <s key="desc"/>
                          <i key="index">105</i>
                          <l key="children" refId="1117" ln="0" eid="Framework.com.tagetik.trees.INode,framework"/>
                          <ref key="parent" refId="38"/>
                        </be>
                        <be refId="1118" clsId="FilterNode">
                          <l key="dimensionOids" refId="1119" ln="0" eid="DimensionOid"/>
                          <l key="AdHocParamDimensionOids" refId="1120" ln="0" eid="DimensionOid"/>
                          <be key="data" refId="1121" clsId="FilterNodeData">
                            <ref key="filterNode" refId="1118"/>
                            <s key="dim">VOC_A01</s>
                            <i key="segmentLevel">0</i>
                            <ref key="segment" refId="22"/>
                            <be key="reportingFormula" refId="1122" clsId="ReportingFormula">
                              <b key="serverFormula">N</b>
                              <b key="formulaRule">S</b>
                              <s key="formula">{138}</s>
                            </be>
                            <be key="dictionaryHeader" refId="1123" clsId="MultiDesc">
                              <a key="desc" refId="1124" ln="4" eid="SYS_STR">
                                <s>Restructuring: depreciation and amortisation</s>
                                <s>Restructuring: depreciation and amortisation</s>
                                <nl/>
                                <nl/>
                              </a>
                            </be>
                            <b key="placeHolder">S</b>
                            <ref key="weight" refId="23"/>
                            <be key="textMatchingCondition" refId="1125" clsId="TextMatchingCondition">
                              <ref key="op" refId="25"/>
                              <s key="val"/>
                            </be>
                            <ref key="change" refId="26"/>
                            <ref key="dataType" refId="27"/>
                            <b key="prevailingDataType">N</b>
                            <ref key="editability" refId="28"/>
                            <b key="signChange">N</b>
                            <b key="nativeSignChange">N</b>
                            <l key="nav" refId="1126" ln="0" eid="ScenarioModifierValue"/>
                            <i key="sco">0</i>
                            <b key="applyFiltersForForcedScenarioPeriodoMap">N</b>
                            <b key="lineSplit">N</b>
                            <b key="addRCRow">N</b>
                            <b key="complementary">N</b>
                            <ref key="periodicCalculation" refId="29"/>
                            <b key="breakLevelSubtotal">N</b>
                            <b key="alreadyDrilled">N</b>
                            <m key="nodeTypes" refId="1127" keid="SYS_STR" veid="EFReportingNodeType">
                              <key>
                                <s>138</s>
                              </key>
                              <val>
                                <ref refId="55"/>
                              </val>
                            </m>
                            <b key="multiSelection">N</b>
                          </be>
                          <cust key="id" clsId="FilterOid">144</cust>
                          <s key="cod"/>
                          <s key="desc"/>
                          <i key="index">106</i>
                          <l key="children" refId="1128" ln="0" eid="Framework.com.tagetik.trees.INode,framework"/>
                          <ref key="parent" refId="38"/>
                        </be>
                        <be refId="1129" clsId="FilterNode">
                          <l key="dimensionOids" refId="1130" ln="1" eid="DimensionOid">
                            <cust clsId="DimensionOid">564F435F413031-45-33303531333230303032---</cust>
                          </l>
                          <l key="AdHocParamDimensionOids" refId="1131" ln="0" eid="DimensionOid"/>
                          <be key="data" refId="1132" clsId="FilterNodeData">
                            <ref key="filterNode" refId="1129"/>
                            <s key="dim">VOC_A01</s>
                            <i key="segmentLevel">0</i>
                            <ref key="segment" refId="22"/>
                            <b key="placeHolder">N</b>
                            <ref key="weight" refId="23"/>
                            <be key="textMatchingCondition" refId="1133" clsId="TextMatchingCondition">
                              <ref key="op" refId="25"/>
                              <s key="val"/>
                            </be>
                            <ref key="change" refId="26"/>
                            <ref key="dataType" refId="27"/>
                            <b key="prevailingDataType">N</b>
                            <ref key="editability" refId="28"/>
                            <b key="signChange">N</b>
                            <b key="nativeSignChange">N</b>
                            <l key="nav" refId="1134" ln="0" eid="ScenarioModifierValue"/>
                            <i key="sco">0</i>
                            <b key="applyFiltersForForcedScenarioPeriodoMap">N</b>
                            <b key="lineSplit">N</b>
                            <b key="addRCRow">N</b>
                            <b key="complementary">N</b>
                            <ref key="periodicCalculation" refId="53"/>
                            <b key="breakLevelSubtotal">N</b>
                            <b key="alreadyDrilled">N</b>
                            <m key="nodeTypes" refId="1135" keid="SYS_STR" veid="EFReportingNodeType">
                              <key>
                                <s>564F435F413031-45-33303531333230303032---</s>
                              </key>
                              <val>
                                <ref refId="55"/>
                              </val>
                            </m>
                            <b key="multiSelection">N</b>
                          </be>
                          <cust key="id" clsId="FilterOid">139</cust>
                          <s key="cod"/>
                          <s key="desc"/>
                          <i key="index">107</i>
                          <l key="children" refId="1136" ln="0" eid="Framework.com.tagetik.trees.INode,framework"/>
                          <ref key="parent" refId="38"/>
                        </be>
                        <be refId="1137" clsId="FilterNode">
                          <l key="dimensionOids" refId="1138" ln="1" eid="DimensionOid">
                            <cust clsId="DimensionOid">564F435F413031-45-33303531343230303032---</cust>
                          </l>
                          <l key="AdHocParamDimensionOids" refId="1139" ln="0" eid="DimensionOid"/>
                          <be key="data" refId="1140" clsId="FilterNodeData">
                            <ref key="filterNode" refId="1137"/>
                            <s key="dim">VOC_A01</s>
                            <i key="segmentLevel">0</i>
                            <ref key="segment" refId="22"/>
                            <b key="placeHolder">N</b>
                            <ref key="weight" refId="23"/>
                            <be key="textMatchingCondition" refId="1141" clsId="TextMatchingCondition">
                              <ref key="op" refId="25"/>
                              <s key="val"/>
                            </be>
                            <ref key="change" refId="26"/>
                            <ref key="dataType" refId="27"/>
                            <b key="prevailingDataType">N</b>
                            <ref key="editability" refId="28"/>
                            <b key="signChange">N</b>
                            <b key="nativeSignChange">N</b>
                            <l key="nav" refId="1142" ln="0" eid="ScenarioModifierValue"/>
                            <i key="sco">0</i>
                            <b key="applyFiltersForForcedScenarioPeriodoMap">N</b>
                            <b key="lineSplit">N</b>
                            <b key="addRCRow">N</b>
                            <b key="complementary">N</b>
                            <ref key="periodicCalculation" refId="53"/>
                            <b key="breakLevelSubtotal">N</b>
                            <b key="alreadyDrilled">N</b>
                            <m key="nodeTypes" refId="1143"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140</cust>
                          <s key="cod"/>
                          <s key="desc"/>
                          <i key="index">108</i>
                          <l key="children" refId="1144" ln="0" eid="Framework.com.tagetik.trees.INode,framework"/>
                          <ref key="parent" refId="38"/>
                        </be>
                        <be refId="1145" clsId="FilterNode">
                          <l key="dimensionOids" refId="1146" ln="1" eid="DimensionOid">
                            <cust clsId="DimensionOid">564F435F413031-45-33303531343430303032---</cust>
                          </l>
                          <l key="AdHocParamDimensionOids" refId="1147" ln="0" eid="DimensionOid"/>
                          <be key="data" refId="1148" clsId="FilterNodeData">
                            <ref key="filterNode" refId="1145"/>
                            <s key="dim">VOC_A01</s>
                            <i key="segmentLevel">0</i>
                            <ref key="segment" refId="22"/>
                            <b key="placeHolder">N</b>
                            <ref key="weight" refId="23"/>
                            <be key="textMatchingCondition" refId="1149" clsId="TextMatchingCondition">
                              <ref key="op" refId="25"/>
                              <s key="val"/>
                            </be>
                            <ref key="change" refId="26"/>
                            <ref key="dataType" refId="27"/>
                            <b key="prevailingDataType">N</b>
                            <ref key="editability" refId="28"/>
                            <b key="signChange">N</b>
                            <b key="nativeSignChange">N</b>
                            <l key="nav" refId="1150" ln="0" eid="ScenarioModifierValue"/>
                            <i key="sco">0</i>
                            <b key="applyFiltersForForcedScenarioPeriodoMap">N</b>
                            <b key="lineSplit">N</b>
                            <b key="addRCRow">N</b>
                            <b key="complementary">N</b>
                            <ref key="periodicCalculation" refId="53"/>
                            <b key="breakLevelSubtotal">N</b>
                            <b key="alreadyDrilled">N</b>
                            <m key="nodeTypes" refId="1151"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141</cust>
                          <s key="cod"/>
                          <s key="desc"/>
                          <i key="index">109</i>
                          <l key="children" refId="1152" ln="0" eid="Framework.com.tagetik.trees.INode,framework"/>
                          <ref key="parent" refId="38"/>
                        </be>
                        <be refId="1153" clsId="FilterNode">
                          <l key="dimensionOids" refId="1154" ln="1" eid="DimensionOid">
                            <cust clsId="DimensionOid">564F435F413031-45-33303531343730303032---</cust>
                          </l>
                          <l key="AdHocParamDimensionOids" refId="1155" ln="0" eid="DimensionOid"/>
                          <be key="data" refId="1156" clsId="FilterNodeData">
                            <ref key="filterNode" refId="1153"/>
                            <s key="dim">VOC_A01</s>
                            <i key="segmentLevel">0</i>
                            <ref key="segment" refId="22"/>
                            <b key="placeHolder">N</b>
                            <ref key="weight" refId="23"/>
                            <be key="textMatchingCondition" refId="1157" clsId="TextMatchingCondition">
                              <ref key="op" refId="25"/>
                              <s key="val"/>
                            </be>
                            <ref key="change" refId="26"/>
                            <ref key="dataType" refId="27"/>
                            <b key="prevailingDataType">N</b>
                            <ref key="editability" refId="28"/>
                            <b key="signChange">N</b>
                            <b key="nativeSignChange">N</b>
                            <l key="nav" refId="1158" ln="0" eid="ScenarioModifierValue"/>
                            <i key="sco">0</i>
                            <b key="applyFiltersForForcedScenarioPeriodoMap">N</b>
                            <b key="lineSplit">N</b>
                            <b key="addRCRow">N</b>
                            <b key="complementary">N</b>
                            <ref key="periodicCalculation" refId="53"/>
                            <b key="breakLevelSubtotal">N</b>
                            <b key="alreadyDrilled">N</b>
                            <m key="nodeTypes" refId="1159"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142</cust>
                          <s key="cod"/>
                          <s key="desc"/>
                          <i key="index">110</i>
                          <l key="children" refId="1160" ln="0" eid="Framework.com.tagetik.trees.INode,framework"/>
                          <ref key="parent" refId="38"/>
                        </be>
                        <be refId="1161" clsId="FilterNode">
                          <l key="dimensionOids" refId="1162" ln="1" eid="DimensionOid">
                            <cust clsId="DimensionOid">564F435F413031-45-33303531313030303032---</cust>
                          </l>
                          <l key="AdHocParamDimensionOids" refId="1163" ln="0" eid="DimensionOid"/>
                          <be key="data" refId="1164" clsId="FilterNodeData">
                            <ref key="filterNode" refId="1161"/>
                            <s key="dim">VOC_A01</s>
                            <i key="segmentLevel">0</i>
                            <ref key="segment" refId="22"/>
                            <b key="placeHolder">N</b>
                            <ref key="weight" refId="23"/>
                            <be key="textMatchingCondition" refId="1165" clsId="TextMatchingCondition">
                              <ref key="op" refId="25"/>
                              <s key="val"/>
                            </be>
                            <ref key="change" refId="26"/>
                            <ref key="dataType" refId="27"/>
                            <b key="prevailingDataType">N</b>
                            <ref key="editability" refId="28"/>
                            <b key="signChange">N</b>
                            <b key="nativeSignChange">N</b>
                            <l key="nav" refId="1166" ln="0" eid="ScenarioModifierValue"/>
                            <i key="sco">0</i>
                            <b key="applyFiltersForForcedScenarioPeriodoMap">N</b>
                            <b key="lineSplit">N</b>
                            <b key="addRCRow">N</b>
                            <b key="complementary">N</b>
                            <ref key="periodicCalculation" refId="53"/>
                            <b key="breakLevelSubtotal">N</b>
                            <b key="alreadyDrilled">N</b>
                            <m key="nodeTypes" refId="1167"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143</cust>
                          <s key="cod"/>
                          <s key="desc"/>
                          <i key="index">111</i>
                          <l key="children" refId="1168" ln="0" eid="Framework.com.tagetik.trees.INode,framework"/>
                          <ref key="parent" refId="38"/>
                        </be>
                        <be refId="1169" clsId="FilterNode">
                          <l key="dimensionOids" refId="1170" ln="0" eid="DimensionOid"/>
                          <l key="AdHocParamDimensionOids" refId="1171" ln="0" eid="DimensionOid"/>
                          <be key="data" refId="1172" clsId="FilterNodeData">
                            <ref key="filterNode" refId="1169"/>
                            <s key="dim">VOC_A01</s>
                            <i key="segmentLevel">0</i>
                            <ref key="segment" refId="22"/>
                            <be key="reportingFormula" refId="1173" clsId="ReportingFormula">
                              <b key="serverFormula">N</b>
                              <b key="formulaRule">S</b>
                              <s key="formula">Sum({139}:{143})</s>
                            </be>
                            <be key="dictionaryHeader" refId="1174" clsId="MultiDesc">
                              <a key="desc" refId="1175" ln="4" eid="SYS_STR">
                                <s>Impairment charges/reversals for depreciation and amortisation</s>
                                <s>Impairment charges/reversals for depreciation and amortisation</s>
                                <nl/>
                                <nl/>
                              </a>
                            </be>
                            <b key="placeHolder">S</b>
                            <ref key="weight" refId="23"/>
                            <be key="textMatchingCondition" refId="1176" clsId="TextMatchingCondition">
                              <ref key="op" refId="25"/>
                              <s key="val"/>
                            </be>
                            <ref key="change" refId="26"/>
                            <ref key="dataType" refId="27"/>
                            <b key="prevailingDataType">N</b>
                            <ref key="editability" refId="28"/>
                            <b key="signChange">N</b>
                            <b key="nativeSignChange">N</b>
                            <l key="nav" refId="1177" ln="0" eid="ScenarioModifierValue"/>
                            <i key="sco">0</i>
                            <b key="applyFiltersForForcedScenarioPeriodoMap">N</b>
                            <b key="lineSplit">N</b>
                            <b key="addRCRow">N</b>
                            <b key="complementary">N</b>
                            <ref key="periodicCalculation" refId="29"/>
                            <b key="breakLevelSubtotal">N</b>
                            <b key="alreadyDrilled">N</b>
                            <m key="nodeTypes" refId="1178" keid="SYS_STR" veid="EFReportingNodeType">
                              <key>
                                <s>143</s>
                              </key>
                              <val>
                                <ref refId="55"/>
                              </val>
                            </m>
                            <b key="multiSelection">N</b>
                          </be>
                          <cust key="id" clsId="FilterOid">145</cust>
                          <s key="cod"/>
                          <s key="desc"/>
                          <i key="index">112</i>
                          <l key="children" refId="1179" ln="0" eid="Framework.com.tagetik.trees.INode,framework"/>
                          <ref key="parent" refId="38"/>
                        </be>
                        <be refId="1180" clsId="FilterNode">
                          <l key="dimensionOids" refId="1181" ln="0" eid="DimensionOid"/>
                          <l key="AdHocParamDimensionOids" refId="1182" ln="0" eid="DimensionOid"/>
                          <be key="data" refId="1183" clsId="FilterNodeData">
                            <ref key="filterNode" refId="1180"/>
                            <s key="dim">VOC_A01</s>
                            <i key="segmentLevel">0</i>
                            <ref key="segment" refId="22"/>
                            <b key="placeHolder">S</b>
                            <ref key="weight" refId="23"/>
                            <be key="textMatchingCondition" refId="1184" clsId="TextMatchingCondition">
                              <ref key="op" refId="25"/>
                              <s key="val"/>
                            </be>
                            <ref key="change" refId="26"/>
                            <ref key="dataType" refId="27"/>
                            <b key="prevailingDataType">N</b>
                            <ref key="editability" refId="28"/>
                            <b key="signChange">N</b>
                            <b key="nativeSignChange">N</b>
                            <l key="nav" refId="1185" ln="0" eid="ScenarioModifierValue"/>
                            <i key="sco">0</i>
                            <b key="applyFiltersForForcedScenarioPeriodoMap">N</b>
                            <b key="lineSplit">N</b>
                            <b key="addRCRow">N</b>
                            <b key="complementary">N</b>
                            <ref key="periodicCalculation" refId="29"/>
                            <b key="breakLevelSubtotal">N</b>
                            <b key="alreadyDrilled">N</b>
                            <m key="nodeTypes" refId="1186" keid="SYS_STR" veid="EFReportingNodeType">
                              <key>
                                <s>145</s>
                              </key>
                              <val>
                                <ref refId="55"/>
                              </val>
                            </m>
                            <b key="multiSelection">N</b>
                          </be>
                          <cust key="id" clsId="FilterOid">147</cust>
                          <s key="cod"/>
                          <s key="desc"/>
                          <i key="index">113</i>
                          <l key="children" refId="1187" ln="0" eid="Framework.com.tagetik.trees.INode,framework"/>
                          <ref key="parent" refId="38"/>
                        </be>
                        <be refId="1188" clsId="FilterNode">
                          <l key="dimensionOids" refId="1189" ln="0" eid="DimensionOid"/>
                          <l key="AdHocParamDimensionOids" refId="1190" ln="0" eid="DimensionOid"/>
                          <be key="data" refId="1191" clsId="FilterNodeData">
                            <ref key="filterNode" refId="1188"/>
                            <s key="dim">VOC_A01</s>
                            <i key="segmentLevel">0</i>
                            <ref key="segment" refId="22"/>
                            <be key="dictionaryHeader" refId="1192" clsId="MultiDesc">
                              <a key="desc" refId="1193" ln="4" eid="SYS_STR">
                                <s>INCOME FROM COMPANIES ACCOUNTED AT EQUITY</s>
                                <s>INCOME FROM COMPANIES ACCOUNTED AT EQUITY</s>
                                <nl/>
                                <nl/>
                              </a>
                            </be>
                            <b key="placeHolder">S</b>
                            <ref key="weight" refId="23"/>
                            <be key="textMatchingCondition" refId="1194" clsId="TextMatchingCondition">
                              <ref key="op" refId="25"/>
                              <s key="val"/>
                            </be>
                            <ref key="change" refId="26"/>
                            <ref key="dataType" refId="27"/>
                            <b key="prevailingDataType">N</b>
                            <ref key="editability" refId="28"/>
                            <b key="signChange">N</b>
                            <b key="nativeSignChange">N</b>
                            <l key="nav" refId="1195" ln="0" eid="ScenarioModifierValue"/>
                            <i key="sco">0</i>
                            <b key="applyFiltersForForcedScenarioPeriodoMap">N</b>
                            <b key="lineSplit">N</b>
                            <b key="addRCRow">N</b>
                            <b key="complementary">N</b>
                            <ref key="periodicCalculation" refId="29"/>
                            <b key="breakLevelSubtotal">N</b>
                            <b key="alreadyDrilled">N</b>
                            <m key="nodeTypes" refId="1196" keid="SYS_STR" veid="EFReportingNodeType">
                              <key>
                                <s>145</s>
                              </key>
                              <val>
                                <ref refId="55"/>
                              </val>
                            </m>
                            <b key="multiSelection">N</b>
                          </be>
                          <cust key="id" clsId="FilterOid">146</cust>
                          <s key="cod"/>
                          <s key="desc"/>
                          <i key="index">114</i>
                          <l key="children" refId="1197" ln="0" eid="Framework.com.tagetik.trees.INode,framework"/>
                          <ref key="parent" refId="38"/>
                        </be>
                        <be refId="1198" clsId="FilterNode">
                          <l key="dimensionOids" refId="1199" ln="1" eid="DimensionOid">
                            <cust clsId="DimensionOid">564F435F413031-4E-33303831303030303030---</cust>
                          </l>
                          <l key="AdHocParamDimensionOids" refId="1200" ln="0" eid="DimensionOid"/>
                          <be key="data" refId="1201" clsId="FilterNodeData">
                            <ref key="filterNode" refId="1198"/>
                            <s key="dim">VOC_A01</s>
                            <i key="segmentLevel">0</i>
                            <ref key="segment" refId="22"/>
                            <b key="placeHolder">N</b>
                            <ref key="weight" refId="23"/>
                            <be key="textMatchingCondition" refId="1202" clsId="TextMatchingCondition">
                              <ref key="op" refId="25"/>
                              <s key="val"/>
                            </be>
                            <ref key="change" refId="26"/>
                            <ref key="dataType" refId="27"/>
                            <b key="prevailingDataType">N</b>
                            <ref key="editability" refId="28"/>
                            <b key="signChange">N</b>
                            <b key="nativeSignChange">N</b>
                            <l key="nav" refId="1203" ln="0" eid="ScenarioModifierValue"/>
                            <i key="sco">0</i>
                            <b key="applyFiltersForForcedScenarioPeriodoMap">N</b>
                            <b key="lineSplit">N</b>
                            <b key="addRCRow">N</b>
                            <b key="complementary">N</b>
                            <ref key="periodicCalculation" refId="53"/>
                            <b key="breakLevelSubtotal">N</b>
                            <b key="alreadyDrilled">N</b>
                            <m key="nodeTypes" refId="1204" keid="SYS_STR" veid="EFReportingNodeType">
                              <key>
                                <s>564F435F413031-4E-33303833303030303030---</s>
                              </key>
                              <val>
                                <ref refId="55"/>
                              </val>
                              <key>
                                <s>564F435F413031-4E-33303831303030303030---</s>
                              </key>
                              <val>
                                <ref refId="55"/>
                              </val>
                            </m>
                            <b key="multiSelection">N</b>
                          </be>
                          <cust key="id" clsId="FilterOid">159</cust>
                          <s key="cod"/>
                          <s key="desc"/>
                          <i key="index">115</i>
                          <l key="children" refId="1205" ln="0" eid="Framework.com.tagetik.trees.INode,framework"/>
                          <ref key="parent" refId="38"/>
                        </be>
                        <be refId="1206" clsId="FilterNode">
                          <l key="dimensionOids" refId="1207" ln="1" eid="DimensionOid">
                            <cust clsId="DimensionOid">564F435F413031-4E-33303833303030303030---</cust>
                          </l>
                          <l key="AdHocParamDimensionOids" refId="1208" ln="0" eid="DimensionOid"/>
                          <be key="data" refId="1209" clsId="FilterNodeData">
                            <ref key="filterNode" refId="1206"/>
                            <s key="dim">VOC_A01</s>
                            <i key="segmentLevel">0</i>
                            <ref key="segment" refId="22"/>
                            <b key="placeHolder">N</b>
                            <ref key="weight" refId="23"/>
                            <be key="textMatchingCondition" refId="1210" clsId="TextMatchingCondition">
                              <ref key="op" refId="25"/>
                              <s key="val"/>
                            </be>
                            <ref key="change" refId="26"/>
                            <ref key="dataType" refId="27"/>
                            <b key="prevailingDataType">N</b>
                            <ref key="editability" refId="28"/>
                            <b key="signChange">N</b>
                            <b key="nativeSignChange">N</b>
                            <l key="nav" refId="1211" ln="0" eid="ScenarioModifierValue"/>
                            <i key="sco">0</i>
                            <b key="applyFiltersForForcedScenarioPeriodoMap">N</b>
                            <b key="lineSplit">N</b>
                            <b key="addRCRow">N</b>
                            <b key="complementary">N</b>
                            <ref key="periodicCalculation" refId="53"/>
                            <b key="breakLevelSubtotal">N</b>
                            <b key="alreadyDrilled">N</b>
                            <m key="nodeTypes" refId="1212" keid="SYS_STR" veid="EFReportingNodeType">
                              <key>
                                <s>564F435F413031-4E-33303833303030303030---</s>
                              </key>
                              <val>
                                <ref refId="55"/>
                              </val>
                              <key>
                                <s>564F435F413031-4E-33303831303030303030---</s>
                              </key>
                              <val>
                                <ref refId="55"/>
                              </val>
                            </m>
                            <b key="multiSelection">N</b>
                          </be>
                          <cust key="id" clsId="FilterOid">160</cust>
                          <s key="cod"/>
                          <s key="desc"/>
                          <i key="index">116</i>
                          <l key="children" refId="1213" ln="0" eid="Framework.com.tagetik.trees.INode,framework"/>
                          <ref key="parent" refId="38"/>
                        </be>
                        <be refId="1214" clsId="FilterNode">
                          <l key="dimensionOids" refId="1215" ln="0" eid="DimensionOid"/>
                          <l key="AdHocParamDimensionOids" refId="1216" ln="0" eid="DimensionOid"/>
                          <be key="data" refId="1217" clsId="FilterNodeData">
                            <ref key="filterNode" refId="1214"/>
                            <s key="dim">VOC_A01</s>
                            <i key="segmentLevel">0</i>
                            <ref key="segment" refId="22"/>
                            <be key="reportingFormula" refId="1218" clsId="ReportingFormula">
                              <b key="serverFormula">N</b>
                              <b key="formulaRule">S</b>
                              <s key="formula">{159}+{160}</s>
                            </be>
                            <be key="dictionaryHeader" refId="1219" clsId="MultiDesc">
                              <a key="desc" refId="1220" ln="4" eid="SYS_STR">
                                <s>Income from Equity Investments</s>
                                <s>Income from Equity Investments</s>
                                <nl/>
                                <nl/>
                              </a>
                            </be>
                            <b key="placeHolder">S</b>
                            <ref key="weight" refId="23"/>
                            <be key="textMatchingCondition" refId="1221" clsId="TextMatchingCondition">
                              <ref key="op" refId="25"/>
                              <s key="val"/>
                            </be>
                            <ref key="change" refId="26"/>
                            <ref key="dataType" refId="27"/>
                            <b key="prevailingDataType">N</b>
                            <ref key="editability" refId="28"/>
                            <b key="signChange">S</b>
                            <b key="nativeSignChange">N</b>
                            <l key="nav" refId="1222" ln="0" eid="ScenarioModifierValue"/>
                            <i key="sco">0</i>
                            <b key="applyFiltersForForcedScenarioPeriodoMap">N</b>
                            <b key="lineSplit">N</b>
                            <b key="addRCRow">N</b>
                            <b key="complementary">N</b>
                            <ref key="periodicCalculation" refId="29"/>
                            <b key="breakLevelSubtotal">N</b>
                            <b key="alreadyDrilled">N</b>
                            <m key="nodeTypes" refId="1223" keid="SYS_STR" veid="EFReportingNodeType">
                              <key>
                                <s>160</s>
                              </key>
                              <val>
                                <ref refId="55"/>
                              </val>
                            </m>
                            <b key="multiSelection">N</b>
                          </be>
                          <cust key="id" clsId="FilterOid">161</cust>
                          <s key="cod"/>
                          <s key="desc"/>
                          <i key="index">117</i>
                          <l key="children" refId="1224" ln="0" eid="Framework.com.tagetik.trees.INode,framework"/>
                          <ref key="parent" refId="38"/>
                        </be>
                      </l>
                    </be>
                    <be key="columns" refId="1225" clsId="FilterNode">
                      <l key="dimensionOids" refId="1226" ln="0" eid="DimensionOid"/>
                      <l key="AdHocParamDimensionOids" refId="1227" ln="0" eid="DimensionOid"/>
                      <be key="data" refId="1228" clsId="FilterNodeData">
                        <ref key="filterNode" refId="1225"/>
                        <i key="segmentLevel">0</i>
                        <ref key="segment" refId="22"/>
                        <b key="placeHolder">N</b>
                        <ref key="weight" refId="23"/>
                        <be key="textMatchingCondition" refId="122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1230" ln="2" eid="Framework.com.tagetik.trees.INode,framework">
                        <be refId="1231" clsId="FilterNode">
                          <l key="dimensionOids" refId="1232" ln="1" eid="DimensionOid">
                            <cust clsId="DimensionOid">4341545F24-4E-5052452D4144---</cust>
                          </l>
                          <l key="AdHocParamDimensionOids" refId="1233" ln="0" eid="DimensionOid"/>
                          <be key="data" refId="1234" clsId="FilterNodeData">
                            <ref key="filterNode" refId="1231"/>
                            <s key="dim">CAT_$</s>
                            <i key="segmentLevel">0</i>
                            <ref key="segment" refId="22"/>
                            <b key="placeHolder">N</b>
                            <ref key="weight" refId="23"/>
                            <be key="textMatchingCondition" refId="123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236" keid="SYS_STR" veid="EFReportingNodeType">
                              <key>
                                <s>4341545F24-4E-5052452D4144---</s>
                              </key>
                              <val>
                                <ref refId="55"/>
                              </val>
                            </m>
                            <b key="multiSelection">N</b>
                          </be>
                          <cust key="id" clsId="FilterOid">4</cust>
                          <i key="index">0</i>
                          <l key="children" refId="1237" ln="1" eid="Framework.com.tagetik.trees.INode,framework">
                            <be refId="1238" clsId="FilterNode">
                              <l key="dimensionOids" refId="1239" ln="1" eid="DimensionOid">
                                <cust clsId="DimensionOid">504552-45-41435F5045525F414C4C5F504152545F30303031--50-</cust>
                              </l>
                              <l key="AdHocParamDimensionOids" refId="1240" ln="0" eid="DimensionOid"/>
                              <be key="data" refId="1241" clsId="FilterNodeData">
                                <ref key="filterNode" refId="1238"/>
                                <s key="dim">PER</s>
                                <i key="segmentLevel">0</i>
                                <ref key="segment" refId="22"/>
                                <b key="placeHolder">N</b>
                                <ref key="weight" refId="23"/>
                                <be key="textMatchingCondition" refId="124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3</cust>
                              <i key="index">0</i>
                              <l key="children" refId="1243" ln="1" eid="Framework.com.tagetik.trees.INode,framework">
                                <be refId="1244" clsId="FilterNode">
                                  <l key="dimensionOids" refId="1245" ln="1" eid="DimensionOid">
                                    <cust clsId="DimensionOid">5343455F24-45-41435F5343455F434F4E535F504152545F30303031--50-</cust>
                                  </l>
                                  <l key="AdHocParamDimensionOids" refId="1246" ln="0" eid="DimensionOid"/>
                                  <be key="data" refId="1247" clsId="FilterNodeData">
                                    <ref key="filterNode" refId="1244"/>
                                    <s key="dim">SCE_$</s>
                                    <i key="segmentLevel">0</i>
                                    <ref key="segment" refId="22"/>
                                    <b key="placeHolder">N</b>
                                    <ref key="weight" refId="23"/>
                                    <be key="textMatchingCondition" refId="12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249" keid="SYS_STR" veid="EFReportingNodeType">
                                      <key>
                                        <s>5343455F24-45-41435F5343455F434F4E535F504152545F30303031--50-</s>
                                      </key>
                                      <val>
                                        <ref refId="55"/>
                                      </val>
                                    </m>
                                    <b key="multiSelection">N</b>
                                  </be>
                                  <cust key="id" clsId="FilterOid">2</cust>
                                  <i key="index">0</i>
                                  <ref key="parent" refId="1238"/>
                                </be>
                              </l>
                              <ref key="parent" refId="1231"/>
                            </be>
                          </l>
                          <ref key="parent" refId="1225"/>
                        </be>
                        <be refId="1250" clsId="FilterNode">
                          <l key="dimensionOids" refId="1251" ln="1" eid="DimensionOid">
                            <cust clsId="DimensionOid">4341545F24-45-41442D494652532D39-50524F2D464F524D41--</cust>
                          </l>
                          <l key="AdHocParamDimensionOids" refId="1252" ln="0" eid="DimensionOid"/>
                          <be key="data" refId="1253" clsId="FilterNodeData">
                            <ref key="filterNode" refId="1250"/>
                            <s key="dim">CAT_$</s>
                            <i key="segmentLevel">0</i>
                            <ref key="segment" refId="22"/>
                            <b key="placeHolder">N</b>
                            <ref key="weight" refId="23"/>
                            <be key="textMatchingCondition" refId="125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255" keid="SYS_STR" veid="EFReportingNodeType">
                              <key>
                                <s>4341545F24-45-41442D494652532D39-50524F2D464F524D41--</s>
                              </key>
                              <val>
                                <ref refId="55"/>
                              </val>
                            </m>
                            <b key="multiSelection">N</b>
                          </be>
                          <cust key="id" clsId="FilterOid">5</cust>
                          <i key="index">0</i>
                          <l key="children" refId="1256" ln="1" eid="Framework.com.tagetik.trees.INode,framework">
                            <be refId="1257" clsId="FilterNode">
                              <l key="dimensionOids" refId="1258" ln="1" eid="DimensionOid">
                                <cust clsId="DimensionOid">504552-45-41435F5045525F414C4C5F504152545F30303031--50-</cust>
                              </l>
                              <l key="AdHocParamDimensionOids" refId="1259" ln="0" eid="DimensionOid"/>
                              <be key="data" refId="1260" clsId="FilterNodeData">
                                <ref key="filterNode" refId="1257"/>
                                <s key="dim">PER</s>
                                <i key="segmentLevel">0</i>
                                <ref key="segment" refId="22"/>
                                <b key="placeHolder">N</b>
                                <ref key="weight" refId="23"/>
                                <be key="textMatchingCondition" refId="12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6</cust>
                              <i key="index">0</i>
                              <l key="children" refId="1262" ln="2" eid="Framework.com.tagetik.trees.INode,framework">
                                <be refId="1263" clsId="FilterNode">
                                  <l key="dimensionOids" refId="1264" ln="1" eid="DimensionOid">
                                    <cust clsId="DimensionOid">5343455F24-45-41435F5343455F434F4E535F504152545F30303031--50-</cust>
                                  </l>
                                  <l key="AdHocParamDimensionOids" refId="1265" ln="0" eid="DimensionOid"/>
                                  <be key="data" refId="1266" clsId="FilterNodeData">
                                    <ref key="filterNode" refId="1263"/>
                                    <s key="dim">SCE_$</s>
                                    <i key="segmentLevel">0</i>
                                    <ref key="segment" refId="22"/>
                                    <b key="placeHolder">N</b>
                                    <ref key="weight" refId="23"/>
                                    <be key="textMatchingCondition" refId="12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1268" keid="SYS_STR" veid="EFReportingNodeType">
                                      <key>
                                        <s>5343455F24-45-41435F5343455F434F4E535F504152545F30303031--50-</s>
                                      </key>
                                      <val>
                                        <ref refId="55"/>
                                      </val>
                                    </m>
                                    <b key="multiSelection">N</b>
                                  </be>
                                  <cust key="id" clsId="FilterOid">7</cust>
                                  <i key="index">0</i>
                                  <ref key="parent" refId="1257"/>
                                </be>
                                <be refId="1269" clsId="FilterNode">
                                  <l key="dimensionOids" refId="1270" ln="0" eid="DimensionOid"/>
                                  <l key="AdHocParamDimensionOids" refId="1271" ln="0" eid="DimensionOid"/>
                                  <be key="data" refId="1272" clsId="FilterNodeData">
                                    <ref key="filterNode" refId="1269"/>
                                    <s key="dim">SCE_$</s>
                                    <i key="segmentLevel">0</i>
                                    <ref key="segment" refId="22"/>
                                    <be key="reportingFormula" refId="1273" clsId="ReportingFormula">
                                      <b key="serverFormula">N</b>
                                      <b key="formulaRule">S</b>
                                      <s key="formula">{2}+{7}</s>
                                    </be>
                                    <be key="dictionaryHeader" refId="1274" clsId="MultiDesc">
                                      <a key="desc" refId="1275" ln="4" eid="SYS_STR">
                                        <s>Total</s>
                                        <s>Total</s>
                                        <nl/>
                                        <nl/>
                                      </a>
                                    </be>
                                    <b key="placeHolder">S</b>
                                    <ref key="weight" refId="23"/>
                                    <be key="textMatchingCondition" refId="127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277" keid="SYS_STR" veid="EFReportingNodeType">
                                      <key>
                                        <s>7</s>
                                      </key>
                                      <val>
                                        <ref refId="55"/>
                                      </val>
                                    </m>
                                    <b key="multiSelection">N</b>
                                  </be>
                                  <cust key="id" clsId="FilterOid">8</cust>
                                  <s key="cod">PH</s>
                                  <s key="desc"/>
                                  <i key="index">0</i>
                                  <ref key="parent" refId="1257"/>
                                </be>
                              </l>
                              <ref key="parent" refId="1250"/>
                            </be>
                          </l>
                          <ref key="parent" refId="1225"/>
                        </be>
                      </l>
                    </be>
                    <be key="matrixFilters" refId="1278" clsId="FilterNode">
                      <l key="dimensionOids" refId="1279" ln="0" eid="DimensionOid"/>
                      <l key="AdHocParamDimensionOids" refId="1280" ln="0" eid="DimensionOid"/>
                      <be key="data" refId="1281" clsId="FilterNodeData">
                        <ref key="filterNode" refId="1278"/>
                        <i key="segmentLevel">0</i>
                        <ref key="segment" refId="22"/>
                        <b key="placeHolder">N</b>
                        <ref key="weight" refId="23"/>
                        <be key="textMatchingCondition" refId="128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1283" ln="1" eid="Framework.com.tagetik.trees.INode,framework">
                        <be refId="1284" clsId="FilterNode">
                          <l key="dimensionOids" refId="1285" ln="1" eid="DimensionOid">
                            <cust clsId="DimensionOid">544950-45-5449505F4356---</cust>
                          </l>
                          <l key="AdHocParamDimensionOids" refId="1286" ln="0" eid="DimensionOid"/>
                          <be key="data" refId="1287" clsId="FilterNodeData">
                            <ref key="filterNode" refId="1284"/>
                            <s key="dim">TIP</s>
                            <i key="segmentLevel">0</i>
                            <ref key="segment" refId="22"/>
                            <b key="placeHolder">N</b>
                            <ref key="weight" refId="23"/>
                            <be key="textMatchingCondition" refId="128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2</cust>
                          <i key="index">0</i>
                          <l key="children" refId="1289" ln="1" eid="Framework.com.tagetik.trees.INode,framework">
                            <be refId="1290" clsId="FilterNode">
                              <l key="dimensionOids" refId="1291" ln="1" eid="DimensionOid">
                                <cust clsId="DimensionOid">4C554E504552-45-4C554E5F33---</cust>
                              </l>
                              <l key="AdHocParamDimensionOids" refId="1292" ln="0" eid="DimensionOid"/>
                              <be key="data" refId="1293" clsId="FilterNodeData">
                                <ref key="filterNode" refId="1290"/>
                                <s key="dim">LUNPER</s>
                                <i key="segmentLevel">0</i>
                                <ref key="segment" refId="22"/>
                                <b key="placeHolder">N</b>
                                <ref key="weight" refId="23"/>
                                <be key="textMatchingCondition" refId="129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3</cust>
                              <i key="index">0</i>
                              <ref key="parent" refId="1284"/>
                            </be>
                          </l>
                          <ref key="parent" refId="1278"/>
                        </be>
                      </l>
                    </be>
                    <be key="rowHeaders" refId="1295" clsId="ReportingHeaders">
                      <m key="headers" refId="1296" keid="SYS_PR_I" veid="System.Collections.IList">
                        <key>
                          <i>-1</i>
                        </key>
                        <val>
                          <l refId="1297" ln="1">
                            <s>$Account(HIERARCHY("A01")).desc</s>
                          </l>
                        </val>
                      </m>
                      <m key="headersDims" refId="1298" keid="SYS_PR_I" veid="SYS_STR">
                        <key>
                          <i>-1</i>
                        </key>
                        <val>
                          <s>VOC_A01</s>
                        </val>
                      </m>
                    </be>
                    <be key="columnHeaders" refId="1299" clsId="ReportingHeaders">
                      <m key="headers" refId="1300" keid="SYS_PR_I" veid="System.Collections.IList"/>
                      <m key="headersDims" refId="1301" keid="SYS_PR_I" veid="SYS_STR"/>
                    </be>
                    <e key="styleType" refId="1302" id="MatrixStyleType">0</e>
                    <b key="subtotalOnTop">N</b>
                    <b key="leavesFirst">N</b>
                    <b key="groupSubtotal">N</b>
                    <b key="replaceWithPlaceholder">N</b>
                    <b key="onlyFirstHeader">N</b>
                    <b key="allowRangeBreak">N</b>
                    <b key="showZeros">N</b>
                    <i key="maxRows">0</i>
                    <e key="rowsExpansionMode" refId="1303" id="RowColExpansionMode">1</e>
                    <i key="maxCols">0</i>
                    <ref key="colsExpansionMode" refId="1303"/>
                    <e key="columnsAutofitMode" refId="1304" id="ColumnsAutofitMode">0</e>
                    <b key="isEditabilityOnDemand">N</b>
                    <b key="useForcedBoundDims">N</b>
                    <e key="disableHints" refId="1305" id="MatrixHintsPolicy">C</e>
                    <e key="tipoAllineamentoLordiIC" refId="1306" id="TipoAllineamentoLordiIC">X</e>
                    <b key="bindOriginalAmountOnSave">N</b>
                    <b key="showLink">N</b>
                    <i key="index">0</i>
                    <b key="excludeValuatingSheetsWithZeroValues">N</b>
                    <m key="addictionalStyleSheets" refId="1307" keid="SYS_STR" veid="StyleSheet"/>
                    <b key="allowOpenNewElements">N</b>
                    <s key="forcedBreakBackType">X</s>
                    <s key="forcedBreakBackRefLeaf">X</s>
                    <b key="autoOpenNewElements">N</b>
                    <b key="askNumRows">N</b>
                    <set key="forcedContentCells" refId="1308" ln="0" eid="Reporting.com.tagetik.tables.IMatixCellLeafPositions,Reporting"/>
                    <m key="forcedEditModes" refId="1309" keid="Reporting.com.tagetik.tables.IMatixCellLeafPositions,Reporting" veid="SYS_STR"/>
                    <b key="UseTxlDeFormEditor">N</b>
                    <be key="TxDeFormsEditorDescriptor" refId="1310" clsId="TxDeFormsEditorDescriptor">
                      <l key="Tabs" refId="1311" ln="0" eid="TxDeFormsEditorGridDescriptor"/>
                      <i key="Height">400</i>
                      <i key="Width">430</i>
                      <b key="editButton">S</b>
                      <b key="newButton">S</b>
                      <b key="deleteButton">S</b>
                    </be>
                    <be key="workspaceTableInfo" refId="1312" clsId="matrixWSInfo">
                      <b key="isT">N</b>
                      <s key="wsCode">$CPM</s>
                    </be>
                  </be>
                </val>
              </m>
              <m key="cellFields" refId="1313" keid="SYS_STR" veid="CodeCellField">
                <key>
                  <s>CellField01</s>
                </key>
                <val>
                  <be refId="1314" clsId="CodeCellField">
                    <s key="code">CellField01</s>
                    <s key="cellField">$scenario.year</s>
                  </be>
                </val>
                <key>
                  <s>CellField00</s>
                </key>
                <val>
                  <be refId="1315" clsId="CodeCellField">
                    <s key="code">CellField00</s>
                    <s key="cellField">$Period.code</s>
                  </be>
                </val>
              </m>
              <m key="dictionary" refId="1316" keid="SYS_STR" veid="CodeMultiDescVO">
                <key>
                  <s>Dict04</s>
                </key>
                <val>
                  <be refId="1317" clsId="CodeMultiDescVO">
                    <s key="code">Dict04</s>
                    <be key="multiDescVO" refId="1318" clsId="MultiDesc">
                      <a key="desc" refId="1319" ln="4" eid="SYS_STR">
                        <s>Sales including electricity and energy taxes</s>
                        <s>
                          Umsatzerl
                          <ch cod="f6"/>
                          se einschlie
                          <ch cod="df"/>
                          lich Strom- und Energiesteuern
                        </s>
                        <nl/>
                        <nl/>
                      </a>
                    </be>
                  </be>
                </val>
                <key>
                  <s>Dict14</s>
                </key>
                <val>
                  <be refId="1320" clsId="CodeMultiDescVO">
                    <s key="code">Dict14</s>
                    <be key="multiDescVO" refId="1321" clsId="MultiDesc">
                      <a key="desc" refId="1322" ln="4" eid="SYS_STR">
                        <s>N/A</s>
                        <s>n/a</s>
                        <nl/>
                        <nl/>
                      </a>
                    </be>
                  </be>
                </val>
                <key>
                  <s>Dict10</s>
                </key>
                <val>
                  <be refId="1323" clsId="CodeMultiDescVO">
                    <s key="code">Dict10</s>
                    <be key="multiDescVO" refId="1324" clsId="MultiDesc">
                      <a key="desc" refId="1325" ln="4" eid="SYS_STR">
                        <s>nachrichtlich: Zwischensumme des Bestanteile des Adjusted EBIT vor at equity Ergebnis</s>
                        <s>nachrichtlich: Zwischensumme des Bestanteile des Adjusted EBIT vor at equity Ergebnis</s>
                        <nl/>
                        <nl/>
                      </a>
                    </be>
                  </be>
                </val>
                <key>
                  <s>Dict08</s>
                </key>
                <val>
                  <be refId="1326" clsId="CodeMultiDescVO">
                    <s key="code">Dict08</s>
                    <be key="multiDescVO" refId="1327" clsId="MultiDesc">
                      <a key="desc" refId="1328" ln="4" eid="SYS_STR">
                        <s>US</s>
                        <s>DE</s>
                        <nl/>
                        <nl/>
                      </a>
                    </be>
                  </be>
                </val>
                <key>
                  <s>Dict05</s>
                </key>
                <val>
                  <be refId="1329" clsId="CodeMultiDescVO">
                    <s key="code">Dict05</s>
                    <be key="multiDescVO" refId="1330" clsId="MultiDesc">
                      <a key="desc" refId="1331" ln="4" eid="SYS_STR">
                        <s>Other operating income</s>
                        <s>
                          Sonstige betriebliche Ertr
                          <ch cod="e4"/>
                          ge
                        </s>
                        <nl/>
                        <nl/>
                      </a>
                    </be>
                  </be>
                </val>
                <key>
                  <s>Dict01</s>
                </key>
                <val>
                  <be refId="1332" clsId="CodeMultiDescVO">
                    <s key="code">Dict01</s>
                    <be key="multiDescVO" refId="1333" clsId="MultiDesc">
                      <a key="desc" refId="1334" ln="4" eid="SYS_STR">
                        <s>Reconciliation of Income/Loss before Financial Results and Taxes </s>
                        <s>
                          <ch cod="dc"/>
                          berleitung des Ergebnisses vor Finanzergebnis und Steuern 
                        </s>
                        <nl/>
                        <nl/>
                      </a>
                    </be>
                  </be>
                </val>
                <key>
                  <s>Dict11</s>
                </key>
                <val>
                  <be refId="1335" clsId="CodeMultiDescVO">
                    <s key="code">Dict11</s>
                    <be key="multiDescVO" refId="1336" clsId="MultiDesc">
                      <a key="desc" refId="1337" ln="4" eid="SYS_STR">
                        <s>Total adj.</s>
                        <s>Summe der Anpassungen</s>
                        <nl/>
                        <nl/>
                      </a>
                    </be>
                  </be>
                </val>
                <key>
                  <s>Dict09</s>
                </key>
                <val>
                  <be refId="1338" clsId="CodeMultiDescVO">
                    <s key="code">Dict09</s>
                    <be key="multiDescVO" refId="1339" clsId="MultiDesc">
                      <a key="desc" refId="1340" ln="4" eid="SYS_STR">
                        <s>
                          <ch cod="b9"/>
                        </s>
                        <s>
                          <ch cod="b9"/>
                          <ch cod="207e"/>
                        </s>
                        <nl/>
                        <nl/>
                      </a>
                    </be>
                  </be>
                </val>
                <key>
                  <s>Dict00</s>
                </key>
                <val>
                  <be refId="1341" clsId="CodeMultiDescVO">
                    <s key="code">Dict00</s>
                    <be key="multiDescVO" refId="1342" clsId="MultiDesc">
                      <a key="desc" refId="1343" ln="4" eid="SYS_STR">
                        <s>Reconciliation of income/loss before financial results and taxes to adjusted EBIT (summarized)</s>
                        <s>
                          <ch cod="dc"/>
                          berleitung des Ergebnisses vor Finanzergebnis und Steuern zum Adj. EBIT (summarisch)
                        </s>
                        <nl/>
                        <nl/>
                      </a>
                    </be>
                  </be>
                </val>
                <key>
                  <s>Dict06</s>
                </key>
                <val>
                  <be refId="1344" clsId="CodeMultiDescVO">
                    <s key="code">Dict06</s>
                    <be key="multiDescVO" refId="1345" clsId="MultiDesc">
                      <a key="desc" refId="1346" ln="4" eid="SYS_STR">
                        <s>Cost of materials</s>
                        <s>Materialaufwand</s>
                        <nl/>
                        <nl/>
                      </a>
                    </be>
                  </be>
                </val>
                <key>
                  <s>Dict02</s>
                </key>
                <val>
                  <be refId="1347" clsId="CodeMultiDescVO">
                    <s key="code">Dict02</s>
                    <be key="multiDescVO" refId="1348" clsId="MultiDesc">
                      <a key="desc" refId="1349" ln="4" eid="SYS_STR">
                        <s>Anpassungen der Posten des Ergebnisses vor Finanzergebnis und Steuern zum Adj. EBIT</s>
                        <s>Anpassungen der Posten des Ergebnisses vor Finanzergebnis und Steuern zum Adj. EBIT</s>
                        <nl/>
                        <nl/>
                      </a>
                    </be>
                  </be>
                </val>
                <key>
                  <s>Dict12</s>
                </key>
                <val>
                  <be refId="1350" clsId="CodeMultiDescVO">
                    <s key="code">Dict12</s>
                    <be key="multiDescVO" refId="1351" clsId="MultiDesc">
                      <a key="desc" refId="1352" ln="4" eid="SYS_STR">
                        <s>
                          rechnerisch: Beteiligungsergebnis
                          <ch cod="2074"/>
                          <ch cod="207e"/>
                        </s>
                        <s>
                          rechnerisch: Beteiligungsergebnis
                          <ch cod="2074"/>
                          <ch cod="207e"/>
                        </s>
                        <nl/>
                        <nl/>
                      </a>
                    </be>
                  </be>
                </val>
                <key>
                  <s>Dict07</s>
                </key>
                <val>
                  <be refId="1353" clsId="CodeMultiDescVO">
                    <s key="code">Dict07</s>
                    <be key="multiDescVO" refId="1354" clsId="MultiDesc">
                      <a key="desc" refId="1355" ln="4" eid="SYS_STR">
                        <s>Other operating expenses</s>
                        <s>Sonstige betriebliche Aufwendungen</s>
                        <nl/>
                        <nl/>
                      </a>
                    </be>
                  </be>
                </val>
                <key>
                  <s>Dict03</s>
                </key>
                <val>
                  <be refId="1356" clsId="CodeMultiDescVO">
                    <s key="code">Dict03</s>
                    <be key="multiDescVO" refId="1357" clsId="MultiDesc">
                      <a key="desc" refId="1358" ln="4" eid="SYS_STR">
                        <s>Income statement items</s>
                        <s>Posten der Gewinn- und Verlust-Rechnung</s>
                        <nl/>
                        <nl/>
                      </a>
                    </be>
                  </be>
                </val>
                <key>
                  <s>Dict13</s>
                </key>
                <val>
                  <be refId="1359" clsId="CodeMultiDescVO">
                    <s key="code">Dict13</s>
                    <be key="multiDescVO" refId="1360" clsId="MultiDesc">
                      <a key="desc" refId="1361" ln="4" eid="SYS_STR">
                        <s>N/A</s>
                        <s>n/a</s>
                        <nl/>
                        <nl/>
                      </a>
                    </be>
                  </be>
                </val>
              </m>
              <m key="controlExpressions" refId="1362" keid="SYS_STR" veid="CodedExpControlloProspetto"/>
              <m key="inlineParameters" refId="1363" keid="SYS_STR" veid="CodedInlineParameter"/>
              <m key="queries" refId="1364" keid="SYS_STR" veid="Reporting.com.tagetik.query.IUserDefinedQueryVO,Reporting"/>
              <be key="sheets" refId="1365" clsId="FilterNode">
                <l key="dimensionOids" refId="1366" ln="0" eid="DimensionOid"/>
                <l key="AdHocParamDimensionOids" refId="1367" ln="0" eid="DimensionOid"/>
                <be key="data" refId="1368" clsId="FilterNodeData">
                  <ref key="filterNode" refId="1365"/>
                  <i key="segmentLevel">0</i>
                  <ref key="segment" refId="22"/>
                  <b key="placeHolder">N</b>
                  <ref key="weight" refId="23"/>
                  <be key="textMatchingCondition" refId="136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370" keid="SYS_STR" veid="ElaborationsLauncher"/>
              <m key="actionLists" refId="1371" keid="SYS_STR" veid="Reporting.com.tagetik.actionlist.ISnapshotActionList,Reporting"/>
              <l key="areas" refId="1372" ln="2" eid="SYS_STR">
                <s>
                  <ch cod="dc"/>
                  berleitungEBIT
                </s>
                <s>VIstFassung</s>
              </l>
              <l key="charts" refId="1373" ln="0" eid="SYS_STR"/>
              <l key="pivots" refId="1374" ln="0" eid="SYS_STR"/>
            </be>
          </val>
          <key>
            <s>Template08</s>
          </key>
          <val>
            <be refId="1375" clsId="ReportTemplateVO">
              <s key="code">Template08</s>
              <s key="desc">Adjusted EBIT Recons clean AJ</s>
              <m key="matrices" refId="1376" keid="SYS_STR" veid="Reporting.com.tagetik.tables.IMatrixPositionBlockVO,Reporting"/>
              <m key="cellFields" refId="1377" keid="SYS_STR" veid="CodeCellField"/>
              <m key="dictionary" refId="1378" keid="SYS_STR" veid="CodeMultiDescVO"/>
              <m key="controlExpressions" refId="1379" keid="SYS_STR" veid="CodedExpControlloProspetto"/>
              <m key="inlineParameters" refId="1380" keid="SYS_STR" veid="CodedInlineParameter"/>
              <m key="queries" refId="1381" keid="SYS_STR" veid="Reporting.com.tagetik.query.IUserDefinedQueryVO,Reporting"/>
              <be key="sheets" refId="1382" clsId="FilterNode">
                <l key="dimensionOids" refId="1383" ln="0" eid="DimensionOid"/>
                <l key="AdHocParamDimensionOids" refId="1384" ln="0" eid="DimensionOid"/>
                <be key="data" refId="1385" clsId="FilterNodeData">
                  <ref key="filterNode" refId="1382"/>
                  <i key="segmentLevel">0</i>
                  <ref key="segment" refId="22"/>
                  <b key="placeHolder">N</b>
                  <ref key="weight" refId="23"/>
                  <be key="textMatchingCondition" refId="13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387" keid="SYS_STR" veid="ElaborationsLauncher"/>
              <m key="actionLists" refId="1388" keid="SYS_STR" veid="Reporting.com.tagetik.actionlist.ISnapshotActionList,Reporting"/>
              <l key="areas" refId="1389" ln="0" eid="SYS_STR"/>
              <l key="charts" refId="1390" ln="0" eid="SYS_STR"/>
              <l key="pivots" refId="1391" ln="0" eid="SYS_STR"/>
            </be>
          </val>
          <key>
            <s>Template01</s>
          </key>
          <val>
            <be refId="1392" clsId="ReportTemplateVO">
              <s key="code">Template01</s>
              <s key="desc">Statement of Income Quarter</s>
              <m key="matrices" refId="1393" keid="SYS_STR" veid="Reporting.com.tagetik.tables.IMatrixPositionBlockVO,Reporting"/>
              <m key="cellFields" refId="1394" keid="SYS_STR" veid="CodeCellField"/>
              <m key="dictionary" refId="1395" keid="SYS_STR" veid="CodeMultiDescVO">
                <key>
                  <s>Dict00</s>
                </key>
                <val>
                  <be refId="1396" clsId="CodeMultiDescVO">
                    <s key="code">Dict00</s>
                    <be key="multiDescVO" refId="1397" clsId="MultiDesc">
                      <a key="desc" refId="1398" ln="4" eid="SYS_STR">
                        <s>US</s>
                        <s>DE</s>
                        <nl/>
                        <nl/>
                      </a>
                    </be>
                  </be>
                </val>
                <key>
                  <s>Dict03</s>
                </key>
                <val>
                  <be refId="1399" clsId="CodeMultiDescVO">
                    <s key="code">Dict03</s>
                    <be key="multiDescVO" refId="1400" clsId="MultiDesc">
                      <a key="desc" refId="1401" ln="4" eid="SYS_STR">
                        <s>Note</s>
                        <s>Anhang</s>
                        <nl/>
                        <nl/>
                      </a>
                    </be>
                  </be>
                </val>
              </m>
              <m key="controlExpressions" refId="1402" keid="SYS_STR" veid="CodedExpControlloProspetto"/>
              <m key="inlineParameters" refId="1403" keid="SYS_STR" veid="CodedInlineParameter"/>
              <m key="queries" refId="1404" keid="SYS_STR" veid="Reporting.com.tagetik.query.IUserDefinedQueryVO,Reporting"/>
              <be key="sheets" refId="1405" clsId="FilterNode">
                <l key="dimensionOids" refId="1406" ln="0" eid="DimensionOid"/>
                <l key="AdHocParamDimensionOids" refId="1407" ln="0" eid="DimensionOid"/>
                <be key="data" refId="1408" clsId="FilterNodeData">
                  <ref key="filterNode" refId="1405"/>
                  <i key="segmentLevel">0</i>
                  <ref key="segment" refId="22"/>
                  <b key="placeHolder">N</b>
                  <ref key="weight" refId="23"/>
                  <be key="textMatchingCondition" refId="140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410" keid="SYS_STR" veid="ElaborationsLauncher"/>
              <m key="actionLists" refId="1411" keid="SYS_STR" veid="Reporting.com.tagetik.actionlist.ISnapshotActionList,Reporting"/>
              <l key="areas" refId="1412" ln="2" eid="SYS_STR">
                <s>GuV_PL_Quarter</s>
                <s>GuV1Quarter</s>
              </l>
              <l key="charts" refId="1413" ln="0" eid="SYS_STR"/>
              <l key="pivots" refId="1414" ln="0" eid="SYS_STR"/>
            </be>
          </val>
          <key>
            <s>Template00</s>
          </key>
          <val>
            <be refId="1415" clsId="ReportTemplateVO">
              <s key="code">Template00</s>
              <s key="desc">PnL</s>
              <m key="matrices" refId="1416" keid="SYS_STR" veid="Reporting.com.tagetik.tables.IMatrixPositionBlockVO,Reporting">
                <key>
                  <s>Matrix01</s>
                </key>
                <val>
                  <be refId="1417" clsId="MatrixPositionBlockVO">
                    <s key="positionID">Matrix01</s>
                    <be key="rows" refId="1418" clsId="FilterNode">
                      <l key="dimensionOids" refId="1419" ln="0" eid="DimensionOid"/>
                      <l key="AdHocParamDimensionOids" refId="1420" ln="0" eid="DimensionOid"/>
                      <be key="data" refId="1421" clsId="FilterNodeData">
                        <be key="filterNode" refId="1422" clsId="FilterNode">
                          <l key="dimensionOids" refId="1423" ln="0" eid="DimensionOid"/>
                          <l key="AdHocParamDimensionOids" refId="1424" ln="0" eid="DimensionOid"/>
                          <be key="data" refId="1425" clsId="FilterNodeData">
                            <ref key="filterNode" refId="1422"/>
                            <i key="segmentLevel">0</i>
                            <ref key="segment" refId="22"/>
                            <b key="placeHolder">N</b>
                            <ref key="weight" refId="23"/>
                            <be key="textMatchingCondition" refId="142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427" ln="25" eid="Framework.com.tagetik.trees.INode,framework">
                            <be refId="1428" clsId="FilterNode">
                              <l key="dimensionOids" refId="1429" ln="1" eid="DimensionOid">
                                <cust clsId="DimensionOid">564F43-4E-43444D30327C30303130----53-45</cust>
                              </l>
                              <l key="AdHocParamDimensionOids" refId="1430" ln="0" eid="DimensionOid"/>
                              <be key="data" refId="1431" clsId="FilterNodeData">
                                <ref key="filterNode" refId="1428"/>
                                <s key="dim">VOC</s>
                                <i key="segmentLevel">0</i>
                                <ref key="segment" refId="22"/>
                                <b key="placeHolder">N</b>
                                <ref key="weight" refId="23"/>
                                <be key="textMatchingCondition" refId="143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33" keid="SYS_STR" veid="EFReportingNodeType">
                                  <key>
                                    <s>564F43-4E-43444D30327C30303330----53-45</s>
                                  </key>
                                  <val>
                                    <e refId="1434" id="EFReportingNodeType">VR</e>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e refId="1435" id="EFReportingNodeType">VF</e>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e refId="1436" id="EFReportingNodeType">VD</e>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79</cust>
                              <i key="index">0</i>
                              <ref key="parent" refId="1422"/>
                            </be>
                            <be refId="1437" clsId="FilterNode">
                              <l key="dimensionOids" refId="1438" ln="1" eid="DimensionOid">
                                <cust clsId="DimensionOid">564F43-4E-43444D30327C30303230----53-45</cust>
                              </l>
                              <l key="AdHocParamDimensionOids" refId="1439" ln="0" eid="DimensionOid"/>
                              <be key="data" refId="1440" clsId="FilterNodeData">
                                <ref key="filterNode" refId="1437"/>
                                <s key="dim">VOC</s>
                                <i key="segmentLevel">0</i>
                                <ref key="segment" refId="22"/>
                                <b key="placeHolder">N</b>
                                <ref key="weight" refId="23"/>
                                <be key="textMatchingCondition" refId="14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42"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80</cust>
                              <i key="index">0</i>
                              <ref key="parent" refId="1422"/>
                            </be>
                            <be refId="1443" clsId="FilterNode">
                              <l key="dimensionOids" refId="1444" ln="1" eid="DimensionOid">
                                <cust clsId="DimensionOid">564F43-4E-43444D30327C30303330----53-45</cust>
                              </l>
                              <l key="AdHocParamDimensionOids" refId="1445" ln="0" eid="DimensionOid"/>
                              <be key="data" refId="1446" clsId="FilterNodeData">
                                <ref key="filterNode" refId="1443"/>
                                <s key="dim">VOC</s>
                                <i key="segmentLevel">0</i>
                                <ref key="segment" refId="22"/>
                                <b key="placeHolder">N</b>
                                <ref key="weight" refId="23"/>
                                <be key="textMatchingCondition" refId="14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48"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81</cust>
                              <i key="index">0</i>
                              <ref key="parent" refId="1422"/>
                            </be>
                            <be refId="1449" clsId="FilterNode">
                              <l key="dimensionOids" refId="1450" ln="1" eid="DimensionOid">
                                <cust clsId="DimensionOid">564F43-4E-43444D30327C30303430----53-45</cust>
                              </l>
                              <l key="AdHocParamDimensionOids" refId="1451" ln="0" eid="DimensionOid"/>
                              <be key="data" refId="1452" clsId="FilterNodeData">
                                <ref key="filterNode" refId="1449"/>
                                <s key="dim">VOC</s>
                                <i key="segmentLevel">0</i>
                                <ref key="segment" refId="22"/>
                                <b key="placeHolder">N</b>
                                <ref key="weight" refId="23"/>
                                <be key="textMatchingCondition" refId="145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54"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82</cust>
                              <i key="index">0</i>
                              <ref key="parent" refId="1422"/>
                            </be>
                            <be refId="1455" clsId="FilterNode">
                              <l key="dimensionOids" refId="1456" ln="1" eid="DimensionOid">
                                <cust clsId="DimensionOid">564F43-4E-43444D30327C30303530----53-45</cust>
                              </l>
                              <l key="AdHocParamDimensionOids" refId="1457" ln="0" eid="DimensionOid"/>
                              <be key="data" refId="1458" clsId="FilterNodeData">
                                <ref key="filterNode" refId="1455"/>
                                <s key="dim">VOC</s>
                                <i key="segmentLevel">0</i>
                                <ref key="segment" refId="22"/>
                                <b key="placeHolder">N</b>
                                <ref key="weight" refId="23"/>
                                <be key="textMatchingCondition" refId="14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60"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83</cust>
                              <i key="index">0</i>
                              <ref key="parent" refId="1422"/>
                            </be>
                            <be refId="1461" clsId="FilterNode">
                              <l key="dimensionOids" refId="1462" ln="1" eid="DimensionOid">
                                <cust clsId="DimensionOid">564F43-4E-43444D30327C30303630----53-45</cust>
                              </l>
                              <l key="AdHocParamDimensionOids" refId="1463" ln="0" eid="DimensionOid"/>
                              <be key="data" refId="1464" clsId="FilterNodeData">
                                <ref key="filterNode" refId="1461"/>
                                <s key="dim">VOC</s>
                                <i key="segmentLevel">0</i>
                                <ref key="segment" refId="22"/>
                                <b key="placeHolder">N</b>
                                <ref key="weight" refId="23"/>
                                <be key="textMatchingCondition" refId="146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66"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84</cust>
                              <i key="index">0</i>
                              <ref key="parent" refId="1422"/>
                            </be>
                            <be refId="1467" clsId="FilterNode">
                              <l key="dimensionOids" refId="1468" ln="1" eid="DimensionOid">
                                <cust clsId="DimensionOid">564F43-4E-43444D30327C30303730----53-45</cust>
                              </l>
                              <l key="AdHocParamDimensionOids" refId="1469" ln="0" eid="DimensionOid"/>
                              <be key="data" refId="1470" clsId="FilterNodeData">
                                <ref key="filterNode" refId="1467"/>
                                <s key="dim">VOC</s>
                                <i key="segmentLevel">0</i>
                                <ref key="segment" refId="22"/>
                                <b key="placeHolder">N</b>
                                <ref key="weight" refId="23"/>
                                <be key="textMatchingCondition" refId="14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72"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85</cust>
                              <i key="index">0</i>
                              <ref key="parent" refId="1422"/>
                            </be>
                            <be refId="1473" clsId="FilterNode">
                              <l key="dimensionOids" refId="1474" ln="1" eid="DimensionOid">
                                <cust clsId="DimensionOid">564F43-4E-43444D30327C30303830----53-45</cust>
                              </l>
                              <l key="AdHocParamDimensionOids" refId="1475" ln="0" eid="DimensionOid"/>
                              <be key="data" refId="1476" clsId="FilterNodeData">
                                <ref key="filterNode" refId="1473"/>
                                <s key="dim">VOC</s>
                                <i key="segmentLevel">0</i>
                                <ref key="segment" refId="22"/>
                                <b key="placeHolder">N</b>
                                <ref key="weight" refId="23"/>
                                <be key="textMatchingCondition" refId="147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78"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86</cust>
                              <i key="index">0</i>
                              <ref key="parent" refId="1422"/>
                            </be>
                            <be refId="1479" clsId="FilterNode">
                              <l key="dimensionOids" refId="1480" ln="1" eid="DimensionOid">
                                <cust clsId="DimensionOid">564F43-4E-43444D30327C30303930----53-45</cust>
                              </l>
                              <l key="AdHocParamDimensionOids" refId="1481" ln="0" eid="DimensionOid"/>
                              <be key="data" refId="1482" clsId="FilterNodeData">
                                <ref key="filterNode" refId="1479"/>
                                <s key="dim">VOC</s>
                                <i key="segmentLevel">0</i>
                                <ref key="segment" refId="22"/>
                                <b key="placeHolder">N</b>
                                <ref key="weight" refId="23"/>
                                <be key="textMatchingCondition" refId="14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84"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87</cust>
                              <i key="index">0</i>
                              <ref key="parent" refId="1422"/>
                            </be>
                            <be refId="1485" clsId="FilterNode">
                              <l key="dimensionOids" refId="1486" ln="1" eid="DimensionOid">
                                <cust clsId="DimensionOid">564F43-4E-43444D30327C30313030----53-45</cust>
                              </l>
                              <l key="AdHocParamDimensionOids" refId="1487" ln="0" eid="DimensionOid"/>
                              <be key="data" refId="1488" clsId="FilterNodeData">
                                <ref key="filterNode" refId="1485"/>
                                <s key="dim">VOC</s>
                                <i key="segmentLevel">0</i>
                                <ref key="segment" refId="22"/>
                                <b key="placeHolder">N</b>
                                <ref key="weight" refId="23"/>
                                <be key="textMatchingCondition" refId="148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90"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88</cust>
                              <i key="index">0</i>
                              <ref key="parent" refId="1422"/>
                            </be>
                            <be refId="1491" clsId="FilterNode">
                              <l key="dimensionOids" refId="1492" ln="1" eid="DimensionOid">
                                <cust clsId="DimensionOid">564F43-4E-43444D30327C30313130----53-45</cust>
                              </l>
                              <l key="AdHocParamDimensionOids" refId="1493" ln="0" eid="DimensionOid"/>
                              <be key="data" refId="1494" clsId="FilterNodeData">
                                <ref key="filterNode" refId="1491"/>
                                <s key="dim">VOC</s>
                                <i key="segmentLevel">0</i>
                                <ref key="segment" refId="22"/>
                                <b key="placeHolder">N</b>
                                <ref key="weight" refId="23"/>
                                <be key="textMatchingCondition" refId="14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496"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89</cust>
                              <i key="index">0</i>
                              <ref key="parent" refId="1422"/>
                            </be>
                            <be refId="1497" clsId="FilterNode">
                              <l key="dimensionOids" refId="1498" ln="1" eid="DimensionOid">
                                <cust clsId="DimensionOid">564F43-4E-43444D30327C30313230----53-45</cust>
                              </l>
                              <l key="AdHocParamDimensionOids" refId="1499" ln="0" eid="DimensionOid"/>
                              <be key="data" refId="1500" clsId="FilterNodeData">
                                <ref key="filterNode" refId="1497"/>
                                <s key="dim">VOC</s>
                                <i key="segmentLevel">0</i>
                                <ref key="segment" refId="22"/>
                                <b key="placeHolder">N</b>
                                <ref key="weight" refId="23"/>
                                <be key="textMatchingCondition" refId="15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02"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90</cust>
                              <i key="index">0</i>
                              <ref key="parent" refId="1422"/>
                            </be>
                            <be refId="1503" clsId="FilterNode">
                              <l key="dimensionOids" refId="1504" ln="1" eid="DimensionOid">
                                <cust clsId="DimensionOid">564F43-4E-43444D30327C30313330----53-45</cust>
                              </l>
                              <l key="AdHocParamDimensionOids" refId="1505" ln="0" eid="DimensionOid"/>
                              <be key="data" refId="1506" clsId="FilterNodeData">
                                <ref key="filterNode" refId="1503"/>
                                <s key="dim">VOC</s>
                                <i key="segmentLevel">0</i>
                                <ref key="segment" refId="22"/>
                                <b key="placeHolder">N</b>
                                <ref key="weight" refId="23"/>
                                <be key="textMatchingCondition" refId="150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08"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91</cust>
                              <i key="index">0</i>
                              <ref key="parent" refId="1422"/>
                            </be>
                            <be refId="1509" clsId="FilterNode">
                              <l key="dimensionOids" refId="1510" ln="1" eid="DimensionOid">
                                <cust clsId="DimensionOid">564F43-4E-43444D30327C30313430----53-45</cust>
                              </l>
                              <l key="AdHocParamDimensionOids" refId="1511" ln="0" eid="DimensionOid"/>
                              <be key="data" refId="1512" clsId="FilterNodeData">
                                <ref key="filterNode" refId="1509"/>
                                <s key="dim">VOC</s>
                                <i key="segmentLevel">0</i>
                                <ref key="segment" refId="22"/>
                                <b key="placeHolder">N</b>
                                <ref key="weight" refId="23"/>
                                <be key="textMatchingCondition" refId="151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14"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92</cust>
                              <i key="index">0</i>
                              <ref key="parent" refId="1422"/>
                            </be>
                            <be refId="1515" clsId="FilterNode">
                              <l key="dimensionOids" refId="1516" ln="1" eid="DimensionOid">
                                <cust clsId="DimensionOid">564F43-4E-43444D30327C30313530----53-45</cust>
                              </l>
                              <l key="AdHocParamDimensionOids" refId="1517" ln="0" eid="DimensionOid"/>
                              <be key="data" refId="1518" clsId="FilterNodeData">
                                <ref key="filterNode" refId="1515"/>
                                <s key="dim">VOC</s>
                                <i key="segmentLevel">0</i>
                                <ref key="segment" refId="22"/>
                                <b key="placeHolder">N</b>
                                <ref key="weight" refId="23"/>
                                <be key="textMatchingCondition" refId="151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20"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93</cust>
                              <i key="index">0</i>
                              <ref key="parent" refId="1422"/>
                            </be>
                            <be refId="1521" clsId="FilterNode">
                              <l key="dimensionOids" refId="1522" ln="1" eid="DimensionOid">
                                <cust clsId="DimensionOid">564F43-4E-43444D30327C30313630----53-45</cust>
                              </l>
                              <l key="AdHocParamDimensionOids" refId="1523" ln="0" eid="DimensionOid"/>
                              <be key="data" refId="1524" clsId="FilterNodeData">
                                <ref key="filterNode" refId="1521"/>
                                <s key="dim">VOC</s>
                                <i key="segmentLevel">0</i>
                                <ref key="segment" refId="22"/>
                                <b key="placeHolder">N</b>
                                <ref key="weight" refId="23"/>
                                <be key="textMatchingCondition" refId="152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26"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94</cust>
                              <i key="index">0</i>
                              <ref key="parent" refId="1422"/>
                            </be>
                            <be refId="1527" clsId="FilterNode">
                              <l key="dimensionOids" refId="1528" ln="1" eid="DimensionOid">
                                <cust clsId="DimensionOid">564F43-4E-43444D30327C30313730----53-45</cust>
                              </l>
                              <l key="AdHocParamDimensionOids" refId="1529" ln="0" eid="DimensionOid"/>
                              <be key="data" refId="1530" clsId="FilterNodeData">
                                <ref key="filterNode" refId="1527"/>
                                <s key="dim">VOC</s>
                                <i key="segmentLevel">0</i>
                                <ref key="segment" refId="22"/>
                                <b key="placeHolder">N</b>
                                <ref key="weight" refId="23"/>
                                <be key="textMatchingCondition" refId="153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32"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95</cust>
                              <i key="index">0</i>
                              <ref key="parent" refId="1422"/>
                            </be>
                            <be refId="1533" clsId="FilterNode">
                              <l key="dimensionOids" refId="1534" ln="1" eid="DimensionOid">
                                <cust clsId="DimensionOid">564F43-4E-43444D30327C30313830----53-45</cust>
                              </l>
                              <l key="AdHocParamDimensionOids" refId="1535" ln="0" eid="DimensionOid"/>
                              <be key="data" refId="1536" clsId="FilterNodeData">
                                <ref key="filterNode" refId="1533"/>
                                <s key="dim">VOC</s>
                                <i key="segmentLevel">0</i>
                                <ref key="segment" refId="22"/>
                                <b key="placeHolder">N</b>
                                <ref key="weight" refId="23"/>
                                <be key="textMatchingCondition" refId="153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38"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96</cust>
                              <i key="index">0</i>
                              <ref key="parent" refId="1422"/>
                            </be>
                            <be refId="1539" clsId="FilterNode">
                              <l key="dimensionOids" refId="1540" ln="1" eid="DimensionOid">
                                <cust clsId="DimensionOid">564F43-4E-43444D30327C30313930----53-45</cust>
                              </l>
                              <l key="AdHocParamDimensionOids" refId="1541" ln="0" eid="DimensionOid"/>
                              <be key="data" refId="1542" clsId="FilterNodeData">
                                <ref key="filterNode" refId="1539"/>
                                <s key="dim">VOC</s>
                                <i key="segmentLevel">0</i>
                                <ref key="segment" refId="22"/>
                                <b key="placeHolder">N</b>
                                <ref key="weight" refId="23"/>
                                <be key="textMatchingCondition" refId="154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44"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97</cust>
                              <i key="index">0</i>
                              <ref key="parent" refId="1422"/>
                            </be>
                            <be refId="1545" clsId="FilterNode">
                              <l key="dimensionOids" refId="1546" ln="1" eid="DimensionOid">
                                <cust clsId="DimensionOid">564F43-4E-43444D30327C30323030----53-45</cust>
                              </l>
                              <l key="AdHocParamDimensionOids" refId="1547" ln="0" eid="DimensionOid"/>
                              <be key="data" refId="1548" clsId="FilterNodeData">
                                <ref key="filterNode" refId="1545"/>
                                <s key="dim">VOC</s>
                                <i key="segmentLevel">0</i>
                                <ref key="segment" refId="22"/>
                                <b key="placeHolder">N</b>
                                <ref key="weight" refId="23"/>
                                <be key="textMatchingCondition" refId="154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50"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98</cust>
                              <i key="index">0</i>
                              <ref key="parent" refId="1422"/>
                            </be>
                            <be refId="1551" clsId="FilterNode">
                              <l key="dimensionOids" refId="1552" ln="1" eid="DimensionOid">
                                <cust clsId="DimensionOid">564F43-4E-43444D30327C30323130----53-45</cust>
                              </l>
                              <l key="AdHocParamDimensionOids" refId="1553" ln="0" eid="DimensionOid"/>
                              <be key="data" refId="1554" clsId="FilterNodeData">
                                <ref key="filterNode" refId="1551"/>
                                <s key="dim">VOC</s>
                                <i key="segmentLevel">0</i>
                                <ref key="segment" refId="22"/>
                                <b key="placeHolder">N</b>
                                <ref key="weight" refId="23"/>
                                <be key="textMatchingCondition" refId="15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56"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99</cust>
                              <i key="index">0</i>
                              <ref key="parent" refId="1422"/>
                            </be>
                            <be refId="1557" clsId="FilterNode">
                              <l key="dimensionOids" refId="1558" ln="1" eid="DimensionOid">
                                <cust clsId="DimensionOid">564F43-4E-43444D30327C30323230----53-45</cust>
                              </l>
                              <l key="AdHocParamDimensionOids" refId="1559" ln="0" eid="DimensionOid"/>
                              <be key="data" refId="1560" clsId="FilterNodeData">
                                <ref key="filterNode" refId="1557"/>
                                <s key="dim">VOC</s>
                                <i key="segmentLevel">0</i>
                                <ref key="segment" refId="22"/>
                                <b key="placeHolder">N</b>
                                <ref key="weight" refId="23"/>
                                <be key="textMatchingCondition" refId="15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62"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100</cust>
                              <i key="index">0</i>
                              <ref key="parent" refId="1422"/>
                            </be>
                            <be refId="1563" clsId="FilterNode">
                              <l key="dimensionOids" refId="1564" ln="1" eid="DimensionOid">
                                <cust clsId="DimensionOid">564F43-4E-43444D30327C30323330----53-45</cust>
                              </l>
                              <l key="AdHocParamDimensionOids" refId="1565" ln="0" eid="DimensionOid"/>
                              <be key="data" refId="1566" clsId="FilterNodeData">
                                <ref key="filterNode" refId="1563"/>
                                <s key="dim">VOC</s>
                                <i key="segmentLevel">0</i>
                                <ref key="segment" refId="22"/>
                                <b key="placeHolder">N</b>
                                <ref key="weight" refId="23"/>
                                <be key="textMatchingCondition" refId="15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68"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101</cust>
                              <i key="index">0</i>
                              <ref key="parent" refId="1422"/>
                            </be>
                            <be refId="1569" clsId="FilterNode">
                              <l key="dimensionOids" refId="1570" ln="1" eid="DimensionOid">
                                <cust clsId="DimensionOid">564F43-4E-43444D30327C30323430----53-45</cust>
                              </l>
                              <l key="AdHocParamDimensionOids" refId="1571" ln="0" eid="DimensionOid"/>
                              <be key="data" refId="1572" clsId="FilterNodeData">
                                <ref key="filterNode" refId="1569"/>
                                <s key="dim">VOC</s>
                                <i key="segmentLevel">0</i>
                                <ref key="segment" refId="22"/>
                                <b key="placeHolder">N</b>
                                <ref key="weight" refId="23"/>
                                <be key="textMatchingCondition" refId="157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74"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102</cust>
                              <i key="index">0</i>
                              <ref key="parent" refId="1422"/>
                            </be>
                            <be refId="1575" clsId="FilterNode">
                              <l key="dimensionOids" refId="1576" ln="1" eid="DimensionOid">
                                <cust clsId="DimensionOid">564F43-4E-43444D30327C30323530----53-45</cust>
                              </l>
                              <l key="AdHocParamDimensionOids" refId="1577" ln="0" eid="DimensionOid"/>
                              <be key="data" refId="1578" clsId="FilterNodeData">
                                <ref key="filterNode" refId="1575"/>
                                <s key="dim">VOC</s>
                                <i key="segmentLevel">0</i>
                                <ref key="segment" refId="22"/>
                                <b key="placeHolder">N</b>
                                <ref key="weight" refId="23"/>
                                <be key="textMatchingCondition" refId="157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580"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103</cust>
                              <i key="index">0</i>
                              <ref key="parent" refId="1422"/>
                            </be>
                          </l>
                        </be>
                        <i key="segmentLevel">0</i>
                        <ref key="segment" refId="22"/>
                        <b key="placeHolder">N</b>
                        <ref key="weight" refId="23"/>
                        <be key="textMatchingCondition" refId="158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582" ln="62" eid="Framework.com.tagetik.trees.INode,framework">
                        <be refId="1583" clsId="FilterNode">
                          <l key="dimensionOids" refId="1584" ln="1" eid="DimensionOid">
                            <cust clsId="DimensionOid">564F435F413031-45-33303031313131303030---</cust>
                          </l>
                          <l key="AdHocParamDimensionOids" refId="1585" ln="0" eid="DimensionOid"/>
                          <be key="data" refId="1586" clsId="FilterNodeData">
                            <ref key="filterNode" refId="1583"/>
                            <s key="dim">VOC_A01</s>
                            <i key="segmentLevel">0</i>
                            <ref key="segment" refId="22"/>
                            <be key="HideRC" refId="1587" clsId="HideRCBean">
                              <e key="HideMode" refId="1588" id="HideRCSEnum">HA</e>
                              <b key="ExcludeFormulas">N</b>
                              <b key="ExcludeTextCells">N</b>
                              <b key="ExcludeHeaders">S</b>
                              <b key="CheckAllMatrices">N</b>
                              <b key="hideEditableCells">N</b>
                            </be>
                            <b key="placeHolder">N</b>
                            <ref key="weight" refId="23"/>
                            <be key="textMatchingCondition" refId="1589" clsId="TextMatchingCondition">
                              <ref key="op" refId="25"/>
                              <s key="val"/>
                            </be>
                            <ref key="change" refId="26"/>
                            <ref key="dataType" refId="27"/>
                            <b key="prevailingDataType">N</b>
                            <ref key="editability" refId="28"/>
                            <b key="signChange">S</b>
                            <b key="nativeSignChange">N</b>
                            <l key="nav" refId="1590" ln="0" eid="ScenarioModifierValue"/>
                            <i key="sco">0</i>
                            <b key="applyFiltersForForcedScenarioPeriodoMap">N</b>
                            <b key="lineSplit">N</b>
                            <b key="addRCRow">N</b>
                            <b key="complementary">N</b>
                            <ref key="periodicCalculation" refId="53"/>
                            <b key="breakLevelSubtotal">N</b>
                            <b key="alreadyDrilled">N</b>
                            <m key="nodeTypes" refId="1591" keid="SYS_STR" veid="EFReportingNodeType">
                              <key>
                                <s>564F435F413031-45-33303031313131303030---</s>
                              </key>
                              <val>
                                <ref refId="55"/>
                              </val>
                            </m>
                            <b key="multiSelection">N</b>
                          </be>
                          <cust key="id" clsId="FilterOid">104</cust>
                          <s key="cod"/>
                          <s key="desc"/>
                          <i key="index">0</i>
                          <l key="children" refId="1592" ln="0" eid="Framework.com.tagetik.trees.INode,framework"/>
                          <ref key="parent" refId="1418"/>
                        </be>
                        <be refId="1593" clsId="FilterNode">
                          <l key="dimensionOids" refId="1594" ln="1" eid="DimensionOid">
                            <cust clsId="DimensionOid">564F435F413031-45-33303031313132303030---</cust>
                          </l>
                          <l key="AdHocParamDimensionOids" refId="1595" ln="0" eid="DimensionOid"/>
                          <be key="data" refId="1596" clsId="FilterNodeData">
                            <ref key="filterNode" refId="1593"/>
                            <s key="dim">VOC_A01</s>
                            <i key="segmentLevel">0</i>
                            <ref key="segment" refId="22"/>
                            <be key="HideRC" refId="1597" clsId="HideRCBean">
                              <ref key="HideMode" refId="1588"/>
                              <b key="ExcludeFormulas">N</b>
                              <b key="ExcludeTextCells">N</b>
                              <b key="ExcludeHeaders">S</b>
                              <b key="CheckAllMatrices">N</b>
                              <b key="hideEditableCells">N</b>
                            </be>
                            <b key="placeHolder">N</b>
                            <ref key="weight" refId="23"/>
                            <be key="textMatchingCondition" refId="1598" clsId="TextMatchingCondition">
                              <ref key="op" refId="25"/>
                              <s key="val"/>
                            </be>
                            <ref key="change" refId="26"/>
                            <ref key="dataType" refId="27"/>
                            <b key="prevailingDataType">N</b>
                            <ref key="editability" refId="28"/>
                            <b key="signChange">S</b>
                            <b key="nativeSignChange">N</b>
                            <l key="nav" refId="1599" ln="0" eid="ScenarioModifierValue"/>
                            <i key="sco">0</i>
                            <b key="applyFiltersForForcedScenarioPeriodoMap">N</b>
                            <b key="lineSplit">N</b>
                            <b key="addRCRow">N</b>
                            <b key="complementary">N</b>
                            <ref key="periodicCalculation" refId="53"/>
                            <b key="breakLevelSubtotal">N</b>
                            <b key="alreadyDrilled">N</b>
                            <m key="nodeTypes" refId="1600" keid="SYS_STR" veid="EFReportingNodeType">
                              <key>
                                <s>564F435F413031-45-33303031313132303030---</s>
                              </key>
                              <val>
                                <ref refId="55"/>
                              </val>
                            </m>
                            <b key="multiSelection">N</b>
                          </be>
                          <cust key="id" clsId="FilterOid">105</cust>
                          <s key="cod"/>
                          <s key="desc"/>
                          <i key="index">1</i>
                          <l key="children" refId="1601" ln="0" eid="Framework.com.tagetik.trees.INode,framework"/>
                          <ref key="parent" refId="1418"/>
                        </be>
                        <be refId="1602" clsId="FilterNode">
                          <l key="dimensionOids" refId="1603" ln="1" eid="DimensionOid">
                            <cust clsId="DimensionOid">564F435F413031-4E-33303031313130303030---</cust>
                          </l>
                          <l key="AdHocParamDimensionOids" refId="1604" ln="0" eid="DimensionOid"/>
                          <be key="data" refId="1605" clsId="FilterNodeData">
                            <ref key="filterNode" refId="1602"/>
                            <s key="dim">VOC_A01</s>
                            <i key="segmentLevel">0</i>
                            <ref key="segment" refId="22"/>
                            <be key="HideRC" refId="1606" clsId="HideRCBean">
                              <ref key="HideMode" refId="1588"/>
                              <b key="ExcludeFormulas">N</b>
                              <b key="ExcludeTextCells">N</b>
                              <b key="ExcludeHeaders">S</b>
                              <b key="CheckAllMatrices">N</b>
                              <b key="hideEditableCells">N</b>
                            </be>
                            <b key="placeHolder">N</b>
                            <ref key="weight" refId="23"/>
                            <be key="textMatchingCondition" refId="1607" clsId="TextMatchingCondition">
                              <ref key="op" refId="25"/>
                              <s key="val"/>
                            </be>
                            <ref key="change" refId="26"/>
                            <ref key="dataType" refId="27"/>
                            <b key="prevailingDataType">N</b>
                            <ref key="editability" refId="28"/>
                            <b key="signChange">S</b>
                            <b key="nativeSignChange">N</b>
                            <l key="nav" refId="1608" ln="0" eid="ScenarioModifierValue"/>
                            <i key="sco">0</i>
                            <b key="applyFiltersForForcedScenarioPeriodoMap">N</b>
                            <b key="lineSplit">N</b>
                            <b key="addRCRow">N</b>
                            <b key="complementary">N</b>
                            <ref key="periodicCalculation" refId="53"/>
                            <b key="breakLevelSubtotal">N</b>
                            <b key="alreadyDrilled">N</b>
                            <m key="nodeTypes" refId="1609" keid="SYS_STR" veid="EFReportingNodeType">
                              <key>
                                <s>564F435F413031-4E-33303031313130303030---</s>
                              </key>
                              <val>
                                <ref refId="55"/>
                              </val>
                            </m>
                            <b key="multiSelection">N</b>
                          </be>
                          <cust key="id" clsId="FilterOid">106</cust>
                          <s key="cod"/>
                          <s key="desc"/>
                          <i key="index">2</i>
                          <l key="children" refId="1610" ln="0" eid="Framework.com.tagetik.trees.INode,framework"/>
                          <ref key="parent" refId="1418"/>
                        </be>
                        <be refId="1611" clsId="FilterNode">
                          <l key="dimensionOids" refId="1612" ln="1" eid="DimensionOid">
                            <cust clsId="DimensionOid">564F435F413031-45-33303031313231303030---</cust>
                          </l>
                          <l key="AdHocParamDimensionOids" refId="1613" ln="0" eid="DimensionOid"/>
                          <be key="data" refId="1614" clsId="FilterNodeData">
                            <ref key="filterNode" refId="1611"/>
                            <s key="dim">VOC_A01</s>
                            <i key="segmentLevel">0</i>
                            <ref key="segment" refId="22"/>
                            <be key="HideRC" refId="1615" clsId="HideRCBean">
                              <ref key="HideMode" refId="1588"/>
                              <b key="ExcludeFormulas">N</b>
                              <b key="ExcludeTextCells">N</b>
                              <b key="ExcludeHeaders">S</b>
                              <b key="CheckAllMatrices">N</b>
                              <b key="hideEditableCells">N</b>
                            </be>
                            <b key="placeHolder">N</b>
                            <ref key="weight" refId="23"/>
                            <be key="textMatchingCondition" refId="1616" clsId="TextMatchingCondition">
                              <ref key="op" refId="25"/>
                              <s key="val"/>
                            </be>
                            <ref key="change" refId="26"/>
                            <ref key="dataType" refId="27"/>
                            <b key="prevailingDataType">N</b>
                            <ref key="editability" refId="28"/>
                            <b key="signChange">S</b>
                            <b key="nativeSignChange">N</b>
                            <l key="nav" refId="1617" ln="0" eid="ScenarioModifierValue"/>
                            <i key="sco">0</i>
                            <b key="applyFiltersForForcedScenarioPeriodoMap">N</b>
                            <b key="lineSplit">N</b>
                            <b key="addRCRow">N</b>
                            <b key="complementary">N</b>
                            <ref key="periodicCalculation" refId="53"/>
                            <b key="breakLevelSubtotal">N</b>
                            <b key="alreadyDrilled">N</b>
                            <m key="nodeTypes" refId="1618" keid="SYS_STR" veid="EFReportingNodeType">
                              <key>
                                <s>564F435F413031-45-33303031313231303030---</s>
                              </key>
                              <val>
                                <ref refId="55"/>
                              </val>
                            </m>
                            <b key="multiSelection">N</b>
                          </be>
                          <cust key="id" clsId="FilterOid">107</cust>
                          <s key="cod"/>
                          <s key="desc"/>
                          <i key="index">3</i>
                          <l key="children" refId="1619" ln="0" eid="Framework.com.tagetik.trees.INode,framework"/>
                          <ref key="parent" refId="1418"/>
                        </be>
                        <be refId="1620" clsId="FilterNode">
                          <l key="dimensionOids" refId="1621" ln="1" eid="DimensionOid">
                            <cust clsId="DimensionOid">564F435F413031-45-33303031313232303030---</cust>
                          </l>
                          <l key="AdHocParamDimensionOids" refId="1622" ln="0" eid="DimensionOid"/>
                          <be key="data" refId="1623" clsId="FilterNodeData">
                            <ref key="filterNode" refId="1620"/>
                            <s key="dim">VOC_A01</s>
                            <i key="segmentLevel">0</i>
                            <ref key="segment" refId="22"/>
                            <be key="HideRC" refId="1624" clsId="HideRCBean">
                              <ref key="HideMode" refId="1588"/>
                              <b key="ExcludeFormulas">N</b>
                              <b key="ExcludeTextCells">N</b>
                              <b key="ExcludeHeaders">S</b>
                              <b key="CheckAllMatrices">N</b>
                              <b key="hideEditableCells">N</b>
                            </be>
                            <b key="placeHolder">N</b>
                            <ref key="weight" refId="23"/>
                            <be key="textMatchingCondition" refId="1625" clsId="TextMatchingCondition">
                              <ref key="op" refId="25"/>
                              <s key="val"/>
                            </be>
                            <ref key="change" refId="26"/>
                            <ref key="dataType" refId="27"/>
                            <b key="prevailingDataType">N</b>
                            <ref key="editability" refId="28"/>
                            <b key="signChange">S</b>
                            <b key="nativeSignChange">N</b>
                            <l key="nav" refId="1626" ln="0" eid="ScenarioModifierValue"/>
                            <i key="sco">0</i>
                            <b key="applyFiltersForForcedScenarioPeriodoMap">N</b>
                            <b key="lineSplit">N</b>
                            <b key="addRCRow">N</b>
                            <b key="complementary">N</b>
                            <ref key="periodicCalculation" refId="53"/>
                            <b key="breakLevelSubtotal">N</b>
                            <b key="alreadyDrilled">N</b>
                            <m key="nodeTypes" refId="1627" keid="SYS_STR" veid="EFReportingNodeType">
                              <key>
                                <s>564F435F413031-45-33303031313232303030---</s>
                              </key>
                              <val>
                                <ref refId="55"/>
                              </val>
                            </m>
                            <b key="multiSelection">N</b>
                          </be>
                          <cust key="id" clsId="FilterOid">108</cust>
                          <s key="cod"/>
                          <s key="desc"/>
                          <i key="index">4</i>
                          <l key="children" refId="1628" ln="0" eid="Framework.com.tagetik.trees.INode,framework"/>
                          <ref key="parent" refId="1418"/>
                        </be>
                        <be refId="1629" clsId="FilterNode">
                          <l key="dimensionOids" refId="1630" ln="1" eid="DimensionOid">
                            <cust clsId="DimensionOid">564F435F413031-4E-33303031313230303030---</cust>
                          </l>
                          <l key="AdHocParamDimensionOids" refId="1631" ln="0" eid="DimensionOid"/>
                          <be key="data" refId="1632" clsId="FilterNodeData">
                            <ref key="filterNode" refId="1629"/>
                            <s key="dim">VOC_A01</s>
                            <i key="segmentLevel">0</i>
                            <ref key="segment" refId="22"/>
                            <be key="HideRC" refId="1633" clsId="HideRCBean">
                              <ref key="HideMode" refId="1588"/>
                              <b key="ExcludeFormulas">N</b>
                              <b key="ExcludeTextCells">N</b>
                              <b key="ExcludeHeaders">S</b>
                              <b key="CheckAllMatrices">N</b>
                              <b key="hideEditableCells">N</b>
                            </be>
                            <b key="placeHolder">N</b>
                            <ref key="weight" refId="23"/>
                            <be key="textMatchingCondition" refId="1634" clsId="TextMatchingCondition">
                              <ref key="op" refId="25"/>
                              <s key="val"/>
                            </be>
                            <ref key="change" refId="26"/>
                            <ref key="dataType" refId="27"/>
                            <b key="prevailingDataType">N</b>
                            <ref key="editability" refId="28"/>
                            <b key="signChange">S</b>
                            <b key="nativeSignChange">N</b>
                            <l key="nav" refId="1635" ln="0" eid="ScenarioModifierValue"/>
                            <i key="sco">0</i>
                            <b key="applyFiltersForForcedScenarioPeriodoMap">N</b>
                            <b key="lineSplit">N</b>
                            <b key="addRCRow">N</b>
                            <b key="complementary">N</b>
                            <ref key="periodicCalculation" refId="53"/>
                            <b key="breakLevelSubtotal">N</b>
                            <b key="alreadyDrilled">N</b>
                            <m key="nodeTypes" refId="1636" keid="SYS_STR" veid="EFReportingNodeType">
                              <key>
                                <s>564F435F413031-4E-33303031313230303030---</s>
                              </key>
                              <val>
                                <ref refId="55"/>
                              </val>
                            </m>
                            <b key="multiSelection">N</b>
                          </be>
                          <cust key="id" clsId="FilterOid">109</cust>
                          <s key="cod"/>
                          <s key="desc"/>
                          <i key="index">5</i>
                          <l key="children" refId="1637" ln="0" eid="Framework.com.tagetik.trees.INode,framework"/>
                          <ref key="parent" refId="1418"/>
                        </be>
                        <be refId="1638" clsId="FilterNode">
                          <l key="dimensionOids" refId="1639" ln="1" eid="DimensionOid">
                            <cust clsId="DimensionOid">564F435F413031-45-33303031313331303030---</cust>
                          </l>
                          <l key="AdHocParamDimensionOids" refId="1640" ln="0" eid="DimensionOid"/>
                          <be key="data" refId="1641" clsId="FilterNodeData">
                            <ref key="filterNode" refId="1638"/>
                            <s key="dim">VOC_A01</s>
                            <i key="segmentLevel">0</i>
                            <ref key="segment" refId="22"/>
                            <be key="HideRC" refId="1642" clsId="HideRCBean">
                              <ref key="HideMode" refId="1588"/>
                              <b key="ExcludeFormulas">N</b>
                              <b key="ExcludeTextCells">N</b>
                              <b key="ExcludeHeaders">S</b>
                              <b key="CheckAllMatrices">N</b>
                              <b key="hideEditableCells">N</b>
                            </be>
                            <b key="placeHolder">N</b>
                            <ref key="weight" refId="23"/>
                            <be key="textMatchingCondition" refId="1643" clsId="TextMatchingCondition">
                              <ref key="op" refId="25"/>
                              <s key="val"/>
                            </be>
                            <ref key="change" refId="26"/>
                            <ref key="dataType" refId="27"/>
                            <b key="prevailingDataType">N</b>
                            <ref key="editability" refId="28"/>
                            <b key="signChange">S</b>
                            <b key="nativeSignChange">N</b>
                            <l key="nav" refId="1644" ln="0" eid="ScenarioModifierValue"/>
                            <i key="sco">0</i>
                            <b key="applyFiltersForForcedScenarioPeriodoMap">N</b>
                            <b key="lineSplit">N</b>
                            <b key="addRCRow">N</b>
                            <b key="complementary">N</b>
                            <ref key="periodicCalculation" refId="53"/>
                            <b key="breakLevelSubtotal">N</b>
                            <b key="alreadyDrilled">N</b>
                            <m key="nodeTypes" refId="1645" keid="SYS_STR" veid="EFReportingNodeType">
                              <key>
                                <s>564F435F413031-45-33303031313331303030---</s>
                              </key>
                              <val>
                                <ref refId="55"/>
                              </val>
                              <key>
                                <s>564F435F413031-45-33303031313332303030---</s>
                              </key>
                              <val>
                                <ref refId="55"/>
                              </val>
                            </m>
                            <b key="multiSelection">N</b>
                          </be>
                          <cust key="id" clsId="FilterOid">110</cust>
                          <s key="cod"/>
                          <s key="desc"/>
                          <i key="index">6</i>
                          <l key="children" refId="1646" ln="0" eid="Framework.com.tagetik.trees.INode,framework"/>
                          <ref key="parent" refId="1418"/>
                        </be>
                        <be refId="1647" clsId="FilterNode">
                          <l key="dimensionOids" refId="1648" ln="1" eid="DimensionOid">
                            <cust clsId="DimensionOid">564F435F413031-45-33303031313332303030---</cust>
                          </l>
                          <l key="AdHocParamDimensionOids" refId="1649" ln="0" eid="DimensionOid"/>
                          <be key="data" refId="1650" clsId="FilterNodeData">
                            <ref key="filterNode" refId="1647"/>
                            <s key="dim">VOC_A01</s>
                            <i key="segmentLevel">0</i>
                            <ref key="segment" refId="22"/>
                            <be key="HideRC" refId="1651" clsId="HideRCBean">
                              <ref key="HideMode" refId="1588"/>
                              <b key="ExcludeFormulas">N</b>
                              <b key="ExcludeTextCells">N</b>
                              <b key="ExcludeHeaders">S</b>
                              <b key="CheckAllMatrices">N</b>
                              <b key="hideEditableCells">N</b>
                            </be>
                            <b key="placeHolder">N</b>
                            <ref key="weight" refId="23"/>
                            <be key="textMatchingCondition" refId="1652" clsId="TextMatchingCondition">
                              <ref key="op" refId="25"/>
                              <s key="val"/>
                            </be>
                            <ref key="change" refId="26"/>
                            <ref key="dataType" refId="27"/>
                            <b key="prevailingDataType">N</b>
                            <ref key="editability" refId="28"/>
                            <b key="signChange">S</b>
                            <b key="nativeSignChange">N</b>
                            <l key="nav" refId="1653" ln="0" eid="ScenarioModifierValue"/>
                            <i key="sco">0</i>
                            <b key="applyFiltersForForcedScenarioPeriodoMap">N</b>
                            <b key="lineSplit">N</b>
                            <b key="addRCRow">N</b>
                            <b key="complementary">N</b>
                            <ref key="periodicCalculation" refId="53"/>
                            <b key="breakLevelSubtotal">N</b>
                            <b key="alreadyDrilled">N</b>
                            <m key="nodeTypes" refId="1654" keid="SYS_STR" veid="EFReportingNodeType">
                              <key>
                                <s>564F435F413031-45-33303031313331303030---</s>
                              </key>
                              <val>
                                <ref refId="55"/>
                              </val>
                              <key>
                                <s>564F435F413031-45-33303031313332303030---</s>
                              </key>
                              <val>
                                <ref refId="55"/>
                              </val>
                            </m>
                            <b key="multiSelection">N</b>
                          </be>
                          <cust key="id" clsId="FilterOid">111</cust>
                          <s key="cod"/>
                          <s key="desc"/>
                          <i key="index">7</i>
                          <l key="children" refId="1655" ln="0" eid="Framework.com.tagetik.trees.INode,framework"/>
                          <ref key="parent" refId="1418"/>
                        </be>
                        <be refId="1656" clsId="FilterNode">
                          <l key="dimensionOids" refId="1657" ln="1" eid="DimensionOid">
                            <cust clsId="DimensionOid">564F435F413031-4E-33303031313330303030---</cust>
                          </l>
                          <l key="AdHocParamDimensionOids" refId="1658" ln="0" eid="DimensionOid"/>
                          <be key="data" refId="1659" clsId="FilterNodeData">
                            <ref key="filterNode" refId="1656"/>
                            <s key="dim">VOC_A01</s>
                            <i key="segmentLevel">0</i>
                            <ref key="segment" refId="22"/>
                            <be key="HideRC" refId="1660" clsId="HideRCBean">
                              <ref key="HideMode" refId="1588"/>
                              <b key="ExcludeFormulas">N</b>
                              <b key="ExcludeTextCells">N</b>
                              <b key="ExcludeHeaders">S</b>
                              <b key="CheckAllMatrices">N</b>
                              <b key="hideEditableCells">N</b>
                            </be>
                            <b key="placeHolder">N</b>
                            <ref key="weight" refId="23"/>
                            <be key="textMatchingCondition" refId="1661" clsId="TextMatchingCondition">
                              <ref key="op" refId="25"/>
                              <s key="val"/>
                            </be>
                            <ref key="change" refId="26"/>
                            <ref key="dataType" refId="27"/>
                            <b key="prevailingDataType">N</b>
                            <ref key="editability" refId="28"/>
                            <b key="signChange">S</b>
                            <b key="nativeSignChange">N</b>
                            <l key="nav" refId="1662" ln="0" eid="ScenarioModifierValue"/>
                            <i key="sco">0</i>
                            <b key="applyFiltersForForcedScenarioPeriodoMap">N</b>
                            <b key="lineSplit">N</b>
                            <b key="addRCRow">N</b>
                            <b key="complementary">N</b>
                            <ref key="periodicCalculation" refId="53"/>
                            <b key="breakLevelSubtotal">N</b>
                            <b key="alreadyDrilled">N</b>
                            <m key="nodeTypes" refId="1663" keid="SYS_STR" veid="EFReportingNodeType">
                              <key>
                                <s>564F435F413031-4E-33303031313330303030---</s>
                              </key>
                              <val>
                                <ref refId="55"/>
                              </val>
                            </m>
                            <b key="multiSelection">N</b>
                          </be>
                          <cust key="id" clsId="FilterOid">112</cust>
                          <s key="cod"/>
                          <s key="desc"/>
                          <i key="index">8</i>
                          <l key="children" refId="1664" ln="0" eid="Framework.com.tagetik.trees.INode,framework"/>
                          <ref key="parent" refId="1418"/>
                        </be>
                        <be refId="1665" clsId="FilterNode">
                          <l key="dimensionOids" refId="1666" ln="1" eid="DimensionOid">
                            <cust clsId="DimensionOid">564F435F413031-45-33303031313530303030---</cust>
                          </l>
                          <l key="AdHocParamDimensionOids" refId="1667" ln="0" eid="DimensionOid"/>
                          <be key="data" refId="1668" clsId="FilterNodeData">
                            <ref key="filterNode" refId="1665"/>
                            <s key="dim">VOC_A01</s>
                            <i key="segmentLevel">0</i>
                            <ref key="segment" refId="22"/>
                            <be key="HideRC" refId="1669" clsId="HideRCBean">
                              <ref key="HideMode" refId="1588"/>
                              <b key="ExcludeFormulas">N</b>
                              <b key="ExcludeTextCells">N</b>
                              <b key="ExcludeHeaders">S</b>
                              <b key="CheckAllMatrices">N</b>
                              <b key="hideEditableCells">N</b>
                            </be>
                            <b key="placeHolder">N</b>
                            <ref key="weight" refId="23"/>
                            <be key="textMatchingCondition" refId="1670" clsId="TextMatchingCondition">
                              <ref key="op" refId="25"/>
                              <s key="val"/>
                            </be>
                            <ref key="change" refId="26"/>
                            <ref key="dataType" refId="27"/>
                            <b key="prevailingDataType">N</b>
                            <ref key="editability" refId="28"/>
                            <b key="signChange">S</b>
                            <b key="nativeSignChange">N</b>
                            <l key="nav" refId="1671" ln="0" eid="ScenarioModifierValue"/>
                            <i key="sco">0</i>
                            <b key="applyFiltersForForcedScenarioPeriodoMap">N</b>
                            <b key="lineSplit">N</b>
                            <b key="addRCRow">N</b>
                            <b key="complementary">N</b>
                            <ref key="periodicCalculation" refId="53"/>
                            <b key="breakLevelSubtotal">N</b>
                            <b key="alreadyDrilled">N</b>
                            <m key="nodeTypes" refId="1672" keid="SYS_STR" veid="EFReportingNodeType">
                              <key>
                                <s>564F435F413031-45-33303031313530303030---</s>
                              </key>
                              <val>
                                <ref refId="55"/>
                              </val>
                            </m>
                            <b key="multiSelection">N</b>
                          </be>
                          <cust key="id" clsId="FilterOid">115</cust>
                          <s key="cod"/>
                          <s key="desc"/>
                          <i key="index">9</i>
                          <l key="children" refId="1673" ln="0" eid="Framework.com.tagetik.trees.INode,framework"/>
                          <ref key="parent" refId="1418"/>
                        </be>
                        <be refId="1674" clsId="FilterNode">
                          <l key="dimensionOids" refId="1675" ln="1" eid="DimensionOid">
                            <cust clsId="DimensionOid">564F435F413031-45-33303031313630303030---</cust>
                          </l>
                          <l key="AdHocParamDimensionOids" refId="1676" ln="0" eid="DimensionOid"/>
                          <be key="data" refId="1677" clsId="FilterNodeData">
                            <ref key="filterNode" refId="1674"/>
                            <s key="dim">VOC_A01</s>
                            <i key="segmentLevel">0</i>
                            <ref key="segment" refId="22"/>
                            <be key="HideRC" refId="1678" clsId="HideRCBean">
                              <ref key="HideMode" refId="1588"/>
                              <b key="ExcludeFormulas">N</b>
                              <b key="ExcludeTextCells">N</b>
                              <b key="ExcludeHeaders">S</b>
                              <b key="CheckAllMatrices">N</b>
                              <b key="hideEditableCells">N</b>
                            </be>
                            <b key="placeHolder">N</b>
                            <ref key="weight" refId="23"/>
                            <be key="textMatchingCondition" refId="1679" clsId="TextMatchingCondition">
                              <ref key="op" refId="25"/>
                              <s key="val"/>
                            </be>
                            <ref key="change" refId="26"/>
                            <ref key="dataType" refId="27"/>
                            <b key="prevailingDataType">N</b>
                            <ref key="editability" refId="28"/>
                            <b key="signChange">S</b>
                            <b key="nativeSignChange">N</b>
                            <l key="nav" refId="1680" ln="0" eid="ScenarioModifierValue"/>
                            <i key="sco">0</i>
                            <b key="applyFiltersForForcedScenarioPeriodoMap">N</b>
                            <b key="lineSplit">N</b>
                            <b key="addRCRow">N</b>
                            <b key="complementary">N</b>
                            <ref key="periodicCalculation" refId="53"/>
                            <b key="breakLevelSubtotal">N</b>
                            <b key="alreadyDrilled">N</b>
                            <m key="nodeTypes" refId="1681" keid="SYS_STR" veid="EFReportingNodeType">
                              <key>
                                <s>564F435F413031-45-33303031313630303030---</s>
                              </key>
                              <val>
                                <ref refId="55"/>
                              </val>
                            </m>
                            <b key="multiSelection">N</b>
                          </be>
                          <cust key="id" clsId="FilterOid">116</cust>
                          <s key="cod"/>
                          <s key="desc"/>
                          <i key="index">10</i>
                          <l key="children" refId="1682" ln="0" eid="Framework.com.tagetik.trees.INode,framework"/>
                          <ref key="parent" refId="1418"/>
                        </be>
                        <be refId="1683" clsId="FilterNode">
                          <l key="dimensionOids" refId="1684" ln="1" eid="DimensionOid">
                            <cust clsId="DimensionOid">564F435F413031-45-33303031313730303030---</cust>
                          </l>
                          <l key="AdHocParamDimensionOids" refId="1685" ln="0" eid="DimensionOid"/>
                          <be key="data" refId="1686" clsId="FilterNodeData">
                            <ref key="filterNode" refId="1683"/>
                            <s key="dim">VOC_A01</s>
                            <i key="segmentLevel">0</i>
                            <ref key="segment" refId="22"/>
                            <be key="HideRC" refId="1687" clsId="HideRCBean">
                              <ref key="HideMode" refId="1588"/>
                              <b key="ExcludeFormulas">N</b>
                              <b key="ExcludeTextCells">N</b>
                              <b key="ExcludeHeaders">S</b>
                              <b key="CheckAllMatrices">N</b>
                              <b key="hideEditableCells">N</b>
                            </be>
                            <b key="placeHolder">N</b>
                            <ref key="weight" refId="23"/>
                            <be key="textMatchingCondition" refId="1688" clsId="TextMatchingCondition">
                              <ref key="op" refId="25"/>
                              <s key="val"/>
                            </be>
                            <ref key="change" refId="26"/>
                            <ref key="dataType" refId="27"/>
                            <b key="prevailingDataType">N</b>
                            <ref key="editability" refId="28"/>
                            <b key="signChange">S</b>
                            <b key="nativeSignChange">N</b>
                            <l key="nav" refId="1689" ln="0" eid="ScenarioModifierValue"/>
                            <i key="sco">0</i>
                            <b key="applyFiltersForForcedScenarioPeriodoMap">N</b>
                            <b key="lineSplit">N</b>
                            <b key="addRCRow">N</b>
                            <b key="complementary">N</b>
                            <ref key="periodicCalculation" refId="53"/>
                            <b key="breakLevelSubtotal">N</b>
                            <b key="alreadyDrilled">N</b>
                            <m key="nodeTypes" refId="1690" keid="SYS_STR" veid="EFReportingNodeType">
                              <key>
                                <s>564F435F413031-45-33303031313730303030---</s>
                              </key>
                              <val>
                                <ref refId="55"/>
                              </val>
                            </m>
                            <b key="multiSelection">N</b>
                          </be>
                          <cust key="id" clsId="FilterOid">117</cust>
                          <s key="cod"/>
                          <s key="desc"/>
                          <i key="index">11</i>
                          <l key="children" refId="1691" ln="0" eid="Framework.com.tagetik.trees.INode,framework"/>
                          <ref key="parent" refId="1418"/>
                        </be>
                        <be refId="1692" clsId="FilterNode">
                          <l key="dimensionOids" refId="1693" ln="1" eid="DimensionOid">
                            <cust clsId="DimensionOid">564F435F413031-45-33303031313430303030---</cust>
                          </l>
                          <l key="AdHocParamDimensionOids" refId="1694" ln="0" eid="DimensionOid"/>
                          <be key="data" refId="1695" clsId="FilterNodeData">
                            <ref key="filterNode" refId="1692"/>
                            <s key="dim">VOC_A01</s>
                            <i key="segmentLevel">0</i>
                            <ref key="segment" refId="22"/>
                            <be key="HideRC" refId="1696" clsId="HideRCBean">
                              <ref key="HideMode" refId="1588"/>
                              <b key="ExcludeFormulas">N</b>
                              <b key="ExcludeTextCells">N</b>
                              <b key="ExcludeHeaders">S</b>
                              <b key="CheckAllMatrices">N</b>
                              <b key="hideEditableCells">N</b>
                            </be>
                            <b key="placeHolder">N</b>
                            <ref key="weight" refId="23"/>
                            <be key="textMatchingCondition" refId="1697" clsId="TextMatchingCondition">
                              <ref key="op" refId="25"/>
                              <s key="val"/>
                            </be>
                            <ref key="change" refId="26"/>
                            <ref key="dataType" refId="27"/>
                            <b key="prevailingDataType">N</b>
                            <ref key="editability" refId="28"/>
                            <b key="signChange">S</b>
                            <b key="nativeSignChange">N</b>
                            <l key="nav" refId="1698" ln="0" eid="ScenarioModifierValue"/>
                            <i key="sco">0</i>
                            <b key="applyFiltersForForcedScenarioPeriodoMap">N</b>
                            <b key="lineSplit">N</b>
                            <b key="addRCRow">N</b>
                            <b key="complementary">N</b>
                            <ref key="periodicCalculation" refId="53"/>
                            <b key="breakLevelSubtotal">N</b>
                            <b key="alreadyDrilled">N</b>
                            <m key="nodeTypes" refId="1699" keid="SYS_STR" veid="EFReportingNodeType">
                              <key>
                                <s>564F435F413031-45-33303031313430303030---</s>
                              </key>
                              <val>
                                <ref refId="55"/>
                              </val>
                            </m>
                            <b key="multiSelection">N</b>
                          </be>
                          <cust key="id" clsId="FilterOid">118</cust>
                          <s key="cod"/>
                          <s key="desc"/>
                          <i key="index">12</i>
                          <l key="children" refId="1700" ln="0" eid="Framework.com.tagetik.trees.INode,framework"/>
                          <ref key="parent" refId="1418"/>
                        </be>
                        <be refId="1701" clsId="FilterNode">
                          <l key="dimensionOids" refId="1702" ln="1" eid="DimensionOid">
                            <cust clsId="DimensionOid">564F435F413031-45-33303031313830303030---</cust>
                          </l>
                          <l key="AdHocParamDimensionOids" refId="1703" ln="0" eid="DimensionOid"/>
                          <be key="data" refId="1704" clsId="FilterNodeData">
                            <ref key="filterNode" refId="1701"/>
                            <s key="dim">VOC_A01</s>
                            <i key="segmentLevel">0</i>
                            <ref key="segment" refId="22"/>
                            <be key="HideRC" refId="1705" clsId="HideRCBean">
                              <ref key="HideMode" refId="1588"/>
                              <b key="ExcludeFormulas">N</b>
                              <b key="ExcludeTextCells">N</b>
                              <b key="ExcludeHeaders">S</b>
                              <b key="CheckAllMatrices">N</b>
                              <b key="hideEditableCells">N</b>
                            </be>
                            <b key="placeHolder">N</b>
                            <ref key="weight" refId="23"/>
                            <be key="textMatchingCondition" refId="1706" clsId="TextMatchingCondition">
                              <ref key="op" refId="25"/>
                              <s key="val"/>
                            </be>
                            <ref key="change" refId="26"/>
                            <ref key="dataType" refId="27"/>
                            <b key="prevailingDataType">N</b>
                            <ref key="editability" refId="28"/>
                            <b key="signChange">S</b>
                            <b key="nativeSignChange">N</b>
                            <l key="nav" refId="1707" ln="0" eid="ScenarioModifierValue"/>
                            <i key="sco">0</i>
                            <b key="applyFiltersForForcedScenarioPeriodoMap">N</b>
                            <b key="lineSplit">N</b>
                            <b key="addRCRow">N</b>
                            <b key="complementary">N</b>
                            <ref key="periodicCalculation" refId="53"/>
                            <b key="breakLevelSubtotal">N</b>
                            <b key="alreadyDrilled">N</b>
                            <m key="nodeTypes" refId="1708" keid="SYS_STR" veid="EFReportingNodeType">
                              <key>
                                <s>564F435F413031-45-33303031313830303030---</s>
                              </key>
                              <val>
                                <ref refId="55"/>
                              </val>
                            </m>
                            <b key="multiSelection">N</b>
                          </be>
                          <cust key="id" clsId="FilterOid">119</cust>
                          <s key="cod"/>
                          <s key="desc"/>
                          <i key="index">13</i>
                          <l key="children" refId="1709" ln="0" eid="Framework.com.tagetik.trees.INode,framework"/>
                          <ref key="parent" refId="1418"/>
                        </be>
                        <be refId="1710" clsId="FilterNode">
                          <l key="dimensionOids" refId="1711" ln="1" eid="DimensionOid">
                            <cust clsId="DimensionOid">564F435F413031-4E-33303031313930303030---</cust>
                          </l>
                          <l key="AdHocParamDimensionOids" refId="1712" ln="0" eid="DimensionOid"/>
                          <be key="data" refId="1713" clsId="FilterNodeData">
                            <ref key="filterNode" refId="1710"/>
                            <s key="dim">VOC_A01</s>
                            <i key="segmentLevel">0</i>
                            <ref key="segment" refId="22"/>
                            <be key="HideRC" refId="1714" clsId="HideRCBean">
                              <ref key="HideMode" refId="1588"/>
                              <b key="ExcludeFormulas">N</b>
                              <b key="ExcludeTextCells">N</b>
                              <b key="ExcludeHeaders">S</b>
                              <b key="CheckAllMatrices">N</b>
                              <b key="hideEditableCells">N</b>
                            </be>
                            <b key="placeHolder">N</b>
                            <ref key="weight" refId="23"/>
                            <be key="textMatchingCondition" refId="1715" clsId="TextMatchingCondition">
                              <ref key="op" refId="25"/>
                              <s key="val"/>
                            </be>
                            <ref key="change" refId="26"/>
                            <ref key="dataType" refId="27"/>
                            <b key="prevailingDataType">N</b>
                            <ref key="editability" refId="28"/>
                            <b key="signChange">S</b>
                            <b key="nativeSignChange">N</b>
                            <l key="nav" refId="1716" ln="0" eid="ScenarioModifierValue"/>
                            <i key="sco">0</i>
                            <b key="applyFiltersForForcedScenarioPeriodoMap">N</b>
                            <b key="lineSplit">N</b>
                            <b key="addRCRow">N</b>
                            <b key="complementary">N</b>
                            <ref key="periodicCalculation" refId="53"/>
                            <b key="breakLevelSubtotal">N</b>
                            <b key="alreadyDrilled">N</b>
                            <m key="nodeTypes" refId="1717" keid="SYS_STR" veid="EFReportingNodeType">
                              <key>
                                <s>564F435F413031-4E-33303031313930303030---</s>
                              </key>
                              <val>
                                <ref refId="55"/>
                              </val>
                            </m>
                            <b key="multiSelection">N</b>
                          </be>
                          <cust key="id" clsId="FilterOid">114</cust>
                          <s key="cod"/>
                          <s key="desc"/>
                          <i key="index">14</i>
                          <l key="children" refId="1718" ln="0" eid="Framework.com.tagetik.trees.INode,framework"/>
                          <ref key="parent" refId="1418"/>
                        </be>
                        <be refId="1719" clsId="FilterNode">
                          <l key="dimensionOids" refId="1720" ln="1" eid="DimensionOid">
                            <cust clsId="DimensionOid">564F435F413031-45-33303031313932303030---</cust>
                          </l>
                          <l key="AdHocParamDimensionOids" refId="1721" ln="0" eid="DimensionOid"/>
                          <be key="data" refId="1722" clsId="FilterNodeData">
                            <ref key="filterNode" refId="1719"/>
                            <s key="dim">VOC_A01</s>
                            <i key="segmentLevel">0</i>
                            <ref key="segment" refId="22"/>
                            <be key="HideRC" refId="1723" clsId="HideRCBean">
                              <ref key="HideMode" refId="1588"/>
                              <b key="ExcludeFormulas">N</b>
                              <b key="ExcludeTextCells">N</b>
                              <b key="ExcludeHeaders">S</b>
                              <b key="CheckAllMatrices">N</b>
                              <b key="hideEditableCells">N</b>
                            </be>
                            <b key="placeHolder">N</b>
                            <ref key="weight" refId="23"/>
                            <be key="textMatchingCondition" refId="1724" clsId="TextMatchingCondition">
                              <ref key="op" refId="25"/>
                              <s key="val"/>
                            </be>
                            <ref key="change" refId="26"/>
                            <ref key="dataType" refId="27"/>
                            <b key="prevailingDataType">N</b>
                            <ref key="editability" refId="28"/>
                            <b key="signChange">S</b>
                            <b key="nativeSignChange">N</b>
                            <l key="nav" refId="1725" ln="0" eid="ScenarioModifierValue"/>
                            <i key="sco">0</i>
                            <b key="applyFiltersForForcedScenarioPeriodoMap">N</b>
                            <b key="lineSplit">N</b>
                            <b key="addRCRow">N</b>
                            <b key="complementary">N</b>
                            <ref key="periodicCalculation" refId="53"/>
                            <b key="breakLevelSubtotal">N</b>
                            <b key="alreadyDrilled">N</b>
                            <m key="nodeTypes" refId="1726" keid="SYS_STR" veid="EFReportingNodeType">
                              <key>
                                <s>564F435F413031-45-33303031313932303030---</s>
                              </key>
                              <val>
                                <ref refId="55"/>
                              </val>
                            </m>
                            <b key="multiSelection">N</b>
                          </be>
                          <cust key="id" clsId="FilterOid">120</cust>
                          <s key="cod"/>
                          <s key="desc"/>
                          <i key="index">15</i>
                          <l key="children" refId="1727" ln="0" eid="Framework.com.tagetik.trees.INode,framework"/>
                          <ref key="parent" refId="1418"/>
                        </be>
                        <be refId="1728" clsId="FilterNode">
                          <l key="dimensionOids" refId="1729" ln="1" eid="DimensionOid">
                            <cust clsId="DimensionOid">564F435F413031-45-33303031313933303030---</cust>
                          </l>
                          <l key="AdHocParamDimensionOids" refId="1730" ln="0" eid="DimensionOid"/>
                          <be key="data" refId="1731" clsId="FilterNodeData">
                            <ref key="filterNode" refId="1728"/>
                            <s key="dim">VOC_A01</s>
                            <i key="segmentLevel">0</i>
                            <ref key="segment" refId="22"/>
                            <be key="HideRC" refId="1732" clsId="HideRCBean">
                              <ref key="HideMode" refId="1588"/>
                              <b key="ExcludeFormulas">N</b>
                              <b key="ExcludeTextCells">N</b>
                              <b key="ExcludeHeaders">S</b>
                              <b key="CheckAllMatrices">N</b>
                              <b key="hideEditableCells">N</b>
                            </be>
                            <b key="placeHolder">N</b>
                            <ref key="weight" refId="23"/>
                            <be key="textMatchingCondition" refId="1733" clsId="TextMatchingCondition">
                              <ref key="op" refId="25"/>
                              <s key="val"/>
                            </be>
                            <ref key="change" refId="26"/>
                            <ref key="dataType" refId="27"/>
                            <b key="prevailingDataType">N</b>
                            <ref key="editability" refId="28"/>
                            <b key="signChange">S</b>
                            <b key="nativeSignChange">N</b>
                            <l key="nav" refId="1734" ln="0" eid="ScenarioModifierValue"/>
                            <i key="sco">0</i>
                            <b key="applyFiltersForForcedScenarioPeriodoMap">N</b>
                            <b key="lineSplit">N</b>
                            <b key="addRCRow">N</b>
                            <b key="complementary">N</b>
                            <ref key="periodicCalculation" refId="53"/>
                            <b key="breakLevelSubtotal">N</b>
                            <b key="alreadyDrilled">N</b>
                            <m key="nodeTypes" refId="1735" keid="SYS_STR" veid="EFReportingNodeType">
                              <key>
                                <s>564F435F413031-45-33303031313933303030---</s>
                              </key>
                              <val>
                                <ref refId="55"/>
                              </val>
                            </m>
                            <b key="multiSelection">N</b>
                          </be>
                          <cust key="id" clsId="FilterOid">121</cust>
                          <s key="cod"/>
                          <s key="desc"/>
                          <i key="index">16</i>
                          <l key="children" refId="1736" ln="0" eid="Framework.com.tagetik.trees.INode,framework"/>
                          <ref key="parent" refId="1418"/>
                        </be>
                        <be refId="1737" clsId="FilterNode">
                          <l key="dimensionOids" refId="1738" ln="0" eid="DimensionOid"/>
                          <l key="AdHocParamDimensionOids" refId="1739" ln="0" eid="DimensionOid"/>
                          <be key="data" refId="1740" clsId="FilterNodeData">
                            <ref key="filterNode" refId="1737"/>
                            <s key="dim">VOC_A01</s>
                            <i key="segmentLevel">0</i>
                            <ref key="segment" refId="22"/>
                            <be key="reportingFormula" refId="1741" clsId="ReportingFormula">
                              <b key="serverFormula">N</b>
                              <b key="formulaRule">S</b>
                              <s key="formula">{122}+{127}</s>
                            </be>
                            <be key="HideRC" refId="1742" clsId="HideRCBean">
                              <ref key="HideMode" refId="1588"/>
                              <b key="ExcludeFormulas">N</b>
                              <b key="ExcludeTextCells">N</b>
                              <b key="ExcludeHeaders">S</b>
                              <b key="CheckAllMatrices">N</b>
                              <b key="hideEditableCells">N</b>
                            </be>
                            <be key="dictionaryHeader" refId="1743" clsId="MultiDesc">
                              <a key="desc" refId="1744" ln="4" eid="SYS_STR">
                                <s>Sales (net)</s>
                                <s>
                                  Umsatzerl
                                  <ch cod="f6"/>
                                  se (netto)
                                </s>
                                <nl/>
                                <nl/>
                              </a>
                            </be>
                            <b key="placeHolder">S</b>
                            <ref key="weight" refId="23"/>
                            <be key="textMatchingCondition" refId="1745" clsId="TextMatchingCondition">
                              <ref key="op" refId="25"/>
                              <s key="val"/>
                            </be>
                            <ref key="change" refId="26"/>
                            <ref key="dataType" refId="27"/>
                            <b key="prevailingDataType">N</b>
                            <ref key="editability" refId="28"/>
                            <b key="signChange">N</b>
                            <b key="nativeSignChange">N</b>
                            <l key="nav" refId="1746" ln="0" eid="ScenarioModifierValue"/>
                            <i key="sco">0</i>
                            <b key="applyFiltersForForcedScenarioPeriodoMap">N</b>
                            <b key="lineSplit">N</b>
                            <b key="addRCRow">N</b>
                            <b key="complementary">N</b>
                            <ref key="periodicCalculation" refId="29"/>
                            <b key="breakLevelSubtotal">N</b>
                            <b key="alreadyDrilled">N</b>
                            <m key="nodeTypes" refId="1747" keid="SYS_STR" veid="EFReportingNodeType">
                              <key>
                                <s>123</s>
                              </key>
                              <val>
                                <ref refId="55"/>
                              </val>
                            </m>
                            <b key="multiSelection">N</b>
                          </be>
                          <cust key="id" clsId="FilterOid">128</cust>
                          <s key="cod"/>
                          <s key="desc"/>
                          <i key="index">17</i>
                          <l key="children" refId="1748" ln="0" eid="Framework.com.tagetik.trees.INode,framework"/>
                          <ref key="parent" refId="1418"/>
                        </be>
                        <be refId="1749" clsId="FilterNode">
                          <l key="dimensionOids" refId="1750" ln="1" eid="DimensionOid">
                            <cust clsId="DimensionOid">564F435F413031-4E-33303031313030303030---</cust>
                          </l>
                          <l key="AdHocParamDimensionOids" refId="1751" ln="0" eid="DimensionOid"/>
                          <be key="data" refId="1752" clsId="FilterNodeData">
                            <ref key="filterNode" refId="1749"/>
                            <s key="dim">VOC_A01</s>
                            <i key="segmentLevel">0</i>
                            <ref key="segment" refId="22"/>
                            <be key="dictionaryHeader" refId="1753" clsId="MultiDesc">
                              <a key="desc" refId="1754" ln="4" eid="SYS_STR">
                                <s>Sales including electricity and energy taxes</s>
                                <s>
                                  Umsatzerl
                                  <ch cod="f6"/>
                                  se einschlie
                                  <ch cod="df"/>
                                  lich Strom- und Energiesteuern
                                </s>
                                <nl/>
                                <nl/>
                              </a>
                            </be>
                            <b key="placeHolder">N</b>
                            <ref key="weight" refId="23"/>
                            <be key="textMatchingCondition" refId="1755" clsId="TextMatchingCondition">
                              <ref key="op" refId="25"/>
                              <s key="val"/>
                            </be>
                            <ref key="change" refId="26"/>
                            <ref key="dataType" refId="27"/>
                            <b key="prevailingDataType">N</b>
                            <ref key="editability" refId="28"/>
                            <b key="signChange">S</b>
                            <b key="nativeSignChange">N</b>
                            <l key="nav" refId="1756" ln="0" eid="ScenarioModifierValue"/>
                            <i key="sco">0</i>
                            <b key="applyFiltersForForcedScenarioPeriodoMap">N</b>
                            <b key="lineSplit">N</b>
                            <b key="addRCRow">N</b>
                            <b key="complementary">N</b>
                            <ref key="periodicCalculation" refId="53"/>
                            <b key="breakLevelSubtotal">N</b>
                            <b key="alreadyDrilled">N</b>
                            <m key="nodeTypes" refId="1757" keid="SYS_STR" veid="EFReportingNodeType">
                              <key>
                                <s>564F435F413031-4E-33303031313030303030---</s>
                              </key>
                              <val>
                                <ref refId="55"/>
                              </val>
                            </m>
                            <b key="multiSelection">N</b>
                          </be>
                          <cust key="id" clsId="FilterOid">122</cust>
                          <s key="cod"/>
                          <s key="desc"/>
                          <i key="index">18</i>
                          <l key="children" refId="1758" ln="0" eid="Framework.com.tagetik.trees.INode,framework"/>
                          <ref key="parent" refId="1418"/>
                        </be>
                        <be refId="1759" clsId="FilterNode">
                          <l key="dimensionOids" refId="1760" ln="1" eid="DimensionOid">
                            <cust clsId="DimensionOid">564F435F413031-4E-33303031323030303030---</cust>
                          </l>
                          <l key="AdHocParamDimensionOids" refId="1761" ln="0" eid="DimensionOid"/>
                          <be key="data" refId="1762" clsId="FilterNodeData">
                            <ref key="filterNode" refId="1759"/>
                            <s key="dim">VOC_A01</s>
                            <i key="segmentLevel">0</i>
                            <ref key="segment" refId="22"/>
                            <be key="HideRC" refId="1763" clsId="HideRCBean">
                              <ref key="HideMode" refId="1588"/>
                              <b key="ExcludeFormulas">N</b>
                              <b key="ExcludeTextCells">N</b>
                              <b key="ExcludeHeaders">S</b>
                              <b key="CheckAllMatrices">N</b>
                              <b key="hideEditableCells">N</b>
                            </be>
                            <b key="placeHolder">N</b>
                            <ref key="weight" refId="23"/>
                            <be key="textMatchingCondition" refId="1764" clsId="TextMatchingCondition">
                              <ref key="op" refId="25"/>
                              <s key="val"/>
                            </be>
                            <ref key="change" refId="26"/>
                            <ref key="dataType" refId="27"/>
                            <b key="prevailingDataType">N</b>
                            <ref key="editability" refId="28"/>
                            <b key="signChange">S</b>
                            <b key="nativeSignChange">N</b>
                            <l key="nav" refId="1765" ln="0" eid="ScenarioModifierValue"/>
                            <i key="sco">0</i>
                            <b key="applyFiltersForForcedScenarioPeriodoMap">N</b>
                            <b key="lineSplit">N</b>
                            <b key="addRCRow">N</b>
                            <b key="complementary">N</b>
                            <ref key="periodicCalculation" refId="53"/>
                            <b key="breakLevelSubtotal">N</b>
                            <b key="alreadyDrilled">N</b>
                            <m key="nodeTypes" refId="1766" keid="SYS_STR" veid="EFReportingNodeType">
                              <key>
                                <s>564F435F413031-4E-33303031323030303030---</s>
                              </key>
                              <val>
                                <ref refId="55"/>
                              </val>
                            </m>
                            <b key="multiSelection">N</b>
                          </be>
                          <cust key="id" clsId="FilterOid">123</cust>
                          <s key="cod"/>
                          <s key="desc"/>
                          <i key="index">19</i>
                          <l key="children" refId="1767" ln="0" eid="Framework.com.tagetik.trees.INode,framework"/>
                          <ref key="parent" refId="1418"/>
                        </be>
                        <be refId="1768" clsId="FilterNode">
                          <l key="dimensionOids" refId="1769" ln="1" eid="DimensionOid">
                            <cust clsId="DimensionOid">564F435F413031-45-33303031333030303030---</cust>
                          </l>
                          <l key="AdHocParamDimensionOids" refId="1770" ln="0" eid="DimensionOid"/>
                          <be key="data" refId="1771" clsId="FilterNodeData">
                            <ref key="filterNode" refId="1768"/>
                            <s key="dim">VOC_A01</s>
                            <i key="segmentLevel">0</i>
                            <ref key="segment" refId="22"/>
                            <be key="HideRC" refId="1772" clsId="HideRCBean">
                              <ref key="HideMode" refId="1588"/>
                              <b key="ExcludeFormulas">N</b>
                              <b key="ExcludeTextCells">N</b>
                              <b key="ExcludeHeaders">S</b>
                              <b key="CheckAllMatrices">N</b>
                              <b key="hideEditableCells">N</b>
                            </be>
                            <b key="placeHolder">N</b>
                            <ref key="weight" refId="23"/>
                            <be key="textMatchingCondition" refId="1773" clsId="TextMatchingCondition">
                              <ref key="op" refId="25"/>
                              <s key="val"/>
                            </be>
                            <ref key="change" refId="26"/>
                            <ref key="dataType" refId="27"/>
                            <b key="prevailingDataType">N</b>
                            <ref key="editability" refId="28"/>
                            <b key="signChange">S</b>
                            <b key="nativeSignChange">N</b>
                            <l key="nav" refId="1774" ln="0" eid="ScenarioModifierValue"/>
                            <i key="sco">0</i>
                            <b key="applyFiltersForForcedScenarioPeriodoMap">N</b>
                            <b key="lineSplit">N</b>
                            <b key="addRCRow">N</b>
                            <b key="complementary">N</b>
                            <ref key="periodicCalculation" refId="53"/>
                            <b key="breakLevelSubtotal">N</b>
                            <b key="alreadyDrilled">N</b>
                            <m key="nodeTypes" refId="1775" keid="SYS_STR" veid="EFReportingNodeType">
                              <key>
                                <s>564F435F413031-45-33303031333030303030---</s>
                              </key>
                              <val>
                                <ref refId="55"/>
                              </val>
                            </m>
                            <b key="multiSelection">N</b>
                          </be>
                          <cust key="id" clsId="FilterOid">124</cust>
                          <s key="cod"/>
                          <s key="desc"/>
                          <i key="index">20</i>
                          <l key="children" refId="1776" ln="0" eid="Framework.com.tagetik.trees.INode,framework"/>
                          <ref key="parent" refId="1418"/>
                        </be>
                        <be refId="1777" clsId="FilterNode">
                          <l key="dimensionOids" refId="1778" ln="1" eid="DimensionOid">
                            <cust clsId="DimensionOid">564F435F413031-45-33303031343030303030---</cust>
                          </l>
                          <l key="AdHocParamDimensionOids" refId="1779" ln="0" eid="DimensionOid"/>
                          <be key="data" refId="1780" clsId="FilterNodeData">
                            <ref key="filterNode" refId="1777"/>
                            <s key="dim">VOC_A01</s>
                            <i key="segmentLevel">0</i>
                            <ref key="segment" refId="22"/>
                            <be key="HideRC" refId="1781" clsId="HideRCBean">
                              <ref key="HideMode" refId="1588"/>
                              <b key="ExcludeFormulas">N</b>
                              <b key="ExcludeTextCells">N</b>
                              <b key="ExcludeHeaders">S</b>
                              <b key="CheckAllMatrices">N</b>
                              <b key="hideEditableCells">N</b>
                            </be>
                            <b key="placeHolder">N</b>
                            <ref key="weight" refId="23"/>
                            <be key="textMatchingCondition" refId="1782" clsId="TextMatchingCondition">
                              <ref key="op" refId="25"/>
                              <s key="val"/>
                            </be>
                            <ref key="change" refId="26"/>
                            <ref key="dataType" refId="27"/>
                            <b key="prevailingDataType">N</b>
                            <ref key="editability" refId="28"/>
                            <b key="signChange">S</b>
                            <b key="nativeSignChange">N</b>
                            <l key="nav" refId="1783" ln="0" eid="ScenarioModifierValue"/>
                            <i key="sco">0</i>
                            <b key="applyFiltersForForcedScenarioPeriodoMap">N</b>
                            <b key="lineSplit">N</b>
                            <b key="addRCRow">N</b>
                            <b key="complementary">N</b>
                            <ref key="periodicCalculation" refId="53"/>
                            <b key="breakLevelSubtotal">N</b>
                            <b key="alreadyDrilled">N</b>
                            <m key="nodeTypes" refId="1784" keid="SYS_STR" veid="EFReportingNodeType">
                              <key>
                                <s>564F435F413031-45-33303031343030303030---</s>
                              </key>
                              <val>
                                <ref refId="55"/>
                              </val>
                            </m>
                            <b key="multiSelection">N</b>
                          </be>
                          <cust key="id" clsId="FilterOid">125</cust>
                          <s key="cod"/>
                          <s key="desc"/>
                          <i key="index">21</i>
                          <l key="children" refId="1785" ln="0" eid="Framework.com.tagetik.trees.INode,framework"/>
                          <ref key="parent" refId="1418"/>
                        </be>
                        <be refId="1786" clsId="FilterNode">
                          <l key="dimensionOids" refId="1787" ln="1" eid="DimensionOid">
                            <cust clsId="DimensionOid">564F435F413031-45-33303031353030303030---</cust>
                          </l>
                          <l key="AdHocParamDimensionOids" refId="1788" ln="0" eid="DimensionOid"/>
                          <be key="data" refId="1789" clsId="FilterNodeData">
                            <ref key="filterNode" refId="1786"/>
                            <s key="dim">VOC_A01</s>
                            <i key="segmentLevel">0</i>
                            <ref key="segment" refId="22"/>
                            <be key="HideRC" refId="1790" clsId="HideRCBean">
                              <ref key="HideMode" refId="1588"/>
                              <b key="ExcludeFormulas">N</b>
                              <b key="ExcludeTextCells">N</b>
                              <b key="ExcludeHeaders">S</b>
                              <b key="CheckAllMatrices">N</b>
                              <b key="hideEditableCells">N</b>
                            </be>
                            <b key="placeHolder">N</b>
                            <ref key="weight" refId="23"/>
                            <be key="textMatchingCondition" refId="1791" clsId="TextMatchingCondition">
                              <ref key="op" refId="25"/>
                              <s key="val"/>
                            </be>
                            <ref key="change" refId="26"/>
                            <ref key="dataType" refId="27"/>
                            <b key="prevailingDataType">N</b>
                            <ref key="editability" refId="28"/>
                            <b key="signChange">S</b>
                            <b key="nativeSignChange">N</b>
                            <l key="nav" refId="1792" ln="0" eid="ScenarioModifierValue"/>
                            <i key="sco">0</i>
                            <b key="applyFiltersForForcedScenarioPeriodoMap">N</b>
                            <b key="lineSplit">N</b>
                            <b key="addRCRow">N</b>
                            <b key="complementary">N</b>
                            <ref key="periodicCalculation" refId="53"/>
                            <b key="breakLevelSubtotal">N</b>
                            <b key="alreadyDrilled">N</b>
                            <m key="nodeTypes" refId="1793" keid="SYS_STR" veid="EFReportingNodeType">
                              <key>
                                <s>564F435F413031-45-33303031353030303030---</s>
                              </key>
                              <val>
                                <ref refId="55"/>
                              </val>
                            </m>
                            <b key="multiSelection">N</b>
                          </be>
                          <cust key="id" clsId="FilterOid">126</cust>
                          <s key="cod"/>
                          <s key="desc"/>
                          <i key="index">22</i>
                          <l key="children" refId="1794" ln="0" eid="Framework.com.tagetik.trees.INode,framework"/>
                          <ref key="parent" refId="1418"/>
                        </be>
                        <be refId="1795" clsId="FilterNode">
                          <l key="dimensionOids" refId="1796" ln="0" eid="DimensionOid"/>
                          <l key="AdHocParamDimensionOids" refId="1797" ln="0" eid="DimensionOid"/>
                          <be key="data" refId="1798" clsId="FilterNodeData">
                            <ref key="filterNode" refId="1795"/>
                            <s key="dim">VOC_A01</s>
                            <i key="segmentLevel">0</i>
                            <ref key="segment" refId="22"/>
                            <be key="reportingFormula" refId="1799" clsId="ReportingFormula">
                              <b key="serverFormula">N</b>
                              <b key="formulaRule">S</b>
                              <s key="formula">-({124}+{125}+{126})</s>
                            </be>
                            <be key="dictionaryHeader" refId="1800" clsId="MultiDesc">
                              <a key="desc" refId="1801" ln="4" eid="SYS_STR">
                                <s>Electricity and energy taxes</s>
                                <s>Strom- und Energiesteuern</s>
                                <nl/>
                                <nl/>
                              </a>
                            </be>
                            <b key="placeHolder">S</b>
                            <ref key="weight" refId="23"/>
                            <be key="textMatchingCondition" refId="1802" clsId="TextMatchingCondition">
                              <ref key="op" refId="25"/>
                              <s key="val"/>
                            </be>
                            <ref key="change" refId="26"/>
                            <ref key="dataType" refId="27"/>
                            <b key="prevailingDataType">N</b>
                            <ref key="editability" refId="28"/>
                            <b key="signChange">S</b>
                            <b key="nativeSignChange">N</b>
                            <l key="nav" refId="1803" ln="0" eid="ScenarioModifierValue"/>
                            <i key="sco">0</i>
                            <b key="applyFiltersForForcedScenarioPeriodoMap">N</b>
                            <b key="lineSplit">N</b>
                            <b key="addRCRow">N</b>
                            <b key="complementary">N</b>
                            <ref key="periodicCalculation" refId="29"/>
                            <b key="breakLevelSubtotal">N</b>
                            <b key="alreadyDrilled">N</b>
                            <m key="nodeTypes" refId="1804" keid="SYS_STR" veid="EFReportingNodeType">
                              <key>
                                <s>126</s>
                              </key>
                              <val>
                                <ref refId="55"/>
                              </val>
                            </m>
                            <b key="multiSelection">N</b>
                          </be>
                          <cust key="id" clsId="FilterOid">127</cust>
                          <s key="cod"/>
                          <s key="desc"/>
                          <i key="index">23</i>
                          <l key="children" refId="1805" ln="0" eid="Framework.com.tagetik.trees.INode,framework"/>
                          <ref key="parent" refId="1418"/>
                        </be>
                        <be refId="1806" clsId="FilterNode">
                          <l key="dimensionOids" refId="1807" ln="1" eid="DimensionOid">
                            <cust clsId="DimensionOid">564F435F413031-4E-33303031303030303030---</cust>
                          </l>
                          <l key="AdHocParamDimensionOids" refId="1808" ln="0" eid="DimensionOid"/>
                          <be key="data" refId="1809" clsId="FilterNodeData">
                            <ref key="filterNode" refId="1806"/>
                            <s key="dim">VOC_A01</s>
                            <i key="segmentLevel">0</i>
                            <ref key="segment" refId="22"/>
                            <be key="dictionaryHeader" refId="1810" clsId="MultiDesc">
                              <a key="desc" refId="1811" ln="4" eid="SYS_STR">
                                <s>Sales</s>
                                <s>
                                  Umsatzerl
                                  <ch cod="f6"/>
                                  se
                                </s>
                                <nl/>
                                <nl/>
                              </a>
                            </be>
                            <b key="placeHolder">N</b>
                            <ref key="weight" refId="23"/>
                            <be key="textMatchingCondition" refId="1812" clsId="TextMatchingCondition">
                              <ref key="op" refId="25"/>
                              <s key="val"/>
                            </be>
                            <ref key="change" refId="26"/>
                            <ref key="dataType" refId="27"/>
                            <b key="prevailingDataType">N</b>
                            <ref key="editability" refId="28"/>
                            <b key="signChange">S</b>
                            <b key="nativeSignChange">N</b>
                            <l key="nav" refId="1813" ln="0" eid="ScenarioModifierValue"/>
                            <i key="sco">0</i>
                            <b key="applyFiltersForForcedScenarioPeriodoMap">N</b>
                            <b key="lineSplit">N</b>
                            <b key="addRCRow">N</b>
                            <b key="complementary">N</b>
                            <ref key="periodicCalculation" refId="53"/>
                            <b key="breakLevelSubtotal">N</b>
                            <b key="alreadyDrilled">N</b>
                            <m key="nodeTypes" refId="1814" keid="SYS_STR" veid="EFReportingNodeType">
                              <key>
                                <s>564F435F413031-4E-33303031303030303030---</s>
                              </key>
                              <val>
                                <ref refId="55"/>
                              </val>
                            </m>
                            <b key="multiSelection">N</b>
                          </be>
                          <cust key="id" clsId="FilterOid">129</cust>
                          <s key="cod"/>
                          <s key="desc"/>
                          <i key="index">24</i>
                          <l key="children" refId="1815" ln="0" eid="Framework.com.tagetik.trees.INode,framework"/>
                          <ref key="parent" refId="1418"/>
                        </be>
                        <be refId="1816" clsId="FilterNode">
                          <l key="dimensionOids" refId="1817" ln="1" eid="DimensionOid">
                            <cust clsId="DimensionOid">564F435F413031-4E-33303130303030303031---</cust>
                          </l>
                          <l key="AdHocParamDimensionOids" refId="1818" ln="0" eid="DimensionOid"/>
                          <be key="data" refId="1819" clsId="FilterNodeData">
                            <ref key="filterNode" refId="1816"/>
                            <s key="dim">VOC_A01</s>
                            <i key="segmentLevel">0</i>
                            <ref key="segment" refId="22"/>
                            <be key="dictionaryHeader" refId="1820" clsId="MultiDesc">
                              <a key="desc" refId="1821" ln="4" eid="SYS_STR">
                                <s>Changes in inventories (finished goods and work in progress)</s>
                                <s>
                                  Bestandsver
                                  <ch cod="e4"/>
                                  nderungen
                                </s>
                                <nl/>
                                <nl/>
                              </a>
                            </be>
                            <b key="placeHolder">N</b>
                            <ref key="weight" refId="23"/>
                            <be key="textMatchingCondition" refId="1822" clsId="TextMatchingCondition">
                              <ref key="op" refId="25"/>
                              <s key="val"/>
                            </be>
                            <ref key="change" refId="26"/>
                            <ref key="dataType" refId="27"/>
                            <b key="prevailingDataType">N</b>
                            <ref key="editability" refId="28"/>
                            <b key="signChange">S</b>
                            <b key="nativeSignChange">N</b>
                            <l key="nav" refId="1823" ln="0" eid="ScenarioModifierValue"/>
                            <i key="sco">0</i>
                            <b key="applyFiltersForForcedScenarioPeriodoMap">N</b>
                            <b key="lineSplit">N</b>
                            <b key="addRCRow">N</b>
                            <b key="complementary">N</b>
                            <ref key="periodicCalculation" refId="53"/>
                            <b key="breakLevelSubtotal">N</b>
                            <b key="alreadyDrilled">N</b>
                            <m key="nodeTypes" refId="1824" keid="SYS_STR" veid="EFReportingNodeType">
                              <key>
                                <s>564F435F413031-4E-33303130303030303031---</s>
                              </key>
                              <val>
                                <ref refId="55"/>
                              </val>
                            </m>
                            <b key="multiSelection">N</b>
                          </be>
                          <cust key="id" clsId="FilterOid">130</cust>
                          <s key="cod"/>
                          <s key="desc"/>
                          <i key="index">25</i>
                          <l key="children" refId="1825" ln="0" eid="Framework.com.tagetik.trees.INode,framework"/>
                          <ref key="parent" refId="1418"/>
                        </be>
                        <be refId="1826" clsId="FilterNode">
                          <l key="dimensionOids" refId="1827" ln="1" eid="DimensionOid">
                            <cust clsId="DimensionOid">564F435F413031-4E-33303230303030303031---</cust>
                          </l>
                          <l key="AdHocParamDimensionOids" refId="1828" ln="0" eid="DimensionOid"/>
                          <be key="data" refId="1829" clsId="FilterNodeData">
                            <ref key="filterNode" refId="1826"/>
                            <s key="dim">VOC_A01</s>
                            <i key="segmentLevel">0</i>
                            <ref key="segment" refId="22"/>
                            <be key="dictionaryHeader" refId="1830" clsId="MultiDesc">
                              <a key="desc" refId="1831" ln="4" eid="SYS_STR">
                                <s>Own work capitalized</s>
                                <s>Andere aktivierte Eigenleistungen</s>
                                <nl/>
                                <nl/>
                              </a>
                            </be>
                            <b key="placeHolder">N</b>
                            <ref key="weight" refId="23"/>
                            <be key="textMatchingCondition" refId="1832" clsId="TextMatchingCondition">
                              <ref key="op" refId="25"/>
                              <s key="val"/>
                            </be>
                            <ref key="change" refId="26"/>
                            <ref key="dataType" refId="27"/>
                            <b key="prevailingDataType">N</b>
                            <ref key="editability" refId="28"/>
                            <b key="signChange">S</b>
                            <b key="nativeSignChange">N</b>
                            <l key="nav" refId="1833" ln="0" eid="ScenarioModifierValue"/>
                            <i key="sco">0</i>
                            <b key="applyFiltersForForcedScenarioPeriodoMap">N</b>
                            <b key="lineSplit">N</b>
                            <b key="addRCRow">N</b>
                            <b key="complementary">N</b>
                            <ref key="periodicCalculation" refId="53"/>
                            <b key="breakLevelSubtotal">N</b>
                            <b key="alreadyDrilled">N</b>
                            <m key="nodeTypes" refId="1834" keid="SYS_STR" veid="EFReportingNodeType">
                              <key>
                                <s>564F435F413031-4E-33303230303030303031---</s>
                              </key>
                              <val>
                                <ref refId="55"/>
                              </val>
                            </m>
                            <b key="multiSelection">N</b>
                          </be>
                          <cust key="id" clsId="FilterOid">131</cust>
                          <s key="cod"/>
                          <s key="desc"/>
                          <i key="index">26</i>
                          <l key="children" refId="1835" ln="0" eid="Framework.com.tagetik.trees.INode,framework"/>
                          <ref key="parent" refId="1418"/>
                        </be>
                        <be refId="1836" clsId="FilterNode">
                          <l key="dimensionOids" refId="1837" ln="1" eid="DimensionOid">
                            <cust clsId="DimensionOid">564F435F413031-4E-33303630303030303030---</cust>
                          </l>
                          <l key="AdHocParamDimensionOids" refId="1838" ln="0" eid="DimensionOid"/>
                          <be key="data" refId="1839" clsId="FilterNodeData">
                            <ref key="filterNode" refId="1836"/>
                            <s key="dim">VOC_A01</s>
                            <i key="segmentLevel">0</i>
                            <ref key="segment" refId="22"/>
                            <be key="dictionaryHeader" refId="1840" clsId="MultiDesc">
                              <a key="desc" refId="1841" ln="4" eid="SYS_STR">
                                <s>Other operating income</s>
                                <s>
                                  Sonstige betriebliche Ertr
                                  <ch cod="e4"/>
                                  ge
                                </s>
                                <nl/>
                                <nl/>
                              </a>
                            </be>
                            <b key="placeHolder">N</b>
                            <ref key="weight" refId="23"/>
                            <be key="textMatchingCondition" refId="1842" clsId="TextMatchingCondition">
                              <ref key="op" refId="25"/>
                              <s key="val"/>
                            </be>
                            <ref key="change" refId="26"/>
                            <ref key="dataType" refId="27"/>
                            <b key="prevailingDataType">N</b>
                            <ref key="editability" refId="28"/>
                            <b key="signChange">S</b>
                            <b key="nativeSignChange">N</b>
                            <l key="nav" refId="1843" ln="0" eid="ScenarioModifierValue"/>
                            <i key="sco">0</i>
                            <b key="applyFiltersForForcedScenarioPeriodoMap">N</b>
                            <b key="lineSplit">N</b>
                            <b key="addRCRow">N</b>
                            <b key="complementary">N</b>
                            <ref key="periodicCalculation" refId="53"/>
                            <b key="breakLevelSubtotal">N</b>
                            <b key="alreadyDrilled">N</b>
                            <m key="nodeTypes" refId="1844" keid="SYS_STR" veid="EFReportingNodeType">
                              <key>
                                <s>564F435F413031-4E-33303630303030303030---</s>
                              </key>
                              <val>
                                <ref refId="55"/>
                              </val>
                            </m>
                            <b key="multiSelection">N</b>
                          </be>
                          <cust key="id" clsId="FilterOid">135</cust>
                          <s key="cod"/>
                          <s key="desc"/>
                          <i key="index">27</i>
                          <l key="children" refId="1845" ln="0" eid="Framework.com.tagetik.trees.INode,framework"/>
                          <ref key="parent" refId="1418"/>
                        </be>
                        <be refId="1846" clsId="FilterNode">
                          <l key="dimensionOids" refId="1847" ln="1" eid="DimensionOid">
                            <cust clsId="DimensionOid">564F435F413031-4E-33303330303030303030---</cust>
                          </l>
                          <l key="AdHocParamDimensionOids" refId="1848" ln="0" eid="DimensionOid"/>
                          <be key="data" refId="1849" clsId="FilterNodeData">
                            <ref key="filterNode" refId="1846"/>
                            <s key="dim">VOC_A01</s>
                            <i key="segmentLevel">0</i>
                            <ref key="segment" refId="22"/>
                            <be key="dictionaryHeader" refId="1850" clsId="MultiDesc">
                              <a key="desc" refId="1851" ln="4" eid="SYS_STR">
                                <s>Cost of materials</s>
                                <s>Materialaufwand</s>
                                <nl/>
                                <nl/>
                              </a>
                            </be>
                            <b key="placeHolder">N</b>
                            <ref key="weight" refId="23"/>
                            <be key="textMatchingCondition" refId="1852" clsId="TextMatchingCondition">
                              <ref key="op" refId="25"/>
                              <s key="val"/>
                            </be>
                            <ref key="change" refId="26"/>
                            <ref key="dataType" refId="27"/>
                            <b key="prevailingDataType">N</b>
                            <ref key="editability" refId="28"/>
                            <b key="signChange">S</b>
                            <b key="nativeSignChange">N</b>
                            <l key="nav" refId="1853" ln="0" eid="ScenarioModifierValue"/>
                            <i key="sco">0</i>
                            <b key="applyFiltersForForcedScenarioPeriodoMap">N</b>
                            <b key="lineSplit">N</b>
                            <b key="addRCRow">N</b>
                            <b key="complementary">N</b>
                            <ref key="periodicCalculation" refId="53"/>
                            <b key="breakLevelSubtotal">N</b>
                            <b key="alreadyDrilled">N</b>
                            <m key="nodeTypes" refId="1854" keid="SYS_STR" veid="EFReportingNodeType">
                              <key>
                                <s>564F435F413031-4E-33303330303030303030---</s>
                              </key>
                              <val>
                                <ref refId="55"/>
                              </val>
                            </m>
                            <b key="multiSelection">N</b>
                          </be>
                          <cust key="id" clsId="FilterOid">132</cust>
                          <s key="cod"/>
                          <s key="desc"/>
                          <i key="index">28</i>
                          <l key="children" refId="1855" ln="0" eid="Framework.com.tagetik.trees.INode,framework"/>
                          <ref key="parent" refId="1418"/>
                        </be>
                        <be refId="1856" clsId="FilterNode">
                          <l key="dimensionOids" refId="1857" ln="1" eid="DimensionOid">
                            <cust clsId="DimensionOid">564F435F413031-4E-33303430303030303030---</cust>
                          </l>
                          <l key="AdHocParamDimensionOids" refId="1858" ln="0" eid="DimensionOid"/>
                          <be key="data" refId="1859" clsId="FilterNodeData">
                            <ref key="filterNode" refId="1856"/>
                            <s key="dim">VOC_A01</s>
                            <i key="segmentLevel">0</i>
                            <ref key="segment" refId="22"/>
                            <be key="dictionaryHeader" refId="1860" clsId="MultiDesc">
                              <a key="desc" refId="1861" ln="4" eid="SYS_STR">
                                <s>Personnel costs</s>
                                <s>Personalaufwand</s>
                                <nl/>
                                <nl/>
                              </a>
                            </be>
                            <b key="placeHolder">N</b>
                            <ref key="weight" refId="23"/>
                            <be key="textMatchingCondition" refId="1862" clsId="TextMatchingCondition">
                              <ref key="op" refId="25"/>
                              <s key="val"/>
                            </be>
                            <ref key="change" refId="26"/>
                            <ref key="dataType" refId="27"/>
                            <b key="prevailingDataType">N</b>
                            <ref key="editability" refId="28"/>
                            <b key="signChange">S</b>
                            <b key="nativeSignChange">N</b>
                            <l key="nav" refId="1863" ln="0" eid="ScenarioModifierValue"/>
                            <i key="sco">0</i>
                            <b key="applyFiltersForForcedScenarioPeriodoMap">N</b>
                            <b key="lineSplit">N</b>
                            <b key="addRCRow">N</b>
                            <b key="complementary">N</b>
                            <ref key="periodicCalculation" refId="53"/>
                            <b key="breakLevelSubtotal">N</b>
                            <b key="alreadyDrilled">N</b>
                            <m key="nodeTypes" refId="1864" keid="SYS_STR" veid="EFReportingNodeType">
                              <key>
                                <s>564F435F413031-4E-33303430303030303030---</s>
                              </key>
                              <val>
                                <ref refId="55"/>
                              </val>
                            </m>
                            <b key="multiSelection">N</b>
                          </be>
                          <cust key="id" clsId="FilterOid">133</cust>
                          <s key="cod"/>
                          <s key="desc"/>
                          <i key="index">29</i>
                          <l key="children" refId="1865" ln="0" eid="Framework.com.tagetik.trees.INode,framework"/>
                          <ref key="parent" refId="1418"/>
                        </be>
                        <be refId="1866" clsId="FilterNode">
                          <l key="dimensionOids" refId="1867" ln="1" eid="DimensionOid">
                            <cust clsId="DimensionOid">564F435F413031-4E-33303530303030303030---</cust>
                          </l>
                          <l key="AdHocParamDimensionOids" refId="1868" ln="0" eid="DimensionOid"/>
                          <be key="data" refId="1869" clsId="FilterNodeData">
                            <ref key="filterNode" refId="1866"/>
                            <s key="dim">VOC_A01</s>
                            <i key="segmentLevel">0</i>
                            <ref key="segment" refId="22"/>
                            <be key="dictionaryHeader" refId="1870" clsId="MultiDesc">
                              <a key="desc" refId="1871" ln="4" eid="SYS_STR">
                                <s>Depreciation, amortization and impairment charges</s>
                                <s>Abschreibungen</s>
                                <nl/>
                                <nl/>
                              </a>
                            </be>
                            <b key="placeHolder">N</b>
                            <ref key="weight" refId="23"/>
                            <be key="textMatchingCondition" refId="1872" clsId="TextMatchingCondition">
                              <ref key="op" refId="25"/>
                              <s key="val"/>
                            </be>
                            <ref key="change" refId="26"/>
                            <ref key="dataType" refId="27"/>
                            <b key="prevailingDataType">N</b>
                            <ref key="editability" refId="28"/>
                            <b key="signChange">S</b>
                            <b key="nativeSignChange">N</b>
                            <l key="nav" refId="1873" ln="0" eid="ScenarioModifierValue"/>
                            <i key="sco">0</i>
                            <b key="applyFiltersForForcedScenarioPeriodoMap">N</b>
                            <b key="lineSplit">N</b>
                            <b key="addRCRow">N</b>
                            <b key="complementary">N</b>
                            <ref key="periodicCalculation" refId="53"/>
                            <b key="breakLevelSubtotal">N</b>
                            <b key="alreadyDrilled">N</b>
                            <m key="nodeTypes" refId="1874" keid="SYS_STR" veid="EFReportingNodeType">
                              <key>
                                <s>564F435F413031-4E-33303530303030303030---</s>
                              </key>
                              <val>
                                <ref refId="55"/>
                              </val>
                            </m>
                            <b key="multiSelection">N</b>
                          </be>
                          <cust key="id" clsId="FilterOid">134</cust>
                          <s key="cod"/>
                          <s key="desc"/>
                          <i key="index">30</i>
                          <l key="children" refId="1875" ln="0" eid="Framework.com.tagetik.trees.INode,framework"/>
                          <ref key="parent" refId="1418"/>
                        </be>
                        <be refId="1876" clsId="FilterNode">
                          <l key="dimensionOids" refId="1877" ln="1" eid="DimensionOid">
                            <cust clsId="DimensionOid">564F435F413031-4E-33303730303030303030---</cust>
                          </l>
                          <l key="AdHocParamDimensionOids" refId="1878" ln="0" eid="DimensionOid"/>
                          <be key="data" refId="1879" clsId="FilterNodeData">
                            <ref key="filterNode" refId="1876"/>
                            <s key="dim">VOC_A01</s>
                            <i key="segmentLevel">0</i>
                            <ref key="segment" refId="22"/>
                            <be key="dictionaryHeader" refId="1880" clsId="MultiDesc">
                              <a key="desc" refId="1881" ln="4" eid="SYS_STR">
                                <s>Other operating expenses</s>
                                <s>Sonstige betriebliche Aufwendungen</s>
                                <nl/>
                                <nl/>
                              </a>
                            </be>
                            <b key="placeHolder">N</b>
                            <ref key="weight" refId="23"/>
                            <be key="textMatchingCondition" refId="1882" clsId="TextMatchingCondition">
                              <ref key="op" refId="25"/>
                              <s key="val"/>
                            </be>
                            <ref key="change" refId="26"/>
                            <ref key="dataType" refId="27"/>
                            <b key="prevailingDataType">N</b>
                            <ref key="editability" refId="28"/>
                            <b key="signChange">S</b>
                            <b key="nativeSignChange">N</b>
                            <l key="nav" refId="1883" ln="0" eid="ScenarioModifierValue"/>
                            <i key="sco">0</i>
                            <b key="applyFiltersForForcedScenarioPeriodoMap">N</b>
                            <b key="lineSplit">N</b>
                            <b key="addRCRow">N</b>
                            <b key="complementary">N</b>
                            <ref key="periodicCalculation" refId="53"/>
                            <b key="breakLevelSubtotal">N</b>
                            <b key="alreadyDrilled">N</b>
                            <m key="nodeTypes" refId="1884" keid="SYS_STR" veid="EFReportingNodeType">
                              <key>
                                <s>564F435F413031-4E-33303730303030303030---</s>
                              </key>
                              <val>
                                <ref refId="55"/>
                              </val>
                            </m>
                            <b key="multiSelection">N</b>
                          </be>
                          <cust key="id" clsId="FilterOid">136</cust>
                          <s key="cod"/>
                          <s key="desc"/>
                          <i key="index">31</i>
                          <l key="children" refId="1885" ln="0" eid="Framework.com.tagetik.trees.INode,framework"/>
                          <ref key="parent" refId="1418"/>
                        </be>
                        <be refId="1886" clsId="FilterNode">
                          <l key="dimensionOids" refId="1887" ln="1" eid="DimensionOid">
                            <cust clsId="DimensionOid">564F435F413031-4E-33303830313030303030---</cust>
                          </l>
                          <l key="AdHocParamDimensionOids" refId="1888" ln="0" eid="DimensionOid"/>
                          <be key="data" refId="1889" clsId="FilterNodeData">
                            <ref key="filterNode" refId="1886"/>
                            <s key="dim">VOC_A01</s>
                            <i key="segmentLevel">0</i>
                            <ref key="segment" refId="22"/>
                            <be key="dictionaryHeader" refId="1890" clsId="MultiDesc">
                              <a key="desc" refId="1891" ln="4" eid="SYS_STR">
                                <s>Income from companies accounted for under the equity method</s>
                                <s>Ergebnis aus at equity bewerteten Unternehmen</s>
                                <nl/>
                                <nl/>
                              </a>
                            </be>
                            <b key="placeHolder">N</b>
                            <ref key="weight" refId="23"/>
                            <be key="textMatchingCondition" refId="1892" clsId="TextMatchingCondition">
                              <ref key="op" refId="25"/>
                              <s key="val"/>
                            </be>
                            <ref key="change" refId="26"/>
                            <ref key="dataType" refId="27"/>
                            <b key="prevailingDataType">N</b>
                            <ref key="editability" refId="28"/>
                            <b key="signChange">S</b>
                            <b key="nativeSignChange">N</b>
                            <l key="nav" refId="1893" ln="0" eid="ScenarioModifierValue"/>
                            <i key="sco">0</i>
                            <b key="applyFiltersForForcedScenarioPeriodoMap">N</b>
                            <b key="lineSplit">N</b>
                            <b key="addRCRow">N</b>
                            <b key="complementary">N</b>
                            <ref key="periodicCalculation" refId="53"/>
                            <b key="breakLevelSubtotal">N</b>
                            <b key="alreadyDrilled">N</b>
                            <m key="nodeTypes" refId="1894" keid="SYS_STR" veid="EFReportingNodeType">
                              <key>
                                <s>564F435F413031-4E-33303830313030303030---</s>
                              </key>
                              <val>
                                <ref refId="55"/>
                              </val>
                            </m>
                            <b key="multiSelection">N</b>
                          </be>
                          <cust key="id" clsId="FilterOid">137</cust>
                          <s key="cod"/>
                          <s key="desc"/>
                          <i key="index">32</i>
                          <l key="children" refId="1895" ln="0" eid="Framework.com.tagetik.trees.INode,framework"/>
                          <ref key="parent" refId="1418"/>
                        </be>
                        <be refId="1896" clsId="FilterNode">
                          <l key="dimensionOids" refId="1897" ln="1" eid="DimensionOid">
                            <cust clsId="DimensionOid">564F435F413031-4E-33303030303030303037---</cust>
                          </l>
                          <l key="AdHocParamDimensionOids" refId="1898" ln="0" eid="DimensionOid"/>
                          <be key="data" refId="1899" clsId="FilterNodeData">
                            <ref key="filterNode" refId="1896"/>
                            <s key="dim">VOC_A01</s>
                            <i key="segmentLevel">0</i>
                            <ref key="segment" refId="22"/>
                            <be key="dictionaryHeader" refId="1900" clsId="MultiDesc">
                              <a key="desc" refId="1901" ln="4" eid="SYS_STR">
                                <s>Income/Loss from continuing operations before financial results and taxes</s>
                                <s>
                                  Ergebnis aus fortgef
                                  <ch cod="fc"/>
                                  hrten Aktivit
                                  <ch cod="e4"/>
                                  ten vor Finanzergebnis und Steuern
                                </s>
                                <nl/>
                                <nl/>
                              </a>
                            </be>
                            <b key="placeHolder">N</b>
                            <ref key="weight" refId="23"/>
                            <be key="textMatchingCondition" refId="1902" clsId="TextMatchingCondition">
                              <ref key="op" refId="25"/>
                              <s key="val"/>
                            </be>
                            <ref key="change" refId="26"/>
                            <ref key="dataType" refId="27"/>
                            <b key="prevailingDataType">N</b>
                            <ref key="editability" refId="28"/>
                            <b key="signChange">S</b>
                            <b key="nativeSignChange">N</b>
                            <l key="nav" refId="1903" ln="0" eid="ScenarioModifierValue"/>
                            <i key="sco">0</i>
                            <b key="applyFiltersForForcedScenarioPeriodoMap">N</b>
                            <b key="lineSplit">N</b>
                            <b key="addRCRow">N</b>
                            <b key="complementary">N</b>
                            <ref key="periodicCalculation" refId="53"/>
                            <b key="breakLevelSubtotal">N</b>
                            <b key="alreadyDrilled">N</b>
                            <m key="nodeTypes" refId="1904" keid="SYS_STR" veid="EFReportingNodeType">
                              <key>
                                <s>564F435F413031-4E-33303030303030303037---</s>
                              </key>
                              <val>
                                <ref refId="55"/>
                              </val>
                            </m>
                            <b key="multiSelection">N</b>
                          </be>
                          <cust key="id" clsId="FilterOid">138</cust>
                          <s key="cod"/>
                          <s key="desc"/>
                          <i key="index">33</i>
                          <l key="children" refId="1905" ln="0" eid="Framework.com.tagetik.trees.INode,framework"/>
                          <ref key="parent" refId="1418"/>
                        </be>
                        <be refId="1906" clsId="FilterNode">
                          <l key="dimensionOids" refId="1907" ln="1" eid="DimensionOid">
                            <cust clsId="DimensionOid">564F435F413031-4E-33303830323030303030---</cust>
                          </l>
                          <l key="AdHocParamDimensionOids" refId="1908" ln="0" eid="DimensionOid"/>
                          <be key="data" refId="1909" clsId="FilterNodeData">
                            <ref key="filterNode" refId="1906"/>
                            <s key="dim">VOC_A01</s>
                            <i key="segmentLevel">0</i>
                            <ref key="segment" refId="22"/>
                            <b key="placeHolder">N</b>
                            <ref key="weight" refId="23"/>
                            <be key="textMatchingCondition" refId="1910" clsId="TextMatchingCondition">
                              <ref key="op" refId="25"/>
                              <s key="val"/>
                            </be>
                            <ref key="change" refId="26"/>
                            <ref key="dataType" refId="27"/>
                            <b key="prevailingDataType">N</b>
                            <ref key="editability" refId="28"/>
                            <b key="signChange">S</b>
                            <b key="nativeSignChange">N</b>
                            <l key="nav" refId="1911" ln="0" eid="ScenarioModifierValue"/>
                            <i key="sco">0</i>
                            <b key="applyFiltersForForcedScenarioPeriodoMap">N</b>
                            <b key="lineSplit">N</b>
                            <b key="addRCRow">N</b>
                            <b key="complementary">N</b>
                            <ref key="periodicCalculation" refId="53"/>
                            <b key="breakLevelSubtotal">N</b>
                            <b key="alreadyDrilled">N</b>
                            <m key="nodeTypes" refId="1912" keid="SYS_STR" veid="EFReportingNodeType">
                              <key>
                                <s>564F435F413031-4E-33303833303030303030---</s>
                              </key>
                              <val>
                                <ref refId="55"/>
                              </val>
                              <key>
                                <s>564F435F413031-4E-33303830323030303030---</s>
                              </key>
                              <val>
                                <ref refId="55"/>
                              </val>
                              <key>
                                <s>564F435F413031-4E-33303832303030303030---</s>
                              </key>
                              <val>
                                <ref refId="55"/>
                              </val>
                              <key>
                                <s>564F435F413031-4E-33303831303030303030---</s>
                              </key>
                              <val>
                                <ref refId="55"/>
                              </val>
                              <key>
                                <s>564F435F413031-4E-33303834303030303030---</s>
                              </key>
                              <val>
                                <ref refId="55"/>
                              </val>
                            </m>
                            <b key="multiSelection">N</b>
                          </be>
                          <cust key="id" clsId="FilterOid">139</cust>
                          <s key="cod"/>
                          <s key="desc"/>
                          <i key="index">34</i>
                          <l key="children" refId="1913" ln="0" eid="Framework.com.tagetik.trees.INode,framework"/>
                          <ref key="parent" refId="1418"/>
                        </be>
                        <be refId="1914" clsId="FilterNode">
                          <l key="dimensionOids" refId="1915" ln="1" eid="DimensionOid">
                            <cust clsId="DimensionOid">564F435F413031-4E-33303831303030303030---</cust>
                          </l>
                          <l key="AdHocParamDimensionOids" refId="1916" ln="0" eid="DimensionOid"/>
                          <be key="data" refId="1917" clsId="FilterNodeData">
                            <ref key="filterNode" refId="1914"/>
                            <s key="dim">VOC_A01</s>
                            <i key="segmentLevel">0</i>
                            <ref key="segment" refId="22"/>
                            <be key="reportingFormula" refId="1918" clsId="ReportingFormula">
                              <b key="serverFormula">N</b>
                              <b key="formulaRule">N</b>
                              <s key="formula">{178}+{177}</s>
                            </be>
                            <be key="dictionaryHeader" refId="1919" clsId="MultiDesc">
                              <a key="desc" refId="1920" ln="4" eid="SYS_STR">
                                <s>Net income/loss from equity investments</s>
                                <s>Beteiligungsergebnis</s>
                                <nl/>
                                <nl/>
                              </a>
                            </be>
                            <b key="placeHolder">N</b>
                            <ref key="weight" refId="23"/>
                            <be key="textMatchingCondition" refId="1921" clsId="TextMatchingCondition">
                              <ref key="op" refId="25"/>
                              <s key="val"/>
                            </be>
                            <ref key="change" refId="26"/>
                            <ref key="dataType" refId="27"/>
                            <b key="prevailingDataType">N</b>
                            <ref key="editability" refId="28"/>
                            <b key="signChange">N</b>
                            <b key="nativeSignChange">N</b>
                            <l key="nav" refId="1922" ln="0" eid="ScenarioModifierValue"/>
                            <i key="sco">0</i>
                            <b key="applyFiltersForForcedScenarioPeriodoMap">N</b>
                            <b key="lineSplit">N</b>
                            <b key="addRCRow">N</b>
                            <b key="complementary">N</b>
                            <ref key="periodicCalculation" refId="53"/>
                            <b key="breakLevelSubtotal">N</b>
                            <b key="alreadyDrilled">N</b>
                            <m key="nodeTypes" refId="1923" keid="SYS_STR" veid="EFReportingNodeType">
                              <key>
                                <s>564F435F413031-4E-33303833303030303030---</s>
                              </key>
                              <val>
                                <ref refId="55"/>
                              </val>
                              <key>
                                <s>564F435F413031-4E-33303830323030303030---</s>
                              </key>
                              <val>
                                <ref refId="55"/>
                              </val>
                              <key>
                                <s>564F435F413031-4E-33303832303030303030---</s>
                              </key>
                              <val>
                                <ref refId="55"/>
                              </val>
                              <key>
                                <s>564F435F413031-4E-33303831303030303030---</s>
                              </key>
                              <val>
                                <ref refId="55"/>
                              </val>
                              <key>
                                <s>564F435F413031-4E-33303834303030303030---</s>
                              </key>
                              <val>
                                <ref refId="55"/>
                              </val>
                            </m>
                            <b key="multiSelection">N</b>
                          </be>
                          <cust key="id" clsId="FilterOid">143</cust>
                          <s key="cod"/>
                          <s key="desc"/>
                          <i key="index">35</i>
                          <l key="children" refId="1924" ln="0" eid="Framework.com.tagetik.trees.INode,framework"/>
                          <ref key="parent" refId="1418"/>
                        </be>
                        <be refId="1925" clsId="FilterNode">
                          <l key="dimensionOids" refId="1926" ln="1" eid="DimensionOid">
                            <cust clsId="DimensionOid">564F435F413031-4E-33303832323030303030---</cust>
                          </l>
                          <l key="AdHocParamDimensionOids" refId="1927" ln="0" eid="DimensionOid"/>
                          <be key="data" refId="1928" clsId="FilterNodeData">
                            <ref key="filterNode" refId="1925"/>
                            <s key="dim">VOC_A01</s>
                            <i key="segmentLevel">0</i>
                            <ref key="segment" refId="22"/>
                            <b key="placeHolder">N</b>
                            <ref key="weight" refId="23"/>
                            <be key="textMatchingCondition" refId="1929" clsId="TextMatchingCondition">
                              <ref key="op" refId="25"/>
                              <s key="val"/>
                            </be>
                            <ref key="change" refId="26"/>
                            <ref key="dataType" refId="27"/>
                            <b key="prevailingDataType">N</b>
                            <ref key="editability" refId="28"/>
                            <b key="signChange">S</b>
                            <b key="nativeSignChange">N</b>
                            <l key="nav" refId="1930" ln="0" eid="ScenarioModifierValue"/>
                            <i key="sco">0</i>
                            <b key="applyFiltersForForcedScenarioPeriodoMap">N</b>
                            <b key="lineSplit">N</b>
                            <b key="addRCRow">N</b>
                            <b key="complementary">N</b>
                            <ref key="periodicCalculation" refId="53"/>
                            <b key="breakLevelSubtotal">N</b>
                            <b key="alreadyDrilled">N</b>
                            <m key="nodeTypes" refId="1931" keid="SYS_STR" veid="EFReportingNodeType">
                              <key>
                                <s>564F435F413031-4E-33303832323030303030---</s>
                              </key>
                              <val>
                                <ref refId="55"/>
                              </val>
                              <key>
                                <s>564F435F413031-4E-33303832333031303030---</s>
                              </key>
                              <val>
                                <ref refId="55"/>
                              </val>
                            </m>
                            <b key="multiSelection">N</b>
                          </be>
                          <cust key="id" clsId="FilterOid">159</cust>
                          <s key="cod"/>
                          <s key="desc"/>
                          <i key="index">36</i>
                          <l key="children" refId="1932" ln="0" eid="Framework.com.tagetik.trees.INode,framework"/>
                          <ref key="parent" refId="1418"/>
                        </be>
                        <be refId="1933" clsId="FilterNode">
                          <l key="dimensionOids" refId="1934" ln="1" eid="DimensionOid">
                            <cust clsId="DimensionOid">564F435F413031-45-33303834363030303033---</cust>
                          </l>
                          <l key="AdHocParamDimensionOids" refId="1935" ln="0" eid="DimensionOid"/>
                          <be key="data" refId="1936" clsId="FilterNodeData">
                            <ref key="filterNode" refId="1933"/>
                            <s key="dim">VOC_A01</s>
                            <i key="segmentLevel">0</i>
                            <ref key="segment" refId="22"/>
                            <be key="HideRC" refId="1937" clsId="HideRCBean">
                              <ref key="HideMode" refId="1588"/>
                              <b key="ExcludeFormulas">N</b>
                              <b key="ExcludeTextCells">N</b>
                              <b key="ExcludeHeaders">S</b>
                              <b key="CheckAllMatrices">N</b>
                              <b key="hideEditableCells">N</b>
                            </be>
                            <b key="placeHolder">N</b>
                            <ref key="weight" refId="23"/>
                            <be key="textMatchingCondition" refId="1938" clsId="TextMatchingCondition">
                              <ref key="op" refId="25"/>
                              <s key="val"/>
                            </be>
                            <ref key="change" refId="26"/>
                            <ref key="dataType" refId="27"/>
                            <b key="prevailingDataType">N</b>
                            <ref key="editability" refId="28"/>
                            <b key="signChange">S</b>
                            <b key="nativeSignChange">N</b>
                            <l key="nav" refId="1939" ln="0" eid="ScenarioModifierValue"/>
                            <i key="sco">0</i>
                            <b key="applyFiltersForForcedScenarioPeriodoMap">N</b>
                            <b key="lineSplit">N</b>
                            <b key="addRCRow">N</b>
                            <b key="complementary">N</b>
                            <ref key="periodicCalculation" refId="53"/>
                            <b key="breakLevelSubtotal">N</b>
                            <b key="alreadyDrilled">N</b>
                            <m key="nodeTypes" refId="1940" keid="SYS_STR" veid="EFReportingNodeType">
                              <key>
                                <s>564F435F413031-45-33303834343030303033---</s>
                              </key>
                              <val>
                                <ref refId="55"/>
                              </val>
                              <key>
                                <s>564F435F413031-4E-33303834303030303030---</s>
                              </key>
                              <val>
                                <ref refId="55"/>
                              </val>
                              <key>
                                <s>564F435F413031-45-33303834313030303033---</s>
                              </key>
                              <val>
                                <ref refId="55"/>
                              </val>
                              <key>
                                <s>564F435F413031-45-33303834333030303033---</s>
                              </key>
                              <val>
                                <ref refId="55"/>
                              </val>
                              <key>
                                <s>564F435F413031-45-33303834353030303033---</s>
                              </key>
                              <val>
                                <ref refId="55"/>
                              </val>
                              <key>
                                <s>564F435F413031-45-33303834363030303033---</s>
                              </key>
                              <val>
                                <ref refId="55"/>
                              </val>
                              <key>
                                <s>564F435F413031-45-33303834373030303033---</s>
                              </key>
                              <val>
                                <ref refId="55"/>
                              </val>
                              <key>
                                <s>564F435F413031-45-33303834323030303033---</s>
                              </key>
                              <val>
                                <ref refId="55"/>
                              </val>
                            </m>
                            <b key="multiSelection">N</b>
                          </be>
                          <cust key="id" clsId="FilterOid">147</cust>
                          <s key="cod"/>
                          <s key="desc"/>
                          <i key="index">37</i>
                          <l key="children" refId="1941" ln="0" eid="Framework.com.tagetik.trees.INode,framework"/>
                          <ref key="parent" refId="1418"/>
                        </be>
                        <be refId="1942" clsId="FilterNode">
                          <l key="dimensionOids" refId="1943" ln="1" eid="DimensionOid">
                            <cust clsId="DimensionOid">564F435F413031-4E-33303832333031303030---</cust>
                          </l>
                          <l key="AdHocParamDimensionOids" refId="1944" ln="0" eid="DimensionOid"/>
                          <be key="data" refId="1945" clsId="FilterNodeData">
                            <ref key="filterNode" refId="1942"/>
                            <s key="dim">VOC_A01</s>
                            <i key="segmentLevel">0</i>
                            <ref key="segment" refId="22"/>
                            <b key="placeHolder">N</b>
                            <ref key="weight" refId="23"/>
                            <be key="textMatchingCondition" refId="1946" clsId="TextMatchingCondition">
                              <ref key="op" refId="25"/>
                              <s key="val"/>
                            </be>
                            <ref key="change" refId="26"/>
                            <ref key="dataType" refId="27"/>
                            <b key="prevailingDataType">N</b>
                            <ref key="editability" refId="28"/>
                            <b key="signChange">S</b>
                            <b key="nativeSignChange">N</b>
                            <l key="nav" refId="1947" ln="0" eid="ScenarioModifierValue"/>
                            <i key="sco">0</i>
                            <b key="applyFiltersForForcedScenarioPeriodoMap">N</b>
                            <b key="lineSplit">N</b>
                            <b key="addRCRow">N</b>
                            <b key="complementary">N</b>
                            <ref key="periodicCalculation" refId="53"/>
                            <b key="breakLevelSubtotal">N</b>
                            <b key="alreadyDrilled">N</b>
                            <m key="nodeTypes" refId="1948" keid="SYS_STR" veid="EFReportingNodeType">
                              <key>
                                <s>564F435F413031-4E-33303832323030303030---</s>
                              </key>
                              <val>
                                <ref refId="55"/>
                              </val>
                              <key>
                                <s>564F435F413031-4E-33303832333031303030---</s>
                              </key>
                              <val>
                                <ref refId="55"/>
                              </val>
                            </m>
                            <b key="multiSelection">N</b>
                          </be>
                          <cust key="id" clsId="FilterOid">160</cust>
                          <s key="cod"/>
                          <s key="desc"/>
                          <i key="index">38</i>
                          <l key="children" refId="1949" ln="0" eid="Framework.com.tagetik.trees.INode,framework"/>
                          <ref key="parent" refId="1418"/>
                        </be>
                        <be refId="1950" clsId="FilterNode">
                          <l key="dimensionOids" refId="1951" ln="1" eid="DimensionOid">
                            <cust clsId="DimensionOid">564F435F413031-45-33303834373030303033---</cust>
                          </l>
                          <l key="AdHocParamDimensionOids" refId="1952" ln="0" eid="DimensionOid"/>
                          <be key="data" refId="1953" clsId="FilterNodeData">
                            <ref key="filterNode" refId="1950"/>
                            <s key="dim">VOC_A01</s>
                            <i key="segmentLevel">0</i>
                            <ref key="segment" refId="22"/>
                            <be key="HideRC" refId="1954" clsId="HideRCBean">
                              <ref key="HideMode" refId="1588"/>
                              <b key="ExcludeFormulas">N</b>
                              <b key="ExcludeTextCells">N</b>
                              <b key="ExcludeHeaders">S</b>
                              <b key="CheckAllMatrices">N</b>
                              <b key="hideEditableCells">N</b>
                            </be>
                            <b key="placeHolder">N</b>
                            <ref key="weight" refId="23"/>
                            <be key="textMatchingCondition" refId="1955" clsId="TextMatchingCondition">
                              <ref key="op" refId="25"/>
                              <s key="val"/>
                            </be>
                            <ref key="change" refId="26"/>
                            <ref key="dataType" refId="27"/>
                            <b key="prevailingDataType">N</b>
                            <ref key="editability" refId="28"/>
                            <b key="signChange">S</b>
                            <b key="nativeSignChange">N</b>
                            <l key="nav" refId="1956" ln="0" eid="ScenarioModifierValue"/>
                            <i key="sco">0</i>
                            <b key="applyFiltersForForcedScenarioPeriodoMap">N</b>
                            <b key="lineSplit">N</b>
                            <b key="addRCRow">N</b>
                            <b key="complementary">N</b>
                            <ref key="periodicCalculation" refId="53"/>
                            <b key="breakLevelSubtotal">N</b>
                            <b key="alreadyDrilled">N</b>
                            <m key="nodeTypes" refId="1957" keid="SYS_STR" veid="EFReportingNodeType">
                              <key>
                                <s>564F435F413031-45-33303834343030303033---</s>
                              </key>
                              <val>
                                <ref refId="55"/>
                              </val>
                              <key>
                                <s>564F435F413031-4E-33303834303030303030---</s>
                              </key>
                              <val>
                                <ref refId="55"/>
                              </val>
                              <key>
                                <s>564F435F413031-45-33303834313030303033---</s>
                              </key>
                              <val>
                                <ref refId="55"/>
                              </val>
                              <key>
                                <s>564F435F413031-45-33303834333030303033---</s>
                              </key>
                              <val>
                                <ref refId="55"/>
                              </val>
                              <key>
                                <s>564F435F413031-45-33303834353030303033---</s>
                              </key>
                              <val>
                                <ref refId="55"/>
                              </val>
                              <key>
                                <s>564F435F413031-45-33303834363030303033---</s>
                              </key>
                              <val>
                                <ref refId="55"/>
                              </val>
                              <key>
                                <s>564F435F413031-45-33303834373030303033---</s>
                              </key>
                              <val>
                                <ref refId="55"/>
                              </val>
                              <key>
                                <s>564F435F413031-45-33303834323030303033---</s>
                              </key>
                              <val>
                                <ref refId="55"/>
                              </val>
                            </m>
                            <b key="multiSelection">N</b>
                          </be>
                          <cust key="id" clsId="FilterOid">146</cust>
                          <s key="cod"/>
                          <s key="desc"/>
                          <i key="index">39</i>
                          <l key="children" refId="1958" ln="0" eid="Framework.com.tagetik.trees.INode,framework"/>
                          <ref key="parent" refId="1418"/>
                        </be>
                        <be refId="1959" clsId="FilterNode">
                          <l key="dimensionOids" refId="1960" ln="1" eid="DimensionOid">
                            <cust clsId="DimensionOid">564F435F413031-4E-33303833303030303030---</cust>
                          </l>
                          <l key="AdHocParamDimensionOids" refId="1961" ln="0" eid="DimensionOid"/>
                          <be key="data" refId="1962" clsId="FilterNodeData">
                            <ref key="filterNode" refId="1959"/>
                            <s key="dim">VOC_A01</s>
                            <i key="segmentLevel">0</i>
                            <ref key="segment" refId="22"/>
                            <be key="HideRC" refId="1963" clsId="HideRCBean">
                              <ref key="HideMode" refId="1588"/>
                              <b key="ExcludeFormulas">N</b>
                              <b key="ExcludeTextCells">N</b>
                              <b key="ExcludeHeaders">S</b>
                              <b key="CheckAllMatrices">N</b>
                              <b key="hideEditableCells">N</b>
                            </be>
                            <b key="placeHolder">N</b>
                            <ref key="weight" refId="23"/>
                            <be key="textMatchingCondition" refId="1964" clsId="TextMatchingCondition">
                              <ref key="op" refId="25"/>
                              <s key="val"/>
                            </be>
                            <ref key="change" refId="26"/>
                            <ref key="dataType" refId="27"/>
                            <b key="prevailingDataType">N</b>
                            <ref key="editability" refId="28"/>
                            <b key="signChange">S</b>
                            <b key="nativeSignChange">N</b>
                            <l key="nav" refId="1965" ln="0" eid="ScenarioModifierValue"/>
                            <i key="sco">0</i>
                            <b key="applyFiltersForForcedScenarioPeriodoMap">N</b>
                            <b key="lineSplit">N</b>
                            <b key="addRCRow">N</b>
                            <b key="complementary">N</b>
                            <ref key="periodicCalculation" refId="53"/>
                            <b key="breakLevelSubtotal">N</b>
                            <b key="alreadyDrilled">N</b>
                            <m key="nodeTypes" refId="1966" keid="SYS_STR" veid="EFReportingNodeType">
                              <key>
                                <s>564F435F413031-4E-33303833303030303030---</s>
                              </key>
                              <val>
                                <ref refId="55"/>
                              </val>
                              <key>
                                <s>564F435F413031-4E-33303830323030303030---</s>
                              </key>
                              <val>
                                <ref refId="55"/>
                              </val>
                              <key>
                                <s>564F435F413031-4E-33303832303030303030---</s>
                              </key>
                              <val>
                                <ref refId="55"/>
                              </val>
                              <key>
                                <s>564F435F413031-4E-33303831303030303030---</s>
                              </key>
                              <val>
                                <ref refId="55"/>
                              </val>
                              <key>
                                <s>564F435F413031-4E-33303834303030303030---</s>
                              </key>
                              <val>
                                <ref refId="55"/>
                              </val>
                            </m>
                            <b key="multiSelection">N</b>
                          </be>
                          <cust key="id" clsId="FilterOid">141</cust>
                          <s key="cod"/>
                          <s key="desc"/>
                          <i key="index">40</i>
                          <l key="children" refId="1967" ln="0" eid="Framework.com.tagetik.trees.INode,framework"/>
                          <ref key="parent" refId="1418"/>
                        </be>
                        <be refId="1968" clsId="FilterNode">
                          <l key="dimensionOids" refId="1969" ln="1" eid="DimensionOid">
                            <cust clsId="DimensionOid">564F435F413031-4E-33303832303030303030---</cust>
                          </l>
                          <l key="AdHocParamDimensionOids" refId="1970" ln="0" eid="DimensionOid"/>
                          <be key="data" refId="1971" clsId="FilterNodeData">
                            <ref key="filterNode" refId="1968"/>
                            <s key="dim">VOC_A01</s>
                            <i key="segmentLevel">0</i>
                            <ref key="segment" refId="22"/>
                            <be key="HideRC" refId="1972" clsId="HideRCBean">
                              <ref key="HideMode" refId="1588"/>
                              <b key="ExcludeFormulas">N</b>
                              <b key="ExcludeTextCells">N</b>
                              <b key="ExcludeHeaders">S</b>
                              <b key="CheckAllMatrices">N</b>
                              <b key="hideEditableCells">N</b>
                            </be>
                            <b key="placeHolder">N</b>
                            <ref key="weight" refId="23"/>
                            <be key="textMatchingCondition" refId="1973" clsId="TextMatchingCondition">
                              <ref key="op" refId="25"/>
                              <s key="val"/>
                            </be>
                            <ref key="change" refId="26"/>
                            <ref key="dataType" refId="27"/>
                            <b key="prevailingDataType">N</b>
                            <ref key="editability" refId="28"/>
                            <b key="signChange">S</b>
                            <b key="nativeSignChange">N</b>
                            <l key="nav" refId="1974" ln="0" eid="ScenarioModifierValue"/>
                            <i key="sco">0</i>
                            <b key="applyFiltersForForcedScenarioPeriodoMap">N</b>
                            <b key="lineSplit">N</b>
                            <b key="addRCRow">N</b>
                            <b key="complementary">N</b>
                            <ref key="periodicCalculation" refId="53"/>
                            <b key="breakLevelSubtotal">N</b>
                            <b key="alreadyDrilled">N</b>
                            <m key="nodeTypes" refId="1975" keid="SYS_STR" veid="EFReportingNodeType">
                              <key>
                                <s>564F435F413031-4E-33303833303030303030---</s>
                              </key>
                              <val>
                                <ref refId="55"/>
                              </val>
                              <key>
                                <s>564F435F413031-4E-33303830323030303030---</s>
                              </key>
                              <val>
                                <ref refId="55"/>
                              </val>
                              <key>
                                <s>564F435F413031-4E-33303832303030303030---</s>
                              </key>
                              <val>
                                <ref refId="55"/>
                              </val>
                              <key>
                                <s>564F435F413031-4E-33303831303030303030---</s>
                              </key>
                              <val>
                                <ref refId="55"/>
                              </val>
                              <key>
                                <s>564F435F413031-4E-33303834303030303030---</s>
                              </key>
                              <val>
                                <ref refId="55"/>
                              </val>
                            </m>
                            <b key="multiSelection">N</b>
                          </be>
                          <cust key="id" clsId="FilterOid">142</cust>
                          <s key="cod"/>
                          <s key="desc"/>
                          <i key="index">41</i>
                          <l key="children" refId="1976" ln="0" eid="Framework.com.tagetik.trees.INode,framework"/>
                          <ref key="parent" refId="1418"/>
                        </be>
                        <be refId="1977" clsId="FilterNode">
                          <l key="dimensionOids" refId="1978" ln="1" eid="DimensionOid">
                            <cust clsId="DimensionOid">564F435F413031-4E-33303834303030303030---</cust>
                          </l>
                          <l key="AdHocParamDimensionOids" refId="1979" ln="0" eid="DimensionOid"/>
                          <be key="data" refId="1980" clsId="FilterNodeData">
                            <ref key="filterNode" refId="1977"/>
                            <s key="dim">VOC_A01</s>
                            <i key="segmentLevel">0</i>
                            <ref key="segment" refId="22"/>
                            <b key="placeHolder">N</b>
                            <ref key="weight" refId="23"/>
                            <be key="textMatchingCondition" refId="1981" clsId="TextMatchingCondition">
                              <ref key="op" refId="25"/>
                              <s key="val"/>
                            </be>
                            <ref key="change" refId="26"/>
                            <ref key="dataType" refId="27"/>
                            <b key="prevailingDataType">N</b>
                            <ref key="editability" refId="28"/>
                            <b key="signChange">S</b>
                            <b key="nativeSignChange">N</b>
                            <l key="nav" refId="1982" ln="0" eid="ScenarioModifierValue"/>
                            <i key="sco">0</i>
                            <b key="applyFiltersForForcedScenarioPeriodoMap">N</b>
                            <b key="lineSplit">N</b>
                            <b key="addRCRow">N</b>
                            <b key="complementary">N</b>
                            <ref key="periodicCalculation" refId="53"/>
                            <b key="breakLevelSubtotal">N</b>
                            <b key="alreadyDrilled">N</b>
                            <m key="nodeTypes" refId="1983" keid="SYS_STR" veid="EFReportingNodeType">
                              <key>
                                <s>564F435F413031-45-33303834343030303033---</s>
                              </key>
                              <val>
                                <ref refId="55"/>
                              </val>
                              <key>
                                <s>564F435F413031-4E-33303834303030303030---</s>
                              </key>
                              <val>
                                <ref refId="55"/>
                              </val>
                              <key>
                                <s>564F435F413031-45-33303834313030303033---</s>
                              </key>
                              <val>
                                <ref refId="55"/>
                              </val>
                              <key>
                                <s>564F435F413031-45-33303834333030303033---</s>
                              </key>
                              <val>
                                <ref refId="55"/>
                              </val>
                              <key>
                                <s>564F435F413031-45-33303834353030303033---</s>
                              </key>
                              <val>
                                <ref refId="55"/>
                              </val>
                              <key>
                                <s>564F435F413031-45-33303834363030303033---</s>
                              </key>
                              <val>
                                <ref refId="55"/>
                              </val>
                              <key>
                                <s>564F435F413031-45-33303834373030303033---</s>
                              </key>
                              <val>
                                <ref refId="55"/>
                              </val>
                              <key>
                                <s>564F435F413031-45-33303834323030303033---</s>
                              </key>
                              <val>
                                <ref refId="55"/>
                              </val>
                            </m>
                            <b key="multiSelection">N</b>
                          </be>
                          <cust key="id" clsId="FilterOid">145</cust>
                          <s key="cod"/>
                          <s key="desc"/>
                          <i key="index">42</i>
                          <l key="children" refId="1984" ln="0" eid="Framework.com.tagetik.trees.INode,framework"/>
                          <ref key="parent" refId="1418"/>
                        </be>
                        <be refId="1985" clsId="FilterNode">
                          <l key="dimensionOids" refId="1986" ln="1" eid="DimensionOid">
                            <cust clsId="DimensionOid">564F435F413031-45-33303834353030303033---</cust>
                          </l>
                          <l key="AdHocParamDimensionOids" refId="1987" ln="0" eid="DimensionOid"/>
                          <be key="data" refId="1988" clsId="FilterNodeData">
                            <ref key="filterNode" refId="1985"/>
                            <s key="dim">VOC_A01</s>
                            <i key="segmentLevel">0</i>
                            <ref key="segment" refId="22"/>
                            <be key="HideRC" refId="1989" clsId="HideRCBean">
                              <ref key="HideMode" refId="1588"/>
                              <b key="ExcludeFormulas">N</b>
                              <b key="ExcludeTextCells">N</b>
                              <b key="ExcludeHeaders">S</b>
                              <b key="CheckAllMatrices">N</b>
                              <b key="hideEditableCells">N</b>
                            </be>
                            <b key="placeHolder">N</b>
                            <ref key="weight" refId="23"/>
                            <be key="textMatchingCondition" refId="1990" clsId="TextMatchingCondition">
                              <ref key="op" refId="25"/>
                              <s key="val"/>
                            </be>
                            <ref key="change" refId="26"/>
                            <ref key="dataType" refId="27"/>
                            <b key="prevailingDataType">N</b>
                            <ref key="editability" refId="28"/>
                            <b key="signChange">S</b>
                            <b key="nativeSignChange">N</b>
                            <l key="nav" refId="1991" ln="0" eid="ScenarioModifierValue"/>
                            <i key="sco">0</i>
                            <b key="applyFiltersForForcedScenarioPeriodoMap">N</b>
                            <b key="lineSplit">N</b>
                            <b key="addRCRow">N</b>
                            <b key="complementary">N</b>
                            <ref key="periodicCalculation" refId="53"/>
                            <b key="breakLevelSubtotal">N</b>
                            <b key="alreadyDrilled">N</b>
                            <m key="nodeTypes" refId="1992" keid="SYS_STR" veid="EFReportingNodeType">
                              <key>
                                <s>564F435F413031-45-33303834343030303033---</s>
                              </key>
                              <val>
                                <ref refId="55"/>
                              </val>
                              <key>
                                <s>564F435F413031-4E-33303834303030303030---</s>
                              </key>
                              <val>
                                <ref refId="55"/>
                              </val>
                              <key>
                                <s>564F435F413031-45-33303834313030303033---</s>
                              </key>
                              <val>
                                <ref refId="55"/>
                              </val>
                              <key>
                                <s>564F435F413031-45-33303834333030303033---</s>
                              </key>
                              <val>
                                <ref refId="55"/>
                              </val>
                              <key>
                                <s>564F435F413031-45-33303834353030303033---</s>
                              </key>
                              <val>
                                <ref refId="55"/>
                              </val>
                              <key>
                                <s>564F435F413031-45-33303834363030303033---</s>
                              </key>
                              <val>
                                <ref refId="55"/>
                              </val>
                              <key>
                                <s>564F435F413031-45-33303834373030303033---</s>
                              </key>
                              <val>
                                <ref refId="55"/>
                              </val>
                              <key>
                                <s>564F435F413031-45-33303834323030303033---</s>
                              </key>
                              <val>
                                <ref refId="55"/>
                              </val>
                            </m>
                            <b key="multiSelection">N</b>
                          </be>
                          <cust key="id" clsId="FilterOid">148</cust>
                          <s key="cod"/>
                          <s key="desc"/>
                          <i key="index">43</i>
                          <l key="children" refId="1993" ln="0" eid="Framework.com.tagetik.trees.INode,framework"/>
                          <ref key="parent" refId="1418"/>
                        </be>
                        <be refId="1994" clsId="FilterNode">
                          <l key="dimensionOids" refId="1995" ln="1" eid="DimensionOid">
                            <cust clsId="DimensionOid">564F435F413031-45-33303834343030303033---</cust>
                          </l>
                          <l key="AdHocParamDimensionOids" refId="1996" ln="0" eid="DimensionOid"/>
                          <be key="data" refId="1997" clsId="FilterNodeData">
                            <ref key="filterNode" refId="1994"/>
                            <s key="dim">VOC_A01</s>
                            <i key="segmentLevel">0</i>
                            <ref key="segment" refId="22"/>
                            <be key="HideRC" refId="1998" clsId="HideRCBean">
                              <ref key="HideMode" refId="1588"/>
                              <b key="ExcludeFormulas">N</b>
                              <b key="ExcludeTextCells">N</b>
                              <b key="ExcludeHeaders">S</b>
                              <b key="CheckAllMatrices">N</b>
                              <b key="hideEditableCells">N</b>
                            </be>
                            <b key="placeHolder">N</b>
                            <ref key="weight" refId="23"/>
                            <be key="textMatchingCondition" refId="1999" clsId="TextMatchingCondition">
                              <ref key="op" refId="25"/>
                              <s key="val"/>
                            </be>
                            <ref key="change" refId="26"/>
                            <ref key="dataType" refId="27"/>
                            <b key="prevailingDataType">N</b>
                            <ref key="editability" refId="28"/>
                            <b key="signChange">S</b>
                            <b key="nativeSignChange">N</b>
                            <l key="nav" refId="2000" ln="0" eid="ScenarioModifierValue"/>
                            <i key="sco">0</i>
                            <b key="applyFiltersForForcedScenarioPeriodoMap">N</b>
                            <b key="lineSplit">N</b>
                            <b key="addRCRow">N</b>
                            <b key="complementary">N</b>
                            <ref key="periodicCalculation" refId="53"/>
                            <b key="breakLevelSubtotal">N</b>
                            <b key="alreadyDrilled">N</b>
                            <m key="nodeTypes" refId="2001" keid="SYS_STR" veid="EFReportingNodeType">
                              <key>
                                <s>564F435F413031-45-33303834343030303033---</s>
                              </key>
                              <val>
                                <ref refId="55"/>
                              </val>
                              <key>
                                <s>564F435F413031-4E-33303834303030303030---</s>
                              </key>
                              <val>
                                <ref refId="55"/>
                              </val>
                              <key>
                                <s>564F435F413031-45-33303834313030303033---</s>
                              </key>
                              <val>
                                <ref refId="55"/>
                              </val>
                              <key>
                                <s>564F435F413031-45-33303834333030303033---</s>
                              </key>
                              <val>
                                <ref refId="55"/>
                              </val>
                              <key>
                                <s>564F435F413031-45-33303834353030303033---</s>
                              </key>
                              <val>
                                <ref refId="55"/>
                              </val>
                              <key>
                                <s>564F435F413031-45-33303834363030303033---</s>
                              </key>
                              <val>
                                <ref refId="55"/>
                              </val>
                              <key>
                                <s>564F435F413031-45-33303834373030303033---</s>
                              </key>
                              <val>
                                <ref refId="55"/>
                              </val>
                              <key>
                                <s>564F435F413031-45-33303834323030303033---</s>
                              </key>
                              <val>
                                <ref refId="55"/>
                              </val>
                            </m>
                            <b key="multiSelection">N</b>
                          </be>
                          <cust key="id" clsId="FilterOid">149</cust>
                          <s key="cod"/>
                          <s key="desc"/>
                          <i key="index">44</i>
                          <l key="children" refId="2002" ln="0" eid="Framework.com.tagetik.trees.INode,framework"/>
                          <ref key="parent" refId="1418"/>
                        </be>
                        <be refId="2003" clsId="FilterNode">
                          <l key="dimensionOids" refId="2004" ln="1" eid="DimensionOid">
                            <cust clsId="DimensionOid">564F435F413031-45-33303834333030303033---</cust>
                          </l>
                          <l key="AdHocParamDimensionOids" refId="2005" ln="0" eid="DimensionOid"/>
                          <be key="data" refId="2006" clsId="FilterNodeData">
                            <ref key="filterNode" refId="2003"/>
                            <s key="dim">VOC_A01</s>
                            <i key="segmentLevel">0</i>
                            <ref key="segment" refId="22"/>
                            <be key="HideRC" refId="2007" clsId="HideRCBean">
                              <ref key="HideMode" refId="1588"/>
                              <b key="ExcludeFormulas">N</b>
                              <b key="ExcludeTextCells">N</b>
                              <b key="ExcludeHeaders">S</b>
                              <b key="CheckAllMatrices">N</b>
                              <b key="hideEditableCells">N</b>
                            </be>
                            <b key="placeHolder">N</b>
                            <ref key="weight" refId="23"/>
                            <be key="textMatchingCondition" refId="2008" clsId="TextMatchingCondition">
                              <ref key="op" refId="25"/>
                              <s key="val"/>
                            </be>
                            <ref key="change" refId="26"/>
                            <ref key="dataType" refId="27"/>
                            <b key="prevailingDataType">N</b>
                            <ref key="editability" refId="28"/>
                            <b key="signChange">S</b>
                            <b key="nativeSignChange">N</b>
                            <l key="nav" refId="2009" ln="0" eid="ScenarioModifierValue"/>
                            <i key="sco">0</i>
                            <b key="applyFiltersForForcedScenarioPeriodoMap">N</b>
                            <b key="lineSplit">N</b>
                            <b key="addRCRow">N</b>
                            <b key="complementary">N</b>
                            <ref key="periodicCalculation" refId="53"/>
                            <b key="breakLevelSubtotal">N</b>
                            <b key="alreadyDrilled">N</b>
                            <m key="nodeTypes" refId="2010" keid="SYS_STR" veid="EFReportingNodeType">
                              <key>
                                <s>564F435F413031-45-33303834343030303033---</s>
                              </key>
                              <val>
                                <ref refId="55"/>
                              </val>
                              <key>
                                <s>564F435F413031-4E-33303834303030303030---</s>
                              </key>
                              <val>
                                <ref refId="55"/>
                              </val>
                              <key>
                                <s>564F435F413031-45-33303834313030303033---</s>
                              </key>
                              <val>
                                <ref refId="55"/>
                              </val>
                              <key>
                                <s>564F435F413031-45-33303834333030303033---</s>
                              </key>
                              <val>
                                <ref refId="55"/>
                              </val>
                              <key>
                                <s>564F435F413031-45-33303834353030303033---</s>
                              </key>
                              <val>
                                <ref refId="55"/>
                              </val>
                              <key>
                                <s>564F435F413031-45-33303834363030303033---</s>
                              </key>
                              <val>
                                <ref refId="55"/>
                              </val>
                              <key>
                                <s>564F435F413031-45-33303834373030303033---</s>
                              </key>
                              <val>
                                <ref refId="55"/>
                              </val>
                              <key>
                                <s>564F435F413031-45-33303834323030303033---</s>
                              </key>
                              <val>
                                <ref refId="55"/>
                              </val>
                            </m>
                            <b key="multiSelection">N</b>
                          </be>
                          <cust key="id" clsId="FilterOid">150</cust>
                          <s key="cod"/>
                          <s key="desc"/>
                          <i key="index">45</i>
                          <l key="children" refId="2011" ln="0" eid="Framework.com.tagetik.trees.INode,framework"/>
                          <ref key="parent" refId="1418"/>
                        </be>
                        <be refId="2012" clsId="FilterNode">
                          <l key="dimensionOids" refId="2013" ln="1" eid="DimensionOid">
                            <cust clsId="DimensionOid">564F435F413031-45-33303834323030303033---</cust>
                          </l>
                          <l key="AdHocParamDimensionOids" refId="2014" ln="0" eid="DimensionOid"/>
                          <be key="data" refId="2015" clsId="FilterNodeData">
                            <ref key="filterNode" refId="2012"/>
                            <s key="dim">VOC_A01</s>
                            <i key="segmentLevel">0</i>
                            <ref key="segment" refId="22"/>
                            <be key="HideRC" refId="2016" clsId="HideRCBean">
                              <ref key="HideMode" refId="1588"/>
                              <b key="ExcludeFormulas">N</b>
                              <b key="ExcludeTextCells">N</b>
                              <b key="ExcludeHeaders">S</b>
                              <b key="CheckAllMatrices">N</b>
                              <b key="hideEditableCells">N</b>
                            </be>
                            <b key="placeHolder">N</b>
                            <ref key="weight" refId="23"/>
                            <be key="textMatchingCondition" refId="2017" clsId="TextMatchingCondition">
                              <ref key="op" refId="25"/>
                              <s key="val"/>
                            </be>
                            <ref key="change" refId="26"/>
                            <ref key="dataType" refId="27"/>
                            <b key="prevailingDataType">N</b>
                            <ref key="editability" refId="28"/>
                            <b key="signChange">S</b>
                            <b key="nativeSignChange">N</b>
                            <l key="nav" refId="2018" ln="0" eid="ScenarioModifierValue"/>
                            <i key="sco">0</i>
                            <b key="applyFiltersForForcedScenarioPeriodoMap">N</b>
                            <b key="lineSplit">N</b>
                            <b key="addRCRow">N</b>
                            <b key="complementary">N</b>
                            <ref key="periodicCalculation" refId="53"/>
                            <b key="breakLevelSubtotal">N</b>
                            <b key="alreadyDrilled">N</b>
                            <m key="nodeTypes" refId="2019" keid="SYS_STR" veid="EFReportingNodeType">
                              <key>
                                <s>564F435F413031-45-33303834343030303033---</s>
                              </key>
                              <val>
                                <ref refId="55"/>
                              </val>
                              <key>
                                <s>564F435F413031-4E-33303834303030303030---</s>
                              </key>
                              <val>
                                <ref refId="55"/>
                              </val>
                              <key>
                                <s>564F435F413031-45-33303834313030303033---</s>
                              </key>
                              <val>
                                <ref refId="55"/>
                              </val>
                              <key>
                                <s>564F435F413031-45-33303834333030303033---</s>
                              </key>
                              <val>
                                <ref refId="55"/>
                              </val>
                              <key>
                                <s>564F435F413031-45-33303834353030303033---</s>
                              </key>
                              <val>
                                <ref refId="55"/>
                              </val>
                              <key>
                                <s>564F435F413031-45-33303834363030303033---</s>
                              </key>
                              <val>
                                <ref refId="55"/>
                              </val>
                              <key>
                                <s>564F435F413031-45-33303834373030303033---</s>
                              </key>
                              <val>
                                <ref refId="55"/>
                              </val>
                              <key>
                                <s>564F435F413031-45-33303834323030303033---</s>
                              </key>
                              <val>
                                <ref refId="55"/>
                              </val>
                            </m>
                            <b key="multiSelection">N</b>
                          </be>
                          <cust key="id" clsId="FilterOid">151</cust>
                          <s key="cod"/>
                          <s key="desc"/>
                          <i key="index">46</i>
                          <l key="children" refId="2020" ln="0" eid="Framework.com.tagetik.trees.INode,framework"/>
                          <ref key="parent" refId="1418"/>
                        </be>
                        <be refId="2021" clsId="FilterNode">
                          <l key="dimensionOids" refId="2022" ln="1" eid="DimensionOid">
                            <cust clsId="DimensionOid">564F435F413031-45-33303834313030303033---</cust>
                          </l>
                          <l key="AdHocParamDimensionOids" refId="2023" ln="0" eid="DimensionOid"/>
                          <be key="data" refId="2024" clsId="FilterNodeData">
                            <ref key="filterNode" refId="2021"/>
                            <s key="dim">VOC_A01</s>
                            <i key="segmentLevel">0</i>
                            <ref key="segment" refId="22"/>
                            <be key="HideRC" refId="2025" clsId="HideRCBean">
                              <ref key="HideMode" refId="1588"/>
                              <b key="ExcludeFormulas">N</b>
                              <b key="ExcludeTextCells">N</b>
                              <b key="ExcludeHeaders">S</b>
                              <b key="CheckAllMatrices">N</b>
                              <b key="hideEditableCells">N</b>
                            </be>
                            <b key="placeHolder">N</b>
                            <ref key="weight" refId="23"/>
                            <be key="textMatchingCondition" refId="2026" clsId="TextMatchingCondition">
                              <ref key="op" refId="25"/>
                              <s key="val"/>
                            </be>
                            <ref key="change" refId="26"/>
                            <ref key="dataType" refId="27"/>
                            <b key="prevailingDataType">N</b>
                            <ref key="editability" refId="28"/>
                            <b key="signChange">S</b>
                            <b key="nativeSignChange">N</b>
                            <l key="nav" refId="2027" ln="0" eid="ScenarioModifierValue"/>
                            <i key="sco">0</i>
                            <b key="applyFiltersForForcedScenarioPeriodoMap">N</b>
                            <b key="lineSplit">N</b>
                            <b key="addRCRow">N</b>
                            <b key="complementary">N</b>
                            <ref key="periodicCalculation" refId="53"/>
                            <b key="breakLevelSubtotal">N</b>
                            <b key="alreadyDrilled">N</b>
                            <m key="nodeTypes" refId="2028" keid="SYS_STR" veid="EFReportingNodeType">
                              <key>
                                <s>564F435F413031-45-33303834343030303033---</s>
                              </key>
                              <val>
                                <ref refId="55"/>
                              </val>
                              <key>
                                <s>564F435F413031-4E-33303834303030303030---</s>
                              </key>
                              <val>
                                <ref refId="55"/>
                              </val>
                              <key>
                                <s>564F435F413031-45-33303834313030303033---</s>
                              </key>
                              <val>
                                <ref refId="55"/>
                              </val>
                              <key>
                                <s>564F435F413031-45-33303834333030303033---</s>
                              </key>
                              <val>
                                <ref refId="55"/>
                              </val>
                              <key>
                                <s>564F435F413031-45-33303834353030303033---</s>
                              </key>
                              <val>
                                <ref refId="55"/>
                              </val>
                              <key>
                                <s>564F435F413031-45-33303834363030303033---</s>
                              </key>
                              <val>
                                <ref refId="55"/>
                              </val>
                              <key>
                                <s>564F435F413031-45-33303834373030303033---</s>
                              </key>
                              <val>
                                <ref refId="55"/>
                              </val>
                              <key>
                                <s>564F435F413031-45-33303834323030303033---</s>
                              </key>
                              <val>
                                <ref refId="55"/>
                              </val>
                            </m>
                            <b key="multiSelection">N</b>
                          </be>
                          <cust key="id" clsId="FilterOid">152</cust>
                          <s key="cod"/>
                          <s key="desc"/>
                          <i key="index">47</i>
                          <l key="children" refId="2029" ln="0" eid="Framework.com.tagetik.trees.INode,framework"/>
                          <ref key="parent" refId="1418"/>
                        </be>
                        <be refId="2030" clsId="FilterNode">
                          <l key="dimensionOids" refId="2031" ln="1" eid="DimensionOid">
                            <cust clsId="DimensionOid">564F435F413031-4E-33303930303030303030---</cust>
                          </l>
                          <l key="AdHocParamDimensionOids" refId="2032" ln="0" eid="DimensionOid"/>
                          <be key="data" refId="2033" clsId="FilterNodeData">
                            <ref key="filterNode" refId="2030"/>
                            <s key="dim">VOC_A01</s>
                            <i key="segmentLevel">0</i>
                            <ref key="segment" refId="22"/>
                            <be key="dictionaryHeader" refId="2034" clsId="MultiDesc">
                              <a key="desc" refId="2035" ln="4" eid="SYS_STR">
                                <s>Income taxes</s>
                                <s>Steuern vom Einkommen und vom Ertrag</s>
                                <nl/>
                                <nl/>
                              </a>
                            </be>
                            <b key="placeHolder">N</b>
                            <ref key="weight" refId="23"/>
                            <be key="textMatchingCondition" refId="2036" clsId="TextMatchingCondition">
                              <ref key="op" refId="25"/>
                              <s key="val"/>
                            </be>
                            <ref key="change" refId="26"/>
                            <ref key="dataType" refId="27"/>
                            <b key="prevailingDataType">N</b>
                            <ref key="editability" refId="28"/>
                            <b key="signChange">S</b>
                            <b key="nativeSignChange">N</b>
                            <l key="nav" refId="2037" ln="0" eid="ScenarioModifierValue"/>
                            <i key="sco">0</i>
                            <b key="applyFiltersForForcedScenarioPeriodoMap">N</b>
                            <b key="lineSplit">N</b>
                            <b key="addRCRow">N</b>
                            <b key="complementary">N</b>
                            <ref key="periodicCalculation" refId="53"/>
                            <b key="breakLevelSubtotal">N</b>
                            <b key="alreadyDrilled">N</b>
                            <m key="nodeTypes" refId="2038" keid="SYS_STR" veid="EFReportingNodeType">
                              <key>
                                <s>564F435F413031-4E-33303930303030303030---</s>
                              </key>
                              <val>
                                <ref refId="55"/>
                              </val>
                            </m>
                            <b key="multiSelection">N</b>
                          </be>
                          <cust key="id" clsId="FilterOid">144</cust>
                          <s key="cod"/>
                          <s key="desc"/>
                          <i key="index">48</i>
                          <l key="children" refId="2039" ln="0" eid="Framework.com.tagetik.trees.INode,framework"/>
                          <ref key="parent" refId="1418"/>
                        </be>
                        <be refId="2040" clsId="FilterNode">
                          <l key="dimensionOids" refId="2041" ln="1" eid="DimensionOid">
                            <cust clsId="DimensionOid">564F435F413031-4E-33303030303030303036---</cust>
                          </l>
                          <l key="AdHocParamDimensionOids" refId="2042" ln="0" eid="DimensionOid"/>
                          <be key="data" refId="2043" clsId="FilterNodeData">
                            <ref key="filterNode" refId="2040"/>
                            <s key="dim">VOC_A01</s>
                            <i key="segmentLevel">0</i>
                            <ref key="segment" refId="22"/>
                            <be key="HideRC" refId="2044" clsId="HideRCBean">
                              <ref key="HideMode" refId="1588"/>
                              <b key="ExcludeFormulas">N</b>
                              <b key="ExcludeTextCells">N</b>
                              <b key="ExcludeHeaders">S</b>
                              <b key="CheckAllMatrices">N</b>
                              <b key="hideEditableCells">N</b>
                            </be>
                            <b key="placeHolder">N</b>
                            <ref key="weight" refId="23"/>
                            <be key="textMatchingCondition" refId="2045" clsId="TextMatchingCondition">
                              <ref key="op" refId="25"/>
                              <s key="val"/>
                            </be>
                            <ref key="change" refId="26"/>
                            <ref key="dataType" refId="27"/>
                            <b key="prevailingDataType">N</b>
                            <ref key="editability" refId="28"/>
                            <b key="signChange">S</b>
                            <b key="nativeSignChange">N</b>
                            <l key="nav" refId="2046" ln="0" eid="ScenarioModifierValue"/>
                            <i key="sco">0</i>
                            <b key="applyFiltersForForcedScenarioPeriodoMap">N</b>
                            <b key="lineSplit">N</b>
                            <b key="addRCRow">N</b>
                            <b key="complementary">N</b>
                            <ref key="periodicCalculation" refId="53"/>
                            <b key="breakLevelSubtotal">N</b>
                            <b key="alreadyDrilled">N</b>
                            <m key="nodeTypes" refId="2047" keid="SYS_STR" veid="EFReportingNodeType">
                              <key>
                                <s>564F435F413031-4E-33303030303030303036---</s>
                              </key>
                              <val>
                                <ref refId="55"/>
                              </val>
                            </m>
                            <b key="multiSelection">N</b>
                          </be>
                          <cust key="id" clsId="FilterOid">153</cust>
                          <s key="cod"/>
                          <s key="desc"/>
                          <i key="index">49</i>
                          <l key="children" refId="2048" ln="0" eid="Framework.com.tagetik.trees.INode,framework"/>
                          <ref key="parent" refId="1418"/>
                        </be>
                        <be refId="2049" clsId="FilterNode">
                          <l key="dimensionOids" refId="2050" ln="1" eid="DimensionOid">
                            <cust clsId="DimensionOid">564F435F413031-4E-33303030303030303035---</cust>
                          </l>
                          <l key="AdHocParamDimensionOids" refId="2051" ln="0" eid="DimensionOid"/>
                          <be key="data" refId="2052" clsId="FilterNodeData">
                            <ref key="filterNode" refId="2049"/>
                            <s key="dim">VOC_A01</s>
                            <i key="segmentLevel">0</i>
                            <ref key="segment" refId="22"/>
                            <be key="dictionaryHeader" refId="2053" clsId="MultiDesc">
                              <a key="desc" refId="2054" ln="4" eid="SYS_STR">
                                <s>Net income/loss from continuing operations</s>
                                <s>
                                  Ergebnis aus fortgef
                                  <ch cod="fc"/>
                                  hrten Aktivit
                                  <ch cod="e4"/>
                                  ten
                                </s>
                                <nl/>
                                <nl/>
                              </a>
                            </be>
                            <b key="placeHolder">N</b>
                            <ref key="weight" refId="23"/>
                            <be key="textMatchingCondition" refId="2055" clsId="TextMatchingCondition">
                              <ref key="op" refId="25"/>
                              <s key="val"/>
                            </be>
                            <ref key="change" refId="26"/>
                            <ref key="dataType" refId="27"/>
                            <b key="prevailingDataType">N</b>
                            <ref key="editability" refId="28"/>
                            <b key="signChange">S</b>
                            <b key="nativeSignChange">N</b>
                            <l key="nav" refId="2056" ln="0" eid="ScenarioModifierValue"/>
                            <i key="sco">0</i>
                            <b key="applyFiltersForForcedScenarioPeriodoMap">N</b>
                            <b key="lineSplit">N</b>
                            <b key="addRCRow">N</b>
                            <b key="complementary">N</b>
                            <ref key="periodicCalculation" refId="53"/>
                            <b key="breakLevelSubtotal">N</b>
                            <b key="alreadyDrilled">N</b>
                            <m key="nodeTypes" refId="2057" keid="SYS_STR" veid="EFReportingNodeType">
                              <key>
                                <s>564F435F413031-4E-33303030303030303035---</s>
                              </key>
                              <val>
                                <ref refId="55"/>
                              </val>
                            </m>
                            <b key="multiSelection">N</b>
                          </be>
                          <cust key="id" clsId="FilterOid">154</cust>
                          <s key="cod"/>
                          <s key="desc"/>
                          <i key="index">50</i>
                          <l key="children" refId="2058" ln="0" eid="Framework.com.tagetik.trees.INode,framework"/>
                          <ref key="parent" refId="1418"/>
                        </be>
                        <be refId="2059" clsId="FilterNode">
                          <l key="dimensionOids" refId="2060" ln="1" eid="DimensionOid">
                            <cust clsId="DimensionOid">564F435F413031-4E-33313030303030303030---</cust>
                          </l>
                          <l key="AdHocParamDimensionOids" refId="2061" ln="0" eid="DimensionOid"/>
                          <be key="data" refId="2062" clsId="FilterNodeData">
                            <ref key="filterNode" refId="2059"/>
                            <s key="dim">VOC_A01</s>
                            <i key="segmentLevel">0</i>
                            <ref key="segment" refId="22"/>
                            <be key="dictionaryHeader" refId="2063" clsId="MultiDesc">
                              <a key="desc" refId="2064" ln="4" eid="SYS_STR">
                                <s>Income/loss from discontinued operations</s>
                                <s>
                                  Ergebnis aus nicht fortgef
                                  <ch cod="fc"/>
                                  hrten Aktivit
                                  <ch cod="e4"/>
                                  ten
                                </s>
                                <nl/>
                                <nl/>
                              </a>
                            </be>
                            <b key="placeHolder">N</b>
                            <ref key="weight" refId="23"/>
                            <be key="textMatchingCondition" refId="2065" clsId="TextMatchingCondition">
                              <ref key="op" refId="25"/>
                              <s key="val"/>
                            </be>
                            <ref key="change" refId="26"/>
                            <ref key="dataType" refId="27"/>
                            <b key="prevailingDataType">N</b>
                            <ref key="editability" refId="28"/>
                            <b key="signChange">S</b>
                            <b key="nativeSignChange">N</b>
                            <l key="nav" refId="2066" ln="0" eid="ScenarioModifierValue"/>
                            <i key="sco">0</i>
                            <b key="applyFiltersForForcedScenarioPeriodoMap">N</b>
                            <b key="lineSplit">N</b>
                            <b key="addRCRow">N</b>
                            <b key="complementary">N</b>
                            <ref key="periodicCalculation" refId="53"/>
                            <b key="breakLevelSubtotal">N</b>
                            <b key="alreadyDrilled">N</b>
                            <m key="nodeTypes" refId="2067" keid="SYS_STR" veid="EFReportingNodeType">
                              <key>
                                <s>564F435F413031-4E-33313030303030303030---</s>
                              </key>
                              <val>
                                <ref refId="55"/>
                              </val>
                            </m>
                            <b key="multiSelection">N</b>
                          </be>
                          <cust key="id" clsId="FilterOid">155</cust>
                          <s key="cod"/>
                          <s key="desc"/>
                          <i key="index">51</i>
                          <l key="children" refId="2068" ln="0" eid="Framework.com.tagetik.trees.INode,framework"/>
                          <ref key="parent" refId="1418"/>
                        </be>
                        <be refId="2069" clsId="FilterNode">
                          <l key="dimensionOids" refId="2070" ln="1" eid="DimensionOid">
                            <cust clsId="DimensionOid">564F435F413031-4E-33303030303030303033---</cust>
                          </l>
                          <l key="AdHocParamDimensionOids" refId="2071" ln="0" eid="DimensionOid"/>
                          <be key="data" refId="2072" clsId="FilterNodeData">
                            <ref key="filterNode" refId="2069"/>
                            <s key="dim">VOC_A01</s>
                            <i key="segmentLevel">0</i>
                            <ref key="segment" refId="22"/>
                            <be key="dictionaryHeader" refId="2073" clsId="MultiDesc">
                              <a key="desc" refId="2074" ln="4" eid="SYS_STR">
                                <s>Net income/loss</s>
                                <s>
                                  Konzern
                                  <ch cod="fc"/>
                                  berschuss/-fehlbetrag
                                </s>
                                <nl/>
                                <nl/>
                              </a>
                            </be>
                            <b key="placeHolder">N</b>
                            <ref key="weight" refId="23"/>
                            <be key="textMatchingCondition" refId="2075" clsId="TextMatchingCondition">
                              <ref key="op" refId="25"/>
                              <s key="val"/>
                            </be>
                            <ref key="change" refId="26"/>
                            <ref key="dataType" refId="27"/>
                            <b key="prevailingDataType">N</b>
                            <ref key="editability" refId="28"/>
                            <b key="signChange">S</b>
                            <b key="nativeSignChange">N</b>
                            <l key="nav" refId="2076" ln="0" eid="ScenarioModifierValue"/>
                            <i key="sco">0</i>
                            <b key="applyFiltersForForcedScenarioPeriodoMap">N</b>
                            <b key="lineSplit">N</b>
                            <b key="addRCRow">N</b>
                            <b key="complementary">N</b>
                            <ref key="periodicCalculation" refId="53"/>
                            <b key="breakLevelSubtotal">N</b>
                            <b key="alreadyDrilled">N</b>
                            <m key="nodeTypes" refId="2077" keid="SYS_STR" veid="EFReportingNodeType">
                              <key>
                                <s>564F435F413031-4E-33303030303030303033---</s>
                              </key>
                              <val>
                                <ref refId="55"/>
                              </val>
                            </m>
                            <b key="multiSelection">N</b>
                          </be>
                          <cust key="id" clsId="FilterOid">156</cust>
                          <s key="cod"/>
                          <s key="desc"/>
                          <i key="index">52</i>
                          <l key="children" refId="2078" ln="0" eid="Framework.com.tagetik.trees.INode,framework"/>
                          <ref key="parent" refId="1418"/>
                        </be>
                        <be refId="2079" clsId="FilterNode">
                          <l key="dimensionOids" refId="2080" ln="1" eid="DimensionOid">
                            <cust clsId="DimensionOid">564F435F413031-4E-33303030303030303031---</cust>
                          </l>
                          <l key="AdHocParamDimensionOids" refId="2081" ln="0" eid="DimensionOid"/>
                          <be key="data" refId="2082" clsId="FilterNodeData">
                            <ref key="filterNode" refId="2079"/>
                            <s key="dim">VOC_A01</s>
                            <i key="segmentLevel">0</i>
                            <ref key="segment" refId="22"/>
                            <be key="dictionaryHeader" refId="2083" clsId="MultiDesc">
                              <a key="desc" refId="2084" ln="4" eid="SYS_STR">
                                <s>Attributable to shareholders of Uniper SE</s>
                                <s>Anteil der Gesellschafter der Uniper SE</s>
                                <nl/>
                                <nl/>
                              </a>
                            </be>
                            <b key="placeHolder">N</b>
                            <ref key="weight" refId="23"/>
                            <be key="textMatchingCondition" refId="2085" clsId="TextMatchingCondition">
                              <ref key="op" refId="25"/>
                              <s key="val"/>
                            </be>
                            <ref key="change" refId="26"/>
                            <ref key="dataType" refId="27"/>
                            <b key="prevailingDataType">N</b>
                            <ref key="editability" refId="28"/>
                            <b key="signChange">S</b>
                            <b key="nativeSignChange">N</b>
                            <l key="nav" refId="2086" ln="0" eid="ScenarioModifierValue"/>
                            <i key="sco">0</i>
                            <b key="applyFiltersForForcedScenarioPeriodoMap">N</b>
                            <b key="lineSplit">N</b>
                            <b key="addRCRow">N</b>
                            <b key="complementary">N</b>
                            <ref key="periodicCalculation" refId="53"/>
                            <b key="breakLevelSubtotal">N</b>
                            <b key="alreadyDrilled">N</b>
                            <m key="nodeTypes" refId="2087" keid="SYS_STR" veid="EFReportingNodeType">
                              <key>
                                <s>564F435F413031-4E-33303030303030303031---</s>
                              </key>
                              <val>
                                <ref refId="55"/>
                              </val>
                            </m>
                            <b key="multiSelection">N</b>
                          </be>
                          <cust key="id" clsId="FilterOid">158</cust>
                          <s key="cod"/>
                          <s key="desc"/>
                          <i key="index">53</i>
                          <l key="children" refId="2088" ln="0" eid="Framework.com.tagetik.trees.INode,framework"/>
                          <ref key="parent" refId="1418"/>
                        </be>
                        <be refId="2089" clsId="FilterNode">
                          <l key="dimensionOids" refId="2090" ln="1" eid="DimensionOid">
                            <cust clsId="DimensionOid">564F435F413031-45-33303030303030303032---</cust>
                          </l>
                          <l key="AdHocParamDimensionOids" refId="2091" ln="0" eid="DimensionOid"/>
                          <be key="data" refId="2092" clsId="FilterNodeData">
                            <ref key="filterNode" refId="2089"/>
                            <s key="dim">VOC_A01</s>
                            <i key="segmentLevel">0</i>
                            <ref key="segment" refId="22"/>
                            <be key="dictionaryHeader" refId="2093" clsId="MultiDesc">
                              <a key="desc" refId="2094" ln="4" eid="SYS_STR">
                                <s>Attributable to non-controlling interests</s>
                                <s>Anteile ohne beherrschenden Einfluss</s>
                                <nl/>
                                <nl/>
                              </a>
                            </be>
                            <b key="placeHolder">N</b>
                            <ref key="weight" refId="23"/>
                            <be key="textMatchingCondition" refId="2095" clsId="TextMatchingCondition">
                              <ref key="op" refId="25"/>
                              <s key="val"/>
                            </be>
                            <ref key="change" refId="26"/>
                            <ref key="dataType" refId="27"/>
                            <b key="prevailingDataType">N</b>
                            <ref key="editability" refId="28"/>
                            <b key="signChange">N</b>
                            <b key="nativeSignChange">N</b>
                            <l key="nav" refId="2096" ln="0" eid="ScenarioModifierValue"/>
                            <i key="sco">0</i>
                            <b key="applyFiltersForForcedScenarioPeriodoMap">N</b>
                            <b key="lineSplit">N</b>
                            <b key="addRCRow">N</b>
                            <b key="complementary">N</b>
                            <ref key="periodicCalculation" refId="53"/>
                            <b key="breakLevelSubtotal">N</b>
                            <b key="alreadyDrilled">N</b>
                            <m key="nodeTypes" refId="2097" keid="SYS_STR" veid="EFReportingNodeType">
                              <key>
                                <s>564F435F413031-45-33303030303030303032---</s>
                              </key>
                              <val>
                                <ref refId="55"/>
                              </val>
                            </m>
                            <b key="multiSelection">N</b>
                          </be>
                          <cust key="id" clsId="FilterOid">157</cust>
                          <s key="cod"/>
                          <s key="desc"/>
                          <i key="index">54</i>
                          <l key="children" refId="2098" ln="0" eid="Framework.com.tagetik.trees.INode,framework"/>
                          <ref key="parent" refId="1418"/>
                        </be>
                        <be refId="2099" clsId="FilterNode">
                          <l key="dimensionOids" refId="2100" ln="0" eid="DimensionOid"/>
                          <l key="AdHocParamDimensionOids" refId="2101" ln="0" eid="DimensionOid"/>
                          <be key="data" refId="2102" clsId="FilterNodeData">
                            <ref key="filterNode" refId="2099"/>
                            <s key="dim">VOC_A01</s>
                            <i key="segmentLevel">0</i>
                            <ref key="segment" refId="22"/>
                            <be key="reportingFormula" refId="2103" clsId="ReportingFormula">
                              <b key="serverFormula">N</b>
                              <b key="formulaRule">N</b>
                              <s key="formula">=365960000</s>
                            </be>
                            <be key="dictionaryHeader" refId="2104" clsId="MultiDesc">
                              <a key="desc" refId="2105" ln="4" eid="SYS_STR">
                                <s>
                                  <ch cod="20ac"/>
                                </s>
                                <s>
                                  in 
                                  <ch cod="20ac"/>
                                </s>
                                <nl/>
                                <nl/>
                              </a>
                            </be>
                            <b key="placeHolder">S</b>
                            <ref key="weight" refId="23"/>
                            <be key="textMatchingCondition" refId="2106" clsId="TextMatchingCondition">
                              <ref key="op" refId="25"/>
                              <s key="val"/>
                            </be>
                            <ref key="change" refId="26"/>
                            <ref key="dataType" refId="27"/>
                            <b key="prevailingDataType">N</b>
                            <ref key="editability" refId="28"/>
                            <b key="signChange">N</b>
                            <b key="nativeSignChange">N</b>
                            <l key="nav" refId="2107" ln="0" eid="ScenarioModifierValue"/>
                            <i key="sco">0</i>
                            <b key="applyFiltersForForcedScenarioPeriodoMap">N</b>
                            <b key="lineSplit">N</b>
                            <b key="addRCRow">N</b>
                            <b key="complementary">N</b>
                            <ref key="periodicCalculation" refId="29"/>
                            <b key="breakLevelSubtotal">N</b>
                            <b key="alreadyDrilled">N</b>
                            <m key="nodeTypes" refId="2108" keid="SYS_STR" veid="EFReportingNodeType">
                              <key>
                                <s>157</s>
                              </key>
                              <val>
                                <ref refId="55"/>
                              </val>
                            </m>
                            <b key="multiSelection">N</b>
                          </be>
                          <cust key="id" clsId="FilterOid">173</cust>
                          <s key="cod"/>
                          <s key="desc"/>
                          <i key="index">55</i>
                          <l key="children" refId="2109" ln="0" eid="Framework.com.tagetik.trees.INode,framework"/>
                          <ref key="parent" refId="1418"/>
                        </be>
                        <be refId="2110" clsId="FilterNode">
                          <l key="dimensionOids" refId="2111" ln="0" eid="DimensionOid"/>
                          <l key="AdHocParamDimensionOids" refId="2112" ln="0" eid="DimensionOid"/>
                          <be key="data" refId="2113" clsId="FilterNodeData">
                            <ref key="filterNode" refId="2110"/>
                            <s key="dim">VOC_A01</s>
                            <i key="segmentLevel">0</i>
                            <ref key="segment" refId="22"/>
                            <be key="dictionaryHeader" refId="2114" clsId="MultiDesc">
                              <a key="desc" refId="2115" ln="4" eid="SYS_STR">
                                <s>
                                  Earnings per share (attributable to shareholders of Uniper SE) 
                                  <ch cod="2013"/>
                                   basic and diluted
                                </s>
                                <s>
                                  Ergebnis je Aktie (Anteil der Gesellschafter der Uniper SE) 
                                  <ch cod="2013"/>
                                   unverw
                                  <ch cod="e4"/>
                                  ssert und verw
                                  <ch cod="e4"/>
                                  ssert
                                </s>
                                <nl/>
                                <nl/>
                              </a>
                            </be>
                            <b key="placeHolder">S</b>
                            <ref key="weight" refId="23"/>
                            <be key="textMatchingCondition" refId="2116" clsId="TextMatchingCondition">
                              <ref key="op" refId="25"/>
                              <s key="val"/>
                            </be>
                            <ref key="change" refId="26"/>
                            <ref key="dataType" refId="27"/>
                            <b key="prevailingDataType">N</b>
                            <ref key="editability" refId="28"/>
                            <b key="signChange">N</b>
                            <b key="nativeSignChange">N</b>
                            <l key="nav" refId="2117" ln="0" eid="ScenarioModifierValue"/>
                            <i key="sco">0</i>
                            <b key="applyFiltersForForcedScenarioPeriodoMap">N</b>
                            <b key="lineSplit">N</b>
                            <b key="addRCRow">N</b>
                            <b key="complementary">N</b>
                            <ref key="periodicCalculation" refId="29"/>
                            <b key="breakLevelSubtotal">N</b>
                            <b key="alreadyDrilled">N</b>
                            <m key="nodeTypes" refId="2118" keid="SYS_STR" veid="EFReportingNodeType">
                              <key>
                                <s>173</s>
                              </key>
                              <val>
                                <ref refId="55"/>
                              </val>
                            </m>
                            <b key="multiSelection">N</b>
                          </be>
                          <cust key="id" clsId="FilterOid">176</cust>
                          <s key="cod"/>
                          <s key="desc"/>
                          <i key="index">56</i>
                          <l key="children" refId="2119" ln="0" eid="Framework.com.tagetik.trees.INode,framework"/>
                          <ref key="parent" refId="1418"/>
                        </be>
                        <be refId="2120" clsId="FilterNode">
                          <l key="dimensionOids" refId="2121" ln="0" eid="DimensionOid"/>
                          <l key="AdHocParamDimensionOids" refId="2122" ln="0" eid="DimensionOid"/>
                          <be key="data" refId="2123" clsId="FilterNodeData">
                            <ref key="filterNode" refId="2120"/>
                            <s key="dim">VOC_A01</s>
                            <i key="segmentLevel">0</i>
                            <ref key="segment" refId="22"/>
                            <be key="dictionaryHeader" refId="2124" clsId="MultiDesc">
                              <a key="desc" refId="2125" ln="4" eid="SYS_STR">
                                <s>From continuing operations</s>
                                <s>
                                  aus fortgef
                                  <ch cod="fc"/>
                                  hrten Aktivit
                                  <ch cod="e4"/>
                                  ten
                                </s>
                                <nl/>
                                <nl/>
                              </a>
                            </be>
                            <b key="placeHolder">S</b>
                            <ref key="weight" refId="23"/>
                            <be key="textMatchingCondition" refId="2126" clsId="TextMatchingCondition">
                              <ref key="op" refId="25"/>
                              <s key="val"/>
                            </be>
                            <ref key="change" refId="26"/>
                            <ref key="dataType" refId="27"/>
                            <b key="prevailingDataType">N</b>
                            <ref key="editability" refId="28"/>
                            <b key="signChange">N</b>
                            <b key="nativeSignChange">N</b>
                            <l key="nav" refId="2127" ln="0" eid="ScenarioModifierValue"/>
                            <i key="sco">0</i>
                            <b key="applyFiltersForForcedScenarioPeriodoMap">N</b>
                            <b key="lineSplit">N</b>
                            <b key="addRCRow">N</b>
                            <b key="complementary">N</b>
                            <ref key="periodicCalculation" refId="29"/>
                            <b key="breakLevelSubtotal">N</b>
                            <b key="alreadyDrilled">N</b>
                            <m key="nodeTypes" refId="2128" keid="SYS_STR" veid="EFReportingNodeType">
                              <key>
                                <s>173</s>
                              </key>
                              <val>
                                <ref refId="55"/>
                              </val>
                            </m>
                            <b key="multiSelection">N</b>
                          </be>
                          <cust key="id" clsId="FilterOid">175</cust>
                          <s key="cod"/>
                          <s key="desc"/>
                          <i key="index">57</i>
                          <l key="children" refId="2129" ln="0" eid="Framework.com.tagetik.trees.INode,framework"/>
                          <ref key="parent" refId="1418"/>
                        </be>
                        <be refId="2130" clsId="FilterNode">
                          <l key="dimensionOids" refId="2131" ln="0" eid="DimensionOid"/>
                          <l key="AdHocParamDimensionOids" refId="2132" ln="0" eid="DimensionOid"/>
                          <be key="data" refId="2133" clsId="FilterNodeData">
                            <ref key="filterNode" refId="2130"/>
                            <s key="dim">VOC_A01</s>
                            <i key="segmentLevel">0</i>
                            <ref key="segment" refId="22"/>
                            <be key="reportingFormula" refId="2134" clsId="ReportingFormula">
                              <b key="serverFormula">N</b>
                              <b key="formulaRule">N</b>
                              <s key="formula">B64</s>
                            </be>
                            <be key="dictionaryHeader" refId="2135" clsId="MultiDesc">
                              <a key="desc" refId="2136" ln="4" eid="SYS_STR">
                                <s>From discontinued operations</s>
                                <s>
                                  aus nicht fortgef
                                  <ch cod="fc"/>
                                  hrten Aktivit
                                  <ch cod="e4"/>
                                  ten 
                                </s>
                                <nl/>
                                <nl/>
                              </a>
                            </be>
                            <b key="placeHolder">S</b>
                            <ref key="weight" refId="23"/>
                            <be key="textMatchingCondition" refId="213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138" keid="SYS_STR" veid="EFReportingNodeType">
                              <key>
                                <s>175</s>
                              </key>
                              <val>
                                <ref refId="55"/>
                              </val>
                            </m>
                            <b key="multiSelection">N</b>
                          </be>
                          <cust key="id" clsId="FilterOid">179</cust>
                          <s key="cod">PH</s>
                          <s key="desc"/>
                          <i key="index">0</i>
                          <ref key="parent" refId="1418"/>
                        </be>
                        <be refId="2139" clsId="FilterNode">
                          <l key="dimensionOids" refId="2140" ln="0" eid="DimensionOid"/>
                          <l key="AdHocParamDimensionOids" refId="2141" ln="0" eid="DimensionOid"/>
                          <be key="data" refId="2142" clsId="FilterNodeData">
                            <ref key="filterNode" refId="2139"/>
                            <s key="dim">VOC_A01</s>
                            <i key="segmentLevel">0</i>
                            <ref key="segment" refId="22"/>
                            <be key="dictionaryHeader" refId="2143" clsId="MultiDesc">
                              <a key="desc" refId="2144" ln="4" eid="SYS_STR">
                                <s>From net income/loss</s>
                                <s>
                                  aus Konzern
                                  <ch cod="fc"/>
                                  berschuss/-fehlbetrag
                                </s>
                                <nl/>
                                <nl/>
                              </a>
                            </be>
                            <b key="placeHolder">S</b>
                            <ref key="weight" refId="23"/>
                            <be key="textMatchingCondition" refId="2145" clsId="TextMatchingCondition">
                              <ref key="op" refId="25"/>
                              <s key="val"/>
                            </be>
                            <ref key="change" refId="26"/>
                            <ref key="dataType" refId="27"/>
                            <b key="prevailingDataType">N</b>
                            <ref key="editability" refId="28"/>
                            <b key="signChange">N</b>
                            <b key="nativeSignChange">N</b>
                            <l key="nav" refId="2146" ln="0" eid="ScenarioModifierValue"/>
                            <i key="sco">0</i>
                            <b key="applyFiltersForForcedScenarioPeriodoMap">N</b>
                            <b key="lineSplit">N</b>
                            <b key="addRCRow">N</b>
                            <b key="complementary">N</b>
                            <ref key="periodicCalculation" refId="29"/>
                            <b key="breakLevelSubtotal">N</b>
                            <b key="alreadyDrilled">N</b>
                            <m key="nodeTypes" refId="2147" keid="SYS_STR" veid="EFReportingNodeType">
                              <key>
                                <s>173</s>
                              </key>
                              <val>
                                <ref refId="55"/>
                              </val>
                            </m>
                            <b key="multiSelection">N</b>
                          </be>
                          <cust key="id" clsId="FilterOid">174</cust>
                          <s key="cod"/>
                          <s key="desc"/>
                          <i key="index">58</i>
                          <l key="children" refId="2148" ln="0" eid="Framework.com.tagetik.trees.INode,framework"/>
                          <ref key="parent" refId="1418"/>
                        </be>
                        <be refId="2149" clsId="FilterNode">
                          <l key="dimensionOids" refId="2150" ln="1" eid="DimensionOid">
                            <cust clsId="DimensionOid">564F435F413031-4E-33303831303030303030---</cust>
                          </l>
                          <l key="AdHocParamDimensionOids" refId="2151" ln="0" eid="DimensionOid"/>
                          <be key="data" refId="2152" clsId="FilterNodeData">
                            <ref key="filterNode" refId="2149"/>
                            <s key="dim">VOC_A01</s>
                            <i key="segmentLevel">0</i>
                            <ref key="segment" refId="22"/>
                            <b key="placeHolder">N</b>
                            <ref key="weight" refId="23"/>
                            <be key="textMatchingCondition" refId="2153" clsId="TextMatchingCondition">
                              <ref key="op" refId="25"/>
                              <s key="val"/>
                            </be>
                            <ref key="change" refId="26"/>
                            <ref key="dataType" refId="27"/>
                            <b key="prevailingDataType">N</b>
                            <ref key="editability" refId="28"/>
                            <b key="signChange">S</b>
                            <b key="nativeSignChange">N</b>
                            <l key="nav" refId="2154" ln="0" eid="ScenarioModifierValue"/>
                            <i key="sco">0</i>
                            <b key="applyFiltersForForcedScenarioPeriodoMap">N</b>
                            <b key="lineSplit">N</b>
                            <b key="addRCRow">N</b>
                            <b key="complementary">N</b>
                            <ref key="periodicCalculation" refId="29"/>
                            <b key="breakLevelSubtotal">N</b>
                            <b key="alreadyDrilled">N</b>
                            <b key="multiSelection">N</b>
                          </be>
                          <cust key="id" clsId="FilterOid">178</cust>
                          <s key="cod"/>
                          <s key="desc"/>
                          <i key="index">59</i>
                          <l key="children" refId="2155" ln="0" eid="Framework.com.tagetik.trees.INode,framework"/>
                          <ref key="parent" refId="1418"/>
                        </be>
                        <be refId="2156" clsId="FilterNode">
                          <l key="dimensionOids" refId="2157" ln="1" eid="DimensionOid">
                            <cust clsId="DimensionOid">564F435F413031-4E-33303833303030303030---</cust>
                          </l>
                          <l key="AdHocParamDimensionOids" refId="2158" ln="0" eid="DimensionOid"/>
                          <be key="data" refId="2159" clsId="FilterNodeData">
                            <ref key="filterNode" refId="2156"/>
                            <s key="dim">VOC_A01</s>
                            <i key="segmentLevel">0</i>
                            <ref key="segment" refId="22"/>
                            <b key="placeHolder">N</b>
                            <ref key="weight" refId="23"/>
                            <be key="textMatchingCondition" refId="2160" clsId="TextMatchingCondition">
                              <ref key="op" refId="25"/>
                              <s key="val"/>
                            </be>
                            <ref key="change" refId="26"/>
                            <ref key="dataType" refId="27"/>
                            <b key="prevailingDataType">N</b>
                            <ref key="editability" refId="28"/>
                            <b key="signChange">S</b>
                            <b key="nativeSignChange">N</b>
                            <l key="nav" refId="2161" ln="0" eid="ScenarioModifierValue"/>
                            <i key="sco">0</i>
                            <b key="applyFiltersForForcedScenarioPeriodoMap">N</b>
                            <b key="lineSplit">N</b>
                            <b key="addRCRow">N</b>
                            <b key="complementary">N</b>
                            <ref key="periodicCalculation" refId="29"/>
                            <b key="breakLevelSubtotal">N</b>
                            <b key="alreadyDrilled">N</b>
                            <b key="multiSelection">N</b>
                          </be>
                          <cust key="id" clsId="FilterOid">177</cust>
                          <s key="cod"/>
                          <s key="desc"/>
                          <i key="index">60</i>
                          <l key="children" refId="2162" ln="0" eid="Framework.com.tagetik.trees.INode,framework"/>
                          <ref key="parent" refId="1418"/>
                        </be>
                      </l>
                    </be>
                    <be key="columns" refId="2163" clsId="FilterNode">
                      <l key="dimensionOids" refId="2164" ln="0" eid="DimensionOid"/>
                      <l key="AdHocParamDimensionOids" refId="2165" ln="0" eid="DimensionOid"/>
                      <be key="data" refId="2166" clsId="FilterNodeData">
                        <be key="filterNode" refId="2167" clsId="FilterNode">
                          <l key="dimensionOids" refId="2168" ln="0" eid="DimensionOid"/>
                          <l key="AdHocParamDimensionOids" refId="2169" ln="0" eid="DimensionOid"/>
                          <be key="data" refId="2170" clsId="FilterNodeData">
                            <ref key="filterNode" refId="2167"/>
                            <i key="segmentLevel">0</i>
                            <ref key="segment" refId="22"/>
                            <b key="placeHolder">N</b>
                            <ref key="weight" refId="23"/>
                            <be key="textMatchingCondition" refId="21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2172" ln="3" eid="Framework.com.tagetik.trees.INode,framework">
                            <be refId="2173" clsId="FilterNode">
                              <l key="dimensionOids" refId="2174" ln="0" eid="DimensionOid"/>
                              <l key="AdHocParamDimensionOids" refId="2175" ln="0" eid="DimensionOid"/>
                              <be key="data" refId="2176" clsId="FilterNodeData">
                                <ref key="filterNode" refId="2173"/>
                                <s key="dim">SCE_$</s>
                                <i key="segmentLevel">0</i>
                                <ref key="segment" refId="22"/>
                                <b key="placeHolder">S</b>
                                <ref key="weight" refId="23"/>
                                <be key="textMatchingCondition" refId="217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178" keid="SYS_STR" veid="EFReportingNodeType">
                                  <key>
                                    <s>1</s>
                                  </key>
                                  <val>
                                    <ref refId="55"/>
                                  </val>
                                </m>
                                <b key="multiSelection">N</b>
                              </be>
                              <cust key="id" clsId="FilterOid">4</cust>
                              <s key="cod">PH</s>
                              <s key="desc"/>
                              <i key="index">0</i>
                              <l key="children" refId="2179" ln="1" eid="Framework.com.tagetik.trees.INode,framework">
                                <be refId="2180" clsId="FilterNode">
                                  <l key="dimensionOids" refId="2181" ln="0" eid="DimensionOid"/>
                                  <l key="AdHocParamDimensionOids" refId="2182" ln="0" eid="DimensionOid"/>
                                  <be key="data" refId="2183" clsId="FilterNodeData">
                                    <ref key="filterNode" refId="2180"/>
                                    <s key="dim">LUNPER</s>
                                    <i key="segmentLevel">0</i>
                                    <ref key="segment" refId="22"/>
                                    <b key="placeHolder">S</b>
                                    <ref key="weight" refId="23"/>
                                    <be key="textMatchingCondition" refId="218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185" keid="SYS_STR" veid="EFReportingNodeType">
                                      <key>
                                        <s>4C554E504552-45-4C554E5F30---</s>
                                      </key>
                                      <val>
                                        <ref refId="55"/>
                                      </val>
                                    </m>
                                    <b key="multiSelection">N</b>
                                  </be>
                                  <cust key="id" clsId="FilterOid">5</cust>
                                  <s key="cod">PH</s>
                                  <s key="desc"/>
                                  <i key="index">0</i>
                                  <ref key="parent" refId="2173"/>
                                </be>
                              </l>
                              <ref key="parent" refId="2167"/>
                            </be>
                            <be refId="2186" clsId="FilterNode">
                              <l key="dimensionOids" refId="2187" ln="1" eid="DimensionOid">
                                <cust clsId="DimensionOid">5343455F24-45-41432D5343452D434F4E532D504152542D30303031--50-</cust>
                              </l>
                              <l key="AdHocParamDimensionOids" refId="2188" ln="0" eid="DimensionOid"/>
                              <be key="data" refId="2189" clsId="FilterNodeData">
                                <ref key="filterNode" refId="2186"/>
                                <s key="dim">SCE_$</s>
                                <i key="segmentLevel">0</i>
                                <ref key="segment" refId="22"/>
                                <b key="placeHolder">N</b>
                                <ref key="weight" refId="23"/>
                                <be key="textMatchingCondition" refId="2190" clsId="TextMatchingCondition">
                                  <ref key="op" refId="25"/>
                                  <s key="val"/>
                                </be>
                                <ref key="change" refId="26"/>
                                <ref key="dataType" refId="27"/>
                                <b key="prevailingDataType">N</b>
                                <ref key="editability" refId="28"/>
                                <b key="signChange">N</b>
                                <b key="nativeSignChange">N</b>
                                <l key="nav" refId="2191" ln="0" eid="ScenarioModifierValue"/>
                                <i key="sco">0</i>
                                <b key="applyFiltersForForcedScenarioPeriodoMap">N</b>
                                <b key="lineSplit">N</b>
                                <b key="addRCRow">N</b>
                                <b key="complementary">N</b>
                                <ref key="periodicCalculation" refId="29"/>
                                <b key="breakLevelSubtotal">N</b>
                                <b key="alreadyDrilled">N</b>
                                <m key="nodeTypes" refId="2192" keid="SYS_STR" veid="EFReportingNodeType">
                                  <key>
                                    <s>5343455F24-45-41432D5343452D434F4E532D504152542D30303031--50-</s>
                                  </key>
                                  <val>
                                    <ref refId="55"/>
                                  </val>
                                </m>
                                <b key="multiSelection">N</b>
                              </be>
                              <cust key="id" clsId="FilterOid">2</cust>
                              <s key="cod"/>
                              <s key="desc"/>
                              <i key="index">0</i>
                              <l key="children" refId="2193" ln="1" eid="Framework.com.tagetik.trees.INode,framework">
                                <be refId="2194" clsId="FilterNode">
                                  <l key="dimensionOids" refId="2195" ln="1" eid="DimensionOid">
                                    <cust clsId="DimensionOid">4C554E504552-45-4C554E5F30---</cust>
                                  </l>
                                  <l key="AdHocParamDimensionOids" refId="2196" ln="0" eid="DimensionOid"/>
                                  <be key="data" refId="2197" clsId="FilterNodeData">
                                    <ref key="filterNode" refId="2194"/>
                                    <s key="dim">LUNPER</s>
                                    <i key="segmentLevel">0</i>
                                    <ref key="segment" refId="22"/>
                                    <b key="placeHolder">N</b>
                                    <ref key="weight" refId="23"/>
                                    <be key="textMatchingCondition" refId="21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199" keid="SYS_STR" veid="EFReportingNodeType">
                                      <key>
                                        <s>4C554E504552-45-4C554E5F30---</s>
                                      </key>
                                      <val>
                                        <ref refId="55"/>
                                      </val>
                                    </m>
                                    <b key="multiSelection">N</b>
                                  </be>
                                  <cust key="id" clsId="FilterOid">6</cust>
                                  <i key="index">0</i>
                                  <ref key="parent" refId="2186"/>
                                </be>
                              </l>
                              <ref key="parent" refId="2167"/>
                            </be>
                            <be refId="2200" clsId="FilterNode">
                              <l key="dimensionOids" refId="2201" ln="1" eid="DimensionOid">
                                <cust clsId="DimensionOid">5343455F24-45-41432D5343452D434F4E532D504152542D30303031--50-</cust>
                              </l>
                              <l key="AdHocParamDimensionOids" refId="2202" ln="0" eid="DimensionOid"/>
                              <be key="data" refId="2203" clsId="FilterNodeData">
                                <ref key="filterNode" refId="2200"/>
                                <s key="dim">SCE_$</s>
                                <i key="segmentLevel">0</i>
                                <ref key="segment" refId="22"/>
                                <b key="placeHolder">N</b>
                                <ref key="weight" refId="23"/>
                                <be key="textMatchingCondition" refId="2204" clsId="TextMatchingCondition">
                                  <ref key="op" refId="25"/>
                                  <s key="val"/>
                                </be>
                                <ref key="change" refId="26"/>
                                <ref key="dataType" refId="27"/>
                                <b key="prevailingDataType">N</b>
                                <ref key="editability" refId="28"/>
                                <b key="signChange">N</b>
                                <b key="nativeSignChange">N</b>
                                <l key="nav" refId="2205" ln="1" eid="ScenarioModifierValue">
                                  <e refId="2206" id="ScenarioModifierValue">PREC</e>
                                </l>
                                <i key="sco">0</i>
                                <b key="applyFiltersForForcedScenarioPeriodoMap">N</b>
                                <b key="lineSplit">N</b>
                                <b key="addRCRow">N</b>
                                <b key="complementary">N</b>
                                <ref key="periodicCalculation" refId="29"/>
                                <b key="breakLevelSubtotal">N</b>
                                <b key="alreadyDrilled">N</b>
                                <m key="nodeTypes" refId="2207" keid="SYS_STR" veid="EFReportingNodeType">
                                  <key>
                                    <s>5343455F24-45-41432D5343452D434F4E532D504152542D30303031--50-</s>
                                  </key>
                                  <val>
                                    <ref refId="55"/>
                                  </val>
                                </m>
                                <b key="multiSelection">N</b>
                              </be>
                              <cust key="id" clsId="FilterOid">3</cust>
                              <s key="cod"/>
                              <s key="desc"/>
                              <i key="index">1</i>
                              <l key="children" refId="2208" ln="1" eid="Framework.com.tagetik.trees.INode,framework">
                                <be refId="2209" clsId="FilterNode">
                                  <l key="dimensionOids" refId="2210" ln="1" eid="DimensionOid">
                                    <cust clsId="DimensionOid">4C554E504552-45-4C554E5F30---</cust>
                                  </l>
                                  <l key="AdHocParamDimensionOids" refId="2211" ln="0" eid="DimensionOid"/>
                                  <be key="data" refId="2212" clsId="FilterNodeData">
                                    <ref key="filterNode" refId="2209"/>
                                    <s key="dim">LUNPER</s>
                                    <i key="segmentLevel">0</i>
                                    <ref key="segment" refId="22"/>
                                    <b key="placeHolder">N</b>
                                    <ref key="weight" refId="23"/>
                                    <be key="textMatchingCondition" refId="221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214" keid="SYS_STR" veid="EFReportingNodeType">
                                      <key>
                                        <s>4C554E504552-45-4C554E5F30---</s>
                                      </key>
                                      <val>
                                        <ref refId="55"/>
                                      </val>
                                    </m>
                                    <b key="multiSelection">N</b>
                                  </be>
                                  <cust key="id" clsId="FilterOid">7</cust>
                                  <i key="index">0</i>
                                  <ref key="parent" refId="2200"/>
                                </be>
                              </l>
                              <ref key="parent" refId="2167"/>
                            </be>
                          </l>
                        </be>
                        <i key="segmentLevel">0</i>
                        <ref key="segment" refId="22"/>
                        <b key="placeHolder">N</b>
                        <ref key="weight" refId="23"/>
                        <be key="textMatchingCondition" refId="221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8</cust>
                      <s key="desc">Columns</s>
                      <i key="index">0</i>
                      <l key="children" refId="2216" ln="3" eid="Framework.com.tagetik.trees.INode,framework">
                        <be refId="2217" clsId="FilterNode">
                          <l key="dimensionOids" refId="2218" ln="0" eid="DimensionOid"/>
                          <l key="AdHocParamDimensionOids" refId="2219" ln="0" eid="DimensionOid"/>
                          <be key="data" refId="2220" clsId="FilterNodeData">
                            <ref key="filterNode" refId="2217"/>
                            <s key="dim">LUNPER</s>
                            <i key="segmentLevel">0</i>
                            <ref key="segment" refId="22"/>
                            <b key="placeHolder">S</b>
                            <ref key="weight" refId="23"/>
                            <ref key="textMatchingCondition" refId="2184"/>
                            <ref key="change" refId="26"/>
                            <ref key="dataType" refId="27"/>
                            <b key="prevailingDataType">N</b>
                            <ref key="editability" refId="28"/>
                            <b key="signChange">N</b>
                            <b key="nativeSignChange">N</b>
                            <l key="nav" refId="2221" ln="0" eid="ScenarioModifierValue"/>
                            <i key="sco">0</i>
                            <b key="applyFiltersForForcedScenarioPeriodoMap">N</b>
                            <b key="lineSplit">N</b>
                            <b key="addRCRow">N</b>
                            <b key="complementary">N</b>
                            <ref key="periodicCalculation" refId="29"/>
                            <b key="breakLevelSubtotal">N</b>
                            <b key="alreadyDrilled">N</b>
                            <m key="nodeTypes" refId="2222" keid="SYS_STR" veid="EFReportingNodeType">
                              <key>
                                <s>4C554E504552-45-4C554E5F30---</s>
                              </key>
                              <val>
                                <ref refId="55"/>
                              </val>
                            </m>
                            <b key="multiSelection">N</b>
                          </be>
                          <cust key="id" clsId="FilterOid">9</cust>
                          <s key="cod"/>
                          <s key="desc"/>
                          <i key="index">0</i>
                          <l key="children" refId="2223" ln="2" eid="Framework.com.tagetik.trees.INode,framework">
                            <be refId="2224" clsId="FilterNode">
                              <l key="dimensionOids" refId="2225" ln="0" eid="DimensionOid"/>
                              <l key="AdHocParamDimensionOids" refId="2226" ln="0" eid="DimensionOid"/>
                              <be key="data" refId="2227" clsId="FilterNodeData">
                                <ref key="filterNode" refId="2224"/>
                                <s key="dim">SCE_$</s>
                                <i key="segmentLevel">0</i>
                                <ref key="segment" refId="22"/>
                                <b key="placeHolder">S</b>
                                <ref key="weight" refId="23"/>
                                <ref key="textMatchingCondition" refId="2177"/>
                                <ref key="change" refId="26"/>
                                <ref key="dataType" refId="27"/>
                                <b key="prevailingDataType">N</b>
                                <ref key="editability" refId="28"/>
                                <b key="signChange">N</b>
                                <b key="nativeSignChange">N</b>
                                <l key="nav" refId="2228" ln="0" eid="ScenarioModifierValue"/>
                                <i key="sco">0</i>
                                <b key="applyFiltersForForcedScenarioPeriodoMap">N</b>
                                <b key="lineSplit">N</b>
                                <b key="addRCRow">N</b>
                                <b key="complementary">N</b>
                                <ref key="periodicCalculation" refId="29"/>
                                <b key="breakLevelSubtotal">N</b>
                                <b key="alreadyDrilled">N</b>
                                <m key="nodeTypes" refId="2229" keid="SYS_STR" veid="EFReportingNodeType">
                                  <key>
                                    <s>1</s>
                                  </key>
                                  <val>
                                    <ref refId="55"/>
                                  </val>
                                </m>
                                <b key="multiSelection">N</b>
                              </be>
                              <cust key="id" clsId="FilterOid">10</cust>
                              <s key="cod"/>
                              <s key="desc"/>
                              <i key="index">0</i>
                              <l key="children" refId="2230" ln="0" eid="Framework.com.tagetik.trees.INode,framework"/>
                              <ref key="parent" refId="2217"/>
                            </be>
                            <be refId="2231" clsId="FilterNode">
                              <l key="dimensionOids" refId="2232" ln="0" eid="DimensionOid"/>
                              <l key="AdHocParamDimensionOids" refId="2233" ln="0" eid="DimensionOid"/>
                              <be key="data" refId="2234" clsId="FilterNodeData">
                                <ref key="filterNode" refId="2231"/>
                                <s key="dim">SCE_$</s>
                                <i key="segmentLevel">0</i>
                                <ref key="segment" refId="22"/>
                                <b key="placeHolder">S</b>
                                <ref key="weight" refId="23"/>
                                <be key="textMatchingCondition" refId="223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236" keid="SYS_STR" veid="EFReportingNodeType">
                                  <key>
                                    <s>9</s>
                                  </key>
                                  <val>
                                    <ref refId="55"/>
                                  </val>
                                </m>
                                <b key="multiSelection">N</b>
                              </be>
                              <cust key="id" clsId="FilterOid">17</cust>
                              <s key="cod">PH</s>
                              <s key="desc"/>
                              <i key="index">0</i>
                              <ref key="parent" refId="2217"/>
                            </be>
                          </l>
                          <ref key="parent" refId="2163"/>
                        </be>
                        <be refId="2237" clsId="FilterNode">
                          <l key="dimensionOids" refId="2238" ln="1" eid="DimensionOid">
                            <cust clsId="DimensionOid">4C554E504552-45-4C554E5F33---</cust>
                          </l>
                          <l key="AdHocParamDimensionOids" refId="2239" ln="0" eid="DimensionOid"/>
                          <be key="data" refId="2240" clsId="FilterNodeData">
                            <ref key="filterNode" refId="2237"/>
                            <s key="dim">LUNPER</s>
                            <i key="segmentLevel">0</i>
                            <ref key="segment" refId="22"/>
                            <b key="placeHolder">N</b>
                            <ref key="weight" refId="23"/>
                            <be key="textMatchingCondition" refId="22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242" keid="SYS_STR" veid="EFReportingNodeType">
                              <key>
                                <s>4C554E504552-45-4C554E5F33---</s>
                              </key>
                              <val>
                                <ref refId="55"/>
                              </val>
                            </m>
                            <b key="multiSelection">N</b>
                          </be>
                          <cust key="id" clsId="FilterOid">14</cust>
                          <i key="index">0</i>
                          <l key="children" refId="2243" ln="2" eid="Framework.com.tagetik.trees.INode,framework">
                            <be refId="2244" clsId="FilterNode">
                              <l key="dimensionOids" refId="2245" ln="1" eid="DimensionOid">
                                <cust clsId="DimensionOid">5343455F24-45-41435F5343455F434F4E535F504152545F30303031--50-</cust>
                              </l>
                              <l key="AdHocParamDimensionOids" refId="2246" ln="0" eid="DimensionOid"/>
                              <be key="data" refId="2247" clsId="FilterNodeData">
                                <ref key="filterNode" refId="2244"/>
                                <s key="dim">SCE_$</s>
                                <i key="segmentLevel">0</i>
                                <ref key="segment" refId="22"/>
                                <b key="placeHolder">N</b>
                                <ref key="weight" refId="23"/>
                                <be key="textMatchingCondition" refId="22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15</cust>
                              <s key="cod"/>
                              <s key="desc"/>
                              <i key="index">0</i>
                              <ref key="parent" refId="2237"/>
                            </be>
                            <be refId="2249" clsId="FilterNode">
                              <l key="dimensionOids" refId="2250" ln="1" eid="DimensionOid">
                                <cust clsId="DimensionOid">5343455F24-45-41435F5343455F434F4E535F504152545F30303031--50-</cust>
                              </l>
                              <l key="AdHocParamDimensionOids" refId="2251" ln="0" eid="DimensionOid"/>
                              <be key="data" refId="2252" clsId="FilterNodeData">
                                <ref key="filterNode" refId="2249"/>
                                <s key="dim">SCE_$</s>
                                <i key="segmentLevel">0</i>
                                <ref key="segment" refId="22"/>
                                <b key="placeHolder">N</b>
                                <ref key="weight" refId="23"/>
                                <be key="textMatchingCondition" refId="2253" clsId="TextMatchingCondition">
                                  <ref key="op" refId="25"/>
                                  <s key="val"/>
                                </be>
                                <ref key="change" refId="26"/>
                                <ref key="dataType" refId="27"/>
                                <b key="prevailingDataType">N</b>
                                <ref key="editability" refId="28"/>
                                <b key="signChange">N</b>
                                <b key="nativeSignChange">N</b>
                                <l key="nav" refId="2254" ln="1" eid="ScenarioModifierValue">
                                  <ref refId="2206"/>
                                </l>
                                <i key="sco">0</i>
                                <b key="applyFiltersForForcedScenarioPeriodoMap">N</b>
                                <b key="lineSplit">N</b>
                                <b key="addRCRow">N</b>
                                <b key="complementary">N</b>
                                <ref key="periodicCalculation" refId="29"/>
                                <b key="breakLevelSubtotal">N</b>
                                <b key="alreadyDrilled">N</b>
                                <b key="multiSelection">N</b>
                              </be>
                              <cust key="id" clsId="FilterOid">16</cust>
                              <s key="cod"/>
                              <s key="desc"/>
                              <i key="index">0</i>
                              <ref key="parent" refId="2237"/>
                            </be>
                          </l>
                          <ref key="parent" refId="2163"/>
                        </be>
                        <be refId="2255" clsId="FilterNode">
                          <l key="dimensionOids" refId="2256" ln="1" eid="DimensionOid">
                            <cust clsId="DimensionOid">4C554E504552-45-4C554E5F30---</cust>
                          </l>
                          <l key="AdHocParamDimensionOids" refId="2257" ln="0" eid="DimensionOid"/>
                          <be key="data" refId="2258" clsId="FilterNodeData">
                            <ref key="filterNode" refId="2255"/>
                            <s key="dim">LUNPER</s>
                            <i key="segmentLevel">0</i>
                            <ref key="segment" refId="22"/>
                            <b key="placeHolder">N</b>
                            <ref key="weight" refId="23"/>
                            <ref key="textMatchingCondition" refId="2198"/>
                            <ref key="change" refId="26"/>
                            <ref key="dataType" refId="27"/>
                            <b key="prevailingDataType">N</b>
                            <ref key="editability" refId="28"/>
                            <b key="signChange">N</b>
                            <b key="nativeSignChange">N</b>
                            <l key="nav" refId="2259" ln="0" eid="ScenarioModifierValue"/>
                            <i key="sco">0</i>
                            <b key="applyFiltersForForcedScenarioPeriodoMap">N</b>
                            <b key="lineSplit">N</b>
                            <b key="addRCRow">N</b>
                            <b key="complementary">N</b>
                            <ref key="periodicCalculation" refId="53"/>
                            <b key="breakLevelSubtotal">N</b>
                            <b key="alreadyDrilled">N</b>
                            <m key="nodeTypes" refId="2260" keid="SYS_STR" veid="EFReportingNodeType">
                              <key>
                                <s>4C554E504552-45-4C554E5F30---</s>
                              </key>
                              <val>
                                <ref refId="55"/>
                              </val>
                            </m>
                            <b key="multiSelection">N</b>
                          </be>
                          <cust key="id" clsId="FilterOid">11</cust>
                          <s key="cod"/>
                          <s key="desc"/>
                          <i key="index">1</i>
                          <l key="children" refId="2261" ln="2" eid="Framework.com.tagetik.trees.INode,framework">
                            <be refId="2262" clsId="FilterNode">
                              <l key="dimensionOids" refId="2263" ln="1" eid="DimensionOid">
                                <cust clsId="DimensionOid">5343455F24-45-41435F5343455F434F4E535F504152545F30303031--50-</cust>
                              </l>
                              <l key="AdHocParamDimensionOids" refId="2264" ln="0" eid="DimensionOid"/>
                              <be key="data" refId="2265" clsId="FilterNodeData">
                                <ref key="filterNode" refId="2262"/>
                                <s key="dim">SCE_$</s>
                                <i key="segmentLevel">0</i>
                                <ref key="segment" refId="22"/>
                                <b key="placeHolder">N</b>
                                <ref key="weight" refId="23"/>
                                <be key="textMatchingCondition" refId="226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12</cust>
                              <s key="cod"/>
                              <s key="desc"/>
                              <i key="index">0</i>
                              <l key="children" refId="2267" ln="0" eid="Framework.com.tagetik.trees.INode,framework"/>
                              <ref key="parent" refId="2255"/>
                            </be>
                            <be refId="2268" clsId="FilterNode">
                              <l key="dimensionOids" refId="2269" ln="1" eid="DimensionOid">
                                <cust clsId="DimensionOid">5343455F24-45-41435F5343455F434F4E535F504152545F30303031--50-</cust>
                              </l>
                              <l key="AdHocParamDimensionOids" refId="2270" ln="0" eid="DimensionOid"/>
                              <be key="data" refId="2271" clsId="FilterNodeData">
                                <ref key="filterNode" refId="2268"/>
                                <s key="dim">SCE_$</s>
                                <i key="segmentLevel">0</i>
                                <ref key="segment" refId="22"/>
                                <b key="placeHolder">N</b>
                                <ref key="weight" refId="23"/>
                                <be key="textMatchingCondition" refId="2272" clsId="TextMatchingCondition">
                                  <ref key="op" refId="25"/>
                                  <s key="val"/>
                                </be>
                                <ref key="change" refId="26"/>
                                <ref key="dataType" refId="27"/>
                                <b key="prevailingDataType">N</b>
                                <ref key="editability" refId="28"/>
                                <b key="signChange">N</b>
                                <b key="nativeSignChange">N</b>
                                <l key="nav" refId="2273" ln="1" eid="ScenarioModifierValue">
                                  <ref refId="2206"/>
                                </l>
                                <i key="sco">0</i>
                                <b key="applyFiltersForForcedScenarioPeriodoMap">N</b>
                                <b key="lineSplit">N</b>
                                <b key="addRCRow">N</b>
                                <b key="complementary">N</b>
                                <ref key="periodicCalculation" refId="29"/>
                                <b key="breakLevelSubtotal">N</b>
                                <b key="alreadyDrilled">N</b>
                                <b key="multiSelection">N</b>
                              </be>
                              <cust key="id" clsId="FilterOid">13</cust>
                              <s key="cod"/>
                              <s key="desc"/>
                              <i key="index">1</i>
                              <l key="children" refId="2274" ln="0" eid="Framework.com.tagetik.trees.INode,framework"/>
                              <ref key="parent" refId="2255"/>
                            </be>
                          </l>
                          <ref key="parent" refId="2163"/>
                        </be>
                      </l>
                    </be>
                    <be key="matrixFilters" refId="2275" clsId="FilterNode">
                      <l key="dimensionOids" refId="2276" ln="0" eid="DimensionOid"/>
                      <l key="AdHocParamDimensionOids" refId="2277" ln="0" eid="DimensionOid"/>
                      <be key="data" refId="2278" clsId="FilterNodeData">
                        <ref key="filterNode" refId="2275"/>
                        <i key="segmentLevel">0</i>
                        <ref key="segment" refId="22"/>
                        <b key="placeHolder">N</b>
                        <ref key="weight" refId="23"/>
                        <be key="textMatchingCondition" refId="227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2280" ln="1" eid="Framework.com.tagetik.trees.INode,framework">
                        <be refId="2281" clsId="FilterNode">
                          <l key="dimensionOids" refId="2282" ln="1" eid="DimensionOid">
                            <cust clsId="DimensionOid">544950-45-5449505F4356---</cust>
                          </l>
                          <l key="AdHocParamDimensionOids" refId="2283" ln="0" eid="DimensionOid"/>
                          <be key="data" refId="2284" clsId="FilterNodeData">
                            <ref key="filterNode" refId="2281"/>
                            <s key="dim">TIP</s>
                            <i key="segmentLevel">0</i>
                            <ref key="segment" refId="22"/>
                            <b key="placeHolder">N</b>
                            <ref key="weight" refId="23"/>
                            <be key="textMatchingCondition" refId="2285" clsId="TextMatchingCondition">
                              <ref key="op" refId="25"/>
                              <s key="val"/>
                            </be>
                            <ref key="change" refId="26"/>
                            <ref key="dataType" refId="27"/>
                            <b key="prevailingDataType">N</b>
                            <ref key="editability" refId="28"/>
                            <b key="signChange">N</b>
                            <b key="nativeSignChange">N</b>
                            <l key="nav" refId="2286"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2287" ln="1" eid="Framework.com.tagetik.trees.INode,framework">
                            <be refId="2288" clsId="FilterNode">
                              <l key="dimensionOids" refId="2289" ln="1" eid="DimensionOid">
                                <cust clsId="DimensionOid">415A495F453031-4E-414E303030303030---</cust>
                              </l>
                              <l key="AdHocParamDimensionOids" refId="2290" ln="0" eid="DimensionOid"/>
                              <be key="data" refId="2291" clsId="FilterNodeData">
                                <ref key="filterNode" refId="2288"/>
                                <s key="dim">AZI_E01</s>
                                <i key="segmentLevel">0</i>
                                <ref key="segment" refId="22"/>
                                <b key="placeHolder">N</b>
                                <ref key="weight" refId="23"/>
                                <be key="textMatchingCondition" refId="22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5</cust>
                              <i key="index">0</i>
                              <l key="children" refId="2293" ln="1" eid="Framework.com.tagetik.trees.INode,framework">
                                <be refId="2294" clsId="FilterNode">
                                  <l key="dimensionOids" refId="2295" ln="1" eid="DimensionOid">
                                    <cust clsId="DimensionOid">44455354315F4D30-4E-4D30---</cust>
                                  </l>
                                  <l key="AdHocParamDimensionOids" refId="2296" ln="0" eid="DimensionOid"/>
                                  <be key="data" refId="2297" clsId="FilterNodeData">
                                    <ref key="filterNode" refId="2294"/>
                                    <s key="dim">DEST1_M0</s>
                                    <i key="segmentLevel">0</i>
                                    <ref key="segment" refId="22"/>
                                    <b key="placeHolder">N</b>
                                    <ref key="weight" refId="23"/>
                                    <be key="textMatchingCondition" refId="22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7</cust>
                                  <i key="index">0</i>
                                  <l key="children" refId="2299" ln="1" eid="Framework.com.tagetik.trees.INode,framework">
                                    <be refId="2300" clsId="FilterNode">
                                      <l key="dimensionOids" refId="2301" ln="1" eid="DimensionOid">
                                        <cust clsId="DimensionOid">4341545F24-4E-41435455414C53---</cust>
                                      </l>
                                      <l key="AdHocParamDimensionOids" refId="2302" ln="0" eid="DimensionOid"/>
                                      <be key="data" refId="2303" clsId="FilterNodeData">
                                        <ref key="filterNode" refId="2300"/>
                                        <s key="dim">CAT_$</s>
                                        <i key="segmentLevel">0</i>
                                        <ref key="segment" refId="22"/>
                                        <b key="placeHolder">N</b>
                                        <ref key="weight" refId="23"/>
                                        <be key="textMatchingCondition" refId="230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13</cust>
                                      <i key="index">0</i>
                                      <l key="children" refId="2305" ln="1" eid="Framework.com.tagetik.trees.INode,framework">
                                        <be refId="2306" clsId="FilterNode">
                                          <l key="dimensionOids" refId="2307" ln="1" eid="DimensionOid">
                                            <cust clsId="DimensionOid">504552-45-41435F5045525F414C4C5F504152545F30303031--50-</cust>
                                          </l>
                                          <l key="AdHocParamDimensionOids" refId="2308" ln="0" eid="DimensionOid"/>
                                          <be key="data" refId="2309" clsId="FilterNodeData">
                                            <ref key="filterNode" refId="2306"/>
                                            <s key="dim">PER</s>
                                            <i key="segmentLevel">0</i>
                                            <ref key="segment" refId="22"/>
                                            <b key="placeHolder">N</b>
                                            <ref key="weight" refId="23"/>
                                            <be key="textMatchingCondition" refId="231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14</cust>
                                          <i key="index">0</i>
                                          <ref key="parent" refId="2300"/>
                                        </be>
                                      </l>
                                      <ref key="parent" refId="2294"/>
                                    </be>
                                  </l>
                                  <ref key="parent" refId="2288"/>
                                </be>
                              </l>
                              <ref key="parent" refId="2281"/>
                            </be>
                          </l>
                          <ref key="parent" refId="2275"/>
                        </be>
                      </l>
                    </be>
                    <be key="rowHeaders" refId="2311" clsId="ReportingHeaders">
                      <m key="headers" refId="2312" keid="SYS_PR_I" veid="System.Collections.IList">
                        <key>
                          <i>-1</i>
                        </key>
                        <val>
                          <l refId="2313" ln="1">
                            <s>$Account(HIERARCHY("A01")).desc</s>
                          </l>
                        </val>
                      </m>
                      <m key="headersDims" refId="2314" keid="SYS_PR_I" veid="SYS_STR">
                        <key>
                          <i>-1</i>
                        </key>
                        <val>
                          <s>VOC_A01</s>
                        </val>
                      </m>
                    </be>
                    <be key="columnHeaders" refId="2315" clsId="ReportingHeaders">
                      <m key="headers" refId="2316" keid="SYS_PR_I" veid="System.Collections.IList">
                        <key>
                          <i>-2</i>
                        </key>
                        <val>
                          <l refId="2317" ln="1">
                            <s>$PeriodLength.code</s>
                          </l>
                        </val>
                        <key>
                          <i>-1</i>
                        </key>
                        <val>
                          <l refId="2318" ln="1">
                            <s>$Scenario.year</s>
                          </l>
                        </val>
                      </m>
                      <m key="headersDims" refId="2319" keid="SYS_PR_I" veid="SYS_STR">
                        <key>
                          <i>-2</i>
                        </key>
                        <val>
                          <s>LUNPER</s>
                        </val>
                        <key>
                          <i>-1</i>
                        </key>
                        <val>
                          <s>SCE_$</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2320" ln="0" eid="SYS_STR"/>
                    <b key="bindOriginalAmountOnSave">N</b>
                    <b key="showLink">N</b>
                    <i key="index">0</i>
                    <b key="excludeValuatingSheetsWithZeroValues">N</b>
                    <m key="addictionalStyleSheets" refId="2321" keid="SYS_STR" veid="StyleSheet"/>
                    <b key="allowOpenNewElements">N</b>
                    <s key="forcedBreakBackType">X</s>
                    <s key="forcedBreakBackRefLeaf">X</s>
                    <b key="autoOpenNewElements">N</b>
                    <b key="askNumRows">N</b>
                    <set key="forcedContentCells" refId="2322" ln="104" eid="Reporting.com.tagetik.tables.IMatixCellLeafPositions,Reporting">
                      <be refId="2323" clsId="MatrixCellLeafOids">
                        <cust key="row" clsId="FilterOid">155</cust>
                        <cust key="col" clsId="FilterOid">12</cust>
                      </be>
                      <be refId="2324" clsId="RowHeaderMatrixCellLeafPositions">
                        <i key="rowHeader">-2</i>
                        <cust key="col" clsId="FilterOid">13</cust>
                      </be>
                      <be refId="2325" clsId="MatrixCellLeafOids">
                        <cust key="row" clsId="FilterOid">174</cust>
                        <cust key="col" clsId="FilterOid">15</cust>
                      </be>
                      <be refId="2326" clsId="MatrixCellLeafOids">
                        <cust key="row" clsId="FilterOid">175</cust>
                        <cust key="col" clsId="FilterOid">15</cust>
                      </be>
                      <be refId="2327" clsId="MatrixCellLeafOids">
                        <cust key="row" clsId="FilterOid">176</cust>
                        <cust key="col" clsId="FilterOid">15</cust>
                      </be>
                      <be refId="2328" clsId="MatrixCellLeafOids">
                        <cust key="row" clsId="FilterOid">179</cust>
                        <cust key="col" clsId="FilterOid">15</cust>
                      </be>
                      <be refId="2329" clsId="MatrixCellLeafOids">
                        <cust key="row" clsId="FilterOid">122</cust>
                        <cust key="col" clsId="FilterOid">17</cust>
                      </be>
                      <be refId="2330" clsId="MatrixCellLeafOids">
                        <cust key="row" clsId="FilterOid">127</cust>
                        <cust key="col" clsId="FilterOid">17</cust>
                      </be>
                      <be refId="2331" clsId="MatrixCellLeafOids">
                        <cust key="row" clsId="FilterOid">129</cust>
                        <cust key="col" clsId="FilterOid">17</cust>
                      </be>
                      <be refId="2332" clsId="MatrixCellLeafOids">
                        <cust key="row" clsId="FilterOid">130</cust>
                        <cust key="col" clsId="FilterOid">17</cust>
                      </be>
                      <be refId="2333" clsId="MatrixCellLeafOids">
                        <cust key="row" clsId="FilterOid">131</cust>
                        <cust key="col" clsId="FilterOid">17</cust>
                      </be>
                      <be refId="2334" clsId="MatrixCellLeafOids">
                        <cust key="row" clsId="FilterOid">132</cust>
                        <cust key="col" clsId="FilterOid">17</cust>
                      </be>
                      <be refId="2335" clsId="MatrixCellLeafOids">
                        <cust key="row" clsId="FilterOid">133</cust>
                        <cust key="col" clsId="FilterOid">17</cust>
                      </be>
                      <be refId="2336" clsId="MatrixCellLeafOids">
                        <cust key="row" clsId="FilterOid">134</cust>
                        <cust key="col" clsId="FilterOid">17</cust>
                      </be>
                      <be refId="2337" clsId="MatrixCellLeafOids">
                        <cust key="row" clsId="FilterOid">135</cust>
                        <cust key="col" clsId="FilterOid">17</cust>
                      </be>
                      <be refId="2338" clsId="MatrixCellLeafOids">
                        <cust key="row" clsId="FilterOid">136</cust>
                        <cust key="col" clsId="FilterOid">17</cust>
                      </be>
                      <be refId="2339" clsId="MatrixCellLeafOids">
                        <cust key="row" clsId="FilterOid">137</cust>
                        <cust key="col" clsId="FilterOid">17</cust>
                      </be>
                      <be refId="2340" clsId="MatrixCellLeafOids">
                        <cust key="row" clsId="FilterOid">139</cust>
                        <cust key="col" clsId="FilterOid">17</cust>
                      </be>
                      <be refId="2341" clsId="MatrixCellLeafOids">
                        <cust key="row" clsId="FilterOid">174</cust>
                        <cust key="col" clsId="FilterOid">16</cust>
                      </be>
                      <be refId="2342" clsId="MatrixCellLeafOids">
                        <cust key="row" clsId="FilterOid">104</cust>
                        <cust key="col" clsId="FilterOid">10</cust>
                      </be>
                      <be refId="2343" clsId="MatrixCellLeafOids">
                        <cust key="row" clsId="FilterOid">144</cust>
                        <cust key="col" clsId="FilterOid">17</cust>
                      </be>
                      <be refId="2344" clsId="MatrixCellLeafOids">
                        <cust key="row" clsId="FilterOid">175</cust>
                        <cust key="col" clsId="FilterOid">16</cust>
                      </be>
                      <be refId="2345" clsId="MatrixCellLeafOids">
                        <cust key="row" clsId="FilterOid">105</cust>
                        <cust key="col" clsId="FilterOid">10</cust>
                      </be>
                      <be refId="2346" clsId="MatrixCellLeafOids">
                        <cust key="row" clsId="FilterOid">176</cust>
                        <cust key="col" clsId="FilterOid">16</cust>
                      </be>
                      <be refId="2347" clsId="MatrixCellLeafOids">
                        <cust key="row" clsId="FilterOid">106</cust>
                        <cust key="col" clsId="FilterOid">10</cust>
                      </be>
                      <be refId="2348" clsId="MatrixCellLeafOids">
                        <cust key="row" clsId="FilterOid">107</cust>
                        <cust key="col" clsId="FilterOid">10</cust>
                      </be>
                      <be refId="2349" clsId="MatrixCellLeafOids">
                        <cust key="row" clsId="FilterOid">108</cust>
                        <cust key="col" clsId="FilterOid">10</cust>
                      </be>
                      <be refId="2350" clsId="MatrixCellLeafOids">
                        <cust key="row" clsId="FilterOid">179</cust>
                        <cust key="col" clsId="FilterOid">16</cust>
                      </be>
                      <be refId="2351" clsId="MatrixCellLeafOids">
                        <cust key="row" clsId="FilterOid">109</cust>
                        <cust key="col" clsId="FilterOid">10</cust>
                      </be>
                      <be refId="2352" clsId="MatrixCellLeafOids">
                        <cust key="row" clsId="FilterOid">110</cust>
                        <cust key="col" clsId="FilterOid">10</cust>
                      </be>
                      <be refId="2353" clsId="MatrixCellLeafOids">
                        <cust key="row" clsId="FilterOid">111</cust>
                        <cust key="col" clsId="FilterOid">10</cust>
                      </be>
                      <be refId="2354" clsId="MatrixCellLeafOids">
                        <cust key="row" clsId="FilterOid">112</cust>
                        <cust key="col" clsId="FilterOid">10</cust>
                      </be>
                      <be refId="2355" clsId="MatrixCellLeafOids">
                        <cust key="row" clsId="FilterOid">114</cust>
                        <cust key="col" clsId="FilterOid">10</cust>
                      </be>
                      <be refId="2356" clsId="MatrixCellLeafOids">
                        <cust key="row" clsId="FilterOid">115</cust>
                        <cust key="col" clsId="FilterOid">10</cust>
                      </be>
                      <be refId="2357" clsId="MatrixCellLeafOids">
                        <cust key="row" clsId="FilterOid">116</cust>
                        <cust key="col" clsId="FilterOid">10</cust>
                      </be>
                      <be refId="2358" clsId="MatrixCellLeafOids">
                        <cust key="row" clsId="FilterOid">117</cust>
                        <cust key="col" clsId="FilterOid">10</cust>
                      </be>
                      <be refId="2359" clsId="MatrixCellLeafOids">
                        <cust key="row" clsId="FilterOid">118</cust>
                        <cust key="col" clsId="FilterOid">10</cust>
                      </be>
                      <be refId="2360" clsId="MatrixCellLeafOids">
                        <cust key="row" clsId="FilterOid">119</cust>
                        <cust key="col" clsId="FilterOid">10</cust>
                      </be>
                      <be refId="2361" clsId="MatrixCellLeafOids">
                        <cust key="row" clsId="FilterOid">120</cust>
                        <cust key="col" clsId="FilterOid">10</cust>
                      </be>
                      <be refId="2362" clsId="MatrixCellLeafOids">
                        <cust key="row" clsId="FilterOid">121</cust>
                        <cust key="col" clsId="FilterOid">10</cust>
                      </be>
                      <be refId="2363" clsId="RowHeaderMatrixCellLeafPositions">
                        <i key="rowHeader">-2</i>
                        <cust key="col" clsId="FilterOid">15</cust>
                      </be>
                      <be refId="2364" clsId="MatrixCellLeafOids">
                        <cust key="row" clsId="FilterOid">122</cust>
                        <cust key="col" clsId="FilterOid">10</cust>
                      </be>
                      <be refId="2365" clsId="MatrixCellLeafOids">
                        <cust key="row" clsId="FilterOid">123</cust>
                        <cust key="col" clsId="FilterOid">10</cust>
                      </be>
                      <be refId="2366" clsId="MatrixCellLeafOids">
                        <cust key="row" clsId="FilterOid">124</cust>
                        <cust key="col" clsId="FilterOid">10</cust>
                      </be>
                      <be refId="2367" clsId="MatrixCellLeafOids">
                        <cust key="row" clsId="FilterOid">125</cust>
                        <cust key="col" clsId="FilterOid">10</cust>
                      </be>
                      <be refId="2368" clsId="MatrixCellLeafOids">
                        <cust key="row" clsId="FilterOid">126</cust>
                        <cust key="col" clsId="FilterOid">10</cust>
                      </be>
                      <be refId="2369" clsId="MatrixCellLeafOids">
                        <cust key="row" clsId="FilterOid">127</cust>
                        <cust key="col" clsId="FilterOid">10</cust>
                      </be>
                      <be refId="2370" clsId="MatrixCellLeafOids">
                        <cust key="row" clsId="FilterOid">128</cust>
                        <cust key="col" clsId="FilterOid">10</cust>
                      </be>
                      <be refId="2371" clsId="MatrixCellLeafOids">
                        <cust key="row" clsId="FilterOid">129</cust>
                        <cust key="col" clsId="FilterOid">10</cust>
                      </be>
                      <be refId="2372" clsId="MatrixCellLeafOids">
                        <cust key="row" clsId="FilterOid">130</cust>
                        <cust key="col" clsId="FilterOid">10</cust>
                      </be>
                      <be refId="2373" clsId="MatrixCellLeafOids">
                        <cust key="row" clsId="FilterOid">131</cust>
                        <cust key="col" clsId="FilterOid">10</cust>
                      </be>
                      <be refId="2374" clsId="MatrixCellLeafOids">
                        <cust key="row" clsId="FilterOid">132</cust>
                        <cust key="col" clsId="FilterOid">10</cust>
                      </be>
                      <be refId="2375" clsId="MatrixCellLeafOids">
                        <cust key="row" clsId="FilterOid">133</cust>
                        <cust key="col" clsId="FilterOid">10</cust>
                      </be>
                      <be refId="2376" clsId="MatrixCellLeafOids">
                        <cust key="row" clsId="FilterOid">134</cust>
                        <cust key="col" clsId="FilterOid">10</cust>
                      </be>
                      <be refId="2377" clsId="MatrixCellLeafOids">
                        <cust key="row" clsId="FilterOid">135</cust>
                        <cust key="col" clsId="FilterOid">10</cust>
                      </be>
                      <be refId="2378" clsId="MatrixCellLeafOids">
                        <cust key="row" clsId="FilterOid">136</cust>
                        <cust key="col" clsId="FilterOid">10</cust>
                      </be>
                      <be refId="2379" clsId="MatrixCellLeafOids">
                        <cust key="row" clsId="FilterOid">176</cust>
                        <cust key="col" clsId="FilterOid">17</cust>
                      </be>
                      <be refId="2380" clsId="MatrixCellLeafOids">
                        <cust key="row" clsId="FilterOid">137</cust>
                        <cust key="col" clsId="FilterOid">10</cust>
                      </be>
                      <be refId="2381" clsId="MatrixCellLeafOids">
                        <cust key="row" clsId="FilterOid">138</cust>
                        <cust key="col" clsId="FilterOid">10</cust>
                      </be>
                      <be refId="2382" clsId="MatrixCellLeafOids">
                        <cust key="row" clsId="FilterOid">139</cust>
                        <cust key="col" clsId="FilterOid">10</cust>
                      </be>
                      <be refId="2383" clsId="MatrixCellLeafOids">
                        <cust key="row" clsId="FilterOid">179</cust>
                        <cust key="col" clsId="FilterOid">17</cust>
                      </be>
                      <be refId="2384" clsId="MatrixCellLeafOids">
                        <cust key="row" clsId="FilterOid">141</cust>
                        <cust key="col" clsId="FilterOid">10</cust>
                      </be>
                      <be refId="2385" clsId="MatrixCellLeafOids">
                        <cust key="row" clsId="FilterOid">142</cust>
                        <cust key="col" clsId="FilterOid">10</cust>
                      </be>
                      <be refId="2386" clsId="MatrixCellLeafOids">
                        <cust key="row" clsId="FilterOid">143</cust>
                        <cust key="col" clsId="FilterOid">10</cust>
                      </be>
                      <be refId="2387" clsId="MatrixCellLeafOids">
                        <cust key="row" clsId="FilterOid">144</cust>
                        <cust key="col" clsId="FilterOid">10</cust>
                      </be>
                      <be refId="2388" clsId="MatrixCellLeafOids">
                        <cust key="row" clsId="FilterOid">145</cust>
                        <cust key="col" clsId="FilterOid">10</cust>
                      </be>
                      <be refId="2389" clsId="MatrixCellLeafOids">
                        <cust key="row" clsId="FilterOid">146</cust>
                        <cust key="col" clsId="FilterOid">10</cust>
                      </be>
                      <be refId="2390" clsId="MatrixCellLeafOids">
                        <cust key="row" clsId="FilterOid">147</cust>
                        <cust key="col" clsId="FilterOid">10</cust>
                      </be>
                      <be refId="2391" clsId="MatrixCellLeafOids">
                        <cust key="row" clsId="FilterOid">148</cust>
                        <cust key="col" clsId="FilterOid">10</cust>
                      </be>
                      <be refId="2392" clsId="MatrixCellLeafOids">
                        <cust key="row" clsId="FilterOid">149</cust>
                        <cust key="col" clsId="FilterOid">10</cust>
                      </be>
                      <be refId="2393" clsId="MatrixCellLeafOids">
                        <cust key="row" clsId="FilterOid">150</cust>
                        <cust key="col" clsId="FilterOid">10</cust>
                      </be>
                      <be refId="2394" clsId="MatrixCellLeafOids">
                        <cust key="row" clsId="FilterOid">151</cust>
                        <cust key="col" clsId="FilterOid">10</cust>
                      </be>
                      <be refId="2395" clsId="MatrixCellLeafOids">
                        <cust key="row" clsId="FilterOid">152</cust>
                        <cust key="col" clsId="FilterOid">10</cust>
                      </be>
                      <be refId="2396" clsId="RowHeaderMatrixCellLeafPositions">
                        <i key="rowHeader">-2</i>
                        <cust key="col" clsId="FilterOid">16</cust>
                      </be>
                      <be refId="2397" clsId="MatrixCellLeafOids">
                        <cust key="row" clsId="FilterOid">153</cust>
                        <cust key="col" clsId="FilterOid">10</cust>
                      </be>
                      <be refId="2398" clsId="MatrixCellLeafOids">
                        <cust key="row" clsId="FilterOid">154</cust>
                        <cust key="col" clsId="FilterOid">10</cust>
                      </be>
                      <be refId="2399" clsId="MatrixCellLeafOids">
                        <cust key="row" clsId="FilterOid">155</cust>
                        <cust key="col" clsId="FilterOid">10</cust>
                      </be>
                      <be refId="2400" clsId="MatrixCellLeafOids">
                        <cust key="row" clsId="FilterOid">156</cust>
                        <cust key="col" clsId="FilterOid">10</cust>
                      </be>
                      <be refId="2401" clsId="MatrixCellLeafOids">
                        <cust key="row" clsId="FilterOid">157</cust>
                        <cust key="col" clsId="FilterOid">10</cust>
                      </be>
                      <be refId="2402" clsId="MatrixCellLeafOids">
                        <cust key="row" clsId="FilterOid">158</cust>
                        <cust key="col" clsId="FilterOid">10</cust>
                      </be>
                      <be refId="2403" clsId="MatrixCellLeafOids">
                        <cust key="row" clsId="FilterOid">159</cust>
                        <cust key="col" clsId="FilterOid">10</cust>
                      </be>
                      <be refId="2404" clsId="MatrixCellLeafOids">
                        <cust key="row" clsId="FilterOid">160</cust>
                        <cust key="col" clsId="FilterOid">10</cust>
                      </be>
                      <be refId="2405" clsId="CornerHeaderMatrixCellLeafPositions">
                        <i key="colHeader">-1</i>
                        <i key="rowHeader">-2</i>
                      </be>
                      <be refId="2406" clsId="MatrixCellLeafOids">
                        <cust key="row" clsId="FilterOid">173</cust>
                        <cust key="col" clsId="FilterOid">10</cust>
                      </be>
                      <be refId="2407" clsId="MatrixCellLeafOids">
                        <cust key="row" clsId="FilterOid">174</cust>
                        <cust key="col" clsId="FilterOid">10</cust>
                      </be>
                      <be refId="2408" clsId="MatrixCellLeafOids">
                        <cust key="row" clsId="FilterOid">175</cust>
                        <cust key="col" clsId="FilterOid">10</cust>
                      </be>
                      <be refId="2409" clsId="MatrixCellLeafOids">
                        <cust key="row" clsId="FilterOid">176</cust>
                        <cust key="col" clsId="FilterOid">10</cust>
                      </be>
                      <be refId="2410" clsId="MatrixCellLeafOids">
                        <cust key="row" clsId="FilterOid">177</cust>
                        <cust key="col" clsId="FilterOid">10</cust>
                      </be>
                      <be refId="2411" clsId="MatrixCellLeafOids">
                        <cust key="row" clsId="FilterOid">178</cust>
                        <cust key="col" clsId="FilterOid">10</cust>
                      </be>
                      <be refId="2412" clsId="MatrixCellLeafOids">
                        <cust key="row" clsId="FilterOid">179</cust>
                        <cust key="col" clsId="FilterOid">10</cust>
                      </be>
                      <be refId="2413" clsId="RowHeaderMatrixCellLeafPositions">
                        <i key="rowHeader">-1</i>
                        <cust key="col" clsId="FilterOid">17</cust>
                      </be>
                      <be refId="2414" clsId="CornerHeaderMatrixCellLeafPositions">
                        <i key="colHeader">-1</i>
                        <i key="rowHeader">-1</i>
                      </be>
                      <be refId="2415" clsId="MatrixCellLeafOids">
                        <cust key="row" clsId="FilterOid">155</cust>
                        <cust key="col" clsId="FilterOid">15</cust>
                      </be>
                      <be refId="2416" clsId="RowHeaderMatrixCellLeafPositions">
                        <i key="rowHeader">-1</i>
                        <cust key="col" clsId="FilterOid">10</cust>
                      </be>
                      <be refId="2417" clsId="MatrixCellLeafOids">
                        <cust key="row" clsId="FilterOid">143</cust>
                        <cust key="col" clsId="FilterOid">13</cust>
                      </be>
                      <be refId="2418" clsId="MatrixCellLeafOids">
                        <cust key="row" clsId="FilterOid">174</cust>
                        <cust key="col" clsId="FilterOid">12</cust>
                      </be>
                      <be refId="2419" clsId="MatrixCellLeafOids">
                        <cust key="row" clsId="FilterOid">175</cust>
                        <cust key="col" clsId="FilterOid">12</cust>
                      </be>
                      <be refId="2420" clsId="MatrixCellLeafOids">
                        <cust key="row" clsId="FilterOid">176</cust>
                        <cust key="col" clsId="FilterOid">12</cust>
                      </be>
                      <be refId="2421" clsId="MatrixCellLeafOids">
                        <cust key="row" clsId="FilterOid">179</cust>
                        <cust key="col" clsId="FilterOid">12</cust>
                      </be>
                      <be refId="2422" clsId="MatrixCellLeafOids">
                        <cust key="row" clsId="FilterOid">174</cust>
                        <cust key="col" clsId="FilterOid">13</cust>
                      </be>
                      <be refId="2423" clsId="MatrixCellLeafOids">
                        <cust key="row" clsId="FilterOid">175</cust>
                        <cust key="col" clsId="FilterOid">13</cust>
                      </be>
                      <be refId="2424" clsId="MatrixCellLeafOids">
                        <cust key="row" clsId="FilterOid">176</cust>
                        <cust key="col" clsId="FilterOid">13</cust>
                      </be>
                      <be refId="2425" clsId="MatrixCellLeafOids">
                        <cust key="row" clsId="FilterOid">179</cust>
                        <cust key="col" clsId="FilterOid">13</cust>
                      </be>
                      <be refId="2426" clsId="RowHeaderMatrixCellLeafPositions">
                        <i key="rowHeader">-2</i>
                        <cust key="col" clsId="FilterOid">12</cust>
                      </be>
                    </set>
                    <m key="forcedEditModes" refId="2427" keid="Reporting.com.tagetik.tables.IMatixCellLeafPositions,Reporting" veid="SYS_STR"/>
                    <b key="UseTxlDeFormEditor">N</b>
                    <be key="TxDeFormsEditorDescriptor" refId="2428" clsId="TxDeFormsEditorDescriptor">
                      <l key="Tabs" refId="2429" ln="0" eid="TxDeFormsEditorGridDescriptor"/>
                      <i key="Height">400</i>
                      <i key="Width">430</i>
                      <b key="editButton">S</b>
                      <b key="newButton">S</b>
                      <b key="deleteButton">S</b>
                    </be>
                    <be key="workspaceTableInfo" refId="2430" clsId="matrixWSInfo">
                      <b key="isT">N</b>
                      <s key="wsCode">$CPM</s>
                    </be>
                    <be key="customFilters" refId="2431" clsId="ExpCustomFiltersProspetto"/>
                  </be>
                </val>
                <key>
                  <s>Matrix00 copy00</s>
                </key>
                <val>
                  <be refId="2432" clsId="MatrixPositionBlockVO">
                    <s key="positionID">Matrix00 copy00</s>
                    <be key="rows" refId="2433" clsId="FilterNode">
                      <l key="dimensionOids" refId="2434" ln="0" eid="DimensionOid"/>
                      <l key="AdHocParamDimensionOids" refId="2435" ln="0" eid="DimensionOid"/>
                      <be key="data" refId="2436" clsId="FilterNodeData">
                        <ref key="filterNode" refId="2433"/>
                        <i key="segmentLevel">0</i>
                        <ref key="segment" refId="22"/>
                        <b key="placeHolder">N</b>
                        <ref key="weight" refId="23"/>
                        <be key="textMatchingCondition" refId="243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2438" ln="2" eid="Framework.com.tagetik.trees.INode,framework">
                        <be refId="2439" clsId="FilterNode">
                          <l key="dimensionOids" refId="2440" ln="1" eid="DimensionOid">
                            <cust clsId="DimensionOid">564F43-45-37313030303030313030---</cust>
                          </l>
                          <l key="AdHocParamDimensionOids" refId="2441" ln="0" eid="DimensionOid"/>
                          <be key="data" refId="2442" clsId="FilterNodeData">
                            <ref key="filterNode" refId="2439"/>
                            <s key="dim">VOC</s>
                            <i key="segmentLevel">0</i>
                            <ref key="segment" refId="22"/>
                            <b key="placeHolder">N</b>
                            <ref key="weight" refId="23"/>
                            <be key="textMatchingCondition" refId="2443" clsId="TextMatchingCondition">
                              <ref key="op" refId="25"/>
                              <s key="val"/>
                            </be>
                            <ref key="change" refId="26"/>
                            <ref key="dataType" refId="27"/>
                            <b key="prevailingDataType">N</b>
                            <e key="editability" refId="2444" id="EditableEnum">S</e>
                            <b key="signChange">N</b>
                            <b key="nativeSignChange">N</b>
                            <i key="sco">0</i>
                            <b key="applyFiltersForForcedScenarioPeriodoMap">N</b>
                            <b key="lineSplit">N</b>
                            <b key="addRCRow">N</b>
                            <b key="complementary">N</b>
                            <ref key="periodicCalculation" refId="53"/>
                            <b key="breakLevelSubtotal">N</b>
                            <b key="alreadyDrilled">N</b>
                            <m key="nodeTypes" refId="2445" keid="SYS_STR" veid="EFReportingNodeType">
                              <key>
                                <s>564F43-45-37313030303030313030---</s>
                              </key>
                              <val>
                                <ref refId="55"/>
                              </val>
                            </m>
                            <b key="multiSelection">N</b>
                          </be>
                          <cust key="id" clsId="FilterOid">17</cust>
                          <i key="index">0</i>
                          <ref key="parent" refId="2433"/>
                        </be>
                        <be refId="2446" clsId="FilterNode">
                          <l key="dimensionOids" refId="2447" ln="1" eid="DimensionOid">
                            <cust clsId="DimensionOid">564F43-45-37313030303030313031---</cust>
                          </l>
                          <l key="AdHocParamDimensionOids" refId="2448" ln="0" eid="DimensionOid"/>
                          <be key="data" refId="2449" clsId="FilterNodeData">
                            <ref key="filterNode" refId="2446"/>
                            <s key="dim">VOC</s>
                            <i key="segmentLevel">0</i>
                            <ref key="segment" refId="22"/>
                            <b key="placeHolder">N</b>
                            <ref key="weight" refId="23"/>
                            <be key="textMatchingCondition" refId="2450" clsId="TextMatchingCondition">
                              <ref key="op" refId="25"/>
                              <s key="val"/>
                            </be>
                            <ref key="change" refId="26"/>
                            <ref key="dataType" refId="27"/>
                            <b key="prevailingDataType">N</b>
                            <ref key="editability" refId="2444"/>
                            <b key="signChange">N</b>
                            <b key="nativeSignChange">N</b>
                            <i key="sco">0</i>
                            <b key="applyFiltersForForcedScenarioPeriodoMap">N</b>
                            <b key="lineSplit">N</b>
                            <b key="addRCRow">N</b>
                            <b key="complementary">N</b>
                            <ref key="periodicCalculation" refId="53"/>
                            <b key="breakLevelSubtotal">N</b>
                            <b key="alreadyDrilled">N</b>
                            <m key="nodeTypes" refId="2451" keid="SYS_STR" veid="EFReportingNodeType">
                              <key>
                                <s>564F43-45-37313030303030313031---</s>
                              </key>
                              <val>
                                <ref refId="55"/>
                              </val>
                            </m>
                            <b key="multiSelection">N</b>
                          </be>
                          <cust key="id" clsId="FilterOid">18</cust>
                          <i key="index">0</i>
                          <ref key="parent" refId="2433"/>
                        </be>
                      </l>
                    </be>
                    <be key="columns" refId="2452" clsId="FilterNode">
                      <l key="dimensionOids" refId="2453" ln="0" eid="DimensionOid"/>
                      <l key="AdHocParamDimensionOids" refId="2454" ln="0" eid="DimensionOid"/>
                      <be key="data" refId="2455" clsId="FilterNodeData">
                        <ref key="filterNode" refId="2452"/>
                        <i key="segmentLevel">0</i>
                        <ref key="segment" refId="22"/>
                        <b key="placeHolder">N</b>
                        <ref key="weight" refId="23"/>
                        <be key="textMatchingCondition" refId="245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2457" ln="3" eid="Framework.com.tagetik.trees.INode,framework">
                        <be refId="2458" clsId="FilterNode">
                          <l key="dimensionOids" refId="2459" ln="1" eid="DimensionOid">
                            <cust clsId="DimensionOid">5343455F24-45-41435F5343455F434F4E535F504152545F30303031--50-</cust>
                          </l>
                          <l key="AdHocParamDimensionOids" refId="2460" ln="0" eid="DimensionOid"/>
                          <be key="data" refId="2461" clsId="FilterNodeData">
                            <ref key="filterNode" refId="2458"/>
                            <s key="dim">SCE_$</s>
                            <i key="segmentLevel">0</i>
                            <ref key="segment" refId="22"/>
                            <b key="placeHolder">N</b>
                            <ref key="weight" refId="23"/>
                            <be key="textMatchingCondition" refId="246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22</cust>
                          <i key="index">0</i>
                          <l key="children" refId="2463" ln="1" eid="Framework.com.tagetik.trees.INode,framework">
                            <be refId="2464" clsId="FilterNode">
                              <l key="dimensionOids" refId="2465" ln="1" eid="DimensionOid">
                                <cust clsId="DimensionOid">504552-45-41435F5045525F414C4C5F504152545F30303031--50-</cust>
                              </l>
                              <l key="AdHocParamDimensionOids" refId="2466" ln="0" eid="DimensionOid"/>
                              <be key="data" refId="2467" clsId="FilterNodeData">
                                <ref key="filterNode" refId="2464"/>
                                <s key="dim">PER</s>
                                <i key="segmentLevel">0</i>
                                <ref key="segment" refId="22"/>
                                <b key="placeHolder">N</b>
                                <ref key="weight" refId="23"/>
                                <be key="textMatchingCondition" refId="246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26</cust>
                              <i key="index">0</i>
                              <ref key="parent" refId="2458"/>
                            </be>
                          </l>
                          <ref key="parent" refId="2452"/>
                        </be>
                        <be refId="2469" clsId="FilterNode">
                          <l key="dimensionOids" refId="2470" ln="1" eid="DimensionOid">
                            <cust clsId="DimensionOid">5343455F24-45-41435F5343455F434F4E535F504152545F30303031--50-</cust>
                          </l>
                          <l key="AdHocParamDimensionOids" refId="2471" ln="0" eid="DimensionOid"/>
                          <be key="data" refId="2472" clsId="FilterNodeData">
                            <ref key="filterNode" refId="2469"/>
                            <s key="dim">SCE_$</s>
                            <i key="segmentLevel">0</i>
                            <ref key="segment" refId="22"/>
                            <b key="placeHolder">N</b>
                            <ref key="weight" refId="23"/>
                            <be key="textMatchingCondition" refId="2473" clsId="TextMatchingCondition">
                              <ref key="op" refId="25"/>
                              <s key="val"/>
                            </be>
                            <ref key="change" refId="26"/>
                            <ref key="dataType" refId="27"/>
                            <b key="prevailingDataType">N</b>
                            <ref key="editability" refId="28"/>
                            <b key="signChange">N</b>
                            <b key="nativeSignChange">N</b>
                            <l key="nav" refId="2474" ln="1" eid="ScenarioModifierValue">
                              <ref refId="2206"/>
                            </l>
                            <i key="sco">0</i>
                            <b key="applyFiltersForForcedScenarioPeriodoMap">N</b>
                            <b key="lineSplit">N</b>
                            <b key="addRCRow">N</b>
                            <b key="complementary">N</b>
                            <ref key="periodicCalculation" refId="29"/>
                            <b key="breakLevelSubtotal">N</b>
                            <b key="alreadyDrilled">N</b>
                            <b key="multiSelection">N</b>
                          </be>
                          <cust key="id" clsId="FilterOid">23</cust>
                          <i key="index">0</i>
                          <l key="children" refId="2475" ln="1" eid="Framework.com.tagetik.trees.INode,framework">
                            <be refId="2476" clsId="FilterNode">
                              <l key="dimensionOids" refId="2477" ln="1" eid="DimensionOid">
                                <cust clsId="DimensionOid">504552-45-41435F5045525F414C4C5F504152545F30303031--50-</cust>
                              </l>
                              <l key="AdHocParamDimensionOids" refId="2478" ln="0" eid="DimensionOid"/>
                              <be key="data" refId="2479" clsId="FilterNodeData">
                                <ref key="filterNode" refId="2476"/>
                                <s key="dim">PER</s>
                                <i key="segmentLevel">0</i>
                                <ref key="segment" refId="22"/>
                                <b key="placeHolder">N</b>
                                <ref key="weight" refId="23"/>
                                <be key="textMatchingCondition" refId="248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29</cust>
                              <i key="index">0</i>
                              <ref key="parent" refId="2469"/>
                            </be>
                          </l>
                          <ref key="parent" refId="2452"/>
                        </be>
                        <be refId="2481" clsId="FilterNode">
                          <l key="dimensionOids" refId="2482" ln="0" eid="DimensionOid"/>
                          <l key="AdHocParamDimensionOids" refId="2483" ln="0" eid="DimensionOid"/>
                          <be key="data" refId="2484" clsId="FilterNodeData">
                            <ref key="filterNode" refId="2481"/>
                            <s key="dim">SCE_$</s>
                            <i key="segmentLevel">0</i>
                            <ref key="segment" refId="22"/>
                            <b key="placeHolder">S</b>
                            <ref key="weight" refId="23"/>
                            <be key="textMatchingCondition" refId="248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486" keid="SYS_STR" veid="EFReportingNodeType">
                              <key>
                                <s>5343455F24-45-41432D5343452D434F4E532D504152542D30303031--50-</s>
                              </key>
                              <val>
                                <ref refId="55"/>
                              </val>
                            </m>
                            <b key="multiSelection">N</b>
                          </be>
                          <cust key="id" clsId="FilterOid">25</cust>
                          <s key="cod">PH</s>
                          <s key="desc"/>
                          <i key="index">0</i>
                          <l key="children" refId="2487" ln="1" eid="Framework.com.tagetik.trees.INode,framework">
                            <be refId="2488" clsId="FilterNode">
                              <l key="dimensionOids" refId="2489" ln="0" eid="DimensionOid"/>
                              <l key="AdHocParamDimensionOids" refId="2490" ln="0" eid="DimensionOid"/>
                              <be key="data" refId="2491" clsId="FilterNodeData">
                                <ref key="filterNode" refId="2488"/>
                                <s key="dim">PER</s>
                                <i key="segmentLevel">0</i>
                                <ref key="segment" refId="22"/>
                                <be key="reportingFormula" refId="2492" clsId="ReportingFormula">
                                  <b key="serverFormula">N</b>
                                  <b key="formulaRule">S</b>
                                  <s key="formula">IFERROR((({26}-{29})/{29}),"-")</s>
                                </be>
                                <be key="dictionaryHeader" refId="2493" clsId="MultiDesc">
                                  <a key="desc" refId="2494" ln="4" eid="SYS_STR">
                                    <s>+/- %</s>
                                    <s>+/- %</s>
                                    <nl/>
                                    <nl/>
                                  </a>
                                </be>
                                <b key="placeHolder">S</b>
                                <ref key="weight" refId="23"/>
                                <be key="textMatchingCondition" refId="24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496" keid="SYS_STR" veid="EFReportingNodeType">
                                  <key>
                                    <s>504552-45-41432D5045522D414C4C2D46554C4C2D30303031--50-</s>
                                  </key>
                                  <val>
                                    <ref refId="55"/>
                                  </val>
                                </m>
                                <b key="multiSelection">N</b>
                              </be>
                              <cust key="id" clsId="FilterOid">28</cust>
                              <s key="cod">PH</s>
                              <s key="desc"/>
                              <i key="index">0</i>
                              <ref key="parent" refId="2481"/>
                            </be>
                          </l>
                          <ref key="parent" refId="2452"/>
                        </be>
                      </l>
                    </be>
                    <be key="matrixFilters" refId="2497" clsId="FilterNode">
                      <l key="dimensionOids" refId="2498" ln="0" eid="DimensionOid"/>
                      <l key="AdHocParamDimensionOids" refId="2499" ln="0" eid="DimensionOid"/>
                      <be key="data" refId="2500" clsId="FilterNodeData">
                        <ref key="filterNode" refId="2497"/>
                        <i key="segmentLevel">0</i>
                        <ref key="segment" refId="22"/>
                        <b key="placeHolder">N</b>
                        <ref key="weight" refId="23"/>
                        <be key="textMatchingCondition" refId="25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2502" ln="1" eid="Framework.com.tagetik.trees.INode,framework">
                        <be refId="2503" clsId="FilterNode">
                          <l key="dimensionOids" refId="2504" ln="1" eid="DimensionOid">
                            <cust clsId="DimensionOid">415A495F453031-4E-414E303030303030---</cust>
                          </l>
                          <l key="AdHocParamDimensionOids" refId="2505" ln="0" eid="DimensionOid"/>
                          <be key="data" refId="2506" clsId="FilterNodeData">
                            <ref key="filterNode" refId="2503"/>
                            <s key="dim">AZI_E01</s>
                            <i key="segmentLevel">0</i>
                            <ref key="segment" refId="22"/>
                            <b key="placeHolder">N</b>
                            <ref key="weight" refId="23"/>
                            <be key="textMatchingCondition" refId="250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14</cust>
                          <i key="index">0</i>
                          <l key="children" refId="2508" ln="1" eid="Framework.com.tagetik.trees.INode,framework">
                            <be refId="2509" clsId="FilterNode">
                              <l key="dimensionOids" refId="2510" ln="1" eid="DimensionOid">
                                <cust clsId="DimensionOid">544950-45-5449505F4356---</cust>
                              </l>
                              <l key="AdHocParamDimensionOids" refId="2511" ln="0" eid="DimensionOid"/>
                              <be key="data" refId="2512" clsId="FilterNodeData">
                                <ref key="filterNode" refId="2509"/>
                                <s key="dim">TIP</s>
                                <i key="segmentLevel">0</i>
                                <ref key="segment" refId="22"/>
                                <b key="placeHolder">N</b>
                                <ref key="weight" refId="23"/>
                                <be key="textMatchingCondition" refId="251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15</cust>
                              <i key="index">0</i>
                              <ref key="parent" refId="2503"/>
                            </be>
                          </l>
                          <ref key="parent" refId="2497"/>
                        </be>
                      </l>
                    </be>
                    <be key="rowHeaders" refId="2514" clsId="ReportingHeaders">
                      <m key="headers" refId="2515" keid="SYS_PR_I" veid="System.Collections.IList">
                        <key>
                          <i>-1</i>
                        </key>
                        <val>
                          <l refId="2516" ln="1">
                            <s>$Account.desc</s>
                          </l>
                        </val>
                      </m>
                      <m key="headersDims" refId="2517" keid="SYS_PR_I" veid="SYS_STR">
                        <key>
                          <i>-1</i>
                        </key>
                        <val>
                          <s>VOC</s>
                        </val>
                      </m>
                    </be>
                    <be key="columnHeaders" refId="2518" clsId="ReportingHeaders">
                      <m key="headers" refId="2519" keid="SYS_PR_I" veid="System.Collections.IList">
                        <key>
                          <i>-1</i>
                        </key>
                        <val>
                          <l refId="2520" ln="1">
                            <s>$Period.desc</s>
                          </l>
                        </val>
                      </m>
                      <m key="headersDims" refId="2521" keid="SYS_PR_I" veid="SYS_STR">
                        <key>
                          <i>-1</i>
                        </key>
                        <val>
                          <s>PER</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b key="bindOriginalAmountOnSave">N</b>
                    <b key="showLink">N</b>
                    <i key="index">1</i>
                    <b key="excludeValuatingSheetsWithZeroValues">N</b>
                    <m key="addictionalStyleSheets" refId="2522" keid="SYS_STR" veid="StyleSheet"/>
                    <b key="allowOpenNewElements">N</b>
                    <s key="forcedBreakBackType">X</s>
                    <s key="forcedBreakBackRefLeaf">X</s>
                    <b key="autoOpenNewElements">N</b>
                    <b key="askNumRows">N</b>
                    <set key="forcedContentCells" refId="2523" ln="4" eid="Reporting.com.tagetik.tables.IMatixCellLeafPositions,Reporting">
                      <be refId="2524" clsId="RowHeaderMatrixCellLeafPositions">
                        <i key="rowHeader">-1</i>
                        <cust key="col" clsId="FilterOid">29</cust>
                      </be>
                      <be refId="2525" clsId="MatrixCellLeafOids">
                        <cust key="row" clsId="FilterOid">18</cust>
                        <cust key="col" clsId="FilterOid">29</cust>
                      </be>
                      <be refId="2526" clsId="RowHeaderMatrixCellLeafPositions">
                        <i key="rowHeader">-1</i>
                        <cust key="col" clsId="FilterOid">26</cust>
                      </be>
                      <be refId="2527" clsId="MatrixCellLeafOids">
                        <cust key="row" clsId="FilterOid">18</cust>
                        <cust key="col" clsId="FilterOid">26</cust>
                      </be>
                    </set>
                    <m key="forcedEditModes" refId="2528" keid="Reporting.com.tagetik.tables.IMatixCellLeafPositions,Reporting" veid="SYS_STR"/>
                    <b key="UseTxlDeFormEditor">N</b>
                    <be key="TxDeFormsEditorDescriptor" refId="2529" clsId="TxDeFormsEditorDescriptor">
                      <l key="Tabs" refId="2530" ln="0" eid="TxDeFormsEditorGridDescriptor"/>
                      <i key="Height">400</i>
                      <i key="Width">430</i>
                      <b key="editButton">S</b>
                      <b key="newButton">S</b>
                      <b key="deleteButton">S</b>
                    </be>
                    <be key="workspaceTableInfo" refId="2531" clsId="matrixWSInfo">
                      <b key="isT">N</b>
                      <s key="wsCode">$CPM</s>
                    </be>
                    <be key="customFilters" refId="2532" clsId="ExpCustomFiltersProspetto"/>
                  </be>
                </val>
                <key>
                  <s>Matrix01 copy00</s>
                </key>
                <val>
                  <be refId="2533" clsId="MatrixPositionBlockVO">
                    <s key="positionID">Matrix01 copy00</s>
                    <be key="rows" refId="2534" clsId="FilterNode">
                      <l key="dimensionOids" refId="2535" ln="0" eid="DimensionOid"/>
                      <l key="AdHocParamDimensionOids" refId="2536" ln="0" eid="DimensionOid"/>
                      <be key="data" refId="2537" clsId="FilterNodeData">
                        <be key="filterNode" refId="2538" clsId="FilterNode">
                          <l key="dimensionOids" refId="2539" ln="0" eid="DimensionOid"/>
                          <l key="AdHocParamDimensionOids" refId="2540" ln="0" eid="DimensionOid"/>
                          <be key="data" refId="2541" clsId="FilterNodeData">
                            <ref key="filterNode" refId="2538"/>
                            <i key="segmentLevel">0</i>
                            <ref key="segment" refId="22"/>
                            <b key="placeHolder">N</b>
                            <ref key="weight" refId="23"/>
                            <be key="textMatchingCondition" refId="254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2543" ln="25" eid="Framework.com.tagetik.trees.INode,framework">
                            <be refId="2544" clsId="FilterNode">
                              <l key="dimensionOids" refId="2545" ln="1" eid="DimensionOid">
                                <cust clsId="DimensionOid">564F43-4E-43444D30327C30303130----53-45</cust>
                              </l>
                              <l key="AdHocParamDimensionOids" refId="2546" ln="0" eid="DimensionOid"/>
                              <be key="data" refId="2547" clsId="FilterNodeData">
                                <ref key="filterNode" refId="2544"/>
                                <s key="dim">VOC</s>
                                <i key="segmentLevel">0</i>
                                <ref key="segment" refId="22"/>
                                <b key="placeHolder">N</b>
                                <ref key="weight" refId="23"/>
                                <be key="textMatchingCondition" refId="25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549"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79</cust>
                              <i key="index">0</i>
                              <ref key="parent" refId="2538"/>
                            </be>
                            <be refId="2550" clsId="FilterNode">
                              <l key="dimensionOids" refId="2551" ln="1" eid="DimensionOid">
                                <cust clsId="DimensionOid">564F43-4E-43444D30327C30303230----53-45</cust>
                              </l>
                              <l key="AdHocParamDimensionOids" refId="2552" ln="0" eid="DimensionOid"/>
                              <be key="data" refId="2553" clsId="FilterNodeData">
                                <ref key="filterNode" refId="2550"/>
                                <s key="dim">VOC</s>
                                <i key="segmentLevel">0</i>
                                <ref key="segment" refId="22"/>
                                <b key="placeHolder">N</b>
                                <ref key="weight" refId="23"/>
                                <be key="textMatchingCondition" refId="255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555"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80</cust>
                              <i key="index">0</i>
                              <ref key="parent" refId="2538"/>
                            </be>
                            <be refId="2556" clsId="FilterNode">
                              <l key="dimensionOids" refId="2557" ln="1" eid="DimensionOid">
                                <cust clsId="DimensionOid">564F43-4E-43444D30327C30303330----53-45</cust>
                              </l>
                              <l key="AdHocParamDimensionOids" refId="2558" ln="0" eid="DimensionOid"/>
                              <be key="data" refId="2559" clsId="FilterNodeData">
                                <ref key="filterNode" refId="2556"/>
                                <s key="dim">VOC</s>
                                <i key="segmentLevel">0</i>
                                <ref key="segment" refId="22"/>
                                <b key="placeHolder">N</b>
                                <ref key="weight" refId="23"/>
                                <be key="textMatchingCondition" refId="25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561"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81</cust>
                              <i key="index">0</i>
                              <ref key="parent" refId="2538"/>
                            </be>
                            <be refId="2562" clsId="FilterNode">
                              <l key="dimensionOids" refId="2563" ln="1" eid="DimensionOid">
                                <cust clsId="DimensionOid">564F43-4E-43444D30327C30303430----53-45</cust>
                              </l>
                              <l key="AdHocParamDimensionOids" refId="2564" ln="0" eid="DimensionOid"/>
                              <be key="data" refId="2565" clsId="FilterNodeData">
                                <ref key="filterNode" refId="2562"/>
                                <s key="dim">VOC</s>
                                <i key="segmentLevel">0</i>
                                <ref key="segment" refId="22"/>
                                <b key="placeHolder">N</b>
                                <ref key="weight" refId="23"/>
                                <be key="textMatchingCondition" refId="256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567"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82</cust>
                              <i key="index">0</i>
                              <ref key="parent" refId="2538"/>
                            </be>
                            <be refId="2568" clsId="FilterNode">
                              <l key="dimensionOids" refId="2569" ln="1" eid="DimensionOid">
                                <cust clsId="DimensionOid">564F43-4E-43444D30327C30303530----53-45</cust>
                              </l>
                              <l key="AdHocParamDimensionOids" refId="2570" ln="0" eid="DimensionOid"/>
                              <be key="data" refId="2571" clsId="FilterNodeData">
                                <ref key="filterNode" refId="2568"/>
                                <s key="dim">VOC</s>
                                <i key="segmentLevel">0</i>
                                <ref key="segment" refId="22"/>
                                <b key="placeHolder">N</b>
                                <ref key="weight" refId="23"/>
                                <be key="textMatchingCondition" refId="257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573"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83</cust>
                              <i key="index">0</i>
                              <ref key="parent" refId="2538"/>
                            </be>
                            <be refId="2574" clsId="FilterNode">
                              <l key="dimensionOids" refId="2575" ln="1" eid="DimensionOid">
                                <cust clsId="DimensionOid">564F43-4E-43444D30327C30303630----53-45</cust>
                              </l>
                              <l key="AdHocParamDimensionOids" refId="2576" ln="0" eid="DimensionOid"/>
                              <be key="data" refId="2577" clsId="FilterNodeData">
                                <ref key="filterNode" refId="2574"/>
                                <s key="dim">VOC</s>
                                <i key="segmentLevel">0</i>
                                <ref key="segment" refId="22"/>
                                <b key="placeHolder">N</b>
                                <ref key="weight" refId="23"/>
                                <be key="textMatchingCondition" refId="257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579"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84</cust>
                              <i key="index">0</i>
                              <ref key="parent" refId="2538"/>
                            </be>
                            <be refId="2580" clsId="FilterNode">
                              <l key="dimensionOids" refId="2581" ln="1" eid="DimensionOid">
                                <cust clsId="DimensionOid">564F43-4E-43444D30327C30303730----53-45</cust>
                              </l>
                              <l key="AdHocParamDimensionOids" refId="2582" ln="0" eid="DimensionOid"/>
                              <be key="data" refId="2583" clsId="FilterNodeData">
                                <ref key="filterNode" refId="2580"/>
                                <s key="dim">VOC</s>
                                <i key="segmentLevel">0</i>
                                <ref key="segment" refId="22"/>
                                <b key="placeHolder">N</b>
                                <ref key="weight" refId="23"/>
                                <be key="textMatchingCondition" refId="258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585"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85</cust>
                              <i key="index">0</i>
                              <ref key="parent" refId="2538"/>
                            </be>
                            <be refId="2586" clsId="FilterNode">
                              <l key="dimensionOids" refId="2587" ln="1" eid="DimensionOid">
                                <cust clsId="DimensionOid">564F43-4E-43444D30327C30303830----53-45</cust>
                              </l>
                              <l key="AdHocParamDimensionOids" refId="2588" ln="0" eid="DimensionOid"/>
                              <be key="data" refId="2589" clsId="FilterNodeData">
                                <ref key="filterNode" refId="2586"/>
                                <s key="dim">VOC</s>
                                <i key="segmentLevel">0</i>
                                <ref key="segment" refId="22"/>
                                <b key="placeHolder">N</b>
                                <ref key="weight" refId="23"/>
                                <be key="textMatchingCondition" refId="259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591"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86</cust>
                              <i key="index">0</i>
                              <ref key="parent" refId="2538"/>
                            </be>
                            <be refId="2592" clsId="FilterNode">
                              <l key="dimensionOids" refId="2593" ln="1" eid="DimensionOid">
                                <cust clsId="DimensionOid">564F43-4E-43444D30327C30303930----53-45</cust>
                              </l>
                              <l key="AdHocParamDimensionOids" refId="2594" ln="0" eid="DimensionOid"/>
                              <be key="data" refId="2595" clsId="FilterNodeData">
                                <ref key="filterNode" refId="2592"/>
                                <s key="dim">VOC</s>
                                <i key="segmentLevel">0</i>
                                <ref key="segment" refId="22"/>
                                <b key="placeHolder">N</b>
                                <ref key="weight" refId="23"/>
                                <be key="textMatchingCondition" refId="259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597"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87</cust>
                              <i key="index">0</i>
                              <ref key="parent" refId="2538"/>
                            </be>
                            <be refId="2598" clsId="FilterNode">
                              <l key="dimensionOids" refId="2599" ln="1" eid="DimensionOid">
                                <cust clsId="DimensionOid">564F43-4E-43444D30327C30313030----53-45</cust>
                              </l>
                              <l key="AdHocParamDimensionOids" refId="2600" ln="0" eid="DimensionOid"/>
                              <be key="data" refId="2601" clsId="FilterNodeData">
                                <ref key="filterNode" refId="2598"/>
                                <s key="dim">VOC</s>
                                <i key="segmentLevel">0</i>
                                <ref key="segment" refId="22"/>
                                <b key="placeHolder">N</b>
                                <ref key="weight" refId="23"/>
                                <be key="textMatchingCondition" refId="260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03"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88</cust>
                              <i key="index">0</i>
                              <ref key="parent" refId="2538"/>
                            </be>
                            <be refId="2604" clsId="FilterNode">
                              <l key="dimensionOids" refId="2605" ln="1" eid="DimensionOid">
                                <cust clsId="DimensionOid">564F43-4E-43444D30327C30313130----53-45</cust>
                              </l>
                              <l key="AdHocParamDimensionOids" refId="2606" ln="0" eid="DimensionOid"/>
                              <be key="data" refId="2607" clsId="FilterNodeData">
                                <ref key="filterNode" refId="2604"/>
                                <s key="dim">VOC</s>
                                <i key="segmentLevel">0</i>
                                <ref key="segment" refId="22"/>
                                <b key="placeHolder">N</b>
                                <ref key="weight" refId="23"/>
                                <be key="textMatchingCondition" refId="260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09"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89</cust>
                              <i key="index">0</i>
                              <ref key="parent" refId="2538"/>
                            </be>
                            <be refId="2610" clsId="FilterNode">
                              <l key="dimensionOids" refId="2611" ln="1" eid="DimensionOid">
                                <cust clsId="DimensionOid">564F43-4E-43444D30327C30313230----53-45</cust>
                              </l>
                              <l key="AdHocParamDimensionOids" refId="2612" ln="0" eid="DimensionOid"/>
                              <be key="data" refId="2613" clsId="FilterNodeData">
                                <ref key="filterNode" refId="2610"/>
                                <s key="dim">VOC</s>
                                <i key="segmentLevel">0</i>
                                <ref key="segment" refId="22"/>
                                <b key="placeHolder">N</b>
                                <ref key="weight" refId="23"/>
                                <be key="textMatchingCondition" refId="261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15"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90</cust>
                              <i key="index">0</i>
                              <ref key="parent" refId="2538"/>
                            </be>
                            <be refId="2616" clsId="FilterNode">
                              <l key="dimensionOids" refId="2617" ln="1" eid="DimensionOid">
                                <cust clsId="DimensionOid">564F43-4E-43444D30327C30313330----53-45</cust>
                              </l>
                              <l key="AdHocParamDimensionOids" refId="2618" ln="0" eid="DimensionOid"/>
                              <be key="data" refId="2619" clsId="FilterNodeData">
                                <ref key="filterNode" refId="2616"/>
                                <s key="dim">VOC</s>
                                <i key="segmentLevel">0</i>
                                <ref key="segment" refId="22"/>
                                <b key="placeHolder">N</b>
                                <ref key="weight" refId="23"/>
                                <be key="textMatchingCondition" refId="262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21"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91</cust>
                              <i key="index">0</i>
                              <ref key="parent" refId="2538"/>
                            </be>
                            <be refId="2622" clsId="FilterNode">
                              <l key="dimensionOids" refId="2623" ln="1" eid="DimensionOid">
                                <cust clsId="DimensionOid">564F43-4E-43444D30327C30313430----53-45</cust>
                              </l>
                              <l key="AdHocParamDimensionOids" refId="2624" ln="0" eid="DimensionOid"/>
                              <be key="data" refId="2625" clsId="FilterNodeData">
                                <ref key="filterNode" refId="2622"/>
                                <s key="dim">VOC</s>
                                <i key="segmentLevel">0</i>
                                <ref key="segment" refId="22"/>
                                <b key="placeHolder">N</b>
                                <ref key="weight" refId="23"/>
                                <be key="textMatchingCondition" refId="262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27"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92</cust>
                              <i key="index">0</i>
                              <ref key="parent" refId="2538"/>
                            </be>
                            <be refId="2628" clsId="FilterNode">
                              <l key="dimensionOids" refId="2629" ln="1" eid="DimensionOid">
                                <cust clsId="DimensionOid">564F43-4E-43444D30327C30313530----53-45</cust>
                              </l>
                              <l key="AdHocParamDimensionOids" refId="2630" ln="0" eid="DimensionOid"/>
                              <be key="data" refId="2631" clsId="FilterNodeData">
                                <ref key="filterNode" refId="2628"/>
                                <s key="dim">VOC</s>
                                <i key="segmentLevel">0</i>
                                <ref key="segment" refId="22"/>
                                <b key="placeHolder">N</b>
                                <ref key="weight" refId="23"/>
                                <be key="textMatchingCondition" refId="263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33"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93</cust>
                              <i key="index">0</i>
                              <ref key="parent" refId="2538"/>
                            </be>
                            <be refId="2634" clsId="FilterNode">
                              <l key="dimensionOids" refId="2635" ln="1" eid="DimensionOid">
                                <cust clsId="DimensionOid">564F43-4E-43444D30327C30313630----53-45</cust>
                              </l>
                              <l key="AdHocParamDimensionOids" refId="2636" ln="0" eid="DimensionOid"/>
                              <be key="data" refId="2637" clsId="FilterNodeData">
                                <ref key="filterNode" refId="2634"/>
                                <s key="dim">VOC</s>
                                <i key="segmentLevel">0</i>
                                <ref key="segment" refId="22"/>
                                <b key="placeHolder">N</b>
                                <ref key="weight" refId="23"/>
                                <be key="textMatchingCondition" refId="263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39"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94</cust>
                              <i key="index">0</i>
                              <ref key="parent" refId="2538"/>
                            </be>
                            <be refId="2640" clsId="FilterNode">
                              <l key="dimensionOids" refId="2641" ln="1" eid="DimensionOid">
                                <cust clsId="DimensionOid">564F43-4E-43444D30327C30313730----53-45</cust>
                              </l>
                              <l key="AdHocParamDimensionOids" refId="2642" ln="0" eid="DimensionOid"/>
                              <be key="data" refId="2643" clsId="FilterNodeData">
                                <ref key="filterNode" refId="2640"/>
                                <s key="dim">VOC</s>
                                <i key="segmentLevel">0</i>
                                <ref key="segment" refId="22"/>
                                <b key="placeHolder">N</b>
                                <ref key="weight" refId="23"/>
                                <be key="textMatchingCondition" refId="264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45"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95</cust>
                              <i key="index">0</i>
                              <ref key="parent" refId="2538"/>
                            </be>
                            <be refId="2646" clsId="FilterNode">
                              <l key="dimensionOids" refId="2647" ln="1" eid="DimensionOid">
                                <cust clsId="DimensionOid">564F43-4E-43444D30327C30313830----53-45</cust>
                              </l>
                              <l key="AdHocParamDimensionOids" refId="2648" ln="0" eid="DimensionOid"/>
                              <be key="data" refId="2649" clsId="FilterNodeData">
                                <ref key="filterNode" refId="2646"/>
                                <s key="dim">VOC</s>
                                <i key="segmentLevel">0</i>
                                <ref key="segment" refId="22"/>
                                <b key="placeHolder">N</b>
                                <ref key="weight" refId="23"/>
                                <be key="textMatchingCondition" refId="265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51"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96</cust>
                              <i key="index">0</i>
                              <ref key="parent" refId="2538"/>
                            </be>
                            <be refId="2652" clsId="FilterNode">
                              <l key="dimensionOids" refId="2653" ln="1" eid="DimensionOid">
                                <cust clsId="DimensionOid">564F43-4E-43444D30327C30313930----53-45</cust>
                              </l>
                              <l key="AdHocParamDimensionOids" refId="2654" ln="0" eid="DimensionOid"/>
                              <be key="data" refId="2655" clsId="FilterNodeData">
                                <ref key="filterNode" refId="2652"/>
                                <s key="dim">VOC</s>
                                <i key="segmentLevel">0</i>
                                <ref key="segment" refId="22"/>
                                <b key="placeHolder">N</b>
                                <ref key="weight" refId="23"/>
                                <be key="textMatchingCondition" refId="265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57"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97</cust>
                              <i key="index">0</i>
                              <ref key="parent" refId="2538"/>
                            </be>
                            <be refId="2658" clsId="FilterNode">
                              <l key="dimensionOids" refId="2659" ln="1" eid="DimensionOid">
                                <cust clsId="DimensionOid">564F43-4E-43444D30327C30323030----53-45</cust>
                              </l>
                              <l key="AdHocParamDimensionOids" refId="2660" ln="0" eid="DimensionOid"/>
                              <be key="data" refId="2661" clsId="FilterNodeData">
                                <ref key="filterNode" refId="2658"/>
                                <s key="dim">VOC</s>
                                <i key="segmentLevel">0</i>
                                <ref key="segment" refId="22"/>
                                <b key="placeHolder">N</b>
                                <ref key="weight" refId="23"/>
                                <be key="textMatchingCondition" refId="266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63"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98</cust>
                              <i key="index">0</i>
                              <ref key="parent" refId="2538"/>
                            </be>
                            <be refId="2664" clsId="FilterNode">
                              <l key="dimensionOids" refId="2665" ln="1" eid="DimensionOid">
                                <cust clsId="DimensionOid">564F43-4E-43444D30327C30323130----53-45</cust>
                              </l>
                              <l key="AdHocParamDimensionOids" refId="2666" ln="0" eid="DimensionOid"/>
                              <be key="data" refId="2667" clsId="FilterNodeData">
                                <ref key="filterNode" refId="2664"/>
                                <s key="dim">VOC</s>
                                <i key="segmentLevel">0</i>
                                <ref key="segment" refId="22"/>
                                <b key="placeHolder">N</b>
                                <ref key="weight" refId="23"/>
                                <be key="textMatchingCondition" refId="266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69"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99</cust>
                              <i key="index">0</i>
                              <ref key="parent" refId="2538"/>
                            </be>
                            <be refId="2670" clsId="FilterNode">
                              <l key="dimensionOids" refId="2671" ln="1" eid="DimensionOid">
                                <cust clsId="DimensionOid">564F43-4E-43444D30327C30323230----53-45</cust>
                              </l>
                              <l key="AdHocParamDimensionOids" refId="2672" ln="0" eid="DimensionOid"/>
                              <be key="data" refId="2673" clsId="FilterNodeData">
                                <ref key="filterNode" refId="2670"/>
                                <s key="dim">VOC</s>
                                <i key="segmentLevel">0</i>
                                <ref key="segment" refId="22"/>
                                <b key="placeHolder">N</b>
                                <ref key="weight" refId="23"/>
                                <be key="textMatchingCondition" refId="267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75"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100</cust>
                              <i key="index">0</i>
                              <ref key="parent" refId="2538"/>
                            </be>
                            <be refId="2676" clsId="FilterNode">
                              <l key="dimensionOids" refId="2677" ln="1" eid="DimensionOid">
                                <cust clsId="DimensionOid">564F43-4E-43444D30327C30323330----53-45</cust>
                              </l>
                              <l key="AdHocParamDimensionOids" refId="2678" ln="0" eid="DimensionOid"/>
                              <be key="data" refId="2679" clsId="FilterNodeData">
                                <ref key="filterNode" refId="2676"/>
                                <s key="dim">VOC</s>
                                <i key="segmentLevel">0</i>
                                <ref key="segment" refId="22"/>
                                <b key="placeHolder">N</b>
                                <ref key="weight" refId="23"/>
                                <be key="textMatchingCondition" refId="268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81"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101</cust>
                              <i key="index">0</i>
                              <ref key="parent" refId="2538"/>
                            </be>
                            <be refId="2682" clsId="FilterNode">
                              <l key="dimensionOids" refId="2683" ln="1" eid="DimensionOid">
                                <cust clsId="DimensionOid">564F43-4E-43444D30327C30323430----53-45</cust>
                              </l>
                              <l key="AdHocParamDimensionOids" refId="2684" ln="0" eid="DimensionOid"/>
                              <be key="data" refId="2685" clsId="FilterNodeData">
                                <ref key="filterNode" refId="2682"/>
                                <s key="dim">VOC</s>
                                <i key="segmentLevel">0</i>
                                <ref key="segment" refId="22"/>
                                <b key="placeHolder">N</b>
                                <ref key="weight" refId="23"/>
                                <be key="textMatchingCondition" refId="26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87"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102</cust>
                              <i key="index">0</i>
                              <ref key="parent" refId="2538"/>
                            </be>
                            <be refId="2688" clsId="FilterNode">
                              <l key="dimensionOids" refId="2689" ln="1" eid="DimensionOid">
                                <cust clsId="DimensionOid">564F43-4E-43444D30327C30323530----53-45</cust>
                              </l>
                              <l key="AdHocParamDimensionOids" refId="2690" ln="0" eid="DimensionOid"/>
                              <be key="data" refId="2691" clsId="FilterNodeData">
                                <ref key="filterNode" refId="2688"/>
                                <s key="dim">VOC</s>
                                <i key="segmentLevel">0</i>
                                <ref key="segment" refId="22"/>
                                <b key="placeHolder">N</b>
                                <ref key="weight" refId="23"/>
                                <be key="textMatchingCondition" refId="26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93" keid="SYS_STR" veid="EFReportingNodeType">
                                  <key>
                                    <s>564F43-4E-43444D30327C30303330----53-45</s>
                                  </key>
                                  <val>
                                    <ref refId="1434"/>
                                  </val>
                                  <key>
                                    <s>564F43-4E-43444D30327C30313030----53-45</s>
                                  </key>
                                  <val>
                                    <ref refId="1434"/>
                                  </val>
                                  <key>
                                    <s>564F43-4E-43444D30327C30303730----53-45</s>
                                  </key>
                                  <val>
                                    <ref refId="1434"/>
                                  </val>
                                  <key>
                                    <s>564F43-4E-43444D30327C30313630----53-45</s>
                                  </key>
                                  <val>
                                    <ref refId="1434"/>
                                  </val>
                                  <key>
                                    <s>564F43-4E-43444D30327C30303930----53-45</s>
                                  </key>
                                  <val>
                                    <ref refId="1434"/>
                                  </val>
                                  <key>
                                    <s>564F43-4E-43444D30327C30303230----53-45</s>
                                  </key>
                                  <val>
                                    <ref refId="1435"/>
                                  </val>
                                  <key>
                                    <s>564F43-4E-43444D30327C30323430----53-45</s>
                                  </key>
                                  <val>
                                    <ref refId="1434"/>
                                  </val>
                                  <key>
                                    <s>564F43-4E-43444D30327C30323530----53-45</s>
                                  </key>
                                  <val>
                                    <ref refId="1434"/>
                                  </val>
                                  <key>
                                    <s>564F43-4E-43444D30327C30303130----53-45</s>
                                  </key>
                                  <val>
                                    <ref refId="1434"/>
                                  </val>
                                  <key>
                                    <s>564F43-4E-43444D30327C30313730----53-45</s>
                                  </key>
                                  <val>
                                    <ref refId="1434"/>
                                  </val>
                                  <key>
                                    <s>564F43-4E-43444D30327C30313930----53-45</s>
                                  </key>
                                  <val>
                                    <ref refId="1434"/>
                                  </val>
                                  <key>
                                    <s>564F43-4E-43444D30327C30323030----53-45</s>
                                  </key>
                                  <val>
                                    <ref refId="1434"/>
                                  </val>
                                  <key>
                                    <s>564F43-4E-43444D30327C30303830----53-45</s>
                                  </key>
                                  <val>
                                    <ref refId="1434"/>
                                  </val>
                                  <key>
                                    <s>564F43-4E-43444D30327C30303530----53-45</s>
                                  </key>
                                  <val>
                                    <ref refId="1434"/>
                                  </val>
                                  <key>
                                    <s>564F43-4E-43444D30327C30313130----53-45</s>
                                  </key>
                                  <val>
                                    <ref refId="1434"/>
                                  </val>
                                  <key>
                                    <s>564F43-4E-43444D30327C30303430----53-45</s>
                                  </key>
                                  <val>
                                    <ref refId="1434"/>
                                  </val>
                                  <key>
                                    <s>564F43-4E-43444D30327C30313330----53-45</s>
                                  </key>
                                  <val>
                                    <ref refId="1434"/>
                                  </val>
                                  <key>
                                    <s>564F43-4E-43444D30327C30313230----53-45</s>
                                  </key>
                                  <val>
                                    <ref refId="1435"/>
                                  </val>
                                  <key>
                                    <s>564F43-4E-43444D30327C30313830----53-45</s>
                                  </key>
                                  <val>
                                    <ref refId="1434"/>
                                  </val>
                                  <key>
                                    <s>564F43-4E-43444D30327C30313530----53-45</s>
                                  </key>
                                  <val>
                                    <ref refId="1434"/>
                                  </val>
                                  <key>
                                    <s>564F43-4E-43444D30327C30323230----53-45</s>
                                  </key>
                                  <val>
                                    <ref refId="1436"/>
                                  </val>
                                  <key>
                                    <s>564F43-4E-43444D30327C30313430----53-45</s>
                                  </key>
                                  <val>
                                    <ref refId="1435"/>
                                  </val>
                                  <key>
                                    <s>564F43-4E-43444D30327C30303630----53-45</s>
                                  </key>
                                  <val>
                                    <ref refId="1434"/>
                                  </val>
                                  <key>
                                    <s>564F43-4E-43444D30327C30323130----53-45</s>
                                  </key>
                                  <val>
                                    <ref refId="1434"/>
                                  </val>
                                  <key>
                                    <s>564F43-4E-43444D30327C30323330----53-45</s>
                                  </key>
                                  <val>
                                    <ref refId="1436"/>
                                  </val>
                                </m>
                                <b key="multiSelection">N</b>
                              </be>
                              <cust key="id" clsId="FilterOid">103</cust>
                              <i key="index">0</i>
                              <ref key="parent" refId="2538"/>
                            </be>
                          </l>
                        </be>
                        <i key="segmentLevel">0</i>
                        <ref key="segment" refId="22"/>
                        <b key="placeHolder">N</b>
                        <ref key="weight" refId="23"/>
                        <be key="textMatchingCondition" refId="269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2695" ln="1" eid="Framework.com.tagetik.trees.INode,framework">
                        <be refId="2696" clsId="FilterNode">
                          <l key="dimensionOids" refId="2697" ln="1" eid="DimensionOid">
                            <cust clsId="DimensionOid">564F435F413031-4E-33303030303030303035---</cust>
                          </l>
                          <l key="AdHocParamDimensionOids" refId="2698" ln="0" eid="DimensionOid"/>
                          <be key="data" refId="2699" clsId="FilterNodeData">
                            <ref key="filterNode" refId="2696"/>
                            <s key="dim">VOC_A01</s>
                            <i key="segmentLevel">0</i>
                            <ref key="segment" refId="22"/>
                            <b key="placeHolder">N</b>
                            <ref key="weight" refId="23"/>
                            <be key="textMatchingCondition" refId="2700" clsId="TextMatchingCondition">
                              <ref key="op" refId="25"/>
                              <s key="val"/>
                            </be>
                            <ref key="change" refId="26"/>
                            <ref key="dataType" refId="27"/>
                            <b key="prevailingDataType">N</b>
                            <ref key="editability" refId="28"/>
                            <b key="signChange">S</b>
                            <b key="nativeSignChange">N</b>
                            <l key="nav" refId="2701" ln="0" eid="ScenarioModifierValue"/>
                            <i key="sco">0</i>
                            <b key="applyFiltersForForcedScenarioPeriodoMap">N</b>
                            <b key="lineSplit">N</b>
                            <b key="addRCRow">N</b>
                            <b key="complementary">N</b>
                            <ref key="periodicCalculation" refId="53"/>
                            <b key="breakLevelSubtotal">N</b>
                            <b key="alreadyDrilled">N</b>
                            <m key="nodeTypes" refId="2702" keid="SYS_STR" veid="EFReportingNodeType">
                              <key>
                                <s>564F435F413031-4E-33303030303030303035---</s>
                              </key>
                              <val>
                                <ref refId="55"/>
                              </val>
                            </m>
                            <b key="multiSelection">N</b>
                          </be>
                          <cust key="id" clsId="FilterOid">104</cust>
                          <s key="cod"/>
                          <s key="desc"/>
                          <i key="index">0</i>
                          <l key="children" refId="2703" ln="0" eid="Framework.com.tagetik.trees.INode,framework"/>
                          <ref key="parent" refId="2534"/>
                        </be>
                      </l>
                    </be>
                    <be key="columns" refId="2704" clsId="FilterNode">
                      <l key="dimensionOids" refId="2705" ln="0" eid="DimensionOid"/>
                      <l key="AdHocParamDimensionOids" refId="2706" ln="0" eid="DimensionOid"/>
                      <be key="data" refId="2707" clsId="FilterNodeData">
                        <be key="filterNode" refId="2708" clsId="FilterNode">
                          <l key="dimensionOids" refId="2709" ln="0" eid="DimensionOid"/>
                          <l key="AdHocParamDimensionOids" refId="2710" ln="0" eid="DimensionOid"/>
                          <be key="data" refId="2711" clsId="FilterNodeData">
                            <ref key="filterNode" refId="2708"/>
                            <i key="segmentLevel">0</i>
                            <ref key="segment" refId="22"/>
                            <b key="placeHolder">N</b>
                            <ref key="weight" refId="23"/>
                            <be key="textMatchingCondition" refId="271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2713" ln="3" eid="Framework.com.tagetik.trees.INode,framework">
                            <be refId="2714" clsId="FilterNode">
                              <l key="dimensionOids" refId="2715" ln="0" eid="DimensionOid"/>
                              <l key="AdHocParamDimensionOids" refId="2716" ln="0" eid="DimensionOid"/>
                              <be key="data" refId="2717" clsId="FilterNodeData">
                                <ref key="filterNode" refId="2714"/>
                                <s key="dim">SCE_$</s>
                                <i key="segmentLevel">0</i>
                                <ref key="segment" refId="22"/>
                                <b key="placeHolder">S</b>
                                <ref key="weight" refId="23"/>
                                <be key="textMatchingCondition" refId="271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719" keid="SYS_STR" veid="EFReportingNodeType">
                                  <key>
                                    <s>1</s>
                                  </key>
                                  <val>
                                    <ref refId="55"/>
                                  </val>
                                </m>
                                <b key="multiSelection">N</b>
                              </be>
                              <cust key="id" clsId="FilterOid">4</cust>
                              <s key="cod">PH</s>
                              <s key="desc"/>
                              <i key="index">0</i>
                              <l key="children" refId="2720" ln="1" eid="Framework.com.tagetik.trees.INode,framework">
                                <be refId="2721" clsId="FilterNode">
                                  <l key="dimensionOids" refId="2722" ln="0" eid="DimensionOid"/>
                                  <l key="AdHocParamDimensionOids" refId="2723" ln="0" eid="DimensionOid"/>
                                  <be key="data" refId="2724" clsId="FilterNodeData">
                                    <ref key="filterNode" refId="2721"/>
                                    <s key="dim">LUNPER</s>
                                    <i key="segmentLevel">0</i>
                                    <ref key="segment" refId="22"/>
                                    <b key="placeHolder">S</b>
                                    <ref key="weight" refId="23"/>
                                    <be key="textMatchingCondition" refId="272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726" keid="SYS_STR" veid="EFReportingNodeType">
                                      <key>
                                        <s>4C554E504552-45-4C554E5F30---</s>
                                      </key>
                                      <val>
                                        <ref refId="55"/>
                                      </val>
                                    </m>
                                    <b key="multiSelection">N</b>
                                  </be>
                                  <cust key="id" clsId="FilterOid">5</cust>
                                  <s key="cod">PH</s>
                                  <s key="desc"/>
                                  <i key="index">0</i>
                                  <ref key="parent" refId="2714"/>
                                </be>
                              </l>
                              <ref key="parent" refId="2708"/>
                            </be>
                            <be refId="2727" clsId="FilterNode">
                              <l key="dimensionOids" refId="2728" ln="1" eid="DimensionOid">
                                <cust clsId="DimensionOid">5343455F24-45-41432D5343452D434F4E532D504152542D30303031--50-</cust>
                              </l>
                              <l key="AdHocParamDimensionOids" refId="2729" ln="0" eid="DimensionOid"/>
                              <be key="data" refId="2730" clsId="FilterNodeData">
                                <ref key="filterNode" refId="2727"/>
                                <s key="dim">SCE_$</s>
                                <i key="segmentLevel">0</i>
                                <ref key="segment" refId="22"/>
                                <b key="placeHolder">N</b>
                                <ref key="weight" refId="23"/>
                                <be key="textMatchingCondition" refId="2731" clsId="TextMatchingCondition">
                                  <ref key="op" refId="25"/>
                                  <s key="val"/>
                                </be>
                                <ref key="change" refId="26"/>
                                <ref key="dataType" refId="27"/>
                                <b key="prevailingDataType">N</b>
                                <ref key="editability" refId="28"/>
                                <b key="signChange">N</b>
                                <b key="nativeSignChange">N</b>
                                <l key="nav" refId="2732" ln="0" eid="ScenarioModifierValue"/>
                                <i key="sco">0</i>
                                <b key="applyFiltersForForcedScenarioPeriodoMap">N</b>
                                <b key="lineSplit">N</b>
                                <b key="addRCRow">N</b>
                                <b key="complementary">N</b>
                                <ref key="periodicCalculation" refId="29"/>
                                <b key="breakLevelSubtotal">N</b>
                                <b key="alreadyDrilled">N</b>
                                <m key="nodeTypes" refId="2733" keid="SYS_STR" veid="EFReportingNodeType">
                                  <key>
                                    <s>5343455F24-45-41432D5343452D434F4E532D504152542D30303031--50-</s>
                                  </key>
                                  <val>
                                    <ref refId="55"/>
                                  </val>
                                </m>
                                <b key="multiSelection">N</b>
                              </be>
                              <cust key="id" clsId="FilterOid">2</cust>
                              <s key="cod"/>
                              <s key="desc"/>
                              <i key="index">0</i>
                              <l key="children" refId="2734" ln="1" eid="Framework.com.tagetik.trees.INode,framework">
                                <be refId="2735" clsId="FilterNode">
                                  <l key="dimensionOids" refId="2736" ln="1" eid="DimensionOid">
                                    <cust clsId="DimensionOid">4C554E504552-45-4C554E5F30---</cust>
                                  </l>
                                  <l key="AdHocParamDimensionOids" refId="2737" ln="0" eid="DimensionOid"/>
                                  <be key="data" refId="2738" clsId="FilterNodeData">
                                    <ref key="filterNode" refId="2735"/>
                                    <s key="dim">LUNPER</s>
                                    <i key="segmentLevel">0</i>
                                    <ref key="segment" refId="22"/>
                                    <b key="placeHolder">N</b>
                                    <ref key="weight" refId="23"/>
                                    <be key="textMatchingCondition" refId="273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740" keid="SYS_STR" veid="EFReportingNodeType">
                                      <key>
                                        <s>4C554E504552-45-4C554E5F30---</s>
                                      </key>
                                      <val>
                                        <ref refId="55"/>
                                      </val>
                                    </m>
                                    <b key="multiSelection">N</b>
                                  </be>
                                  <cust key="id" clsId="FilterOid">6</cust>
                                  <i key="index">0</i>
                                  <ref key="parent" refId="2727"/>
                                </be>
                              </l>
                              <ref key="parent" refId="2708"/>
                            </be>
                            <be refId="2741" clsId="FilterNode">
                              <l key="dimensionOids" refId="2742" ln="1" eid="DimensionOid">
                                <cust clsId="DimensionOid">5343455F24-45-41432D5343452D434F4E532D504152542D30303031--50-</cust>
                              </l>
                              <l key="AdHocParamDimensionOids" refId="2743" ln="0" eid="DimensionOid"/>
                              <be key="data" refId="2744" clsId="FilterNodeData">
                                <ref key="filterNode" refId="2741"/>
                                <s key="dim">SCE_$</s>
                                <i key="segmentLevel">0</i>
                                <ref key="segment" refId="22"/>
                                <b key="placeHolder">N</b>
                                <ref key="weight" refId="23"/>
                                <be key="textMatchingCondition" refId="2745" clsId="TextMatchingCondition">
                                  <ref key="op" refId="25"/>
                                  <s key="val"/>
                                </be>
                                <ref key="change" refId="26"/>
                                <ref key="dataType" refId="27"/>
                                <b key="prevailingDataType">N</b>
                                <ref key="editability" refId="28"/>
                                <b key="signChange">N</b>
                                <b key="nativeSignChange">N</b>
                                <l key="nav" refId="2746" ln="1" eid="ScenarioModifierValue">
                                  <ref refId="2206"/>
                                </l>
                                <i key="sco">0</i>
                                <b key="applyFiltersForForcedScenarioPeriodoMap">N</b>
                                <b key="lineSplit">N</b>
                                <b key="addRCRow">N</b>
                                <b key="complementary">N</b>
                                <ref key="periodicCalculation" refId="29"/>
                                <b key="breakLevelSubtotal">N</b>
                                <b key="alreadyDrilled">N</b>
                                <m key="nodeTypes" refId="2747" keid="SYS_STR" veid="EFReportingNodeType">
                                  <key>
                                    <s>5343455F24-45-41432D5343452D434F4E532D504152542D30303031--50-</s>
                                  </key>
                                  <val>
                                    <ref refId="55"/>
                                  </val>
                                </m>
                                <b key="multiSelection">N</b>
                              </be>
                              <cust key="id" clsId="FilterOid">3</cust>
                              <s key="cod"/>
                              <s key="desc"/>
                              <i key="index">1</i>
                              <l key="children" refId="2748" ln="1" eid="Framework.com.tagetik.trees.INode,framework">
                                <be refId="2749" clsId="FilterNode">
                                  <l key="dimensionOids" refId="2750" ln="1" eid="DimensionOid">
                                    <cust clsId="DimensionOid">4C554E504552-45-4C554E5F30---</cust>
                                  </l>
                                  <l key="AdHocParamDimensionOids" refId="2751" ln="0" eid="DimensionOid"/>
                                  <be key="data" refId="2752" clsId="FilterNodeData">
                                    <ref key="filterNode" refId="2749"/>
                                    <s key="dim">LUNPER</s>
                                    <i key="segmentLevel">0</i>
                                    <ref key="segment" refId="22"/>
                                    <b key="placeHolder">N</b>
                                    <ref key="weight" refId="23"/>
                                    <be key="textMatchingCondition" refId="275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754" keid="SYS_STR" veid="EFReportingNodeType">
                                      <key>
                                        <s>4C554E504552-45-4C554E5F30---</s>
                                      </key>
                                      <val>
                                        <ref refId="55"/>
                                      </val>
                                    </m>
                                    <b key="multiSelection">N</b>
                                  </be>
                                  <cust key="id" clsId="FilterOid">7</cust>
                                  <i key="index">0</i>
                                  <ref key="parent" refId="2741"/>
                                </be>
                              </l>
                              <ref key="parent" refId="2708"/>
                            </be>
                          </l>
                        </be>
                        <i key="segmentLevel">0</i>
                        <ref key="segment" refId="22"/>
                        <b key="placeHolder">N</b>
                        <ref key="weight" refId="23"/>
                        <be key="textMatchingCondition" refId="27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8</cust>
                      <s key="desc">Columns</s>
                      <i key="index">0</i>
                      <l key="children" refId="2756" ln="3" eid="Framework.com.tagetik.trees.INode,framework">
                        <be refId="2757" clsId="FilterNode">
                          <l key="dimensionOids" refId="2758" ln="0" eid="DimensionOid"/>
                          <l key="AdHocParamDimensionOids" refId="2759" ln="0" eid="DimensionOid"/>
                          <be key="data" refId="2760" clsId="FilterNodeData">
                            <ref key="filterNode" refId="2757"/>
                            <s key="dim">LUNPER</s>
                            <i key="segmentLevel">0</i>
                            <ref key="segment" refId="22"/>
                            <b key="placeHolder">S</b>
                            <ref key="weight" refId="23"/>
                            <ref key="textMatchingCondition" refId="2725"/>
                            <ref key="change" refId="26"/>
                            <ref key="dataType" refId="27"/>
                            <b key="prevailingDataType">N</b>
                            <ref key="editability" refId="28"/>
                            <b key="signChange">N</b>
                            <b key="nativeSignChange">N</b>
                            <l key="nav" refId="2761" ln="0" eid="ScenarioModifierValue"/>
                            <i key="sco">0</i>
                            <b key="applyFiltersForForcedScenarioPeriodoMap">N</b>
                            <b key="lineSplit">N</b>
                            <b key="addRCRow">N</b>
                            <b key="complementary">N</b>
                            <ref key="periodicCalculation" refId="29"/>
                            <b key="breakLevelSubtotal">N</b>
                            <b key="alreadyDrilled">N</b>
                            <m key="nodeTypes" refId="2762" keid="SYS_STR" veid="EFReportingNodeType">
                              <key>
                                <s>4C554E504552-45-4C554E5F30---</s>
                              </key>
                              <val>
                                <ref refId="55"/>
                              </val>
                            </m>
                            <b key="multiSelection">N</b>
                          </be>
                          <cust key="id" clsId="FilterOid">9</cust>
                          <s key="cod"/>
                          <s key="desc"/>
                          <i key="index">0</i>
                          <l key="children" refId="2763" ln="1" eid="Framework.com.tagetik.trees.INode,framework">
                            <be refId="2764" clsId="FilterNode">
                              <l key="dimensionOids" refId="2765" ln="0" eid="DimensionOid"/>
                              <l key="AdHocParamDimensionOids" refId="2766" ln="0" eid="DimensionOid"/>
                              <be key="data" refId="2767" clsId="FilterNodeData">
                                <ref key="filterNode" refId="2764"/>
                                <s key="dim">SCE_$</s>
                                <i key="segmentLevel">0</i>
                                <ref key="segment" refId="22"/>
                                <b key="placeHolder">S</b>
                                <ref key="weight" refId="23"/>
                                <ref key="textMatchingCondition" refId="2718"/>
                                <ref key="change" refId="26"/>
                                <ref key="dataType" refId="27"/>
                                <b key="prevailingDataType">N</b>
                                <ref key="editability" refId="28"/>
                                <b key="signChange">N</b>
                                <b key="nativeSignChange">N</b>
                                <l key="nav" refId="2768" ln="0" eid="ScenarioModifierValue"/>
                                <i key="sco">0</i>
                                <b key="applyFiltersForForcedScenarioPeriodoMap">N</b>
                                <b key="lineSplit">N</b>
                                <b key="addRCRow">N</b>
                                <b key="complementary">N</b>
                                <ref key="periodicCalculation" refId="29"/>
                                <b key="breakLevelSubtotal">N</b>
                                <b key="alreadyDrilled">N</b>
                                <m key="nodeTypes" refId="2769" keid="SYS_STR" veid="EFReportingNodeType">
                                  <key>
                                    <s>1</s>
                                  </key>
                                  <val>
                                    <ref refId="55"/>
                                  </val>
                                </m>
                                <b key="multiSelection">N</b>
                              </be>
                              <cust key="id" clsId="FilterOid">10</cust>
                              <s key="cod"/>
                              <s key="desc"/>
                              <i key="index">0</i>
                              <l key="children" refId="2770" ln="0" eid="Framework.com.tagetik.trees.INode,framework"/>
                              <ref key="parent" refId="2757"/>
                            </be>
                          </l>
                          <ref key="parent" refId="2704"/>
                        </be>
                        <be refId="2771" clsId="FilterNode">
                          <l key="dimensionOids" refId="2772" ln="1" eid="DimensionOid">
                            <cust clsId="DimensionOid">4C554E504552-45-4C554E5F33---</cust>
                          </l>
                          <l key="AdHocParamDimensionOids" refId="2773" ln="0" eid="DimensionOid"/>
                          <be key="data" refId="2774" clsId="FilterNodeData">
                            <ref key="filterNode" refId="2771"/>
                            <s key="dim">LUNPER</s>
                            <i key="segmentLevel">0</i>
                            <ref key="segment" refId="22"/>
                            <b key="placeHolder">N</b>
                            <ref key="weight" refId="23"/>
                            <be key="textMatchingCondition" refId="27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776" keid="SYS_STR" veid="EFReportingNodeType">
                              <key>
                                <s>4C554E504552-45-4C554E5F33---</s>
                              </key>
                              <val>
                                <ref refId="55"/>
                              </val>
                            </m>
                            <b key="multiSelection">N</b>
                          </be>
                          <cust key="id" clsId="FilterOid">14</cust>
                          <i key="index">0</i>
                          <l key="children" refId="2777" ln="2" eid="Framework.com.tagetik.trees.INode,framework">
                            <be refId="2778" clsId="FilterNode">
                              <l key="dimensionOids" refId="2779" ln="1" eid="DimensionOid">
                                <cust clsId="DimensionOid">5343455F24-45-41435F5343455F434F4E535F504152545F30303031--50-</cust>
                              </l>
                              <l key="AdHocParamDimensionOids" refId="2780" ln="0" eid="DimensionOid"/>
                              <be key="data" refId="2781" clsId="FilterNodeData">
                                <ref key="filterNode" refId="2778"/>
                                <s key="dim">SCE_$</s>
                                <i key="segmentLevel">0</i>
                                <ref key="segment" refId="22"/>
                                <b key="placeHolder">N</b>
                                <ref key="weight" refId="23"/>
                                <be key="textMatchingCondition" refId="278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15</cust>
                              <s key="cod"/>
                              <s key="desc"/>
                              <i key="index">0</i>
                              <ref key="parent" refId="2771"/>
                            </be>
                            <be refId="2783" clsId="FilterNode">
                              <l key="dimensionOids" refId="2784" ln="1" eid="DimensionOid">
                                <cust clsId="DimensionOid">5343455F24-45-41435F5343455F434F4E535F504152545F30303031--50-</cust>
                              </l>
                              <l key="AdHocParamDimensionOids" refId="2785" ln="0" eid="DimensionOid"/>
                              <be key="data" refId="2786" clsId="FilterNodeData">
                                <ref key="filterNode" refId="2783"/>
                                <s key="dim">SCE_$</s>
                                <i key="segmentLevel">0</i>
                                <ref key="segment" refId="22"/>
                                <b key="placeHolder">N</b>
                                <ref key="weight" refId="23"/>
                                <be key="textMatchingCondition" refId="2787" clsId="TextMatchingCondition">
                                  <ref key="op" refId="25"/>
                                  <s key="val"/>
                                </be>
                                <ref key="change" refId="26"/>
                                <ref key="dataType" refId="27"/>
                                <b key="prevailingDataType">N</b>
                                <ref key="editability" refId="28"/>
                                <b key="signChange">N</b>
                                <b key="nativeSignChange">N</b>
                                <l key="nav" refId="2788" ln="1" eid="ScenarioModifierValue">
                                  <ref refId="2206"/>
                                </l>
                                <i key="sco">0</i>
                                <b key="applyFiltersForForcedScenarioPeriodoMap">N</b>
                                <b key="lineSplit">N</b>
                                <b key="addRCRow">N</b>
                                <b key="complementary">N</b>
                                <ref key="periodicCalculation" refId="29"/>
                                <b key="breakLevelSubtotal">N</b>
                                <b key="alreadyDrilled">N</b>
                                <b key="multiSelection">N</b>
                              </be>
                              <cust key="id" clsId="FilterOid">16</cust>
                              <s key="cod"/>
                              <s key="desc"/>
                              <i key="index">0</i>
                              <ref key="parent" refId="2771"/>
                            </be>
                          </l>
                          <ref key="parent" refId="2704"/>
                        </be>
                        <be refId="2789" clsId="FilterNode">
                          <l key="dimensionOids" refId="2790" ln="1" eid="DimensionOid">
                            <cust clsId="DimensionOid">4C554E504552-45-4C554E5F30---</cust>
                          </l>
                          <l key="AdHocParamDimensionOids" refId="2791" ln="0" eid="DimensionOid"/>
                          <be key="data" refId="2792" clsId="FilterNodeData">
                            <ref key="filterNode" refId="2789"/>
                            <s key="dim">LUNPER</s>
                            <i key="segmentLevel">0</i>
                            <ref key="segment" refId="22"/>
                            <b key="placeHolder">N</b>
                            <ref key="weight" refId="23"/>
                            <ref key="textMatchingCondition" refId="2739"/>
                            <ref key="change" refId="26"/>
                            <ref key="dataType" refId="27"/>
                            <b key="prevailingDataType">N</b>
                            <ref key="editability" refId="28"/>
                            <b key="signChange">N</b>
                            <b key="nativeSignChange">N</b>
                            <l key="nav" refId="2793" ln="0" eid="ScenarioModifierValue"/>
                            <i key="sco">0</i>
                            <b key="applyFiltersForForcedScenarioPeriodoMap">N</b>
                            <b key="lineSplit">N</b>
                            <b key="addRCRow">N</b>
                            <b key="complementary">N</b>
                            <ref key="periodicCalculation" refId="53"/>
                            <b key="breakLevelSubtotal">N</b>
                            <b key="alreadyDrilled">N</b>
                            <m key="nodeTypes" refId="2794" keid="SYS_STR" veid="EFReportingNodeType">
                              <key>
                                <s>4C554E504552-45-4C554E5F30---</s>
                              </key>
                              <val>
                                <ref refId="55"/>
                              </val>
                            </m>
                            <b key="multiSelection">N</b>
                          </be>
                          <cust key="id" clsId="FilterOid">11</cust>
                          <s key="cod"/>
                          <s key="desc"/>
                          <i key="index">1</i>
                          <l key="children" refId="2795" ln="2" eid="Framework.com.tagetik.trees.INode,framework">
                            <be refId="2796" clsId="FilterNode">
                              <l key="dimensionOids" refId="2797" ln="1" eid="DimensionOid">
                                <cust clsId="DimensionOid">5343455F24-45-41435F5343455F434F4E535F504152545F30303031--50-</cust>
                              </l>
                              <l key="AdHocParamDimensionOids" refId="2798" ln="0" eid="DimensionOid"/>
                              <be key="data" refId="2799" clsId="FilterNodeData">
                                <ref key="filterNode" refId="2796"/>
                                <s key="dim">SCE_$</s>
                                <i key="segmentLevel">0</i>
                                <ref key="segment" refId="22"/>
                                <b key="placeHolder">N</b>
                                <ref key="weight" refId="23"/>
                                <be key="textMatchingCondition" refId="280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12</cust>
                              <s key="cod"/>
                              <s key="desc"/>
                              <i key="index">0</i>
                              <l key="children" refId="2801" ln="0" eid="Framework.com.tagetik.trees.INode,framework"/>
                              <ref key="parent" refId="2789"/>
                            </be>
                            <be refId="2802" clsId="FilterNode">
                              <l key="dimensionOids" refId="2803" ln="1" eid="DimensionOid">
                                <cust clsId="DimensionOid">5343455F24-45-41435F5343455F434F4E535F504152545F30303031--50-</cust>
                              </l>
                              <l key="AdHocParamDimensionOids" refId="2804" ln="0" eid="DimensionOid"/>
                              <be key="data" refId="2805" clsId="FilterNodeData">
                                <ref key="filterNode" refId="2802"/>
                                <s key="dim">SCE_$</s>
                                <i key="segmentLevel">0</i>
                                <ref key="segment" refId="22"/>
                                <b key="placeHolder">N</b>
                                <ref key="weight" refId="23"/>
                                <be key="textMatchingCondition" refId="2806" clsId="TextMatchingCondition">
                                  <ref key="op" refId="25"/>
                                  <s key="val"/>
                                </be>
                                <ref key="change" refId="26"/>
                                <ref key="dataType" refId="27"/>
                                <b key="prevailingDataType">N</b>
                                <ref key="editability" refId="28"/>
                                <b key="signChange">N</b>
                                <b key="nativeSignChange">N</b>
                                <l key="nav" refId="2807" ln="1" eid="ScenarioModifierValue">
                                  <ref refId="2206"/>
                                </l>
                                <i key="sco">0</i>
                                <b key="applyFiltersForForcedScenarioPeriodoMap">N</b>
                                <b key="lineSplit">N</b>
                                <b key="addRCRow">N</b>
                                <b key="complementary">N</b>
                                <ref key="periodicCalculation" refId="29"/>
                                <b key="breakLevelSubtotal">N</b>
                                <b key="alreadyDrilled">N</b>
                                <b key="multiSelection">N</b>
                              </be>
                              <cust key="id" clsId="FilterOid">13</cust>
                              <s key="cod"/>
                              <s key="desc"/>
                              <i key="index">1</i>
                              <l key="children" refId="2808" ln="0" eid="Framework.com.tagetik.trees.INode,framework"/>
                              <ref key="parent" refId="2789"/>
                            </be>
                          </l>
                          <ref key="parent" refId="2704"/>
                        </be>
                      </l>
                    </be>
                    <be key="matrixFilters" refId="2809" clsId="FilterNode">
                      <l key="dimensionOids" refId="2810" ln="0" eid="DimensionOid"/>
                      <l key="AdHocParamDimensionOids" refId="2811" ln="0" eid="DimensionOid"/>
                      <be key="data" refId="2812" clsId="FilterNodeData">
                        <ref key="filterNode" refId="2809"/>
                        <i key="segmentLevel">0</i>
                        <ref key="segment" refId="22"/>
                        <b key="placeHolder">N</b>
                        <ref key="weight" refId="23"/>
                        <be key="textMatchingCondition" refId="281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2814" ln="1" eid="Framework.com.tagetik.trees.INode,framework">
                        <be refId="2815" clsId="FilterNode">
                          <l key="dimensionOids" refId="2816" ln="1" eid="DimensionOid">
                            <cust clsId="DimensionOid">544950-45-5449505F4356---</cust>
                          </l>
                          <l key="AdHocParamDimensionOids" refId="2817" ln="0" eid="DimensionOid"/>
                          <be key="data" refId="2818" clsId="FilterNodeData">
                            <ref key="filterNode" refId="2815"/>
                            <s key="dim">TIP</s>
                            <i key="segmentLevel">0</i>
                            <ref key="segment" refId="22"/>
                            <b key="placeHolder">N</b>
                            <ref key="weight" refId="23"/>
                            <be key="textMatchingCondition" refId="2819" clsId="TextMatchingCondition">
                              <ref key="op" refId="25"/>
                              <s key="val"/>
                            </be>
                            <ref key="change" refId="26"/>
                            <ref key="dataType" refId="27"/>
                            <b key="prevailingDataType">N</b>
                            <ref key="editability" refId="28"/>
                            <b key="signChange">N</b>
                            <b key="nativeSignChange">N</b>
                            <l key="nav" refId="2820"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2821" ln="1" eid="Framework.com.tagetik.trees.INode,framework">
                            <be refId="2822" clsId="FilterNode">
                              <l key="dimensionOids" refId="2823" ln="1" eid="DimensionOid">
                                <cust clsId="DimensionOid">504552-45-41435F5045525F414C4C5F504152545F30303031--50-</cust>
                              </l>
                              <l key="AdHocParamDimensionOids" refId="2824" ln="0" eid="DimensionOid"/>
                              <be key="data" refId="2825" clsId="FilterNodeData">
                                <ref key="filterNode" refId="2822"/>
                                <s key="dim">PER</s>
                                <i key="segmentLevel">0</i>
                                <ref key="segment" refId="22"/>
                                <b key="placeHolder">N</b>
                                <ref key="weight" refId="23"/>
                                <be key="textMatchingCondition" refId="282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6</cust>
                              <i key="index">0</i>
                              <ref key="parent" refId="2815"/>
                            </be>
                          </l>
                          <ref key="parent" refId="2809"/>
                        </be>
                      </l>
                    </be>
                    <be key="rowHeaders" refId="2827" clsId="ReportingHeaders">
                      <m key="headers" refId="2828" keid="SYS_PR_I" veid="System.Collections.IList">
                        <key>
                          <i>-1</i>
                        </key>
                        <val>
                          <l refId="2829" ln="1">
                            <s>$Account(HIERARCHY("A01")).desc</s>
                          </l>
                        </val>
                      </m>
                      <m key="headersDims" refId="2830" keid="SYS_PR_I" veid="SYS_STR">
                        <key>
                          <i>-1</i>
                        </key>
                        <val>
                          <s>VOC_A01</s>
                        </val>
                      </m>
                    </be>
                    <be key="columnHeaders" refId="2831" clsId="ReportingHeaders">
                      <m key="headers" refId="2832" keid="SYS_PR_I" veid="System.Collections.IList">
                        <key>
                          <i>-2</i>
                        </key>
                        <val>
                          <l refId="2833" ln="1">
                            <s>$PeriodLength.code</s>
                          </l>
                        </val>
                        <key>
                          <i>-1</i>
                        </key>
                        <val>
                          <l refId="2834" ln="1">
                            <s>$Scenario.year</s>
                          </l>
                        </val>
                      </m>
                      <m key="headersDims" refId="2835" keid="SYS_PR_I" veid="SYS_STR">
                        <key>
                          <i>-2</i>
                        </key>
                        <val>
                          <s>LUNPER</s>
                        </val>
                        <key>
                          <i>-1</i>
                        </key>
                        <val>
                          <s>SCE_$</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2836" ln="0" eid="SYS_STR"/>
                    <b key="bindOriginalAmountOnSave">N</b>
                    <b key="showLink">N</b>
                    <i key="index">2</i>
                    <b key="excludeValuatingSheetsWithZeroValues">N</b>
                    <m key="addictionalStyleSheets" refId="2837" keid="SYS_STR" veid="StyleSheet"/>
                    <b key="allowOpenNewElements">N</b>
                    <s key="forcedBreakBackType">X</s>
                    <s key="forcedBreakBackRefLeaf">X</s>
                    <b key="autoOpenNewElements">N</b>
                    <b key="askNumRows">N</b>
                    <set key="forcedContentCells" refId="2838" ln="7" eid="Reporting.com.tagetik.tables.IMatixCellLeafPositions,Reporting">
                      <be refId="2839" clsId="RowHeaderMatrixCellLeafPositions">
                        <i key="rowHeader">-2</i>
                        <cust key="col" clsId="FilterOid">16</cust>
                      </be>
                      <be refId="2840" clsId="CornerHeaderMatrixCellLeafPositions">
                        <i key="colHeader">-1</i>
                        <i key="rowHeader">-1</i>
                      </be>
                      <be refId="2841" clsId="RowHeaderMatrixCellLeafPositions">
                        <i key="rowHeader">-2</i>
                        <cust key="col" clsId="FilterOid">15</cust>
                      </be>
                      <be refId="2842" clsId="CornerHeaderMatrixCellLeafPositions">
                        <i key="colHeader">-1</i>
                        <i key="rowHeader">-2</i>
                      </be>
                      <be refId="2843" clsId="RowHeaderMatrixCellLeafPositions">
                        <i key="rowHeader">-2</i>
                        <cust key="col" clsId="FilterOid">13</cust>
                      </be>
                      <be refId="2844" clsId="RowHeaderMatrixCellLeafPositions">
                        <i key="rowHeader">-2</i>
                        <cust key="col" clsId="FilterOid">12</cust>
                      </be>
                      <be refId="2845" clsId="RowHeaderMatrixCellLeafPositions">
                        <i key="rowHeader">-1</i>
                        <cust key="col" clsId="FilterOid">10</cust>
                      </be>
                    </set>
                    <m key="forcedEditModes" refId="2846" keid="Reporting.com.tagetik.tables.IMatixCellLeafPositions,Reporting" veid="SYS_STR"/>
                    <b key="UseTxlDeFormEditor">N</b>
                    <be key="TxDeFormsEditorDescriptor" refId="2847" clsId="TxDeFormsEditorDescriptor">
                      <l key="Tabs" refId="2848" ln="0" eid="TxDeFormsEditorGridDescriptor"/>
                      <i key="Height">400</i>
                      <i key="Width">430</i>
                      <b key="editButton">S</b>
                      <b key="newButton">S</b>
                      <b key="deleteButton">S</b>
                    </be>
                    <be key="workspaceTableInfo" refId="2849" clsId="matrixWSInfo">
                      <b key="isT">N</b>
                      <s key="wsCode">$CPM</s>
                    </be>
                  </be>
                </val>
                <key>
                  <s>EPS Reconciliation</s>
                </key>
                <val>
                  <be refId="2850" clsId="LinkedMatrixPositionBlockVO">
                    <i key="index">3</i>
                    <set key="forcedContentCells" refId="2851" ln="14" eid="Reporting.com.tagetik.tables.IMatixCellLeafPositions,Reporting">
                      <be refId="2852" clsId="RowHeaderMatrixCellLeafPositions">
                        <i key="rowHeader">-2</i>
                        <cust key="col" clsId="FilterOid">128</cust>
                      </be>
                      <be refId="2853" clsId="RowHeaderMatrixCellLeafPositions">
                        <i key="rowHeader">-1</i>
                        <cust key="col" clsId="FilterOid">129</cust>
                      </be>
                      <be refId="2854" clsId="RowHeaderMatrixCellLeafPositions">
                        <i key="rowHeader">-1</i>
                        <cust key="col" clsId="FilterOid">128</cust>
                      </be>
                      <be refId="2855" clsId="CornerHeaderMatrixCellLeafPositions">
                        <i key="colHeader">-1</i>
                        <i key="rowHeader">-1</i>
                      </be>
                      <be refId="2856" clsId="CornerHeaderMatrixCellLeafPositions">
                        <i key="colHeader">-1</i>
                        <i key="rowHeader">-2</i>
                      </be>
                      <be refId="2857" clsId="RowHeaderMatrixCellLeafPositions">
                        <i key="rowHeader">-2</i>
                        <cust key="col" clsId="FilterOid">126</cust>
                      </be>
                      <be refId="2858" clsId="RowHeaderMatrixCellLeafPositions">
                        <i key="rowHeader">-2</i>
                        <cust key="col" clsId="FilterOid">125</cust>
                      </be>
                      <be refId="2859" clsId="RowHeaderMatrixCellLeafPositions">
                        <i key="rowHeader">-1</i>
                        <cust key="col" clsId="FilterOid">126</cust>
                      </be>
                      <be refId="2860" clsId="RowHeaderMatrixCellLeafPositions">
                        <i key="rowHeader">-1</i>
                        <cust key="col" clsId="FilterOid">125</cust>
                      </be>
                      <be refId="2861" clsId="MatrixCellLeafOids">
                        <cust key="row" clsId="FilterOid">187</cust>
                        <cust key="col" clsId="FilterOid">129</cust>
                      </be>
                      <be refId="2862" clsId="MatrixCellLeafOids">
                        <cust key="row" clsId="FilterOid">187</cust>
                        <cust key="col" clsId="FilterOid">128</cust>
                      </be>
                      <be refId="2863" clsId="MatrixCellLeafOids">
                        <cust key="row" clsId="FilterOid">187</cust>
                        <cust key="col" clsId="FilterOid">126</cust>
                      </be>
                      <be refId="2864" clsId="RowHeaderMatrixCellLeafPositions">
                        <i key="rowHeader">-2</i>
                        <cust key="col" clsId="FilterOid">129</cust>
                      </be>
                      <be refId="2865" clsId="MatrixCellLeafOids">
                        <cust key="row" clsId="FilterOid">187</cust>
                        <cust key="col" clsId="FilterOid">125</cust>
                      </be>
                    </set>
                    <m key="forcedEditModes" refId="2866" keid="Reporting.com.tagetik.tables.IMatixCellLeafPositions,Reporting" veid="SYS_STR"/>
                    <o key="refreshTimestamp">638428366330000000</o>
                    <s key="code">EPS Reconciliation</s>
                    <s key="reportCode">CD_M13010</s>
                  </be>
                </val>
              </m>
              <m key="cellFields" refId="2867" keid="SYS_STR" veid="CodeCellField">
                <key>
                  <s>CellField02</s>
                </key>
                <val>
                  <be refId="2868" clsId="CodeCellField">
                    <s key="code">CellField02</s>
                    <s key="cellField">$scenario.year</s>
                  </be>
                </val>
                <key>
                  <s>CellField00</s>
                </key>
                <val>
                  <be refId="2869" clsId="CodeCellField">
                    <s key="code">CellField00</s>
                    <s key="cellField">$Period.code</s>
                  </be>
                </val>
                <key>
                  <s>CellField01</s>
                </key>
                <val>
                  <be refId="2870" clsId="CodeCellField">
                    <s key="code">CellField01</s>
                    <s key="cellField">$scenario.year</s>
                  </be>
                </val>
              </m>
              <m key="dictionary" refId="2871" keid="SYS_STR" veid="CodeMultiDescVO">
                <key>
                  <s>Dict04</s>
                </key>
                <val>
                  <be refId="2872" clsId="CodeMultiDescVO">
                    <s key="code">Dict04</s>
                    <be key="multiDescVO" refId="2873" clsId="MultiDesc">
                      <a key="desc" refId="2874" ln="4" eid="SYS_STR">
                        <s>
                          Jan. 1
                          <ch cod="2013"/>
                          Sept. 30
                        </s>
                        <s>
                          1.
                          <ch cod="2013"/>
                          3. Quartal
                        </s>
                        <nl/>
                        <nl/>
                      </a>
                    </be>
                  </be>
                </val>
                <key>
                  <s>Dict00</s>
                </key>
                <val>
                  <be refId="2875" clsId="CodeMultiDescVO">
                    <s key="code">Dict00</s>
                    <be key="multiDescVO" refId="2876" clsId="MultiDesc">
                      <a key="desc" refId="2877" ln="4" eid="SYS_STR">
                        <s>
                          Uniper Consolidated Statement of Income
                          <ch cod="b9"/>
                        </s>
                        <s>
                          Gewinn- und Verlustrechnung des Uniper-Konzerns
                          <ch cod="b9"/>
                          <ch cod="207e"/>
                        </s>
                        <nl/>
                        <nl/>
                      </a>
                    </be>
                  </be>
                </val>
                <key>
                  <s>Dict10</s>
                </key>
                <val>
                  <be refId="2878" clsId="CodeMultiDescVO">
                    <s key="code">Dict10</s>
                    <be key="multiDescVO" refId="2879" clsId="MultiDesc">
                      <a key="desc" refId="2880" ln="4" eid="SYS_STR">
                        <s>Net income</s>
                        <s>
                          Konzern
                          <ch cod="fc"/>
                          berschuss/-fehlbetrag
                        </s>
                        <nl/>
                        <nl/>
                      </a>
                    </be>
                  </be>
                </val>
                <key>
                  <s>Dict08</s>
                </key>
                <val>
                  <be refId="2881" clsId="CodeMultiDescVO">
                    <s key="code">Dict08</s>
                    <be key="multiDescVO" refId="2882" clsId="MultiDesc">
                      <a key="desc" refId="2883" ln="4" eid="SYS_STR">
                        <s>Income/loss before financial results and taxes</s>
                        <s>Ergebnis vor Finanzergebnis und Steuern</s>
                        <nl/>
                        <nl/>
                      </a>
                    </be>
                  </be>
                </val>
                <key>
                  <s>Dict05</s>
                </key>
                <val>
                  <be refId="2884" clsId="CodeMultiDescVO">
                    <s key="code">Dict05</s>
                    <be key="multiDescVO" refId="2885" clsId="MultiDesc">
                      <a key="desc" refId="2886" ln="4" eid="SYS_STR">
                        <s>Note</s>
                        <s>Anhang</s>
                        <nl/>
                        <nl/>
                      </a>
                    </be>
                  </be>
                </val>
                <key>
                  <s>Dict01</s>
                </key>
                <val>
                  <be refId="2887" clsId="CodeMultiDescVO">
                    <s key="code">Dict01</s>
                    <be key="multiDescVO" refId="2888" clsId="MultiDesc">
                      <a key="desc" refId="2889" ln="4" eid="SYS_STR">
                        <s>decreased</s>
                        <s>verringerte</s>
                        <nl/>
                        <nl/>
                      </a>
                    </be>
                  </be>
                </val>
                <key>
                  <s>Dict11</s>
                </key>
                <val>
                  <be refId="2890" clsId="CodeMultiDescVO">
                    <s key="code">Dict11</s>
                    <be key="multiDescVO" refId="2891" clsId="MultiDesc">
                      <a key="desc" refId="2892"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Dict09</s>
                </key>
                <val>
                  <be refId="2893" clsId="CodeMultiDescVO">
                    <s key="code">Dict09</s>
                    <be key="multiDescVO" refId="2894" clsId="MultiDesc">
                      <a key="desc" refId="2895" ln="4" eid="SYS_STR">
                        <s>Financial results</s>
                        <s>Finanzergebnis</s>
                        <nl/>
                        <nl/>
                      </a>
                    </be>
                  </be>
                </val>
                <key>
                  <s>Dict06</s>
                </key>
                <val>
                  <be refId="2896" clsId="CodeMultiDescVO">
                    <s key="code">Dict06</s>
                    <be key="multiDescVO" refId="2897" clsId="MultiDesc">
                      <a key="desc" refId="2898" ln="4" eid="SYS_STR">
                        <s>Validations</s>
                        <s>Validierungen</s>
                        <nl/>
                        <nl/>
                      </a>
                    </be>
                  </be>
                </val>
                <key>
                  <s>Dict02</s>
                </key>
                <val>
                  <be refId="2899" clsId="CodeMultiDescVO">
                    <s key="code">Dict02</s>
                    <be key="multiDescVO" refId="2900" clsId="MultiDesc">
                      <a key="desc" refId="2901" ln="4" eid="SYS_STR">
                        <s>increased</s>
                        <s>
                          erh
                          <ch cod="f6"/>
                          hte
                        </s>
                        <nl/>
                        <nl/>
                      </a>
                    </be>
                  </be>
                </val>
                <key>
                  <s>Dict12</s>
                </key>
                <val>
                  <be refId="2902" clsId="CodeMultiDescVO">
                    <s key="code">Dict12</s>
                    <be key="multiDescVO" refId="2903" clsId="MultiDesc">
                      <a key="desc" refId="2904" ln="4" eid="SYS_STR">
                        <s>
                          <ch cod="20ac"/>
                           in millions
                        </s>
                        <s>
                          in Mio 
                          <ch cod="20ac"/>
                        </s>
                        <nl/>
                        <nl/>
                      </a>
                    </be>
                  </be>
                </val>
                <key>
                  <s>Dict07</s>
                </key>
                <val>
                  <be refId="2905" clsId="CodeMultiDescVO">
                    <s key="code">Dict07</s>
                    <be key="multiDescVO" refId="2906" clsId="MultiDesc">
                      <a key="desc" refId="2907" ln="4" eid="SYS_STR">
                        <s>Sales</s>
                        <s>
                          Umsatzerl
                          <ch cod="f6"/>
                          se
                        </s>
                        <nl/>
                        <nl/>
                      </a>
                    </be>
                  </be>
                </val>
                <key>
                  <s>Dict03</s>
                </key>
                <val>
                  <be refId="2908" clsId="CodeMultiDescVO">
                    <s key="code">Dict03</s>
                    <be key="multiDescVO" refId="2909" clsId="MultiDesc">
                      <a key="desc" refId="2910" ln="4" eid="SYS_STR">
                        <s>US</s>
                        <s>DE</s>
                        <nl/>
                        <nl/>
                      </a>
                    </be>
                  </be>
                </val>
              </m>
              <m key="controlExpressions" refId="2911" keid="SYS_STR" veid="CodedExpControlloProspetto"/>
              <m key="inlineParameters" refId="2912" keid="SYS_STR" veid="CodedInlineParameter"/>
              <m key="queries" refId="2913" keid="SYS_STR" veid="Reporting.com.tagetik.query.IUserDefinedQueryVO,Reporting"/>
              <be key="sheets" refId="2914" clsId="FilterNode">
                <l key="dimensionOids" refId="2915" ln="0" eid="DimensionOid"/>
                <l key="AdHocParamDimensionOids" refId="2916" ln="0" eid="DimensionOid"/>
                <be key="data" refId="2917" clsId="FilterNodeData">
                  <ref key="filterNode" refId="2914"/>
                  <i key="segmentLevel">0</i>
                  <ref key="segment" refId="22"/>
                  <b key="placeHolder">N</b>
                  <ref key="weight" refId="23"/>
                  <be key="textMatchingCondition" refId="291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2919" keid="SYS_STR" veid="ElaborationsLauncher"/>
              <m key="actionLists" refId="2920" keid="SYS_STR" veid="Reporting.com.tagetik.actionlist.ISnapshotActionList,Reporting"/>
              <l key="areas" refId="2921" ln="5" eid="SYS_STR">
                <s>Anhang</s>
                <s>Print_Area</s>
                <s>VIstGuV</s>
                <s>VIstGuVText</s>
                <s>VIstGuVZahlen</s>
              </l>
              <l key="charts" refId="2922" ln="0" eid="SYS_STR"/>
              <l key="pivots" refId="2923" ln="0" eid="SYS_STR"/>
            </be>
          </val>
          <key>
            <s>Template03</s>
          </key>
          <val>
            <be refId="2924" clsId="ReportTemplateVO">
              <s key="code">Template03</s>
              <s key="desc">Statement of Income</s>
              <m key="matrices" refId="2925" keid="SYS_STR" veid="Reporting.com.tagetik.tables.IMatrixPositionBlockVO,Reporting"/>
              <m key="cellFields" refId="2926" keid="SYS_STR" veid="CodeCellField"/>
              <m key="dictionary" refId="2927" keid="SYS_STR" veid="CodeMultiDescVO">
                <key>
                  <s>Dict00</s>
                </key>
                <val>
                  <be refId="2928" clsId="CodeMultiDescVO">
                    <s key="code">Dict00</s>
                    <be key="multiDescVO" refId="2929" clsId="MultiDesc">
                      <a key="desc" refId="2930"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2931" keid="SYS_STR" veid="CodedExpControlloProspetto"/>
              <m key="inlineParameters" refId="2932" keid="SYS_STR" veid="CodedInlineParameter"/>
              <m key="queries" refId="2933" keid="SYS_STR" veid="Reporting.com.tagetik.query.IUserDefinedQueryVO,Reporting"/>
              <be key="sheets" refId="2934" clsId="FilterNode">
                <l key="dimensionOids" refId="2935" ln="0" eid="DimensionOid"/>
                <l key="AdHocParamDimensionOids" refId="2936" ln="0" eid="DimensionOid"/>
                <be key="data" refId="2937" clsId="FilterNodeData">
                  <ref key="filterNode" refId="2934"/>
                  <i key="segmentLevel">0</i>
                  <ref key="segment" refId="22"/>
                  <b key="placeHolder">N</b>
                  <ref key="weight" refId="23"/>
                  <be key="textMatchingCondition" refId="293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2939" keid="SYS_STR" veid="ElaborationsLauncher"/>
              <m key="actionLists" refId="2940" keid="SYS_STR" veid="Reporting.com.tagetik.actionlist.ISnapshotActionList,Reporting"/>
              <l key="areas" refId="2941" ln="0" eid="SYS_STR"/>
              <l key="charts" refId="2942" ln="0" eid="SYS_STR"/>
              <l key="pivots" refId="2943" ln="0" eid="SYS_STR"/>
            </be>
          </val>
          <key>
            <s>Template02</s>
          </key>
          <val>
            <be refId="2944" clsId="ReportTemplateVO">
              <s key="code">Template02</s>
              <s key="desc">V-Ist</s>
              <m key="matrices" refId="2945" keid="SYS_STR" veid="Reporting.com.tagetik.tables.IMatrixPositionBlockVO,Reporting">
                <key>
                  <s>Matrix00</s>
                </key>
                <val>
                  <be refId="2946" clsId="MatrixPositionBlockVO">
                    <s key="positionID">Matrix00</s>
                    <be key="rows" refId="2947" clsId="FilterNode">
                      <l key="dimensionOids" refId="2948" ln="0" eid="DimensionOid"/>
                      <l key="AdHocParamDimensionOids" refId="2949" ln="0" eid="DimensionOid"/>
                      <be key="data" refId="2950" clsId="FilterNodeData">
                        <ref key="filterNode" refId="2947"/>
                        <i key="segmentLevel">0</i>
                        <ref key="segment" refId="22"/>
                        <b key="placeHolder">N</b>
                        <ref key="weight" refId="23"/>
                        <be key="textMatchingCondition" refId="295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2952" ln="16" eid="Framework.com.tagetik.trees.INode,framework">
                        <be refId="2953" clsId="FilterNode">
                          <l key="dimensionOids" refId="2954" ln="1" eid="DimensionOid">
                            <cust clsId="DimensionOid">564F435F413033-45-33303832323036303032---</cust>
                          </l>
                          <l key="AdHocParamDimensionOids" refId="2955" ln="0" eid="DimensionOid"/>
                          <be key="data" refId="2956" clsId="FilterNodeData">
                            <ref key="filterNode" refId="2953"/>
                            <s key="dim">VOC_A03</s>
                            <i key="segmentLevel">0</i>
                            <ref key="segment" refId="22"/>
                            <b key="placeHolder">N</b>
                            <ref key="weight" refId="23"/>
                            <be key="textMatchingCondition" refId="295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958"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15</cust>
                          <i key="index">0</i>
                          <ref key="parent" refId="2947"/>
                        </be>
                        <be refId="2959" clsId="FilterNode">
                          <l key="dimensionOids" refId="2960" ln="1" eid="DimensionOid">
                            <cust clsId="DimensionOid">564F435F413033-45-33303832323038313032---</cust>
                          </l>
                          <l key="AdHocParamDimensionOids" refId="2961" ln="0" eid="DimensionOid"/>
                          <be key="data" refId="2962" clsId="FilterNodeData">
                            <ref key="filterNode" refId="2959"/>
                            <s key="dim">VOC_A03</s>
                            <i key="segmentLevel">0</i>
                            <ref key="segment" refId="22"/>
                            <b key="placeHolder">N</b>
                            <ref key="weight" refId="23"/>
                            <be key="textMatchingCondition" refId="296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964"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16</cust>
                          <i key="index">0</i>
                          <ref key="parent" refId="2947"/>
                        </be>
                        <be refId="2965" clsId="FilterNode">
                          <l key="dimensionOids" refId="2966" ln="1" eid="DimensionOid">
                            <cust clsId="DimensionOid">564F435F413033-45-33303832323039303032---</cust>
                          </l>
                          <l key="AdHocParamDimensionOids" refId="2967" ln="0" eid="DimensionOid"/>
                          <be key="data" refId="2968" clsId="FilterNodeData">
                            <ref key="filterNode" refId="2965"/>
                            <s key="dim">VOC_A03</s>
                            <i key="segmentLevel">0</i>
                            <ref key="segment" refId="22"/>
                            <b key="placeHolder">N</b>
                            <ref key="weight" refId="23"/>
                            <be key="textMatchingCondition" refId="296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970"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17</cust>
                          <i key="index">0</i>
                          <ref key="parent" refId="2947"/>
                        </be>
                        <be refId="2971" clsId="FilterNode">
                          <l key="dimensionOids" refId="2972" ln="1" eid="DimensionOid">
                            <cust clsId="DimensionOid">564F435F413033-45-33303832323131303032---</cust>
                          </l>
                          <l key="AdHocParamDimensionOids" refId="2973" ln="0" eid="DimensionOid"/>
                          <be key="data" refId="2974" clsId="FilterNodeData">
                            <ref key="filterNode" refId="2971"/>
                            <s key="dim">VOC_A03</s>
                            <i key="segmentLevel">0</i>
                            <ref key="segment" refId="22"/>
                            <b key="placeHolder">N</b>
                            <ref key="weight" refId="23"/>
                            <be key="textMatchingCondition" refId="29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976"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18</cust>
                          <i key="index">0</i>
                          <ref key="parent" refId="2947"/>
                        </be>
                        <be refId="2977" clsId="FilterNode">
                          <l key="dimensionOids" refId="2978" ln="1" eid="DimensionOid">
                            <cust clsId="DimensionOid">564F435F413033-45-33303832333031313032---</cust>
                          </l>
                          <l key="AdHocParamDimensionOids" refId="2979" ln="0" eid="DimensionOid"/>
                          <be key="data" refId="2980" clsId="FilterNodeData">
                            <ref key="filterNode" refId="2977"/>
                            <s key="dim">VOC_A03</s>
                            <i key="segmentLevel">0</i>
                            <ref key="segment" refId="22"/>
                            <b key="placeHolder">N</b>
                            <ref key="weight" refId="23"/>
                            <be key="textMatchingCondition" refId="298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982"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19</cust>
                          <i key="index">0</i>
                          <ref key="parent" refId="2947"/>
                        </be>
                        <be refId="2983" clsId="FilterNode">
                          <l key="dimensionOids" refId="2984" ln="1" eid="DimensionOid">
                            <cust clsId="DimensionOid">564F435F413033-45-33303832333034313032---</cust>
                          </l>
                          <l key="AdHocParamDimensionOids" refId="2985" ln="0" eid="DimensionOid"/>
                          <be key="data" refId="2986" clsId="FilterNodeData">
                            <ref key="filterNode" refId="2983"/>
                            <s key="dim">VOC_A03</s>
                            <i key="segmentLevel">0</i>
                            <ref key="segment" refId="22"/>
                            <b key="placeHolder">N</b>
                            <ref key="weight" refId="23"/>
                            <be key="textMatchingCondition" refId="298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988"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20</cust>
                          <i key="index">0</i>
                          <ref key="parent" refId="2947"/>
                        </be>
                        <be refId="2989" clsId="FilterNode">
                          <l key="dimensionOids" refId="2990" ln="1" eid="DimensionOid">
                            <cust clsId="DimensionOid">564F435F413033-45-33303832333034323032---</cust>
                          </l>
                          <l key="AdHocParamDimensionOids" refId="2991" ln="0" eid="DimensionOid"/>
                          <be key="data" refId="2992" clsId="FilterNodeData">
                            <ref key="filterNode" refId="2989"/>
                            <s key="dim">VOC_A03</s>
                            <i key="segmentLevel">0</i>
                            <ref key="segment" refId="22"/>
                            <b key="placeHolder">N</b>
                            <ref key="weight" refId="23"/>
                            <be key="textMatchingCondition" refId="299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2994"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21</cust>
                          <i key="index">0</i>
                          <ref key="parent" refId="2947"/>
                        </be>
                        <be refId="2995" clsId="FilterNode">
                          <l key="dimensionOids" refId="2996" ln="1" eid="DimensionOid">
                            <cust clsId="DimensionOid">564F435F413033-45-33303832333035313032---</cust>
                          </l>
                          <l key="AdHocParamDimensionOids" refId="2997" ln="0" eid="DimensionOid"/>
                          <be key="data" refId="2998" clsId="FilterNodeData">
                            <ref key="filterNode" refId="2995"/>
                            <s key="dim">VOC_A03</s>
                            <i key="segmentLevel">0</i>
                            <ref key="segment" refId="22"/>
                            <b key="placeHolder">N</b>
                            <ref key="weight" refId="23"/>
                            <be key="textMatchingCondition" refId="299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000"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22</cust>
                          <i key="index">0</i>
                          <ref key="parent" refId="2947"/>
                        </be>
                        <be refId="3001" clsId="FilterNode">
                          <l key="dimensionOids" refId="3002" ln="1" eid="DimensionOid">
                            <cust clsId="DimensionOid">564F435F413033-45-33303832333035323032---</cust>
                          </l>
                          <l key="AdHocParamDimensionOids" refId="3003" ln="0" eid="DimensionOid"/>
                          <be key="data" refId="3004" clsId="FilterNodeData">
                            <ref key="filterNode" refId="3001"/>
                            <s key="dim">VOC_A03</s>
                            <i key="segmentLevel">0</i>
                            <ref key="segment" refId="22"/>
                            <b key="placeHolder">N</b>
                            <ref key="weight" refId="23"/>
                            <be key="textMatchingCondition" refId="300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006"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23</cust>
                          <i key="index">0</i>
                          <ref key="parent" refId="2947"/>
                        </be>
                        <be refId="3007" clsId="FilterNode">
                          <l key="dimensionOids" refId="3008" ln="1" eid="DimensionOid">
                            <cust clsId="DimensionOid">564F435F413033-45-33303832333038313032---</cust>
                          </l>
                          <l key="AdHocParamDimensionOids" refId="3009" ln="0" eid="DimensionOid"/>
                          <be key="data" refId="3010" clsId="FilterNodeData">
                            <ref key="filterNode" refId="3007"/>
                            <s key="dim">VOC_A03</s>
                            <i key="segmentLevel">0</i>
                            <ref key="segment" refId="22"/>
                            <b key="placeHolder">N</b>
                            <ref key="weight" refId="23"/>
                            <be key="textMatchingCondition" refId="301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012"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24</cust>
                          <i key="index">0</i>
                          <ref key="parent" refId="2947"/>
                        </be>
                        <be refId="3013" clsId="FilterNode">
                          <l key="dimensionOids" refId="3014" ln="1" eid="DimensionOid">
                            <cust clsId="DimensionOid">564F435F413033-45-33303832333039303032---</cust>
                          </l>
                          <l key="AdHocParamDimensionOids" refId="3015" ln="0" eid="DimensionOid"/>
                          <be key="data" refId="3016" clsId="FilterNodeData">
                            <ref key="filterNode" refId="3013"/>
                            <s key="dim">VOC_A03</s>
                            <i key="segmentLevel">0</i>
                            <ref key="segment" refId="22"/>
                            <b key="placeHolder">N</b>
                            <ref key="weight" refId="23"/>
                            <be key="textMatchingCondition" refId="301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018"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25</cust>
                          <i key="index">0</i>
                          <ref key="parent" refId="2947"/>
                        </be>
                        <be refId="3019" clsId="FilterNode">
                          <l key="dimensionOids" refId="3020" ln="1" eid="DimensionOid">
                            <cust clsId="DimensionOid">564F435F413033-45-33303832333131303032---</cust>
                          </l>
                          <l key="AdHocParamDimensionOids" refId="3021" ln="0" eid="DimensionOid"/>
                          <be key="data" refId="3022" clsId="FilterNodeData">
                            <ref key="filterNode" refId="3019"/>
                            <s key="dim">VOC_A03</s>
                            <i key="segmentLevel">0</i>
                            <ref key="segment" refId="22"/>
                            <b key="placeHolder">N</b>
                            <ref key="weight" refId="23"/>
                            <be key="textMatchingCondition" refId="302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024"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26</cust>
                          <i key="index">0</i>
                          <ref key="parent" refId="2947"/>
                        </be>
                        <be refId="3025" clsId="FilterNode">
                          <l key="dimensionOids" refId="3026" ln="1" eid="DimensionOid">
                            <cust clsId="DimensionOid">564F435F413033-45-33303832333134303032---</cust>
                          </l>
                          <l key="AdHocParamDimensionOids" refId="3027" ln="0" eid="DimensionOid"/>
                          <be key="data" refId="3028" clsId="FilterNodeData">
                            <ref key="filterNode" refId="3025"/>
                            <s key="dim">VOC_A03</s>
                            <i key="segmentLevel">0</i>
                            <ref key="segment" refId="22"/>
                            <b key="placeHolder">N</b>
                            <ref key="weight" refId="23"/>
                            <be key="textMatchingCondition" refId="302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030"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27</cust>
                          <i key="index">0</i>
                          <ref key="parent" refId="2947"/>
                        </be>
                        <be refId="3031" clsId="FilterNode">
                          <l key="dimensionOids" refId="3032" ln="1" eid="DimensionOid">
                            <cust clsId="DimensionOid">564F435F413033-45-33303832333134313032---</cust>
                          </l>
                          <l key="AdHocParamDimensionOids" refId="3033" ln="0" eid="DimensionOid"/>
                          <be key="data" refId="3034" clsId="FilterNodeData">
                            <ref key="filterNode" refId="3031"/>
                            <s key="dim">VOC_A03</s>
                            <i key="segmentLevel">0</i>
                            <ref key="segment" refId="22"/>
                            <b key="placeHolder">N</b>
                            <ref key="weight" refId="23"/>
                            <be key="textMatchingCondition" refId="303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036"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28</cust>
                          <i key="index">0</i>
                          <ref key="parent" refId="2947"/>
                        </be>
                        <be refId="3037" clsId="FilterNode">
                          <l key="dimensionOids" refId="3038" ln="1" eid="DimensionOid">
                            <cust clsId="DimensionOid">564F435F413033-45-33303832333138303032---</cust>
                          </l>
                          <l key="AdHocParamDimensionOids" refId="3039" ln="0" eid="DimensionOid"/>
                          <be key="data" refId="3040" clsId="FilterNodeData">
                            <ref key="filterNode" refId="3037"/>
                            <s key="dim">VOC_A03</s>
                            <i key="segmentLevel">0</i>
                            <ref key="segment" refId="22"/>
                            <b key="placeHolder">N</b>
                            <ref key="weight" refId="23"/>
                            <be key="textMatchingCondition" refId="30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042" keid="SYS_STR" veid="EFReportingNodeType">
                              <key>
                                <s>564F435F413033-45-33303832333131303032---</s>
                              </key>
                              <val>
                                <ref refId="55"/>
                              </val>
                              <key>
                                <s>564F435F413033-45-33303832333134303032---</s>
                              </key>
                              <val>
                                <ref refId="55"/>
                              </val>
                              <key>
                                <s>564F435F413033-45-33303832333138303032---</s>
                              </key>
                              <val>
                                <ref refId="55"/>
                              </val>
                              <key>
                                <s>564F435F413033-45-33303832323036303032---</s>
                              </key>
                              <val>
                                <ref refId="55"/>
                              </val>
                              <key>
                                <s>564F435F413033-45-33303832333039303032---</s>
                              </key>
                              <val>
                                <ref refId="55"/>
                              </val>
                              <key>
                                <s>564F435F413033-45-33303832333035313032---</s>
                              </key>
                              <val>
                                <ref refId="55"/>
                              </val>
                              <key>
                                <s>564F435F413033-45-33303832333031313032---</s>
                              </key>
                              <val>
                                <ref refId="55"/>
                              </val>
                              <key>
                                <s>564F435F413033-45-33303832333034313032---</s>
                              </key>
                              <val>
                                <ref refId="55"/>
                              </val>
                              <key>
                                <s>564F435F413033-45-33303832333134313032---</s>
                              </key>
                              <val>
                                <ref refId="55"/>
                              </val>
                              <key>
                                <s>564F435F413033-45-33303832323131303032---</s>
                              </key>
                              <val>
                                <ref refId="55"/>
                              </val>
                              <key>
                                <s>564F435F413033-45-33303832323039303032---</s>
                              </key>
                              <val>
                                <ref refId="55"/>
                              </val>
                              <key>
                                <s>564F435F413033-45-33303832323038313032---</s>
                              </key>
                              <val>
                                <ref refId="55"/>
                              </val>
                              <key>
                                <s>564F435F413033-45-33303832333038313032---</s>
                              </key>
                              <val>
                                <ref refId="55"/>
                              </val>
                              <key>
                                <s>564F435F413033-45-33303832333034323032---</s>
                              </key>
                              <val>
                                <ref refId="55"/>
                              </val>
                              <key>
                                <s>564F435F413033-45-33303832333035323032---</s>
                              </key>
                              <val>
                                <ref refId="55"/>
                              </val>
                            </m>
                            <b key="multiSelection">N</b>
                          </be>
                          <cust key="id" clsId="FilterOid">29</cust>
                          <i key="index">0</i>
                          <ref key="parent" refId="2947"/>
                        </be>
                        <be refId="3043" clsId="FilterNode">
                          <l key="dimensionOids" refId="3044" ln="0" eid="DimensionOid"/>
                          <l key="AdHocParamDimensionOids" refId="3045" ln="0" eid="DimensionOid"/>
                          <be key="data" refId="3046" clsId="FilterNodeData">
                            <ref key="filterNode" refId="3043"/>
                            <s key="dim">VOC_A03</s>
                            <i key="segmentLevel">0</i>
                            <ref key="segment" refId="22"/>
                            <be key="reportingFormula" refId="3047" clsId="ReportingFormula">
                              <b key="serverFormula">N</b>
                              <b key="formulaRule">N</b>
                              <s key="formula">=Sum({15}:{29})</s>
                            </be>
                            <be key="dictionaryHeader" refId="3048" clsId="MultiDesc">
                              <a key="desc" refId="3049" ln="4" eid="SYS_STR">
                                <s>Gesamtsumme</s>
                                <s>Gesamtsumme</s>
                                <nl/>
                                <nl/>
                              </a>
                            </be>
                            <b key="placeHolder">S</b>
                            <ref key="weight" refId="23"/>
                            <be key="textMatchingCondition" refId="305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051" keid="SYS_STR" veid="EFReportingNodeType">
                              <key>
                                <s>29</s>
                              </key>
                              <val>
                                <ref refId="55"/>
                              </val>
                            </m>
                            <b key="multiSelection">N</b>
                          </be>
                          <cust key="id" clsId="FilterOid">30</cust>
                          <s key="cod">PH</s>
                          <s key="desc"/>
                          <i key="index">0</i>
                          <ref key="parent" refId="2947"/>
                        </be>
                      </l>
                    </be>
                    <be key="columns" refId="3052" clsId="FilterNode">
                      <l key="dimensionOids" refId="3053" ln="0" eid="DimensionOid"/>
                      <l key="AdHocParamDimensionOids" refId="3054" ln="0" eid="DimensionOid"/>
                      <be key="data" refId="3055" clsId="FilterNodeData">
                        <ref key="filterNode" refId="3052"/>
                        <i key="segmentLevel">0</i>
                        <ref key="segment" refId="22"/>
                        <b key="placeHolder">N</b>
                        <ref key="weight" refId="23"/>
                        <be key="textMatchingCondition" refId="305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3057" ln="1" eid="Framework.com.tagetik.trees.INode,framework">
                        <be refId="3058" clsId="FilterNode">
                          <l key="dimensionOids" refId="3059" ln="1" eid="DimensionOid">
                            <cust clsId="DimensionOid">544950-45-5449505F4356---</cust>
                          </l>
                          <l key="AdHocParamDimensionOids" refId="3060" ln="0" eid="DimensionOid"/>
                          <be key="data" refId="3061" clsId="FilterNodeData">
                            <ref key="filterNode" refId="3058"/>
                            <s key="dim">TIP</s>
                            <i key="segmentLevel">0</i>
                            <ref key="segment" refId="22"/>
                            <b key="placeHolder">N</b>
                            <ref key="weight" refId="23"/>
                            <be key="textMatchingCondition" refId="306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063" keid="SYS_STR" veid="EFReportingNodeType">
                              <key>
                                <s>544950-45-5449505F4356---</s>
                              </key>
                              <val>
                                <ref refId="55"/>
                              </val>
                            </m>
                            <b key="multiSelection">N</b>
                          </be>
                          <cust key="id" clsId="FilterOid">4</cust>
                          <i key="index">0</i>
                          <l key="children" refId="3064" ln="1" eid="Framework.com.tagetik.trees.INode,framework">
                            <be refId="3065" clsId="FilterNode">
                              <l key="dimensionOids" refId="3066" ln="1" eid="DimensionOid">
                                <cust clsId="DimensionOid">415A495F453031-4E-414E303030303030---</cust>
                              </l>
                              <l key="AdHocParamDimensionOids" refId="3067" ln="0" eid="DimensionOid"/>
                              <be key="data" refId="3068" clsId="FilterNodeData">
                                <ref key="filterNode" refId="3065"/>
                                <s key="dim">AZI_E01</s>
                                <i key="segmentLevel">0</i>
                                <ref key="segment" refId="22"/>
                                <b key="placeHolder">N</b>
                                <ref key="weight" refId="23"/>
                                <be key="textMatchingCondition" refId="306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070" keid="SYS_STR" veid="EFReportingNodeType">
                                  <key>
                                    <s>415A495F453031-4E-414E303030303030---</s>
                                  </key>
                                  <val>
                                    <ref refId="55"/>
                                  </val>
                                </m>
                                <b key="multiSelection">N</b>
                              </be>
                              <cust key="id" clsId="FilterOid">3</cust>
                              <i key="index">0</i>
                              <ref key="parent" refId="3058"/>
                            </be>
                          </l>
                          <ref key="parent" refId="3052"/>
                        </be>
                      </l>
                    </be>
                    <be key="matrixFilters" refId="3071" clsId="FilterNode">
                      <l key="dimensionOids" refId="3072" ln="0" eid="DimensionOid"/>
                      <l key="AdHocParamDimensionOids" refId="3073" ln="0" eid="DimensionOid"/>
                      <be key="data" refId="3074" clsId="FilterNodeData">
                        <ref key="filterNode" refId="3071"/>
                        <i key="segmentLevel">0</i>
                        <ref key="segment" refId="22"/>
                        <b key="placeHolder">N</b>
                        <ref key="weight" refId="23"/>
                        <be key="textMatchingCondition" refId="30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3076" ln="1" eid="Framework.com.tagetik.trees.INode,framework">
                        <be refId="3077" clsId="FilterNode">
                          <l key="dimensionOids" refId="3078" ln="1" eid="DimensionOid">
                            <cust clsId="DimensionOid">5343455F24-45-41435F5343455F434F4E535F504152545F30303031--50-</cust>
                          </l>
                          <l key="AdHocParamDimensionOids" refId="3079" ln="0" eid="DimensionOid"/>
                          <be key="data" refId="3080" clsId="FilterNodeData">
                            <ref key="filterNode" refId="3077"/>
                            <s key="dim">SCE_$</s>
                            <i key="segmentLevel">0</i>
                            <ref key="segment" refId="22"/>
                            <b key="placeHolder">N</b>
                            <ref key="weight" refId="23"/>
                            <be key="textMatchingCondition" refId="308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4</cust>
                          <i key="index">0</i>
                          <l key="children" refId="3082" ln="1" eid="Framework.com.tagetik.trees.INode,framework">
                            <be refId="3083" clsId="FilterNode">
                              <l key="dimensionOids" refId="3084" ln="1" eid="DimensionOid">
                                <cust clsId="DimensionOid">504552-45-41435F5045525F414C4C5F504152545F30303031--50-</cust>
                              </l>
                              <l key="AdHocParamDimensionOids" refId="3085" ln="0" eid="DimensionOid"/>
                              <be key="data" refId="3086" clsId="FilterNodeData">
                                <ref key="filterNode" refId="3083"/>
                                <s key="dim">PER</s>
                                <i key="segmentLevel">0</i>
                                <ref key="segment" refId="22"/>
                                <b key="placeHolder">N</b>
                                <ref key="weight" refId="23"/>
                                <be key="textMatchingCondition" refId="308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8</cust>
                              <i key="index">0</i>
                              <ref key="parent" refId="3077"/>
                            </be>
                          </l>
                          <ref key="parent" refId="3071"/>
                        </be>
                      </l>
                    </be>
                    <be key="rowHeaders" refId="3088" clsId="ReportingHeaders">
                      <m key="headers" refId="3089" keid="SYS_PR_I" veid="System.Collections.IList">
                        <key>
                          <i>-2</i>
                        </key>
                        <val>
                          <l refId="3090" ln="1">
                            <s>$Account(HIERARCHY("A03")).desc</s>
                          </l>
                        </val>
                        <key>
                          <i>-1</i>
                        </key>
                        <val>
                          <l refId="3091" ln="1">
                            <s>$Account(HIERARCHY("A03")).code</s>
                          </l>
                        </val>
                      </m>
                      <m key="headersDims" refId="3092" keid="SYS_PR_I" veid="SYS_STR">
                        <key>
                          <i>-2</i>
                        </key>
                        <val>
                          <s>VOC_A03</s>
                        </val>
                        <key>
                          <i>-1</i>
                        </key>
                        <val>
                          <s>VOC_A03</s>
                        </val>
                      </m>
                    </be>
                    <be key="columnHeaders" refId="3093" clsId="ReportingHeaders">
                      <m key="headers" refId="3094" keid="SYS_PR_I" veid="System.Collections.IList">
                        <key>
                          <i>-2</i>
                        </key>
                        <val>
                          <l refId="3095" ln="1">
                            <s>$AmountType.desc</s>
                          </l>
                        </val>
                        <key>
                          <i>-1</i>
                        </key>
                        <val>
                          <l refId="3096" ln="1">
                            <s>$Entity(HIERARCHY("E01")).desc</s>
                          </l>
                        </val>
                      </m>
                      <m key="headersDims" refId="3097" keid="SYS_PR_I" veid="SYS_STR">
                        <key>
                          <i>-2</i>
                        </key>
                        <val>
                          <s>TIP</s>
                        </val>
                        <key>
                          <i>-1</i>
                        </key>
                        <val>
                          <s>AZI_E01</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b key="bindOriginalAmountOnSave">N</b>
                    <b key="showLink">N</b>
                    <i key="index">0</i>
                    <b key="excludeValuatingSheetsWithZeroValues">N</b>
                    <m key="addictionalStyleSheets" refId="3098" keid="SYS_STR" veid="StyleSheet"/>
                    <b key="allowOpenNewElements">N</b>
                    <s key="forcedBreakBackType">X</s>
                    <s key="forcedBreakBackRefLeaf">X</s>
                    <b key="autoOpenNewElements">N</b>
                    <b key="askNumRows">N</b>
                    <set key="forcedContentCells" refId="3099" ln="0" eid="Reporting.com.tagetik.tables.IMatixCellLeafPositions,Reporting"/>
                    <m key="forcedEditModes" refId="3100" keid="Reporting.com.tagetik.tables.IMatixCellLeafPositions,Reporting" veid="SYS_STR"/>
                    <b key="UseTxlDeFormEditor">N</b>
                    <be key="TxDeFormsEditorDescriptor" refId="3101" clsId="TxDeFormsEditorDescriptor">
                      <l key="Tabs" refId="3102" ln="0" eid="TxDeFormsEditorGridDescriptor"/>
                      <i key="Height">400</i>
                      <i key="Width">430</i>
                      <b key="editButton">S</b>
                      <b key="newButton">S</b>
                      <b key="deleteButton">S</b>
                    </be>
                    <be key="workspaceTableInfo" refId="3103" clsId="matrixWSInfo">
                      <b key="isT">N</b>
                      <s key="wsCode">$CPM</s>
                    </be>
                    <be key="customFilters" refId="3104" clsId="ExpCustomFiltersProspetto"/>
                  </be>
                </val>
                <key>
                  <s>Matrix01</s>
                </key>
                <val>
                  <be refId="3105" clsId="MatrixPositionBlockVO">
                    <s key="positionID">Matrix01</s>
                    <be key="rows" refId="3106" clsId="FilterNode">
                      <l key="dimensionOids" refId="3107" ln="0" eid="DimensionOid"/>
                      <l key="AdHocParamDimensionOids" refId="3108" ln="0" eid="DimensionOid"/>
                      <be key="data" refId="3109" clsId="FilterNodeData">
                        <ref key="filterNode" refId="3106"/>
                        <i key="segmentLevel">0</i>
                        <ref key="segment" refId="22"/>
                        <b key="placeHolder">N</b>
                        <ref key="weight" refId="23"/>
                        <be key="textMatchingCondition" refId="311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3111" ln="5" eid="Framework.com.tagetik.trees.INode,framework">
                        <be refId="3112" clsId="FilterNode">
                          <l key="dimensionOids" refId="3113" ln="1" eid="DimensionOid">
                            <cust clsId="DimensionOid">564F435F2447-45-343432303231303130302D4D3533-343432303231303130302D544158313039---7C47437C-343432303231303130302D544158313039-24</cust>
                          </l>
                          <l key="AdHocParamDimensionOids" refId="3114" ln="0" eid="DimensionOid"/>
                          <be key="data" refId="3115" clsId="FilterNodeData">
                            <ref key="filterNode" refId="3112"/>
                            <s key="dim">VOC_$G</s>
                            <i key="segmentLevel">0</i>
                            <ref key="segment" refId="22"/>
                            <b key="placeHolder">N</b>
                            <ref key="weight" refId="23"/>
                            <be key="textMatchingCondition" refId="311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117" keid="SYS_STR" veid="EFReportingNodeType">
                              <key>
                                <s>564F435F2447-45-343432303231303130302D4D3533-343432303231303130302D544158313039---7C47437C-343432303231303130302D544158313039-24</s>
                              </key>
                              <val>
                                <ref refId="55"/>
                              </val>
                            </m>
                            <b key="multiSelection">N</b>
                          </be>
                          <cust key="id" clsId="FilterOid">2</cust>
                          <i key="index">0</i>
                          <ref key="parent" refId="3106"/>
                        </be>
                        <be refId="3118" clsId="FilterNode">
                          <l key="dimensionOids" refId="3119" ln="1" eid="DimensionOid">
                            <cust clsId="DimensionOid">564F435F2447-45-343432303231303130302D4D3534-343432303231303130302D544158313039---7C47437C-343432303231303130302D544158313039-24</cust>
                          </l>
                          <l key="AdHocParamDimensionOids" refId="3120" ln="0" eid="DimensionOid"/>
                          <be key="data" refId="3121" clsId="FilterNodeData">
                            <ref key="filterNode" refId="3118"/>
                            <s key="dim">VOC_$G</s>
                            <i key="segmentLevel">0</i>
                            <ref key="segment" refId="22"/>
                            <b key="placeHolder">N</b>
                            <ref key="weight" refId="23"/>
                            <be key="textMatchingCondition" refId="312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123" keid="SYS_STR" veid="EFReportingNodeType">
                              <key>
                                <s>564F435F2447-45-343432303231303130302D4D3534-343432303231303130302D544158313039---7C47437C-343432303231303130302D544158313039-24</s>
                              </key>
                              <val>
                                <ref refId="55"/>
                              </val>
                            </m>
                            <b key="multiSelection">N</b>
                          </be>
                          <cust key="id" clsId="FilterOid">3</cust>
                          <i key="index">0</i>
                          <ref key="parent" refId="3106"/>
                        </be>
                        <be refId="3124" clsId="FilterNode">
                          <l key="dimensionOids" refId="3125" ln="1" eid="DimensionOid">
                            <cust clsId="DimensionOid">564F435F2447-45-343432303231303230302D4D3533-343432303231303230302D544158313039---7C47437C-343432303231303230302D544158313039-24</cust>
                          </l>
                          <l key="AdHocParamDimensionOids" refId="3126" ln="0" eid="DimensionOid"/>
                          <be key="data" refId="3127" clsId="FilterNodeData">
                            <ref key="filterNode" refId="3124"/>
                            <s key="dim">VOC_$G</s>
                            <i key="segmentLevel">0</i>
                            <ref key="segment" refId="22"/>
                            <b key="placeHolder">N</b>
                            <ref key="weight" refId="23"/>
                            <be key="textMatchingCondition" refId="312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129" keid="SYS_STR" veid="EFReportingNodeType">
                              <key>
                                <s>564F435F2447-45-343432303231303230302D4D3533-343432303231303230302D544158313039---7C47437C-343432303231303230302D544158313039-24</s>
                              </key>
                              <val>
                                <ref refId="55"/>
                              </val>
                            </m>
                            <b key="multiSelection">N</b>
                          </be>
                          <cust key="id" clsId="FilterOid">4</cust>
                          <i key="index">0</i>
                          <ref key="parent" refId="3106"/>
                        </be>
                        <be refId="3130" clsId="FilterNode">
                          <l key="dimensionOids" refId="3131" ln="1" eid="DimensionOid">
                            <cust clsId="DimensionOid">564F435F2447-45-343432303231303230302D4D3534-343432303231303230302D544158313039---7C47437C-343432303231303230302D544158313039-24</cust>
                          </l>
                          <l key="AdHocParamDimensionOids" refId="3132" ln="0" eid="DimensionOid"/>
                          <be key="data" refId="3133" clsId="FilterNodeData">
                            <ref key="filterNode" refId="3130"/>
                            <s key="dim">VOC_$G</s>
                            <i key="segmentLevel">0</i>
                            <ref key="segment" refId="22"/>
                            <b key="placeHolder">N</b>
                            <ref key="weight" refId="23"/>
                            <be key="textMatchingCondition" refId="313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135" keid="SYS_STR" veid="EFReportingNodeType">
                              <key>
                                <s>564F435F2447-45-343432303231303230302D4D3534-343432303231303230302D544158313039---7C47437C-343432303231303230302D544158313039-24</s>
                              </key>
                              <val>
                                <ref refId="55"/>
                              </val>
                            </m>
                            <b key="multiSelection">N</b>
                          </be>
                          <cust key="id" clsId="FilterOid">5</cust>
                          <i key="index">0</i>
                          <ref key="parent" refId="3106"/>
                        </be>
                        <be refId="3136" clsId="FilterNode">
                          <l key="dimensionOids" refId="3137" ln="0" eid="DimensionOid"/>
                          <l key="AdHocParamDimensionOids" refId="3138" ln="0" eid="DimensionOid"/>
                          <be key="data" refId="3139" clsId="FilterNodeData">
                            <ref key="filterNode" refId="3136"/>
                            <s key="dim">VOC_$G</s>
                            <i key="segmentLevel">0</i>
                            <ref key="segment" refId="22"/>
                            <be key="reportingFormula" refId="3140" clsId="ReportingFormula">
                              <b key="serverFormula">N</b>
                              <b key="formulaRule">N</b>
                              <s key="formula">SUM({2}:{5})</s>
                            </be>
                            <b key="placeHolder">S</b>
                            <ref key="weight" refId="23"/>
                            <be key="textMatchingCondition" refId="31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142" keid="SYS_STR" veid="EFReportingNodeType">
                              <key>
                                <s>5</s>
                              </key>
                              <val>
                                <ref refId="55"/>
                              </val>
                            </m>
                            <b key="multiSelection">N</b>
                          </be>
                          <cust key="id" clsId="FilterOid">6</cust>
                          <s key="cod">PH</s>
                          <s key="desc"/>
                          <i key="index">0</i>
                          <ref key="parent" refId="3106"/>
                        </be>
                      </l>
                    </be>
                    <be key="columns" refId="3143" clsId="FilterNode">
                      <l key="dimensionOids" refId="3144" ln="0" eid="DimensionOid"/>
                      <l key="AdHocParamDimensionOids" refId="3145" ln="0" eid="DimensionOid"/>
                      <be key="data" refId="3146" clsId="FilterNodeData">
                        <ref key="filterNode" refId="3143"/>
                        <i key="segmentLevel">0</i>
                        <ref key="segment" refId="22"/>
                        <b key="placeHolder">N</b>
                        <ref key="weight" refId="23"/>
                        <be key="textMatchingCondition" refId="31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3148" ln="1" eid="Framework.com.tagetik.trees.INode,framework">
                        <be refId="3149" clsId="FilterNode">
                          <l key="dimensionOids" refId="3150" ln="1" eid="DimensionOid">
                            <cust clsId="DimensionOid">415A495F453031-4E-414E303030303030---</cust>
                          </l>
                          <l key="AdHocParamDimensionOids" refId="3151" ln="0" eid="DimensionOid"/>
                          <be key="data" refId="3152" clsId="FilterNodeData">
                            <ref key="filterNode" refId="3149"/>
                            <s key="dim">AZI_E01</s>
                            <i key="segmentLevel">0</i>
                            <ref key="segment" refId="22"/>
                            <b key="placeHolder">N</b>
                            <ref key="weight" refId="23"/>
                            <be key="textMatchingCondition" refId="315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154" keid="SYS_STR" veid="EFReportingNodeType">
                              <key>
                                <s>415A495F453031-4E-414E303030303030---</s>
                              </key>
                              <val>
                                <ref refId="55"/>
                              </val>
                            </m>
                            <b key="multiSelection">N</b>
                          </be>
                          <cust key="id" clsId="FilterOid">2</cust>
                          <i key="index">0</i>
                          <l key="children" refId="3155" ln="1" eid="Framework.com.tagetik.trees.INode,framework">
                            <be refId="3156" clsId="FilterNode">
                              <l key="dimensionOids" refId="3157" ln="1" eid="DimensionOid">
                                <cust clsId="DimensionOid">544950-45-5449505F4356---</cust>
                              </l>
                              <l key="AdHocParamDimensionOids" refId="3158" ln="0" eid="DimensionOid"/>
                              <be key="data" refId="3159" clsId="FilterNodeData">
                                <ref key="filterNode" refId="3156"/>
                                <s key="dim">TIP</s>
                                <i key="segmentLevel">0</i>
                                <ref key="segment" refId="22"/>
                                <b key="placeHolder">N</b>
                                <ref key="weight" refId="23"/>
                                <be key="textMatchingCondition" refId="31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161" keid="SYS_STR" veid="EFReportingNodeType">
                                  <key>
                                    <s>544950-45-5449505F4356---</s>
                                  </key>
                                  <val>
                                    <ref refId="55"/>
                                  </val>
                                </m>
                                <b key="multiSelection">N</b>
                              </be>
                              <cust key="id" clsId="FilterOid">3</cust>
                              <i key="index">0</i>
                              <ref key="parent" refId="3149"/>
                            </be>
                          </l>
                          <ref key="parent" refId="3143"/>
                        </be>
                      </l>
                    </be>
                    <be key="matrixFilters" refId="3162" clsId="FilterNode">
                      <l key="dimensionOids" refId="3163" ln="0" eid="DimensionOid"/>
                      <l key="AdHocParamDimensionOids" refId="3164" ln="0" eid="DimensionOid"/>
                      <be key="data" refId="3165" clsId="FilterNodeData">
                        <ref key="filterNode" refId="3162"/>
                        <i key="segmentLevel">0</i>
                        <ref key="segment" refId="22"/>
                        <b key="placeHolder">N</b>
                        <ref key="weight" refId="23"/>
                        <be key="textMatchingCondition" refId="316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3167" ln="1" eid="Framework.com.tagetik.trees.INode,framework">
                        <be refId="3168" clsId="FilterNode">
                          <l key="dimensionOids" refId="3169" ln="1" eid="DimensionOid">
                            <cust clsId="DimensionOid">5343455F24-45-41435F5343455F434F4E535F504152545F30303031--50-</cust>
                          </l>
                          <l key="AdHocParamDimensionOids" refId="3170" ln="0" eid="DimensionOid"/>
                          <be key="data" refId="3171" clsId="FilterNodeData">
                            <ref key="filterNode" refId="3168"/>
                            <s key="dim">SCE_$</s>
                            <i key="segmentLevel">0</i>
                            <ref key="segment" refId="22"/>
                            <b key="placeHolder">N</b>
                            <ref key="weight" refId="23"/>
                            <be key="textMatchingCondition" refId="317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4</cust>
                          <i key="index">0</i>
                          <l key="children" refId="3173" ln="1" eid="Framework.com.tagetik.trees.INode,framework">
                            <be refId="3174" clsId="FilterNode">
                              <l key="dimensionOids" refId="3175" ln="1" eid="DimensionOid">
                                <cust clsId="DimensionOid">504552-45-41435F5045525F414C4C5F504152545F30303031--50-</cust>
                              </l>
                              <l key="AdHocParamDimensionOids" refId="3176" ln="0" eid="DimensionOid"/>
                              <be key="data" refId="3177" clsId="FilterNodeData">
                                <ref key="filterNode" refId="3174"/>
                                <s key="dim">PER</s>
                                <i key="segmentLevel">0</i>
                                <ref key="segment" refId="22"/>
                                <b key="placeHolder">N</b>
                                <ref key="weight" refId="23"/>
                                <be key="textMatchingCondition" refId="317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7</cust>
                              <i key="index">0</i>
                              <l key="children" refId="3179" ln="1" eid="Framework.com.tagetik.trees.INode,framework">
                                <be refId="3180" clsId="FilterNode">
                                  <l key="dimensionOids" refId="3181" ln="1" eid="DimensionOid">
                                    <cust clsId="DimensionOid">434154-45-434F4E2D5441582D4E4349---</cust>
                                  </l>
                                  <l key="AdHocParamDimensionOids" refId="3182" ln="0" eid="DimensionOid"/>
                                  <be key="data" refId="3183" clsId="FilterNodeData">
                                    <ref key="filterNode" refId="3180"/>
                                    <s key="dim">CAT</s>
                                    <i key="segmentLevel">0</i>
                                    <ref key="segment" refId="22"/>
                                    <b key="placeHolder">N</b>
                                    <ref key="weight" refId="23"/>
                                    <be key="textMatchingCondition" refId="318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S</b>
                                    <ref key="periodicCalculation" refId="53"/>
                                    <b key="breakLevelSubtotal">N</b>
                                    <b key="alreadyDrilled">N</b>
                                    <b key="multiSelection">N</b>
                                  </be>
                                  <cust key="id" clsId="FilterOid">8</cust>
                                  <i key="index">0</i>
                                  <ref key="parent" refId="3174"/>
                                </be>
                              </l>
                              <ref key="parent" refId="3168"/>
                            </be>
                          </l>
                          <ref key="parent" refId="3162"/>
                        </be>
                      </l>
                    </be>
                    <be key="rowHeaders" refId="3185" clsId="ReportingHeaders">
                      <m key="headers" refId="3186" keid="SYS_PR_I" veid="System.Collections.IList">
                        <key>
                          <i>-2</i>
                        </key>
                        <val>
                          <l refId="3187" ln="1">
                            <s>$Account(HIERARCHY("$G")).desc</s>
                          </l>
                        </val>
                        <key>
                          <i>-1</i>
                        </key>
                        <val>
                          <l refId="3188" ln="1">
                            <s>$Account(HIERARCHY("$G")).code</s>
                          </l>
                        </val>
                      </m>
                      <m key="headersDims" refId="3189" keid="SYS_PR_I" veid="SYS_STR">
                        <key>
                          <i>-2</i>
                        </key>
                        <val>
                          <s>VOC_$G</s>
                        </val>
                        <key>
                          <i>-1</i>
                        </key>
                        <val>
                          <s>VOC_$G</s>
                        </val>
                      </m>
                    </be>
                    <be key="columnHeaders" refId="3190" clsId="ReportingHeaders">
                      <m key="headers" refId="3191" keid="SYS_PR_I" veid="System.Collections.IList">
                        <key>
                          <i>-2</i>
                        </key>
                        <val>
                          <l refId="3192" ln="1">
                            <s>$Entity(HIERARCHY("E01")).desc</s>
                          </l>
                        </val>
                        <key>
                          <i>-1</i>
                        </key>
                        <val>
                          <l refId="3193" ln="1">
                            <s>$AmountType.desc</s>
                          </l>
                        </val>
                      </m>
                      <m key="headersDims" refId="3194" keid="SYS_PR_I" veid="SYS_STR">
                        <key>
                          <i>-2</i>
                        </key>
                        <val>
                          <s>AZI_E01</s>
                        </val>
                        <key>
                          <i>-1</i>
                        </key>
                        <val>
                          <s>TIP</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b key="bindOriginalAmountOnSave">N</b>
                    <b key="showLink">N</b>
                    <i key="index">1</i>
                    <b key="excludeValuatingSheetsWithZeroValues">N</b>
                    <m key="addictionalStyleSheets" refId="3195" keid="SYS_STR" veid="StyleSheet"/>
                    <b key="allowOpenNewElements">N</b>
                    <s key="forcedBreakBackType">X</s>
                    <s key="forcedBreakBackRefLeaf">X</s>
                    <b key="autoOpenNewElements">N</b>
                    <b key="askNumRows">N</b>
                    <set key="forcedContentCells" refId="3196" ln="2" eid="Reporting.com.tagetik.tables.IMatixCellLeafPositions,Reporting">
                      <be refId="3197" clsId="ColHeaderMatrixCellLeafPositions">
                        <i key="colHeader">-2</i>
                        <cust key="row" clsId="FilterOid">6</cust>
                      </be>
                      <be refId="3198" clsId="ColHeaderMatrixCellLeafPositions">
                        <i key="colHeader">-1</i>
                        <cust key="row" clsId="FilterOid">6</cust>
                      </be>
                    </set>
                    <m key="forcedEditModes" refId="3199" keid="Reporting.com.tagetik.tables.IMatixCellLeafPositions,Reporting" veid="SYS_STR"/>
                    <b key="UseTxlDeFormEditor">N</b>
                    <be key="TxDeFormsEditorDescriptor" refId="3200" clsId="TxDeFormsEditorDescriptor">
                      <l key="Tabs" refId="3201" ln="0" eid="TxDeFormsEditorGridDescriptor"/>
                      <i key="Height">400</i>
                      <i key="Width">430</i>
                      <b key="editButton">S</b>
                      <b key="newButton">S</b>
                      <b key="deleteButton">S</b>
                    </be>
                    <be key="workspaceTableInfo" refId="3202" clsId="matrixWSInfo">
                      <b key="isT">N</b>
                      <s key="wsCode">$CPM</s>
                    </be>
                    <be key="customFilters" refId="3203" clsId="ExpCustomFiltersProspetto"/>
                  </be>
                </val>
                <key>
                  <s>Matrix02</s>
                </key>
                <val>
                  <be refId="3204" clsId="MatrixPositionBlockVO">
                    <s key="positionID">Matrix02</s>
                    <be key="rows" refId="3205" clsId="FilterNode">
                      <l key="dimensionOids" refId="3206" ln="0" eid="DimensionOid"/>
                      <l key="AdHocParamDimensionOids" refId="3207" ln="0" eid="DimensionOid"/>
                      <be key="data" refId="3208" clsId="FilterNodeData">
                        <ref key="filterNode" refId="3205"/>
                        <i key="segmentLevel">0</i>
                        <ref key="segment" refId="22"/>
                        <b key="placeHolder">N</b>
                        <ref key="weight" refId="23"/>
                        <be key="textMatchingCondition" refId="320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3210" ln="4" eid="Framework.com.tagetik.trees.INode,framework">
                        <be refId="3211" clsId="FilterNode">
                          <l key="dimensionOids" refId="3212" ln="1" eid="DimensionOid">
                            <cust clsId="DimensionOid">564F435F413031-45-34313031303030303030---</cust>
                          </l>
                          <l key="AdHocParamDimensionOids" refId="3213" ln="0" eid="DimensionOid"/>
                          <be key="data" refId="3214" clsId="FilterNodeData">
                            <ref key="filterNode" refId="3211"/>
                            <s key="dim">VOC_A01</s>
                            <i key="segmentLevel">0</i>
                            <ref key="segment" refId="22"/>
                            <b key="placeHolder">N</b>
                            <ref key="weight" refId="23"/>
                            <be key="textMatchingCondition" refId="321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216" keid="SYS_STR" veid="EFReportingNodeType">
                              <key>
                                <s>564F435F413031-45-34313031303030303030---</s>
                              </key>
                              <val>
                                <ref refId="55"/>
                              </val>
                            </m>
                            <b key="multiSelection">N</b>
                          </be>
                          <cust key="id" clsId="FilterOid">2</cust>
                          <i key="index">0</i>
                          <ref key="parent" refId="3205"/>
                        </be>
                        <be refId="3217" clsId="FilterNode">
                          <l key="dimensionOids" refId="3218" ln="1" eid="DimensionOid">
                            <cust clsId="DimensionOid">564F435F413031-45-34313035303030303030---</cust>
                          </l>
                          <l key="AdHocParamDimensionOids" refId="3219" ln="0" eid="DimensionOid"/>
                          <be key="data" refId="3220" clsId="FilterNodeData">
                            <ref key="filterNode" refId="3217"/>
                            <s key="dim">VOC_A01</s>
                            <i key="segmentLevel">0</i>
                            <ref key="segment" refId="22"/>
                            <b key="placeHolder">N</b>
                            <ref key="weight" refId="23"/>
                            <be key="textMatchingCondition" refId="322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222" keid="SYS_STR" veid="EFReportingNodeType">
                              <key>
                                <s>564F435F413031-45-34313035303030303030---</s>
                              </key>
                              <val>
                                <ref refId="55"/>
                              </val>
                            </m>
                            <b key="multiSelection">N</b>
                          </be>
                          <cust key="id" clsId="FilterOid">3</cust>
                          <i key="index">0</i>
                          <ref key="parent" refId="3205"/>
                        </be>
                        <be refId="3223" clsId="FilterNode">
                          <l key="dimensionOids" refId="3224" ln="1" eid="DimensionOid">
                            <cust clsId="DimensionOid">564F435F413031-45-34313036303030303030---</cust>
                          </l>
                          <l key="AdHocParamDimensionOids" refId="3225" ln="0" eid="DimensionOid"/>
                          <be key="data" refId="3226" clsId="FilterNodeData">
                            <ref key="filterNode" refId="3223"/>
                            <s key="dim">VOC_A01</s>
                            <i key="segmentLevel">0</i>
                            <ref key="segment" refId="22"/>
                            <b key="placeHolder">N</b>
                            <ref key="weight" refId="23"/>
                            <be key="textMatchingCondition" refId="322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228" keid="SYS_STR" veid="EFReportingNodeType">
                              <key>
                                <s>564F435F413031-45-34313036303030303030---</s>
                              </key>
                              <val>
                                <ref refId="55"/>
                              </val>
                            </m>
                            <b key="multiSelection">N</b>
                          </be>
                          <cust key="id" clsId="FilterOid">5</cust>
                          <i key="index">0</i>
                          <ref key="parent" refId="3205"/>
                        </be>
                        <be refId="3229" clsId="FilterNode">
                          <l key="dimensionOids" refId="3230" ln="0" eid="DimensionOid"/>
                          <l key="AdHocParamDimensionOids" refId="3231" ln="0" eid="DimensionOid"/>
                          <be key="data" refId="3232" clsId="FilterNodeData">
                            <ref key="filterNode" refId="3229"/>
                            <s key="dim">VOC_A01</s>
                            <i key="segmentLevel">0</i>
                            <ref key="segment" refId="22"/>
                            <be key="reportingFormula" refId="3233" clsId="ReportingFormula">
                              <b key="serverFormula">N</b>
                              <b key="formulaRule">N</b>
                              <s key="formula">SUM({2}:{5})</s>
                            </be>
                            <b key="placeHolder">S</b>
                            <ref key="weight" refId="23"/>
                            <be key="textMatchingCondition" refId="323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235" keid="SYS_STR" veid="EFReportingNodeType">
                              <key>
                                <s>3</s>
                              </key>
                              <val>
                                <ref refId="55"/>
                              </val>
                            </m>
                            <b key="multiSelection">N</b>
                          </be>
                          <cust key="id" clsId="FilterOid">4</cust>
                          <s key="cod">PH</s>
                          <s key="desc"/>
                          <i key="index">0</i>
                          <ref key="parent" refId="3205"/>
                        </be>
                      </l>
                    </be>
                    <be key="columns" refId="3236" clsId="FilterNode">
                      <l key="dimensionOids" refId="3237" ln="0" eid="DimensionOid"/>
                      <l key="AdHocParamDimensionOids" refId="3238" ln="0" eid="DimensionOid"/>
                      <be key="data" refId="3239" clsId="FilterNodeData">
                        <ref key="filterNode" refId="3236"/>
                        <i key="segmentLevel">0</i>
                        <ref key="segment" refId="22"/>
                        <b key="placeHolder">N</b>
                        <ref key="weight" refId="23"/>
                        <be key="textMatchingCondition" refId="324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3241" ln="1" eid="Framework.com.tagetik.trees.INode,framework">
                        <be refId="3242" clsId="FilterNode">
                          <l key="dimensionOids" refId="3243" ln="1" eid="DimensionOid">
                            <cust clsId="DimensionOid">544950-45-5449505F4356---</cust>
                          </l>
                          <l key="AdHocParamDimensionOids" refId="3244" ln="0" eid="DimensionOid"/>
                          <be key="data" refId="3245" clsId="FilterNodeData">
                            <ref key="filterNode" refId="3242"/>
                            <s key="dim">TIP</s>
                            <i key="segmentLevel">0</i>
                            <ref key="segment" refId="22"/>
                            <b key="placeHolder">N</b>
                            <ref key="weight" refId="23"/>
                            <be key="textMatchingCondition" refId="324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247" keid="SYS_STR" veid="EFReportingNodeType">
                              <key>
                                <s>544950-45-5449505F4356---</s>
                              </key>
                              <val>
                                <ref refId="55"/>
                              </val>
                            </m>
                            <b key="multiSelection">N</b>
                          </be>
                          <cust key="id" clsId="FilterOid">3</cust>
                          <i key="index">0</i>
                          <l key="children" refId="3248" ln="1" eid="Framework.com.tagetik.trees.INode,framework">
                            <be refId="3249" clsId="FilterNode">
                              <l key="dimensionOids" refId="3250" ln="1" eid="DimensionOid">
                                <cust clsId="DimensionOid">415A495F453031-4E-414E303030303030---</cust>
                              </l>
                              <l key="AdHocParamDimensionOids" refId="3251" ln="0" eid="DimensionOid"/>
                              <be key="data" refId="3252" clsId="FilterNodeData">
                                <ref key="filterNode" refId="3249"/>
                                <s key="dim">AZI_E01</s>
                                <i key="segmentLevel">0</i>
                                <ref key="segment" refId="22"/>
                                <b key="placeHolder">N</b>
                                <ref key="weight" refId="23"/>
                                <be key="textMatchingCondition" refId="325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254" keid="SYS_STR" veid="EFReportingNodeType">
                                  <key>
                                    <s>415A495F453031-4E-414E303030303030---</s>
                                  </key>
                                  <val>
                                    <ref refId="55"/>
                                  </val>
                                </m>
                                <b key="multiSelection">N</b>
                              </be>
                              <cust key="id" clsId="FilterOid">2</cust>
                              <i key="index">0</i>
                              <ref key="parent" refId="3242"/>
                            </be>
                          </l>
                          <ref key="parent" refId="3236"/>
                        </be>
                      </l>
                    </be>
                    <be key="matrixFilters" refId="3255" clsId="FilterNode">
                      <l key="dimensionOids" refId="3256" ln="0" eid="DimensionOid"/>
                      <l key="AdHocParamDimensionOids" refId="3257" ln="0" eid="DimensionOid"/>
                      <be key="data" refId="3258" clsId="FilterNodeData">
                        <ref key="filterNode" refId="3255"/>
                        <i key="segmentLevel">0</i>
                        <ref key="segment" refId="22"/>
                        <b key="placeHolder">N</b>
                        <ref key="weight" refId="23"/>
                        <be key="textMatchingCondition" refId="32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3260" ln="1" eid="Framework.com.tagetik.trees.INode,framework">
                        <be refId="3261" clsId="FilterNode">
                          <l key="dimensionOids" refId="3262" ln="1" eid="DimensionOid">
                            <cust clsId="DimensionOid">5343455F24-45-41435F5343455F434F4E535F504152545F30303031--50-</cust>
                          </l>
                          <l key="AdHocParamDimensionOids" refId="3263" ln="0" eid="DimensionOid"/>
                          <be key="data" refId="3264" clsId="FilterNodeData">
                            <ref key="filterNode" refId="3261"/>
                            <s key="dim">SCE_$</s>
                            <i key="segmentLevel">0</i>
                            <ref key="segment" refId="22"/>
                            <b key="placeHolder">N</b>
                            <ref key="weight" refId="23"/>
                            <be key="textMatchingCondition" refId="326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2</cust>
                          <i key="index">0</i>
                          <l key="children" refId="3266" ln="1" eid="Framework.com.tagetik.trees.INode,framework">
                            <be refId="3267" clsId="FilterNode">
                              <l key="dimensionOids" refId="3268" ln="1" eid="DimensionOid">
                                <cust clsId="DimensionOid">504552-45-41435F5045525F414C4C5F504152545F30303031--50-</cust>
                              </l>
                              <l key="AdHocParamDimensionOids" refId="3269" ln="0" eid="DimensionOid"/>
                              <be key="data" refId="3270" clsId="FilterNodeData">
                                <ref key="filterNode" refId="3267"/>
                                <s key="dim">PER</s>
                                <i key="segmentLevel">0</i>
                                <ref key="segment" refId="22"/>
                                <b key="placeHolder">N</b>
                                <ref key="weight" refId="23"/>
                                <be key="textMatchingCondition" refId="32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6</cust>
                              <i key="index">0</i>
                              <ref key="parent" refId="3261"/>
                            </be>
                          </l>
                          <ref key="parent" refId="3255"/>
                        </be>
                      </l>
                    </be>
                    <be key="rowHeaders" refId="3272" clsId="ReportingHeaders">
                      <m key="headers" refId="3273" keid="SYS_PR_I" veid="System.Collections.IList">
                        <key>
                          <i>-2</i>
                        </key>
                        <val>
                          <l refId="3274" ln="1">
                            <s>$Account(HIERARCHY("A01")).desc</s>
                          </l>
                        </val>
                        <key>
                          <i>-1</i>
                        </key>
                        <val>
                          <l refId="3275" ln="1">
                            <s>$Account(HIERARCHY("A01")).code</s>
                          </l>
                        </val>
                      </m>
                      <m key="headersDims" refId="3276" keid="SYS_PR_I" veid="SYS_STR">
                        <key>
                          <i>-2</i>
                        </key>
                        <val>
                          <s>VOC_A01</s>
                        </val>
                        <key>
                          <i>-1</i>
                        </key>
                        <val>
                          <s>VOC_A01</s>
                        </val>
                      </m>
                    </be>
                    <be key="columnHeaders" refId="3277" clsId="ReportingHeaders">
                      <m key="headers" refId="3278" keid="SYS_PR_I" veid="System.Collections.IList">
                        <key>
                          <i>-2</i>
                        </key>
                        <val>
                          <l refId="3279" ln="1">
                            <s>$AmountType.desc</s>
                          </l>
                        </val>
                        <key>
                          <i>-1</i>
                        </key>
                        <val>
                          <l refId="3280" ln="1">
                            <s>$Entity(HIERARCHY("E01")).desc</s>
                          </l>
                        </val>
                      </m>
                      <m key="headersDims" refId="3281" keid="SYS_PR_I" veid="SYS_STR">
                        <key>
                          <i>-2</i>
                        </key>
                        <val>
                          <s>TIP</s>
                        </val>
                        <key>
                          <i>-1</i>
                        </key>
                        <val>
                          <s>AZI_E01</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b key="bindOriginalAmountOnSave">N</b>
                    <b key="showLink">N</b>
                    <i key="index">2</i>
                    <b key="excludeValuatingSheetsWithZeroValues">N</b>
                    <m key="addictionalStyleSheets" refId="3282" keid="SYS_STR" veid="StyleSheet"/>
                    <b key="allowOpenNewElements">N</b>
                    <s key="forcedBreakBackType">X</s>
                    <s key="forcedBreakBackRefLeaf">X</s>
                    <b key="autoOpenNewElements">N</b>
                    <b key="askNumRows">N</b>
                    <set key="forcedContentCells" refId="3283" ln="2" eid="Reporting.com.tagetik.tables.IMatixCellLeafPositions,Reporting">
                      <be refId="3284" clsId="ColHeaderMatrixCellLeafPositions">
                        <i key="colHeader">-2</i>
                        <cust key="row" clsId="FilterOid">4</cust>
                      </be>
                      <be refId="3285" clsId="ColHeaderMatrixCellLeafPositions">
                        <i key="colHeader">-1</i>
                        <cust key="row" clsId="FilterOid">4</cust>
                      </be>
                    </set>
                    <m key="forcedEditModes" refId="3286" keid="Reporting.com.tagetik.tables.IMatixCellLeafPositions,Reporting" veid="SYS_STR"/>
                    <b key="UseTxlDeFormEditor">N</b>
                    <be key="TxDeFormsEditorDescriptor" refId="3287" clsId="TxDeFormsEditorDescriptor">
                      <l key="Tabs" refId="3288" ln="0" eid="TxDeFormsEditorGridDescriptor"/>
                      <i key="Height">400</i>
                      <i key="Width">430</i>
                      <b key="editButton">S</b>
                      <b key="newButton">S</b>
                      <b key="deleteButton">S</b>
                    </be>
                    <be key="workspaceTableInfo" refId="3289" clsId="matrixWSInfo">
                      <b key="isT">N</b>
                      <s key="wsCode">$CPM</s>
                    </be>
                    <be key="customFilters" refId="3290" clsId="ExpCustomFiltersProspetto"/>
                  </be>
                </val>
              </m>
              <m key="cellFields" refId="3291" keid="SYS_STR" veid="CodeCellField"/>
              <m key="dictionary" refId="3292" keid="SYS_STR" veid="CodeMultiDescVO">
                <key>
                  <s>Dict10</s>
                </key>
                <val>
                  <be refId="3293" clsId="CodeMultiDescVO">
                    <s key="code">Dict10</s>
                    <be key="multiDescVO" refId="3294" clsId="MultiDesc">
                      <a key="desc" refId="3295" ln="4" eid="SYS_STR">
                        <s>Adj. of revenues &amp; cost of materials*</s>
                        <s>Anpassungen Umsatz/Materialaufwand*</s>
                        <nl/>
                        <nl/>
                      </a>
                    </be>
                  </be>
                </val>
                <key>
                  <s>Dict09</s>
                </key>
                <val>
                  <be refId="3296" clsId="CodeMultiDescVO">
                    <s key="code">Dict09</s>
                    <be key="multiDescVO" refId="3297" clsId="MultiDesc">
                      <a key="desc" refId="3298" ln="4" eid="SYS_STR">
                        <s>IFRS Income Statement**</s>
                        <s>IFRS Income Statement**</s>
                        <nl/>
                        <nl/>
                      </a>
                    </be>
                  </be>
                </val>
                <key>
                  <s>Dict02</s>
                </key>
                <val>
                  <be refId="3299" clsId="CodeMultiDescVO">
                    <s key="code">Dict02</s>
                    <be key="multiDescVO" refId="3300" clsId="MultiDesc">
                      <a key="desc" refId="3301" ln="4" eid="SYS_STR">
                        <s>Market valuation derivatives</s>
                        <s>Marktbewertung derivativer Finanzinstrumente</s>
                        <nl/>
                        <nl/>
                      </a>
                    </be>
                  </be>
                </val>
                <key>
                  <s>Dict03</s>
                </key>
                <val>
                  <be refId="3302" clsId="CodeMultiDescVO">
                    <s key="code">Dict03</s>
                    <be key="multiDescVO" refId="3303" clsId="MultiDesc">
                      <a key="desc" refId="3304" ln="4" eid="SYS_STR">
                        <s>Restructuring</s>
                        <s>Restrukturierung</s>
                        <nl/>
                        <nl/>
                      </a>
                    </be>
                  </be>
                </val>
                <key>
                  <s>Dict00</s>
                </key>
                <val>
                  <be refId="3305" clsId="CodeMultiDescVO">
                    <s key="code">Dict00</s>
                    <be key="multiDescVO" refId="3306" clsId="MultiDesc">
                      <a key="desc" refId="3307" ln="4" eid="SYS_STR">
                        <s>Earnings before Interest and taxes</s>
                        <s>Ergebnis vor Zinsen und Steuern</s>
                        <nl/>
                        <nl/>
                      </a>
                    </be>
                  </be>
                </val>
                <key>
                  <s>Dict01</s>
                </key>
                <val>
                  <be refId="3308" clsId="CodeMultiDescVO">
                    <s key="code">Dict01</s>
                    <be key="multiDescVO" refId="3309" clsId="MultiDesc">
                      <a key="desc" refId="3310" ln="4" eid="SYS_STR">
                        <s>Net book gains/ (-losses)</s>
                        <s>Netto-Buchgewinne/-verluste</s>
                        <nl/>
                        <nl/>
                      </a>
                    </be>
                  </be>
                </val>
                <key>
                  <s>Dict11</s>
                </key>
                <val>
                  <be refId="3311" clsId="CodeMultiDescVO">
                    <s key="code">Dict11</s>
                    <be key="multiDescVO" refId="3312" clsId="MultiDesc">
                      <a key="desc" refId="3313" ln="4" eid="SYS_STR">
                        <s>Total adj.</s>
                        <s>Total adj.</s>
                        <nl/>
                        <nl/>
                      </a>
                    </be>
                  </be>
                </val>
                <key>
                  <s>Dict07</s>
                </key>
                <val>
                  <be refId="3314" clsId="CodeMultiDescVO">
                    <s key="code">Dict07</s>
                    <be key="multiDescVO" refId="3315" clsId="MultiDesc">
                      <a key="desc" refId="3316" ln="4" eid="SYS_STR">
                        <s>Adj. net Income</s>
                        <s>Adj. net Income</s>
                        <nl/>
                        <nl/>
                      </a>
                    </be>
                  </be>
                </val>
                <key>
                  <s>Dict04</s>
                </key>
                <val>
                  <be refId="3317" clsId="CodeMultiDescVO">
                    <s key="code">Dict04</s>
                    <be key="multiDescVO" refId="3318" clsId="MultiDesc">
                      <a key="desc" refId="3319" ln="4" eid="SYS_STR">
                        <s>Other non-op</s>
                        <s>
                          <ch cod="dc"/>
                          briges sonstiges non-op Ergebnis
                        </s>
                        <nl/>
                        <nl/>
                      </a>
                    </be>
                  </be>
                </val>
                <key>
                  <s>Dict05</s>
                </key>
                <val>
                  <be refId="3320" clsId="CodeMultiDescVO">
                    <s key="code">Dict05</s>
                    <be key="multiDescVO" refId="3321" clsId="MultiDesc">
                      <a key="desc" refId="3322" ln="4" eid="SYS_STR">
                        <s>Impairment charges/ reversals</s>
                        <s>Impairments/Wertaufholungen</s>
                        <nl/>
                        <nl/>
                      </a>
                    </be>
                  </be>
                </val>
              </m>
              <m key="controlExpressions" refId="3323" keid="SYS_STR" veid="CodedExpControlloProspetto"/>
              <m key="inlineParameters" refId="3324" keid="SYS_STR" veid="CodedInlineParameter"/>
              <m key="queries" refId="3325" keid="SYS_STR" veid="Reporting.com.tagetik.query.IUserDefinedQueryVO,Reporting"/>
              <be key="sheets" refId="3326" clsId="FilterNode">
                <l key="dimensionOids" refId="3327" ln="0" eid="DimensionOid"/>
                <l key="AdHocParamDimensionOids" refId="3328" ln="0" eid="DimensionOid"/>
                <be key="data" refId="3329" clsId="FilterNodeData">
                  <ref key="filterNode" refId="3326"/>
                  <i key="segmentLevel">0</i>
                  <ref key="segment" refId="22"/>
                  <b key="placeHolder">N</b>
                  <ref key="weight" refId="23"/>
                  <be key="textMatchingCondition" refId="333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3331" keid="SYS_STR" veid="ElaborationsLauncher"/>
              <m key="actionLists" refId="3332" keid="SYS_STR" veid="Reporting.com.tagetik.actionlist.ISnapshotActionList,Reporting"/>
              <l key="areas" refId="3333" ln="1" eid="SYS_STR">
                <s>VIstGuVmitNE</s>
              </l>
              <l key="charts" refId="3334" ln="0" eid="SYS_STR"/>
              <l key="pivots" refId="3335" ln="0" eid="SYS_STR"/>
            </be>
          </val>
          <key>
            <s>Template05</s>
          </key>
          <val>
            <be refId="3336" clsId="ReportTemplateVO">
              <s key="code">Template05</s>
              <s key="desc">Adjusted EBIT Recons</s>
              <m key="matrices" refId="3337" keid="SYS_STR" veid="Reporting.com.tagetik.tables.IMatrixPositionBlockVO,Reporting">
                <key>
                  <s>Non OP for EBIT Reconcil.</s>
                </key>
                <val>
                  <be refId="3338" clsId="MatrixPositionBlockVO">
                    <s key="positionID">Non OP for EBIT Reconcil.</s>
                    <be key="rows" refId="3339" clsId="FilterNode">
                      <l key="dimensionOids" refId="3340" ln="0" eid="DimensionOid"/>
                      <l key="AdHocParamDimensionOids" refId="3341" ln="0" eid="DimensionOid"/>
                      <be key="data" refId="3342" clsId="FilterNodeData">
                        <be key="filterNode" refId="3343" clsId="FilterNode">
                          <l key="dimensionOids" refId="3344" ln="0" eid="DimensionOid"/>
                          <l key="AdHocParamDimensionOids" refId="3345" ln="0" eid="DimensionOid"/>
                          <be key="data" refId="3346" clsId="FilterNodeData">
                            <ref key="filterNode" refId="3343"/>
                            <i key="segmentLevel">0</i>
                            <ref key="segment" refId="22"/>
                            <b key="placeHolder">N</b>
                            <ref key="weight" refId="23"/>
                            <be key="textMatchingCondition" refId="33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3348" ln="26" eid="Framework.com.tagetik.trees.INode,framework">
                            <be refId="3349" clsId="FilterNode">
                              <l key="dimensionOids" refId="3350" ln="1" eid="DimensionOid">
                                <cust clsId="DimensionOid">564F435F413031-45-33303630313130303032---</cust>
                              </l>
                              <l key="AdHocParamDimensionOids" refId="3351" ln="0" eid="DimensionOid"/>
                              <be key="data" refId="3352" clsId="FilterNodeData">
                                <ref key="filterNode" refId="3349"/>
                                <s key="dim">VOC_A01</s>
                                <i key="segmentLevel">0</i>
                                <ref key="segment" refId="22"/>
                                <b key="placeHolder">N</b>
                                <ref key="weight" refId="23"/>
                                <be key="textMatchingCondition" refId="335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354"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3</cust>
                              <i key="index">0</i>
                              <ref key="parent" refId="3343"/>
                            </be>
                            <be refId="3355" clsId="FilterNode">
                              <l key="dimensionOids" refId="3356" ln="1" eid="DimensionOid">
                                <cust clsId="DimensionOid">564F435F413031-45-33303630313230303032---</cust>
                              </l>
                              <l key="AdHocParamDimensionOids" refId="3357" ln="0" eid="DimensionOid"/>
                              <be key="data" refId="3358" clsId="FilterNodeData">
                                <ref key="filterNode" refId="3355"/>
                                <s key="dim">VOC_A01</s>
                                <i key="segmentLevel">0</i>
                                <ref key="segment" refId="22"/>
                                <b key="placeHolder">N</b>
                                <ref key="weight" refId="23"/>
                                <be key="textMatchingCondition" refId="33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360"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4</cust>
                              <i key="index">0</i>
                              <ref key="parent" refId="3343"/>
                            </be>
                            <be refId="3361" clsId="FilterNode">
                              <l key="dimensionOids" refId="3362" ln="1" eid="DimensionOid">
                                <cust clsId="DimensionOid">564F435F413031-45-33303630313330303032---</cust>
                              </l>
                              <l key="AdHocParamDimensionOids" refId="3363" ln="0" eid="DimensionOid"/>
                              <be key="data" refId="3364" clsId="FilterNodeData">
                                <ref key="filterNode" refId="3361"/>
                                <s key="dim">VOC_A01</s>
                                <i key="segmentLevel">0</i>
                                <ref key="segment" refId="22"/>
                                <b key="placeHolder">N</b>
                                <ref key="weight" refId="23"/>
                                <be key="textMatchingCondition" refId="336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366"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cust>
                              <i key="index">0</i>
                              <ref key="parent" refId="3343"/>
                            </be>
                            <be refId="3367" clsId="FilterNode">
                              <l key="dimensionOids" refId="3368" ln="1" eid="DimensionOid">
                                <cust clsId="DimensionOid">564F435F413031-45-33303630313430303032---</cust>
                              </l>
                              <l key="AdHocParamDimensionOids" refId="3369" ln="0" eid="DimensionOid"/>
                              <be key="data" refId="3370" clsId="FilterNodeData">
                                <ref key="filterNode" refId="3367"/>
                                <s key="dim">VOC_A01</s>
                                <i key="segmentLevel">0</i>
                                <ref key="segment" refId="22"/>
                                <b key="placeHolder">N</b>
                                <ref key="weight" refId="23"/>
                                <be key="textMatchingCondition" refId="33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372"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6</cust>
                              <i key="index">0</i>
                              <ref key="parent" refId="3343"/>
                            </be>
                            <be refId="3373" clsId="FilterNode">
                              <l key="dimensionOids" refId="3374" ln="1" eid="DimensionOid">
                                <cust clsId="DimensionOid">564F435F413031-45-33303630313530303032---</cust>
                              </l>
                              <l key="AdHocParamDimensionOids" refId="3375" ln="0" eid="DimensionOid"/>
                              <be key="data" refId="3376" clsId="FilterNodeData">
                                <ref key="filterNode" refId="3373"/>
                                <s key="dim">VOC_A01</s>
                                <i key="segmentLevel">0</i>
                                <ref key="segment" refId="22"/>
                                <b key="placeHolder">N</b>
                                <ref key="weight" refId="23"/>
                                <be key="textMatchingCondition" refId="337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378"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7</cust>
                              <i key="index">0</i>
                              <ref key="parent" refId="3343"/>
                            </be>
                            <be refId="3379" clsId="FilterNode">
                              <l key="dimensionOids" refId="3380" ln="0" eid="DimensionOid"/>
                              <l key="AdHocParamDimensionOids" refId="3381" ln="0" eid="DimensionOid"/>
                              <be key="data" refId="3382" clsId="FilterNodeData">
                                <ref key="filterNode" refId="3379"/>
                                <s key="dim">VOC_A01</s>
                                <i key="segmentLevel">0</i>
                                <ref key="segment" refId="22"/>
                                <be key="reportingFormula" refId="3383" clsId="ReportingFormula">
                                  <b key="serverFormula">N</b>
                                  <b key="formulaRule">S</b>
                                  <s key="formula">Sum({3}:{7})</s>
                                </be>
                                <be key="dictionaryHeader" refId="3384" clsId="MultiDesc">
                                  <a key="desc" refId="3385" ln="4" eid="SYS_STR">
                                    <s>Impairment charges/reversals</s>
                                    <s>Impairment charges/reversals</s>
                                    <nl/>
                                    <nl/>
                                  </a>
                                </be>
                                <b key="placeHolder">S</b>
                                <ref key="weight" refId="23"/>
                                <be key="textMatchingCondition" refId="33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387" keid="SYS_STR" veid="EFReportingNodeType">
                                  <key>
                                    <s>7</s>
                                  </key>
                                  <val>
                                    <ref refId="55"/>
                                  </val>
                                </m>
                                <b key="multiSelection">N</b>
                              </be>
                              <cust key="id" clsId="FilterOid">26</cust>
                              <s key="cod">PH</s>
                              <s key="desc"/>
                              <i key="index">0</i>
                              <ref key="parent" refId="3343"/>
                            </be>
                            <be refId="3388" clsId="FilterNode">
                              <l key="dimensionOids" refId="3389" ln="1" eid="DimensionOid">
                                <cust clsId="DimensionOid">564F435F413031-45-33303630333130303032---</cust>
                              </l>
                              <l key="AdHocParamDimensionOids" refId="3390" ln="0" eid="DimensionOid"/>
                              <be key="data" refId="3391" clsId="FilterNodeData">
                                <ref key="filterNode" refId="3388"/>
                                <s key="dim">VOC_A01</s>
                                <i key="segmentLevel">0</i>
                                <ref key="segment" refId="22"/>
                                <b key="placeHolder">N</b>
                                <ref key="weight" refId="23"/>
                                <be key="textMatchingCondition" refId="33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393"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9</cust>
                              <i key="index">0</i>
                              <ref key="parent" refId="3343"/>
                            </be>
                            <be refId="3394" clsId="FilterNode">
                              <l key="dimensionOids" refId="3395" ln="1" eid="DimensionOid">
                                <cust clsId="DimensionOid">564F435F413031-45-33303630333230303032---</cust>
                              </l>
                              <l key="AdHocParamDimensionOids" refId="3396" ln="0" eid="DimensionOid"/>
                              <be key="data" refId="3397" clsId="FilterNodeData">
                                <ref key="filterNode" refId="3394"/>
                                <s key="dim">VOC_A01</s>
                                <i key="segmentLevel">0</i>
                                <ref key="segment" refId="22"/>
                                <b key="placeHolder">N</b>
                                <ref key="weight" refId="23"/>
                                <be key="textMatchingCondition" refId="33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399"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10</cust>
                              <i key="index">0</i>
                              <ref key="parent" refId="3343"/>
                            </be>
                            <be refId="3400" clsId="FilterNode">
                              <l key="dimensionOids" refId="3401" ln="1" eid="DimensionOid">
                                <cust clsId="DimensionOid">564F435F413031-45-33303630333330303032---</cust>
                              </l>
                              <l key="AdHocParamDimensionOids" refId="3402" ln="0" eid="DimensionOid"/>
                              <be key="data" refId="3403" clsId="FilterNodeData">
                                <ref key="filterNode" refId="3400"/>
                                <s key="dim">VOC_A01</s>
                                <i key="segmentLevel">0</i>
                                <ref key="segment" refId="22"/>
                                <b key="placeHolder">N</b>
                                <ref key="weight" refId="23"/>
                                <be key="textMatchingCondition" refId="340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05"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11</cust>
                              <i key="index">0</i>
                              <ref key="parent" refId="3343"/>
                            </be>
                            <be refId="3406" clsId="FilterNode">
                              <l key="dimensionOids" refId="3407" ln="1" eid="DimensionOid">
                                <cust clsId="DimensionOid">564F435F413031-45-33303630333331303032---</cust>
                              </l>
                              <l key="AdHocParamDimensionOids" refId="3408" ln="0" eid="DimensionOid"/>
                              <be key="data" refId="3409" clsId="FilterNodeData">
                                <ref key="filterNode" refId="3406"/>
                                <s key="dim">VOC_A01</s>
                                <i key="segmentLevel">0</i>
                                <ref key="segment" refId="22"/>
                                <b key="placeHolder">N</b>
                                <ref key="weight" refId="23"/>
                                <be key="textMatchingCondition" refId="341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11"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12</cust>
                              <i key="index">0</i>
                              <ref key="parent" refId="3343"/>
                            </be>
                            <be refId="3412" clsId="FilterNode">
                              <l key="dimensionOids" refId="3413" ln="1" eid="DimensionOid">
                                <cust clsId="DimensionOid">564F435F413031-45-33303630333530303032---</cust>
                              </l>
                              <l key="AdHocParamDimensionOids" refId="3414" ln="0" eid="DimensionOid"/>
                              <be key="data" refId="3415" clsId="FilterNodeData">
                                <ref key="filterNode" refId="3412"/>
                                <s key="dim">VOC_A01</s>
                                <i key="segmentLevel">0</i>
                                <ref key="segment" refId="22"/>
                                <b key="placeHolder">N</b>
                                <ref key="weight" refId="23"/>
                                <be key="textMatchingCondition" refId="341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17"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13</cust>
                              <i key="index">0</i>
                              <ref key="parent" refId="3343"/>
                            </be>
                            <be refId="3418" clsId="FilterNode">
                              <l key="dimensionOids" refId="3419" ln="0" eid="DimensionOid"/>
                              <l key="AdHocParamDimensionOids" refId="3420" ln="0" eid="DimensionOid"/>
                              <be key="data" refId="3421" clsId="FilterNodeData">
                                <ref key="filterNode" refId="3418"/>
                                <s key="dim">VOC_A01</s>
                                <i key="segmentLevel">0</i>
                                <ref key="segment" refId="22"/>
                                <be key="reportingFormula" refId="3422" clsId="ReportingFormula">
                                  <b key="serverFormula">N</b>
                                  <b key="formulaRule">S</b>
                                  <s key="formula">Sum({9}:{13})</s>
                                </be>
                                <be key="dictionaryHeader" refId="3423" clsId="MultiDesc">
                                  <a key="desc" refId="3424" ln="4" eid="SYS_STR">
                                    <s>Net book gains</s>
                                    <s>Net book gains</s>
                                    <nl/>
                                    <nl/>
                                  </a>
                                </be>
                                <b key="placeHolder">S</b>
                                <ref key="weight" refId="23"/>
                                <be key="textMatchingCondition" refId="342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426" keid="SYS_STR" veid="EFReportingNodeType">
                                  <key>
                                    <s>13</s>
                                  </key>
                                  <val>
                                    <ref refId="55"/>
                                  </val>
                                </m>
                                <b key="multiSelection">N</b>
                              </be>
                              <cust key="id" clsId="FilterOid">27</cust>
                              <s key="cod">PH</s>
                              <s key="desc"/>
                              <i key="index">0</i>
                              <ref key="parent" refId="3343"/>
                            </be>
                            <be refId="3427" clsId="FilterNode">
                              <l key="dimensionOids" refId="3428" ln="1" eid="DimensionOid">
                                <cust clsId="DimensionOid">564F435F413031-45-33303630343131303032---</cust>
                              </l>
                              <l key="AdHocParamDimensionOids" refId="3429" ln="0" eid="DimensionOid"/>
                              <be key="data" refId="3430" clsId="FilterNodeData">
                                <ref key="filterNode" refId="3427"/>
                                <s key="dim">VOC_A01</s>
                                <i key="segmentLevel">0</i>
                                <ref key="segment" refId="22"/>
                                <b key="placeHolder">N</b>
                                <ref key="weight" refId="23"/>
                                <be key="textMatchingCondition" refId="343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32"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17</cust>
                              <i key="index">0</i>
                              <ref key="parent" refId="3343"/>
                            </be>
                            <be refId="3433" clsId="FilterNode">
                              <l key="dimensionOids" refId="3434" ln="1" eid="DimensionOid">
                                <cust clsId="DimensionOid">564F435F413031-45-33303630353130303032---</cust>
                              </l>
                              <l key="AdHocParamDimensionOids" refId="3435" ln="0" eid="DimensionOid"/>
                              <be key="data" refId="3436" clsId="FilterNodeData">
                                <ref key="filterNode" refId="3433"/>
                                <s key="dim">VOC_A01</s>
                                <i key="segmentLevel">0</i>
                                <ref key="segment" refId="22"/>
                                <b key="placeHolder">N</b>
                                <ref key="weight" refId="23"/>
                                <be key="textMatchingCondition" refId="343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38"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18</cust>
                              <i key="index">0</i>
                              <ref key="parent" refId="3343"/>
                            </be>
                            <be refId="3439" clsId="FilterNode">
                              <l key="dimensionOids" refId="3440" ln="1" eid="DimensionOid">
                                <cust clsId="DimensionOid">564F435F413031-45-33303630353230303032---</cust>
                              </l>
                              <l key="AdHocParamDimensionOids" refId="3441" ln="0" eid="DimensionOid"/>
                              <be key="data" refId="3442" clsId="FilterNodeData">
                                <ref key="filterNode" refId="3439"/>
                                <s key="dim">VOC_A01</s>
                                <i key="segmentLevel">0</i>
                                <ref key="segment" refId="22"/>
                                <b key="placeHolder">N</b>
                                <ref key="weight" refId="23"/>
                                <be key="textMatchingCondition" refId="344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44"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19</cust>
                              <i key="index">0</i>
                              <ref key="parent" refId="3343"/>
                            </be>
                            <be refId="3445" clsId="FilterNode">
                              <l key="dimensionOids" refId="3446" ln="1" eid="DimensionOid">
                                <cust clsId="DimensionOid">564F435F413031-45-33303630353330303032---</cust>
                              </l>
                              <l key="AdHocParamDimensionOids" refId="3447" ln="0" eid="DimensionOid"/>
                              <be key="data" refId="3448" clsId="FilterNodeData">
                                <ref key="filterNode" refId="3445"/>
                                <s key="dim">VOC_A01</s>
                                <i key="segmentLevel">0</i>
                                <ref key="segment" refId="22"/>
                                <b key="placeHolder">N</b>
                                <ref key="weight" refId="23"/>
                                <be key="textMatchingCondition" refId="344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50"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20</cust>
                              <i key="index">0</i>
                              <ref key="parent" refId="3343"/>
                            </be>
                            <be refId="3451" clsId="FilterNode">
                              <l key="dimensionOids" refId="3452" ln="1" eid="DimensionOid">
                                <cust clsId="DimensionOid">564F435F413031-45-33303630353630303032---</cust>
                              </l>
                              <l key="AdHocParamDimensionOids" refId="3453" ln="0" eid="DimensionOid"/>
                              <be key="data" refId="3454" clsId="FilterNodeData">
                                <ref key="filterNode" refId="3451"/>
                                <s key="dim">VOC_A01</s>
                                <i key="segmentLevel">0</i>
                                <ref key="segment" refId="22"/>
                                <b key="placeHolder">N</b>
                                <ref key="weight" refId="23"/>
                                <be key="textMatchingCondition" refId="34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56"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21</cust>
                              <i key="index">0</i>
                              <ref key="parent" refId="3343"/>
                            </be>
                            <be refId="3457" clsId="FilterNode">
                              <l key="dimensionOids" refId="3458" ln="1" eid="DimensionOid">
                                <cust clsId="DimensionOid">564F435F413031-45-33303630353730303032---</cust>
                              </l>
                              <l key="AdHocParamDimensionOids" refId="3459" ln="0" eid="DimensionOid"/>
                              <be key="data" refId="3460" clsId="FilterNodeData">
                                <ref key="filterNode" refId="3457"/>
                                <s key="dim">VOC_A01</s>
                                <i key="segmentLevel">0</i>
                                <ref key="segment" refId="22"/>
                                <b key="placeHolder">N</b>
                                <ref key="weight" refId="23"/>
                                <be key="textMatchingCondition" refId="34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62"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22</cust>
                              <i key="index">0</i>
                              <ref key="parent" refId="3343"/>
                            </be>
                            <be refId="3463" clsId="FilterNode">
                              <l key="dimensionOids" refId="3464" ln="1" eid="DimensionOid">
                                <cust clsId="DimensionOid">564F435F413031-45-33303630363134303032---</cust>
                              </l>
                              <l key="AdHocParamDimensionOids" refId="3465" ln="0" eid="DimensionOid"/>
                              <be key="data" refId="3466" clsId="FilterNodeData">
                                <ref key="filterNode" refId="3463"/>
                                <s key="dim">VOC_A01</s>
                                <i key="segmentLevel">0</i>
                                <ref key="segment" refId="22"/>
                                <b key="placeHolder">N</b>
                                <ref key="weight" refId="23"/>
                                <be key="textMatchingCondition" refId="34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68" keid="SYS_STR" veid="EFReportingNodeType">
                                  <key>
                                    <s>564F435F413031-45-33303630363134303032---</s>
                                  </key>
                                  <val>
                                    <ref refId="55"/>
                                  </val>
                                </m>
                                <b key="multiSelection">N</b>
                              </be>
                              <cust key="id" clsId="FilterOid">23</cust>
                              <i key="index">0</i>
                              <ref key="parent" refId="3343"/>
                            </be>
                            <be refId="3469" clsId="FilterNode">
                              <l key="dimensionOids" refId="3470" ln="1" eid="DimensionOid">
                                <cust clsId="DimensionOid">564F435F413031-45-33303630363234303032---</cust>
                              </l>
                              <l key="AdHocParamDimensionOids" refId="3471" ln="0" eid="DimensionOid"/>
                              <be key="data" refId="3472" clsId="FilterNodeData">
                                <ref key="filterNode" refId="3469"/>
                                <s key="dim">VOC_A01</s>
                                <i key="segmentLevel">0</i>
                                <ref key="segment" refId="22"/>
                                <b key="placeHolder">N</b>
                                <ref key="weight" refId="23"/>
                                <be key="textMatchingCondition" refId="347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74" keid="SYS_STR" veid="EFReportingNodeType">
                                  <key>
                                    <s>564F435F413031-45-33303630363234303032---</s>
                                  </key>
                                  <val>
                                    <ref refId="55"/>
                                  </val>
                                </m>
                                <b key="multiSelection">N</b>
                              </be>
                              <cust key="id" clsId="FilterOid">24</cust>
                              <i key="index">0</i>
                              <ref key="parent" refId="3343"/>
                            </be>
                            <be refId="3475" clsId="FilterNode">
                              <l key="dimensionOids" refId="3476" ln="0" eid="DimensionOid"/>
                              <l key="AdHocParamDimensionOids" refId="3477" ln="0" eid="DimensionOid"/>
                              <be key="data" refId="3478" clsId="FilterNodeData">
                                <ref key="filterNode" refId="3475"/>
                                <s key="dim">VOC_A01</s>
                                <i key="segmentLevel">0</i>
                                <ref key="segment" refId="22"/>
                                <be key="reportingFormula" refId="3479" clsId="ReportingFormula">
                                  <b key="serverFormula">N</b>
                                  <b key="formulaRule">S</b>
                                  <s key="formula">
                                    Sum({17}:{24})
                                    <ch cod="0a"/>
                                  </s>
                                </be>
                                <be key="dictionaryHeader" refId="3480" clsId="MultiDesc">
                                  <a key="desc" refId="3481" ln="4" eid="SYS_STR">
                                    <s>FV adjustments derivatives</s>
                                    <s>FV adjustments derivatives</s>
                                    <nl/>
                                    <nl/>
                                  </a>
                                </be>
                                <b key="placeHolder">S</b>
                                <ref key="weight" refId="23"/>
                                <be key="textMatchingCondition" refId="348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483" keid="SYS_STR" veid="EFReportingNodeType">
                                  <key>
                                    <s>24</s>
                                  </key>
                                  <val>
                                    <ref refId="55"/>
                                  </val>
                                </m>
                                <b key="multiSelection">N</b>
                              </be>
                              <cust key="id" clsId="FilterOid">29</cust>
                              <s key="cod">PH</s>
                              <s key="desc"/>
                              <i key="index">0</i>
                              <ref key="parent" refId="3343"/>
                            </be>
                            <be refId="3484" clsId="FilterNode">
                              <l key="dimensionOids" refId="3485" ln="1" eid="DimensionOid">
                                <cust clsId="DimensionOid">564F435F413031-45-33303639313830303032---</cust>
                              </l>
                              <l key="AdHocParamDimensionOids" refId="3486" ln="0" eid="DimensionOid"/>
                              <be key="data" refId="3487" clsId="FilterNodeData">
                                <ref key="filterNode" refId="3484"/>
                                <s key="dim">VOC_A01</s>
                                <i key="segmentLevel">0</i>
                                <ref key="segment" refId="22"/>
                                <b key="placeHolder">N</b>
                                <ref key="weight" refId="23"/>
                                <be key="textMatchingCondition" refId="348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89" keid="SYS_STR" veid="EFReportingNodeType">
                                  <key>
                                    <s>564F435F413031-45-33303639313830303032---</s>
                                  </key>
                                  <val>
                                    <ref refId="55"/>
                                  </val>
                                </m>
                                <b key="multiSelection">N</b>
                              </be>
                              <cust key="id" clsId="FilterOid">25</cust>
                              <i key="index">0</i>
                              <ref key="parent" refId="3343"/>
                            </be>
                            <be refId="3490" clsId="FilterNode">
                              <l key="dimensionOids" refId="3491" ln="1" eid="DimensionOid">
                                <cust clsId="DimensionOid">564F435F413031-45-33303630323130303032---</cust>
                              </l>
                              <l key="AdHocParamDimensionOids" refId="3492" ln="0" eid="DimensionOid"/>
                              <be key="data" refId="3493" clsId="FilterNodeData">
                                <ref key="filterNode" refId="3490"/>
                                <s key="dim">VOC_A01</s>
                                <i key="segmentLevel">0</i>
                                <ref key="segment" refId="22"/>
                                <b key="placeHolder">N</b>
                                <ref key="weight" refId="23"/>
                                <be key="textMatchingCondition" refId="349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495" keid="SYS_STR" veid="EFReportingNodeType">
                                  <key>
                                    <s>564F435F413031-45-33303630323130303032---</s>
                                  </key>
                                  <val>
                                    <ref refId="55"/>
                                  </val>
                                </m>
                                <b key="multiSelection">N</b>
                              </be>
                              <cust key="id" clsId="FilterOid">8</cust>
                              <i key="index">0</i>
                              <ref key="parent" refId="3343"/>
                            </be>
                            <be refId="3496" clsId="FilterNode">
                              <l key="dimensionOids" refId="3497" ln="1" eid="DimensionOid">
                                <cust clsId="DimensionOid">564F435F413031-45-33303630343036303032---</cust>
                              </l>
                              <l key="AdHocParamDimensionOids" refId="3498" ln="0" eid="DimensionOid"/>
                              <be key="data" refId="3499" clsId="FilterNodeData">
                                <ref key="filterNode" refId="3496"/>
                                <s key="dim">VOC_A01</s>
                                <i key="segmentLevel">0</i>
                                <ref key="segment" refId="22"/>
                                <b key="placeHolder">N</b>
                                <ref key="weight" refId="23"/>
                                <be key="textMatchingCondition" refId="350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501" keid="SYS_STR" veid="EFReportingNodeType">
                                  <key>
                                    <s>564F435F413031-45-33303630343036303032---</s>
                                  </key>
                                  <val>
                                    <ref refId="55"/>
                                  </val>
                                  <key>
                                    <s>564F435F413031-45-33303630343034303032---</s>
                                  </key>
                                  <val>
                                    <ref refId="55"/>
                                  </val>
                                  <key>
                                    <s>564F435F413031-4E-33303630333030303030---</s>
                                  </key>
                                  <val>
                                    <ref refId="55"/>
                                  </val>
                                </m>
                                <b key="multiSelection">N</b>
                              </be>
                              <cust key="id" clsId="FilterOid">16</cust>
                              <i key="index">0</i>
                              <ref key="parent" refId="3343"/>
                            </be>
                            <be refId="3502" clsId="FilterNode">
                              <l key="dimensionOids" refId="3503" ln="1" eid="DimensionOid">
                                <cust clsId="DimensionOid">564F435F413031-45-33303630343034303032---</cust>
                              </l>
                              <l key="AdHocParamDimensionOids" refId="3504" ln="0" eid="DimensionOid"/>
                              <be key="data" refId="3505" clsId="FilterNodeData">
                                <ref key="filterNode" refId="3502"/>
                                <s key="dim">VOC_A01</s>
                                <i key="segmentLevel">0</i>
                                <ref key="segment" refId="22"/>
                                <b key="placeHolder">N</b>
                                <ref key="weight" refId="23"/>
                                <be key="textMatchingCondition" refId="350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3507" keid="SYS_STR" veid="EFReportingNodeType">
                                  <key>
                                    <s>564F435F413031-45-33303630343036303032---</s>
                                  </key>
                                  <val>
                                    <ref refId="55"/>
                                  </val>
                                  <key>
                                    <s>564F435F413031-45-33303630343034303032---</s>
                                  </key>
                                  <val>
                                    <ref refId="55"/>
                                  </val>
                                  <key>
                                    <s>564F435F413031-4E-33303630333030303030---</s>
                                  </key>
                                  <val>
                                    <ref refId="55"/>
                                  </val>
                                </m>
                                <b key="multiSelection">N</b>
                              </be>
                              <cust key="id" clsId="FilterOid">15</cust>
                              <i key="index">0</i>
                              <ref key="parent" refId="3343"/>
                            </be>
                            <be refId="3508" clsId="FilterNode">
                              <l key="dimensionOids" refId="3509" ln="0" eid="DimensionOid"/>
                              <l key="AdHocParamDimensionOids" refId="3510" ln="0" eid="DimensionOid"/>
                              <be key="data" refId="3511" clsId="FilterNodeData">
                                <ref key="filterNode" refId="3508"/>
                                <s key="dim">VOC_A01</s>
                                <i key="segmentLevel">0</i>
                                <ref key="segment" refId="22"/>
                                <be key="reportingFormula" refId="3512" clsId="ReportingFormula">
                                  <b key="serverFormula">N</b>
                                  <b key="formulaRule">S</b>
                                  <s key="formula">Sum({25}:{15})</s>
                                </be>
                                <be key="dictionaryHeader" refId="3513" clsId="MultiDesc">
                                  <a key="desc" refId="3514" ln="4" eid="SYS_STR">
                                    <s>Others</s>
                                    <s>Others</s>
                                    <nl/>
                                    <nl/>
                                  </a>
                                </be>
                                <b key="placeHolder">S</b>
                                <ref key="weight" refId="23"/>
                                <be key="textMatchingCondition" refId="351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516" keid="SYS_STR" veid="EFReportingNodeType">
                                  <key>
                                    <s>15</s>
                                  </key>
                                  <val>
                                    <ref refId="55"/>
                                  </val>
                                </m>
                                <b key="multiSelection">N</b>
                              </be>
                              <cust key="id" clsId="FilterOid">28</cust>
                              <s key="cod">PH</s>
                              <s key="desc"/>
                              <i key="index">0</i>
                              <ref key="parent" refId="3343"/>
                            </be>
                          </l>
                        </be>
                        <i key="segmentLevel">0</i>
                        <ref key="segment" refId="22"/>
                        <b key="placeHolder">N</b>
                        <ref key="weight" refId="23"/>
                        <be key="textMatchingCondition" refId="351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3518" ln="118" eid="Framework.com.tagetik.trees.INode,framework">
                        <be refId="3519" clsId="FilterNode">
                          <l key="dimensionOids" refId="3520" ln="0" eid="DimensionOid"/>
                          <l key="AdHocParamDimensionOids" refId="3521" ln="0" eid="DimensionOid"/>
                          <be key="data" refId="3522" clsId="FilterNodeData">
                            <ref key="filterNode" refId="3519"/>
                            <s key="dim">VOC_A01</s>
                            <i key="segmentLevel">0</i>
                            <ref key="segment" refId="22"/>
                            <be key="dictionaryHeader" refId="3523" clsId="MultiDesc">
                              <a key="desc" refId="3524" ln="4" eid="SYS_STR">
                                <s>SALES</s>
                                <s>SALES</s>
                                <nl/>
                                <nl/>
                              </a>
                            </be>
                            <b key="placeHolder">S</b>
                            <ref key="weight" refId="23"/>
                            <be key="textMatchingCondition" refId="3525" clsId="TextMatchingCondition">
                              <ref key="op" refId="25"/>
                              <s key="val"/>
                            </be>
                            <ref key="change" refId="26"/>
                            <ref key="dataType" refId="27"/>
                            <b key="prevailingDataType">N</b>
                            <ref key="editability" refId="28"/>
                            <b key="signChange">N</b>
                            <b key="nativeSignChange">N</b>
                            <l key="nav" refId="3526" ln="0" eid="ScenarioModifierValue"/>
                            <i key="sco">0</i>
                            <b key="applyFiltersForForcedScenarioPeriodoMap">N</b>
                            <b key="lineSplit">N</b>
                            <b key="addRCRow">N</b>
                            <b key="complementary">N</b>
                            <ref key="periodicCalculation" refId="29"/>
                            <b key="breakLevelSubtotal">N</b>
                            <b key="alreadyDrilled">N</b>
                            <m key="nodeTypes" refId="3527" keid="SYS_STR" veid="EFReportingNodeType">
                              <key>
                                <s>30</s>
                              </key>
                              <val>
                                <ref refId="55"/>
                              </val>
                            </m>
                            <b key="multiSelection">N</b>
                          </be>
                          <cust key="id" clsId="FilterOid">66</cust>
                          <s key="cod"/>
                          <s key="desc"/>
                          <i key="index">0</i>
                          <l key="children" refId="3528" ln="0" eid="Framework.com.tagetik.trees.INode,framework"/>
                          <ref key="parent" refId="3339"/>
                        </be>
                        <be refId="3529" clsId="FilterNode">
                          <l key="dimensionOids" refId="3530" ln="1" eid="DimensionOid">
                            <cust clsId="DimensionOid">564F435F413031-45-33303031313131303032---</cust>
                          </l>
                          <l key="AdHocParamDimensionOids" refId="3531" ln="0" eid="DimensionOid"/>
                          <be key="data" refId="3532" clsId="FilterNodeData">
                            <ref key="filterNode" refId="3529"/>
                            <s key="dim">VOC_A01</s>
                            <i key="segmentLevel">0</i>
                            <ref key="segment" refId="22"/>
                            <b key="placeHolder">N</b>
                            <ref key="weight" refId="23"/>
                            <be key="textMatchingCondition" refId="3533" clsId="TextMatchingCondition">
                              <ref key="op" refId="25"/>
                              <s key="val"/>
                            </be>
                            <ref key="change" refId="26"/>
                            <ref key="dataType" refId="27"/>
                            <b key="prevailingDataType">N</b>
                            <ref key="editability" refId="28"/>
                            <b key="signChange">N</b>
                            <b key="nativeSignChange">N</b>
                            <l key="nav" refId="3534" ln="0" eid="ScenarioModifierValue"/>
                            <i key="sco">0</i>
                            <b key="applyFiltersForForcedScenarioPeriodoMap">N</b>
                            <b key="lineSplit">N</b>
                            <b key="addRCRow">N</b>
                            <b key="complementary">N</b>
                            <ref key="periodicCalculation" refId="53"/>
                            <b key="breakLevelSubtotal">N</b>
                            <b key="alreadyDrilled">N</b>
                            <m key="nodeTypes" refId="3535" keid="SYS_STR" veid="EFReportingNodeType">
                              <key>
                                <s>564F435F413031-45-33303031313131303032---</s>
                              </key>
                              <val>
                                <ref refId="55"/>
                              </val>
                            </m>
                            <b key="multiSelection">N</b>
                          </be>
                          <cust key="id" clsId="FilterOid">30</cust>
                          <s key="cod"/>
                          <s key="desc"/>
                          <i key="index">1</i>
                          <l key="children" refId="3536" ln="0" eid="Framework.com.tagetik.trees.INode,framework"/>
                          <ref key="parent" refId="3339"/>
                        </be>
                        <be refId="3537" clsId="FilterNode">
                          <l key="dimensionOids" refId="3538" ln="1" eid="DimensionOid">
                            <cust clsId="DimensionOid">564F435F413031-45-33303031313231303032---</cust>
                          </l>
                          <l key="AdHocParamDimensionOids" refId="3539" ln="0" eid="DimensionOid"/>
                          <be key="data" refId="3540" clsId="FilterNodeData">
                            <ref key="filterNode" refId="3537"/>
                            <s key="dim">VOC_A01</s>
                            <i key="segmentLevel">0</i>
                            <ref key="segment" refId="22"/>
                            <b key="placeHolder">N</b>
                            <ref key="weight" refId="23"/>
                            <be key="textMatchingCondition" refId="3541" clsId="TextMatchingCondition">
                              <ref key="op" refId="25"/>
                              <s key="val"/>
                            </be>
                            <ref key="change" refId="26"/>
                            <ref key="dataType" refId="27"/>
                            <b key="prevailingDataType">N</b>
                            <ref key="editability" refId="28"/>
                            <b key="signChange">N</b>
                            <b key="nativeSignChange">N</b>
                            <l key="nav" refId="3542" ln="0" eid="ScenarioModifierValue"/>
                            <i key="sco">0</i>
                            <b key="applyFiltersForForcedScenarioPeriodoMap">N</b>
                            <b key="lineSplit">N</b>
                            <b key="addRCRow">N</b>
                            <b key="complementary">N</b>
                            <ref key="periodicCalculation" refId="53"/>
                            <b key="breakLevelSubtotal">N</b>
                            <b key="alreadyDrilled">N</b>
                            <m key="nodeTypes" refId="3543" keid="SYS_STR" veid="EFReportingNodeType">
                              <key>
                                <s>564F435F413031-45-33303031313231303032---</s>
                              </key>
                              <val>
                                <ref refId="55"/>
                              </val>
                            </m>
                            <b key="multiSelection">N</b>
                          </be>
                          <cust key="id" clsId="FilterOid">31</cust>
                          <s key="cod"/>
                          <s key="desc"/>
                          <i key="index">2</i>
                          <l key="children" refId="3544" ln="0" eid="Framework.com.tagetik.trees.INode,framework"/>
                          <ref key="parent" refId="3339"/>
                        </be>
                        <be refId="3545" clsId="FilterNode">
                          <l key="dimensionOids" refId="3546" ln="1" eid="DimensionOid">
                            <cust clsId="DimensionOid">564F435F413031-45-33303031313430303032---</cust>
                          </l>
                          <l key="AdHocParamDimensionOids" refId="3547" ln="0" eid="DimensionOid"/>
                          <be key="data" refId="3548" clsId="FilterNodeData">
                            <ref key="filterNode" refId="3545"/>
                            <s key="dim">VOC_A01</s>
                            <i key="segmentLevel">0</i>
                            <ref key="segment" refId="22"/>
                            <b key="placeHolder">N</b>
                            <ref key="weight" refId="23"/>
                            <be key="textMatchingCondition" refId="3549" clsId="TextMatchingCondition">
                              <ref key="op" refId="25"/>
                              <s key="val"/>
                            </be>
                            <ref key="change" refId="26"/>
                            <ref key="dataType" refId="27"/>
                            <b key="prevailingDataType">N</b>
                            <ref key="editability" refId="28"/>
                            <b key="signChange">N</b>
                            <b key="nativeSignChange">N</b>
                            <l key="nav" refId="3550" ln="0" eid="ScenarioModifierValue"/>
                            <i key="sco">0</i>
                            <b key="applyFiltersForForcedScenarioPeriodoMap">N</b>
                            <b key="lineSplit">N</b>
                            <b key="addRCRow">N</b>
                            <b key="complementary">N</b>
                            <ref key="periodicCalculation" refId="53"/>
                            <b key="breakLevelSubtotal">N</b>
                            <b key="alreadyDrilled">N</b>
                            <m key="nodeTypes" refId="3551"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32</cust>
                          <s key="cod"/>
                          <s key="desc"/>
                          <i key="index">3</i>
                          <l key="children" refId="3552" ln="0" eid="Framework.com.tagetik.trees.INode,framework"/>
                          <ref key="parent" refId="3339"/>
                        </be>
                        <be refId="3553" clsId="FilterNode">
                          <l key="dimensionOids" refId="3554" ln="1" eid="DimensionOid">
                            <cust clsId="DimensionOid">564F435F413031-45-33303031313530303032---</cust>
                          </l>
                          <l key="AdHocParamDimensionOids" refId="3555" ln="0" eid="DimensionOid"/>
                          <be key="data" refId="3556" clsId="FilterNodeData">
                            <ref key="filterNode" refId="3553"/>
                            <s key="dim">VOC_A01</s>
                            <i key="segmentLevel">0</i>
                            <ref key="segment" refId="22"/>
                            <b key="placeHolder">N</b>
                            <ref key="weight" refId="23"/>
                            <be key="textMatchingCondition" refId="3557" clsId="TextMatchingCondition">
                              <ref key="op" refId="25"/>
                              <s key="val"/>
                            </be>
                            <ref key="change" refId="26"/>
                            <ref key="dataType" refId="27"/>
                            <b key="prevailingDataType">N</b>
                            <ref key="editability" refId="28"/>
                            <b key="signChange">N</b>
                            <b key="nativeSignChange">N</b>
                            <l key="nav" refId="3558" ln="0" eid="ScenarioModifierValue"/>
                            <i key="sco">0</i>
                            <b key="applyFiltersForForcedScenarioPeriodoMap">N</b>
                            <b key="lineSplit">N</b>
                            <b key="addRCRow">N</b>
                            <b key="complementary">N</b>
                            <ref key="periodicCalculation" refId="53"/>
                            <b key="breakLevelSubtotal">N</b>
                            <b key="alreadyDrilled">N</b>
                            <m key="nodeTypes" refId="3559"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33</cust>
                          <s key="cod"/>
                          <s key="desc"/>
                          <i key="index">4</i>
                          <l key="children" refId="3560" ln="0" eid="Framework.com.tagetik.trees.INode,framework"/>
                          <ref key="parent" refId="3339"/>
                        </be>
                        <be refId="3561" clsId="FilterNode">
                          <l key="dimensionOids" refId="3562" ln="1" eid="DimensionOid">
                            <cust clsId="DimensionOid">564F435F413031-45-33303031313630303032---</cust>
                          </l>
                          <l key="AdHocParamDimensionOids" refId="3563" ln="0" eid="DimensionOid"/>
                          <be key="data" refId="3564" clsId="FilterNodeData">
                            <ref key="filterNode" refId="3561"/>
                            <s key="dim">VOC_A01</s>
                            <i key="segmentLevel">0</i>
                            <ref key="segment" refId="22"/>
                            <b key="placeHolder">N</b>
                            <ref key="weight" refId="23"/>
                            <be key="textMatchingCondition" refId="3565" clsId="TextMatchingCondition">
                              <ref key="op" refId="25"/>
                              <s key="val"/>
                            </be>
                            <ref key="change" refId="26"/>
                            <ref key="dataType" refId="27"/>
                            <b key="prevailingDataType">N</b>
                            <ref key="editability" refId="28"/>
                            <b key="signChange">N</b>
                            <b key="nativeSignChange">N</b>
                            <l key="nav" refId="3566" ln="0" eid="ScenarioModifierValue"/>
                            <i key="sco">0</i>
                            <b key="applyFiltersForForcedScenarioPeriodoMap">N</b>
                            <b key="lineSplit">N</b>
                            <b key="addRCRow">N</b>
                            <b key="complementary">N</b>
                            <ref key="periodicCalculation" refId="53"/>
                            <b key="breakLevelSubtotal">N</b>
                            <b key="alreadyDrilled">N</b>
                            <m key="nodeTypes" refId="3567"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34</cust>
                          <s key="cod"/>
                          <s key="desc"/>
                          <i key="index">5</i>
                          <l key="children" refId="3568" ln="0" eid="Framework.com.tagetik.trees.INode,framework"/>
                          <ref key="parent" refId="3339"/>
                        </be>
                        <be refId="3569" clsId="FilterNode">
                          <l key="dimensionOids" refId="3570" ln="1" eid="DimensionOid">
                            <cust clsId="DimensionOid">564F435F413031-45-33303031313730303032---</cust>
                          </l>
                          <l key="AdHocParamDimensionOids" refId="3571" ln="0" eid="DimensionOid"/>
                          <be key="data" refId="3572" clsId="FilterNodeData">
                            <ref key="filterNode" refId="3569"/>
                            <s key="dim">VOC_A01</s>
                            <i key="segmentLevel">0</i>
                            <ref key="segment" refId="22"/>
                            <b key="placeHolder">N</b>
                            <ref key="weight" refId="23"/>
                            <be key="textMatchingCondition" refId="3573" clsId="TextMatchingCondition">
                              <ref key="op" refId="25"/>
                              <s key="val"/>
                            </be>
                            <ref key="change" refId="26"/>
                            <ref key="dataType" refId="27"/>
                            <b key="prevailingDataType">N</b>
                            <ref key="editability" refId="28"/>
                            <b key="signChange">N</b>
                            <b key="nativeSignChange">N</b>
                            <l key="nav" refId="3574" ln="0" eid="ScenarioModifierValue"/>
                            <i key="sco">0</i>
                            <b key="applyFiltersForForcedScenarioPeriodoMap">N</b>
                            <b key="lineSplit">N</b>
                            <b key="addRCRow">N</b>
                            <b key="complementary">N</b>
                            <ref key="periodicCalculation" refId="53"/>
                            <b key="breakLevelSubtotal">N</b>
                            <b key="alreadyDrilled">N</b>
                            <m key="nodeTypes" refId="3575"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35</cust>
                          <s key="cod"/>
                          <s key="desc"/>
                          <i key="index">6</i>
                          <l key="children" refId="3576" ln="0" eid="Framework.com.tagetik.trees.INode,framework"/>
                          <ref key="parent" refId="3339"/>
                        </be>
                        <be refId="3577" clsId="FilterNode">
                          <l key="dimensionOids" refId="3578" ln="1" eid="DimensionOid">
                            <cust clsId="DimensionOid">564F435F413031-45-33303031313830303032---</cust>
                          </l>
                          <l key="AdHocParamDimensionOids" refId="3579" ln="0" eid="DimensionOid"/>
                          <be key="data" refId="3580" clsId="FilterNodeData">
                            <ref key="filterNode" refId="3577"/>
                            <s key="dim">VOC_A01</s>
                            <i key="segmentLevel">0</i>
                            <ref key="segment" refId="22"/>
                            <b key="placeHolder">N</b>
                            <ref key="weight" refId="23"/>
                            <be key="textMatchingCondition" refId="3581" clsId="TextMatchingCondition">
                              <ref key="op" refId="25"/>
                              <s key="val"/>
                            </be>
                            <ref key="change" refId="26"/>
                            <ref key="dataType" refId="27"/>
                            <b key="prevailingDataType">N</b>
                            <ref key="editability" refId="28"/>
                            <b key="signChange">N</b>
                            <b key="nativeSignChange">N</b>
                            <l key="nav" refId="3582" ln="0" eid="ScenarioModifierValue"/>
                            <i key="sco">0</i>
                            <b key="applyFiltersForForcedScenarioPeriodoMap">N</b>
                            <b key="lineSplit">N</b>
                            <b key="addRCRow">N</b>
                            <b key="complementary">N</b>
                            <ref key="periodicCalculation" refId="53"/>
                            <b key="breakLevelSubtotal">N</b>
                            <b key="alreadyDrilled">N</b>
                            <m key="nodeTypes" refId="3583"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36</cust>
                          <s key="cod"/>
                          <s key="desc"/>
                          <i key="index">7</i>
                          <l key="children" refId="3584" ln="0" eid="Framework.com.tagetik.trees.INode,framework"/>
                          <ref key="parent" refId="3339"/>
                        </be>
                        <be refId="3585" clsId="FilterNode">
                          <l key="dimensionOids" refId="3586" ln="0" eid="DimensionOid"/>
                          <l key="AdHocParamDimensionOids" refId="3587" ln="0" eid="DimensionOid"/>
                          <be key="data" refId="3588" clsId="FilterNodeData">
                            <ref key="filterNode" refId="3585"/>
                            <s key="dim">VOC_A01</s>
                            <i key="segmentLevel">0</i>
                            <ref key="segment" refId="22"/>
                            <be key="reportingFormula" refId="3589" clsId="ReportingFormula">
                              <b key="serverFormula">N</b>
                              <b key="formulaRule">S</b>
                              <s key="formula">Sum({30}:{36})</s>
                            </be>
                            <be key="dictionaryHeader" refId="3590" clsId="MultiDesc">
                              <a key="desc" refId="3591" ln="4" eid="SYS_STR">
                                <s>Total sales non op</s>
                                <s>Total sales non op</s>
                                <nl/>
                                <nl/>
                              </a>
                            </be>
                            <b key="placeHolder">S</b>
                            <ref key="weight" refId="23"/>
                            <be key="textMatchingCondition" refId="3592" clsId="TextMatchingCondition">
                              <ref key="op" refId="25"/>
                              <s key="val"/>
                            </be>
                            <ref key="change" refId="26"/>
                            <ref key="dataType" refId="27"/>
                            <b key="prevailingDataType">N</b>
                            <ref key="editability" refId="28"/>
                            <b key="signChange">N</b>
                            <b key="nativeSignChange">N</b>
                            <l key="nav" refId="3593" ln="0" eid="ScenarioModifierValue"/>
                            <i key="sco">0</i>
                            <b key="applyFiltersForForcedScenarioPeriodoMap">N</b>
                            <b key="lineSplit">N</b>
                            <b key="addRCRow">N</b>
                            <b key="complementary">N</b>
                            <ref key="periodicCalculation" refId="29"/>
                            <b key="breakLevelSubtotal">N</b>
                            <b key="alreadyDrilled">N</b>
                            <m key="nodeTypes" refId="3594" keid="SYS_STR" veid="EFReportingNodeType">
                              <key>
                                <s>36</s>
                              </key>
                              <val>
                                <ref refId="55"/>
                              </val>
                            </m>
                            <b key="multiSelection">N</b>
                          </be>
                          <cust key="id" clsId="FilterOid">37</cust>
                          <s key="cod"/>
                          <s key="desc"/>
                          <i key="index">8</i>
                          <l key="children" refId="3595" ln="0" eid="Framework.com.tagetik.trees.INode,framework"/>
                          <ref key="parent" refId="3339"/>
                        </be>
                        <be refId="3596" clsId="FilterNode">
                          <l key="dimensionOids" refId="3597" ln="0" eid="DimensionOid"/>
                          <l key="AdHocParamDimensionOids" refId="3598" ln="0" eid="DimensionOid"/>
                          <be key="data" refId="3599" clsId="FilterNodeData">
                            <ref key="filterNode" refId="3596"/>
                            <s key="dim">VOC_A01</s>
                            <i key="segmentLevel">0</i>
                            <ref key="segment" refId="22"/>
                            <b key="placeHolder">S</b>
                            <ref key="weight" refId="23"/>
                            <be key="textMatchingCondition" refId="3600" clsId="TextMatchingCondition">
                              <ref key="op" refId="25"/>
                              <s key="val"/>
                            </be>
                            <ref key="change" refId="26"/>
                            <ref key="dataType" refId="27"/>
                            <b key="prevailingDataType">N</b>
                            <ref key="editability" refId="28"/>
                            <b key="signChange">N</b>
                            <b key="nativeSignChange">N</b>
                            <l key="nav" refId="3601" ln="0" eid="ScenarioModifierValue"/>
                            <i key="sco">0</i>
                            <b key="applyFiltersForForcedScenarioPeriodoMap">N</b>
                            <b key="lineSplit">N</b>
                            <b key="addRCRow">N</b>
                            <b key="complementary">N</b>
                            <ref key="periodicCalculation" refId="29"/>
                            <b key="breakLevelSubtotal">N</b>
                            <b key="alreadyDrilled">N</b>
                            <m key="nodeTypes" refId="3602" keid="SYS_STR" veid="EFReportingNodeType">
                              <key>
                                <s>37</s>
                              </key>
                              <val>
                                <ref refId="55"/>
                              </val>
                            </m>
                            <b key="multiSelection">N</b>
                          </be>
                          <cust key="id" clsId="FilterOid">39</cust>
                          <s key="cod"/>
                          <s key="desc"/>
                          <i key="index">9</i>
                          <l key="children" refId="3603" ln="0" eid="Framework.com.tagetik.trees.INode,framework"/>
                          <ref key="parent" refId="3339"/>
                        </be>
                        <be refId="3604" clsId="FilterNode">
                          <l key="dimensionOids" refId="3605" ln="0" eid="DimensionOid"/>
                          <l key="AdHocParamDimensionOids" refId="3606" ln="0" eid="DimensionOid"/>
                          <be key="data" refId="3607" clsId="FilterNodeData">
                            <ref key="filterNode" refId="3604"/>
                            <s key="dim">VOC_A01</s>
                            <i key="segmentLevel">0</i>
                            <ref key="segment" refId="22"/>
                            <be key="dictionaryHeader" refId="3608" clsId="MultiDesc">
                              <a key="desc" refId="3609" ln="4" eid="SYS_STR">
                                <s>OTHER OPERATING INCOME</s>
                                <s>OTHER OPERATING INCOME</s>
                                <nl/>
                                <nl/>
                              </a>
                            </be>
                            <b key="placeHolder">S</b>
                            <ref key="weight" refId="23"/>
                            <be key="textMatchingCondition" refId="3610" clsId="TextMatchingCondition">
                              <ref key="op" refId="25"/>
                              <s key="val"/>
                            </be>
                            <ref key="change" refId="26"/>
                            <ref key="dataType" refId="27"/>
                            <b key="prevailingDataType">N</b>
                            <ref key="editability" refId="28"/>
                            <b key="signChange">N</b>
                            <b key="nativeSignChange">N</b>
                            <l key="nav" refId="3611" ln="0" eid="ScenarioModifierValue"/>
                            <i key="sco">0</i>
                            <b key="applyFiltersForForcedScenarioPeriodoMap">N</b>
                            <b key="lineSplit">N</b>
                            <b key="addRCRow">N</b>
                            <b key="complementary">N</b>
                            <ref key="periodicCalculation" refId="29"/>
                            <b key="breakLevelSubtotal">N</b>
                            <b key="alreadyDrilled">N</b>
                            <m key="nodeTypes" refId="3612" keid="SYS_STR" veid="EFReportingNodeType">
                              <key>
                                <s>37</s>
                              </key>
                              <val>
                                <ref refId="55"/>
                              </val>
                            </m>
                            <b key="multiSelection">N</b>
                          </be>
                          <cust key="id" clsId="FilterOid">38</cust>
                          <s key="cod"/>
                          <s key="desc"/>
                          <i key="index">10</i>
                          <l key="children" refId="3613" ln="0" eid="Framework.com.tagetik.trees.INode,framework"/>
                          <ref key="parent" refId="3339"/>
                        </be>
                        <be refId="3614" clsId="FilterNode">
                          <l key="dimensionOids" refId="3615" ln="1" eid="DimensionOid">
                            <cust clsId="DimensionOid">564F435F413031-45-33303630333530303032---</cust>
                          </l>
                          <l key="AdHocParamDimensionOids" refId="3616" ln="0" eid="DimensionOid"/>
                          <be key="data" refId="3617" clsId="FilterNodeData">
                            <ref key="filterNode" refId="3614"/>
                            <s key="dim">VOC_A01</s>
                            <i key="segmentLevel">0</i>
                            <ref key="segment" refId="22"/>
                            <b key="placeHolder">N</b>
                            <ref key="weight" refId="23"/>
                            <be key="textMatchingCondition" refId="3618" clsId="TextMatchingCondition">
                              <ref key="op" refId="25"/>
                              <s key="val"/>
                            </be>
                            <ref key="change" refId="26"/>
                            <ref key="dataType" refId="27"/>
                            <b key="prevailingDataType">N</b>
                            <ref key="editability" refId="28"/>
                            <b key="signChange">N</b>
                            <b key="nativeSignChange">N</b>
                            <l key="nav" refId="3619" ln="0" eid="ScenarioModifierValue"/>
                            <i key="sco">0</i>
                            <b key="applyFiltersForForcedScenarioPeriodoMap">N</b>
                            <b key="lineSplit">N</b>
                            <b key="addRCRow">N</b>
                            <b key="complementary">N</b>
                            <ref key="periodicCalculation" refId="53"/>
                            <b key="breakLevelSubtotal">N</b>
                            <b key="alreadyDrilled">N</b>
                            <m key="nodeTypes" refId="3620"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40</cust>
                          <s key="cod"/>
                          <s key="desc"/>
                          <i key="index">11</i>
                          <l key="children" refId="3621" ln="0" eid="Framework.com.tagetik.trees.INode,framework"/>
                          <ref key="parent" refId="3339"/>
                        </be>
                        <be refId="3622" clsId="FilterNode">
                          <l key="dimensionOids" refId="3623" ln="1" eid="DimensionOid">
                            <cust clsId="DimensionOid">564F435F413031-45-33303630333331303032---</cust>
                          </l>
                          <l key="AdHocParamDimensionOids" refId="3624" ln="0" eid="DimensionOid"/>
                          <be key="data" refId="3625" clsId="FilterNodeData">
                            <ref key="filterNode" refId="3622"/>
                            <s key="dim">VOC_A01</s>
                            <i key="segmentLevel">0</i>
                            <ref key="segment" refId="22"/>
                            <b key="placeHolder">N</b>
                            <ref key="weight" refId="23"/>
                            <be key="textMatchingCondition" refId="3626" clsId="TextMatchingCondition">
                              <ref key="op" refId="25"/>
                              <s key="val"/>
                            </be>
                            <ref key="change" refId="26"/>
                            <ref key="dataType" refId="27"/>
                            <b key="prevailingDataType">N</b>
                            <ref key="editability" refId="28"/>
                            <b key="signChange">N</b>
                            <b key="nativeSignChange">N</b>
                            <l key="nav" refId="3627" ln="0" eid="ScenarioModifierValue"/>
                            <i key="sco">0</i>
                            <b key="applyFiltersForForcedScenarioPeriodoMap">N</b>
                            <b key="lineSplit">N</b>
                            <b key="addRCRow">N</b>
                            <b key="complementary">N</b>
                            <ref key="periodicCalculation" refId="53"/>
                            <b key="breakLevelSubtotal">N</b>
                            <b key="alreadyDrilled">N</b>
                            <m key="nodeTypes" refId="3628"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41</cust>
                          <s key="cod"/>
                          <s key="desc"/>
                          <i key="index">12</i>
                          <l key="children" refId="3629" ln="0" eid="Framework.com.tagetik.trees.INode,framework"/>
                          <ref key="parent" refId="3339"/>
                        </be>
                        <be refId="3630" clsId="FilterNode">
                          <l key="dimensionOids" refId="3631" ln="1" eid="DimensionOid">
                            <cust clsId="DimensionOid">564F435F413031-45-33303630333230303032---</cust>
                          </l>
                          <l key="AdHocParamDimensionOids" refId="3632" ln="0" eid="DimensionOid"/>
                          <be key="data" refId="3633" clsId="FilterNodeData">
                            <ref key="filterNode" refId="3630"/>
                            <s key="dim">VOC_A01</s>
                            <i key="segmentLevel">0</i>
                            <ref key="segment" refId="22"/>
                            <b key="placeHolder">N</b>
                            <ref key="weight" refId="23"/>
                            <be key="textMatchingCondition" refId="3634" clsId="TextMatchingCondition">
                              <ref key="op" refId="25"/>
                              <s key="val"/>
                            </be>
                            <ref key="change" refId="26"/>
                            <ref key="dataType" refId="27"/>
                            <b key="prevailingDataType">N</b>
                            <ref key="editability" refId="28"/>
                            <b key="signChange">N</b>
                            <b key="nativeSignChange">N</b>
                            <l key="nav" refId="3635" ln="0" eid="ScenarioModifierValue"/>
                            <i key="sco">0</i>
                            <b key="applyFiltersForForcedScenarioPeriodoMap">N</b>
                            <b key="lineSplit">N</b>
                            <b key="addRCRow">N</b>
                            <b key="complementary">N</b>
                            <ref key="periodicCalculation" refId="53"/>
                            <b key="breakLevelSubtotal">N</b>
                            <b key="alreadyDrilled">N</b>
                            <m key="nodeTypes" refId="3636"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42</cust>
                          <s key="cod"/>
                          <s key="desc"/>
                          <i key="index">13</i>
                          <l key="children" refId="3637" ln="0" eid="Framework.com.tagetik.trees.INode,framework"/>
                          <ref key="parent" refId="3339"/>
                        </be>
                        <be refId="3638" clsId="FilterNode">
                          <l key="dimensionOids" refId="3639" ln="1" eid="DimensionOid">
                            <cust clsId="DimensionOid">564F435F413031-45-33303630333130303032---</cust>
                          </l>
                          <l key="AdHocParamDimensionOids" refId="3640" ln="0" eid="DimensionOid"/>
                          <be key="data" refId="3641" clsId="FilterNodeData">
                            <ref key="filterNode" refId="3638"/>
                            <s key="dim">VOC_A01</s>
                            <i key="segmentLevel">0</i>
                            <ref key="segment" refId="22"/>
                            <b key="placeHolder">N</b>
                            <ref key="weight" refId="23"/>
                            <be key="textMatchingCondition" refId="3642" clsId="TextMatchingCondition">
                              <ref key="op" refId="25"/>
                              <s key="val"/>
                            </be>
                            <ref key="change" refId="26"/>
                            <ref key="dataType" refId="27"/>
                            <b key="prevailingDataType">N</b>
                            <ref key="editability" refId="28"/>
                            <b key="signChange">N</b>
                            <b key="nativeSignChange">N</b>
                            <l key="nav" refId="3643" ln="0" eid="ScenarioModifierValue"/>
                            <i key="sco">0</i>
                            <b key="applyFiltersForForcedScenarioPeriodoMap">N</b>
                            <b key="lineSplit">N</b>
                            <b key="addRCRow">N</b>
                            <b key="complementary">N</b>
                            <ref key="periodicCalculation" refId="53"/>
                            <b key="breakLevelSubtotal">N</b>
                            <b key="alreadyDrilled">N</b>
                            <m key="nodeTypes" refId="3644"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43</cust>
                          <s key="cod"/>
                          <s key="desc"/>
                          <i key="index">14</i>
                          <l key="children" refId="3645" ln="0" eid="Framework.com.tagetik.trees.INode,framework"/>
                          <ref key="parent" refId="3339"/>
                        </be>
                        <be refId="3646" clsId="FilterNode">
                          <l key="dimensionOids" refId="3647" ln="1" eid="DimensionOid">
                            <cust clsId="DimensionOid">564F435F413031-45-33303630333330303032---</cust>
                          </l>
                          <l key="AdHocParamDimensionOids" refId="3648" ln="0" eid="DimensionOid"/>
                          <be key="data" refId="3649" clsId="FilterNodeData">
                            <ref key="filterNode" refId="3646"/>
                            <s key="dim">VOC_A01</s>
                            <i key="segmentLevel">0</i>
                            <ref key="segment" refId="22"/>
                            <b key="placeHolder">N</b>
                            <ref key="weight" refId="23"/>
                            <be key="textMatchingCondition" refId="3650" clsId="TextMatchingCondition">
                              <ref key="op" refId="25"/>
                              <s key="val"/>
                            </be>
                            <ref key="change" refId="26"/>
                            <ref key="dataType" refId="27"/>
                            <b key="prevailingDataType">N</b>
                            <ref key="editability" refId="28"/>
                            <b key="signChange">N</b>
                            <b key="nativeSignChange">N</b>
                            <l key="nav" refId="3651" ln="0" eid="ScenarioModifierValue"/>
                            <i key="sco">0</i>
                            <b key="applyFiltersForForcedScenarioPeriodoMap">N</b>
                            <b key="lineSplit">N</b>
                            <b key="addRCRow">N</b>
                            <b key="complementary">N</b>
                            <ref key="periodicCalculation" refId="53"/>
                            <b key="breakLevelSubtotal">N</b>
                            <b key="alreadyDrilled">N</b>
                            <m key="nodeTypes" refId="3652"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44</cust>
                          <s key="cod"/>
                          <s key="desc"/>
                          <i key="index">15</i>
                          <l key="children" refId="3653" ln="0" eid="Framework.com.tagetik.trees.INode,framework"/>
                          <ref key="parent" refId="3339"/>
                        </be>
                        <be refId="3654" clsId="FilterNode">
                          <l key="dimensionOids" refId="3655" ln="0" eid="DimensionOid"/>
                          <l key="AdHocParamDimensionOids" refId="3656" ln="0" eid="DimensionOid"/>
                          <be key="data" refId="3657" clsId="FilterNodeData">
                            <ref key="filterNode" refId="3654"/>
                            <s key="dim">VOC_A01</s>
                            <i key="segmentLevel">0</i>
                            <ref key="segment" refId="22"/>
                            <be key="reportingFormula" refId="3658" clsId="ReportingFormula">
                              <b key="serverFormula">N</b>
                              <b key="formulaRule">S</b>
                              <s key="formula">Sum({40}:{44})</s>
                            </be>
                            <be key="dictionaryHeader" refId="3659" clsId="MultiDesc">
                              <a key="desc" refId="3660" ln="4" eid="SYS_STR">
                                <s>Net book gains other operating Income</s>
                                <s>Net book gains other operating Income</s>
                                <nl/>
                                <nl/>
                              </a>
                            </be>
                            <b key="placeHolder">S</b>
                            <ref key="weight" refId="23"/>
                            <be key="textMatchingCondition" refId="3661" clsId="TextMatchingCondition">
                              <ref key="op" refId="25"/>
                              <s key="val"/>
                            </be>
                            <ref key="change" refId="26"/>
                            <ref key="dataType" refId="27"/>
                            <b key="prevailingDataType">N</b>
                            <ref key="editability" refId="28"/>
                            <b key="signChange">N</b>
                            <b key="nativeSignChange">N</b>
                            <l key="nav" refId="3662" ln="0" eid="ScenarioModifierValue"/>
                            <i key="sco">0</i>
                            <b key="applyFiltersForForcedScenarioPeriodoMap">N</b>
                            <b key="lineSplit">N</b>
                            <b key="addRCRow">N</b>
                            <b key="complementary">N</b>
                            <ref key="periodicCalculation" refId="29"/>
                            <b key="breakLevelSubtotal">N</b>
                            <b key="alreadyDrilled">N</b>
                            <m key="nodeTypes" refId="3663" keid="SYS_STR" veid="EFReportingNodeType">
                              <key>
                                <s>44</s>
                              </key>
                              <val>
                                <ref refId="55"/>
                              </val>
                            </m>
                            <b key="multiSelection">N</b>
                          </be>
                          <cust key="id" clsId="FilterOid">45</cust>
                          <s key="cod"/>
                          <s key="desc"/>
                          <i key="index">16</i>
                          <l key="children" refId="3664" ln="0" eid="Framework.com.tagetik.trees.INode,framework"/>
                          <ref key="parent" refId="3339"/>
                        </be>
                        <be refId="3665" clsId="FilterNode">
                          <l key="dimensionOids" refId="3666" ln="1" eid="DimensionOid">
                            <cust clsId="DimensionOid">564F435F413031-45-33303630353130303032---</cust>
                          </l>
                          <l key="AdHocParamDimensionOids" refId="3667" ln="0" eid="DimensionOid"/>
                          <be key="data" refId="3668" clsId="FilterNodeData">
                            <ref key="filterNode" refId="3665"/>
                            <s key="dim">VOC_A01</s>
                            <i key="segmentLevel">0</i>
                            <ref key="segment" refId="22"/>
                            <b key="placeHolder">N</b>
                            <ref key="weight" refId="23"/>
                            <be key="textMatchingCondition" refId="3669" clsId="TextMatchingCondition">
                              <ref key="op" refId="25"/>
                              <s key="val"/>
                            </be>
                            <ref key="change" refId="26"/>
                            <ref key="dataType" refId="27"/>
                            <b key="prevailingDataType">N</b>
                            <ref key="editability" refId="28"/>
                            <b key="signChange">N</b>
                            <b key="nativeSignChange">N</b>
                            <l key="nav" refId="3670" ln="0" eid="ScenarioModifierValue"/>
                            <i key="sco">0</i>
                            <b key="applyFiltersForForcedScenarioPeriodoMap">N</b>
                            <b key="lineSplit">N</b>
                            <b key="addRCRow">N</b>
                            <b key="complementary">N</b>
                            <ref key="periodicCalculation" refId="53"/>
                            <b key="breakLevelSubtotal">N</b>
                            <b key="alreadyDrilled">N</b>
                            <m key="nodeTypes" refId="3671"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48</cust>
                          <s key="cod"/>
                          <s key="desc"/>
                          <i key="index">17</i>
                          <l key="children" refId="3672" ln="0" eid="Framework.com.tagetik.trees.INode,framework"/>
                          <ref key="parent" refId="3339"/>
                        </be>
                        <be refId="3673" clsId="FilterNode">
                          <l key="dimensionOids" refId="3674" ln="1" eid="DimensionOid">
                            <cust clsId="DimensionOid">564F435F413031-45-33303630343131303032---</cust>
                          </l>
                          <l key="AdHocParamDimensionOids" refId="3675" ln="0" eid="DimensionOid"/>
                          <be key="data" refId="3676" clsId="FilterNodeData">
                            <ref key="filterNode" refId="3673"/>
                            <s key="dim">VOC_A01</s>
                            <i key="segmentLevel">0</i>
                            <ref key="segment" refId="22"/>
                            <b key="placeHolder">N</b>
                            <ref key="weight" refId="23"/>
                            <be key="textMatchingCondition" refId="3677" clsId="TextMatchingCondition">
                              <ref key="op" refId="25"/>
                              <s key="val"/>
                            </be>
                            <ref key="change" refId="26"/>
                            <ref key="dataType" refId="27"/>
                            <b key="prevailingDataType">N</b>
                            <ref key="editability" refId="28"/>
                            <b key="signChange">N</b>
                            <b key="nativeSignChange">N</b>
                            <l key="nav" refId="3678" ln="0" eid="ScenarioModifierValue"/>
                            <i key="sco">0</i>
                            <b key="applyFiltersForForcedScenarioPeriodoMap">N</b>
                            <b key="lineSplit">N</b>
                            <b key="addRCRow">N</b>
                            <b key="complementary">N</b>
                            <ref key="periodicCalculation" refId="53"/>
                            <b key="breakLevelSubtotal">N</b>
                            <b key="alreadyDrilled">N</b>
                            <m key="nodeTypes" refId="3679"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49</cust>
                          <s key="cod"/>
                          <s key="desc"/>
                          <i key="index">18</i>
                          <l key="children" refId="3680" ln="0" eid="Framework.com.tagetik.trees.INode,framework"/>
                          <ref key="parent" refId="3339"/>
                        </be>
                        <be refId="3681" clsId="FilterNode">
                          <l key="dimensionOids" refId="3682" ln="1" eid="DimensionOid">
                            <cust clsId="DimensionOid">564F435F413031-45-33303630353230303032---</cust>
                          </l>
                          <l key="AdHocParamDimensionOids" refId="3683" ln="0" eid="DimensionOid"/>
                          <be key="data" refId="3684" clsId="FilterNodeData">
                            <ref key="filterNode" refId="3681"/>
                            <s key="dim">VOC_A01</s>
                            <i key="segmentLevel">0</i>
                            <ref key="segment" refId="22"/>
                            <b key="placeHolder">N</b>
                            <ref key="weight" refId="23"/>
                            <be key="textMatchingCondition" refId="3685" clsId="TextMatchingCondition">
                              <ref key="op" refId="25"/>
                              <s key="val"/>
                            </be>
                            <ref key="change" refId="26"/>
                            <ref key="dataType" refId="27"/>
                            <b key="prevailingDataType">N</b>
                            <ref key="editability" refId="28"/>
                            <b key="signChange">N</b>
                            <b key="nativeSignChange">N</b>
                            <l key="nav" refId="3686" ln="0" eid="ScenarioModifierValue"/>
                            <i key="sco">0</i>
                            <b key="applyFiltersForForcedScenarioPeriodoMap">N</b>
                            <b key="lineSplit">N</b>
                            <b key="addRCRow">N</b>
                            <b key="complementary">N</b>
                            <ref key="periodicCalculation" refId="53"/>
                            <b key="breakLevelSubtotal">N</b>
                            <b key="alreadyDrilled">N</b>
                            <m key="nodeTypes" refId="3687"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50</cust>
                          <s key="cod"/>
                          <s key="desc"/>
                          <i key="index">19</i>
                          <l key="children" refId="3688" ln="0" eid="Framework.com.tagetik.trees.INode,framework"/>
                          <ref key="parent" refId="3339"/>
                        </be>
                        <be refId="3689" clsId="FilterNode">
                          <l key="dimensionOids" refId="3690" ln="1" eid="DimensionOid">
                            <cust clsId="DimensionOid">564F435F413031-45-33303630353330303032---</cust>
                          </l>
                          <l key="AdHocParamDimensionOids" refId="3691" ln="0" eid="DimensionOid"/>
                          <be key="data" refId="3692" clsId="FilterNodeData">
                            <ref key="filterNode" refId="3689"/>
                            <s key="dim">VOC_A01</s>
                            <i key="segmentLevel">0</i>
                            <ref key="segment" refId="22"/>
                            <b key="placeHolder">N</b>
                            <ref key="weight" refId="23"/>
                            <be key="textMatchingCondition" refId="3693" clsId="TextMatchingCondition">
                              <ref key="op" refId="25"/>
                              <s key="val"/>
                            </be>
                            <ref key="change" refId="26"/>
                            <ref key="dataType" refId="27"/>
                            <b key="prevailingDataType">N</b>
                            <ref key="editability" refId="28"/>
                            <b key="signChange">N</b>
                            <b key="nativeSignChange">N</b>
                            <l key="nav" refId="3694" ln="0" eid="ScenarioModifierValue"/>
                            <i key="sco">0</i>
                            <b key="applyFiltersForForcedScenarioPeriodoMap">N</b>
                            <b key="lineSplit">N</b>
                            <b key="addRCRow">N</b>
                            <b key="complementary">N</b>
                            <ref key="periodicCalculation" refId="53"/>
                            <b key="breakLevelSubtotal">N</b>
                            <b key="alreadyDrilled">N</b>
                            <m key="nodeTypes" refId="3695"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51</cust>
                          <s key="cod"/>
                          <s key="desc"/>
                          <i key="index">20</i>
                          <l key="children" refId="3696" ln="0" eid="Framework.com.tagetik.trees.INode,framework"/>
                          <ref key="parent" refId="3339"/>
                        </be>
                        <be refId="3697" clsId="FilterNode">
                          <l key="dimensionOids" refId="3698" ln="1" eid="DimensionOid">
                            <cust clsId="DimensionOid">564F435F413031-45-33303630353630303032---</cust>
                          </l>
                          <l key="AdHocParamDimensionOids" refId="3699" ln="0" eid="DimensionOid"/>
                          <be key="data" refId="3700" clsId="FilterNodeData">
                            <ref key="filterNode" refId="3697"/>
                            <s key="dim">VOC_A01</s>
                            <i key="segmentLevel">0</i>
                            <ref key="segment" refId="22"/>
                            <b key="placeHolder">N</b>
                            <ref key="weight" refId="23"/>
                            <be key="textMatchingCondition" refId="3701" clsId="TextMatchingCondition">
                              <ref key="op" refId="25"/>
                              <s key="val"/>
                            </be>
                            <ref key="change" refId="26"/>
                            <ref key="dataType" refId="27"/>
                            <b key="prevailingDataType">N</b>
                            <ref key="editability" refId="28"/>
                            <b key="signChange">N</b>
                            <b key="nativeSignChange">N</b>
                            <l key="nav" refId="3702" ln="0" eid="ScenarioModifierValue"/>
                            <i key="sco">0</i>
                            <b key="applyFiltersForForcedScenarioPeriodoMap">N</b>
                            <b key="lineSplit">N</b>
                            <b key="addRCRow">N</b>
                            <b key="complementary">N</b>
                            <ref key="periodicCalculation" refId="53"/>
                            <b key="breakLevelSubtotal">N</b>
                            <b key="alreadyDrilled">N</b>
                            <m key="nodeTypes" refId="3703"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52</cust>
                          <s key="cod"/>
                          <s key="desc"/>
                          <i key="index">21</i>
                          <l key="children" refId="3704" ln="0" eid="Framework.com.tagetik.trees.INode,framework"/>
                          <ref key="parent" refId="3339"/>
                        </be>
                        <be refId="3705" clsId="FilterNode">
                          <l key="dimensionOids" refId="3706" ln="1" eid="DimensionOid">
                            <cust clsId="DimensionOid">564F435F413031-45-33303630353730303032---</cust>
                          </l>
                          <l key="AdHocParamDimensionOids" refId="3707" ln="0" eid="DimensionOid"/>
                          <be key="data" refId="3708" clsId="FilterNodeData">
                            <ref key="filterNode" refId="3705"/>
                            <s key="dim">VOC_A01</s>
                            <i key="segmentLevel">0</i>
                            <ref key="segment" refId="22"/>
                            <b key="placeHolder">N</b>
                            <ref key="weight" refId="23"/>
                            <be key="textMatchingCondition" refId="3709" clsId="TextMatchingCondition">
                              <ref key="op" refId="25"/>
                              <s key="val"/>
                            </be>
                            <ref key="change" refId="26"/>
                            <ref key="dataType" refId="27"/>
                            <b key="prevailingDataType">N</b>
                            <ref key="editability" refId="28"/>
                            <b key="signChange">N</b>
                            <b key="nativeSignChange">N</b>
                            <l key="nav" refId="3710" ln="0" eid="ScenarioModifierValue"/>
                            <i key="sco">0</i>
                            <b key="applyFiltersForForcedScenarioPeriodoMap">N</b>
                            <b key="lineSplit">N</b>
                            <b key="addRCRow">N</b>
                            <b key="complementary">N</b>
                            <ref key="periodicCalculation" refId="53"/>
                            <b key="breakLevelSubtotal">N</b>
                            <b key="alreadyDrilled">N</b>
                            <m key="nodeTypes" refId="3711"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53</cust>
                          <s key="cod"/>
                          <s key="desc"/>
                          <i key="index">22</i>
                          <l key="children" refId="3712" ln="0" eid="Framework.com.tagetik.trees.INode,framework"/>
                          <ref key="parent" refId="3339"/>
                        </be>
                        <be refId="3713" clsId="FilterNode">
                          <l key="dimensionOids" refId="3714" ln="1" eid="DimensionOid">
                            <cust clsId="DimensionOid">564F435F413031-45-33303630363134303032---</cust>
                          </l>
                          <l key="AdHocParamDimensionOids" refId="3715" ln="0" eid="DimensionOid"/>
                          <be key="data" refId="3716" clsId="FilterNodeData">
                            <ref key="filterNode" refId="3713"/>
                            <s key="dim">VOC_A01</s>
                            <i key="segmentLevel">0</i>
                            <ref key="segment" refId="22"/>
                            <b key="placeHolder">N</b>
                            <ref key="weight" refId="23"/>
                            <be key="textMatchingCondition" refId="3717" clsId="TextMatchingCondition">
                              <ref key="op" refId="25"/>
                              <s key="val"/>
                            </be>
                            <ref key="change" refId="26"/>
                            <ref key="dataType" refId="27"/>
                            <b key="prevailingDataType">N</b>
                            <ref key="editability" refId="28"/>
                            <b key="signChange">N</b>
                            <b key="nativeSignChange">N</b>
                            <l key="nav" refId="3718" ln="0" eid="ScenarioModifierValue"/>
                            <i key="sco">0</i>
                            <b key="applyFiltersForForcedScenarioPeriodoMap">N</b>
                            <b key="lineSplit">N</b>
                            <b key="addRCRow">N</b>
                            <b key="complementary">N</b>
                            <ref key="periodicCalculation" refId="53"/>
                            <b key="breakLevelSubtotal">N</b>
                            <b key="alreadyDrilled">N</b>
                            <m key="nodeTypes" refId="3719" keid="SYS_STR" veid="EFReportingNodeType">
                              <key>
                                <s>564F435F413031-45-33303630363134303032---</s>
                              </key>
                              <val>
                                <ref refId="55"/>
                              </val>
                            </m>
                            <b key="multiSelection">N</b>
                          </be>
                          <cust key="id" clsId="FilterOid">61</cust>
                          <s key="cod"/>
                          <s key="desc"/>
                          <i key="index">23</i>
                          <l key="children" refId="3720" ln="0" eid="Framework.com.tagetik.trees.INode,framework"/>
                          <ref key="parent" refId="3339"/>
                        </be>
                        <be refId="3721" clsId="FilterNode">
                          <l key="dimensionOids" refId="3722" ln="1" eid="DimensionOid">
                            <cust clsId="DimensionOid">564F435F413031-45-33303630363234303032---</cust>
                          </l>
                          <l key="AdHocParamDimensionOids" refId="3723" ln="0" eid="DimensionOid"/>
                          <be key="data" refId="3724" clsId="FilterNodeData">
                            <ref key="filterNode" refId="3721"/>
                            <s key="dim">VOC_A01</s>
                            <i key="segmentLevel">0</i>
                            <ref key="segment" refId="22"/>
                            <b key="placeHolder">N</b>
                            <ref key="weight" refId="23"/>
                            <be key="textMatchingCondition" refId="3725" clsId="TextMatchingCondition">
                              <ref key="op" refId="25"/>
                              <s key="val"/>
                            </be>
                            <ref key="change" refId="26"/>
                            <ref key="dataType" refId="27"/>
                            <b key="prevailingDataType">N</b>
                            <ref key="editability" refId="28"/>
                            <b key="signChange">N</b>
                            <b key="nativeSignChange">N</b>
                            <l key="nav" refId="3726" ln="0" eid="ScenarioModifierValue"/>
                            <i key="sco">0</i>
                            <b key="applyFiltersForForcedScenarioPeriodoMap">N</b>
                            <b key="lineSplit">N</b>
                            <b key="addRCRow">N</b>
                            <b key="complementary">N</b>
                            <ref key="periodicCalculation" refId="53"/>
                            <b key="breakLevelSubtotal">N</b>
                            <b key="alreadyDrilled">N</b>
                            <m key="nodeTypes" refId="3727" keid="SYS_STR" veid="EFReportingNodeType">
                              <key>
                                <s>564F435F413031-45-33303630363234303032---</s>
                              </key>
                              <val>
                                <ref refId="55"/>
                              </val>
                            </m>
                            <b key="multiSelection">N</b>
                          </be>
                          <cust key="id" clsId="FilterOid">62</cust>
                          <s key="cod"/>
                          <s key="desc"/>
                          <i key="index">24</i>
                          <l key="children" refId="3728" ln="0" eid="Framework.com.tagetik.trees.INode,framework"/>
                          <ref key="parent" refId="3339"/>
                        </be>
                        <be refId="3729" clsId="FilterNode">
                          <l key="dimensionOids" refId="3730" ln="0" eid="DimensionOid"/>
                          <l key="AdHocParamDimensionOids" refId="3731" ln="0" eid="DimensionOid"/>
                          <be key="data" refId="3732" clsId="FilterNodeData">
                            <ref key="filterNode" refId="3729"/>
                            <s key="dim">VOC_A01</s>
                            <i key="segmentLevel">0</i>
                            <ref key="segment" refId="22"/>
                            <be key="reportingFormula" refId="3733" clsId="ReportingFormula">
                              <b key="serverFormula">N</b>
                              <b key="formulaRule">S</b>
                              <s key="formula">Sum({48}:{62})</s>
                            </be>
                            <be key="dictionaryHeader" refId="3734" clsId="MultiDesc">
                              <a key="desc" refId="3735" ln="4" eid="SYS_STR">
                                <s>FV Adjustment Deriv. Other operating Income</s>
                                <s>FV Adjustment Deriv. Other operating Income</s>
                                <nl/>
                                <nl/>
                              </a>
                            </be>
                            <b key="placeHolder">S</b>
                            <ref key="weight" refId="23"/>
                            <be key="textMatchingCondition" refId="3736" clsId="TextMatchingCondition">
                              <ref key="op" refId="25"/>
                              <s key="val"/>
                            </be>
                            <ref key="change" refId="26"/>
                            <ref key="dataType" refId="27"/>
                            <b key="prevailingDataType">N</b>
                            <ref key="editability" refId="28"/>
                            <b key="signChange">N</b>
                            <b key="nativeSignChange">N</b>
                            <l key="nav" refId="3737" ln="0" eid="ScenarioModifierValue"/>
                            <i key="sco">0</i>
                            <b key="applyFiltersForForcedScenarioPeriodoMap">N</b>
                            <b key="lineSplit">N</b>
                            <b key="addRCRow">N</b>
                            <b key="complementary">N</b>
                            <ref key="periodicCalculation" refId="29"/>
                            <b key="breakLevelSubtotal">N</b>
                            <b key="alreadyDrilled">N</b>
                            <m key="nodeTypes" refId="3738" keid="SYS_STR" veid="EFReportingNodeType">
                              <key>
                                <s>53</s>
                              </key>
                              <val>
                                <ref refId="55"/>
                              </val>
                            </m>
                            <b key="multiSelection">N</b>
                          </be>
                          <cust key="id" clsId="FilterOid">54</cust>
                          <s key="cod"/>
                          <s key="desc"/>
                          <i key="index">25</i>
                          <l key="children" refId="3739" ln="0" eid="Framework.com.tagetik.trees.INode,framework"/>
                          <ref key="parent" refId="3339"/>
                        </be>
                        <be refId="3740" clsId="FilterNode">
                          <l key="dimensionOids" refId="3741" ln="1" eid="DimensionOid">
                            <cust clsId="DimensionOid">564F435F413031-45-33303630313130303032---</cust>
                          </l>
                          <l key="AdHocParamDimensionOids" refId="3742" ln="0" eid="DimensionOid"/>
                          <be key="data" refId="3743" clsId="FilterNodeData">
                            <ref key="filterNode" refId="3740"/>
                            <s key="dim">VOC_A01</s>
                            <i key="segmentLevel">0</i>
                            <ref key="segment" refId="22"/>
                            <b key="placeHolder">N</b>
                            <ref key="weight" refId="23"/>
                            <be key="textMatchingCondition" refId="3744" clsId="TextMatchingCondition">
                              <ref key="op" refId="25"/>
                              <s key="val"/>
                            </be>
                            <ref key="change" refId="26"/>
                            <ref key="dataType" refId="27"/>
                            <b key="prevailingDataType">N</b>
                            <ref key="editability" refId="28"/>
                            <b key="signChange">N</b>
                            <b key="nativeSignChange">N</b>
                            <l key="nav" refId="3745" ln="0" eid="ScenarioModifierValue"/>
                            <i key="sco">0</i>
                            <b key="applyFiltersForForcedScenarioPeriodoMap">N</b>
                            <b key="lineSplit">N</b>
                            <b key="addRCRow">N</b>
                            <b key="complementary">N</b>
                            <ref key="periodicCalculation" refId="53"/>
                            <b key="breakLevelSubtotal">N</b>
                            <b key="alreadyDrilled">N</b>
                            <m key="nodeTypes" refId="3746"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55</cust>
                          <s key="cod"/>
                          <s key="desc"/>
                          <i key="index">26</i>
                          <l key="children" refId="3747" ln="0" eid="Framework.com.tagetik.trees.INode,framework"/>
                          <ref key="parent" refId="3339"/>
                        </be>
                        <be refId="3748" clsId="FilterNode">
                          <l key="dimensionOids" refId="3749" ln="1" eid="DimensionOid">
                            <cust clsId="DimensionOid">564F435F413031-45-33303630313230303032---</cust>
                          </l>
                          <l key="AdHocParamDimensionOids" refId="3750" ln="0" eid="DimensionOid"/>
                          <be key="data" refId="3751" clsId="FilterNodeData">
                            <ref key="filterNode" refId="3748"/>
                            <s key="dim">VOC_A01</s>
                            <i key="segmentLevel">0</i>
                            <ref key="segment" refId="22"/>
                            <b key="placeHolder">N</b>
                            <ref key="weight" refId="23"/>
                            <be key="textMatchingCondition" refId="3752" clsId="TextMatchingCondition">
                              <ref key="op" refId="25"/>
                              <s key="val"/>
                            </be>
                            <ref key="change" refId="26"/>
                            <ref key="dataType" refId="27"/>
                            <b key="prevailingDataType">N</b>
                            <ref key="editability" refId="28"/>
                            <b key="signChange">N</b>
                            <b key="nativeSignChange">N</b>
                            <l key="nav" refId="3753" ln="0" eid="ScenarioModifierValue"/>
                            <i key="sco">0</i>
                            <b key="applyFiltersForForcedScenarioPeriodoMap">N</b>
                            <b key="lineSplit">N</b>
                            <b key="addRCRow">N</b>
                            <b key="complementary">N</b>
                            <ref key="periodicCalculation" refId="53"/>
                            <b key="breakLevelSubtotal">N</b>
                            <b key="alreadyDrilled">N</b>
                            <m key="nodeTypes" refId="3754"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56</cust>
                          <s key="cod"/>
                          <s key="desc"/>
                          <i key="index">27</i>
                          <l key="children" refId="3755" ln="0" eid="Framework.com.tagetik.trees.INode,framework"/>
                          <ref key="parent" refId="3339"/>
                        </be>
                        <be refId="3756" clsId="FilterNode">
                          <l key="dimensionOids" refId="3757" ln="1" eid="DimensionOid">
                            <cust clsId="DimensionOid">564F435F413031-45-33303630313330303032---</cust>
                          </l>
                          <l key="AdHocParamDimensionOids" refId="3758" ln="0" eid="DimensionOid"/>
                          <be key="data" refId="3759" clsId="FilterNodeData">
                            <ref key="filterNode" refId="3756"/>
                            <s key="dim">VOC_A01</s>
                            <i key="segmentLevel">0</i>
                            <ref key="segment" refId="22"/>
                            <b key="placeHolder">N</b>
                            <ref key="weight" refId="23"/>
                            <be key="textMatchingCondition" refId="3760" clsId="TextMatchingCondition">
                              <ref key="op" refId="25"/>
                              <s key="val"/>
                            </be>
                            <ref key="change" refId="26"/>
                            <ref key="dataType" refId="27"/>
                            <b key="prevailingDataType">N</b>
                            <ref key="editability" refId="28"/>
                            <b key="signChange">N</b>
                            <b key="nativeSignChange">N</b>
                            <l key="nav" refId="3761" ln="0" eid="ScenarioModifierValue"/>
                            <i key="sco">0</i>
                            <b key="applyFiltersForForcedScenarioPeriodoMap">N</b>
                            <b key="lineSplit">N</b>
                            <b key="addRCRow">N</b>
                            <b key="complementary">N</b>
                            <ref key="periodicCalculation" refId="53"/>
                            <b key="breakLevelSubtotal">N</b>
                            <b key="alreadyDrilled">N</b>
                            <m key="nodeTypes" refId="3762"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57</cust>
                          <s key="cod"/>
                          <s key="desc"/>
                          <i key="index">28</i>
                          <l key="children" refId="3763" ln="0" eid="Framework.com.tagetik.trees.INode,framework"/>
                          <ref key="parent" refId="3339"/>
                        </be>
                        <be refId="3764" clsId="FilterNode">
                          <l key="dimensionOids" refId="3765" ln="1" eid="DimensionOid">
                            <cust clsId="DimensionOid">564F435F413031-45-33303630313430303032---</cust>
                          </l>
                          <l key="AdHocParamDimensionOids" refId="3766" ln="0" eid="DimensionOid"/>
                          <be key="data" refId="3767" clsId="FilterNodeData">
                            <ref key="filterNode" refId="3764"/>
                            <s key="dim">VOC_A01</s>
                            <i key="segmentLevel">0</i>
                            <ref key="segment" refId="22"/>
                            <b key="placeHolder">N</b>
                            <ref key="weight" refId="23"/>
                            <be key="textMatchingCondition" refId="3768" clsId="TextMatchingCondition">
                              <ref key="op" refId="25"/>
                              <s key="val"/>
                            </be>
                            <ref key="change" refId="26"/>
                            <ref key="dataType" refId="27"/>
                            <b key="prevailingDataType">N</b>
                            <ref key="editability" refId="28"/>
                            <b key="signChange">N</b>
                            <b key="nativeSignChange">N</b>
                            <l key="nav" refId="3769" ln="0" eid="ScenarioModifierValue"/>
                            <i key="sco">0</i>
                            <b key="applyFiltersForForcedScenarioPeriodoMap">N</b>
                            <b key="lineSplit">N</b>
                            <b key="addRCRow">N</b>
                            <b key="complementary">N</b>
                            <ref key="periodicCalculation" refId="53"/>
                            <b key="breakLevelSubtotal">N</b>
                            <b key="alreadyDrilled">N</b>
                            <m key="nodeTypes" refId="3770"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58</cust>
                          <s key="cod"/>
                          <s key="desc"/>
                          <i key="index">29</i>
                          <l key="children" refId="3771" ln="0" eid="Framework.com.tagetik.trees.INode,framework"/>
                          <ref key="parent" refId="3339"/>
                        </be>
                        <be refId="3772" clsId="FilterNode">
                          <l key="dimensionOids" refId="3773" ln="1" eid="DimensionOid">
                            <cust clsId="DimensionOid">564F435F413031-45-33303630313530303032---</cust>
                          </l>
                          <l key="AdHocParamDimensionOids" refId="3774" ln="0" eid="DimensionOid"/>
                          <be key="data" refId="3775" clsId="FilterNodeData">
                            <ref key="filterNode" refId="3772"/>
                            <s key="dim">VOC_A01</s>
                            <i key="segmentLevel">0</i>
                            <ref key="segment" refId="22"/>
                            <b key="placeHolder">N</b>
                            <ref key="weight" refId="23"/>
                            <be key="textMatchingCondition" refId="3776" clsId="TextMatchingCondition">
                              <ref key="op" refId="25"/>
                              <s key="val"/>
                            </be>
                            <ref key="change" refId="26"/>
                            <ref key="dataType" refId="27"/>
                            <b key="prevailingDataType">N</b>
                            <ref key="editability" refId="28"/>
                            <b key="signChange">N</b>
                            <b key="nativeSignChange">N</b>
                            <l key="nav" refId="3777" ln="0" eid="ScenarioModifierValue"/>
                            <i key="sco">0</i>
                            <b key="applyFiltersForForcedScenarioPeriodoMap">N</b>
                            <b key="lineSplit">N</b>
                            <b key="addRCRow">N</b>
                            <b key="complementary">N</b>
                            <ref key="periodicCalculation" refId="53"/>
                            <b key="breakLevelSubtotal">N</b>
                            <b key="alreadyDrilled">N</b>
                            <m key="nodeTypes" refId="3778"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59</cust>
                          <s key="cod"/>
                          <s key="desc"/>
                          <i key="index">30</i>
                          <l key="children" refId="3779" ln="0" eid="Framework.com.tagetik.trees.INode,framework"/>
                          <ref key="parent" refId="3339"/>
                        </be>
                        <be refId="3780" clsId="FilterNode">
                          <l key="dimensionOids" refId="3781" ln="0" eid="DimensionOid"/>
                          <l key="AdHocParamDimensionOids" refId="3782" ln="0" eid="DimensionOid"/>
                          <be key="data" refId="3783" clsId="FilterNodeData">
                            <ref key="filterNode" refId="3780"/>
                            <s key="dim">VOC_A01</s>
                            <i key="segmentLevel">0</i>
                            <ref key="segment" refId="22"/>
                            <be key="reportingFormula" refId="3784" clsId="ReportingFormula">
                              <b key="serverFormula">N</b>
                              <b key="formulaRule">S</b>
                              <s key="formula">Sum({55}:{59})</s>
                            </be>
                            <be key="dictionaryHeader" refId="3785" clsId="MultiDesc">
                              <a key="desc" refId="3786" ln="4" eid="SYS_STR">
                                <s>Impairment charges/reversals Other operating Income</s>
                                <s>Impairment charges/reversals Other operating Income</s>
                                <nl/>
                                <nl/>
                              </a>
                            </be>
                            <b key="placeHolder">S</b>
                            <ref key="weight" refId="23"/>
                            <be key="textMatchingCondition" refId="3787" clsId="TextMatchingCondition">
                              <ref key="op" refId="25"/>
                              <s key="val"/>
                            </be>
                            <ref key="change" refId="26"/>
                            <ref key="dataType" refId="27"/>
                            <b key="prevailingDataType">N</b>
                            <ref key="editability" refId="28"/>
                            <b key="signChange">N</b>
                            <b key="nativeSignChange">N</b>
                            <l key="nav" refId="3788" ln="0" eid="ScenarioModifierValue"/>
                            <i key="sco">0</i>
                            <b key="applyFiltersForForcedScenarioPeriodoMap">N</b>
                            <b key="lineSplit">N</b>
                            <b key="addRCRow">N</b>
                            <b key="complementary">N</b>
                            <ref key="periodicCalculation" refId="29"/>
                            <b key="breakLevelSubtotal">N</b>
                            <b key="alreadyDrilled">N</b>
                            <m key="nodeTypes" refId="3789" keid="SYS_STR" veid="EFReportingNodeType">
                              <key>
                                <s>59</s>
                              </key>
                              <val>
                                <ref refId="55"/>
                              </val>
                            </m>
                            <b key="multiSelection">N</b>
                          </be>
                          <cust key="id" clsId="FilterOid">60</cust>
                          <s key="cod"/>
                          <s key="desc"/>
                          <i key="index">31</i>
                          <l key="children" refId="3790" ln="0" eid="Framework.com.tagetik.trees.INode,framework"/>
                          <ref key="parent" refId="3339"/>
                        </be>
                        <be refId="3791" clsId="FilterNode">
                          <l key="dimensionOids" refId="3792" ln="1" eid="DimensionOid">
                            <cust clsId="DimensionOid">564F435F413031-45-33303630343036303032---</cust>
                          </l>
                          <l key="AdHocParamDimensionOids" refId="3793" ln="0" eid="DimensionOid"/>
                          <be key="data" refId="3794" clsId="FilterNodeData">
                            <ref key="filterNode" refId="3791"/>
                            <s key="dim">VOC_A01</s>
                            <i key="segmentLevel">0</i>
                            <ref key="segment" refId="22"/>
                            <b key="placeHolder">N</b>
                            <ref key="weight" refId="23"/>
                            <be key="textMatchingCondition" refId="3795" clsId="TextMatchingCondition">
                              <ref key="op" refId="25"/>
                              <s key="val"/>
                            </be>
                            <ref key="change" refId="26"/>
                            <ref key="dataType" refId="27"/>
                            <b key="prevailingDataType">N</b>
                            <ref key="editability" refId="28"/>
                            <b key="signChange">N</b>
                            <b key="nativeSignChange">N</b>
                            <l key="nav" refId="3796" ln="0" eid="ScenarioModifierValue"/>
                            <i key="sco">0</i>
                            <b key="applyFiltersForForcedScenarioPeriodoMap">N</b>
                            <b key="lineSplit">N</b>
                            <b key="addRCRow">N</b>
                            <b key="complementary">N</b>
                            <ref key="periodicCalculation" refId="53"/>
                            <b key="breakLevelSubtotal">N</b>
                            <b key="alreadyDrilled">N</b>
                            <m key="nodeTypes" refId="3797" keid="SYS_STR" veid="EFReportingNodeType">
                              <key>
                                <s>564F435F413031-45-33303630343036303032---</s>
                              </key>
                              <val>
                                <ref refId="55"/>
                              </val>
                              <key>
                                <s>564F435F413031-45-33303630343034303032---</s>
                              </key>
                              <val>
                                <ref refId="55"/>
                              </val>
                            </m>
                            <b key="multiSelection">N</b>
                          </be>
                          <cust key="id" clsId="FilterOid">46</cust>
                          <s key="cod"/>
                          <s key="desc"/>
                          <i key="index">32</i>
                          <l key="children" refId="3798" ln="0" eid="Framework.com.tagetik.trees.INode,framework"/>
                          <ref key="parent" refId="3339"/>
                        </be>
                        <be refId="3799" clsId="FilterNode">
                          <l key="dimensionOids" refId="3800" ln="1" eid="DimensionOid">
                            <cust clsId="DimensionOid">564F435F413031-45-33303630343034303032---</cust>
                          </l>
                          <l key="AdHocParamDimensionOids" refId="3801" ln="0" eid="DimensionOid"/>
                          <be key="data" refId="3802" clsId="FilterNodeData">
                            <ref key="filterNode" refId="3799"/>
                            <s key="dim">VOC_A01</s>
                            <i key="segmentLevel">0</i>
                            <ref key="segment" refId="22"/>
                            <b key="placeHolder">N</b>
                            <ref key="weight" refId="23"/>
                            <be key="textMatchingCondition" refId="3803" clsId="TextMatchingCondition">
                              <ref key="op" refId="25"/>
                              <s key="val"/>
                            </be>
                            <ref key="change" refId="26"/>
                            <ref key="dataType" refId="27"/>
                            <b key="prevailingDataType">N</b>
                            <ref key="editability" refId="28"/>
                            <b key="signChange">N</b>
                            <b key="nativeSignChange">N</b>
                            <l key="nav" refId="3804" ln="0" eid="ScenarioModifierValue"/>
                            <i key="sco">0</i>
                            <b key="applyFiltersForForcedScenarioPeriodoMap">N</b>
                            <b key="lineSplit">N</b>
                            <b key="addRCRow">N</b>
                            <b key="complementary">N</b>
                            <ref key="periodicCalculation" refId="53"/>
                            <b key="breakLevelSubtotal">N</b>
                            <b key="alreadyDrilled">N</b>
                            <m key="nodeTypes" refId="3805" keid="SYS_STR" veid="EFReportingNodeType">
                              <key>
                                <s>564F435F413031-45-33303630343036303032---</s>
                              </key>
                              <val>
                                <ref refId="55"/>
                              </val>
                              <key>
                                <s>564F435F413031-45-33303630343034303032---</s>
                              </key>
                              <val>
                                <ref refId="55"/>
                              </val>
                            </m>
                            <b key="multiSelection">N</b>
                          </be>
                          <cust key="id" clsId="FilterOid">47</cust>
                          <s key="cod"/>
                          <s key="desc"/>
                          <i key="index">33</i>
                          <l key="children" refId="3806" ln="0" eid="Framework.com.tagetik.trees.INode,framework"/>
                          <ref key="parent" refId="3339"/>
                        </be>
                        <be refId="3807" clsId="FilterNode">
                          <l key="dimensionOids" refId="3808" ln="1" eid="DimensionOid">
                            <cust clsId="DimensionOid">564F435F413031-45-33303630323130303032---</cust>
                          </l>
                          <l key="AdHocParamDimensionOids" refId="3809" ln="0" eid="DimensionOid"/>
                          <be key="data" refId="3810" clsId="FilterNodeData">
                            <ref key="filterNode" refId="3807"/>
                            <s key="dim">VOC_A01</s>
                            <i key="segmentLevel">0</i>
                            <ref key="segment" refId="22"/>
                            <b key="placeHolder">N</b>
                            <ref key="weight" refId="23"/>
                            <be key="textMatchingCondition" refId="3811" clsId="TextMatchingCondition">
                              <ref key="op" refId="25"/>
                              <s key="val"/>
                            </be>
                            <ref key="change" refId="26"/>
                            <ref key="dataType" refId="27"/>
                            <b key="prevailingDataType">N</b>
                            <ref key="editability" refId="28"/>
                            <b key="signChange">N</b>
                            <b key="nativeSignChange">N</b>
                            <l key="nav" refId="3812" ln="0" eid="ScenarioModifierValue"/>
                            <i key="sco">0</i>
                            <b key="applyFiltersForForcedScenarioPeriodoMap">N</b>
                            <b key="lineSplit">N</b>
                            <b key="addRCRow">N</b>
                            <b key="complementary">N</b>
                            <ref key="periodicCalculation" refId="53"/>
                            <b key="breakLevelSubtotal">N</b>
                            <b key="alreadyDrilled">N</b>
                            <m key="nodeTypes" refId="3813" keid="SYS_STR" veid="EFReportingNodeType">
                              <key>
                                <s>564F435F413031-45-33303630323130303032---</s>
                              </key>
                              <val>
                                <ref refId="55"/>
                              </val>
                            </m>
                            <b key="multiSelection">N</b>
                          </be>
                          <cust key="id" clsId="FilterOid">63</cust>
                          <s key="cod"/>
                          <s key="desc"/>
                          <i key="index">34</i>
                          <l key="children" refId="3814" ln="0" eid="Framework.com.tagetik.trees.INode,framework"/>
                          <ref key="parent" refId="3339"/>
                        </be>
                        <be refId="3815" clsId="FilterNode">
                          <l key="dimensionOids" refId="3816" ln="1" eid="DimensionOid">
                            <cust clsId="DimensionOid">564F435F413031-45-33303639313830303032---</cust>
                          </l>
                          <l key="AdHocParamDimensionOids" refId="3817" ln="0" eid="DimensionOid"/>
                          <be key="data" refId="3818" clsId="FilterNodeData">
                            <ref key="filterNode" refId="3815"/>
                            <s key="dim">VOC_A01</s>
                            <i key="segmentLevel">0</i>
                            <ref key="segment" refId="22"/>
                            <b key="placeHolder">N</b>
                            <ref key="weight" refId="23"/>
                            <be key="textMatchingCondition" refId="3819" clsId="TextMatchingCondition">
                              <ref key="op" refId="25"/>
                              <s key="val"/>
                            </be>
                            <ref key="change" refId="26"/>
                            <ref key="dataType" refId="27"/>
                            <b key="prevailingDataType">N</b>
                            <ref key="editability" refId="28"/>
                            <b key="signChange">N</b>
                            <b key="nativeSignChange">N</b>
                            <l key="nav" refId="3820" ln="0" eid="ScenarioModifierValue"/>
                            <i key="sco">0</i>
                            <b key="applyFiltersForForcedScenarioPeriodoMap">N</b>
                            <b key="lineSplit">N</b>
                            <b key="addRCRow">N</b>
                            <b key="complementary">N</b>
                            <ref key="periodicCalculation" refId="53"/>
                            <b key="breakLevelSubtotal">N</b>
                            <b key="alreadyDrilled">N</b>
                            <m key="nodeTypes" refId="3821" keid="SYS_STR" veid="EFReportingNodeType">
                              <key>
                                <s>564F435F413031-45-33303639313830303032---</s>
                              </key>
                              <val>
                                <ref refId="55"/>
                              </val>
                            </m>
                            <b key="multiSelection">N</b>
                          </be>
                          <cust key="id" clsId="FilterOid">64</cust>
                          <s key="cod"/>
                          <s key="desc"/>
                          <i key="index">35</i>
                          <l key="children" refId="3822" ln="0" eid="Framework.com.tagetik.trees.INode,framework"/>
                          <ref key="parent" refId="3339"/>
                        </be>
                        <be refId="3823" clsId="FilterNode">
                          <l key="dimensionOids" refId="3824" ln="0" eid="DimensionOid"/>
                          <l key="AdHocParamDimensionOids" refId="3825" ln="0" eid="DimensionOid"/>
                          <be key="data" refId="3826" clsId="FilterNodeData">
                            <ref key="filterNode" refId="3823"/>
                            <s key="dim">VOC_A01</s>
                            <i key="segmentLevel">0</i>
                            <ref key="segment" refId="22"/>
                            <be key="reportingFormula" refId="3827" clsId="ReportingFormula">
                              <b key="serverFormula">N</b>
                              <b key="formulaRule">S</b>
                              <s key="formula">Sum({46}:{64})</s>
                            </be>
                            <be key="dictionaryHeader" refId="3828" clsId="MultiDesc">
                              <a key="desc" refId="3829" ln="4" eid="SYS_STR">
                                <s>Other other operating Income</s>
                                <s>Other other operating Income</s>
                                <nl/>
                                <nl/>
                              </a>
                            </be>
                            <b key="placeHolder">S</b>
                            <ref key="weight" refId="23"/>
                            <be key="textMatchingCondition" refId="3830" clsId="TextMatchingCondition">
                              <ref key="op" refId="25"/>
                              <s key="val"/>
                            </be>
                            <ref key="change" refId="26"/>
                            <ref key="dataType" refId="27"/>
                            <b key="prevailingDataType">N</b>
                            <ref key="editability" refId="28"/>
                            <b key="signChange">N</b>
                            <b key="nativeSignChange">N</b>
                            <l key="nav" refId="3831" ln="0" eid="ScenarioModifierValue"/>
                            <i key="sco">0</i>
                            <b key="applyFiltersForForcedScenarioPeriodoMap">N</b>
                            <b key="lineSplit">N</b>
                            <b key="addRCRow">N</b>
                            <b key="complementary">N</b>
                            <ref key="periodicCalculation" refId="29"/>
                            <b key="breakLevelSubtotal">N</b>
                            <b key="alreadyDrilled">N</b>
                            <m key="nodeTypes" refId="3832" keid="SYS_STR" veid="EFReportingNodeType">
                              <key>
                                <s>64</s>
                              </key>
                              <val>
                                <ref refId="55"/>
                              </val>
                            </m>
                            <b key="multiSelection">N</b>
                          </be>
                          <cust key="id" clsId="FilterOid">65</cust>
                          <s key="cod"/>
                          <s key="desc"/>
                          <i key="index">36</i>
                          <l key="children" refId="3833" ln="0" eid="Framework.com.tagetik.trees.INode,framework"/>
                          <ref key="parent" refId="3339"/>
                        </be>
                        <be refId="3834" clsId="FilterNode">
                          <l key="dimensionOids" refId="3835" ln="0" eid="DimensionOid"/>
                          <l key="AdHocParamDimensionOids" refId="3836" ln="0" eid="DimensionOid"/>
                          <be key="data" refId="3837" clsId="FilterNodeData">
                            <ref key="filterNode" refId="3834"/>
                            <s key="dim">VOC_A01</s>
                            <i key="segmentLevel">0</i>
                            <ref key="segment" refId="22"/>
                            <b key="placeHolder">S</b>
                            <ref key="weight" refId="23"/>
                            <be key="textMatchingCondition" refId="3838" clsId="TextMatchingCondition">
                              <ref key="op" refId="25"/>
                              <s key="val"/>
                            </be>
                            <ref key="change" refId="26"/>
                            <ref key="dataType" refId="27"/>
                            <b key="prevailingDataType">N</b>
                            <ref key="editability" refId="28"/>
                            <b key="signChange">N</b>
                            <b key="nativeSignChange">N</b>
                            <l key="nav" refId="3839" ln="0" eid="ScenarioModifierValue"/>
                            <i key="sco">0</i>
                            <b key="applyFiltersForForcedScenarioPeriodoMap">N</b>
                            <b key="lineSplit">N</b>
                            <b key="addRCRow">N</b>
                            <b key="complementary">N</b>
                            <ref key="periodicCalculation" refId="29"/>
                            <b key="breakLevelSubtotal">N</b>
                            <b key="alreadyDrilled">N</b>
                            <m key="nodeTypes" refId="3840" keid="SYS_STR" veid="EFReportingNodeType">
                              <key>
                                <s>65</s>
                              </key>
                              <val>
                                <ref refId="55"/>
                              </val>
                            </m>
                            <b key="multiSelection">N</b>
                          </be>
                          <cust key="id" clsId="FilterOid">70</cust>
                          <s key="cod"/>
                          <s key="desc"/>
                          <i key="index">37</i>
                          <l key="children" refId="3841" ln="0" eid="Framework.com.tagetik.trees.INode,framework"/>
                          <ref key="parent" refId="3339"/>
                        </be>
                        <be refId="3842" clsId="FilterNode">
                          <l key="dimensionOids" refId="3843" ln="0" eid="DimensionOid"/>
                          <l key="AdHocParamDimensionOids" refId="3844" ln="0" eid="DimensionOid"/>
                          <be key="data" refId="3845" clsId="FilterNodeData">
                            <ref key="filterNode" refId="3842"/>
                            <s key="dim">VOC_A01</s>
                            <i key="segmentLevel">0</i>
                            <ref key="segment" refId="22"/>
                            <be key="dictionaryHeader" refId="3846" clsId="MultiDesc">
                              <a key="desc" refId="3847" ln="4" eid="SYS_STR">
                                <s>COST OF MATERIALS</s>
                                <s>COST OF MATERIALS</s>
                                <nl/>
                                <nl/>
                              </a>
                            </be>
                            <b key="placeHolder">S</b>
                            <ref key="weight" refId="23"/>
                            <be key="textMatchingCondition" refId="3848" clsId="TextMatchingCondition">
                              <ref key="op" refId="25"/>
                              <s key="val"/>
                            </be>
                            <ref key="change" refId="26"/>
                            <ref key="dataType" refId="27"/>
                            <b key="prevailingDataType">N</b>
                            <ref key="editability" refId="28"/>
                            <b key="signChange">N</b>
                            <b key="nativeSignChange">N</b>
                            <l key="nav" refId="3849" ln="0" eid="ScenarioModifierValue"/>
                            <i key="sco">0</i>
                            <b key="applyFiltersForForcedScenarioPeriodoMap">N</b>
                            <b key="lineSplit">N</b>
                            <b key="addRCRow">N</b>
                            <b key="complementary">N</b>
                            <ref key="periodicCalculation" refId="29"/>
                            <b key="breakLevelSubtotal">N</b>
                            <b key="alreadyDrilled">N</b>
                            <m key="nodeTypes" refId="3850" keid="SYS_STR" veid="EFReportingNodeType">
                              <key>
                                <s>65</s>
                              </key>
                              <val>
                                <ref refId="55"/>
                              </val>
                            </m>
                            <b key="multiSelection">N</b>
                          </be>
                          <cust key="id" clsId="FilterOid">68</cust>
                          <s key="cod"/>
                          <s key="desc"/>
                          <i key="index">38</i>
                          <l key="children" refId="3851" ln="0" eid="Framework.com.tagetik.trees.INode,framework"/>
                          <ref key="parent" refId="3339"/>
                        </be>
                        <be refId="3852" clsId="FilterNode">
                          <l key="dimensionOids" refId="3853" ln="1" eid="DimensionOid">
                            <cust clsId="DimensionOid">564F435F413031-45-33303331323130303032---</cust>
                          </l>
                          <l key="AdHocParamDimensionOids" refId="3854" ln="0" eid="DimensionOid"/>
                          <be key="data" refId="3855" clsId="FilterNodeData">
                            <ref key="filterNode" refId="3852"/>
                            <s key="dim">VOC_A01</s>
                            <i key="segmentLevel">0</i>
                            <ref key="segment" refId="22"/>
                            <b key="placeHolder">N</b>
                            <ref key="weight" refId="23"/>
                            <be key="textMatchingCondition" refId="3856" clsId="TextMatchingCondition">
                              <ref key="op" refId="25"/>
                              <s key="val"/>
                            </be>
                            <ref key="change" refId="26"/>
                            <ref key="dataType" refId="27"/>
                            <b key="prevailingDataType">N</b>
                            <ref key="editability" refId="28"/>
                            <b key="signChange">N</b>
                            <b key="nativeSignChange">N</b>
                            <l key="nav" refId="3857" ln="0" eid="ScenarioModifierValue"/>
                            <i key="sco">0</i>
                            <b key="applyFiltersForForcedScenarioPeriodoMap">N</b>
                            <b key="lineSplit">N</b>
                            <b key="addRCRow">N</b>
                            <b key="complementary">N</b>
                            <ref key="periodicCalculation" refId="53"/>
                            <b key="breakLevelSubtotal">N</b>
                            <b key="alreadyDrilled">N</b>
                            <m key="nodeTypes" refId="3858"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75</cust>
                          <s key="cod"/>
                          <s key="desc"/>
                          <i key="index">39</i>
                          <l key="children" refId="3859" ln="0" eid="Framework.com.tagetik.trees.INode,framework"/>
                          <ref key="parent" refId="3339"/>
                        </be>
                        <be refId="3860" clsId="FilterNode">
                          <l key="dimensionOids" refId="3861" ln="1" eid="DimensionOid">
                            <cust clsId="DimensionOid">564F435F413031-45-33303331323230303032---</cust>
                          </l>
                          <l key="AdHocParamDimensionOids" refId="3862" ln="0" eid="DimensionOid"/>
                          <be key="data" refId="3863" clsId="FilterNodeData">
                            <ref key="filterNode" refId="3860"/>
                            <s key="dim">VOC_A01</s>
                            <i key="segmentLevel">0</i>
                            <ref key="segment" refId="22"/>
                            <b key="placeHolder">N</b>
                            <ref key="weight" refId="23"/>
                            <be key="textMatchingCondition" refId="3864" clsId="TextMatchingCondition">
                              <ref key="op" refId="25"/>
                              <s key="val"/>
                            </be>
                            <ref key="change" refId="26"/>
                            <ref key="dataType" refId="27"/>
                            <b key="prevailingDataType">N</b>
                            <ref key="editability" refId="28"/>
                            <b key="signChange">N</b>
                            <b key="nativeSignChange">N</b>
                            <l key="nav" refId="3865" ln="0" eid="ScenarioModifierValue"/>
                            <i key="sco">0</i>
                            <b key="applyFiltersForForcedScenarioPeriodoMap">N</b>
                            <b key="lineSplit">N</b>
                            <b key="addRCRow">N</b>
                            <b key="complementary">N</b>
                            <ref key="periodicCalculation" refId="53"/>
                            <b key="breakLevelSubtotal">N</b>
                            <b key="alreadyDrilled">N</b>
                            <m key="nodeTypes" refId="3866"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76</cust>
                          <s key="cod"/>
                          <s key="desc"/>
                          <i key="index">40</i>
                          <l key="children" refId="3867" ln="0" eid="Framework.com.tagetik.trees.INode,framework"/>
                          <ref key="parent" refId="3339"/>
                        </be>
                        <be refId="3868" clsId="FilterNode">
                          <l key="dimensionOids" refId="3869" ln="1" eid="DimensionOid">
                            <cust clsId="DimensionOid">564F435F413031-45-33303331323530303032---</cust>
                          </l>
                          <l key="AdHocParamDimensionOids" refId="3870" ln="0" eid="DimensionOid"/>
                          <be key="data" refId="3871" clsId="FilterNodeData">
                            <ref key="filterNode" refId="3868"/>
                            <s key="dim">VOC_A01</s>
                            <i key="segmentLevel">0</i>
                            <ref key="segment" refId="22"/>
                            <b key="placeHolder">N</b>
                            <ref key="weight" refId="23"/>
                            <be key="textMatchingCondition" refId="3872" clsId="TextMatchingCondition">
                              <ref key="op" refId="25"/>
                              <s key="val"/>
                            </be>
                            <ref key="change" refId="26"/>
                            <ref key="dataType" refId="27"/>
                            <b key="prevailingDataType">N</b>
                            <ref key="editability" refId="28"/>
                            <b key="signChange">N</b>
                            <b key="nativeSignChange">N</b>
                            <l key="nav" refId="3873" ln="0" eid="ScenarioModifierValue"/>
                            <i key="sco">0</i>
                            <b key="applyFiltersForForcedScenarioPeriodoMap">N</b>
                            <b key="lineSplit">N</b>
                            <b key="addRCRow">N</b>
                            <b key="complementary">N</b>
                            <ref key="periodicCalculation" refId="53"/>
                            <b key="breakLevelSubtotal">N</b>
                            <b key="alreadyDrilled">N</b>
                            <m key="nodeTypes" refId="3874"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78</cust>
                          <s key="cod"/>
                          <s key="desc"/>
                          <i key="index">41</i>
                          <l key="children" refId="3875" ln="0" eid="Framework.com.tagetik.trees.INode,framework"/>
                          <ref key="parent" refId="3339"/>
                        </be>
                        <be refId="3876" clsId="FilterNode">
                          <l key="dimensionOids" refId="3877" ln="1" eid="DimensionOid">
                            <cust clsId="DimensionOid">564F435F413031-45-33303331333230303032---</cust>
                          </l>
                          <l key="AdHocParamDimensionOids" refId="3878" ln="0" eid="DimensionOid"/>
                          <be key="data" refId="3879" clsId="FilterNodeData">
                            <ref key="filterNode" refId="3876"/>
                            <s key="dim">VOC_A01</s>
                            <i key="segmentLevel">0</i>
                            <ref key="segment" refId="22"/>
                            <b key="placeHolder">N</b>
                            <ref key="weight" refId="23"/>
                            <be key="textMatchingCondition" refId="3880" clsId="TextMatchingCondition">
                              <ref key="op" refId="25"/>
                              <s key="val"/>
                            </be>
                            <ref key="change" refId="26"/>
                            <ref key="dataType" refId="27"/>
                            <b key="prevailingDataType">N</b>
                            <ref key="editability" refId="28"/>
                            <b key="signChange">N</b>
                            <b key="nativeSignChange">N</b>
                            <l key="nav" refId="3881" ln="0" eid="ScenarioModifierValue"/>
                            <i key="sco">0</i>
                            <b key="applyFiltersForForcedScenarioPeriodoMap">N</b>
                            <b key="lineSplit">N</b>
                            <b key="addRCRow">N</b>
                            <b key="complementary">N</b>
                            <ref key="periodicCalculation" refId="53"/>
                            <b key="breakLevelSubtotal">N</b>
                            <b key="alreadyDrilled">N</b>
                            <m key="nodeTypes" refId="3882" keid="SYS_STR" veid="EFReportingNodeType">
                              <key>
                                <s>564F435F413031-45-33303331333230303032---</s>
                              </key>
                              <val>
                                <ref refId="55"/>
                              </val>
                            </m>
                            <b key="multiSelection">N</b>
                          </be>
                          <cust key="id" clsId="FilterOid">82</cust>
                          <s key="cod"/>
                          <s key="desc"/>
                          <i key="index">42</i>
                          <l key="children" refId="3883" ln="0" eid="Framework.com.tagetik.trees.INode,framework"/>
                          <ref key="parent" refId="3339"/>
                        </be>
                        <be refId="3884" clsId="FilterNode">
                          <l key="dimensionOids" refId="3885" ln="1" eid="DimensionOid">
                            <cust clsId="DimensionOid">564F435F413031-45-33303331353030303032---</cust>
                          </l>
                          <l key="AdHocParamDimensionOids" refId="3886" ln="0" eid="DimensionOid"/>
                          <be key="data" refId="3887" clsId="FilterNodeData">
                            <ref key="filterNode" refId="3884"/>
                            <s key="dim">VOC_A01</s>
                            <i key="segmentLevel">0</i>
                            <ref key="segment" refId="22"/>
                            <b key="placeHolder">N</b>
                            <ref key="weight" refId="23"/>
                            <be key="textMatchingCondition" refId="3888" clsId="TextMatchingCondition">
                              <ref key="op" refId="25"/>
                              <s key="val"/>
                            </be>
                            <ref key="change" refId="26"/>
                            <ref key="dataType" refId="27"/>
                            <b key="prevailingDataType">N</b>
                            <ref key="editability" refId="28"/>
                            <b key="signChange">N</b>
                            <b key="nativeSignChange">N</b>
                            <l key="nav" refId="3889" ln="0" eid="ScenarioModifierValue"/>
                            <i key="sco">0</i>
                            <b key="applyFiltersForForcedScenarioPeriodoMap">N</b>
                            <b key="lineSplit">N</b>
                            <b key="addRCRow">N</b>
                            <b key="complementary">N</b>
                            <ref key="periodicCalculation" refId="53"/>
                            <b key="breakLevelSubtotal">N</b>
                            <b key="alreadyDrilled">N</b>
                            <m key="nodeTypes" refId="3890"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84</cust>
                          <s key="cod"/>
                          <s key="desc"/>
                          <i key="index">43</i>
                          <l key="children" refId="3891" ln="0" eid="Framework.com.tagetik.trees.INode,framework"/>
                          <ref key="parent" refId="3339"/>
                        </be>
                        <be refId="3892" clsId="FilterNode">
                          <l key="dimensionOids" refId="3893" ln="1" eid="DimensionOid">
                            <cust clsId="DimensionOid">564F435F413031-45-33303331353130303032---</cust>
                          </l>
                          <l key="AdHocParamDimensionOids" refId="3894" ln="0" eid="DimensionOid"/>
                          <be key="data" refId="3895" clsId="FilterNodeData">
                            <ref key="filterNode" refId="3892"/>
                            <s key="dim">VOC_A01</s>
                            <i key="segmentLevel">0</i>
                            <ref key="segment" refId="22"/>
                            <b key="placeHolder">N</b>
                            <ref key="weight" refId="23"/>
                            <be key="textMatchingCondition" refId="3896" clsId="TextMatchingCondition">
                              <ref key="op" refId="25"/>
                              <s key="val"/>
                            </be>
                            <ref key="change" refId="26"/>
                            <ref key="dataType" refId="27"/>
                            <b key="prevailingDataType">N</b>
                            <ref key="editability" refId="28"/>
                            <b key="signChange">N</b>
                            <b key="nativeSignChange">N</b>
                            <l key="nav" refId="3897" ln="0" eid="ScenarioModifierValue"/>
                            <i key="sco">0</i>
                            <b key="applyFiltersForForcedScenarioPeriodoMap">N</b>
                            <b key="lineSplit">N</b>
                            <b key="addRCRow">N</b>
                            <b key="complementary">N</b>
                            <ref key="periodicCalculation" refId="53"/>
                            <b key="breakLevelSubtotal">N</b>
                            <b key="alreadyDrilled">N</b>
                            <m key="nodeTypes" refId="3898"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85</cust>
                          <s key="cod"/>
                          <s key="desc"/>
                          <i key="index">44</i>
                          <l key="children" refId="3899" ln="0" eid="Framework.com.tagetik.trees.INode,framework"/>
                          <ref key="parent" refId="3339"/>
                        </be>
                        <be refId="3900" clsId="FilterNode">
                          <l key="dimensionOids" refId="3901" ln="1" eid="DimensionOid">
                            <cust clsId="DimensionOid">564F435F413031-45-33303334303930303032---</cust>
                          </l>
                          <l key="AdHocParamDimensionOids" refId="3902" ln="0" eid="DimensionOid"/>
                          <be key="data" refId="3903" clsId="FilterNodeData">
                            <ref key="filterNode" refId="3900"/>
                            <s key="dim">VOC_A01</s>
                            <i key="segmentLevel">0</i>
                            <ref key="segment" refId="22"/>
                            <b key="placeHolder">N</b>
                            <ref key="weight" refId="23"/>
                            <be key="textMatchingCondition" refId="3904" clsId="TextMatchingCondition">
                              <ref key="op" refId="25"/>
                              <s key="val"/>
                            </be>
                            <ref key="change" refId="26"/>
                            <ref key="dataType" refId="27"/>
                            <b key="prevailingDataType">N</b>
                            <ref key="editability" refId="28"/>
                            <b key="signChange">N</b>
                            <b key="nativeSignChange">N</b>
                            <l key="nav" refId="3905" ln="0" eid="ScenarioModifierValue"/>
                            <i key="sco">0</i>
                            <b key="applyFiltersForForcedScenarioPeriodoMap">N</b>
                            <b key="lineSplit">N</b>
                            <b key="addRCRow">N</b>
                            <b key="complementary">N</b>
                            <ref key="periodicCalculation" refId="53"/>
                            <b key="breakLevelSubtotal">N</b>
                            <b key="alreadyDrilled">N</b>
                            <m key="nodeTypes" refId="3906" keid="SYS_STR" veid="EFReportingNodeType">
                              <key>
                                <s>564F435F413031-45-33303334303930303032---</s>
                              </key>
                              <val>
                                <ref refId="55"/>
                              </val>
                              <key>
                                <s>564F435F413031-45-33303334303830303032---</s>
                              </key>
                              <val>
                                <ref refId="55"/>
                              </val>
                            </m>
                            <b key="multiSelection">N</b>
                          </be>
                          <cust key="id" clsId="FilterOid">89</cust>
                          <s key="cod"/>
                          <s key="desc"/>
                          <i key="index">45</i>
                          <l key="children" refId="3907" ln="0" eid="Framework.com.tagetik.trees.INode,framework"/>
                          <ref key="parent" refId="3339"/>
                        </be>
                        <be refId="3908" clsId="FilterNode">
                          <l key="dimensionOids" refId="3909" ln="0" eid="DimensionOid"/>
                          <l key="AdHocParamDimensionOids" refId="3910" ln="0" eid="DimensionOid"/>
                          <be key="data" refId="3911" clsId="FilterNodeData">
                            <ref key="filterNode" refId="3908"/>
                            <s key="dim">VOC_A01</s>
                            <i key="segmentLevel">0</i>
                            <ref key="segment" refId="22"/>
                            <be key="reportingFormula" refId="3912" clsId="ReportingFormula">
                              <b key="serverFormula">N</b>
                              <b key="formulaRule">S</b>
                              <s key="formula">Sum({75}:{89})</s>
                            </be>
                            <be key="dictionaryHeader" refId="3913" clsId="MultiDesc">
                              <a key="desc" refId="3914" ln="4" eid="SYS_STR">
                                <s>Totals adjustment cost of materials</s>
                                <s>Totals adjustment cost of materials</s>
                                <nl/>
                                <nl/>
                              </a>
                            </be>
                            <b key="placeHolder">S</b>
                            <ref key="weight" refId="23"/>
                            <be key="textMatchingCondition" refId="3915" clsId="TextMatchingCondition">
                              <ref key="op" refId="25"/>
                              <s key="val"/>
                            </be>
                            <ref key="change" refId="26"/>
                            <ref key="dataType" refId="27"/>
                            <b key="prevailingDataType">N</b>
                            <ref key="editability" refId="28"/>
                            <b key="signChange">N</b>
                            <b key="nativeSignChange">N</b>
                            <l key="nav" refId="3916" ln="0" eid="ScenarioModifierValue"/>
                            <i key="sco">0</i>
                            <b key="applyFiltersForForcedScenarioPeriodoMap">N</b>
                            <b key="lineSplit">N</b>
                            <b key="addRCRow">N</b>
                            <b key="complementary">N</b>
                            <ref key="periodicCalculation" refId="29"/>
                            <b key="breakLevelSubtotal">N</b>
                            <b key="alreadyDrilled">N</b>
                            <m key="nodeTypes" refId="3917" keid="SYS_STR" veid="EFReportingNodeType">
                              <key>
                                <s>89</s>
                              </key>
                              <val>
                                <ref refId="55"/>
                              </val>
                            </m>
                            <b key="multiSelection">N</b>
                          </be>
                          <cust key="id" clsId="FilterOid">90</cust>
                          <s key="cod"/>
                          <s key="desc"/>
                          <i key="index">46</i>
                          <l key="children" refId="3918" ln="0" eid="Framework.com.tagetik.trees.INode,framework"/>
                          <ref key="parent" refId="3339"/>
                        </be>
                        <be refId="3919" clsId="FilterNode">
                          <l key="dimensionOids" refId="3920" ln="1" eid="DimensionOid">
                            <cust clsId="DimensionOid">564F435F413031-45-33303331313130303032---</cust>
                          </l>
                          <l key="AdHocParamDimensionOids" refId="3921" ln="0" eid="DimensionOid"/>
                          <be key="data" refId="3922" clsId="FilterNodeData">
                            <ref key="filterNode" refId="3919"/>
                            <s key="dim">VOC_A01</s>
                            <i key="segmentLevel">0</i>
                            <ref key="segment" refId="22"/>
                            <b key="placeHolder">N</b>
                            <ref key="weight" refId="23"/>
                            <be key="textMatchingCondition" refId="3923" clsId="TextMatchingCondition">
                              <ref key="op" refId="25"/>
                              <s key="val"/>
                            </be>
                            <ref key="change" refId="26"/>
                            <ref key="dataType" refId="27"/>
                            <b key="prevailingDataType">N</b>
                            <ref key="editability" refId="28"/>
                            <b key="signChange">N</b>
                            <b key="nativeSignChange">N</b>
                            <l key="nav" refId="3924" ln="0" eid="ScenarioModifierValue"/>
                            <i key="sco">0</i>
                            <b key="applyFiltersForForcedScenarioPeriodoMap">N</b>
                            <b key="lineSplit">N</b>
                            <b key="addRCRow">N</b>
                            <b key="complementary">N</b>
                            <ref key="periodicCalculation" refId="53"/>
                            <b key="breakLevelSubtotal">N</b>
                            <b key="alreadyDrilled">N</b>
                            <m key="nodeTypes" refId="3925"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71</cust>
                          <s key="cod"/>
                          <s key="desc"/>
                          <i key="index">47</i>
                          <l key="children" refId="3926" ln="0" eid="Framework.com.tagetik.trees.INode,framework"/>
                          <ref key="parent" refId="3339"/>
                        </be>
                        <be refId="3927" clsId="FilterNode">
                          <l key="dimensionOids" refId="3928" ln="1" eid="DimensionOid">
                            <cust clsId="DimensionOid">564F435F413031-45-33303331313230303032---</cust>
                          </l>
                          <l key="AdHocParamDimensionOids" refId="3929" ln="0" eid="DimensionOid"/>
                          <be key="data" refId="3930" clsId="FilterNodeData">
                            <ref key="filterNode" refId="3927"/>
                            <s key="dim">VOC_A01</s>
                            <i key="segmentLevel">0</i>
                            <ref key="segment" refId="22"/>
                            <b key="placeHolder">N</b>
                            <ref key="weight" refId="23"/>
                            <be key="textMatchingCondition" refId="3931" clsId="TextMatchingCondition">
                              <ref key="op" refId="25"/>
                              <s key="val"/>
                            </be>
                            <ref key="change" refId="26"/>
                            <ref key="dataType" refId="27"/>
                            <b key="prevailingDataType">N</b>
                            <ref key="editability" refId="28"/>
                            <b key="signChange">N</b>
                            <b key="nativeSignChange">N</b>
                            <l key="nav" refId="3932" ln="0" eid="ScenarioModifierValue"/>
                            <i key="sco">0</i>
                            <b key="applyFiltersForForcedScenarioPeriodoMap">N</b>
                            <b key="lineSplit">N</b>
                            <b key="addRCRow">N</b>
                            <b key="complementary">N</b>
                            <ref key="periodicCalculation" refId="53"/>
                            <b key="breakLevelSubtotal">N</b>
                            <b key="alreadyDrilled">N</b>
                            <m key="nodeTypes" refId="3933"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72</cust>
                          <s key="cod"/>
                          <s key="desc"/>
                          <i key="index">48</i>
                          <l key="children" refId="3934" ln="0" eid="Framework.com.tagetik.trees.INode,framework"/>
                          <ref key="parent" refId="3339"/>
                        </be>
                        <be refId="3935" clsId="FilterNode">
                          <l key="dimensionOids" refId="3936" ln="1" eid="DimensionOid">
                            <cust clsId="DimensionOid">564F435F413031-45-33303331313330303032---</cust>
                          </l>
                          <l key="AdHocParamDimensionOids" refId="3937" ln="0" eid="DimensionOid"/>
                          <be key="data" refId="3938" clsId="FilterNodeData">
                            <ref key="filterNode" refId="3935"/>
                            <s key="dim">VOC_A01</s>
                            <i key="segmentLevel">0</i>
                            <ref key="segment" refId="22"/>
                            <b key="placeHolder">N</b>
                            <ref key="weight" refId="23"/>
                            <be key="textMatchingCondition" refId="3939" clsId="TextMatchingCondition">
                              <ref key="op" refId="25"/>
                              <s key="val"/>
                            </be>
                            <ref key="change" refId="26"/>
                            <ref key="dataType" refId="27"/>
                            <b key="prevailingDataType">N</b>
                            <ref key="editability" refId="28"/>
                            <b key="signChange">N</b>
                            <b key="nativeSignChange">N</b>
                            <l key="nav" refId="3940" ln="0" eid="ScenarioModifierValue"/>
                            <i key="sco">0</i>
                            <b key="applyFiltersForForcedScenarioPeriodoMap">N</b>
                            <b key="lineSplit">N</b>
                            <b key="addRCRow">N</b>
                            <b key="complementary">N</b>
                            <ref key="periodicCalculation" refId="53"/>
                            <b key="breakLevelSubtotal">N</b>
                            <b key="alreadyDrilled">N</b>
                            <m key="nodeTypes" refId="3941"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73</cust>
                          <s key="cod"/>
                          <s key="desc"/>
                          <i key="index">49</i>
                          <l key="children" refId="3942" ln="0" eid="Framework.com.tagetik.trees.INode,framework"/>
                          <ref key="parent" refId="3339"/>
                        </be>
                        <be refId="3943" clsId="FilterNode">
                          <l key="dimensionOids" refId="3944" ln="1" eid="DimensionOid">
                            <cust clsId="DimensionOid">564F435F413031-45-33303331313530303032---</cust>
                          </l>
                          <l key="AdHocParamDimensionOids" refId="3945" ln="0" eid="DimensionOid"/>
                          <be key="data" refId="3946" clsId="FilterNodeData">
                            <ref key="filterNode" refId="3943"/>
                            <s key="dim">VOC_A01</s>
                            <i key="segmentLevel">0</i>
                            <ref key="segment" refId="22"/>
                            <b key="placeHolder">N</b>
                            <ref key="weight" refId="23"/>
                            <be key="textMatchingCondition" refId="3947" clsId="TextMatchingCondition">
                              <ref key="op" refId="25"/>
                              <s key="val"/>
                            </be>
                            <ref key="change" refId="26"/>
                            <ref key="dataType" refId="27"/>
                            <b key="prevailingDataType">N</b>
                            <ref key="editability" refId="28"/>
                            <b key="signChange">N</b>
                            <b key="nativeSignChange">N</b>
                            <l key="nav" refId="3948" ln="0" eid="ScenarioModifierValue"/>
                            <i key="sco">0</i>
                            <b key="applyFiltersForForcedScenarioPeriodoMap">N</b>
                            <b key="lineSplit">N</b>
                            <b key="addRCRow">N</b>
                            <b key="complementary">N</b>
                            <ref key="periodicCalculation" refId="53"/>
                            <b key="breakLevelSubtotal">N</b>
                            <b key="alreadyDrilled">N</b>
                            <m key="nodeTypes" refId="3949"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74</cust>
                          <s key="cod"/>
                          <s key="desc"/>
                          <i key="index">50</i>
                          <l key="children" refId="3950" ln="0" eid="Framework.com.tagetik.trees.INode,framework"/>
                          <ref key="parent" refId="3339"/>
                        </be>
                        <be refId="3951" clsId="FilterNode">
                          <l key="dimensionOids" refId="3952" ln="1" eid="DimensionOid">
                            <cust clsId="DimensionOid">564F435F413031-45-33303331323330303032---</cust>
                          </l>
                          <l key="AdHocParamDimensionOids" refId="3953" ln="0" eid="DimensionOid"/>
                          <be key="data" refId="3954" clsId="FilterNodeData">
                            <ref key="filterNode" refId="3951"/>
                            <s key="dim">VOC_A01</s>
                            <i key="segmentLevel">0</i>
                            <ref key="segment" refId="22"/>
                            <b key="placeHolder">N</b>
                            <ref key="weight" refId="23"/>
                            <be key="textMatchingCondition" refId="3955" clsId="TextMatchingCondition">
                              <ref key="op" refId="25"/>
                              <s key="val"/>
                            </be>
                            <ref key="change" refId="26"/>
                            <ref key="dataType" refId="27"/>
                            <b key="prevailingDataType">N</b>
                            <ref key="editability" refId="28"/>
                            <b key="signChange">N</b>
                            <b key="nativeSignChange">N</b>
                            <l key="nav" refId="3956" ln="0" eid="ScenarioModifierValue"/>
                            <i key="sco">0</i>
                            <b key="applyFiltersForForcedScenarioPeriodoMap">N</b>
                            <b key="lineSplit">N</b>
                            <b key="addRCRow">N</b>
                            <b key="complementary">N</b>
                            <ref key="periodicCalculation" refId="53"/>
                            <b key="breakLevelSubtotal">N</b>
                            <b key="alreadyDrilled">N</b>
                            <m key="nodeTypes" refId="3957"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77</cust>
                          <s key="cod"/>
                          <s key="desc"/>
                          <i key="index">51</i>
                          <l key="children" refId="3958" ln="0" eid="Framework.com.tagetik.trees.INode,framework"/>
                          <ref key="parent" refId="3339"/>
                        </be>
                        <be refId="3959" clsId="FilterNode">
                          <l key="dimensionOids" refId="3960" ln="1" eid="DimensionOid">
                            <cust clsId="DimensionOid">564F435F413031-45-33303331323730303032---</cust>
                          </l>
                          <l key="AdHocParamDimensionOids" refId="3961" ln="0" eid="DimensionOid"/>
                          <be key="data" refId="3962" clsId="FilterNodeData">
                            <ref key="filterNode" refId="3959"/>
                            <s key="dim">VOC_A01</s>
                            <i key="segmentLevel">0</i>
                            <ref key="segment" refId="22"/>
                            <b key="placeHolder">N</b>
                            <ref key="weight" refId="23"/>
                            <be key="textMatchingCondition" refId="3963" clsId="TextMatchingCondition">
                              <ref key="op" refId="25"/>
                              <s key="val"/>
                            </be>
                            <ref key="change" refId="26"/>
                            <ref key="dataType" refId="27"/>
                            <b key="prevailingDataType">N</b>
                            <ref key="editability" refId="28"/>
                            <b key="signChange">N</b>
                            <b key="nativeSignChange">N</b>
                            <l key="nav" refId="3964" ln="0" eid="ScenarioModifierValue"/>
                            <i key="sco">0</i>
                            <b key="applyFiltersForForcedScenarioPeriodoMap">N</b>
                            <b key="lineSplit">N</b>
                            <b key="addRCRow">N</b>
                            <b key="complementary">N</b>
                            <ref key="periodicCalculation" refId="53"/>
                            <b key="breakLevelSubtotal">N</b>
                            <b key="alreadyDrilled">N</b>
                            <m key="nodeTypes" refId="3965"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79</cust>
                          <s key="cod"/>
                          <s key="desc"/>
                          <i key="index">52</i>
                          <l key="children" refId="3966" ln="0" eid="Framework.com.tagetik.trees.INode,framework"/>
                          <ref key="parent" refId="3339"/>
                        </be>
                        <be refId="3967" clsId="FilterNode">
                          <l key="dimensionOids" refId="3968" ln="1" eid="DimensionOid">
                            <cust clsId="DimensionOid">564F435F413031-45-33303331323830303032---</cust>
                          </l>
                          <l key="AdHocParamDimensionOids" refId="3969" ln="0" eid="DimensionOid"/>
                          <be key="data" refId="3970" clsId="FilterNodeData">
                            <ref key="filterNode" refId="3967"/>
                            <s key="dim">VOC_A01</s>
                            <i key="segmentLevel">0</i>
                            <ref key="segment" refId="22"/>
                            <b key="placeHolder">N</b>
                            <ref key="weight" refId="23"/>
                            <be key="textMatchingCondition" refId="3971" clsId="TextMatchingCondition">
                              <ref key="op" refId="25"/>
                              <s key="val"/>
                            </be>
                            <ref key="change" refId="26"/>
                            <ref key="dataType" refId="27"/>
                            <b key="prevailingDataType">N</b>
                            <ref key="editability" refId="28"/>
                            <b key="signChange">N</b>
                            <b key="nativeSignChange">N</b>
                            <l key="nav" refId="3972" ln="0" eid="ScenarioModifierValue"/>
                            <i key="sco">0</i>
                            <b key="applyFiltersForForcedScenarioPeriodoMap">N</b>
                            <b key="lineSplit">N</b>
                            <b key="addRCRow">N</b>
                            <b key="complementary">N</b>
                            <ref key="periodicCalculation" refId="53"/>
                            <b key="breakLevelSubtotal">N</b>
                            <b key="alreadyDrilled">N</b>
                            <m key="nodeTypes" refId="3973"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80</cust>
                          <s key="cod"/>
                          <s key="desc"/>
                          <i key="index">53</i>
                          <l key="children" refId="3974" ln="0" eid="Framework.com.tagetik.trees.INode,framework"/>
                          <ref key="parent" refId="3339"/>
                        </be>
                        <be refId="3975" clsId="FilterNode">
                          <l key="dimensionOids" refId="3976" ln="1" eid="DimensionOid">
                            <cust clsId="DimensionOid">564F435F413031-45-33303331323930303032---</cust>
                          </l>
                          <l key="AdHocParamDimensionOids" refId="3977" ln="0" eid="DimensionOid"/>
                          <be key="data" refId="3978" clsId="FilterNodeData">
                            <ref key="filterNode" refId="3975"/>
                            <s key="dim">VOC_A01</s>
                            <i key="segmentLevel">0</i>
                            <ref key="segment" refId="22"/>
                            <b key="placeHolder">N</b>
                            <ref key="weight" refId="23"/>
                            <be key="textMatchingCondition" refId="3979" clsId="TextMatchingCondition">
                              <ref key="op" refId="25"/>
                              <s key="val"/>
                            </be>
                            <ref key="change" refId="26"/>
                            <ref key="dataType" refId="27"/>
                            <b key="prevailingDataType">N</b>
                            <ref key="editability" refId="28"/>
                            <b key="signChange">N</b>
                            <b key="nativeSignChange">N</b>
                            <l key="nav" refId="3980" ln="0" eid="ScenarioModifierValue"/>
                            <i key="sco">0</i>
                            <b key="applyFiltersForForcedScenarioPeriodoMap">N</b>
                            <b key="lineSplit">N</b>
                            <b key="addRCRow">N</b>
                            <b key="complementary">N</b>
                            <ref key="periodicCalculation" refId="53"/>
                            <b key="breakLevelSubtotal">N</b>
                            <b key="alreadyDrilled">N</b>
                            <m key="nodeTypes" refId="3981"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81</cust>
                          <s key="cod"/>
                          <s key="desc"/>
                          <i key="index">54</i>
                          <l key="children" refId="3982" ln="0" eid="Framework.com.tagetik.trees.INode,framework"/>
                          <ref key="parent" refId="3339"/>
                        </be>
                        <be refId="3983" clsId="FilterNode">
                          <l key="dimensionOids" refId="3984" ln="1" eid="DimensionOid">
                            <cust clsId="DimensionOid">564F435F413031-45-33303331343030303032---</cust>
                          </l>
                          <l key="AdHocParamDimensionOids" refId="3985" ln="0" eid="DimensionOid"/>
                          <be key="data" refId="3986" clsId="FilterNodeData">
                            <ref key="filterNode" refId="3983"/>
                            <s key="dim">VOC_A01</s>
                            <i key="segmentLevel">0</i>
                            <ref key="segment" refId="22"/>
                            <b key="placeHolder">N</b>
                            <ref key="weight" refId="23"/>
                            <be key="textMatchingCondition" refId="3987" clsId="TextMatchingCondition">
                              <ref key="op" refId="25"/>
                              <s key="val"/>
                            </be>
                            <ref key="change" refId="26"/>
                            <ref key="dataType" refId="27"/>
                            <b key="prevailingDataType">N</b>
                            <ref key="editability" refId="28"/>
                            <b key="signChange">N</b>
                            <b key="nativeSignChange">N</b>
                            <l key="nav" refId="3988" ln="0" eid="ScenarioModifierValue"/>
                            <i key="sco">0</i>
                            <b key="applyFiltersForForcedScenarioPeriodoMap">N</b>
                            <b key="lineSplit">N</b>
                            <b key="addRCRow">N</b>
                            <b key="complementary">N</b>
                            <ref key="periodicCalculation" refId="53"/>
                            <b key="breakLevelSubtotal">N</b>
                            <b key="alreadyDrilled">N</b>
                            <m key="nodeTypes" refId="3989"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83</cust>
                          <s key="cod"/>
                          <s key="desc"/>
                          <i key="index">55</i>
                          <l key="children" refId="3990" ln="0" eid="Framework.com.tagetik.trees.INode,framework"/>
                          <ref key="parent" refId="3339"/>
                        </be>
                        <be refId="3991" clsId="FilterNode">
                          <l key="dimensionOids" refId="3992" ln="1" eid="DimensionOid">
                            <cust clsId="DimensionOid">564F435F413031-45-33303334303531303032---</cust>
                          </l>
                          <l key="AdHocParamDimensionOids" refId="3993" ln="0" eid="DimensionOid"/>
                          <be key="data" refId="3994" clsId="FilterNodeData">
                            <ref key="filterNode" refId="3991"/>
                            <s key="dim">VOC_A01</s>
                            <i key="segmentLevel">0</i>
                            <ref key="segment" refId="22"/>
                            <b key="placeHolder">N</b>
                            <ref key="weight" refId="23"/>
                            <be key="textMatchingCondition" refId="3995" clsId="TextMatchingCondition">
                              <ref key="op" refId="25"/>
                              <s key="val"/>
                            </be>
                            <ref key="change" refId="26"/>
                            <ref key="dataType" refId="27"/>
                            <b key="prevailingDataType">N</b>
                            <ref key="editability" refId="28"/>
                            <b key="signChange">N</b>
                            <b key="nativeSignChange">N</b>
                            <l key="nav" refId="3996" ln="0" eid="ScenarioModifierValue"/>
                            <i key="sco">0</i>
                            <b key="applyFiltersForForcedScenarioPeriodoMap">N</b>
                            <b key="lineSplit">N</b>
                            <b key="addRCRow">N</b>
                            <b key="complementary">N</b>
                            <ref key="periodicCalculation" refId="53"/>
                            <b key="breakLevelSubtotal">N</b>
                            <b key="alreadyDrilled">N</b>
                            <m key="nodeTypes" refId="3997" keid="SYS_STR" veid="EFReportingNodeType">
                              <key>
                                <s>564F435F413031-45-33303334303532303032---</s>
                              </key>
                              <val>
                                <ref refId="55"/>
                              </val>
                              <key>
                                <s>564F435F413031-45-33303334303531303032---</s>
                              </key>
                              <val>
                                <ref refId="55"/>
                              </val>
                            </m>
                            <b key="multiSelection">N</b>
                          </be>
                          <cust key="id" clsId="FilterOid">86</cust>
                          <s key="cod"/>
                          <s key="desc"/>
                          <i key="index">56</i>
                          <l key="children" refId="3998" ln="0" eid="Framework.com.tagetik.trees.INode,framework"/>
                          <ref key="parent" refId="3339"/>
                        </be>
                        <be refId="3999" clsId="FilterNode">
                          <l key="dimensionOids" refId="4000" ln="1" eid="DimensionOid">
                            <cust clsId="DimensionOid">564F435F413031-45-33303334303532303032---</cust>
                          </l>
                          <l key="AdHocParamDimensionOids" refId="4001" ln="0" eid="DimensionOid"/>
                          <be key="data" refId="4002" clsId="FilterNodeData">
                            <ref key="filterNode" refId="3999"/>
                            <s key="dim">VOC_A01</s>
                            <i key="segmentLevel">0</i>
                            <ref key="segment" refId="22"/>
                            <b key="placeHolder">N</b>
                            <ref key="weight" refId="23"/>
                            <be key="textMatchingCondition" refId="4003" clsId="TextMatchingCondition">
                              <ref key="op" refId="25"/>
                              <s key="val"/>
                            </be>
                            <ref key="change" refId="26"/>
                            <ref key="dataType" refId="27"/>
                            <b key="prevailingDataType">N</b>
                            <ref key="editability" refId="28"/>
                            <b key="signChange">N</b>
                            <b key="nativeSignChange">N</b>
                            <l key="nav" refId="4004" ln="0" eid="ScenarioModifierValue"/>
                            <i key="sco">0</i>
                            <b key="applyFiltersForForcedScenarioPeriodoMap">N</b>
                            <b key="lineSplit">N</b>
                            <b key="addRCRow">N</b>
                            <b key="complementary">N</b>
                            <ref key="periodicCalculation" refId="53"/>
                            <b key="breakLevelSubtotal">N</b>
                            <b key="alreadyDrilled">N</b>
                            <m key="nodeTypes" refId="4005" keid="SYS_STR" veid="EFReportingNodeType">
                              <key>
                                <s>564F435F413031-45-33303334303532303032---</s>
                              </key>
                              <val>
                                <ref refId="55"/>
                              </val>
                              <key>
                                <s>564F435F413031-45-33303334303531303032---</s>
                              </key>
                              <val>
                                <ref refId="55"/>
                              </val>
                            </m>
                            <b key="multiSelection">N</b>
                          </be>
                          <cust key="id" clsId="FilterOid">87</cust>
                          <s key="cod"/>
                          <s key="desc"/>
                          <i key="index">57</i>
                          <l key="children" refId="4006" ln="0" eid="Framework.com.tagetik.trees.INode,framework"/>
                          <ref key="parent" refId="3339"/>
                        </be>
                        <be refId="4007" clsId="FilterNode">
                          <l key="dimensionOids" refId="4008" ln="1" eid="DimensionOid">
                            <cust clsId="DimensionOid">564F435F413031-45-33303334303830303032---</cust>
                          </l>
                          <l key="AdHocParamDimensionOids" refId="4009" ln="0" eid="DimensionOid"/>
                          <be key="data" refId="4010" clsId="FilterNodeData">
                            <ref key="filterNode" refId="4007"/>
                            <s key="dim">VOC_A01</s>
                            <i key="segmentLevel">0</i>
                            <ref key="segment" refId="22"/>
                            <b key="placeHolder">N</b>
                            <ref key="weight" refId="23"/>
                            <be key="textMatchingCondition" refId="4011" clsId="TextMatchingCondition">
                              <ref key="op" refId="25"/>
                              <s key="val"/>
                            </be>
                            <ref key="change" refId="26"/>
                            <ref key="dataType" refId="27"/>
                            <b key="prevailingDataType">N</b>
                            <ref key="editability" refId="28"/>
                            <b key="signChange">N</b>
                            <b key="nativeSignChange">N</b>
                            <l key="nav" refId="4012" ln="0" eid="ScenarioModifierValue"/>
                            <i key="sco">0</i>
                            <b key="applyFiltersForForcedScenarioPeriodoMap">N</b>
                            <b key="lineSplit">N</b>
                            <b key="addRCRow">N</b>
                            <b key="complementary">N</b>
                            <ref key="periodicCalculation" refId="53"/>
                            <b key="breakLevelSubtotal">N</b>
                            <b key="alreadyDrilled">N</b>
                            <m key="nodeTypes" refId="4013" keid="SYS_STR" veid="EFReportingNodeType">
                              <key>
                                <s>564F435F413031-45-33303334303930303032---</s>
                              </key>
                              <val>
                                <ref refId="55"/>
                              </val>
                              <key>
                                <s>564F435F413031-45-33303334303830303032---</s>
                              </key>
                              <val>
                                <ref refId="55"/>
                              </val>
                            </m>
                            <b key="multiSelection">N</b>
                          </be>
                          <cust key="id" clsId="FilterOid">88</cust>
                          <s key="cod"/>
                          <s key="desc"/>
                          <i key="index">58</i>
                          <l key="children" refId="4014" ln="0" eid="Framework.com.tagetik.trees.INode,framework"/>
                          <ref key="parent" refId="3339"/>
                        </be>
                        <be refId="4015" clsId="FilterNode">
                          <l key="dimensionOids" refId="4016" ln="0" eid="DimensionOid"/>
                          <l key="AdHocParamDimensionOids" refId="4017" ln="0" eid="DimensionOid"/>
                          <be key="data" refId="4018" clsId="FilterNodeData">
                            <ref key="filterNode" refId="4015"/>
                            <s key="dim">VOC_A01</s>
                            <i key="segmentLevel">0</i>
                            <ref key="segment" refId="22"/>
                            <be key="reportingFormula" refId="4019" clsId="ReportingFormula">
                              <b key="serverFormula">N</b>
                              <b key="formulaRule">S</b>
                              <s key="formula">Sum({71}:{88})</s>
                            </be>
                            <be key="dictionaryHeader" refId="4020" clsId="MultiDesc">
                              <a key="desc" refId="4021" ln="4" eid="SYS_STR">
                                <s>Other cost of materials ?</s>
                                <s>Other cost of materials ?</s>
                                <nl/>
                                <nl/>
                              </a>
                            </be>
                            <b key="placeHolder">S</b>
                            <ref key="weight" refId="23"/>
                            <be key="textMatchingCondition" refId="4022" clsId="TextMatchingCondition">
                              <ref key="op" refId="25"/>
                              <s key="val"/>
                            </be>
                            <ref key="change" refId="26"/>
                            <ref key="dataType" refId="27"/>
                            <b key="prevailingDataType">N</b>
                            <ref key="editability" refId="28"/>
                            <b key="signChange">N</b>
                            <b key="nativeSignChange">N</b>
                            <l key="nav" refId="4023" ln="0" eid="ScenarioModifierValue"/>
                            <i key="sco">0</i>
                            <b key="applyFiltersForForcedScenarioPeriodoMap">N</b>
                            <b key="lineSplit">N</b>
                            <b key="addRCRow">N</b>
                            <b key="complementary">N</b>
                            <ref key="periodicCalculation" refId="29"/>
                            <b key="breakLevelSubtotal">N</b>
                            <b key="alreadyDrilled">N</b>
                            <m key="nodeTypes" refId="4024" keid="SYS_STR" veid="EFReportingNodeType">
                              <key>
                                <s>88</s>
                              </key>
                              <val>
                                <ref refId="55"/>
                              </val>
                            </m>
                            <b key="multiSelection">N</b>
                          </be>
                          <cust key="id" clsId="FilterOid">91</cust>
                          <s key="cod"/>
                          <s key="desc"/>
                          <i key="index">59</i>
                          <l key="children" refId="4025" ln="0" eid="Framework.com.tagetik.trees.INode,framework"/>
                          <ref key="parent" refId="3339"/>
                        </be>
                        <be refId="4026" clsId="FilterNode">
                          <l key="dimensionOids" refId="4027" ln="0" eid="DimensionOid"/>
                          <l key="AdHocParamDimensionOids" refId="4028" ln="0" eid="DimensionOid"/>
                          <be key="data" refId="4029" clsId="FilterNodeData">
                            <ref key="filterNode" refId="4026"/>
                            <s key="dim">VOC_A01</s>
                            <i key="segmentLevel">0</i>
                            <ref key="segment" refId="22"/>
                            <b key="placeHolder">S</b>
                            <ref key="weight" refId="23"/>
                            <be key="textMatchingCondition" refId="4030" clsId="TextMatchingCondition">
                              <ref key="op" refId="25"/>
                              <s key="val"/>
                            </be>
                            <ref key="change" refId="26"/>
                            <ref key="dataType" refId="27"/>
                            <b key="prevailingDataType">N</b>
                            <ref key="editability" refId="28"/>
                            <b key="signChange">N</b>
                            <b key="nativeSignChange">N</b>
                            <l key="nav" refId="4031" ln="0" eid="ScenarioModifierValue"/>
                            <i key="sco">0</i>
                            <b key="applyFiltersForForcedScenarioPeriodoMap">N</b>
                            <b key="lineSplit">N</b>
                            <b key="addRCRow">N</b>
                            <b key="complementary">N</b>
                            <ref key="periodicCalculation" refId="29"/>
                            <b key="breakLevelSubtotal">N</b>
                            <b key="alreadyDrilled">N</b>
                            <m key="nodeTypes" refId="4032" keid="SYS_STR" veid="EFReportingNodeType">
                              <key>
                                <s>91</s>
                              </key>
                              <val>
                                <ref refId="55"/>
                              </val>
                            </m>
                            <b key="multiSelection">N</b>
                          </be>
                          <cust key="id" clsId="FilterOid">94</cust>
                          <s key="cod"/>
                          <s key="desc"/>
                          <i key="index">60</i>
                          <l key="children" refId="4033" ln="0" eid="Framework.com.tagetik.trees.INode,framework"/>
                          <ref key="parent" refId="3339"/>
                        </be>
                        <be refId="4034" clsId="FilterNode">
                          <l key="dimensionOids" refId="4035" ln="0" eid="DimensionOid"/>
                          <l key="AdHocParamDimensionOids" refId="4036" ln="0" eid="DimensionOid"/>
                          <be key="data" refId="4037" clsId="FilterNodeData">
                            <ref key="filterNode" refId="4034"/>
                            <s key="dim">VOC_A01</s>
                            <i key="segmentLevel">0</i>
                            <ref key="segment" refId="22"/>
                            <be key="dictionaryHeader" refId="4038" clsId="MultiDesc">
                              <a key="desc" refId="4039" ln="4" eid="SYS_STR">
                                <s>OTHER OPERATING EXPENSES</s>
                                <s>OTHER OPERATING EXPENSES</s>
                                <nl/>
                                <nl/>
                              </a>
                            </be>
                            <b key="placeHolder">S</b>
                            <ref key="weight" refId="23"/>
                            <be key="textMatchingCondition" refId="4040" clsId="TextMatchingCondition">
                              <ref key="op" refId="25"/>
                              <s key="val"/>
                            </be>
                            <ref key="change" refId="26"/>
                            <ref key="dataType" refId="27"/>
                            <b key="prevailingDataType">N</b>
                            <ref key="editability" refId="28"/>
                            <b key="signChange">N</b>
                            <b key="nativeSignChange">N</b>
                            <l key="nav" refId="4041" ln="0" eid="ScenarioModifierValue"/>
                            <i key="sco">0</i>
                            <b key="applyFiltersForForcedScenarioPeriodoMap">N</b>
                            <b key="lineSplit">N</b>
                            <b key="addRCRow">N</b>
                            <b key="complementary">N</b>
                            <ref key="periodicCalculation" refId="29"/>
                            <b key="breakLevelSubtotal">N</b>
                            <b key="alreadyDrilled">N</b>
                            <m key="nodeTypes" refId="4042" keid="SYS_STR" veid="EFReportingNodeType">
                              <key>
                                <s>91</s>
                              </key>
                              <val>
                                <ref refId="55"/>
                              </val>
                            </m>
                            <b key="multiSelection">N</b>
                          </be>
                          <cust key="id" clsId="FilterOid">92</cust>
                          <s key="cod"/>
                          <s key="desc"/>
                          <i key="index">61</i>
                          <l key="children" refId="4043" ln="0" eid="Framework.com.tagetik.trees.INode,framework"/>
                          <ref key="parent" refId="3339"/>
                        </be>
                        <be refId="4044" clsId="FilterNode">
                          <l key="dimensionOids" refId="4045" ln="1" eid="DimensionOid">
                            <cust clsId="DimensionOid">564F435F413031-45-33303731363030303032---</cust>
                          </l>
                          <l key="AdHocParamDimensionOids" refId="4046" ln="0" eid="DimensionOid"/>
                          <be key="data" refId="4047" clsId="FilterNodeData">
                            <ref key="filterNode" refId="4044"/>
                            <s key="dim">VOC_A01</s>
                            <i key="segmentLevel">0</i>
                            <ref key="segment" refId="22"/>
                            <b key="placeHolder">N</b>
                            <ref key="weight" refId="23"/>
                            <be key="textMatchingCondition" refId="4048" clsId="TextMatchingCondition">
                              <ref key="op" refId="25"/>
                              <s key="val"/>
                            </be>
                            <ref key="change" refId="26"/>
                            <ref key="dataType" refId="27"/>
                            <b key="prevailingDataType">N</b>
                            <ref key="editability" refId="28"/>
                            <b key="signChange">N</b>
                            <b key="nativeSignChange">N</b>
                            <l key="nav" refId="4049" ln="0" eid="ScenarioModifierValue"/>
                            <i key="sco">0</i>
                            <b key="applyFiltersForForcedScenarioPeriodoMap">N</b>
                            <b key="lineSplit">N</b>
                            <b key="addRCRow">N</b>
                            <b key="complementary">N</b>
                            <ref key="periodicCalculation" refId="53"/>
                            <b key="breakLevelSubtotal">N</b>
                            <b key="alreadyDrilled">N</b>
                            <m key="nodeTypes" refId="4050"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95</cust>
                          <s key="cod"/>
                          <s key="desc"/>
                          <i key="index">62</i>
                          <l key="children" refId="4051" ln="0" eid="Framework.com.tagetik.trees.INode,framework"/>
                          <ref key="parent" refId="3339"/>
                        </be>
                        <be refId="4052" clsId="FilterNode">
                          <l key="dimensionOids" refId="4053" ln="1" eid="DimensionOid">
                            <cust clsId="DimensionOid">564F435F413031-45-33303731363230303032---</cust>
                          </l>
                          <l key="AdHocParamDimensionOids" refId="4054" ln="0" eid="DimensionOid"/>
                          <be key="data" refId="4055" clsId="FilterNodeData">
                            <ref key="filterNode" refId="4052"/>
                            <s key="dim">VOC_A01</s>
                            <i key="segmentLevel">0</i>
                            <ref key="segment" refId="22"/>
                            <b key="placeHolder">N</b>
                            <ref key="weight" refId="23"/>
                            <be key="textMatchingCondition" refId="4056" clsId="TextMatchingCondition">
                              <ref key="op" refId="25"/>
                              <s key="val"/>
                            </be>
                            <ref key="change" refId="26"/>
                            <ref key="dataType" refId="27"/>
                            <b key="prevailingDataType">N</b>
                            <ref key="editability" refId="28"/>
                            <b key="signChange">N</b>
                            <b key="nativeSignChange">N</b>
                            <l key="nav" refId="4057" ln="0" eid="ScenarioModifierValue"/>
                            <i key="sco">0</i>
                            <b key="applyFiltersForForcedScenarioPeriodoMap">N</b>
                            <b key="lineSplit">N</b>
                            <b key="addRCRow">N</b>
                            <b key="complementary">N</b>
                            <ref key="periodicCalculation" refId="53"/>
                            <b key="breakLevelSubtotal">N</b>
                            <b key="alreadyDrilled">N</b>
                            <m key="nodeTypes" refId="4058"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96</cust>
                          <s key="cod"/>
                          <s key="desc"/>
                          <i key="index">63</i>
                          <l key="children" refId="4059" ln="0" eid="Framework.com.tagetik.trees.INode,framework"/>
                          <ref key="parent" refId="3339"/>
                        </be>
                        <be refId="4060" clsId="FilterNode">
                          <l key="dimensionOids" refId="4061" ln="1" eid="DimensionOid">
                            <cust clsId="DimensionOid">564F435F413031-45-33303731363330303032---</cust>
                          </l>
                          <l key="AdHocParamDimensionOids" refId="4062" ln="0" eid="DimensionOid"/>
                          <be key="data" refId="4063" clsId="FilterNodeData">
                            <ref key="filterNode" refId="4060"/>
                            <s key="dim">VOC_A01</s>
                            <i key="segmentLevel">0</i>
                            <ref key="segment" refId="22"/>
                            <b key="placeHolder">N</b>
                            <ref key="weight" refId="23"/>
                            <be key="textMatchingCondition" refId="4064" clsId="TextMatchingCondition">
                              <ref key="op" refId="25"/>
                              <s key="val"/>
                            </be>
                            <ref key="change" refId="26"/>
                            <ref key="dataType" refId="27"/>
                            <b key="prevailingDataType">N</b>
                            <ref key="editability" refId="28"/>
                            <b key="signChange">N</b>
                            <b key="nativeSignChange">N</b>
                            <l key="nav" refId="4065" ln="0" eid="ScenarioModifierValue"/>
                            <i key="sco">0</i>
                            <b key="applyFiltersForForcedScenarioPeriodoMap">N</b>
                            <b key="lineSplit">N</b>
                            <b key="addRCRow">N</b>
                            <b key="complementary">N</b>
                            <ref key="periodicCalculation" refId="53"/>
                            <b key="breakLevelSubtotal">N</b>
                            <b key="alreadyDrilled">N</b>
                            <m key="nodeTypes" refId="4066"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97</cust>
                          <s key="cod"/>
                          <s key="desc"/>
                          <i key="index">64</i>
                          <l key="children" refId="4067" ln="0" eid="Framework.com.tagetik.trees.INode,framework"/>
                          <ref key="parent" refId="3339"/>
                        </be>
                        <be refId="4068" clsId="FilterNode">
                          <l key="dimensionOids" refId="4069" ln="1" eid="DimensionOid">
                            <cust clsId="DimensionOid">564F435F413031-45-33303731363430303032---</cust>
                          </l>
                          <l key="AdHocParamDimensionOids" refId="4070" ln="0" eid="DimensionOid"/>
                          <be key="data" refId="4071" clsId="FilterNodeData">
                            <ref key="filterNode" refId="4068"/>
                            <s key="dim">VOC_A01</s>
                            <i key="segmentLevel">0</i>
                            <ref key="segment" refId="22"/>
                            <b key="placeHolder">N</b>
                            <ref key="weight" refId="23"/>
                            <be key="textMatchingCondition" refId="4072" clsId="TextMatchingCondition">
                              <ref key="op" refId="25"/>
                              <s key="val"/>
                            </be>
                            <ref key="change" refId="26"/>
                            <ref key="dataType" refId="27"/>
                            <b key="prevailingDataType">N</b>
                            <ref key="editability" refId="28"/>
                            <b key="signChange">N</b>
                            <b key="nativeSignChange">N</b>
                            <l key="nav" refId="4073" ln="0" eid="ScenarioModifierValue"/>
                            <i key="sco">0</i>
                            <b key="applyFiltersForForcedScenarioPeriodoMap">N</b>
                            <b key="lineSplit">N</b>
                            <b key="addRCRow">N</b>
                            <b key="complementary">N</b>
                            <ref key="periodicCalculation" refId="53"/>
                            <b key="breakLevelSubtotal">N</b>
                            <b key="alreadyDrilled">N</b>
                            <m key="nodeTypes" refId="4074"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98</cust>
                          <s key="cod"/>
                          <s key="desc"/>
                          <i key="index">65</i>
                          <l key="children" refId="4075" ln="0" eid="Framework.com.tagetik.trees.INode,framework"/>
                          <ref key="parent" refId="3339"/>
                        </be>
                        <be refId="4076" clsId="FilterNode">
                          <l key="dimensionOids" refId="4077" ln="1" eid="DimensionOid">
                            <cust clsId="DimensionOid">564F435F413031-45-33303731363630303032---</cust>
                          </l>
                          <l key="AdHocParamDimensionOids" refId="4078" ln="0" eid="DimensionOid"/>
                          <be key="data" refId="4079" clsId="FilterNodeData">
                            <ref key="filterNode" refId="4076"/>
                            <s key="dim">VOC_A01</s>
                            <i key="segmentLevel">0</i>
                            <ref key="segment" refId="22"/>
                            <b key="placeHolder">N</b>
                            <ref key="weight" refId="23"/>
                            <be key="textMatchingCondition" refId="4080" clsId="TextMatchingCondition">
                              <ref key="op" refId="25"/>
                              <s key="val"/>
                            </be>
                            <ref key="change" refId="26"/>
                            <ref key="dataType" refId="27"/>
                            <b key="prevailingDataType">N</b>
                            <ref key="editability" refId="28"/>
                            <b key="signChange">N</b>
                            <b key="nativeSignChange">N</b>
                            <l key="nav" refId="4081" ln="0" eid="ScenarioModifierValue"/>
                            <i key="sco">0</i>
                            <b key="applyFiltersForForcedScenarioPeriodoMap">N</b>
                            <b key="lineSplit">N</b>
                            <b key="addRCRow">N</b>
                            <b key="complementary">N</b>
                            <ref key="periodicCalculation" refId="53"/>
                            <b key="breakLevelSubtotal">N</b>
                            <b key="alreadyDrilled">N</b>
                            <m key="nodeTypes" refId="4082"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99</cust>
                          <s key="cod"/>
                          <s key="desc"/>
                          <i key="index">66</i>
                          <l key="children" refId="4083" ln="0" eid="Framework.com.tagetik.trees.INode,framework"/>
                          <ref key="parent" refId="3339"/>
                        </be>
                        <be refId="4084" clsId="FilterNode">
                          <l key="dimensionOids" refId="4085" ln="0" eid="DimensionOid"/>
                          <l key="AdHocParamDimensionOids" refId="4086" ln="0" eid="DimensionOid"/>
                          <be key="data" refId="4087" clsId="FilterNodeData">
                            <ref key="filterNode" refId="4084"/>
                            <s key="dim">VOC_A01</s>
                            <i key="segmentLevel">0</i>
                            <ref key="segment" refId="22"/>
                            <be key="reportingFormula" refId="4088" clsId="ReportingFormula">
                              <b key="serverFormula">N</b>
                              <b key="formulaRule">S</b>
                              <s key="formula">Sum({95}:{99})</s>
                            </be>
                            <be key="dictionaryHeader" refId="4089" clsId="MultiDesc">
                              <a key="desc" refId="4090" ln="4" eid="SYS_STR">
                                <s>Net book gains other operating expenses</s>
                                <s>Net book gains other operating expenses</s>
                                <nl/>
                                <nl/>
                              </a>
                            </be>
                            <b key="placeHolder">S</b>
                            <ref key="weight" refId="23"/>
                            <be key="textMatchingCondition" refId="4091" clsId="TextMatchingCondition">
                              <ref key="op" refId="25"/>
                              <s key="val"/>
                            </be>
                            <ref key="change" refId="26"/>
                            <ref key="dataType" refId="27"/>
                            <b key="prevailingDataType">N</b>
                            <ref key="editability" refId="28"/>
                            <b key="signChange">N</b>
                            <b key="nativeSignChange">N</b>
                            <l key="nav" refId="4092" ln="0" eid="ScenarioModifierValue"/>
                            <i key="sco">0</i>
                            <b key="applyFiltersForForcedScenarioPeriodoMap">N</b>
                            <b key="lineSplit">N</b>
                            <b key="addRCRow">N</b>
                            <b key="complementary">N</b>
                            <ref key="periodicCalculation" refId="29"/>
                            <b key="breakLevelSubtotal">N</b>
                            <b key="alreadyDrilled">N</b>
                            <m key="nodeTypes" refId="4093" keid="SYS_STR" veid="EFReportingNodeType">
                              <key>
                                <s>99</s>
                              </key>
                              <val>
                                <ref refId="55"/>
                              </val>
                            </m>
                            <b key="multiSelection">N</b>
                          </be>
                          <cust key="id" clsId="FilterOid">100</cust>
                          <s key="cod"/>
                          <s key="desc"/>
                          <i key="index">67</i>
                          <l key="children" refId="4094" ln="0" eid="Framework.com.tagetik.trees.INode,framework"/>
                          <ref key="parent" refId="3339"/>
                        </be>
                        <be refId="4095" clsId="FilterNode">
                          <l key="dimensionOids" refId="4096" ln="1" eid="DimensionOid">
                            <cust clsId="DimensionOid">564F435F413031-45-33303730313234303032---</cust>
                          </l>
                          <l key="AdHocParamDimensionOids" refId="4097" ln="0" eid="DimensionOid"/>
                          <be key="data" refId="4098" clsId="FilterNodeData">
                            <ref key="filterNode" refId="4095"/>
                            <s key="dim">VOC_A01</s>
                            <i key="segmentLevel">0</i>
                            <ref key="segment" refId="22"/>
                            <b key="placeHolder">N</b>
                            <ref key="weight" refId="23"/>
                            <be key="textMatchingCondition" refId="4099" clsId="TextMatchingCondition">
                              <ref key="op" refId="25"/>
                              <s key="val"/>
                            </be>
                            <ref key="change" refId="26"/>
                            <ref key="dataType" refId="27"/>
                            <b key="prevailingDataType">N</b>
                            <ref key="editability" refId="28"/>
                            <b key="signChange">N</b>
                            <b key="nativeSignChange">N</b>
                            <l key="nav" refId="4100" ln="0" eid="ScenarioModifierValue"/>
                            <i key="sco">0</i>
                            <b key="applyFiltersForForcedScenarioPeriodoMap">N</b>
                            <b key="lineSplit">N</b>
                            <b key="addRCRow">N</b>
                            <b key="complementary">N</b>
                            <ref key="periodicCalculation" refId="53"/>
                            <b key="breakLevelSubtotal">N</b>
                            <b key="alreadyDrilled">N</b>
                            <m key="nodeTypes" refId="4101" keid="SYS_STR" veid="EFReportingNodeType">
                              <key>
                                <s>564F435F413031-45-33303730313234303032---</s>
                              </key>
                              <val>
                                <ref refId="55"/>
                              </val>
                            </m>
                            <b key="multiSelection">N</b>
                          </be>
                          <cust key="id" clsId="FilterOid">101</cust>
                          <s key="cod"/>
                          <s key="desc"/>
                          <i key="index">68</i>
                          <l key="children" refId="4102" ln="0" eid="Framework.com.tagetik.trees.INode,framework"/>
                          <ref key="parent" refId="3339"/>
                        </be>
                        <be refId="4103" clsId="FilterNode">
                          <l key="dimensionOids" refId="4104" ln="1" eid="DimensionOid">
                            <cust clsId="DimensionOid">564F435F413031-45-33303731373535303032---</cust>
                          </l>
                          <l key="AdHocParamDimensionOids" refId="4105" ln="0" eid="DimensionOid"/>
                          <be key="data" refId="4106" clsId="FilterNodeData">
                            <ref key="filterNode" refId="4103"/>
                            <s key="dim">VOC_A01</s>
                            <i key="segmentLevel">0</i>
                            <ref key="segment" refId="22"/>
                            <b key="placeHolder">N</b>
                            <ref key="weight" refId="23"/>
                            <be key="textMatchingCondition" refId="4107" clsId="TextMatchingCondition">
                              <ref key="op" refId="25"/>
                              <s key="val"/>
                            </be>
                            <ref key="change" refId="26"/>
                            <ref key="dataType" refId="27"/>
                            <b key="prevailingDataType">N</b>
                            <ref key="editability" refId="28"/>
                            <b key="signChange">N</b>
                            <b key="nativeSignChange">N</b>
                            <l key="nav" refId="4108" ln="0" eid="ScenarioModifierValue"/>
                            <i key="sco">0</i>
                            <b key="applyFiltersForForcedScenarioPeriodoMap">N</b>
                            <b key="lineSplit">N</b>
                            <b key="addRCRow">N</b>
                            <b key="complementary">N</b>
                            <ref key="periodicCalculation" refId="53"/>
                            <b key="breakLevelSubtotal">N</b>
                            <b key="alreadyDrilled">N</b>
                            <m key="nodeTypes" refId="4109"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102</cust>
                          <s key="cod"/>
                          <s key="desc"/>
                          <i key="index">69</i>
                          <l key="children" refId="4110" ln="0" eid="Framework.com.tagetik.trees.INode,framework"/>
                          <ref key="parent" refId="3339"/>
                        </be>
                        <be refId="4111" clsId="FilterNode">
                          <l key="dimensionOids" refId="4112" ln="1" eid="DimensionOid">
                            <cust clsId="DimensionOid">564F435F413031-45-33303731393031303032---</cust>
                          </l>
                          <l key="AdHocParamDimensionOids" refId="4113" ln="0" eid="DimensionOid"/>
                          <be key="data" refId="4114" clsId="FilterNodeData">
                            <ref key="filterNode" refId="4111"/>
                            <s key="dim">VOC_A01</s>
                            <i key="segmentLevel">0</i>
                            <ref key="segment" refId="22"/>
                            <b key="placeHolder">N</b>
                            <ref key="weight" refId="23"/>
                            <be key="textMatchingCondition" refId="4115" clsId="TextMatchingCondition">
                              <ref key="op" refId="25"/>
                              <s key="val"/>
                            </be>
                            <ref key="change" refId="26"/>
                            <ref key="dataType" refId="27"/>
                            <b key="prevailingDataType">N</b>
                            <ref key="editability" refId="28"/>
                            <b key="signChange">N</b>
                            <b key="nativeSignChange">N</b>
                            <l key="nav" refId="4116" ln="0" eid="ScenarioModifierValue"/>
                            <i key="sco">0</i>
                            <b key="applyFiltersForForcedScenarioPeriodoMap">N</b>
                            <b key="lineSplit">N</b>
                            <b key="addRCRow">N</b>
                            <b key="complementary">N</b>
                            <ref key="periodicCalculation" refId="53"/>
                            <b key="breakLevelSubtotal">N</b>
                            <b key="alreadyDrilled">N</b>
                            <m key="nodeTypes" refId="4117"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103</cust>
                          <s key="cod"/>
                          <s key="desc"/>
                          <i key="index">70</i>
                          <l key="children" refId="4118" ln="0" eid="Framework.com.tagetik.trees.INode,framework"/>
                          <ref key="parent" refId="3339"/>
                        </be>
                        <be refId="4119" clsId="FilterNode">
                          <l key="dimensionOids" refId="4120" ln="1" eid="DimensionOid">
                            <cust clsId="DimensionOid">564F435F413031-45-33303731393032303032---</cust>
                          </l>
                          <l key="AdHocParamDimensionOids" refId="4121" ln="0" eid="DimensionOid"/>
                          <be key="data" refId="4122" clsId="FilterNodeData">
                            <ref key="filterNode" refId="4119"/>
                            <s key="dim">VOC_A01</s>
                            <i key="segmentLevel">0</i>
                            <ref key="segment" refId="22"/>
                            <b key="placeHolder">N</b>
                            <ref key="weight" refId="23"/>
                            <be key="textMatchingCondition" refId="4123" clsId="TextMatchingCondition">
                              <ref key="op" refId="25"/>
                              <s key="val"/>
                            </be>
                            <ref key="change" refId="26"/>
                            <ref key="dataType" refId="27"/>
                            <b key="prevailingDataType">N</b>
                            <ref key="editability" refId="28"/>
                            <b key="signChange">N</b>
                            <b key="nativeSignChange">N</b>
                            <l key="nav" refId="4124" ln="0" eid="ScenarioModifierValue"/>
                            <i key="sco">0</i>
                            <b key="applyFiltersForForcedScenarioPeriodoMap">N</b>
                            <b key="lineSplit">N</b>
                            <b key="addRCRow">N</b>
                            <b key="complementary">N</b>
                            <ref key="periodicCalculation" refId="53"/>
                            <b key="breakLevelSubtotal">N</b>
                            <b key="alreadyDrilled">N</b>
                            <m key="nodeTypes" refId="4125"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104</cust>
                          <s key="cod"/>
                          <s key="desc"/>
                          <i key="index">71</i>
                          <l key="children" refId="4126" ln="0" eid="Framework.com.tagetik.trees.INode,framework"/>
                          <ref key="parent" refId="3339"/>
                        </be>
                        <be refId="4127" clsId="FilterNode">
                          <l key="dimensionOids" refId="4128" ln="1" eid="DimensionOid">
                            <cust clsId="DimensionOid">564F435F413031-45-33303731393033303032---</cust>
                          </l>
                          <l key="AdHocParamDimensionOids" refId="4129" ln="0" eid="DimensionOid"/>
                          <be key="data" refId="4130" clsId="FilterNodeData">
                            <ref key="filterNode" refId="4127"/>
                            <s key="dim">VOC_A01</s>
                            <i key="segmentLevel">0</i>
                            <ref key="segment" refId="22"/>
                            <b key="placeHolder">N</b>
                            <ref key="weight" refId="23"/>
                            <be key="textMatchingCondition" refId="4131" clsId="TextMatchingCondition">
                              <ref key="op" refId="25"/>
                              <s key="val"/>
                            </be>
                            <ref key="change" refId="26"/>
                            <ref key="dataType" refId="27"/>
                            <b key="prevailingDataType">N</b>
                            <ref key="editability" refId="28"/>
                            <b key="signChange">N</b>
                            <b key="nativeSignChange">N</b>
                            <l key="nav" refId="4132" ln="0" eid="ScenarioModifierValue"/>
                            <i key="sco">0</i>
                            <b key="applyFiltersForForcedScenarioPeriodoMap">N</b>
                            <b key="lineSplit">N</b>
                            <b key="addRCRow">N</b>
                            <b key="complementary">N</b>
                            <ref key="periodicCalculation" refId="53"/>
                            <b key="breakLevelSubtotal">N</b>
                            <b key="alreadyDrilled">N</b>
                            <m key="nodeTypes" refId="4133"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105</cust>
                          <s key="cod"/>
                          <s key="desc"/>
                          <i key="index">72</i>
                          <l key="children" refId="4134" ln="0" eid="Framework.com.tagetik.trees.INode,framework"/>
                          <ref key="parent" refId="3339"/>
                        </be>
                        <be refId="4135" clsId="FilterNode">
                          <l key="dimensionOids" refId="4136" ln="1" eid="DimensionOid">
                            <cust clsId="DimensionOid">564F435F413031-45-33303731393036303032---</cust>
                          </l>
                          <l key="AdHocParamDimensionOids" refId="4137" ln="0" eid="DimensionOid"/>
                          <be key="data" refId="4138" clsId="FilterNodeData">
                            <ref key="filterNode" refId="4135"/>
                            <s key="dim">VOC_A01</s>
                            <i key="segmentLevel">0</i>
                            <ref key="segment" refId="22"/>
                            <b key="placeHolder">N</b>
                            <ref key="weight" refId="23"/>
                            <be key="textMatchingCondition" refId="4139" clsId="TextMatchingCondition">
                              <ref key="op" refId="25"/>
                              <s key="val"/>
                            </be>
                            <ref key="change" refId="26"/>
                            <ref key="dataType" refId="27"/>
                            <b key="prevailingDataType">N</b>
                            <ref key="editability" refId="28"/>
                            <b key="signChange">N</b>
                            <b key="nativeSignChange">N</b>
                            <l key="nav" refId="4140" ln="0" eid="ScenarioModifierValue"/>
                            <i key="sco">0</i>
                            <b key="applyFiltersForForcedScenarioPeriodoMap">N</b>
                            <b key="lineSplit">N</b>
                            <b key="addRCRow">N</b>
                            <b key="complementary">N</b>
                            <ref key="periodicCalculation" refId="53"/>
                            <b key="breakLevelSubtotal">N</b>
                            <b key="alreadyDrilled">N</b>
                            <m key="nodeTypes" refId="4141"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106</cust>
                          <s key="cod"/>
                          <s key="desc"/>
                          <i key="index">73</i>
                          <l key="children" refId="4142" ln="0" eid="Framework.com.tagetik.trees.INode,framework"/>
                          <ref key="parent" refId="3339"/>
                        </be>
                        <be refId="4143" clsId="FilterNode">
                          <l key="dimensionOids" refId="4144" ln="1" eid="DimensionOid">
                            <cust clsId="DimensionOid">564F435F413031-45-33303731393038303032---</cust>
                          </l>
                          <l key="AdHocParamDimensionOids" refId="4145" ln="0" eid="DimensionOid"/>
                          <be key="data" refId="4146" clsId="FilterNodeData">
                            <ref key="filterNode" refId="4143"/>
                            <s key="dim">VOC_A01</s>
                            <i key="segmentLevel">0</i>
                            <ref key="segment" refId="22"/>
                            <b key="placeHolder">N</b>
                            <ref key="weight" refId="23"/>
                            <be key="textMatchingCondition" refId="4147" clsId="TextMatchingCondition">
                              <ref key="op" refId="25"/>
                              <s key="val"/>
                            </be>
                            <ref key="change" refId="26"/>
                            <ref key="dataType" refId="27"/>
                            <b key="prevailingDataType">N</b>
                            <ref key="editability" refId="28"/>
                            <b key="signChange">N</b>
                            <b key="nativeSignChange">N</b>
                            <l key="nav" refId="4148" ln="0" eid="ScenarioModifierValue"/>
                            <i key="sco">0</i>
                            <b key="applyFiltersForForcedScenarioPeriodoMap">N</b>
                            <b key="lineSplit">N</b>
                            <b key="addRCRow">N</b>
                            <b key="complementary">N</b>
                            <ref key="periodicCalculation" refId="53"/>
                            <b key="breakLevelSubtotal">N</b>
                            <b key="alreadyDrilled">N</b>
                            <m key="nodeTypes" refId="4149"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107</cust>
                          <s key="cod"/>
                          <s key="desc"/>
                          <i key="index">74</i>
                          <l key="children" refId="4150" ln="0" eid="Framework.com.tagetik.trees.INode,framework"/>
                          <ref key="parent" refId="3339"/>
                        </be>
                        <be refId="4151" clsId="FilterNode">
                          <l key="dimensionOids" refId="4152" ln="1" eid="DimensionOid">
                            <cust clsId="DimensionOid">564F435F413031-45-33303731393039303032---</cust>
                          </l>
                          <l key="AdHocParamDimensionOids" refId="4153" ln="0" eid="DimensionOid"/>
                          <be key="data" refId="4154" clsId="FilterNodeData">
                            <ref key="filterNode" refId="4151"/>
                            <s key="dim">VOC_A01</s>
                            <i key="segmentLevel">0</i>
                            <ref key="segment" refId="22"/>
                            <b key="placeHolder">N</b>
                            <ref key="weight" refId="23"/>
                            <be key="textMatchingCondition" refId="4155" clsId="TextMatchingCondition">
                              <ref key="op" refId="25"/>
                              <s key="val"/>
                            </be>
                            <ref key="change" refId="26"/>
                            <ref key="dataType" refId="27"/>
                            <b key="prevailingDataType">N</b>
                            <ref key="editability" refId="28"/>
                            <b key="signChange">N</b>
                            <b key="nativeSignChange">N</b>
                            <l key="nav" refId="4156" ln="0" eid="ScenarioModifierValue"/>
                            <i key="sco">0</i>
                            <b key="applyFiltersForForcedScenarioPeriodoMap">N</b>
                            <b key="lineSplit">N</b>
                            <b key="addRCRow">N</b>
                            <b key="complementary">N</b>
                            <ref key="periodicCalculation" refId="53"/>
                            <b key="breakLevelSubtotal">N</b>
                            <b key="alreadyDrilled">N</b>
                            <m key="nodeTypes" refId="4157"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108</cust>
                          <s key="cod"/>
                          <s key="desc"/>
                          <i key="index">75</i>
                          <l key="children" refId="4158" ln="0" eid="Framework.com.tagetik.trees.INode,framework"/>
                          <ref key="parent" refId="3339"/>
                        </be>
                        <be refId="4159" clsId="FilterNode">
                          <l key="dimensionOids" refId="4160" ln="0" eid="DimensionOid"/>
                          <l key="AdHocParamDimensionOids" refId="4161" ln="0" eid="DimensionOid"/>
                          <be key="data" refId="4162" clsId="FilterNodeData">
                            <ref key="filterNode" refId="4159"/>
                            <s key="dim">VOC_A01</s>
                            <i key="segmentLevel">0</i>
                            <ref key="segment" refId="22"/>
                            <be key="reportingFormula" refId="4163" clsId="ReportingFormula">
                              <b key="serverFormula">N</b>
                              <b key="formulaRule">S</b>
                              <s key="formula">Sum({101}:{108})</s>
                            </be>
                            <be key="dictionaryHeader" refId="4164" clsId="MultiDesc">
                              <a key="desc" refId="4165" ln="4" eid="SYS_STR">
                                <s>FV Adjust. Derv. Other operating expenses</s>
                                <s>FV Adjust. Derv. Other operating expenses</s>
                                <nl/>
                                <nl/>
                              </a>
                            </be>
                            <b key="placeHolder">S</b>
                            <ref key="weight" refId="23"/>
                            <be key="textMatchingCondition" refId="4166" clsId="TextMatchingCondition">
                              <ref key="op" refId="25"/>
                              <s key="val"/>
                            </be>
                            <ref key="change" refId="26"/>
                            <ref key="dataType" refId="27"/>
                            <b key="prevailingDataType">N</b>
                            <ref key="editability" refId="28"/>
                            <b key="signChange">N</b>
                            <b key="nativeSignChange">N</b>
                            <l key="nav" refId="4167" ln="0" eid="ScenarioModifierValue"/>
                            <i key="sco">0</i>
                            <b key="applyFiltersForForcedScenarioPeriodoMap">N</b>
                            <b key="lineSplit">N</b>
                            <b key="addRCRow">N</b>
                            <b key="complementary">N</b>
                            <ref key="periodicCalculation" refId="29"/>
                            <b key="breakLevelSubtotal">N</b>
                            <b key="alreadyDrilled">N</b>
                            <m key="nodeTypes" refId="4168" keid="SYS_STR" veid="EFReportingNodeType">
                              <key>
                                <s>108</s>
                              </key>
                              <val>
                                <ref refId="55"/>
                              </val>
                            </m>
                            <b key="multiSelection">N</b>
                          </be>
                          <cust key="id" clsId="FilterOid">109</cust>
                          <s key="cod"/>
                          <s key="desc"/>
                          <i key="index">76</i>
                          <l key="children" refId="4169" ln="0" eid="Framework.com.tagetik.trees.INode,framework"/>
                          <ref key="parent" refId="3339"/>
                        </be>
                        <be refId="4170" clsId="FilterNode">
                          <l key="dimensionOids" refId="4171" ln="1" eid="DimensionOid">
                            <cust clsId="DimensionOid">564F435F413031-45-33303732323030303032---</cust>
                          </l>
                          <l key="AdHocParamDimensionOids" refId="4172" ln="0" eid="DimensionOid"/>
                          <be key="data" refId="4173" clsId="FilterNodeData">
                            <ref key="filterNode" refId="4170"/>
                            <s key="dim">VOC_A01</s>
                            <i key="segmentLevel">0</i>
                            <ref key="segment" refId="22"/>
                            <b key="placeHolder">N</b>
                            <ref key="weight" refId="23"/>
                            <be key="textMatchingCondition" refId="4174" clsId="TextMatchingCondition">
                              <ref key="op" refId="25"/>
                              <s key="val"/>
                            </be>
                            <ref key="change" refId="26"/>
                            <ref key="dataType" refId="27"/>
                            <b key="prevailingDataType">N</b>
                            <ref key="editability" refId="28"/>
                            <b key="signChange">N</b>
                            <b key="nativeSignChange">N</b>
                            <l key="nav" refId="4175" ln="0" eid="ScenarioModifierValue"/>
                            <i key="sco">0</i>
                            <b key="applyFiltersForForcedScenarioPeriodoMap">N</b>
                            <b key="lineSplit">N</b>
                            <b key="addRCRow">N</b>
                            <b key="complementary">N</b>
                            <ref key="periodicCalculation" refId="53"/>
                            <b key="breakLevelSubtotal">N</b>
                            <b key="alreadyDrilled">N</b>
                            <m key="nodeTypes" refId="4176" keid="SYS_STR" veid="EFReportingNodeType">
                              <key>
                                <s>564F435F413031-45-33303732323030303032---</s>
                              </key>
                              <val>
                                <ref refId="55"/>
                              </val>
                            </m>
                            <b key="multiSelection">N</b>
                          </be>
                          <cust key="id" clsId="FilterOid">110</cust>
                          <s key="cod"/>
                          <s key="desc"/>
                          <i key="index">77</i>
                          <l key="children" refId="4177" ln="0" eid="Framework.com.tagetik.trees.INode,framework"/>
                          <ref key="parent" refId="3339"/>
                        </be>
                        <be refId="4178" clsId="FilterNode">
                          <l key="dimensionOids" refId="4179" ln="1" eid="DimensionOid">
                            <cust clsId="DimensionOid">564F435F413031-45-33303733313030303032---</cust>
                          </l>
                          <l key="AdHocParamDimensionOids" refId="4180" ln="0" eid="DimensionOid"/>
                          <be key="data" refId="4181" clsId="FilterNodeData">
                            <ref key="filterNode" refId="4178"/>
                            <s key="dim">VOC_A01</s>
                            <i key="segmentLevel">0</i>
                            <ref key="segment" refId="22"/>
                            <b key="placeHolder">N</b>
                            <ref key="weight" refId="23"/>
                            <be key="textMatchingCondition" refId="4182" clsId="TextMatchingCondition">
                              <ref key="op" refId="25"/>
                              <s key="val"/>
                            </be>
                            <ref key="change" refId="26"/>
                            <ref key="dataType" refId="27"/>
                            <b key="prevailingDataType">N</b>
                            <ref key="editability" refId="28"/>
                            <b key="signChange">N</b>
                            <b key="nativeSignChange">N</b>
                            <l key="nav" refId="4183" ln="0" eid="ScenarioModifierValue"/>
                            <i key="sco">0</i>
                            <b key="applyFiltersForForcedScenarioPeriodoMap">N</b>
                            <b key="lineSplit">N</b>
                            <b key="addRCRow">N</b>
                            <b key="complementary">N</b>
                            <ref key="periodicCalculation" refId="53"/>
                            <b key="breakLevelSubtotal">N</b>
                            <b key="alreadyDrilled">N</b>
                            <m key="nodeTypes" refId="4184" keid="SYS_STR" veid="EFReportingNodeType">
                              <key>
                                <s>564F435F413031-45-33303733313030303032---</s>
                              </key>
                              <val>
                                <ref refId="55"/>
                              </val>
                            </m>
                            <b key="multiSelection">N</b>
                          </be>
                          <cust key="id" clsId="FilterOid">111</cust>
                          <s key="cod"/>
                          <s key="desc"/>
                          <i key="index">78</i>
                          <l key="children" refId="4185" ln="0" eid="Framework.com.tagetik.trees.INode,framework"/>
                          <ref key="parent" refId="3339"/>
                        </be>
                        <be refId="4186" clsId="FilterNode">
                          <l key="dimensionOids" refId="4187" ln="0" eid="DimensionOid"/>
                          <l key="AdHocParamDimensionOids" refId="4188" ln="0" eid="DimensionOid"/>
                          <be key="data" refId="4189" clsId="FilterNodeData">
                            <ref key="filterNode" refId="4186"/>
                            <s key="dim">VOC_A01</s>
                            <i key="segmentLevel">0</i>
                            <ref key="segment" refId="22"/>
                            <be key="reportingFormula" refId="4190" clsId="ReportingFormula">
                              <b key="serverFormula">N</b>
                              <b key="formulaRule">S</b>
                              <s key="formula">{110}+{111}</s>
                            </be>
                            <be key="dictionaryHeader" refId="4191" clsId="MultiDesc">
                              <a key="desc" refId="4192" ln="4" eid="SYS_STR">
                                <s>Restructuring other operating expenses</s>
                                <s>Restructuring other operating expenses</s>
                                <nl/>
                                <nl/>
                              </a>
                            </be>
                            <b key="placeHolder">S</b>
                            <ref key="weight" refId="23"/>
                            <be key="textMatchingCondition" refId="4193" clsId="TextMatchingCondition">
                              <ref key="op" refId="25"/>
                              <s key="val"/>
                            </be>
                            <ref key="change" refId="26"/>
                            <ref key="dataType" refId="27"/>
                            <b key="prevailingDataType">N</b>
                            <ref key="editability" refId="28"/>
                            <b key="signChange">N</b>
                            <b key="nativeSignChange">N</b>
                            <l key="nav" refId="4194" ln="0" eid="ScenarioModifierValue"/>
                            <i key="sco">0</i>
                            <b key="applyFiltersForForcedScenarioPeriodoMap">N</b>
                            <b key="lineSplit">N</b>
                            <b key="addRCRow">N</b>
                            <b key="complementary">N</b>
                            <ref key="periodicCalculation" refId="29"/>
                            <b key="breakLevelSubtotal">N</b>
                            <b key="alreadyDrilled">N</b>
                            <m key="nodeTypes" refId="4195" keid="SYS_STR" veid="EFReportingNodeType">
                              <key>
                                <s>111</s>
                              </key>
                              <val>
                                <ref refId="55"/>
                              </val>
                            </m>
                            <b key="multiSelection">N</b>
                          </be>
                          <cust key="id" clsId="FilterOid">112</cust>
                          <s key="cod"/>
                          <s key="desc"/>
                          <i key="index">79</i>
                          <l key="children" refId="4196" ln="0" eid="Framework.com.tagetik.trees.INode,framework"/>
                          <ref key="parent" refId="3339"/>
                        </be>
                        <be refId="4197" clsId="FilterNode">
                          <l key="dimensionOids" refId="4198" ln="1" eid="DimensionOid">
                            <cust clsId="DimensionOid">564F435F413031-45-33303733303830303032---</cust>
                          </l>
                          <l key="AdHocParamDimensionOids" refId="4199" ln="0" eid="DimensionOid"/>
                          <be key="data" refId="4200" clsId="FilterNodeData">
                            <ref key="filterNode" refId="4197"/>
                            <s key="dim">VOC_A01</s>
                            <i key="segmentLevel">0</i>
                            <ref key="segment" refId="22"/>
                            <b key="placeHolder">N</b>
                            <ref key="weight" refId="23"/>
                            <be key="textMatchingCondition" refId="4201" clsId="TextMatchingCondition">
                              <ref key="op" refId="25"/>
                              <s key="val"/>
                            </be>
                            <ref key="change" refId="26"/>
                            <ref key="dataType" refId="27"/>
                            <b key="prevailingDataType">N</b>
                            <ref key="editability" refId="28"/>
                            <b key="signChange">N</b>
                            <b key="nativeSignChange">N</b>
                            <l key="nav" refId="4202" ln="0" eid="ScenarioModifierValue"/>
                            <i key="sco">0</i>
                            <b key="applyFiltersForForcedScenarioPeriodoMap">N</b>
                            <b key="lineSplit">N</b>
                            <b key="addRCRow">N</b>
                            <b key="complementary">N</b>
                            <ref key="periodicCalculation" refId="53"/>
                            <b key="breakLevelSubtotal">N</b>
                            <b key="alreadyDrilled">N</b>
                            <m key="nodeTypes" refId="4203" keid="SYS_STR" veid="EFReportingNodeType">
                              <key>
                                <s>564F435F413031-45-33303733303830303032---</s>
                              </key>
                              <val>
                                <ref refId="55"/>
                              </val>
                            </m>
                            <b key="multiSelection">N</b>
                          </be>
                          <cust key="id" clsId="FilterOid">113</cust>
                          <s key="cod"/>
                          <s key="desc"/>
                          <i key="index">80</i>
                          <l key="children" refId="4204" ln="0" eid="Framework.com.tagetik.trees.INode,framework"/>
                          <ref key="parent" refId="3339"/>
                        </be>
                        <be refId="4205" clsId="FilterNode">
                          <l key="dimensionOids" refId="4206" ln="1" eid="DimensionOid">
                            <cust clsId="DimensionOid">564F435F413031-45-33303730323030303032---</cust>
                          </l>
                          <l key="AdHocParamDimensionOids" refId="4207" ln="0" eid="DimensionOid"/>
                          <be key="data" refId="4208" clsId="FilterNodeData">
                            <ref key="filterNode" refId="4205"/>
                            <s key="dim">VOC_A01</s>
                            <i key="segmentLevel">0</i>
                            <ref key="segment" refId="22"/>
                            <b key="placeHolder">N</b>
                            <ref key="weight" refId="23"/>
                            <be key="textMatchingCondition" refId="4209" clsId="TextMatchingCondition">
                              <ref key="op" refId="25"/>
                              <s key="val"/>
                            </be>
                            <ref key="change" refId="26"/>
                            <ref key="dataType" refId="27"/>
                            <b key="prevailingDataType">N</b>
                            <ref key="editability" refId="28"/>
                            <b key="signChange">N</b>
                            <b key="nativeSignChange">N</b>
                            <l key="nav" refId="4210" ln="0" eid="ScenarioModifierValue"/>
                            <i key="sco">0</i>
                            <b key="applyFiltersForForcedScenarioPeriodoMap">N</b>
                            <b key="lineSplit">N</b>
                            <b key="addRCRow">N</b>
                            <b key="complementary">N</b>
                            <ref key="periodicCalculation" refId="53"/>
                            <b key="breakLevelSubtotal">N</b>
                            <b key="alreadyDrilled">N</b>
                            <m key="nodeTypes" refId="4211"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114</cust>
                          <s key="cod"/>
                          <s key="desc"/>
                          <i key="index">81</i>
                          <l key="children" refId="4212" ln="0" eid="Framework.com.tagetik.trees.INode,framework"/>
                          <ref key="parent" refId="3339"/>
                        </be>
                        <be refId="4213" clsId="FilterNode">
                          <l key="dimensionOids" refId="4214" ln="1" eid="DimensionOid">
                            <cust clsId="DimensionOid">564F435F413031-45-33303730343530303032---</cust>
                          </l>
                          <l key="AdHocParamDimensionOids" refId="4215" ln="0" eid="DimensionOid"/>
                          <be key="data" refId="4216" clsId="FilterNodeData">
                            <ref key="filterNode" refId="4213"/>
                            <s key="dim">VOC_A01</s>
                            <i key="segmentLevel">0</i>
                            <ref key="segment" refId="22"/>
                            <b key="placeHolder">N</b>
                            <ref key="weight" refId="23"/>
                            <be key="textMatchingCondition" refId="4217" clsId="TextMatchingCondition">
                              <ref key="op" refId="25"/>
                              <s key="val"/>
                            </be>
                            <ref key="change" refId="26"/>
                            <ref key="dataType" refId="27"/>
                            <b key="prevailingDataType">N</b>
                            <ref key="editability" refId="28"/>
                            <b key="signChange">N</b>
                            <b key="nativeSignChange">N</b>
                            <l key="nav" refId="4218" ln="0" eid="ScenarioModifierValue"/>
                            <i key="sco">0</i>
                            <b key="applyFiltersForForcedScenarioPeriodoMap">N</b>
                            <b key="lineSplit">N</b>
                            <b key="addRCRow">N</b>
                            <b key="complementary">N</b>
                            <ref key="periodicCalculation" refId="53"/>
                            <b key="breakLevelSubtotal">N</b>
                            <b key="alreadyDrilled">N</b>
                            <m key="nodeTypes" refId="4219"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115</cust>
                          <s key="cod"/>
                          <s key="desc"/>
                          <i key="index">82</i>
                          <l key="children" refId="4220" ln="0" eid="Framework.com.tagetik.trees.INode,framework"/>
                          <ref key="parent" refId="3339"/>
                        </be>
                        <be refId="4221" clsId="FilterNode">
                          <l key="dimensionOids" refId="4222" ln="1" eid="DimensionOid">
                            <cust clsId="DimensionOid">564F435F413031-45-33303730343630303032---</cust>
                          </l>
                          <l key="AdHocParamDimensionOids" refId="4223" ln="0" eid="DimensionOid"/>
                          <be key="data" refId="4224" clsId="FilterNodeData">
                            <ref key="filterNode" refId="4221"/>
                            <s key="dim">VOC_A01</s>
                            <i key="segmentLevel">0</i>
                            <ref key="segment" refId="22"/>
                            <b key="placeHolder">N</b>
                            <ref key="weight" refId="23"/>
                            <be key="textMatchingCondition" refId="4225" clsId="TextMatchingCondition">
                              <ref key="op" refId="25"/>
                              <s key="val"/>
                            </be>
                            <ref key="change" refId="26"/>
                            <ref key="dataType" refId="27"/>
                            <b key="prevailingDataType">N</b>
                            <ref key="editability" refId="28"/>
                            <b key="signChange">N</b>
                            <b key="nativeSignChange">N</b>
                            <l key="nav" refId="4226" ln="0" eid="ScenarioModifierValue"/>
                            <i key="sco">0</i>
                            <b key="applyFiltersForForcedScenarioPeriodoMap">N</b>
                            <b key="lineSplit">N</b>
                            <b key="addRCRow">N</b>
                            <b key="complementary">N</b>
                            <ref key="periodicCalculation" refId="53"/>
                            <b key="breakLevelSubtotal">N</b>
                            <b key="alreadyDrilled">N</b>
                            <m key="nodeTypes" refId="4227"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116</cust>
                          <s key="cod"/>
                          <s key="desc"/>
                          <i key="index">83</i>
                          <l key="children" refId="4228" ln="0" eid="Framework.com.tagetik.trees.INode,framework"/>
                          <ref key="parent" refId="3339"/>
                        </be>
                        <be refId="4229" clsId="FilterNode">
                          <l key="dimensionOids" refId="4230" ln="1" eid="DimensionOid">
                            <cust clsId="DimensionOid">564F435F413031-45-33303730353030303032---</cust>
                          </l>
                          <l key="AdHocParamDimensionOids" refId="4231" ln="0" eid="DimensionOid"/>
                          <be key="data" refId="4232" clsId="FilterNodeData">
                            <ref key="filterNode" refId="4229"/>
                            <s key="dim">VOC_A01</s>
                            <i key="segmentLevel">0</i>
                            <ref key="segment" refId="22"/>
                            <b key="placeHolder">N</b>
                            <ref key="weight" refId="23"/>
                            <be key="textMatchingCondition" refId="4233" clsId="TextMatchingCondition">
                              <ref key="op" refId="25"/>
                              <s key="val"/>
                            </be>
                            <ref key="change" refId="26"/>
                            <ref key="dataType" refId="27"/>
                            <b key="prevailingDataType">N</b>
                            <ref key="editability" refId="28"/>
                            <b key="signChange">N</b>
                            <b key="nativeSignChange">N</b>
                            <l key="nav" refId="4234" ln="0" eid="ScenarioModifierValue"/>
                            <i key="sco">0</i>
                            <b key="applyFiltersForForcedScenarioPeriodoMap">N</b>
                            <b key="lineSplit">N</b>
                            <b key="addRCRow">N</b>
                            <b key="complementary">N</b>
                            <ref key="periodicCalculation" refId="53"/>
                            <b key="breakLevelSubtotal">N</b>
                            <b key="alreadyDrilled">N</b>
                            <m key="nodeTypes" refId="4235"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117</cust>
                          <s key="cod"/>
                          <s key="desc"/>
                          <i key="index">84</i>
                          <l key="children" refId="4236" ln="0" eid="Framework.com.tagetik.trees.INode,framework"/>
                          <ref key="parent" refId="3339"/>
                        </be>
                        <be refId="4237" clsId="FilterNode">
                          <l key="dimensionOids" refId="4238" ln="1" eid="DimensionOid">
                            <cust clsId="DimensionOid">564F435F413031-45-33303730353530303032---</cust>
                          </l>
                          <l key="AdHocParamDimensionOids" refId="4239" ln="0" eid="DimensionOid"/>
                          <be key="data" refId="4240" clsId="FilterNodeData">
                            <ref key="filterNode" refId="4237"/>
                            <s key="dim">VOC_A01</s>
                            <i key="segmentLevel">0</i>
                            <ref key="segment" refId="22"/>
                            <b key="placeHolder">N</b>
                            <ref key="weight" refId="23"/>
                            <be key="textMatchingCondition" refId="4241" clsId="TextMatchingCondition">
                              <ref key="op" refId="25"/>
                              <s key="val"/>
                            </be>
                            <ref key="change" refId="26"/>
                            <ref key="dataType" refId="27"/>
                            <b key="prevailingDataType">N</b>
                            <ref key="editability" refId="28"/>
                            <b key="signChange">N</b>
                            <b key="nativeSignChange">N</b>
                            <l key="nav" refId="4242" ln="0" eid="ScenarioModifierValue"/>
                            <i key="sco">0</i>
                            <b key="applyFiltersForForcedScenarioPeriodoMap">N</b>
                            <b key="lineSplit">N</b>
                            <b key="addRCRow">N</b>
                            <b key="complementary">N</b>
                            <ref key="periodicCalculation" refId="53"/>
                            <b key="breakLevelSubtotal">N</b>
                            <b key="alreadyDrilled">N</b>
                            <m key="nodeTypes" refId="4243"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118</cust>
                          <s key="cod"/>
                          <s key="desc"/>
                          <i key="index">85</i>
                          <l key="children" refId="4244" ln="0" eid="Framework.com.tagetik.trees.INode,framework"/>
                          <ref key="parent" refId="3339"/>
                        </be>
                        <be refId="4245" clsId="FilterNode">
                          <l key="dimensionOids" refId="4246" ln="1" eid="DimensionOid">
                            <cust clsId="DimensionOid">564F435F413031-45-33303730393030303032---</cust>
                          </l>
                          <l key="AdHocParamDimensionOids" refId="4247" ln="0" eid="DimensionOid"/>
                          <be key="data" refId="4248" clsId="FilterNodeData">
                            <ref key="filterNode" refId="4245"/>
                            <s key="dim">VOC_A01</s>
                            <i key="segmentLevel">0</i>
                            <ref key="segment" refId="22"/>
                            <b key="placeHolder">N</b>
                            <ref key="weight" refId="23"/>
                            <be key="textMatchingCondition" refId="4249" clsId="TextMatchingCondition">
                              <ref key="op" refId="25"/>
                              <s key="val"/>
                            </be>
                            <ref key="change" refId="26"/>
                            <ref key="dataType" refId="27"/>
                            <b key="prevailingDataType">N</b>
                            <ref key="editability" refId="28"/>
                            <b key="signChange">N</b>
                            <b key="nativeSignChange">N</b>
                            <l key="nav" refId="4250" ln="0" eid="ScenarioModifierValue"/>
                            <i key="sco">0</i>
                            <b key="applyFiltersForForcedScenarioPeriodoMap">N</b>
                            <b key="lineSplit">N</b>
                            <b key="addRCRow">N</b>
                            <b key="complementary">N</b>
                            <ref key="periodicCalculation" refId="53"/>
                            <b key="breakLevelSubtotal">N</b>
                            <b key="alreadyDrilled">N</b>
                            <m key="nodeTypes" refId="4251"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119</cust>
                          <s key="cod"/>
                          <s key="desc"/>
                          <i key="index">86</i>
                          <l key="children" refId="4252" ln="0" eid="Framework.com.tagetik.trees.INode,framework"/>
                          <ref key="parent" refId="3339"/>
                        </be>
                        <be refId="4253" clsId="FilterNode">
                          <l key="dimensionOids" refId="4254" ln="1" eid="DimensionOid">
                            <cust clsId="DimensionOid">564F435F413031-45-33303731313530303032---</cust>
                          </l>
                          <l key="AdHocParamDimensionOids" refId="4255" ln="0" eid="DimensionOid"/>
                          <be key="data" refId="4256" clsId="FilterNodeData">
                            <ref key="filterNode" refId="4253"/>
                            <s key="dim">VOC_A01</s>
                            <i key="segmentLevel">0</i>
                            <ref key="segment" refId="22"/>
                            <b key="placeHolder">N</b>
                            <ref key="weight" refId="23"/>
                            <be key="textMatchingCondition" refId="4257" clsId="TextMatchingCondition">
                              <ref key="op" refId="25"/>
                              <s key="val"/>
                            </be>
                            <ref key="change" refId="26"/>
                            <ref key="dataType" refId="27"/>
                            <b key="prevailingDataType">N</b>
                            <ref key="editability" refId="28"/>
                            <b key="signChange">N</b>
                            <b key="nativeSignChange">N</b>
                            <l key="nav" refId="4258" ln="0" eid="ScenarioModifierValue"/>
                            <i key="sco">0</i>
                            <b key="applyFiltersForForcedScenarioPeriodoMap">N</b>
                            <b key="lineSplit">N</b>
                            <b key="addRCRow">N</b>
                            <b key="complementary">N</b>
                            <ref key="periodicCalculation" refId="53"/>
                            <b key="breakLevelSubtotal">N</b>
                            <b key="alreadyDrilled">N</b>
                            <m key="nodeTypes" refId="4259"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120</cust>
                          <s key="cod"/>
                          <s key="desc"/>
                          <i key="index">87</i>
                          <l key="children" refId="4260" ln="0" eid="Framework.com.tagetik.trees.INode,framework"/>
                          <ref key="parent" refId="3339"/>
                        </be>
                        <be refId="4261" clsId="FilterNode">
                          <l key="dimensionOids" refId="4262" ln="1" eid="DimensionOid">
                            <cust clsId="DimensionOid">564F435F413031-45-33303731323030303032---</cust>
                          </l>
                          <l key="AdHocParamDimensionOids" refId="4263" ln="0" eid="DimensionOid"/>
                          <be key="data" refId="4264" clsId="FilterNodeData">
                            <ref key="filterNode" refId="4261"/>
                            <s key="dim">VOC_A01</s>
                            <i key="segmentLevel">0</i>
                            <ref key="segment" refId="22"/>
                            <b key="placeHolder">N</b>
                            <ref key="weight" refId="23"/>
                            <be key="textMatchingCondition" refId="4265" clsId="TextMatchingCondition">
                              <ref key="op" refId="25"/>
                              <s key="val"/>
                            </be>
                            <ref key="change" refId="26"/>
                            <ref key="dataType" refId="27"/>
                            <b key="prevailingDataType">N</b>
                            <ref key="editability" refId="28"/>
                            <b key="signChange">N</b>
                            <b key="nativeSignChange">N</b>
                            <l key="nav" refId="4266" ln="0" eid="ScenarioModifierValue"/>
                            <i key="sco">0</i>
                            <b key="applyFiltersForForcedScenarioPeriodoMap">N</b>
                            <b key="lineSplit">N</b>
                            <b key="addRCRow">N</b>
                            <b key="complementary">N</b>
                            <ref key="periodicCalculation" refId="53"/>
                            <b key="breakLevelSubtotal">N</b>
                            <b key="alreadyDrilled">N</b>
                            <m key="nodeTypes" refId="4267"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121</cust>
                          <s key="cod"/>
                          <s key="desc"/>
                          <i key="index">88</i>
                          <l key="children" refId="4268" ln="0" eid="Framework.com.tagetik.trees.INode,framework"/>
                          <ref key="parent" refId="3339"/>
                        </be>
                        <be refId="4269" clsId="FilterNode">
                          <l key="dimensionOids" refId="4270" ln="1" eid="DimensionOid">
                            <cust clsId="DimensionOid">564F435F413031-45-33303731383030303032---</cust>
                          </l>
                          <l key="AdHocParamDimensionOids" refId="4271" ln="0" eid="DimensionOid"/>
                          <be key="data" refId="4272" clsId="FilterNodeData">
                            <ref key="filterNode" refId="4269"/>
                            <s key="dim">VOC_A01</s>
                            <i key="segmentLevel">0</i>
                            <ref key="segment" refId="22"/>
                            <b key="placeHolder">N</b>
                            <ref key="weight" refId="23"/>
                            <be key="textMatchingCondition" refId="4273" clsId="TextMatchingCondition">
                              <ref key="op" refId="25"/>
                              <s key="val"/>
                            </be>
                            <ref key="change" refId="26"/>
                            <ref key="dataType" refId="27"/>
                            <b key="prevailingDataType">N</b>
                            <ref key="editability" refId="28"/>
                            <b key="signChange">N</b>
                            <b key="nativeSignChange">N</b>
                            <l key="nav" refId="4274" ln="0" eid="ScenarioModifierValue"/>
                            <i key="sco">0</i>
                            <b key="applyFiltersForForcedScenarioPeriodoMap">N</b>
                            <b key="lineSplit">N</b>
                            <b key="addRCRow">N</b>
                            <b key="complementary">N</b>
                            <ref key="periodicCalculation" refId="53"/>
                            <b key="breakLevelSubtotal">N</b>
                            <b key="alreadyDrilled">N</b>
                            <m key="nodeTypes" refId="4275"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122</cust>
                          <s key="cod"/>
                          <s key="desc"/>
                          <i key="index">89</i>
                          <l key="children" refId="4276" ln="0" eid="Framework.com.tagetik.trees.INode,framework"/>
                          <ref key="parent" refId="3339"/>
                        </be>
                        <be refId="4277" clsId="FilterNode">
                          <l key="dimensionOids" refId="4278" ln="1" eid="DimensionOid">
                            <cust clsId="DimensionOid">564F435F413031-45-33303731383530303032---</cust>
                          </l>
                          <l key="AdHocParamDimensionOids" refId="4279" ln="0" eid="DimensionOid"/>
                          <be key="data" refId="4280" clsId="FilterNodeData">
                            <ref key="filterNode" refId="4277"/>
                            <s key="dim">VOC_A01</s>
                            <i key="segmentLevel">0</i>
                            <ref key="segment" refId="22"/>
                            <b key="placeHolder">N</b>
                            <ref key="weight" refId="23"/>
                            <be key="textMatchingCondition" refId="4281" clsId="TextMatchingCondition">
                              <ref key="op" refId="25"/>
                              <s key="val"/>
                            </be>
                            <ref key="change" refId="26"/>
                            <ref key="dataType" refId="27"/>
                            <b key="prevailingDataType">N</b>
                            <ref key="editability" refId="28"/>
                            <b key="signChange">N</b>
                            <b key="nativeSignChange">N</b>
                            <l key="nav" refId="4282" ln="0" eid="ScenarioModifierValue"/>
                            <i key="sco">0</i>
                            <b key="applyFiltersForForcedScenarioPeriodoMap">N</b>
                            <b key="lineSplit">N</b>
                            <b key="addRCRow">N</b>
                            <b key="complementary">N</b>
                            <ref key="periodicCalculation" refId="53"/>
                            <b key="breakLevelSubtotal">N</b>
                            <b key="alreadyDrilled">N</b>
                            <m key="nodeTypes" refId="4283"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123</cust>
                          <s key="cod"/>
                          <s key="desc"/>
                          <i key="index">90</i>
                          <l key="children" refId="4284" ln="0" eid="Framework.com.tagetik.trees.INode,framework"/>
                          <ref key="parent" refId="3339"/>
                        </be>
                        <be refId="4285" clsId="FilterNode">
                          <l key="dimensionOids" refId="4286" ln="0" eid="DimensionOid"/>
                          <l key="AdHocParamDimensionOids" refId="4287" ln="0" eid="DimensionOid"/>
                          <be key="data" refId="4288" clsId="FilterNodeData">
                            <ref key="filterNode" refId="4285"/>
                            <s key="dim">VOC_A01</s>
                            <i key="segmentLevel">0</i>
                            <ref key="segment" refId="22"/>
                            <be key="reportingFormula" refId="4289" clsId="ReportingFormula">
                              <b key="serverFormula">N</b>
                              <b key="formulaRule">S</b>
                              <s key="formula">Sum({113}:{123})</s>
                            </be>
                            <be key="dictionaryHeader" refId="4290" clsId="MultiDesc">
                              <a key="desc" refId="4291" ln="4" eid="SYS_STR">
                                <s>Other other operating expenses</s>
                                <s>Other other operating expenses</s>
                                <nl/>
                                <nl/>
                              </a>
                            </be>
                            <b key="placeHolder">S</b>
                            <ref key="weight" refId="23"/>
                            <be key="textMatchingCondition" refId="4292" clsId="TextMatchingCondition">
                              <ref key="op" refId="25"/>
                              <s key="val"/>
                            </be>
                            <ref key="change" refId="26"/>
                            <ref key="dataType" refId="27"/>
                            <b key="prevailingDataType">N</b>
                            <ref key="editability" refId="28"/>
                            <b key="signChange">N</b>
                            <b key="nativeSignChange">N</b>
                            <l key="nav" refId="4293" ln="0" eid="ScenarioModifierValue"/>
                            <i key="sco">0</i>
                            <b key="applyFiltersForForcedScenarioPeriodoMap">N</b>
                            <b key="lineSplit">N</b>
                            <b key="addRCRow">N</b>
                            <b key="complementary">N</b>
                            <ref key="periodicCalculation" refId="29"/>
                            <b key="breakLevelSubtotal">N</b>
                            <b key="alreadyDrilled">N</b>
                            <m key="nodeTypes" refId="4294" keid="SYS_STR" veid="EFReportingNodeType">
                              <key>
                                <s>123</s>
                              </key>
                              <val>
                                <ref refId="55"/>
                              </val>
                            </m>
                            <b key="multiSelection">N</b>
                          </be>
                          <cust key="id" clsId="FilterOid">124</cust>
                          <s key="cod"/>
                          <s key="desc"/>
                          <i key="index">91</i>
                          <l key="children" refId="4295" ln="0" eid="Framework.com.tagetik.trees.INode,framework"/>
                          <ref key="parent" refId="3339"/>
                        </be>
                        <be refId="4296" clsId="FilterNode">
                          <l key="dimensionOids" refId="4297" ln="0" eid="DimensionOid"/>
                          <l key="AdHocParamDimensionOids" refId="4298" ln="0" eid="DimensionOid"/>
                          <be key="data" refId="4299" clsId="FilterNodeData">
                            <ref key="filterNode" refId="4296"/>
                            <s key="dim">VOC_A01</s>
                            <i key="segmentLevel">0</i>
                            <ref key="segment" refId="22"/>
                            <b key="placeHolder">S</b>
                            <ref key="weight" refId="23"/>
                            <be key="textMatchingCondition" refId="4300" clsId="TextMatchingCondition">
                              <ref key="op" refId="25"/>
                              <s key="val"/>
                            </be>
                            <ref key="change" refId="26"/>
                            <ref key="dataType" refId="27"/>
                            <b key="prevailingDataType">N</b>
                            <ref key="editability" refId="28"/>
                            <b key="signChange">N</b>
                            <b key="nativeSignChange">N</b>
                            <l key="nav" refId="4301" ln="0" eid="ScenarioModifierValue"/>
                            <i key="sco">0</i>
                            <b key="applyFiltersForForcedScenarioPeriodoMap">N</b>
                            <b key="lineSplit">N</b>
                            <b key="addRCRow">N</b>
                            <b key="complementary">N</b>
                            <ref key="periodicCalculation" refId="29"/>
                            <b key="breakLevelSubtotal">N</b>
                            <b key="alreadyDrilled">N</b>
                            <m key="nodeTypes" refId="4302" keid="SYS_STR" veid="EFReportingNodeType">
                              <key>
                                <s>124</s>
                              </key>
                              <val>
                                <ref refId="55"/>
                              </val>
                            </m>
                            <b key="multiSelection">N</b>
                          </be>
                          <cust key="id" clsId="FilterOid">126</cust>
                          <s key="cod"/>
                          <s key="desc"/>
                          <i key="index">92</i>
                          <l key="children" refId="4303" ln="0" eid="Framework.com.tagetik.trees.INode,framework"/>
                          <ref key="parent" refId="3339"/>
                        </be>
                        <be refId="4304" clsId="FilterNode">
                          <l key="dimensionOids" refId="4305" ln="0" eid="DimensionOid"/>
                          <l key="AdHocParamDimensionOids" refId="4306" ln="0" eid="DimensionOid"/>
                          <be key="data" refId="4307" clsId="FilterNodeData">
                            <ref key="filterNode" refId="4304"/>
                            <s key="dim">VOC_A01</s>
                            <i key="segmentLevel">0</i>
                            <ref key="segment" refId="22"/>
                            <be key="dictionaryHeader" refId="4308" clsId="MultiDesc">
                              <a key="desc" refId="4309" ln="4" eid="SYS_STR">
                                <s>PERSEONNEL</s>
                                <s>PERSEONNEL</s>
                                <nl/>
                                <nl/>
                              </a>
                            </be>
                            <b key="placeHolder">S</b>
                            <ref key="weight" refId="23"/>
                            <be key="textMatchingCondition" refId="4310" clsId="TextMatchingCondition">
                              <ref key="op" refId="25"/>
                              <s key="val"/>
                            </be>
                            <ref key="change" refId="26"/>
                            <ref key="dataType" refId="27"/>
                            <b key="prevailingDataType">N</b>
                            <ref key="editability" refId="28"/>
                            <b key="signChange">N</b>
                            <b key="nativeSignChange">N</b>
                            <l key="nav" refId="4311" ln="0" eid="ScenarioModifierValue"/>
                            <i key="sco">0</i>
                            <b key="applyFiltersForForcedScenarioPeriodoMap">N</b>
                            <b key="lineSplit">N</b>
                            <b key="addRCRow">N</b>
                            <b key="complementary">N</b>
                            <ref key="periodicCalculation" refId="29"/>
                            <b key="breakLevelSubtotal">N</b>
                            <b key="alreadyDrilled">N</b>
                            <m key="nodeTypes" refId="4312" keid="SYS_STR" veid="EFReportingNodeType">
                              <key>
                                <s>124</s>
                              </key>
                              <val>
                                <ref refId="55"/>
                              </val>
                            </m>
                            <b key="multiSelection">N</b>
                          </be>
                          <cust key="id" clsId="FilterOid">125</cust>
                          <s key="cod"/>
                          <s key="desc"/>
                          <i key="index">93</i>
                          <l key="children" refId="4313" ln="0" eid="Framework.com.tagetik.trees.INode,framework"/>
                          <ref key="parent" refId="3339"/>
                        </be>
                        <be refId="4314" clsId="FilterNode">
                          <l key="dimensionOids" refId="4315" ln="1" eid="DimensionOid">
                            <cust clsId="DimensionOid">564F435F413031-45-33303430313030303032---</cust>
                          </l>
                          <l key="AdHocParamDimensionOids" refId="4316" ln="0" eid="DimensionOid"/>
                          <be key="data" refId="4317" clsId="FilterNodeData">
                            <ref key="filterNode" refId="4314"/>
                            <s key="dim">VOC_A01</s>
                            <i key="segmentLevel">0</i>
                            <ref key="segment" refId="22"/>
                            <be key="dictionaryHeader" refId="4318" clsId="MultiDesc">
                              <a key="desc" refId="4319" ln="4" eid="SYS_STR">
                                <s>Misc other personnel costs</s>
                                <s>Misc other personnel costs</s>
                                <nl/>
                                <nl/>
                              </a>
                            </be>
                            <b key="placeHolder">N</b>
                            <ref key="weight" refId="23"/>
                            <be key="textMatchingCondition" refId="4320" clsId="TextMatchingCondition">
                              <ref key="op" refId="25"/>
                              <s key="val"/>
                            </be>
                            <ref key="change" refId="26"/>
                            <ref key="dataType" refId="27"/>
                            <b key="prevailingDataType">N</b>
                            <ref key="editability" refId="28"/>
                            <b key="signChange">N</b>
                            <b key="nativeSignChange">N</b>
                            <l key="nav" refId="4321" ln="0" eid="ScenarioModifierValue"/>
                            <i key="sco">0</i>
                            <b key="applyFiltersForForcedScenarioPeriodoMap">N</b>
                            <b key="lineSplit">N</b>
                            <b key="addRCRow">N</b>
                            <b key="complementary">N</b>
                            <ref key="periodicCalculation" refId="53"/>
                            <b key="breakLevelSubtotal">N</b>
                            <b key="alreadyDrilled">N</b>
                            <m key="nodeTypes" refId="4322"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127</cust>
                          <s key="cod"/>
                          <s key="desc"/>
                          <i key="index">94</i>
                          <l key="children" refId="4323" ln="0" eid="Framework.com.tagetik.trees.INode,framework"/>
                          <ref key="parent" refId="3339"/>
                        </be>
                        <be refId="4324" clsId="FilterNode">
                          <l key="dimensionOids" refId="4325" ln="1" eid="DimensionOid">
                            <cust clsId="DimensionOid">564F435F413031-45-33303430323030303032---</cust>
                          </l>
                          <l key="AdHocParamDimensionOids" refId="4326" ln="0" eid="DimensionOid"/>
                          <be key="data" refId="4327" clsId="FilterNodeData">
                            <ref key="filterNode" refId="4324"/>
                            <s key="dim">VOC_A01</s>
                            <i key="segmentLevel">0</i>
                            <ref key="segment" refId="22"/>
                            <b key="placeHolder">N</b>
                            <ref key="weight" refId="23"/>
                            <be key="textMatchingCondition" refId="4328" clsId="TextMatchingCondition">
                              <ref key="op" refId="25"/>
                              <s key="val"/>
                            </be>
                            <ref key="change" refId="26"/>
                            <ref key="dataType" refId="27"/>
                            <b key="prevailingDataType">N</b>
                            <ref key="editability" refId="28"/>
                            <b key="signChange">N</b>
                            <b key="nativeSignChange">N</b>
                            <l key="nav" refId="4329" ln="0" eid="ScenarioModifierValue"/>
                            <i key="sco">0</i>
                            <b key="applyFiltersForForcedScenarioPeriodoMap">N</b>
                            <b key="lineSplit">N</b>
                            <b key="addRCRow">N</b>
                            <b key="complementary">N</b>
                            <ref key="periodicCalculation" refId="53"/>
                            <b key="breakLevelSubtotal">N</b>
                            <b key="alreadyDrilled">N</b>
                            <m key="nodeTypes" refId="4330"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128</cust>
                          <s key="cod"/>
                          <s key="desc"/>
                          <i key="index">95</i>
                          <l key="children" refId="4331" ln="0" eid="Framework.com.tagetik.trees.INode,framework"/>
                          <ref key="parent" refId="3339"/>
                        </be>
                        <be refId="4332" clsId="FilterNode">
                          <l key="dimensionOids" refId="4333" ln="1" eid="DimensionOid">
                            <cust clsId="DimensionOid">564F435F413031-45-33303430333030303032---</cust>
                          </l>
                          <l key="AdHocParamDimensionOids" refId="4334" ln="0" eid="DimensionOid"/>
                          <be key="data" refId="4335" clsId="FilterNodeData">
                            <ref key="filterNode" refId="4332"/>
                            <s key="dim">VOC_A01</s>
                            <i key="segmentLevel">0</i>
                            <ref key="segment" refId="22"/>
                            <b key="placeHolder">N</b>
                            <ref key="weight" refId="23"/>
                            <be key="textMatchingCondition" refId="4336" clsId="TextMatchingCondition">
                              <ref key="op" refId="25"/>
                              <s key="val"/>
                            </be>
                            <ref key="change" refId="26"/>
                            <ref key="dataType" refId="27"/>
                            <b key="prevailingDataType">N</b>
                            <ref key="editability" refId="28"/>
                            <b key="signChange">N</b>
                            <b key="nativeSignChange">N</b>
                            <l key="nav" refId="4337" ln="0" eid="ScenarioModifierValue"/>
                            <i key="sco">0</i>
                            <b key="applyFiltersForForcedScenarioPeriodoMap">N</b>
                            <b key="lineSplit">N</b>
                            <b key="addRCRow">N</b>
                            <b key="complementary">N</b>
                            <ref key="periodicCalculation" refId="53"/>
                            <b key="breakLevelSubtotal">N</b>
                            <b key="alreadyDrilled">N</b>
                            <m key="nodeTypes" refId="4338"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129</cust>
                          <s key="cod"/>
                          <s key="desc"/>
                          <i key="index">96</i>
                          <l key="children" refId="4339" ln="0" eid="Framework.com.tagetik.trees.INode,framework"/>
                          <ref key="parent" refId="3339"/>
                        </be>
                        <be refId="4340" clsId="FilterNode">
                          <l key="dimensionOids" refId="4341" ln="1" eid="DimensionOid">
                            <cust clsId="DimensionOid">564F435F413031-45-33303430343030303032---</cust>
                          </l>
                          <l key="AdHocParamDimensionOids" refId="4342" ln="0" eid="DimensionOid"/>
                          <be key="data" refId="4343" clsId="FilterNodeData">
                            <ref key="filterNode" refId="4340"/>
                            <s key="dim">VOC_A01</s>
                            <i key="segmentLevel">0</i>
                            <ref key="segment" refId="22"/>
                            <b key="placeHolder">N</b>
                            <ref key="weight" refId="23"/>
                            <be key="textMatchingCondition" refId="4344" clsId="TextMatchingCondition">
                              <ref key="op" refId="25"/>
                              <s key="val"/>
                            </be>
                            <ref key="change" refId="26"/>
                            <ref key="dataType" refId="27"/>
                            <b key="prevailingDataType">N</b>
                            <ref key="editability" refId="28"/>
                            <b key="signChange">N</b>
                            <b key="nativeSignChange">N</b>
                            <l key="nav" refId="4345" ln="0" eid="ScenarioModifierValue"/>
                            <i key="sco">0</i>
                            <b key="applyFiltersForForcedScenarioPeriodoMap">N</b>
                            <b key="lineSplit">N</b>
                            <b key="addRCRow">N</b>
                            <b key="complementary">N</b>
                            <ref key="periodicCalculation" refId="53"/>
                            <b key="breakLevelSubtotal">N</b>
                            <b key="alreadyDrilled">N</b>
                            <m key="nodeTypes" refId="4346"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130</cust>
                          <s key="cod"/>
                          <s key="desc"/>
                          <i key="index">97</i>
                          <l key="children" refId="4347" ln="0" eid="Framework.com.tagetik.trees.INode,framework"/>
                          <ref key="parent" refId="3339"/>
                        </be>
                        <be refId="4348" clsId="FilterNode">
                          <l key="dimensionOids" refId="4349" ln="1" eid="DimensionOid">
                            <cust clsId="DimensionOid">564F435F413031-45-33303430353030303032---</cust>
                          </l>
                          <l key="AdHocParamDimensionOids" refId="4350" ln="0" eid="DimensionOid"/>
                          <be key="data" refId="4351" clsId="FilterNodeData">
                            <ref key="filterNode" refId="4348"/>
                            <s key="dim">VOC_A01</s>
                            <i key="segmentLevel">0</i>
                            <ref key="segment" refId="22"/>
                            <b key="placeHolder">N</b>
                            <ref key="weight" refId="23"/>
                            <be key="textMatchingCondition" refId="4352" clsId="TextMatchingCondition">
                              <ref key="op" refId="25"/>
                              <s key="val"/>
                            </be>
                            <ref key="change" refId="26"/>
                            <ref key="dataType" refId="27"/>
                            <b key="prevailingDataType">N</b>
                            <ref key="editability" refId="28"/>
                            <b key="signChange">N</b>
                            <b key="nativeSignChange">N</b>
                            <l key="nav" refId="4353" ln="0" eid="ScenarioModifierValue"/>
                            <i key="sco">0</i>
                            <b key="applyFiltersForForcedScenarioPeriodoMap">N</b>
                            <b key="lineSplit">N</b>
                            <b key="addRCRow">N</b>
                            <b key="complementary">N</b>
                            <ref key="periodicCalculation" refId="53"/>
                            <b key="breakLevelSubtotal">N</b>
                            <b key="alreadyDrilled">N</b>
                            <m key="nodeTypes" refId="4354"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131</cust>
                          <s key="cod"/>
                          <s key="desc"/>
                          <i key="index">98</i>
                          <l key="children" refId="4355" ln="0" eid="Framework.com.tagetik.trees.INode,framework"/>
                          <ref key="parent" refId="3339"/>
                        </be>
                        <be refId="4356" clsId="FilterNode">
                          <l key="dimensionOids" refId="4357" ln="1" eid="DimensionOid">
                            <cust clsId="DimensionOid">564F435F413031-45-33303430363030303032---</cust>
                          </l>
                          <l key="AdHocParamDimensionOids" refId="4358" ln="0" eid="DimensionOid"/>
                          <be key="data" refId="4359" clsId="FilterNodeData">
                            <ref key="filterNode" refId="4356"/>
                            <s key="dim">VOC_A01</s>
                            <i key="segmentLevel">0</i>
                            <ref key="segment" refId="22"/>
                            <b key="placeHolder">N</b>
                            <ref key="weight" refId="23"/>
                            <be key="textMatchingCondition" refId="4360" clsId="TextMatchingCondition">
                              <ref key="op" refId="25"/>
                              <s key="val"/>
                            </be>
                            <ref key="change" refId="26"/>
                            <ref key="dataType" refId="27"/>
                            <b key="prevailingDataType">N</b>
                            <ref key="editability" refId="28"/>
                            <b key="signChange">N</b>
                            <b key="nativeSignChange">N</b>
                            <l key="nav" refId="4361" ln="0" eid="ScenarioModifierValue"/>
                            <i key="sco">0</i>
                            <b key="applyFiltersForForcedScenarioPeriodoMap">N</b>
                            <b key="lineSplit">N</b>
                            <b key="addRCRow">N</b>
                            <b key="complementary">N</b>
                            <ref key="periodicCalculation" refId="53"/>
                            <b key="breakLevelSubtotal">N</b>
                            <b key="alreadyDrilled">N</b>
                            <m key="nodeTypes" refId="4362"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132</cust>
                          <s key="cod"/>
                          <s key="desc"/>
                          <i key="index">99</i>
                          <l key="children" refId="4363" ln="0" eid="Framework.com.tagetik.trees.INode,framework"/>
                          <ref key="parent" refId="3339"/>
                        </be>
                        <be refId="4364" clsId="FilterNode">
                          <l key="dimensionOids" refId="4365" ln="1" eid="DimensionOid">
                            <cust clsId="DimensionOid">564F435F413031-45-33303430373030303032---</cust>
                          </l>
                          <l key="AdHocParamDimensionOids" refId="4366" ln="0" eid="DimensionOid"/>
                          <be key="data" refId="4367" clsId="FilterNodeData">
                            <ref key="filterNode" refId="4364"/>
                            <s key="dim">VOC_A01</s>
                            <i key="segmentLevel">0</i>
                            <ref key="segment" refId="22"/>
                            <b key="placeHolder">N</b>
                            <ref key="weight" refId="23"/>
                            <be key="textMatchingCondition" refId="4368" clsId="TextMatchingCondition">
                              <ref key="op" refId="25"/>
                              <s key="val"/>
                            </be>
                            <ref key="change" refId="26"/>
                            <ref key="dataType" refId="27"/>
                            <b key="prevailingDataType">N</b>
                            <ref key="editability" refId="28"/>
                            <b key="signChange">N</b>
                            <b key="nativeSignChange">N</b>
                            <l key="nav" refId="4369" ln="0" eid="ScenarioModifierValue"/>
                            <i key="sco">0</i>
                            <b key="applyFiltersForForcedScenarioPeriodoMap">N</b>
                            <b key="lineSplit">N</b>
                            <b key="addRCRow">N</b>
                            <b key="complementary">N</b>
                            <ref key="periodicCalculation" refId="53"/>
                            <b key="breakLevelSubtotal">N</b>
                            <b key="alreadyDrilled">N</b>
                            <m key="nodeTypes" refId="4370"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133</cust>
                          <s key="cod"/>
                          <s key="desc"/>
                          <i key="index">100</i>
                          <l key="children" refId="4371" ln="0" eid="Framework.com.tagetik.trees.INode,framework"/>
                          <ref key="parent" refId="3339"/>
                        </be>
                        <be refId="4372" clsId="FilterNode">
                          <l key="dimensionOids" refId="4373" ln="1" eid="DimensionOid">
                            <cust clsId="DimensionOid">564F435F413031-45-33303431303030303032---</cust>
                          </l>
                          <l key="AdHocParamDimensionOids" refId="4374" ln="0" eid="DimensionOid"/>
                          <be key="data" refId="4375" clsId="FilterNodeData">
                            <ref key="filterNode" refId="4372"/>
                            <s key="dim">VOC_A01</s>
                            <i key="segmentLevel">0</i>
                            <ref key="segment" refId="22"/>
                            <b key="placeHolder">N</b>
                            <ref key="weight" refId="23"/>
                            <be key="textMatchingCondition" refId="4376" clsId="TextMatchingCondition">
                              <ref key="op" refId="25"/>
                              <s key="val"/>
                            </be>
                            <ref key="change" refId="26"/>
                            <ref key="dataType" refId="27"/>
                            <b key="prevailingDataType">N</b>
                            <ref key="editability" refId="28"/>
                            <b key="signChange">N</b>
                            <b key="nativeSignChange">N</b>
                            <l key="nav" refId="4377" ln="0" eid="ScenarioModifierValue"/>
                            <i key="sco">0</i>
                            <b key="applyFiltersForForcedScenarioPeriodoMap">N</b>
                            <b key="lineSplit">N</b>
                            <b key="addRCRow">N</b>
                            <b key="complementary">N</b>
                            <ref key="periodicCalculation" refId="53"/>
                            <b key="breakLevelSubtotal">N</b>
                            <b key="alreadyDrilled">N</b>
                            <m key="nodeTypes" refId="4378"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134</cust>
                          <s key="cod"/>
                          <s key="desc"/>
                          <i key="index">101</i>
                          <l key="children" refId="4379" ln="0" eid="Framework.com.tagetik.trees.INode,framework"/>
                          <ref key="parent" refId="3339"/>
                        </be>
                        <be refId="4380" clsId="FilterNode">
                          <l key="dimensionOids" refId="4381" ln="0" eid="DimensionOid"/>
                          <l key="AdHocParamDimensionOids" refId="4382" ln="0" eid="DimensionOid"/>
                          <be key="data" refId="4383" clsId="FilterNodeData">
                            <ref key="filterNode" refId="4380"/>
                            <s key="dim">VOC_A01</s>
                            <i key="segmentLevel">0</i>
                            <ref key="segment" refId="22"/>
                            <be key="reportingFormula" refId="4384" clsId="ReportingFormula">
                              <b key="serverFormula">N</b>
                              <b key="formulaRule">S</b>
                              <s key="formula">Sum({128}:{134})</s>
                            </be>
                            <be key="dictionaryHeader" refId="4385" clsId="MultiDesc">
                              <a key="desc" refId="4386" ln="4" eid="SYS_STR">
                                <s>Total restructuring personnel</s>
                                <s>Total restructuring personnel</s>
                                <nl/>
                                <nl/>
                              </a>
                            </be>
                            <b key="placeHolder">S</b>
                            <ref key="weight" refId="23"/>
                            <be key="textMatchingCondition" refId="4387" clsId="TextMatchingCondition">
                              <ref key="op" refId="25"/>
                              <s key="val"/>
                            </be>
                            <ref key="change" refId="26"/>
                            <ref key="dataType" refId="27"/>
                            <b key="prevailingDataType">N</b>
                            <ref key="editability" refId="28"/>
                            <b key="signChange">N</b>
                            <b key="nativeSignChange">N</b>
                            <l key="nav" refId="4388" ln="0" eid="ScenarioModifierValue"/>
                            <i key="sco">0</i>
                            <b key="applyFiltersForForcedScenarioPeriodoMap">N</b>
                            <b key="lineSplit">N</b>
                            <b key="addRCRow">N</b>
                            <b key="complementary">N</b>
                            <ref key="periodicCalculation" refId="29"/>
                            <b key="breakLevelSubtotal">N</b>
                            <b key="alreadyDrilled">N</b>
                            <m key="nodeTypes" refId="4389" keid="SYS_STR" veid="EFReportingNodeType">
                              <key>
                                <s>134</s>
                              </key>
                              <val>
                                <ref refId="55"/>
                              </val>
                            </m>
                            <b key="multiSelection">N</b>
                          </be>
                          <cust key="id" clsId="FilterOid">135</cust>
                          <s key="cod"/>
                          <s key="desc"/>
                          <i key="index">102</i>
                          <l key="children" refId="4390" ln="0" eid="Framework.com.tagetik.trees.INode,framework"/>
                          <ref key="parent" refId="3339"/>
                        </be>
                        <be refId="4391" clsId="FilterNode">
                          <l key="dimensionOids" refId="4392" ln="0" eid="DimensionOid"/>
                          <l key="AdHocParamDimensionOids" refId="4393" ln="0" eid="DimensionOid"/>
                          <be key="data" refId="4394" clsId="FilterNodeData">
                            <ref key="filterNode" refId="4391"/>
                            <s key="dim">VOC_A01</s>
                            <i key="segmentLevel">0</i>
                            <ref key="segment" refId="22"/>
                            <b key="placeHolder">S</b>
                            <ref key="weight" refId="23"/>
                            <be key="textMatchingCondition" refId="4395" clsId="TextMatchingCondition">
                              <ref key="op" refId="25"/>
                              <s key="val"/>
                            </be>
                            <ref key="change" refId="26"/>
                            <ref key="dataType" refId="27"/>
                            <b key="prevailingDataType">N</b>
                            <ref key="editability" refId="28"/>
                            <b key="signChange">N</b>
                            <b key="nativeSignChange">N</b>
                            <l key="nav" refId="4396" ln="0" eid="ScenarioModifierValue"/>
                            <i key="sco">0</i>
                            <b key="applyFiltersForForcedScenarioPeriodoMap">N</b>
                            <b key="lineSplit">N</b>
                            <b key="addRCRow">N</b>
                            <b key="complementary">N</b>
                            <ref key="periodicCalculation" refId="29"/>
                            <b key="breakLevelSubtotal">N</b>
                            <b key="alreadyDrilled">N</b>
                            <m key="nodeTypes" refId="4397" keid="SYS_STR" veid="EFReportingNodeType">
                              <key>
                                <s>135</s>
                              </key>
                              <val>
                                <ref refId="55"/>
                              </val>
                            </m>
                            <b key="multiSelection">N</b>
                          </be>
                          <cust key="id" clsId="FilterOid">137</cust>
                          <s key="cod"/>
                          <s key="desc"/>
                          <i key="index">103</i>
                          <l key="children" refId="4398" ln="0" eid="Framework.com.tagetik.trees.INode,framework"/>
                          <ref key="parent" refId="3339"/>
                        </be>
                        <be refId="4399" clsId="FilterNode">
                          <l key="dimensionOids" refId="4400" ln="0" eid="DimensionOid"/>
                          <l key="AdHocParamDimensionOids" refId="4401" ln="0" eid="DimensionOid"/>
                          <be key="data" refId="4402" clsId="FilterNodeData">
                            <ref key="filterNode" refId="4399"/>
                            <s key="dim">VOC_A01</s>
                            <i key="segmentLevel">0</i>
                            <ref key="segment" refId="22"/>
                            <be key="dictionaryHeader" refId="4403" clsId="MultiDesc">
                              <a key="desc" refId="4404" ln="4" eid="SYS_STR">
                                <s>DEPRECIATION AND AMORTISATION</s>
                                <s>DEPRECIATION AND AMORTISATION</s>
                                <nl/>
                                <nl/>
                              </a>
                            </be>
                            <b key="placeHolder">S</b>
                            <ref key="weight" refId="23"/>
                            <be key="textMatchingCondition" refId="4405" clsId="TextMatchingCondition">
                              <ref key="op" refId="25"/>
                              <s key="val"/>
                            </be>
                            <ref key="change" refId="26"/>
                            <ref key="dataType" refId="27"/>
                            <b key="prevailingDataType">N</b>
                            <ref key="editability" refId="28"/>
                            <b key="signChange">N</b>
                            <b key="nativeSignChange">N</b>
                            <l key="nav" refId="4406" ln="0" eid="ScenarioModifierValue"/>
                            <i key="sco">0</i>
                            <b key="applyFiltersForForcedScenarioPeriodoMap">N</b>
                            <b key="lineSplit">N</b>
                            <b key="addRCRow">N</b>
                            <b key="complementary">N</b>
                            <ref key="periodicCalculation" refId="29"/>
                            <b key="breakLevelSubtotal">N</b>
                            <b key="alreadyDrilled">N</b>
                            <m key="nodeTypes" refId="4407" keid="SYS_STR" veid="EFReportingNodeType">
                              <key>
                                <s>135</s>
                              </key>
                              <val>
                                <ref refId="55"/>
                              </val>
                            </m>
                            <b key="multiSelection">N</b>
                          </be>
                          <cust key="id" clsId="FilterOid">136</cust>
                          <s key="cod"/>
                          <s key="desc"/>
                          <i key="index">104</i>
                          <l key="children" refId="4408" ln="0" eid="Framework.com.tagetik.trees.INode,framework"/>
                          <ref key="parent" refId="3339"/>
                        </be>
                        <be refId="4409" clsId="FilterNode">
                          <l key="dimensionOids" refId="4410" ln="1" eid="DimensionOid">
                            <cust clsId="DimensionOid">564F435F413031-45-33303531333130303032---</cust>
                          </l>
                          <l key="AdHocParamDimensionOids" refId="4411" ln="0" eid="DimensionOid"/>
                          <be key="data" refId="4412" clsId="FilterNodeData">
                            <ref key="filterNode" refId="4409"/>
                            <s key="dim">VOC_A01</s>
                            <i key="segmentLevel">0</i>
                            <ref key="segment" refId="22"/>
                            <b key="placeHolder">N</b>
                            <ref key="weight" refId="23"/>
                            <be key="textMatchingCondition" refId="4413" clsId="TextMatchingCondition">
                              <ref key="op" refId="25"/>
                              <s key="val"/>
                            </be>
                            <ref key="change" refId="26"/>
                            <ref key="dataType" refId="27"/>
                            <b key="prevailingDataType">N</b>
                            <ref key="editability" refId="28"/>
                            <b key="signChange">N</b>
                            <b key="nativeSignChange">N</b>
                            <l key="nav" refId="4414" ln="0" eid="ScenarioModifierValue"/>
                            <i key="sco">0</i>
                            <b key="applyFiltersForForcedScenarioPeriodoMap">N</b>
                            <b key="lineSplit">N</b>
                            <b key="addRCRow">N</b>
                            <b key="complementary">N</b>
                            <ref key="periodicCalculation" refId="53"/>
                            <b key="breakLevelSubtotal">N</b>
                            <b key="alreadyDrilled">N</b>
                            <m key="nodeTypes" refId="4415" keid="SYS_STR" veid="EFReportingNodeType">
                              <key>
                                <s>564F435F413031-45-33303531333130303032---</s>
                              </key>
                              <val>
                                <ref refId="55"/>
                              </val>
                            </m>
                            <b key="multiSelection">N</b>
                          </be>
                          <cust key="id" clsId="FilterOid">138</cust>
                          <s key="cod"/>
                          <s key="desc"/>
                          <i key="index">105</i>
                          <l key="children" refId="4416" ln="0" eid="Framework.com.tagetik.trees.INode,framework"/>
                          <ref key="parent" refId="3339"/>
                        </be>
                        <be refId="4417" clsId="FilterNode">
                          <l key="dimensionOids" refId="4418" ln="0" eid="DimensionOid"/>
                          <l key="AdHocParamDimensionOids" refId="4419" ln="0" eid="DimensionOid"/>
                          <be key="data" refId="4420" clsId="FilterNodeData">
                            <ref key="filterNode" refId="4417"/>
                            <s key="dim">VOC_A01</s>
                            <i key="segmentLevel">0</i>
                            <ref key="segment" refId="22"/>
                            <be key="reportingFormula" refId="4421" clsId="ReportingFormula">
                              <b key="serverFormula">N</b>
                              <b key="formulaRule">S</b>
                              <s key="formula">{138}</s>
                            </be>
                            <be key="dictionaryHeader" refId="4422" clsId="MultiDesc">
                              <a key="desc" refId="4423" ln="4" eid="SYS_STR">
                                <s>Restructuring: depreciation and amortisation</s>
                                <s>Restructuring: depreciation and amortisation</s>
                                <nl/>
                                <nl/>
                              </a>
                            </be>
                            <b key="placeHolder">S</b>
                            <ref key="weight" refId="23"/>
                            <be key="textMatchingCondition" refId="4424" clsId="TextMatchingCondition">
                              <ref key="op" refId="25"/>
                              <s key="val"/>
                            </be>
                            <ref key="change" refId="26"/>
                            <ref key="dataType" refId="27"/>
                            <b key="prevailingDataType">N</b>
                            <ref key="editability" refId="28"/>
                            <b key="signChange">N</b>
                            <b key="nativeSignChange">N</b>
                            <l key="nav" refId="4425" ln="0" eid="ScenarioModifierValue"/>
                            <i key="sco">0</i>
                            <b key="applyFiltersForForcedScenarioPeriodoMap">N</b>
                            <b key="lineSplit">N</b>
                            <b key="addRCRow">N</b>
                            <b key="complementary">N</b>
                            <ref key="periodicCalculation" refId="29"/>
                            <b key="breakLevelSubtotal">N</b>
                            <b key="alreadyDrilled">N</b>
                            <m key="nodeTypes" refId="4426" keid="SYS_STR" veid="EFReportingNodeType">
                              <key>
                                <s>138</s>
                              </key>
                              <val>
                                <ref refId="55"/>
                              </val>
                            </m>
                            <b key="multiSelection">N</b>
                          </be>
                          <cust key="id" clsId="FilterOid">144</cust>
                          <s key="cod"/>
                          <s key="desc"/>
                          <i key="index">106</i>
                          <l key="children" refId="4427" ln="0" eid="Framework.com.tagetik.trees.INode,framework"/>
                          <ref key="parent" refId="3339"/>
                        </be>
                        <be refId="4428" clsId="FilterNode">
                          <l key="dimensionOids" refId="4429" ln="1" eid="DimensionOid">
                            <cust clsId="DimensionOid">564F435F413031-45-33303531333230303032---</cust>
                          </l>
                          <l key="AdHocParamDimensionOids" refId="4430" ln="0" eid="DimensionOid"/>
                          <be key="data" refId="4431" clsId="FilterNodeData">
                            <ref key="filterNode" refId="4428"/>
                            <s key="dim">VOC_A01</s>
                            <i key="segmentLevel">0</i>
                            <ref key="segment" refId="22"/>
                            <b key="placeHolder">N</b>
                            <ref key="weight" refId="23"/>
                            <be key="textMatchingCondition" refId="4432" clsId="TextMatchingCondition">
                              <ref key="op" refId="25"/>
                              <s key="val"/>
                            </be>
                            <ref key="change" refId="26"/>
                            <ref key="dataType" refId="27"/>
                            <b key="prevailingDataType">N</b>
                            <ref key="editability" refId="28"/>
                            <b key="signChange">N</b>
                            <b key="nativeSignChange">N</b>
                            <l key="nav" refId="4433" ln="0" eid="ScenarioModifierValue"/>
                            <i key="sco">0</i>
                            <b key="applyFiltersForForcedScenarioPeriodoMap">N</b>
                            <b key="lineSplit">N</b>
                            <b key="addRCRow">N</b>
                            <b key="complementary">N</b>
                            <ref key="periodicCalculation" refId="53"/>
                            <b key="breakLevelSubtotal">N</b>
                            <b key="alreadyDrilled">N</b>
                            <m key="nodeTypes" refId="4434" keid="SYS_STR" veid="EFReportingNodeType">
                              <key>
                                <s>564F435F413031-45-33303531333230303032---</s>
                              </key>
                              <val>
                                <ref refId="55"/>
                              </val>
                            </m>
                            <b key="multiSelection">N</b>
                          </be>
                          <cust key="id" clsId="FilterOid">139</cust>
                          <s key="cod"/>
                          <s key="desc"/>
                          <i key="index">107</i>
                          <l key="children" refId="4435" ln="0" eid="Framework.com.tagetik.trees.INode,framework"/>
                          <ref key="parent" refId="3339"/>
                        </be>
                        <be refId="4436" clsId="FilterNode">
                          <l key="dimensionOids" refId="4437" ln="1" eid="DimensionOid">
                            <cust clsId="DimensionOid">564F435F413031-45-33303531343230303032---</cust>
                          </l>
                          <l key="AdHocParamDimensionOids" refId="4438" ln="0" eid="DimensionOid"/>
                          <be key="data" refId="4439" clsId="FilterNodeData">
                            <ref key="filterNode" refId="4436"/>
                            <s key="dim">VOC_A01</s>
                            <i key="segmentLevel">0</i>
                            <ref key="segment" refId="22"/>
                            <b key="placeHolder">N</b>
                            <ref key="weight" refId="23"/>
                            <be key="textMatchingCondition" refId="4440" clsId="TextMatchingCondition">
                              <ref key="op" refId="25"/>
                              <s key="val"/>
                            </be>
                            <ref key="change" refId="26"/>
                            <ref key="dataType" refId="27"/>
                            <b key="prevailingDataType">N</b>
                            <ref key="editability" refId="28"/>
                            <b key="signChange">N</b>
                            <b key="nativeSignChange">N</b>
                            <l key="nav" refId="4441" ln="0" eid="ScenarioModifierValue"/>
                            <i key="sco">0</i>
                            <b key="applyFiltersForForcedScenarioPeriodoMap">N</b>
                            <b key="lineSplit">N</b>
                            <b key="addRCRow">N</b>
                            <b key="complementary">N</b>
                            <ref key="periodicCalculation" refId="53"/>
                            <b key="breakLevelSubtotal">N</b>
                            <b key="alreadyDrilled">N</b>
                            <m key="nodeTypes" refId="4442"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140</cust>
                          <s key="cod"/>
                          <s key="desc"/>
                          <i key="index">108</i>
                          <l key="children" refId="4443" ln="0" eid="Framework.com.tagetik.trees.INode,framework"/>
                          <ref key="parent" refId="3339"/>
                        </be>
                        <be refId="4444" clsId="FilterNode">
                          <l key="dimensionOids" refId="4445" ln="1" eid="DimensionOid">
                            <cust clsId="DimensionOid">564F435F413031-45-33303531343430303032---</cust>
                          </l>
                          <l key="AdHocParamDimensionOids" refId="4446" ln="0" eid="DimensionOid"/>
                          <be key="data" refId="4447" clsId="FilterNodeData">
                            <ref key="filterNode" refId="4444"/>
                            <s key="dim">VOC_A01</s>
                            <i key="segmentLevel">0</i>
                            <ref key="segment" refId="22"/>
                            <b key="placeHolder">N</b>
                            <ref key="weight" refId="23"/>
                            <be key="textMatchingCondition" refId="4448" clsId="TextMatchingCondition">
                              <ref key="op" refId="25"/>
                              <s key="val"/>
                            </be>
                            <ref key="change" refId="26"/>
                            <ref key="dataType" refId="27"/>
                            <b key="prevailingDataType">N</b>
                            <ref key="editability" refId="28"/>
                            <b key="signChange">N</b>
                            <b key="nativeSignChange">N</b>
                            <l key="nav" refId="4449" ln="0" eid="ScenarioModifierValue"/>
                            <i key="sco">0</i>
                            <b key="applyFiltersForForcedScenarioPeriodoMap">N</b>
                            <b key="lineSplit">N</b>
                            <b key="addRCRow">N</b>
                            <b key="complementary">N</b>
                            <ref key="periodicCalculation" refId="53"/>
                            <b key="breakLevelSubtotal">N</b>
                            <b key="alreadyDrilled">N</b>
                            <m key="nodeTypes" refId="4450"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141</cust>
                          <s key="cod"/>
                          <s key="desc"/>
                          <i key="index">109</i>
                          <l key="children" refId="4451" ln="0" eid="Framework.com.tagetik.trees.INode,framework"/>
                          <ref key="parent" refId="3339"/>
                        </be>
                        <be refId="4452" clsId="FilterNode">
                          <l key="dimensionOids" refId="4453" ln="1" eid="DimensionOid">
                            <cust clsId="DimensionOid">564F435F413031-45-33303531343730303032---</cust>
                          </l>
                          <l key="AdHocParamDimensionOids" refId="4454" ln="0" eid="DimensionOid"/>
                          <be key="data" refId="4455" clsId="FilterNodeData">
                            <ref key="filterNode" refId="4452"/>
                            <s key="dim">VOC_A01</s>
                            <i key="segmentLevel">0</i>
                            <ref key="segment" refId="22"/>
                            <b key="placeHolder">N</b>
                            <ref key="weight" refId="23"/>
                            <be key="textMatchingCondition" refId="4456" clsId="TextMatchingCondition">
                              <ref key="op" refId="25"/>
                              <s key="val"/>
                            </be>
                            <ref key="change" refId="26"/>
                            <ref key="dataType" refId="27"/>
                            <b key="prevailingDataType">N</b>
                            <ref key="editability" refId="28"/>
                            <b key="signChange">N</b>
                            <b key="nativeSignChange">N</b>
                            <l key="nav" refId="4457" ln="0" eid="ScenarioModifierValue"/>
                            <i key="sco">0</i>
                            <b key="applyFiltersForForcedScenarioPeriodoMap">N</b>
                            <b key="lineSplit">N</b>
                            <b key="addRCRow">N</b>
                            <b key="complementary">N</b>
                            <ref key="periodicCalculation" refId="53"/>
                            <b key="breakLevelSubtotal">N</b>
                            <b key="alreadyDrilled">N</b>
                            <m key="nodeTypes" refId="4458"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142</cust>
                          <s key="cod"/>
                          <s key="desc"/>
                          <i key="index">110</i>
                          <l key="children" refId="4459" ln="0" eid="Framework.com.tagetik.trees.INode,framework"/>
                          <ref key="parent" refId="3339"/>
                        </be>
                        <be refId="4460" clsId="FilterNode">
                          <l key="dimensionOids" refId="4461" ln="1" eid="DimensionOid">
                            <cust clsId="DimensionOid">564F435F413031-45-33303531313030303032---</cust>
                          </l>
                          <l key="AdHocParamDimensionOids" refId="4462" ln="0" eid="DimensionOid"/>
                          <be key="data" refId="4463" clsId="FilterNodeData">
                            <ref key="filterNode" refId="4460"/>
                            <s key="dim">VOC_A01</s>
                            <i key="segmentLevel">0</i>
                            <ref key="segment" refId="22"/>
                            <b key="placeHolder">N</b>
                            <ref key="weight" refId="23"/>
                            <be key="textMatchingCondition" refId="4464" clsId="TextMatchingCondition">
                              <ref key="op" refId="25"/>
                              <s key="val"/>
                            </be>
                            <ref key="change" refId="26"/>
                            <ref key="dataType" refId="27"/>
                            <b key="prevailingDataType">N</b>
                            <ref key="editability" refId="28"/>
                            <b key="signChange">N</b>
                            <b key="nativeSignChange">N</b>
                            <l key="nav" refId="4465" ln="0" eid="ScenarioModifierValue"/>
                            <i key="sco">0</i>
                            <b key="applyFiltersForForcedScenarioPeriodoMap">N</b>
                            <b key="lineSplit">N</b>
                            <b key="addRCRow">N</b>
                            <b key="complementary">N</b>
                            <ref key="periodicCalculation" refId="53"/>
                            <b key="breakLevelSubtotal">N</b>
                            <b key="alreadyDrilled">N</b>
                            <m key="nodeTypes" refId="4466"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143</cust>
                          <s key="cod"/>
                          <s key="desc"/>
                          <i key="index">111</i>
                          <l key="children" refId="4467" ln="0" eid="Framework.com.tagetik.trees.INode,framework"/>
                          <ref key="parent" refId="3339"/>
                        </be>
                        <be refId="4468" clsId="FilterNode">
                          <l key="dimensionOids" refId="4469" ln="0" eid="DimensionOid"/>
                          <l key="AdHocParamDimensionOids" refId="4470" ln="0" eid="DimensionOid"/>
                          <be key="data" refId="4471" clsId="FilterNodeData">
                            <ref key="filterNode" refId="4468"/>
                            <s key="dim">VOC_A01</s>
                            <i key="segmentLevel">0</i>
                            <ref key="segment" refId="22"/>
                            <be key="reportingFormula" refId="4472" clsId="ReportingFormula">
                              <b key="serverFormula">N</b>
                              <b key="formulaRule">S</b>
                              <s key="formula">Sum({139}:{143})</s>
                            </be>
                            <be key="dictionaryHeader" refId="4473" clsId="MultiDesc">
                              <a key="desc" refId="4474" ln="4" eid="SYS_STR">
                                <s>Impairment charges/reversals for depreciation and amortisation</s>
                                <s>Impairment charges/reversals for depreciation and amortisation</s>
                                <nl/>
                                <nl/>
                              </a>
                            </be>
                            <b key="placeHolder">S</b>
                            <ref key="weight" refId="23"/>
                            <be key="textMatchingCondition" refId="4475" clsId="TextMatchingCondition">
                              <ref key="op" refId="25"/>
                              <s key="val"/>
                            </be>
                            <ref key="change" refId="26"/>
                            <ref key="dataType" refId="27"/>
                            <b key="prevailingDataType">N</b>
                            <ref key="editability" refId="28"/>
                            <b key="signChange">N</b>
                            <b key="nativeSignChange">N</b>
                            <l key="nav" refId="4476" ln="0" eid="ScenarioModifierValue"/>
                            <i key="sco">0</i>
                            <b key="applyFiltersForForcedScenarioPeriodoMap">N</b>
                            <b key="lineSplit">N</b>
                            <b key="addRCRow">N</b>
                            <b key="complementary">N</b>
                            <ref key="periodicCalculation" refId="29"/>
                            <b key="breakLevelSubtotal">N</b>
                            <b key="alreadyDrilled">N</b>
                            <m key="nodeTypes" refId="4477" keid="SYS_STR" veid="EFReportingNodeType">
                              <key>
                                <s>143</s>
                              </key>
                              <val>
                                <ref refId="55"/>
                              </val>
                            </m>
                            <b key="multiSelection">N</b>
                          </be>
                          <cust key="id" clsId="FilterOid">145</cust>
                          <s key="cod"/>
                          <s key="desc"/>
                          <i key="index">112</i>
                          <l key="children" refId="4478" ln="0" eid="Framework.com.tagetik.trees.INode,framework"/>
                          <ref key="parent" refId="3339"/>
                        </be>
                        <be refId="4479" clsId="FilterNode">
                          <l key="dimensionOids" refId="4480" ln="0" eid="DimensionOid"/>
                          <l key="AdHocParamDimensionOids" refId="4481" ln="0" eid="DimensionOid"/>
                          <be key="data" refId="4482" clsId="FilterNodeData">
                            <ref key="filterNode" refId="4479"/>
                            <s key="dim">VOC_A01</s>
                            <i key="segmentLevel">0</i>
                            <ref key="segment" refId="22"/>
                            <b key="placeHolder">S</b>
                            <ref key="weight" refId="23"/>
                            <be key="textMatchingCondition" refId="4483" clsId="TextMatchingCondition">
                              <ref key="op" refId="25"/>
                              <s key="val"/>
                            </be>
                            <ref key="change" refId="26"/>
                            <ref key="dataType" refId="27"/>
                            <b key="prevailingDataType">N</b>
                            <ref key="editability" refId="28"/>
                            <b key="signChange">N</b>
                            <b key="nativeSignChange">N</b>
                            <l key="nav" refId="4484" ln="0" eid="ScenarioModifierValue"/>
                            <i key="sco">0</i>
                            <b key="applyFiltersForForcedScenarioPeriodoMap">N</b>
                            <b key="lineSplit">N</b>
                            <b key="addRCRow">N</b>
                            <b key="complementary">N</b>
                            <ref key="periodicCalculation" refId="29"/>
                            <b key="breakLevelSubtotal">N</b>
                            <b key="alreadyDrilled">N</b>
                            <m key="nodeTypes" refId="4485" keid="SYS_STR" veid="EFReportingNodeType">
                              <key>
                                <s>145</s>
                              </key>
                              <val>
                                <ref refId="55"/>
                              </val>
                            </m>
                            <b key="multiSelection">N</b>
                          </be>
                          <cust key="id" clsId="FilterOid">147</cust>
                          <s key="cod"/>
                          <s key="desc"/>
                          <i key="index">113</i>
                          <l key="children" refId="4486" ln="0" eid="Framework.com.tagetik.trees.INode,framework"/>
                          <ref key="parent" refId="3339"/>
                        </be>
                        <be refId="4487" clsId="FilterNode">
                          <l key="dimensionOids" refId="4488" ln="0" eid="DimensionOid"/>
                          <l key="AdHocParamDimensionOids" refId="4489" ln="0" eid="DimensionOid"/>
                          <be key="data" refId="4490" clsId="FilterNodeData">
                            <ref key="filterNode" refId="4487"/>
                            <s key="dim">VOC_A01</s>
                            <i key="segmentLevel">0</i>
                            <ref key="segment" refId="22"/>
                            <be key="dictionaryHeader" refId="4491" clsId="MultiDesc">
                              <a key="desc" refId="4492" ln="4" eid="SYS_STR">
                                <s>INCOME FROM COMPANIES ACCOUNTED AT EQUITY</s>
                                <s>INCOME FROM COMPANIES ACCOUNTED AT EQUITY</s>
                                <nl/>
                                <nl/>
                              </a>
                            </be>
                            <b key="placeHolder">S</b>
                            <ref key="weight" refId="23"/>
                            <be key="textMatchingCondition" refId="4493" clsId="TextMatchingCondition">
                              <ref key="op" refId="25"/>
                              <s key="val"/>
                            </be>
                            <ref key="change" refId="26"/>
                            <ref key="dataType" refId="27"/>
                            <b key="prevailingDataType">N</b>
                            <ref key="editability" refId="28"/>
                            <b key="signChange">N</b>
                            <b key="nativeSignChange">N</b>
                            <l key="nav" refId="4494" ln="0" eid="ScenarioModifierValue"/>
                            <i key="sco">0</i>
                            <b key="applyFiltersForForcedScenarioPeriodoMap">N</b>
                            <b key="lineSplit">N</b>
                            <b key="addRCRow">N</b>
                            <b key="complementary">N</b>
                            <ref key="periodicCalculation" refId="29"/>
                            <b key="breakLevelSubtotal">N</b>
                            <b key="alreadyDrilled">N</b>
                            <m key="nodeTypes" refId="4495" keid="SYS_STR" veid="EFReportingNodeType">
                              <key>
                                <s>145</s>
                              </key>
                              <val>
                                <ref refId="55"/>
                              </val>
                            </m>
                            <b key="multiSelection">N</b>
                          </be>
                          <cust key="id" clsId="FilterOid">146</cust>
                          <s key="cod"/>
                          <s key="desc"/>
                          <i key="index">114</i>
                          <l key="children" refId="4496" ln="0" eid="Framework.com.tagetik.trees.INode,framework"/>
                          <ref key="parent" refId="3339"/>
                        </be>
                        <be refId="4497" clsId="FilterNode">
                          <l key="dimensionOids" refId="4498" ln="1" eid="DimensionOid">
                            <cust clsId="DimensionOid">564F435F413031-4E-33303831303030303030---</cust>
                          </l>
                          <l key="AdHocParamDimensionOids" refId="4499" ln="0" eid="DimensionOid"/>
                          <be key="data" refId="4500" clsId="FilterNodeData">
                            <ref key="filterNode" refId="4497"/>
                            <s key="dim">VOC_A01</s>
                            <i key="segmentLevel">0</i>
                            <ref key="segment" refId="22"/>
                            <b key="placeHolder">N</b>
                            <ref key="weight" refId="23"/>
                            <be key="textMatchingCondition" refId="4501" clsId="TextMatchingCondition">
                              <ref key="op" refId="25"/>
                              <s key="val"/>
                            </be>
                            <ref key="change" refId="26"/>
                            <ref key="dataType" refId="27"/>
                            <b key="prevailingDataType">N</b>
                            <ref key="editability" refId="28"/>
                            <b key="signChange">N</b>
                            <b key="nativeSignChange">N</b>
                            <l key="nav" refId="4502" ln="0" eid="ScenarioModifierValue"/>
                            <i key="sco">0</i>
                            <b key="applyFiltersForForcedScenarioPeriodoMap">N</b>
                            <b key="lineSplit">N</b>
                            <b key="addRCRow">N</b>
                            <b key="complementary">N</b>
                            <ref key="periodicCalculation" refId="53"/>
                            <b key="breakLevelSubtotal">N</b>
                            <b key="alreadyDrilled">N</b>
                            <m key="nodeTypes" refId="4503" keid="SYS_STR" veid="EFReportingNodeType">
                              <key>
                                <s>564F435F413031-4E-33303833303030303030---</s>
                              </key>
                              <val>
                                <ref refId="55"/>
                              </val>
                              <key>
                                <s>564F435F413031-4E-33303831303030303030---</s>
                              </key>
                              <val>
                                <ref refId="55"/>
                              </val>
                            </m>
                            <b key="multiSelection">N</b>
                          </be>
                          <cust key="id" clsId="FilterOid">159</cust>
                          <s key="cod"/>
                          <s key="desc"/>
                          <i key="index">115</i>
                          <l key="children" refId="4504" ln="0" eid="Framework.com.tagetik.trees.INode,framework"/>
                          <ref key="parent" refId="3339"/>
                        </be>
                        <be refId="4505" clsId="FilterNode">
                          <l key="dimensionOids" refId="4506" ln="1" eid="DimensionOid">
                            <cust clsId="DimensionOid">564F435F413031-4E-33303833303030303030---</cust>
                          </l>
                          <l key="AdHocParamDimensionOids" refId="4507" ln="0" eid="DimensionOid"/>
                          <be key="data" refId="4508" clsId="FilterNodeData">
                            <ref key="filterNode" refId="4505"/>
                            <s key="dim">VOC_A01</s>
                            <i key="segmentLevel">0</i>
                            <ref key="segment" refId="22"/>
                            <b key="placeHolder">N</b>
                            <ref key="weight" refId="23"/>
                            <be key="textMatchingCondition" refId="4509" clsId="TextMatchingCondition">
                              <ref key="op" refId="25"/>
                              <s key="val"/>
                            </be>
                            <ref key="change" refId="26"/>
                            <ref key="dataType" refId="27"/>
                            <b key="prevailingDataType">N</b>
                            <ref key="editability" refId="28"/>
                            <b key="signChange">N</b>
                            <b key="nativeSignChange">N</b>
                            <l key="nav" refId="4510" ln="0" eid="ScenarioModifierValue"/>
                            <i key="sco">0</i>
                            <b key="applyFiltersForForcedScenarioPeriodoMap">N</b>
                            <b key="lineSplit">N</b>
                            <b key="addRCRow">N</b>
                            <b key="complementary">N</b>
                            <ref key="periodicCalculation" refId="53"/>
                            <b key="breakLevelSubtotal">N</b>
                            <b key="alreadyDrilled">N</b>
                            <m key="nodeTypes" refId="4511" keid="SYS_STR" veid="EFReportingNodeType">
                              <key>
                                <s>564F435F413031-4E-33303833303030303030---</s>
                              </key>
                              <val>
                                <ref refId="55"/>
                              </val>
                              <key>
                                <s>564F435F413031-4E-33303831303030303030---</s>
                              </key>
                              <val>
                                <ref refId="55"/>
                              </val>
                            </m>
                            <b key="multiSelection">N</b>
                          </be>
                          <cust key="id" clsId="FilterOid">160</cust>
                          <s key="cod"/>
                          <s key="desc"/>
                          <i key="index">116</i>
                          <l key="children" refId="4512" ln="0" eid="Framework.com.tagetik.trees.INode,framework"/>
                          <ref key="parent" refId="3339"/>
                        </be>
                        <be refId="4513" clsId="FilterNode">
                          <l key="dimensionOids" refId="4514" ln="0" eid="DimensionOid"/>
                          <l key="AdHocParamDimensionOids" refId="4515" ln="0" eid="DimensionOid"/>
                          <be key="data" refId="4516" clsId="FilterNodeData">
                            <ref key="filterNode" refId="4513"/>
                            <s key="dim">VOC_A01</s>
                            <i key="segmentLevel">0</i>
                            <ref key="segment" refId="22"/>
                            <be key="reportingFormula" refId="4517" clsId="ReportingFormula">
                              <b key="serverFormula">N</b>
                              <b key="formulaRule">S</b>
                              <s key="formula">{159}+{160}</s>
                            </be>
                            <be key="dictionaryHeader" refId="4518" clsId="MultiDesc">
                              <a key="desc" refId="4519" ln="4" eid="SYS_STR">
                                <s>Income from Equity Investments</s>
                                <s>Income from Equity Investments</s>
                                <nl/>
                                <nl/>
                              </a>
                            </be>
                            <b key="placeHolder">S</b>
                            <ref key="weight" refId="23"/>
                            <be key="textMatchingCondition" refId="4520" clsId="TextMatchingCondition">
                              <ref key="op" refId="25"/>
                              <s key="val"/>
                            </be>
                            <ref key="change" refId="26"/>
                            <ref key="dataType" refId="27"/>
                            <b key="prevailingDataType">N</b>
                            <ref key="editability" refId="28"/>
                            <b key="signChange">S</b>
                            <b key="nativeSignChange">N</b>
                            <l key="nav" refId="4521" ln="0" eid="ScenarioModifierValue"/>
                            <i key="sco">0</i>
                            <b key="applyFiltersForForcedScenarioPeriodoMap">N</b>
                            <b key="lineSplit">N</b>
                            <b key="addRCRow">N</b>
                            <b key="complementary">N</b>
                            <ref key="periodicCalculation" refId="29"/>
                            <b key="breakLevelSubtotal">N</b>
                            <b key="alreadyDrilled">N</b>
                            <m key="nodeTypes" refId="4522" keid="SYS_STR" veid="EFReportingNodeType">
                              <key>
                                <s>160</s>
                              </key>
                              <val>
                                <ref refId="55"/>
                              </val>
                            </m>
                            <b key="multiSelection">N</b>
                          </be>
                          <cust key="id" clsId="FilterOid">161</cust>
                          <s key="cod"/>
                          <s key="desc"/>
                          <i key="index">117</i>
                          <l key="children" refId="4523" ln="0" eid="Framework.com.tagetik.trees.INode,framework"/>
                          <ref key="parent" refId="3339"/>
                        </be>
                      </l>
                    </be>
                    <be key="columns" refId="4524" clsId="FilterNode">
                      <l key="dimensionOids" refId="4525" ln="0" eid="DimensionOid"/>
                      <l key="AdHocParamDimensionOids" refId="4526" ln="0" eid="DimensionOid"/>
                      <be key="data" refId="4527" clsId="FilterNodeData">
                        <ref key="filterNode" refId="4524"/>
                        <i key="segmentLevel">0</i>
                        <ref key="segment" refId="22"/>
                        <b key="placeHolder">N</b>
                        <ref key="weight" refId="23"/>
                        <be key="textMatchingCondition" refId="452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4529" ln="2" eid="Framework.com.tagetik.trees.INode,framework">
                        <be refId="4530" clsId="FilterNode">
                          <l key="dimensionOids" refId="4531" ln="1" eid="DimensionOid">
                            <cust clsId="DimensionOid">4341545F24-4E-5052452D4144---</cust>
                          </l>
                          <l key="AdHocParamDimensionOids" refId="4532" ln="0" eid="DimensionOid"/>
                          <be key="data" refId="4533" clsId="FilterNodeData">
                            <ref key="filterNode" refId="4530"/>
                            <s key="dim">CAT_$</s>
                            <i key="segmentLevel">0</i>
                            <ref key="segment" refId="22"/>
                            <b key="placeHolder">N</b>
                            <ref key="weight" refId="23"/>
                            <be key="textMatchingCondition" refId="453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535" keid="SYS_STR" veid="EFReportingNodeType">
                              <key>
                                <s>4341545F24-4E-5052452D4144---</s>
                              </key>
                              <val>
                                <ref refId="55"/>
                              </val>
                            </m>
                            <b key="multiSelection">N</b>
                          </be>
                          <cust key="id" clsId="FilterOid">4</cust>
                          <i key="index">0</i>
                          <l key="children" refId="4536" ln="1" eid="Framework.com.tagetik.trees.INode,framework">
                            <be refId="4537" clsId="FilterNode">
                              <l key="dimensionOids" refId="4538" ln="1" eid="DimensionOid">
                                <cust clsId="DimensionOid">504552-45-41435F5045525F414C4C5F504152545F30303031--50-</cust>
                              </l>
                              <l key="AdHocParamDimensionOids" refId="4539" ln="0" eid="DimensionOid"/>
                              <be key="data" refId="4540" clsId="FilterNodeData">
                                <ref key="filterNode" refId="4537"/>
                                <s key="dim">PER</s>
                                <i key="segmentLevel">0</i>
                                <ref key="segment" refId="22"/>
                                <b key="placeHolder">N</b>
                                <ref key="weight" refId="23"/>
                                <be key="textMatchingCondition" refId="45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3</cust>
                              <i key="index">0</i>
                              <l key="children" refId="4542" ln="1" eid="Framework.com.tagetik.trees.INode,framework">
                                <be refId="4543" clsId="FilterNode">
                                  <l key="dimensionOids" refId="4544" ln="1" eid="DimensionOid">
                                    <cust clsId="DimensionOid">5343455F24-45-41435F5343455F434F4E535F504152545F30303031--50-</cust>
                                  </l>
                                  <l key="AdHocParamDimensionOids" refId="4545" ln="0" eid="DimensionOid"/>
                                  <be key="data" refId="4546" clsId="FilterNodeData">
                                    <ref key="filterNode" refId="4543"/>
                                    <s key="dim">SCE_$</s>
                                    <i key="segmentLevel">0</i>
                                    <ref key="segment" refId="22"/>
                                    <b key="placeHolder">N</b>
                                    <ref key="weight" refId="23"/>
                                    <be key="textMatchingCondition" refId="45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548" keid="SYS_STR" veid="EFReportingNodeType">
                                      <key>
                                        <s>5343455F24-45-41435F5343455F434F4E535F504152545F30303031--50-</s>
                                      </key>
                                      <val>
                                        <ref refId="55"/>
                                      </val>
                                    </m>
                                    <b key="multiSelection">N</b>
                                  </be>
                                  <cust key="id" clsId="FilterOid">2</cust>
                                  <i key="index">0</i>
                                  <ref key="parent" refId="4537"/>
                                </be>
                              </l>
                              <ref key="parent" refId="4530"/>
                            </be>
                          </l>
                          <ref key="parent" refId="4524"/>
                        </be>
                        <be refId="4549" clsId="FilterNode">
                          <l key="dimensionOids" refId="4550" ln="1" eid="DimensionOid">
                            <cust clsId="DimensionOid">4341545F24-45-41442D494652532D39-50524F2D464F524D41--</cust>
                          </l>
                          <l key="AdHocParamDimensionOids" refId="4551" ln="0" eid="DimensionOid"/>
                          <be key="data" refId="4552" clsId="FilterNodeData">
                            <ref key="filterNode" refId="4549"/>
                            <s key="dim">CAT_$</s>
                            <i key="segmentLevel">0</i>
                            <ref key="segment" refId="22"/>
                            <b key="placeHolder">N</b>
                            <ref key="weight" refId="23"/>
                            <be key="textMatchingCondition" refId="455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554" keid="SYS_STR" veid="EFReportingNodeType">
                              <key>
                                <s>4341545F24-45-41442D494652532D39-50524F2D464F524D41--</s>
                              </key>
                              <val>
                                <ref refId="55"/>
                              </val>
                            </m>
                            <b key="multiSelection">N</b>
                          </be>
                          <cust key="id" clsId="FilterOid">5</cust>
                          <i key="index">0</i>
                          <l key="children" refId="4555" ln="1" eid="Framework.com.tagetik.trees.INode,framework">
                            <be refId="4556" clsId="FilterNode">
                              <l key="dimensionOids" refId="4557" ln="1" eid="DimensionOid">
                                <cust clsId="DimensionOid">504552-45-41435F5045525F414C4C5F504152545F30303031--50-</cust>
                              </l>
                              <l key="AdHocParamDimensionOids" refId="4558" ln="0" eid="DimensionOid"/>
                              <be key="data" refId="4559" clsId="FilterNodeData">
                                <ref key="filterNode" refId="4556"/>
                                <s key="dim">PER</s>
                                <i key="segmentLevel">0</i>
                                <ref key="segment" refId="22"/>
                                <b key="placeHolder">N</b>
                                <ref key="weight" refId="23"/>
                                <be key="textMatchingCondition" refId="45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6</cust>
                              <i key="index">0</i>
                              <l key="children" refId="4561" ln="2" eid="Framework.com.tagetik.trees.INode,framework">
                                <be refId="4562" clsId="FilterNode">
                                  <l key="dimensionOids" refId="4563" ln="1" eid="DimensionOid">
                                    <cust clsId="DimensionOid">5343455F24-45-41435F5343455F434F4E535F504152545F30303031--50-</cust>
                                  </l>
                                  <l key="AdHocParamDimensionOids" refId="4564" ln="0" eid="DimensionOid"/>
                                  <be key="data" refId="4565" clsId="FilterNodeData">
                                    <ref key="filterNode" refId="4562"/>
                                    <s key="dim">SCE_$</s>
                                    <i key="segmentLevel">0</i>
                                    <ref key="segment" refId="22"/>
                                    <b key="placeHolder">N</b>
                                    <ref key="weight" refId="23"/>
                                    <be key="textMatchingCondition" refId="456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567" keid="SYS_STR" veid="EFReportingNodeType">
                                      <key>
                                        <s>5343455F24-45-41435F5343455F434F4E535F504152545F30303031--50-</s>
                                      </key>
                                      <val>
                                        <ref refId="55"/>
                                      </val>
                                    </m>
                                    <b key="multiSelection">N</b>
                                  </be>
                                  <cust key="id" clsId="FilterOid">7</cust>
                                  <i key="index">0</i>
                                  <ref key="parent" refId="4556"/>
                                </be>
                                <be refId="4568" clsId="FilterNode">
                                  <l key="dimensionOids" refId="4569" ln="0" eid="DimensionOid"/>
                                  <l key="AdHocParamDimensionOids" refId="4570" ln="0" eid="DimensionOid"/>
                                  <be key="data" refId="4571" clsId="FilterNodeData">
                                    <ref key="filterNode" refId="4568"/>
                                    <s key="dim">SCE_$</s>
                                    <i key="segmentLevel">0</i>
                                    <ref key="segment" refId="22"/>
                                    <be key="reportingFormula" refId="4572" clsId="ReportingFormula">
                                      <b key="serverFormula">N</b>
                                      <b key="formulaRule">S</b>
                                      <s key="formula">{2}+{7}</s>
                                    </be>
                                    <be key="dictionaryHeader" refId="4573" clsId="MultiDesc">
                                      <a key="desc" refId="4574" ln="4" eid="SYS_STR">
                                        <s>Total</s>
                                        <s>Total</s>
                                        <nl/>
                                        <nl/>
                                      </a>
                                    </be>
                                    <b key="placeHolder">S</b>
                                    <ref key="weight" refId="23"/>
                                    <be key="textMatchingCondition" refId="45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576" keid="SYS_STR" veid="EFReportingNodeType">
                                      <key>
                                        <s>7</s>
                                      </key>
                                      <val>
                                        <ref refId="55"/>
                                      </val>
                                    </m>
                                    <b key="multiSelection">N</b>
                                  </be>
                                  <cust key="id" clsId="FilterOid">8</cust>
                                  <s key="cod">PH</s>
                                  <s key="desc"/>
                                  <i key="index">0</i>
                                  <ref key="parent" refId="4556"/>
                                </be>
                              </l>
                              <ref key="parent" refId="4549"/>
                            </be>
                          </l>
                          <ref key="parent" refId="4524"/>
                        </be>
                      </l>
                    </be>
                    <be key="matrixFilters" refId="4577" clsId="FilterNode">
                      <l key="dimensionOids" refId="4578" ln="0" eid="DimensionOid"/>
                      <l key="AdHocParamDimensionOids" refId="4579" ln="0" eid="DimensionOid"/>
                      <be key="data" refId="4580" clsId="FilterNodeData">
                        <ref key="filterNode" refId="4577"/>
                        <i key="segmentLevel">0</i>
                        <ref key="segment" refId="22"/>
                        <b key="placeHolder">N</b>
                        <ref key="weight" refId="23"/>
                        <be key="textMatchingCondition" refId="458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4582" ln="1" eid="Framework.com.tagetik.trees.INode,framework">
                        <be refId="4583" clsId="FilterNode">
                          <l key="dimensionOids" refId="4584" ln="1" eid="DimensionOid">
                            <cust clsId="DimensionOid">544950-45-5449505F4356---</cust>
                          </l>
                          <l key="AdHocParamDimensionOids" refId="4585" ln="0" eid="DimensionOid"/>
                          <be key="data" refId="4586" clsId="FilterNodeData">
                            <ref key="filterNode" refId="4583"/>
                            <s key="dim">TIP</s>
                            <i key="segmentLevel">0</i>
                            <ref key="segment" refId="22"/>
                            <b key="placeHolder">N</b>
                            <ref key="weight" refId="23"/>
                            <be key="textMatchingCondition" refId="458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2</cust>
                          <i key="index">0</i>
                          <ref key="parent" refId="4577"/>
                        </be>
                      </l>
                    </be>
                    <be key="rowHeaders" refId="4588" clsId="ReportingHeaders">
                      <m key="headers" refId="4589" keid="SYS_PR_I" veid="System.Collections.IList">
                        <key>
                          <i>-1</i>
                        </key>
                        <val>
                          <l refId="4590" ln="1">
                            <s>$Account(HIERARCHY("A01")).desc</s>
                          </l>
                        </val>
                      </m>
                      <m key="headersDims" refId="4591" keid="SYS_PR_I" veid="SYS_STR">
                        <key>
                          <i>-1</i>
                        </key>
                        <val>
                          <s>VOC_A01</s>
                        </val>
                      </m>
                    </be>
                    <be key="columnHeaders" refId="4592" clsId="ReportingHeaders">
                      <m key="headers" refId="4593" keid="SYS_PR_I" veid="System.Collections.IList"/>
                      <m key="headersDims" refId="4594" keid="SYS_PR_I" veid="SYS_STR"/>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b key="bindOriginalAmountOnSave">N</b>
                    <b key="showLink">N</b>
                    <i key="index">0</i>
                    <b key="excludeValuatingSheetsWithZeroValues">N</b>
                    <m key="addictionalStyleSheets" refId="4595" keid="SYS_STR" veid="StyleSheet"/>
                    <b key="allowOpenNewElements">N</b>
                    <s key="forcedBreakBackType">X</s>
                    <s key="forcedBreakBackRefLeaf">X</s>
                    <b key="autoOpenNewElements">N</b>
                    <b key="askNumRows">N</b>
                    <set key="forcedContentCells" refId="4596" ln="0" eid="Reporting.com.tagetik.tables.IMatixCellLeafPositions,Reporting"/>
                    <m key="forcedEditModes" refId="4597" keid="Reporting.com.tagetik.tables.IMatixCellLeafPositions,Reporting" veid="SYS_STR"/>
                    <b key="UseTxlDeFormEditor">N</b>
                    <be key="TxDeFormsEditorDescriptor" refId="4598" clsId="TxDeFormsEditorDescriptor">
                      <l key="Tabs" refId="4599" ln="0" eid="TxDeFormsEditorGridDescriptor"/>
                      <i key="Height">400</i>
                      <i key="Width">430</i>
                      <b key="editButton">S</b>
                      <b key="newButton">S</b>
                      <b key="deleteButton">S</b>
                    </be>
                    <be key="workspaceTableInfo" refId="4600" clsId="matrixWSInfo">
                      <b key="isT">N</b>
                      <s key="wsCode">$CPM</s>
                    </be>
                  </be>
                </val>
                <key>
                  <s>Matrix00</s>
                </key>
                <val>
                  <be refId="4601" clsId="MatrixPositionBlockVO">
                    <s key="positionID">Matrix00</s>
                    <be key="rows" refId="4602" clsId="FilterNode">
                      <l key="dimensionOids" refId="4603" ln="0" eid="DimensionOid"/>
                      <l key="AdHocParamDimensionOids" refId="4604" ln="0" eid="DimensionOid"/>
                      <be key="data" refId="4605" clsId="FilterNodeData">
                        <ref key="filterNode" refId="4602"/>
                        <i key="segmentLevel">0</i>
                        <ref key="segment" refId="22"/>
                        <b key="placeHolder">N</b>
                        <ref key="weight" refId="23"/>
                        <be key="textMatchingCondition" refId="460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4607" ln="1" eid="Framework.com.tagetik.trees.INode,framework">
                        <be refId="4608" clsId="FilterNode">
                          <l key="dimensionOids" refId="4609" ln="1" eid="DimensionOid">
                            <cust clsId="DimensionOid">564F435F413033-4E-3335303030---</cust>
                          </l>
                          <l key="AdHocParamDimensionOids" refId="4610" ln="0" eid="DimensionOid"/>
                          <be key="data" refId="4611" clsId="FilterNodeData">
                            <ref key="filterNode" refId="4608"/>
                            <s key="dim">VOC_A03</s>
                            <i key="segmentLevel">0</i>
                            <ref key="segment" refId="22"/>
                            <b key="placeHolder">N</b>
                            <ref key="weight" refId="23"/>
                            <be key="textMatchingCondition" refId="461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613" keid="SYS_STR" veid="EFReportingNodeType">
                              <key>
                                <s>564F435F413033-4E-3335303030---</s>
                              </key>
                              <val>
                                <ref refId="55"/>
                              </val>
                            </m>
                            <b key="multiSelection">N</b>
                          </be>
                          <cust key="id" clsId="FilterOid">2</cust>
                          <i key="index">0</i>
                          <ref key="parent" refId="4602"/>
                        </be>
                      </l>
                    </be>
                    <be key="columns" refId="4614" clsId="FilterNode">
                      <l key="dimensionOids" refId="4615" ln="0" eid="DimensionOid"/>
                      <l key="AdHocParamDimensionOids" refId="4616" ln="0" eid="DimensionOid"/>
                      <be key="data" refId="4617" clsId="FilterNodeData">
                        <ref key="filterNode" refId="4614"/>
                        <i key="segmentLevel">0</i>
                        <ref key="segment" refId="22"/>
                        <b key="placeHolder">N</b>
                        <ref key="weight" refId="23"/>
                        <be key="textMatchingCondition" refId="461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4619" ln="1" eid="Framework.com.tagetik.trees.INode,framework">
                        <be refId="4620" clsId="FilterNode">
                          <l key="dimensionOids" refId="4621" ln="1" eid="DimensionOid">
                            <cust clsId="DimensionOid">544950-45-5449505F4356---</cust>
                          </l>
                          <l key="AdHocParamDimensionOids" refId="4622" ln="0" eid="DimensionOid"/>
                          <be key="data" refId="4623" clsId="FilterNodeData">
                            <ref key="filterNode" refId="4620"/>
                            <s key="dim">TIP</s>
                            <i key="segmentLevel">0</i>
                            <ref key="segment" refId="22"/>
                            <b key="placeHolder">N</b>
                            <ref key="weight" refId="23"/>
                            <be key="textMatchingCondition" refId="462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625" keid="SYS_STR" veid="EFReportingNodeType">
                              <key>
                                <s>544950-45-5449505F4356---</s>
                              </key>
                              <val>
                                <ref refId="55"/>
                              </val>
                            </m>
                            <b key="multiSelection">N</b>
                          </be>
                          <cust key="id" clsId="FilterOid">2</cust>
                          <i key="index">0</i>
                          <ref key="parent" refId="4614"/>
                        </be>
                      </l>
                    </be>
                    <be key="matrixFilters" refId="4626" clsId="FilterNode">
                      <l key="dimensionOids" refId="4627" ln="0" eid="DimensionOid"/>
                      <l key="AdHocParamDimensionOids" refId="4628" ln="0" eid="DimensionOid"/>
                      <be key="data" refId="4629" clsId="FilterNodeData">
                        <ref key="filterNode" refId="4626"/>
                        <i key="segmentLevel">0</i>
                        <ref key="segment" refId="22"/>
                        <b key="placeHolder">N</b>
                        <ref key="weight" refId="23"/>
                        <be key="textMatchingCondition" refId="463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4631" ln="1" eid="Framework.com.tagetik.trees.INode,framework">
                        <be refId="4632" clsId="FilterNode">
                          <l key="dimensionOids" refId="4633" ln="1" eid="DimensionOid">
                            <cust clsId="DimensionOid">5343455F24-45-41435F5343455F434F4E535F504152545F30303031--50-</cust>
                          </l>
                          <l key="AdHocParamDimensionOids" refId="4634" ln="0" eid="DimensionOid"/>
                          <be key="data" refId="4635" clsId="FilterNodeData">
                            <ref key="filterNode" refId="4632"/>
                            <s key="dim">SCE_$</s>
                            <i key="segmentLevel">0</i>
                            <ref key="segment" refId="22"/>
                            <b key="placeHolder">N</b>
                            <ref key="weight" refId="23"/>
                            <be key="textMatchingCondition" refId="463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3</cust>
                          <i key="index">0</i>
                          <l key="children" refId="4637" ln="1" eid="Framework.com.tagetik.trees.INode,framework">
                            <be refId="4638" clsId="FilterNode">
                              <l key="dimensionOids" refId="4639" ln="1" eid="DimensionOid">
                                <cust clsId="DimensionOid">415A495F453031-4E-414E303030303030---</cust>
                              </l>
                              <l key="AdHocParamDimensionOids" refId="4640" ln="0" eid="DimensionOid"/>
                              <be key="data" refId="4641" clsId="FilterNodeData">
                                <ref key="filterNode" refId="4638"/>
                                <s key="dim">AZI_E01</s>
                                <i key="segmentLevel">0</i>
                                <ref key="segment" refId="22"/>
                                <b key="placeHolder">N</b>
                                <ref key="weight" refId="23"/>
                                <be key="textMatchingCondition" refId="464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4</cust>
                              <i key="index">0</i>
                              <l key="children" refId="4643" ln="1" eid="Framework.com.tagetik.trees.INode,framework">
                                <be refId="4644" clsId="FilterNode">
                                  <l key="dimensionOids" refId="4645" ln="1" eid="DimensionOid">
                                    <cust clsId="DimensionOid">504552-45-41435F5045525F414C4C5F504152545F30303031--50-</cust>
                                  </l>
                                  <l key="AdHocParamDimensionOids" refId="4646" ln="0" eid="DimensionOid"/>
                                  <be key="data" refId="4647" clsId="FilterNodeData">
                                    <ref key="filterNode" refId="4644"/>
                                    <s key="dim">PER</s>
                                    <i key="segmentLevel">0</i>
                                    <ref key="segment" refId="22"/>
                                    <b key="placeHolder">N</b>
                                    <ref key="weight" refId="23"/>
                                    <be key="textMatchingCondition" refId="46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5</cust>
                                  <i key="index">0</i>
                                  <ref key="parent" refId="4638"/>
                                </be>
                              </l>
                              <ref key="parent" refId="4632"/>
                            </be>
                          </l>
                          <ref key="parent" refId="4626"/>
                        </be>
                      </l>
                    </be>
                    <be key="rowHeaders" refId="4649" clsId="ReportingHeaders">
                      <m key="headers" refId="4650" keid="SYS_PR_I" veid="System.Collections.IList">
                        <key>
                          <i>-1</i>
                        </key>
                        <val>
                          <l refId="4651" ln="1">
                            <s>$Account(HIERARCHY("A03")).desc</s>
                          </l>
                        </val>
                      </m>
                      <m key="headersDims" refId="4652" keid="SYS_PR_I" veid="SYS_STR">
                        <key>
                          <i>-1</i>
                        </key>
                        <val>
                          <s>VOC_A03</s>
                        </val>
                      </m>
                    </be>
                    <be key="columnHeaders" refId="4653" clsId="ReportingHeaders">
                      <m key="headers" refId="4654" keid="SYS_PR_I" veid="System.Collections.IList">
                        <key>
                          <i>-1</i>
                        </key>
                        <val>
                          <l refId="4655" ln="1">
                            <s>$AmountType.desc</s>
                          </l>
                        </val>
                      </m>
                      <m key="headersDims" refId="4656" keid="SYS_PR_I" veid="SYS_STR">
                        <key>
                          <i>-1</i>
                        </key>
                        <val>
                          <s>TIP</s>
                        </val>
                      </m>
                    </be>
                    <e key="styleType" refId="4657" id="MatrixStyleType">2</e>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b key="bindOriginalAmountOnSave">N</b>
                    <b key="showLink">N</b>
                    <i key="index">1</i>
                    <b key="excludeValuatingSheetsWithZeroValues">N</b>
                    <m key="addictionalStyleSheets" refId="4658" keid="SYS_STR" veid="StyleSheet"/>
                    <b key="allowOpenNewElements">N</b>
                    <s key="forcedBreakBackType">X</s>
                    <s key="forcedBreakBackRefLeaf">X</s>
                    <b key="autoOpenNewElements">N</b>
                    <b key="askNumRows">N</b>
                    <set key="forcedContentCells" refId="4659" ln="0" eid="Reporting.com.tagetik.tables.IMatixCellLeafPositions,Reporting"/>
                    <m key="forcedEditModes" refId="4660" keid="Reporting.com.tagetik.tables.IMatixCellLeafPositions,Reporting" veid="SYS_STR"/>
                    <b key="UseTxlDeFormEditor">N</b>
                    <be key="TxDeFormsEditorDescriptor" refId="4661" clsId="TxDeFormsEditorDescriptor">
                      <l key="Tabs" refId="4662" ln="0" eid="TxDeFormsEditorGridDescriptor"/>
                      <i key="Height">400</i>
                      <i key="Width">430</i>
                      <b key="editButton">S</b>
                      <b key="newButton">S</b>
                      <b key="deleteButton">S</b>
                    </be>
                    <be key="workspaceTableInfo" refId="4663" clsId="matrixWSInfo">
                      <b key="isT">N</b>
                      <s key="wsCode">$CPM</s>
                    </be>
                    <be key="customFilters" refId="4664" clsId="ExpCustomFiltersProspetto"/>
                  </be>
                </val>
              </m>
              <m key="cellFields" refId="4665" keid="SYS_STR" veid="CodeCellField">
                <key>
                  <s>CellField01</s>
                </key>
                <val>
                  <be refId="4666" clsId="CodeCellField">
                    <s key="code">CellField01</s>
                    <s key="cellField">$scenario.year</s>
                  </be>
                </val>
                <key>
                  <s>CellField00</s>
                </key>
                <val>
                  <be refId="4667" clsId="CodeCellField">
                    <s key="code">CellField00</s>
                    <s key="cellField">$Period.code</s>
                  </be>
                </val>
              </m>
              <m key="dictionary" refId="4668" keid="SYS_STR" veid="CodeMultiDescVO">
                <key>
                  <s>Dict01</s>
                </key>
                <val>
                  <be refId="4669" clsId="CodeMultiDescVO">
                    <s key="code">Dict01</s>
                    <be key="multiDescVO" refId="4670" clsId="MultiDesc">
                      <a key="desc" refId="4671" ln="4" eid="SYS_STR">
                        <s>Matrix for Reconciliation of Income/Loss before Financial Results and Taxes </s>
                        <s>
                          Matrix zur 
                          <ch cod="dc"/>
                          berleitung des Ergebnisses vor Finanzergebnis und Steuern 
                        </s>
                        <nl/>
                        <nl/>
                      </a>
                    </be>
                  </be>
                </val>
                <key>
                  <s>Dict04</s>
                </key>
                <val>
                  <be refId="4672" clsId="CodeMultiDescVO">
                    <s key="code">Dict04</s>
                    <be key="multiDescVO" refId="4673" clsId="MultiDesc">
                      <a key="desc" refId="4674" ln="4" eid="SYS_STR">
                        <s>Sales including electricity and energy taxes</s>
                        <s>
                          Umsatzerl
                          <ch cod="f6"/>
                          se einschlie
                          <ch cod="df"/>
                          lich Strom- und Energiesteuern
                        </s>
                        <nl/>
                        <nl/>
                      </a>
                    </be>
                  </be>
                </val>
                <key>
                  <s>Dict14</s>
                </key>
                <val>
                  <be refId="4675" clsId="CodeMultiDescVO">
                    <s key="code">Dict14</s>
                    <be key="multiDescVO" refId="4676" clsId="MultiDesc">
                      <a key="desc" refId="4677" ln="4" eid="SYS_STR">
                        <s>N/A</s>
                        <s>n/a</s>
                        <nl/>
                        <nl/>
                      </a>
                    </be>
                  </be>
                </val>
                <key>
                  <s>Dict10</s>
                </key>
                <val>
                  <be refId="4678" clsId="CodeMultiDescVO">
                    <s key="code">Dict10</s>
                    <be key="multiDescVO" refId="4679" clsId="MultiDesc">
                      <a key="desc" refId="4680" ln="4" eid="SYS_STR">
                        <s>For informational purposes: Subtotal of adjusted EBIT components before income from equity-method accounting and from equity investments</s>
                        <s>Nachrichtlich: Zwischensumme der Bestandteile des Adjusted EBIT vor at-equity-Ergebnis und Beteiligungsergebnis</s>
                        <nl/>
                        <nl/>
                      </a>
                    </be>
                  </be>
                </val>
                <key>
                  <s>Dict08</s>
                </key>
                <val>
                  <be refId="4681" clsId="CodeMultiDescVO">
                    <s key="code">Dict08</s>
                    <be key="multiDescVO" refId="4682" clsId="MultiDesc">
                      <a key="desc" refId="4683" ln="4" eid="SYS_STR">
                        <s>US</s>
                        <s>DE</s>
                        <nl/>
                        <nl/>
                      </a>
                    </be>
                  </be>
                </val>
                <key>
                  <s>Dict05</s>
                </key>
                <val>
                  <be refId="4684" clsId="CodeMultiDescVO">
                    <s key="code">Dict05</s>
                    <be key="multiDescVO" refId="4685" clsId="MultiDesc">
                      <a key="desc" refId="4686" ln="4" eid="SYS_STR">
                        <s>Other operating income</s>
                        <s>
                          Sonstige betriebliche Ertr
                          <ch cod="e4"/>
                          ge
                        </s>
                        <nl/>
                        <nl/>
                      </a>
                    </be>
                  </be>
                </val>
                <key>
                  <s>Dict15</s>
                </key>
                <val>
                  <be refId="4687" clsId="CodeMultiDescVO">
                    <s key="code">Dict15</s>
                    <be key="multiDescVO" refId="4688" clsId="MultiDesc">
                      <a key="desc" refId="4689" ln="4" eid="SYS_STR">
                        <s>
                          <ch cod="20ac"/>
                           in millions
                        </s>
                        <s>
                          in Mio 
                          <ch cod="20ac"/>
                        </s>
                        <nl/>
                        <nl/>
                      </a>
                    </be>
                  </be>
                </val>
                <key>
                  <s>Dict11</s>
                </key>
                <val>
                  <be refId="4690" clsId="CodeMultiDescVO">
                    <s key="code">Dict11</s>
                    <be key="multiDescVO" refId="4691" clsId="MultiDesc">
                      <a key="desc" refId="4692" ln="4" eid="SYS_STR">
                        <s>Total adj.</s>
                        <s>Summe der Anpassungen</s>
                        <nl/>
                        <nl/>
                      </a>
                    </be>
                  </be>
                </val>
                <key>
                  <s>Dict09</s>
                </key>
                <val>
                  <be refId="4693" clsId="CodeMultiDescVO">
                    <s key="code">Dict09</s>
                    <be key="multiDescVO" refId="4694" clsId="MultiDesc">
                      <a key="desc" refId="4695" ln="4" eid="SYS_STR">
                        <s>
                          <ch cod="b9"/>
                        </s>
                        <s>
                          <ch cod="b9"/>
                          <ch cod="207e"/>
                        </s>
                        <nl/>
                        <nl/>
                      </a>
                    </be>
                  </be>
                </val>
                <key>
                  <s>Dict00</s>
                </key>
                <val>
                  <be refId="4696" clsId="CodeMultiDescVO">
                    <s key="code">Dict00</s>
                    <be key="multiDescVO" refId="4697" clsId="MultiDesc">
                      <a key="desc" refId="4698" ln="4" eid="SYS_STR">
                        <s>
                          Reconciliation of income/loss before financial results and taxes to adjusted EBIT (summarized)
                          <ch cod="2075"/>
                        </s>
                        <s>
                          <ch cod="dc"/>
                          berleitung des Ergebnisses vor Finanzergebnis und Steuern zum Adj. EBIT (summarisch)
                          <ch cod="2075"/>
                          <ch cod="207e"/>
                        </s>
                        <nl/>
                        <nl/>
                      </a>
                    </be>
                  </be>
                </val>
                <key>
                  <s>Dict06</s>
                </key>
                <val>
                  <be refId="4699" clsId="CodeMultiDescVO">
                    <s key="code">Dict06</s>
                    <be key="multiDescVO" refId="4700" clsId="MultiDesc">
                      <a key="desc" refId="4701" ln="4" eid="SYS_STR">
                        <s>Cost of materials</s>
                        <s>Materialaufwand</s>
                        <nl/>
                        <nl/>
                      </a>
                    </be>
                  </be>
                </val>
                <key>
                  <s>Dict02</s>
                </key>
                <val>
                  <be refId="4702" clsId="CodeMultiDescVO">
                    <s key="code">Dict02</s>
                    <be key="multiDescVO" refId="4703" clsId="MultiDesc">
                      <a key="desc" refId="4704" ln="4" eid="SYS_STR">
                        <s>Adjustments of items of income/loss before financial results and taxes to adjusted EBIT</s>
                        <s>Anpassungen der Posten des Ergebnisses vor Finanzergebnis und Steuern zum Adj. EBIT</s>
                        <nl/>
                        <nl/>
                      </a>
                    </be>
                  </be>
                </val>
                <key>
                  <s>Dict12</s>
                </key>
                <val>
                  <be refId="4705" clsId="CodeMultiDescVO">
                    <s key="code">Dict12</s>
                    <be key="multiDescVO" refId="4706" clsId="MultiDesc">
                      <a key="desc" refId="4707" ln="4" eid="SYS_STR">
                        <s>
                          For calculation purposes: Income from equity investments
                          <ch cod="2074"/>
                        </s>
                        <s>
                          Rechnerisch: Beteiligungsergebnis
                          <ch cod="2074"/>
                          <ch cod="207e"/>
                        </s>
                        <nl/>
                        <nl/>
                      </a>
                    </be>
                  </be>
                </val>
                <key>
                  <s>Dict07</s>
                </key>
                <val>
                  <be refId="4708" clsId="CodeMultiDescVO">
                    <s key="code">Dict07</s>
                    <be key="multiDescVO" refId="4709" clsId="MultiDesc">
                      <a key="desc" refId="4710" ln="4" eid="SYS_STR">
                        <s>Other operating expenses</s>
                        <s>Sonstige betriebliche Aufwendungen</s>
                        <nl/>
                        <nl/>
                      </a>
                    </be>
                  </be>
                </val>
                <key>
                  <s>Dict03</s>
                </key>
                <val>
                  <be refId="4711" clsId="CodeMultiDescVO">
                    <s key="code">Dict03</s>
                    <be key="multiDescVO" refId="4712" clsId="MultiDesc">
                      <a key="desc" refId="4713" ln="4" eid="SYS_STR">
                        <s>Income statement items</s>
                        <s>Posten der Gewinn- und Verlust-rechnung</s>
                        <nl/>
                        <nl/>
                      </a>
                    </be>
                  </be>
                </val>
                <key>
                  <s>Dict13</s>
                </key>
                <val>
                  <be refId="4714" clsId="CodeMultiDescVO">
                    <s key="code">Dict13</s>
                    <be key="multiDescVO" refId="4715" clsId="MultiDesc">
                      <a key="desc" refId="4716" ln="4" eid="SYS_STR">
                        <s>N/A</s>
                        <s>n/a</s>
                        <nl/>
                        <nl/>
                      </a>
                    </be>
                  </be>
                </val>
              </m>
              <m key="controlExpressions" refId="4717" keid="SYS_STR" veid="CodedExpControlloProspetto"/>
              <m key="inlineParameters" refId="4718" keid="SYS_STR" veid="CodedInlineParameter"/>
              <m key="queries" refId="4719" keid="SYS_STR" veid="Reporting.com.tagetik.query.IUserDefinedQueryVO,Reporting"/>
              <be key="sheets" refId="4720" clsId="FilterNode">
                <l key="dimensionOids" refId="4721" ln="0" eid="DimensionOid"/>
                <l key="AdHocParamDimensionOids" refId="4722" ln="0" eid="DimensionOid"/>
                <be key="data" refId="4723" clsId="FilterNodeData">
                  <ref key="filterNode" refId="4720"/>
                  <i key="segmentLevel">0</i>
                  <ref key="segment" refId="22"/>
                  <b key="placeHolder">N</b>
                  <ref key="weight" refId="23"/>
                  <be key="textMatchingCondition" refId="472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4725" keid="SYS_STR" veid="ElaborationsLauncher"/>
              <m key="actionLists" refId="4726" keid="SYS_STR" veid="Reporting.com.tagetik.actionlist.ISnapshotActionList,Reporting"/>
              <l key="areas" refId="4727" ln="2" eid="SYS_STR">
                <s>
                  <ch cod="dc"/>
                  berleitungEBIT
                </s>
                <s>VIstFassung</s>
              </l>
              <l key="charts" refId="4728" ln="0" eid="SYS_STR"/>
              <l key="pivots" refId="4729" ln="0" eid="SYS_STR"/>
            </be>
          </val>
          <key>
            <s>Template04</s>
          </key>
          <val>
            <be refId="4730" clsId="ReportTemplateVO">
              <s key="code">Template04</s>
              <s key="desc">Adjusted EBIT Recons VJ</s>
              <m key="matrices" refId="4731" keid="SYS_STR" veid="Reporting.com.tagetik.tables.IMatrixPositionBlockVO,Reporting">
                <key>
                  <s>Non OP for EBIT Reconcil. VJ</s>
                </key>
                <val>
                  <be refId="4732" clsId="MatrixPositionBlockVO">
                    <s key="positionID">Non OP for EBIT Reconcil. VJ</s>
                    <be key="rows" refId="4733" clsId="FilterNode">
                      <l key="dimensionOids" refId="4734" ln="0" eid="DimensionOid"/>
                      <l key="AdHocParamDimensionOids" refId="4735" ln="0" eid="DimensionOid"/>
                      <be key="data" refId="4736" clsId="FilterNodeData">
                        <be key="filterNode" refId="4737" clsId="FilterNode">
                          <l key="dimensionOids" refId="4738" ln="0" eid="DimensionOid"/>
                          <l key="AdHocParamDimensionOids" refId="4739" ln="0" eid="DimensionOid"/>
                          <be key="data" refId="4740" clsId="FilterNodeData">
                            <ref key="filterNode" refId="4737"/>
                            <i key="segmentLevel">0</i>
                            <ref key="segment" refId="22"/>
                            <b key="placeHolder">N</b>
                            <ref key="weight" refId="23"/>
                            <be key="textMatchingCondition" refId="47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4742" ln="26" eid="Framework.com.tagetik.trees.INode,framework">
                            <be refId="4743" clsId="FilterNode">
                              <l key="dimensionOids" refId="4744" ln="1" eid="DimensionOid">
                                <cust clsId="DimensionOid">564F435F413031-45-33303630313130303032---</cust>
                              </l>
                              <l key="AdHocParamDimensionOids" refId="4745" ln="0" eid="DimensionOid"/>
                              <be key="data" refId="4746" clsId="FilterNodeData">
                                <ref key="filterNode" refId="4743"/>
                                <s key="dim">VOC_A01</s>
                                <i key="segmentLevel">0</i>
                                <ref key="segment" refId="22"/>
                                <b key="placeHolder">N</b>
                                <ref key="weight" refId="23"/>
                                <be key="textMatchingCondition" refId="47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748"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3</cust>
                              <i key="index">0</i>
                              <ref key="parent" refId="4737"/>
                            </be>
                            <be refId="4749" clsId="FilterNode">
                              <l key="dimensionOids" refId="4750" ln="1" eid="DimensionOid">
                                <cust clsId="DimensionOid">564F435F413031-45-33303630313230303032---</cust>
                              </l>
                              <l key="AdHocParamDimensionOids" refId="4751" ln="0" eid="DimensionOid"/>
                              <be key="data" refId="4752" clsId="FilterNodeData">
                                <ref key="filterNode" refId="4749"/>
                                <s key="dim">VOC_A01</s>
                                <i key="segmentLevel">0</i>
                                <ref key="segment" refId="22"/>
                                <b key="placeHolder">N</b>
                                <ref key="weight" refId="23"/>
                                <be key="textMatchingCondition" refId="475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754"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4</cust>
                              <i key="index">0</i>
                              <ref key="parent" refId="4737"/>
                            </be>
                            <be refId="4755" clsId="FilterNode">
                              <l key="dimensionOids" refId="4756" ln="1" eid="DimensionOid">
                                <cust clsId="DimensionOid">564F435F413031-45-33303630313330303032---</cust>
                              </l>
                              <l key="AdHocParamDimensionOids" refId="4757" ln="0" eid="DimensionOid"/>
                              <be key="data" refId="4758" clsId="FilterNodeData">
                                <ref key="filterNode" refId="4755"/>
                                <s key="dim">VOC_A01</s>
                                <i key="segmentLevel">0</i>
                                <ref key="segment" refId="22"/>
                                <b key="placeHolder">N</b>
                                <ref key="weight" refId="23"/>
                                <be key="textMatchingCondition" refId="47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760"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cust>
                              <i key="index">0</i>
                              <ref key="parent" refId="4737"/>
                            </be>
                            <be refId="4761" clsId="FilterNode">
                              <l key="dimensionOids" refId="4762" ln="1" eid="DimensionOid">
                                <cust clsId="DimensionOid">564F435F413031-45-33303630313430303032---</cust>
                              </l>
                              <l key="AdHocParamDimensionOids" refId="4763" ln="0" eid="DimensionOid"/>
                              <be key="data" refId="4764" clsId="FilterNodeData">
                                <ref key="filterNode" refId="4761"/>
                                <s key="dim">VOC_A01</s>
                                <i key="segmentLevel">0</i>
                                <ref key="segment" refId="22"/>
                                <b key="placeHolder">N</b>
                                <ref key="weight" refId="23"/>
                                <be key="textMatchingCondition" refId="476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766"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6</cust>
                              <i key="index">0</i>
                              <ref key="parent" refId="4737"/>
                            </be>
                            <be refId="4767" clsId="FilterNode">
                              <l key="dimensionOids" refId="4768" ln="1" eid="DimensionOid">
                                <cust clsId="DimensionOid">564F435F413031-45-33303630313530303032---</cust>
                              </l>
                              <l key="AdHocParamDimensionOids" refId="4769" ln="0" eid="DimensionOid"/>
                              <be key="data" refId="4770" clsId="FilterNodeData">
                                <ref key="filterNode" refId="4767"/>
                                <s key="dim">VOC_A01</s>
                                <i key="segmentLevel">0</i>
                                <ref key="segment" refId="22"/>
                                <b key="placeHolder">N</b>
                                <ref key="weight" refId="23"/>
                                <be key="textMatchingCondition" refId="47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772"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7</cust>
                              <i key="index">0</i>
                              <ref key="parent" refId="4737"/>
                            </be>
                            <be refId="4773" clsId="FilterNode">
                              <l key="dimensionOids" refId="4774" ln="0" eid="DimensionOid"/>
                              <l key="AdHocParamDimensionOids" refId="4775" ln="0" eid="DimensionOid"/>
                              <be key="data" refId="4776" clsId="FilterNodeData">
                                <ref key="filterNode" refId="4773"/>
                                <s key="dim">VOC_A01</s>
                                <i key="segmentLevel">0</i>
                                <ref key="segment" refId="22"/>
                                <be key="reportingFormula" refId="4777" clsId="ReportingFormula">
                                  <b key="serverFormula">N</b>
                                  <b key="formulaRule">S</b>
                                  <s key="formula">Sum({3}:{7})</s>
                                </be>
                                <be key="dictionaryHeader" refId="4778" clsId="MultiDesc">
                                  <a key="desc" refId="4779" ln="4" eid="SYS_STR">
                                    <s>Impairment charges/reversals</s>
                                    <s>Impairment charges/reversals</s>
                                    <nl/>
                                    <nl/>
                                  </a>
                                </be>
                                <b key="placeHolder">S</b>
                                <ref key="weight" refId="23"/>
                                <be key="textMatchingCondition" refId="478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781" keid="SYS_STR" veid="EFReportingNodeType">
                                  <key>
                                    <s>7</s>
                                  </key>
                                  <val>
                                    <ref refId="55"/>
                                  </val>
                                </m>
                                <b key="multiSelection">N</b>
                              </be>
                              <cust key="id" clsId="FilterOid">26</cust>
                              <s key="cod">PH</s>
                              <s key="desc"/>
                              <i key="index">0</i>
                              <ref key="parent" refId="4737"/>
                            </be>
                            <be refId="4782" clsId="FilterNode">
                              <l key="dimensionOids" refId="4783" ln="1" eid="DimensionOid">
                                <cust clsId="DimensionOid">564F435F413031-45-33303630333130303032---</cust>
                              </l>
                              <l key="AdHocParamDimensionOids" refId="4784" ln="0" eid="DimensionOid"/>
                              <be key="data" refId="4785" clsId="FilterNodeData">
                                <ref key="filterNode" refId="4782"/>
                                <s key="dim">VOC_A01</s>
                                <i key="segmentLevel">0</i>
                                <ref key="segment" refId="22"/>
                                <b key="placeHolder">N</b>
                                <ref key="weight" refId="23"/>
                                <be key="textMatchingCondition" refId="47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787"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9</cust>
                              <i key="index">0</i>
                              <ref key="parent" refId="4737"/>
                            </be>
                            <be refId="4788" clsId="FilterNode">
                              <l key="dimensionOids" refId="4789" ln="1" eid="DimensionOid">
                                <cust clsId="DimensionOid">564F435F413031-45-33303630333230303032---</cust>
                              </l>
                              <l key="AdHocParamDimensionOids" refId="4790" ln="0" eid="DimensionOid"/>
                              <be key="data" refId="4791" clsId="FilterNodeData">
                                <ref key="filterNode" refId="4788"/>
                                <s key="dim">VOC_A01</s>
                                <i key="segmentLevel">0</i>
                                <ref key="segment" refId="22"/>
                                <b key="placeHolder">N</b>
                                <ref key="weight" refId="23"/>
                                <be key="textMatchingCondition" refId="47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793"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10</cust>
                              <i key="index">0</i>
                              <ref key="parent" refId="4737"/>
                            </be>
                            <be refId="4794" clsId="FilterNode">
                              <l key="dimensionOids" refId="4795" ln="1" eid="DimensionOid">
                                <cust clsId="DimensionOid">564F435F413031-45-33303630333330303032---</cust>
                              </l>
                              <l key="AdHocParamDimensionOids" refId="4796" ln="0" eid="DimensionOid"/>
                              <be key="data" refId="4797" clsId="FilterNodeData">
                                <ref key="filterNode" refId="4794"/>
                                <s key="dim">VOC_A01</s>
                                <i key="segmentLevel">0</i>
                                <ref key="segment" refId="22"/>
                                <b key="placeHolder">N</b>
                                <ref key="weight" refId="23"/>
                                <be key="textMatchingCondition" refId="47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799"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11</cust>
                              <i key="index">0</i>
                              <ref key="parent" refId="4737"/>
                            </be>
                            <be refId="4800" clsId="FilterNode">
                              <l key="dimensionOids" refId="4801" ln="1" eid="DimensionOid">
                                <cust clsId="DimensionOid">564F435F413031-45-33303630333331303032---</cust>
                              </l>
                              <l key="AdHocParamDimensionOids" refId="4802" ln="0" eid="DimensionOid"/>
                              <be key="data" refId="4803" clsId="FilterNodeData">
                                <ref key="filterNode" refId="4800"/>
                                <s key="dim">VOC_A01</s>
                                <i key="segmentLevel">0</i>
                                <ref key="segment" refId="22"/>
                                <b key="placeHolder">N</b>
                                <ref key="weight" refId="23"/>
                                <be key="textMatchingCondition" refId="480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05"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12</cust>
                              <i key="index">0</i>
                              <ref key="parent" refId="4737"/>
                            </be>
                            <be refId="4806" clsId="FilterNode">
                              <l key="dimensionOids" refId="4807" ln="1" eid="DimensionOid">
                                <cust clsId="DimensionOid">564F435F413031-45-33303630333530303032---</cust>
                              </l>
                              <l key="AdHocParamDimensionOids" refId="4808" ln="0" eid="DimensionOid"/>
                              <be key="data" refId="4809" clsId="FilterNodeData">
                                <ref key="filterNode" refId="4806"/>
                                <s key="dim">VOC_A01</s>
                                <i key="segmentLevel">0</i>
                                <ref key="segment" refId="22"/>
                                <b key="placeHolder">N</b>
                                <ref key="weight" refId="23"/>
                                <be key="textMatchingCondition" refId="481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11"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13</cust>
                              <i key="index">0</i>
                              <ref key="parent" refId="4737"/>
                            </be>
                            <be refId="4812" clsId="FilterNode">
                              <l key="dimensionOids" refId="4813" ln="0" eid="DimensionOid"/>
                              <l key="AdHocParamDimensionOids" refId="4814" ln="0" eid="DimensionOid"/>
                              <be key="data" refId="4815" clsId="FilterNodeData">
                                <ref key="filterNode" refId="4812"/>
                                <s key="dim">VOC_A01</s>
                                <i key="segmentLevel">0</i>
                                <ref key="segment" refId="22"/>
                                <be key="reportingFormula" refId="4816" clsId="ReportingFormula">
                                  <b key="serverFormula">N</b>
                                  <b key="formulaRule">S</b>
                                  <s key="formula">Sum({9}:{13})</s>
                                </be>
                                <be key="dictionaryHeader" refId="4817" clsId="MultiDesc">
                                  <a key="desc" refId="4818" ln="4" eid="SYS_STR">
                                    <s>Net book gains</s>
                                    <s>Net book gains</s>
                                    <nl/>
                                    <nl/>
                                  </a>
                                </be>
                                <b key="placeHolder">S</b>
                                <ref key="weight" refId="23"/>
                                <be key="textMatchingCondition" refId="481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820" keid="SYS_STR" veid="EFReportingNodeType">
                                  <key>
                                    <s>13</s>
                                  </key>
                                  <val>
                                    <ref refId="55"/>
                                  </val>
                                </m>
                                <b key="multiSelection">N</b>
                              </be>
                              <cust key="id" clsId="FilterOid">27</cust>
                              <s key="cod">PH</s>
                              <s key="desc"/>
                              <i key="index">0</i>
                              <ref key="parent" refId="4737"/>
                            </be>
                            <be refId="4821" clsId="FilterNode">
                              <l key="dimensionOids" refId="4822" ln="1" eid="DimensionOid">
                                <cust clsId="DimensionOid">564F435F413031-45-33303630343131303032---</cust>
                              </l>
                              <l key="AdHocParamDimensionOids" refId="4823" ln="0" eid="DimensionOid"/>
                              <be key="data" refId="4824" clsId="FilterNodeData">
                                <ref key="filterNode" refId="4821"/>
                                <s key="dim">VOC_A01</s>
                                <i key="segmentLevel">0</i>
                                <ref key="segment" refId="22"/>
                                <b key="placeHolder">N</b>
                                <ref key="weight" refId="23"/>
                                <be key="textMatchingCondition" refId="482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26"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17</cust>
                              <i key="index">0</i>
                              <ref key="parent" refId="4737"/>
                            </be>
                            <be refId="4827" clsId="FilterNode">
                              <l key="dimensionOids" refId="4828" ln="1" eid="DimensionOid">
                                <cust clsId="DimensionOid">564F435F413031-45-33303630353130303032---</cust>
                              </l>
                              <l key="AdHocParamDimensionOids" refId="4829" ln="0" eid="DimensionOid"/>
                              <be key="data" refId="4830" clsId="FilterNodeData">
                                <ref key="filterNode" refId="4827"/>
                                <s key="dim">VOC_A01</s>
                                <i key="segmentLevel">0</i>
                                <ref key="segment" refId="22"/>
                                <b key="placeHolder">N</b>
                                <ref key="weight" refId="23"/>
                                <be key="textMatchingCondition" refId="483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32"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18</cust>
                              <i key="index">0</i>
                              <ref key="parent" refId="4737"/>
                            </be>
                            <be refId="4833" clsId="FilterNode">
                              <l key="dimensionOids" refId="4834" ln="1" eid="DimensionOid">
                                <cust clsId="DimensionOid">564F435F413031-45-33303630353230303032---</cust>
                              </l>
                              <l key="AdHocParamDimensionOids" refId="4835" ln="0" eid="DimensionOid"/>
                              <be key="data" refId="4836" clsId="FilterNodeData">
                                <ref key="filterNode" refId="4833"/>
                                <s key="dim">VOC_A01</s>
                                <i key="segmentLevel">0</i>
                                <ref key="segment" refId="22"/>
                                <b key="placeHolder">N</b>
                                <ref key="weight" refId="23"/>
                                <be key="textMatchingCondition" refId="483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38"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19</cust>
                              <i key="index">0</i>
                              <ref key="parent" refId="4737"/>
                            </be>
                            <be refId="4839" clsId="FilterNode">
                              <l key="dimensionOids" refId="4840" ln="1" eid="DimensionOid">
                                <cust clsId="DimensionOid">564F435F413031-45-33303630353330303032---</cust>
                              </l>
                              <l key="AdHocParamDimensionOids" refId="4841" ln="0" eid="DimensionOid"/>
                              <be key="data" refId="4842" clsId="FilterNodeData">
                                <ref key="filterNode" refId="4839"/>
                                <s key="dim">VOC_A01</s>
                                <i key="segmentLevel">0</i>
                                <ref key="segment" refId="22"/>
                                <b key="placeHolder">N</b>
                                <ref key="weight" refId="23"/>
                                <be key="textMatchingCondition" refId="484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44"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20</cust>
                              <i key="index">0</i>
                              <ref key="parent" refId="4737"/>
                            </be>
                            <be refId="4845" clsId="FilterNode">
                              <l key="dimensionOids" refId="4846" ln="1" eid="DimensionOid">
                                <cust clsId="DimensionOid">564F435F413031-45-33303630353630303032---</cust>
                              </l>
                              <l key="AdHocParamDimensionOids" refId="4847" ln="0" eid="DimensionOid"/>
                              <be key="data" refId="4848" clsId="FilterNodeData">
                                <ref key="filterNode" refId="4845"/>
                                <s key="dim">VOC_A01</s>
                                <i key="segmentLevel">0</i>
                                <ref key="segment" refId="22"/>
                                <b key="placeHolder">N</b>
                                <ref key="weight" refId="23"/>
                                <be key="textMatchingCondition" refId="484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50"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21</cust>
                              <i key="index">0</i>
                              <ref key="parent" refId="4737"/>
                            </be>
                            <be refId="4851" clsId="FilterNode">
                              <l key="dimensionOids" refId="4852" ln="1" eid="DimensionOid">
                                <cust clsId="DimensionOid">564F435F413031-45-33303630353730303032---</cust>
                              </l>
                              <l key="AdHocParamDimensionOids" refId="4853" ln="0" eid="DimensionOid"/>
                              <be key="data" refId="4854" clsId="FilterNodeData">
                                <ref key="filterNode" refId="4851"/>
                                <s key="dim">VOC_A01</s>
                                <i key="segmentLevel">0</i>
                                <ref key="segment" refId="22"/>
                                <b key="placeHolder">N</b>
                                <ref key="weight" refId="23"/>
                                <be key="textMatchingCondition" refId="48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56"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22</cust>
                              <i key="index">0</i>
                              <ref key="parent" refId="4737"/>
                            </be>
                            <be refId="4857" clsId="FilterNode">
                              <l key="dimensionOids" refId="4858" ln="1" eid="DimensionOid">
                                <cust clsId="DimensionOid">564F435F413031-45-33303630363134303032---</cust>
                              </l>
                              <l key="AdHocParamDimensionOids" refId="4859" ln="0" eid="DimensionOid"/>
                              <be key="data" refId="4860" clsId="FilterNodeData">
                                <ref key="filterNode" refId="4857"/>
                                <s key="dim">VOC_A01</s>
                                <i key="segmentLevel">0</i>
                                <ref key="segment" refId="22"/>
                                <b key="placeHolder">N</b>
                                <ref key="weight" refId="23"/>
                                <be key="textMatchingCondition" refId="48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62" keid="SYS_STR" veid="EFReportingNodeType">
                                  <key>
                                    <s>564F435F413031-45-33303630363134303032---</s>
                                  </key>
                                  <val>
                                    <ref refId="55"/>
                                  </val>
                                </m>
                                <b key="multiSelection">N</b>
                              </be>
                              <cust key="id" clsId="FilterOid">23</cust>
                              <i key="index">0</i>
                              <ref key="parent" refId="4737"/>
                            </be>
                            <be refId="4863" clsId="FilterNode">
                              <l key="dimensionOids" refId="4864" ln="1" eid="DimensionOid">
                                <cust clsId="DimensionOid">564F435F413031-45-33303630363234303032---</cust>
                              </l>
                              <l key="AdHocParamDimensionOids" refId="4865" ln="0" eid="DimensionOid"/>
                              <be key="data" refId="4866" clsId="FilterNodeData">
                                <ref key="filterNode" refId="4863"/>
                                <s key="dim">VOC_A01</s>
                                <i key="segmentLevel">0</i>
                                <ref key="segment" refId="22"/>
                                <b key="placeHolder">N</b>
                                <ref key="weight" refId="23"/>
                                <be key="textMatchingCondition" refId="48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68" keid="SYS_STR" veid="EFReportingNodeType">
                                  <key>
                                    <s>564F435F413031-45-33303630363234303032---</s>
                                  </key>
                                  <val>
                                    <ref refId="55"/>
                                  </val>
                                </m>
                                <b key="multiSelection">N</b>
                              </be>
                              <cust key="id" clsId="FilterOid">24</cust>
                              <i key="index">0</i>
                              <ref key="parent" refId="4737"/>
                            </be>
                            <be refId="4869" clsId="FilterNode">
                              <l key="dimensionOids" refId="4870" ln="0" eid="DimensionOid"/>
                              <l key="AdHocParamDimensionOids" refId="4871" ln="0" eid="DimensionOid"/>
                              <be key="data" refId="4872" clsId="FilterNodeData">
                                <ref key="filterNode" refId="4869"/>
                                <s key="dim">VOC_A01</s>
                                <i key="segmentLevel">0</i>
                                <ref key="segment" refId="22"/>
                                <be key="reportingFormula" refId="4873" clsId="ReportingFormula">
                                  <b key="serverFormula">N</b>
                                  <b key="formulaRule">S</b>
                                  <s key="formula">
                                    Sum({17}:{24})
                                    <ch cod="0a"/>
                                  </s>
                                </be>
                                <be key="dictionaryHeader" refId="4874" clsId="MultiDesc">
                                  <a key="desc" refId="4875" ln="4" eid="SYS_STR">
                                    <s>FV adjustments derivatives</s>
                                    <s>FV adjustments derivatives</s>
                                    <nl/>
                                    <nl/>
                                  </a>
                                </be>
                                <b key="placeHolder">S</b>
                                <ref key="weight" refId="23"/>
                                <be key="textMatchingCondition" refId="487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877" keid="SYS_STR" veid="EFReportingNodeType">
                                  <key>
                                    <s>24</s>
                                  </key>
                                  <val>
                                    <ref refId="55"/>
                                  </val>
                                </m>
                                <b key="multiSelection">N</b>
                              </be>
                              <cust key="id" clsId="FilterOid">29</cust>
                              <s key="cod">PH</s>
                              <s key="desc"/>
                              <i key="index">0</i>
                              <ref key="parent" refId="4737"/>
                            </be>
                            <be refId="4878" clsId="FilterNode">
                              <l key="dimensionOids" refId="4879" ln="1" eid="DimensionOid">
                                <cust clsId="DimensionOid">564F435F413031-45-33303639313830303032---</cust>
                              </l>
                              <l key="AdHocParamDimensionOids" refId="4880" ln="0" eid="DimensionOid"/>
                              <be key="data" refId="4881" clsId="FilterNodeData">
                                <ref key="filterNode" refId="4878"/>
                                <s key="dim">VOC_A01</s>
                                <i key="segmentLevel">0</i>
                                <ref key="segment" refId="22"/>
                                <b key="placeHolder">N</b>
                                <ref key="weight" refId="23"/>
                                <be key="textMatchingCondition" refId="488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83" keid="SYS_STR" veid="EFReportingNodeType">
                                  <key>
                                    <s>564F435F413031-45-33303639313830303032---</s>
                                  </key>
                                  <val>
                                    <ref refId="55"/>
                                  </val>
                                </m>
                                <b key="multiSelection">N</b>
                              </be>
                              <cust key="id" clsId="FilterOid">25</cust>
                              <i key="index">0</i>
                              <ref key="parent" refId="4737"/>
                            </be>
                            <be refId="4884" clsId="FilterNode">
                              <l key="dimensionOids" refId="4885" ln="1" eid="DimensionOid">
                                <cust clsId="DimensionOid">564F435F413031-45-33303630323130303032---</cust>
                              </l>
                              <l key="AdHocParamDimensionOids" refId="4886" ln="0" eid="DimensionOid"/>
                              <be key="data" refId="4887" clsId="FilterNodeData">
                                <ref key="filterNode" refId="4884"/>
                                <s key="dim">VOC_A01</s>
                                <i key="segmentLevel">0</i>
                                <ref key="segment" refId="22"/>
                                <b key="placeHolder">N</b>
                                <ref key="weight" refId="23"/>
                                <be key="textMatchingCondition" refId="488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89" keid="SYS_STR" veid="EFReportingNodeType">
                                  <key>
                                    <s>564F435F413031-45-33303630323130303032---</s>
                                  </key>
                                  <val>
                                    <ref refId="55"/>
                                  </val>
                                </m>
                                <b key="multiSelection">N</b>
                              </be>
                              <cust key="id" clsId="FilterOid">8</cust>
                              <i key="index">0</i>
                              <ref key="parent" refId="4737"/>
                            </be>
                            <be refId="4890" clsId="FilterNode">
                              <l key="dimensionOids" refId="4891" ln="1" eid="DimensionOid">
                                <cust clsId="DimensionOid">564F435F413031-45-33303630343036303032---</cust>
                              </l>
                              <l key="AdHocParamDimensionOids" refId="4892" ln="0" eid="DimensionOid"/>
                              <be key="data" refId="4893" clsId="FilterNodeData">
                                <ref key="filterNode" refId="4890"/>
                                <s key="dim">VOC_A01</s>
                                <i key="segmentLevel">0</i>
                                <ref key="segment" refId="22"/>
                                <b key="placeHolder">N</b>
                                <ref key="weight" refId="23"/>
                                <be key="textMatchingCondition" refId="489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895" keid="SYS_STR" veid="EFReportingNodeType">
                                  <key>
                                    <s>564F435F413031-45-33303630343036303032---</s>
                                  </key>
                                  <val>
                                    <ref refId="55"/>
                                  </val>
                                  <key>
                                    <s>564F435F413031-45-33303630343034303032---</s>
                                  </key>
                                  <val>
                                    <ref refId="55"/>
                                  </val>
                                  <key>
                                    <s>564F435F413031-4E-33303630333030303030---</s>
                                  </key>
                                  <val>
                                    <ref refId="55"/>
                                  </val>
                                </m>
                                <b key="multiSelection">N</b>
                              </be>
                              <cust key="id" clsId="FilterOid">16</cust>
                              <i key="index">0</i>
                              <ref key="parent" refId="4737"/>
                            </be>
                            <be refId="4896" clsId="FilterNode">
                              <l key="dimensionOids" refId="4897" ln="1" eid="DimensionOid">
                                <cust clsId="DimensionOid">564F435F413031-45-33303630343034303032---</cust>
                              </l>
                              <l key="AdHocParamDimensionOids" refId="4898" ln="0" eid="DimensionOid"/>
                              <be key="data" refId="4899" clsId="FilterNodeData">
                                <ref key="filterNode" refId="4896"/>
                                <s key="dim">VOC_A01</s>
                                <i key="segmentLevel">0</i>
                                <ref key="segment" refId="22"/>
                                <b key="placeHolder">N</b>
                                <ref key="weight" refId="23"/>
                                <be key="textMatchingCondition" refId="490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4901" keid="SYS_STR" veid="EFReportingNodeType">
                                  <key>
                                    <s>564F435F413031-45-33303630343036303032---</s>
                                  </key>
                                  <val>
                                    <ref refId="55"/>
                                  </val>
                                  <key>
                                    <s>564F435F413031-45-33303630343034303032---</s>
                                  </key>
                                  <val>
                                    <ref refId="55"/>
                                  </val>
                                  <key>
                                    <s>564F435F413031-4E-33303630333030303030---</s>
                                  </key>
                                  <val>
                                    <ref refId="55"/>
                                  </val>
                                </m>
                                <b key="multiSelection">N</b>
                              </be>
                              <cust key="id" clsId="FilterOid">15</cust>
                              <i key="index">0</i>
                              <ref key="parent" refId="4737"/>
                            </be>
                            <be refId="4902" clsId="FilterNode">
                              <l key="dimensionOids" refId="4903" ln="0" eid="DimensionOid"/>
                              <l key="AdHocParamDimensionOids" refId="4904" ln="0" eid="DimensionOid"/>
                              <be key="data" refId="4905" clsId="FilterNodeData">
                                <ref key="filterNode" refId="4902"/>
                                <s key="dim">VOC_A01</s>
                                <i key="segmentLevel">0</i>
                                <ref key="segment" refId="22"/>
                                <be key="reportingFormula" refId="4906" clsId="ReportingFormula">
                                  <b key="serverFormula">N</b>
                                  <b key="formulaRule">S</b>
                                  <s key="formula">Sum({25}:{15})</s>
                                </be>
                                <be key="dictionaryHeader" refId="4907" clsId="MultiDesc">
                                  <a key="desc" refId="4908" ln="4" eid="SYS_STR">
                                    <s>Others</s>
                                    <s>Others</s>
                                    <nl/>
                                    <nl/>
                                  </a>
                                </be>
                                <b key="placeHolder">S</b>
                                <ref key="weight" refId="23"/>
                                <be key="textMatchingCondition" refId="490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910" keid="SYS_STR" veid="EFReportingNodeType">
                                  <key>
                                    <s>15</s>
                                  </key>
                                  <val>
                                    <ref refId="55"/>
                                  </val>
                                </m>
                                <b key="multiSelection">N</b>
                              </be>
                              <cust key="id" clsId="FilterOid">28</cust>
                              <s key="cod">PH</s>
                              <s key="desc"/>
                              <i key="index">0</i>
                              <ref key="parent" refId="4737"/>
                            </be>
                          </l>
                        </be>
                        <i key="segmentLevel">0</i>
                        <ref key="segment" refId="22"/>
                        <b key="placeHolder">N</b>
                        <ref key="weight" refId="23"/>
                        <be key="textMatchingCondition" refId="491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4912" ln="118" eid="Framework.com.tagetik.trees.INode,framework">
                        <be refId="4913" clsId="FilterNode">
                          <l key="dimensionOids" refId="4914" ln="0" eid="DimensionOid"/>
                          <l key="AdHocParamDimensionOids" refId="4915" ln="0" eid="DimensionOid"/>
                          <be key="data" refId="4916" clsId="FilterNodeData">
                            <ref key="filterNode" refId="4913"/>
                            <s key="dim">VOC_A01</s>
                            <i key="segmentLevel">0</i>
                            <ref key="segment" refId="22"/>
                            <be key="dictionaryHeader" refId="4917" clsId="MultiDesc">
                              <a key="desc" refId="4918" ln="4" eid="SYS_STR">
                                <s>SALES</s>
                                <s>SALES</s>
                                <nl/>
                                <nl/>
                              </a>
                            </be>
                            <b key="placeHolder">S</b>
                            <ref key="weight" refId="23"/>
                            <be key="textMatchingCondition" refId="4919" clsId="TextMatchingCondition">
                              <ref key="op" refId="25"/>
                              <s key="val"/>
                            </be>
                            <ref key="change" refId="26"/>
                            <ref key="dataType" refId="27"/>
                            <b key="prevailingDataType">N</b>
                            <ref key="editability" refId="28"/>
                            <b key="signChange">N</b>
                            <b key="nativeSignChange">N</b>
                            <l key="nav" refId="4920" ln="0" eid="ScenarioModifierValue"/>
                            <i key="sco">0</i>
                            <b key="applyFiltersForForcedScenarioPeriodoMap">N</b>
                            <b key="lineSplit">N</b>
                            <b key="addRCRow">N</b>
                            <b key="complementary">N</b>
                            <ref key="periodicCalculation" refId="29"/>
                            <b key="breakLevelSubtotal">N</b>
                            <b key="alreadyDrilled">N</b>
                            <m key="nodeTypes" refId="4921" keid="SYS_STR" veid="EFReportingNodeType">
                              <key>
                                <s>30</s>
                              </key>
                              <val>
                                <ref refId="55"/>
                              </val>
                            </m>
                            <b key="multiSelection">N</b>
                          </be>
                          <cust key="id" clsId="FilterOid">66</cust>
                          <s key="cod"/>
                          <s key="desc"/>
                          <i key="index">0</i>
                          <l key="children" refId="4922" ln="0" eid="Framework.com.tagetik.trees.INode,framework"/>
                          <ref key="parent" refId="4733"/>
                        </be>
                        <be refId="4923" clsId="FilterNode">
                          <l key="dimensionOids" refId="4924" ln="1" eid="DimensionOid">
                            <cust clsId="DimensionOid">564F435F413031-45-33303031313131303032---</cust>
                          </l>
                          <l key="AdHocParamDimensionOids" refId="4925" ln="0" eid="DimensionOid"/>
                          <be key="data" refId="4926" clsId="FilterNodeData">
                            <ref key="filterNode" refId="4923"/>
                            <s key="dim">VOC_A01</s>
                            <i key="segmentLevel">0</i>
                            <ref key="segment" refId="22"/>
                            <b key="placeHolder">N</b>
                            <ref key="weight" refId="23"/>
                            <be key="textMatchingCondition" refId="4927" clsId="TextMatchingCondition">
                              <ref key="op" refId="25"/>
                              <s key="val"/>
                            </be>
                            <ref key="change" refId="26"/>
                            <ref key="dataType" refId="27"/>
                            <b key="prevailingDataType">N</b>
                            <ref key="editability" refId="28"/>
                            <b key="signChange">N</b>
                            <b key="nativeSignChange">N</b>
                            <l key="nav" refId="4928" ln="0" eid="ScenarioModifierValue"/>
                            <i key="sco">0</i>
                            <b key="applyFiltersForForcedScenarioPeriodoMap">N</b>
                            <b key="lineSplit">N</b>
                            <b key="addRCRow">N</b>
                            <b key="complementary">N</b>
                            <ref key="periodicCalculation" refId="53"/>
                            <b key="breakLevelSubtotal">N</b>
                            <b key="alreadyDrilled">N</b>
                            <m key="nodeTypes" refId="4929" keid="SYS_STR" veid="EFReportingNodeType">
                              <key>
                                <s>564F435F413031-45-33303031313131303032---</s>
                              </key>
                              <val>
                                <ref refId="55"/>
                              </val>
                            </m>
                            <b key="multiSelection">N</b>
                          </be>
                          <cust key="id" clsId="FilterOid">30</cust>
                          <s key="cod"/>
                          <s key="desc"/>
                          <i key="index">1</i>
                          <l key="children" refId="4930" ln="0" eid="Framework.com.tagetik.trees.INode,framework"/>
                          <ref key="parent" refId="4733"/>
                        </be>
                        <be refId="4931" clsId="FilterNode">
                          <l key="dimensionOids" refId="4932" ln="1" eid="DimensionOid">
                            <cust clsId="DimensionOid">564F435F413031-45-33303031313231303032---</cust>
                          </l>
                          <l key="AdHocParamDimensionOids" refId="4933" ln="0" eid="DimensionOid"/>
                          <be key="data" refId="4934" clsId="FilterNodeData">
                            <ref key="filterNode" refId="4931"/>
                            <s key="dim">VOC_A01</s>
                            <i key="segmentLevel">0</i>
                            <ref key="segment" refId="22"/>
                            <b key="placeHolder">N</b>
                            <ref key="weight" refId="23"/>
                            <be key="textMatchingCondition" refId="4935" clsId="TextMatchingCondition">
                              <ref key="op" refId="25"/>
                              <s key="val"/>
                            </be>
                            <ref key="change" refId="26"/>
                            <ref key="dataType" refId="27"/>
                            <b key="prevailingDataType">N</b>
                            <ref key="editability" refId="28"/>
                            <b key="signChange">N</b>
                            <b key="nativeSignChange">N</b>
                            <l key="nav" refId="4936" ln="0" eid="ScenarioModifierValue"/>
                            <i key="sco">0</i>
                            <b key="applyFiltersForForcedScenarioPeriodoMap">N</b>
                            <b key="lineSplit">N</b>
                            <b key="addRCRow">N</b>
                            <b key="complementary">N</b>
                            <ref key="periodicCalculation" refId="53"/>
                            <b key="breakLevelSubtotal">N</b>
                            <b key="alreadyDrilled">N</b>
                            <m key="nodeTypes" refId="4937" keid="SYS_STR" veid="EFReportingNodeType">
                              <key>
                                <s>564F435F413031-45-33303031313231303032---</s>
                              </key>
                              <val>
                                <ref refId="55"/>
                              </val>
                            </m>
                            <b key="multiSelection">N</b>
                          </be>
                          <cust key="id" clsId="FilterOid">31</cust>
                          <s key="cod"/>
                          <s key="desc"/>
                          <i key="index">2</i>
                          <l key="children" refId="4938" ln="0" eid="Framework.com.tagetik.trees.INode,framework"/>
                          <ref key="parent" refId="4733"/>
                        </be>
                        <be refId="4939" clsId="FilterNode">
                          <l key="dimensionOids" refId="4940" ln="1" eid="DimensionOid">
                            <cust clsId="DimensionOid">564F435F413031-45-33303031313430303032---</cust>
                          </l>
                          <l key="AdHocParamDimensionOids" refId="4941" ln="0" eid="DimensionOid"/>
                          <be key="data" refId="4942" clsId="FilterNodeData">
                            <ref key="filterNode" refId="4939"/>
                            <s key="dim">VOC_A01</s>
                            <i key="segmentLevel">0</i>
                            <ref key="segment" refId="22"/>
                            <b key="placeHolder">N</b>
                            <ref key="weight" refId="23"/>
                            <be key="textMatchingCondition" refId="4943" clsId="TextMatchingCondition">
                              <ref key="op" refId="25"/>
                              <s key="val"/>
                            </be>
                            <ref key="change" refId="26"/>
                            <ref key="dataType" refId="27"/>
                            <b key="prevailingDataType">N</b>
                            <ref key="editability" refId="28"/>
                            <b key="signChange">N</b>
                            <b key="nativeSignChange">N</b>
                            <l key="nav" refId="4944" ln="0" eid="ScenarioModifierValue"/>
                            <i key="sco">0</i>
                            <b key="applyFiltersForForcedScenarioPeriodoMap">N</b>
                            <b key="lineSplit">N</b>
                            <b key="addRCRow">N</b>
                            <b key="complementary">N</b>
                            <ref key="periodicCalculation" refId="53"/>
                            <b key="breakLevelSubtotal">N</b>
                            <b key="alreadyDrilled">N</b>
                            <m key="nodeTypes" refId="4945"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32</cust>
                          <s key="cod"/>
                          <s key="desc"/>
                          <i key="index">3</i>
                          <l key="children" refId="4946" ln="0" eid="Framework.com.tagetik.trees.INode,framework"/>
                          <ref key="parent" refId="4733"/>
                        </be>
                        <be refId="4947" clsId="FilterNode">
                          <l key="dimensionOids" refId="4948" ln="1" eid="DimensionOid">
                            <cust clsId="DimensionOid">564F435F413031-45-33303031313530303032---</cust>
                          </l>
                          <l key="AdHocParamDimensionOids" refId="4949" ln="0" eid="DimensionOid"/>
                          <be key="data" refId="4950" clsId="FilterNodeData">
                            <ref key="filterNode" refId="4947"/>
                            <s key="dim">VOC_A01</s>
                            <i key="segmentLevel">0</i>
                            <ref key="segment" refId="22"/>
                            <b key="placeHolder">N</b>
                            <ref key="weight" refId="23"/>
                            <be key="textMatchingCondition" refId="4951" clsId="TextMatchingCondition">
                              <ref key="op" refId="25"/>
                              <s key="val"/>
                            </be>
                            <ref key="change" refId="26"/>
                            <ref key="dataType" refId="27"/>
                            <b key="prevailingDataType">N</b>
                            <ref key="editability" refId="28"/>
                            <b key="signChange">N</b>
                            <b key="nativeSignChange">N</b>
                            <l key="nav" refId="4952" ln="0" eid="ScenarioModifierValue"/>
                            <i key="sco">0</i>
                            <b key="applyFiltersForForcedScenarioPeriodoMap">N</b>
                            <b key="lineSplit">N</b>
                            <b key="addRCRow">N</b>
                            <b key="complementary">N</b>
                            <ref key="periodicCalculation" refId="53"/>
                            <b key="breakLevelSubtotal">N</b>
                            <b key="alreadyDrilled">N</b>
                            <m key="nodeTypes" refId="4953"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33</cust>
                          <s key="cod"/>
                          <s key="desc"/>
                          <i key="index">4</i>
                          <l key="children" refId="4954" ln="0" eid="Framework.com.tagetik.trees.INode,framework"/>
                          <ref key="parent" refId="4733"/>
                        </be>
                        <be refId="4955" clsId="FilterNode">
                          <l key="dimensionOids" refId="4956" ln="1" eid="DimensionOid">
                            <cust clsId="DimensionOid">564F435F413031-45-33303031313630303032---</cust>
                          </l>
                          <l key="AdHocParamDimensionOids" refId="4957" ln="0" eid="DimensionOid"/>
                          <be key="data" refId="4958" clsId="FilterNodeData">
                            <ref key="filterNode" refId="4955"/>
                            <s key="dim">VOC_A01</s>
                            <i key="segmentLevel">0</i>
                            <ref key="segment" refId="22"/>
                            <b key="placeHolder">N</b>
                            <ref key="weight" refId="23"/>
                            <be key="textMatchingCondition" refId="4959" clsId="TextMatchingCondition">
                              <ref key="op" refId="25"/>
                              <s key="val"/>
                            </be>
                            <ref key="change" refId="26"/>
                            <ref key="dataType" refId="27"/>
                            <b key="prevailingDataType">N</b>
                            <ref key="editability" refId="28"/>
                            <b key="signChange">N</b>
                            <b key="nativeSignChange">N</b>
                            <l key="nav" refId="4960" ln="0" eid="ScenarioModifierValue"/>
                            <i key="sco">0</i>
                            <b key="applyFiltersForForcedScenarioPeriodoMap">N</b>
                            <b key="lineSplit">N</b>
                            <b key="addRCRow">N</b>
                            <b key="complementary">N</b>
                            <ref key="periodicCalculation" refId="53"/>
                            <b key="breakLevelSubtotal">N</b>
                            <b key="alreadyDrilled">N</b>
                            <m key="nodeTypes" refId="4961"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34</cust>
                          <s key="cod"/>
                          <s key="desc"/>
                          <i key="index">5</i>
                          <l key="children" refId="4962" ln="0" eid="Framework.com.tagetik.trees.INode,framework"/>
                          <ref key="parent" refId="4733"/>
                        </be>
                        <be refId="4963" clsId="FilterNode">
                          <l key="dimensionOids" refId="4964" ln="1" eid="DimensionOid">
                            <cust clsId="DimensionOid">564F435F413031-45-33303031313730303032---</cust>
                          </l>
                          <l key="AdHocParamDimensionOids" refId="4965" ln="0" eid="DimensionOid"/>
                          <be key="data" refId="4966" clsId="FilterNodeData">
                            <ref key="filterNode" refId="4963"/>
                            <s key="dim">VOC_A01</s>
                            <i key="segmentLevel">0</i>
                            <ref key="segment" refId="22"/>
                            <b key="placeHolder">N</b>
                            <ref key="weight" refId="23"/>
                            <be key="textMatchingCondition" refId="4967" clsId="TextMatchingCondition">
                              <ref key="op" refId="25"/>
                              <s key="val"/>
                            </be>
                            <ref key="change" refId="26"/>
                            <ref key="dataType" refId="27"/>
                            <b key="prevailingDataType">N</b>
                            <ref key="editability" refId="28"/>
                            <b key="signChange">N</b>
                            <b key="nativeSignChange">N</b>
                            <l key="nav" refId="4968" ln="0" eid="ScenarioModifierValue"/>
                            <i key="sco">0</i>
                            <b key="applyFiltersForForcedScenarioPeriodoMap">N</b>
                            <b key="lineSplit">N</b>
                            <b key="addRCRow">N</b>
                            <b key="complementary">N</b>
                            <ref key="periodicCalculation" refId="53"/>
                            <b key="breakLevelSubtotal">N</b>
                            <b key="alreadyDrilled">N</b>
                            <m key="nodeTypes" refId="4969"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35</cust>
                          <s key="cod"/>
                          <s key="desc"/>
                          <i key="index">6</i>
                          <l key="children" refId="4970" ln="0" eid="Framework.com.tagetik.trees.INode,framework"/>
                          <ref key="parent" refId="4733"/>
                        </be>
                        <be refId="4971" clsId="FilterNode">
                          <l key="dimensionOids" refId="4972" ln="1" eid="DimensionOid">
                            <cust clsId="DimensionOid">564F435F413031-45-33303031313830303032---</cust>
                          </l>
                          <l key="AdHocParamDimensionOids" refId="4973" ln="0" eid="DimensionOid"/>
                          <be key="data" refId="4974" clsId="FilterNodeData">
                            <ref key="filterNode" refId="4971"/>
                            <s key="dim">VOC_A01</s>
                            <i key="segmentLevel">0</i>
                            <ref key="segment" refId="22"/>
                            <b key="placeHolder">N</b>
                            <ref key="weight" refId="23"/>
                            <be key="textMatchingCondition" refId="4975" clsId="TextMatchingCondition">
                              <ref key="op" refId="25"/>
                              <s key="val"/>
                            </be>
                            <ref key="change" refId="26"/>
                            <ref key="dataType" refId="27"/>
                            <b key="prevailingDataType">N</b>
                            <ref key="editability" refId="28"/>
                            <b key="signChange">N</b>
                            <b key="nativeSignChange">N</b>
                            <l key="nav" refId="4976" ln="0" eid="ScenarioModifierValue"/>
                            <i key="sco">0</i>
                            <b key="applyFiltersForForcedScenarioPeriodoMap">N</b>
                            <b key="lineSplit">N</b>
                            <b key="addRCRow">N</b>
                            <b key="complementary">N</b>
                            <ref key="periodicCalculation" refId="53"/>
                            <b key="breakLevelSubtotal">N</b>
                            <b key="alreadyDrilled">N</b>
                            <m key="nodeTypes" refId="4977" keid="SYS_STR" veid="EFReportingNodeType">
                              <key>
                                <s>564F435F413031-45-33303031313430303032---</s>
                              </key>
                              <val>
                                <ref refId="55"/>
                              </val>
                              <key>
                                <s>564F435F413031-45-33303031313530303032---</s>
                              </key>
                              <val>
                                <ref refId="55"/>
                              </val>
                              <key>
                                <s>564F435F413031-45-33303031313830303032---</s>
                              </key>
                              <val>
                                <ref refId="55"/>
                              </val>
                              <key>
                                <s>564F435F413031-45-33303031313630303032---</s>
                              </key>
                              <val>
                                <ref refId="55"/>
                              </val>
                              <key>
                                <s>564F435F413031-45-33303031313730303032---</s>
                              </key>
                              <val>
                                <ref refId="55"/>
                              </val>
                            </m>
                            <b key="multiSelection">N</b>
                          </be>
                          <cust key="id" clsId="FilterOid">36</cust>
                          <s key="cod"/>
                          <s key="desc"/>
                          <i key="index">7</i>
                          <l key="children" refId="4978" ln="0" eid="Framework.com.tagetik.trees.INode,framework"/>
                          <ref key="parent" refId="4733"/>
                        </be>
                        <be refId="4979" clsId="FilterNode">
                          <l key="dimensionOids" refId="4980" ln="0" eid="DimensionOid"/>
                          <l key="AdHocParamDimensionOids" refId="4981" ln="0" eid="DimensionOid"/>
                          <be key="data" refId="4982" clsId="FilterNodeData">
                            <ref key="filterNode" refId="4979"/>
                            <s key="dim">VOC_A01</s>
                            <i key="segmentLevel">0</i>
                            <ref key="segment" refId="22"/>
                            <be key="reportingFormula" refId="4983" clsId="ReportingFormula">
                              <b key="serverFormula">N</b>
                              <b key="formulaRule">S</b>
                              <s key="formula">Sum({30}:{36})</s>
                            </be>
                            <be key="dictionaryHeader" refId="4984" clsId="MultiDesc">
                              <a key="desc" refId="4985" ln="4" eid="SYS_STR">
                                <s>Total sales non op</s>
                                <s>Total sales non op</s>
                                <nl/>
                                <nl/>
                              </a>
                            </be>
                            <b key="placeHolder">S</b>
                            <ref key="weight" refId="23"/>
                            <be key="textMatchingCondition" refId="4986" clsId="TextMatchingCondition">
                              <ref key="op" refId="25"/>
                              <s key="val"/>
                            </be>
                            <ref key="change" refId="26"/>
                            <ref key="dataType" refId="27"/>
                            <b key="prevailingDataType">N</b>
                            <ref key="editability" refId="28"/>
                            <b key="signChange">N</b>
                            <b key="nativeSignChange">N</b>
                            <l key="nav" refId="4987" ln="0" eid="ScenarioModifierValue"/>
                            <i key="sco">0</i>
                            <b key="applyFiltersForForcedScenarioPeriodoMap">N</b>
                            <b key="lineSplit">N</b>
                            <b key="addRCRow">N</b>
                            <b key="complementary">N</b>
                            <ref key="periodicCalculation" refId="29"/>
                            <b key="breakLevelSubtotal">N</b>
                            <b key="alreadyDrilled">N</b>
                            <m key="nodeTypes" refId="4988" keid="SYS_STR" veid="EFReportingNodeType">
                              <key>
                                <s>36</s>
                              </key>
                              <val>
                                <ref refId="55"/>
                              </val>
                            </m>
                            <b key="multiSelection">N</b>
                          </be>
                          <cust key="id" clsId="FilterOid">37</cust>
                          <s key="cod"/>
                          <s key="desc"/>
                          <i key="index">8</i>
                          <l key="children" refId="4989" ln="0" eid="Framework.com.tagetik.trees.INode,framework"/>
                          <ref key="parent" refId="4733"/>
                        </be>
                        <be refId="4990" clsId="FilterNode">
                          <l key="dimensionOids" refId="4991" ln="0" eid="DimensionOid"/>
                          <l key="AdHocParamDimensionOids" refId="4992" ln="0" eid="DimensionOid"/>
                          <be key="data" refId="4993" clsId="FilterNodeData">
                            <ref key="filterNode" refId="4990"/>
                            <s key="dim">VOC_A01</s>
                            <i key="segmentLevel">0</i>
                            <ref key="segment" refId="22"/>
                            <b key="placeHolder">S</b>
                            <ref key="weight" refId="23"/>
                            <be key="textMatchingCondition" refId="4994" clsId="TextMatchingCondition">
                              <ref key="op" refId="25"/>
                              <s key="val"/>
                            </be>
                            <ref key="change" refId="26"/>
                            <ref key="dataType" refId="27"/>
                            <b key="prevailingDataType">N</b>
                            <ref key="editability" refId="28"/>
                            <b key="signChange">N</b>
                            <b key="nativeSignChange">N</b>
                            <l key="nav" refId="4995" ln="0" eid="ScenarioModifierValue"/>
                            <i key="sco">0</i>
                            <b key="applyFiltersForForcedScenarioPeriodoMap">N</b>
                            <b key="lineSplit">N</b>
                            <b key="addRCRow">N</b>
                            <b key="complementary">N</b>
                            <ref key="periodicCalculation" refId="29"/>
                            <b key="breakLevelSubtotal">N</b>
                            <b key="alreadyDrilled">N</b>
                            <m key="nodeTypes" refId="4996" keid="SYS_STR" veid="EFReportingNodeType">
                              <key>
                                <s>37</s>
                              </key>
                              <val>
                                <ref refId="55"/>
                              </val>
                            </m>
                            <b key="multiSelection">N</b>
                          </be>
                          <cust key="id" clsId="FilterOid">39</cust>
                          <s key="cod"/>
                          <s key="desc"/>
                          <i key="index">9</i>
                          <l key="children" refId="4997" ln="0" eid="Framework.com.tagetik.trees.INode,framework"/>
                          <ref key="parent" refId="4733"/>
                        </be>
                        <be refId="4998" clsId="FilterNode">
                          <l key="dimensionOids" refId="4999" ln="0" eid="DimensionOid"/>
                          <l key="AdHocParamDimensionOids" refId="5000" ln="0" eid="DimensionOid"/>
                          <be key="data" refId="5001" clsId="FilterNodeData">
                            <ref key="filterNode" refId="4998"/>
                            <s key="dim">VOC_A01</s>
                            <i key="segmentLevel">0</i>
                            <ref key="segment" refId="22"/>
                            <be key="dictionaryHeader" refId="5002" clsId="MultiDesc">
                              <a key="desc" refId="5003" ln="4" eid="SYS_STR">
                                <s>OTHER OPERATING INCOME</s>
                                <s>OTHER OPERATING INCOME</s>
                                <nl/>
                                <nl/>
                              </a>
                            </be>
                            <b key="placeHolder">S</b>
                            <ref key="weight" refId="23"/>
                            <be key="textMatchingCondition" refId="5004" clsId="TextMatchingCondition">
                              <ref key="op" refId="25"/>
                              <s key="val"/>
                            </be>
                            <ref key="change" refId="26"/>
                            <ref key="dataType" refId="27"/>
                            <b key="prevailingDataType">N</b>
                            <ref key="editability" refId="28"/>
                            <b key="signChange">N</b>
                            <b key="nativeSignChange">N</b>
                            <l key="nav" refId="5005" ln="0" eid="ScenarioModifierValue"/>
                            <i key="sco">0</i>
                            <b key="applyFiltersForForcedScenarioPeriodoMap">N</b>
                            <b key="lineSplit">N</b>
                            <b key="addRCRow">N</b>
                            <b key="complementary">N</b>
                            <ref key="periodicCalculation" refId="29"/>
                            <b key="breakLevelSubtotal">N</b>
                            <b key="alreadyDrilled">N</b>
                            <m key="nodeTypes" refId="5006" keid="SYS_STR" veid="EFReportingNodeType">
                              <key>
                                <s>37</s>
                              </key>
                              <val>
                                <ref refId="55"/>
                              </val>
                            </m>
                            <b key="multiSelection">N</b>
                          </be>
                          <cust key="id" clsId="FilterOid">38</cust>
                          <s key="cod"/>
                          <s key="desc"/>
                          <i key="index">10</i>
                          <l key="children" refId="5007" ln="0" eid="Framework.com.tagetik.trees.INode,framework"/>
                          <ref key="parent" refId="4733"/>
                        </be>
                        <be refId="5008" clsId="FilterNode">
                          <l key="dimensionOids" refId="5009" ln="1" eid="DimensionOid">
                            <cust clsId="DimensionOid">564F435F413031-45-33303630333530303032---</cust>
                          </l>
                          <l key="AdHocParamDimensionOids" refId="5010" ln="0" eid="DimensionOid"/>
                          <be key="data" refId="5011" clsId="FilterNodeData">
                            <ref key="filterNode" refId="5008"/>
                            <s key="dim">VOC_A01</s>
                            <i key="segmentLevel">0</i>
                            <ref key="segment" refId="22"/>
                            <b key="placeHolder">N</b>
                            <ref key="weight" refId="23"/>
                            <be key="textMatchingCondition" refId="5012" clsId="TextMatchingCondition">
                              <ref key="op" refId="25"/>
                              <s key="val"/>
                            </be>
                            <ref key="change" refId="26"/>
                            <ref key="dataType" refId="27"/>
                            <b key="prevailingDataType">N</b>
                            <ref key="editability" refId="28"/>
                            <b key="signChange">N</b>
                            <b key="nativeSignChange">N</b>
                            <l key="nav" refId="5013" ln="0" eid="ScenarioModifierValue"/>
                            <i key="sco">0</i>
                            <b key="applyFiltersForForcedScenarioPeriodoMap">N</b>
                            <b key="lineSplit">N</b>
                            <b key="addRCRow">N</b>
                            <b key="complementary">N</b>
                            <ref key="periodicCalculation" refId="53"/>
                            <b key="breakLevelSubtotal">N</b>
                            <b key="alreadyDrilled">N</b>
                            <m key="nodeTypes" refId="5014"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40</cust>
                          <s key="cod"/>
                          <s key="desc"/>
                          <i key="index">11</i>
                          <l key="children" refId="5015" ln="0" eid="Framework.com.tagetik.trees.INode,framework"/>
                          <ref key="parent" refId="4733"/>
                        </be>
                        <be refId="5016" clsId="FilterNode">
                          <l key="dimensionOids" refId="5017" ln="1" eid="DimensionOid">
                            <cust clsId="DimensionOid">564F435F413031-45-33303630333331303032---</cust>
                          </l>
                          <l key="AdHocParamDimensionOids" refId="5018" ln="0" eid="DimensionOid"/>
                          <be key="data" refId="5019" clsId="FilterNodeData">
                            <ref key="filterNode" refId="5016"/>
                            <s key="dim">VOC_A01</s>
                            <i key="segmentLevel">0</i>
                            <ref key="segment" refId="22"/>
                            <b key="placeHolder">N</b>
                            <ref key="weight" refId="23"/>
                            <be key="textMatchingCondition" refId="5020" clsId="TextMatchingCondition">
                              <ref key="op" refId="25"/>
                              <s key="val"/>
                            </be>
                            <ref key="change" refId="26"/>
                            <ref key="dataType" refId="27"/>
                            <b key="prevailingDataType">N</b>
                            <ref key="editability" refId="28"/>
                            <b key="signChange">N</b>
                            <b key="nativeSignChange">N</b>
                            <l key="nav" refId="5021" ln="0" eid="ScenarioModifierValue"/>
                            <i key="sco">0</i>
                            <b key="applyFiltersForForcedScenarioPeriodoMap">N</b>
                            <b key="lineSplit">N</b>
                            <b key="addRCRow">N</b>
                            <b key="complementary">N</b>
                            <ref key="periodicCalculation" refId="53"/>
                            <b key="breakLevelSubtotal">N</b>
                            <b key="alreadyDrilled">N</b>
                            <m key="nodeTypes" refId="5022"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41</cust>
                          <s key="cod"/>
                          <s key="desc"/>
                          <i key="index">12</i>
                          <l key="children" refId="5023" ln="0" eid="Framework.com.tagetik.trees.INode,framework"/>
                          <ref key="parent" refId="4733"/>
                        </be>
                        <be refId="5024" clsId="FilterNode">
                          <l key="dimensionOids" refId="5025" ln="1" eid="DimensionOid">
                            <cust clsId="DimensionOid">564F435F413031-45-33303630333230303032---</cust>
                          </l>
                          <l key="AdHocParamDimensionOids" refId="5026" ln="0" eid="DimensionOid"/>
                          <be key="data" refId="5027" clsId="FilterNodeData">
                            <ref key="filterNode" refId="5024"/>
                            <s key="dim">VOC_A01</s>
                            <i key="segmentLevel">0</i>
                            <ref key="segment" refId="22"/>
                            <b key="placeHolder">N</b>
                            <ref key="weight" refId="23"/>
                            <be key="textMatchingCondition" refId="5028" clsId="TextMatchingCondition">
                              <ref key="op" refId="25"/>
                              <s key="val"/>
                            </be>
                            <ref key="change" refId="26"/>
                            <ref key="dataType" refId="27"/>
                            <b key="prevailingDataType">N</b>
                            <ref key="editability" refId="28"/>
                            <b key="signChange">N</b>
                            <b key="nativeSignChange">N</b>
                            <l key="nav" refId="5029" ln="0" eid="ScenarioModifierValue"/>
                            <i key="sco">0</i>
                            <b key="applyFiltersForForcedScenarioPeriodoMap">N</b>
                            <b key="lineSplit">N</b>
                            <b key="addRCRow">N</b>
                            <b key="complementary">N</b>
                            <ref key="periodicCalculation" refId="53"/>
                            <b key="breakLevelSubtotal">N</b>
                            <b key="alreadyDrilled">N</b>
                            <m key="nodeTypes" refId="5030"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42</cust>
                          <s key="cod"/>
                          <s key="desc"/>
                          <i key="index">13</i>
                          <l key="children" refId="5031" ln="0" eid="Framework.com.tagetik.trees.INode,framework"/>
                          <ref key="parent" refId="4733"/>
                        </be>
                        <be refId="5032" clsId="FilterNode">
                          <l key="dimensionOids" refId="5033" ln="1" eid="DimensionOid">
                            <cust clsId="DimensionOid">564F435F413031-45-33303630333130303032---</cust>
                          </l>
                          <l key="AdHocParamDimensionOids" refId="5034" ln="0" eid="DimensionOid"/>
                          <be key="data" refId="5035" clsId="FilterNodeData">
                            <ref key="filterNode" refId="5032"/>
                            <s key="dim">VOC_A01</s>
                            <i key="segmentLevel">0</i>
                            <ref key="segment" refId="22"/>
                            <b key="placeHolder">N</b>
                            <ref key="weight" refId="23"/>
                            <be key="textMatchingCondition" refId="5036" clsId="TextMatchingCondition">
                              <ref key="op" refId="25"/>
                              <s key="val"/>
                            </be>
                            <ref key="change" refId="26"/>
                            <ref key="dataType" refId="27"/>
                            <b key="prevailingDataType">N</b>
                            <ref key="editability" refId="28"/>
                            <b key="signChange">N</b>
                            <b key="nativeSignChange">N</b>
                            <l key="nav" refId="5037" ln="0" eid="ScenarioModifierValue"/>
                            <i key="sco">0</i>
                            <b key="applyFiltersForForcedScenarioPeriodoMap">N</b>
                            <b key="lineSplit">N</b>
                            <b key="addRCRow">N</b>
                            <b key="complementary">N</b>
                            <ref key="periodicCalculation" refId="53"/>
                            <b key="breakLevelSubtotal">N</b>
                            <b key="alreadyDrilled">N</b>
                            <m key="nodeTypes" refId="5038"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43</cust>
                          <s key="cod"/>
                          <s key="desc"/>
                          <i key="index">14</i>
                          <l key="children" refId="5039" ln="0" eid="Framework.com.tagetik.trees.INode,framework"/>
                          <ref key="parent" refId="4733"/>
                        </be>
                        <be refId="5040" clsId="FilterNode">
                          <l key="dimensionOids" refId="5041" ln="1" eid="DimensionOid">
                            <cust clsId="DimensionOid">564F435F413031-45-33303630333330303032---</cust>
                          </l>
                          <l key="AdHocParamDimensionOids" refId="5042" ln="0" eid="DimensionOid"/>
                          <be key="data" refId="5043" clsId="FilterNodeData">
                            <ref key="filterNode" refId="5040"/>
                            <s key="dim">VOC_A01</s>
                            <i key="segmentLevel">0</i>
                            <ref key="segment" refId="22"/>
                            <b key="placeHolder">N</b>
                            <ref key="weight" refId="23"/>
                            <be key="textMatchingCondition" refId="5044" clsId="TextMatchingCondition">
                              <ref key="op" refId="25"/>
                              <s key="val"/>
                            </be>
                            <ref key="change" refId="26"/>
                            <ref key="dataType" refId="27"/>
                            <b key="prevailingDataType">N</b>
                            <ref key="editability" refId="28"/>
                            <b key="signChange">N</b>
                            <b key="nativeSignChange">N</b>
                            <l key="nav" refId="5045" ln="0" eid="ScenarioModifierValue"/>
                            <i key="sco">0</i>
                            <b key="applyFiltersForForcedScenarioPeriodoMap">N</b>
                            <b key="lineSplit">N</b>
                            <b key="addRCRow">N</b>
                            <b key="complementary">N</b>
                            <ref key="periodicCalculation" refId="53"/>
                            <b key="breakLevelSubtotal">N</b>
                            <b key="alreadyDrilled">N</b>
                            <m key="nodeTypes" refId="5046" keid="SYS_STR" veid="EFReportingNodeType">
                              <key>
                                <s>564F435F413031-45-33303630333330303032---</s>
                              </key>
                              <val>
                                <ref refId="55"/>
                              </val>
                              <key>
                                <s>564F435F413031-45-33303630333530303032---</s>
                              </key>
                              <val>
                                <ref refId="55"/>
                              </val>
                              <key>
                                <s>564F435F413031-45-33303630333230303032---</s>
                              </key>
                              <val>
                                <ref refId="55"/>
                              </val>
                              <key>
                                <s>564F435F413031-45-33303630333331303032---</s>
                              </key>
                              <val>
                                <ref refId="55"/>
                              </val>
                              <key>
                                <s>564F435F413031-45-33303630333130303032---</s>
                              </key>
                              <val>
                                <ref refId="55"/>
                              </val>
                            </m>
                            <b key="multiSelection">N</b>
                          </be>
                          <cust key="id" clsId="FilterOid">44</cust>
                          <s key="cod"/>
                          <s key="desc"/>
                          <i key="index">15</i>
                          <l key="children" refId="5047" ln="0" eid="Framework.com.tagetik.trees.INode,framework"/>
                          <ref key="parent" refId="4733"/>
                        </be>
                        <be refId="5048" clsId="FilterNode">
                          <l key="dimensionOids" refId="5049" ln="0" eid="DimensionOid"/>
                          <l key="AdHocParamDimensionOids" refId="5050" ln="0" eid="DimensionOid"/>
                          <be key="data" refId="5051" clsId="FilterNodeData">
                            <ref key="filterNode" refId="5048"/>
                            <s key="dim">VOC_A01</s>
                            <i key="segmentLevel">0</i>
                            <ref key="segment" refId="22"/>
                            <be key="reportingFormula" refId="5052" clsId="ReportingFormula">
                              <b key="serverFormula">N</b>
                              <b key="formulaRule">S</b>
                              <s key="formula">Sum({40}:{44})</s>
                            </be>
                            <be key="dictionaryHeader" refId="5053" clsId="MultiDesc">
                              <a key="desc" refId="5054" ln="4" eid="SYS_STR">
                                <s>Net book gains other operating Income</s>
                                <s>Net book gains other operating Income</s>
                                <nl/>
                                <nl/>
                              </a>
                            </be>
                            <b key="placeHolder">S</b>
                            <ref key="weight" refId="23"/>
                            <be key="textMatchingCondition" refId="5055" clsId="TextMatchingCondition">
                              <ref key="op" refId="25"/>
                              <s key="val"/>
                            </be>
                            <ref key="change" refId="26"/>
                            <ref key="dataType" refId="27"/>
                            <b key="prevailingDataType">N</b>
                            <ref key="editability" refId="28"/>
                            <b key="signChange">N</b>
                            <b key="nativeSignChange">N</b>
                            <l key="nav" refId="5056" ln="0" eid="ScenarioModifierValue"/>
                            <i key="sco">0</i>
                            <b key="applyFiltersForForcedScenarioPeriodoMap">N</b>
                            <b key="lineSplit">N</b>
                            <b key="addRCRow">N</b>
                            <b key="complementary">N</b>
                            <ref key="periodicCalculation" refId="29"/>
                            <b key="breakLevelSubtotal">N</b>
                            <b key="alreadyDrilled">N</b>
                            <m key="nodeTypes" refId="5057" keid="SYS_STR" veid="EFReportingNodeType">
                              <key>
                                <s>44</s>
                              </key>
                              <val>
                                <ref refId="55"/>
                              </val>
                            </m>
                            <b key="multiSelection">N</b>
                          </be>
                          <cust key="id" clsId="FilterOid">45</cust>
                          <s key="cod"/>
                          <s key="desc"/>
                          <i key="index">16</i>
                          <l key="children" refId="5058" ln="0" eid="Framework.com.tagetik.trees.INode,framework"/>
                          <ref key="parent" refId="4733"/>
                        </be>
                        <be refId="5059" clsId="FilterNode">
                          <l key="dimensionOids" refId="5060" ln="1" eid="DimensionOid">
                            <cust clsId="DimensionOid">564F435F413031-45-33303630353130303032---</cust>
                          </l>
                          <l key="AdHocParamDimensionOids" refId="5061" ln="0" eid="DimensionOid"/>
                          <be key="data" refId="5062" clsId="FilterNodeData">
                            <ref key="filterNode" refId="5059"/>
                            <s key="dim">VOC_A01</s>
                            <i key="segmentLevel">0</i>
                            <ref key="segment" refId="22"/>
                            <b key="placeHolder">N</b>
                            <ref key="weight" refId="23"/>
                            <be key="textMatchingCondition" refId="5063" clsId="TextMatchingCondition">
                              <ref key="op" refId="25"/>
                              <s key="val"/>
                            </be>
                            <ref key="change" refId="26"/>
                            <ref key="dataType" refId="27"/>
                            <b key="prevailingDataType">N</b>
                            <ref key="editability" refId="28"/>
                            <b key="signChange">N</b>
                            <b key="nativeSignChange">N</b>
                            <l key="nav" refId="5064" ln="0" eid="ScenarioModifierValue"/>
                            <i key="sco">0</i>
                            <b key="applyFiltersForForcedScenarioPeriodoMap">N</b>
                            <b key="lineSplit">N</b>
                            <b key="addRCRow">N</b>
                            <b key="complementary">N</b>
                            <ref key="periodicCalculation" refId="53"/>
                            <b key="breakLevelSubtotal">N</b>
                            <b key="alreadyDrilled">N</b>
                            <m key="nodeTypes" refId="5065"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48</cust>
                          <s key="cod"/>
                          <s key="desc"/>
                          <i key="index">17</i>
                          <l key="children" refId="5066" ln="0" eid="Framework.com.tagetik.trees.INode,framework"/>
                          <ref key="parent" refId="4733"/>
                        </be>
                        <be refId="5067" clsId="FilterNode">
                          <l key="dimensionOids" refId="5068" ln="1" eid="DimensionOid">
                            <cust clsId="DimensionOid">564F435F413031-45-33303630343131303032---</cust>
                          </l>
                          <l key="AdHocParamDimensionOids" refId="5069" ln="0" eid="DimensionOid"/>
                          <be key="data" refId="5070" clsId="FilterNodeData">
                            <ref key="filterNode" refId="5067"/>
                            <s key="dim">VOC_A01</s>
                            <i key="segmentLevel">0</i>
                            <ref key="segment" refId="22"/>
                            <b key="placeHolder">N</b>
                            <ref key="weight" refId="23"/>
                            <be key="textMatchingCondition" refId="5071" clsId="TextMatchingCondition">
                              <ref key="op" refId="25"/>
                              <s key="val"/>
                            </be>
                            <ref key="change" refId="26"/>
                            <ref key="dataType" refId="27"/>
                            <b key="prevailingDataType">N</b>
                            <ref key="editability" refId="28"/>
                            <b key="signChange">N</b>
                            <b key="nativeSignChange">N</b>
                            <l key="nav" refId="5072" ln="0" eid="ScenarioModifierValue"/>
                            <i key="sco">0</i>
                            <b key="applyFiltersForForcedScenarioPeriodoMap">N</b>
                            <b key="lineSplit">N</b>
                            <b key="addRCRow">N</b>
                            <b key="complementary">N</b>
                            <ref key="periodicCalculation" refId="53"/>
                            <b key="breakLevelSubtotal">N</b>
                            <b key="alreadyDrilled">N</b>
                            <m key="nodeTypes" refId="5073"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49</cust>
                          <s key="cod"/>
                          <s key="desc"/>
                          <i key="index">18</i>
                          <l key="children" refId="5074" ln="0" eid="Framework.com.tagetik.trees.INode,framework"/>
                          <ref key="parent" refId="4733"/>
                        </be>
                        <be refId="5075" clsId="FilterNode">
                          <l key="dimensionOids" refId="5076" ln="1" eid="DimensionOid">
                            <cust clsId="DimensionOid">564F435F413031-45-33303630353230303032---</cust>
                          </l>
                          <l key="AdHocParamDimensionOids" refId="5077" ln="0" eid="DimensionOid"/>
                          <be key="data" refId="5078" clsId="FilterNodeData">
                            <ref key="filterNode" refId="5075"/>
                            <s key="dim">VOC_A01</s>
                            <i key="segmentLevel">0</i>
                            <ref key="segment" refId="22"/>
                            <b key="placeHolder">N</b>
                            <ref key="weight" refId="23"/>
                            <be key="textMatchingCondition" refId="5079" clsId="TextMatchingCondition">
                              <ref key="op" refId="25"/>
                              <s key="val"/>
                            </be>
                            <ref key="change" refId="26"/>
                            <ref key="dataType" refId="27"/>
                            <b key="prevailingDataType">N</b>
                            <ref key="editability" refId="28"/>
                            <b key="signChange">N</b>
                            <b key="nativeSignChange">N</b>
                            <l key="nav" refId="5080" ln="0" eid="ScenarioModifierValue"/>
                            <i key="sco">0</i>
                            <b key="applyFiltersForForcedScenarioPeriodoMap">N</b>
                            <b key="lineSplit">N</b>
                            <b key="addRCRow">N</b>
                            <b key="complementary">N</b>
                            <ref key="periodicCalculation" refId="53"/>
                            <b key="breakLevelSubtotal">N</b>
                            <b key="alreadyDrilled">N</b>
                            <m key="nodeTypes" refId="5081"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50</cust>
                          <s key="cod"/>
                          <s key="desc"/>
                          <i key="index">19</i>
                          <l key="children" refId="5082" ln="0" eid="Framework.com.tagetik.trees.INode,framework"/>
                          <ref key="parent" refId="4733"/>
                        </be>
                        <be refId="5083" clsId="FilterNode">
                          <l key="dimensionOids" refId="5084" ln="1" eid="DimensionOid">
                            <cust clsId="DimensionOid">564F435F413031-45-33303630353330303032---</cust>
                          </l>
                          <l key="AdHocParamDimensionOids" refId="5085" ln="0" eid="DimensionOid"/>
                          <be key="data" refId="5086" clsId="FilterNodeData">
                            <ref key="filterNode" refId="5083"/>
                            <s key="dim">VOC_A01</s>
                            <i key="segmentLevel">0</i>
                            <ref key="segment" refId="22"/>
                            <b key="placeHolder">N</b>
                            <ref key="weight" refId="23"/>
                            <be key="textMatchingCondition" refId="5087" clsId="TextMatchingCondition">
                              <ref key="op" refId="25"/>
                              <s key="val"/>
                            </be>
                            <ref key="change" refId="26"/>
                            <ref key="dataType" refId="27"/>
                            <b key="prevailingDataType">N</b>
                            <ref key="editability" refId="28"/>
                            <b key="signChange">N</b>
                            <b key="nativeSignChange">N</b>
                            <l key="nav" refId="5088" ln="0" eid="ScenarioModifierValue"/>
                            <i key="sco">0</i>
                            <b key="applyFiltersForForcedScenarioPeriodoMap">N</b>
                            <b key="lineSplit">N</b>
                            <b key="addRCRow">N</b>
                            <b key="complementary">N</b>
                            <ref key="periodicCalculation" refId="53"/>
                            <b key="breakLevelSubtotal">N</b>
                            <b key="alreadyDrilled">N</b>
                            <m key="nodeTypes" refId="5089"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51</cust>
                          <s key="cod"/>
                          <s key="desc"/>
                          <i key="index">20</i>
                          <l key="children" refId="5090" ln="0" eid="Framework.com.tagetik.trees.INode,framework"/>
                          <ref key="parent" refId="4733"/>
                        </be>
                        <be refId="5091" clsId="FilterNode">
                          <l key="dimensionOids" refId="5092" ln="1" eid="DimensionOid">
                            <cust clsId="DimensionOid">564F435F413031-45-33303630353630303032---</cust>
                          </l>
                          <l key="AdHocParamDimensionOids" refId="5093" ln="0" eid="DimensionOid"/>
                          <be key="data" refId="5094" clsId="FilterNodeData">
                            <ref key="filterNode" refId="5091"/>
                            <s key="dim">VOC_A01</s>
                            <i key="segmentLevel">0</i>
                            <ref key="segment" refId="22"/>
                            <b key="placeHolder">N</b>
                            <ref key="weight" refId="23"/>
                            <be key="textMatchingCondition" refId="5095" clsId="TextMatchingCondition">
                              <ref key="op" refId="25"/>
                              <s key="val"/>
                            </be>
                            <ref key="change" refId="26"/>
                            <ref key="dataType" refId="27"/>
                            <b key="prevailingDataType">N</b>
                            <ref key="editability" refId="28"/>
                            <b key="signChange">N</b>
                            <b key="nativeSignChange">N</b>
                            <l key="nav" refId="5096" ln="0" eid="ScenarioModifierValue"/>
                            <i key="sco">0</i>
                            <b key="applyFiltersForForcedScenarioPeriodoMap">N</b>
                            <b key="lineSplit">N</b>
                            <b key="addRCRow">N</b>
                            <b key="complementary">N</b>
                            <ref key="periodicCalculation" refId="53"/>
                            <b key="breakLevelSubtotal">N</b>
                            <b key="alreadyDrilled">N</b>
                            <m key="nodeTypes" refId="5097"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52</cust>
                          <s key="cod"/>
                          <s key="desc"/>
                          <i key="index">21</i>
                          <l key="children" refId="5098" ln="0" eid="Framework.com.tagetik.trees.INode,framework"/>
                          <ref key="parent" refId="4733"/>
                        </be>
                        <be refId="5099" clsId="FilterNode">
                          <l key="dimensionOids" refId="5100" ln="1" eid="DimensionOid">
                            <cust clsId="DimensionOid">564F435F413031-45-33303630353730303032---</cust>
                          </l>
                          <l key="AdHocParamDimensionOids" refId="5101" ln="0" eid="DimensionOid"/>
                          <be key="data" refId="5102" clsId="FilterNodeData">
                            <ref key="filterNode" refId="5099"/>
                            <s key="dim">VOC_A01</s>
                            <i key="segmentLevel">0</i>
                            <ref key="segment" refId="22"/>
                            <b key="placeHolder">N</b>
                            <ref key="weight" refId="23"/>
                            <be key="textMatchingCondition" refId="5103" clsId="TextMatchingCondition">
                              <ref key="op" refId="25"/>
                              <s key="val"/>
                            </be>
                            <ref key="change" refId="26"/>
                            <ref key="dataType" refId="27"/>
                            <b key="prevailingDataType">N</b>
                            <ref key="editability" refId="28"/>
                            <b key="signChange">N</b>
                            <b key="nativeSignChange">N</b>
                            <l key="nav" refId="5104" ln="0" eid="ScenarioModifierValue"/>
                            <i key="sco">0</i>
                            <b key="applyFiltersForForcedScenarioPeriodoMap">N</b>
                            <b key="lineSplit">N</b>
                            <b key="addRCRow">N</b>
                            <b key="complementary">N</b>
                            <ref key="periodicCalculation" refId="53"/>
                            <b key="breakLevelSubtotal">N</b>
                            <b key="alreadyDrilled">N</b>
                            <m key="nodeTypes" refId="5105" keid="SYS_STR" veid="EFReportingNodeType">
                              <key>
                                <s>564F435F413031-45-33303630343131303032---</s>
                              </key>
                              <val>
                                <ref refId="55"/>
                              </val>
                              <key>
                                <s>564F435F413031-45-33303630353630303032---</s>
                              </key>
                              <val>
                                <ref refId="55"/>
                              </val>
                              <key>
                                <s>564F435F413031-45-33303630353330303032---</s>
                              </key>
                              <val>
                                <ref refId="55"/>
                              </val>
                              <key>
                                <s>564F435F413031-45-33303630353230303032---</s>
                              </key>
                              <val>
                                <ref refId="55"/>
                              </val>
                              <key>
                                <s>564F435F413031-45-33303630353730303032---</s>
                              </key>
                              <val>
                                <ref refId="55"/>
                              </val>
                              <key>
                                <s>564F435F413031-45-33303630353130303032---</s>
                              </key>
                              <val>
                                <ref refId="55"/>
                              </val>
                            </m>
                            <b key="multiSelection">N</b>
                          </be>
                          <cust key="id" clsId="FilterOid">53</cust>
                          <s key="cod"/>
                          <s key="desc"/>
                          <i key="index">22</i>
                          <l key="children" refId="5106" ln="0" eid="Framework.com.tagetik.trees.INode,framework"/>
                          <ref key="parent" refId="4733"/>
                        </be>
                        <be refId="5107" clsId="FilterNode">
                          <l key="dimensionOids" refId="5108" ln="1" eid="DimensionOid">
                            <cust clsId="DimensionOid">564F435F413031-45-33303630363134303032---</cust>
                          </l>
                          <l key="AdHocParamDimensionOids" refId="5109" ln="0" eid="DimensionOid"/>
                          <be key="data" refId="5110" clsId="FilterNodeData">
                            <ref key="filterNode" refId="5107"/>
                            <s key="dim">VOC_A01</s>
                            <i key="segmentLevel">0</i>
                            <ref key="segment" refId="22"/>
                            <b key="placeHolder">N</b>
                            <ref key="weight" refId="23"/>
                            <be key="textMatchingCondition" refId="5111" clsId="TextMatchingCondition">
                              <ref key="op" refId="25"/>
                              <s key="val"/>
                            </be>
                            <ref key="change" refId="26"/>
                            <ref key="dataType" refId="27"/>
                            <b key="prevailingDataType">N</b>
                            <ref key="editability" refId="28"/>
                            <b key="signChange">N</b>
                            <b key="nativeSignChange">N</b>
                            <l key="nav" refId="5112" ln="0" eid="ScenarioModifierValue"/>
                            <i key="sco">0</i>
                            <b key="applyFiltersForForcedScenarioPeriodoMap">N</b>
                            <b key="lineSplit">N</b>
                            <b key="addRCRow">N</b>
                            <b key="complementary">N</b>
                            <ref key="periodicCalculation" refId="53"/>
                            <b key="breakLevelSubtotal">N</b>
                            <b key="alreadyDrilled">N</b>
                            <m key="nodeTypes" refId="5113" keid="SYS_STR" veid="EFReportingNodeType">
                              <key>
                                <s>564F435F413031-45-33303630363134303032---</s>
                              </key>
                              <val>
                                <ref refId="55"/>
                              </val>
                            </m>
                            <b key="multiSelection">N</b>
                          </be>
                          <cust key="id" clsId="FilterOid">61</cust>
                          <s key="cod"/>
                          <s key="desc"/>
                          <i key="index">23</i>
                          <l key="children" refId="5114" ln="0" eid="Framework.com.tagetik.trees.INode,framework"/>
                          <ref key="parent" refId="4733"/>
                        </be>
                        <be refId="5115" clsId="FilterNode">
                          <l key="dimensionOids" refId="5116" ln="1" eid="DimensionOid">
                            <cust clsId="DimensionOid">564F435F413031-45-33303630363234303032---</cust>
                          </l>
                          <l key="AdHocParamDimensionOids" refId="5117" ln="0" eid="DimensionOid"/>
                          <be key="data" refId="5118" clsId="FilterNodeData">
                            <ref key="filterNode" refId="5115"/>
                            <s key="dim">VOC_A01</s>
                            <i key="segmentLevel">0</i>
                            <ref key="segment" refId="22"/>
                            <b key="placeHolder">N</b>
                            <ref key="weight" refId="23"/>
                            <be key="textMatchingCondition" refId="5119" clsId="TextMatchingCondition">
                              <ref key="op" refId="25"/>
                              <s key="val"/>
                            </be>
                            <ref key="change" refId="26"/>
                            <ref key="dataType" refId="27"/>
                            <b key="prevailingDataType">N</b>
                            <ref key="editability" refId="28"/>
                            <b key="signChange">N</b>
                            <b key="nativeSignChange">N</b>
                            <l key="nav" refId="5120" ln="0" eid="ScenarioModifierValue"/>
                            <i key="sco">0</i>
                            <b key="applyFiltersForForcedScenarioPeriodoMap">N</b>
                            <b key="lineSplit">N</b>
                            <b key="addRCRow">N</b>
                            <b key="complementary">N</b>
                            <ref key="periodicCalculation" refId="53"/>
                            <b key="breakLevelSubtotal">N</b>
                            <b key="alreadyDrilled">N</b>
                            <m key="nodeTypes" refId="5121" keid="SYS_STR" veid="EFReportingNodeType">
                              <key>
                                <s>564F435F413031-45-33303630363234303032---</s>
                              </key>
                              <val>
                                <ref refId="55"/>
                              </val>
                            </m>
                            <b key="multiSelection">N</b>
                          </be>
                          <cust key="id" clsId="FilterOid">62</cust>
                          <s key="cod"/>
                          <s key="desc"/>
                          <i key="index">24</i>
                          <l key="children" refId="5122" ln="0" eid="Framework.com.tagetik.trees.INode,framework"/>
                          <ref key="parent" refId="4733"/>
                        </be>
                        <be refId="5123" clsId="FilterNode">
                          <l key="dimensionOids" refId="5124" ln="0" eid="DimensionOid"/>
                          <l key="AdHocParamDimensionOids" refId="5125" ln="0" eid="DimensionOid"/>
                          <be key="data" refId="5126" clsId="FilterNodeData">
                            <ref key="filterNode" refId="5123"/>
                            <s key="dim">VOC_A01</s>
                            <i key="segmentLevel">0</i>
                            <ref key="segment" refId="22"/>
                            <be key="reportingFormula" refId="5127" clsId="ReportingFormula">
                              <b key="serverFormula">N</b>
                              <b key="formulaRule">S</b>
                              <s key="formula">Sum({48}:{62})</s>
                            </be>
                            <be key="dictionaryHeader" refId="5128" clsId="MultiDesc">
                              <a key="desc" refId="5129" ln="4" eid="SYS_STR">
                                <s>FV Adjustment Deriv. Other operating Income</s>
                                <s>FV Adjustment Deriv. Other operating Income</s>
                                <nl/>
                                <nl/>
                              </a>
                            </be>
                            <b key="placeHolder">S</b>
                            <ref key="weight" refId="23"/>
                            <be key="textMatchingCondition" refId="5130" clsId="TextMatchingCondition">
                              <ref key="op" refId="25"/>
                              <s key="val"/>
                            </be>
                            <ref key="change" refId="26"/>
                            <ref key="dataType" refId="27"/>
                            <b key="prevailingDataType">N</b>
                            <ref key="editability" refId="28"/>
                            <b key="signChange">N</b>
                            <b key="nativeSignChange">N</b>
                            <l key="nav" refId="5131" ln="0" eid="ScenarioModifierValue"/>
                            <i key="sco">0</i>
                            <b key="applyFiltersForForcedScenarioPeriodoMap">N</b>
                            <b key="lineSplit">N</b>
                            <b key="addRCRow">N</b>
                            <b key="complementary">N</b>
                            <ref key="periodicCalculation" refId="29"/>
                            <b key="breakLevelSubtotal">N</b>
                            <b key="alreadyDrilled">N</b>
                            <m key="nodeTypes" refId="5132" keid="SYS_STR" veid="EFReportingNodeType">
                              <key>
                                <s>53</s>
                              </key>
                              <val>
                                <ref refId="55"/>
                              </val>
                            </m>
                            <b key="multiSelection">N</b>
                          </be>
                          <cust key="id" clsId="FilterOid">54</cust>
                          <s key="cod"/>
                          <s key="desc"/>
                          <i key="index">25</i>
                          <l key="children" refId="5133" ln="0" eid="Framework.com.tagetik.trees.INode,framework"/>
                          <ref key="parent" refId="4733"/>
                        </be>
                        <be refId="5134" clsId="FilterNode">
                          <l key="dimensionOids" refId="5135" ln="1" eid="DimensionOid">
                            <cust clsId="DimensionOid">564F435F413031-45-33303630313130303032---</cust>
                          </l>
                          <l key="AdHocParamDimensionOids" refId="5136" ln="0" eid="DimensionOid"/>
                          <be key="data" refId="5137" clsId="FilterNodeData">
                            <ref key="filterNode" refId="5134"/>
                            <s key="dim">VOC_A01</s>
                            <i key="segmentLevel">0</i>
                            <ref key="segment" refId="22"/>
                            <b key="placeHolder">N</b>
                            <ref key="weight" refId="23"/>
                            <be key="textMatchingCondition" refId="5138" clsId="TextMatchingCondition">
                              <ref key="op" refId="25"/>
                              <s key="val"/>
                            </be>
                            <ref key="change" refId="26"/>
                            <ref key="dataType" refId="27"/>
                            <b key="prevailingDataType">N</b>
                            <ref key="editability" refId="28"/>
                            <b key="signChange">N</b>
                            <b key="nativeSignChange">N</b>
                            <l key="nav" refId="5139" ln="0" eid="ScenarioModifierValue"/>
                            <i key="sco">0</i>
                            <b key="applyFiltersForForcedScenarioPeriodoMap">N</b>
                            <b key="lineSplit">N</b>
                            <b key="addRCRow">N</b>
                            <b key="complementary">N</b>
                            <ref key="periodicCalculation" refId="53"/>
                            <b key="breakLevelSubtotal">N</b>
                            <b key="alreadyDrilled">N</b>
                            <m key="nodeTypes" refId="5140"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55</cust>
                          <s key="cod"/>
                          <s key="desc"/>
                          <i key="index">26</i>
                          <l key="children" refId="5141" ln="0" eid="Framework.com.tagetik.trees.INode,framework"/>
                          <ref key="parent" refId="4733"/>
                        </be>
                        <be refId="5142" clsId="FilterNode">
                          <l key="dimensionOids" refId="5143" ln="1" eid="DimensionOid">
                            <cust clsId="DimensionOid">564F435F413031-45-33303630313230303032---</cust>
                          </l>
                          <l key="AdHocParamDimensionOids" refId="5144" ln="0" eid="DimensionOid"/>
                          <be key="data" refId="5145" clsId="FilterNodeData">
                            <ref key="filterNode" refId="5142"/>
                            <s key="dim">VOC_A01</s>
                            <i key="segmentLevel">0</i>
                            <ref key="segment" refId="22"/>
                            <b key="placeHolder">N</b>
                            <ref key="weight" refId="23"/>
                            <be key="textMatchingCondition" refId="5146" clsId="TextMatchingCondition">
                              <ref key="op" refId="25"/>
                              <s key="val"/>
                            </be>
                            <ref key="change" refId="26"/>
                            <ref key="dataType" refId="27"/>
                            <b key="prevailingDataType">N</b>
                            <ref key="editability" refId="28"/>
                            <b key="signChange">N</b>
                            <b key="nativeSignChange">N</b>
                            <l key="nav" refId="5147" ln="0" eid="ScenarioModifierValue"/>
                            <i key="sco">0</i>
                            <b key="applyFiltersForForcedScenarioPeriodoMap">N</b>
                            <b key="lineSplit">N</b>
                            <b key="addRCRow">N</b>
                            <b key="complementary">N</b>
                            <ref key="periodicCalculation" refId="53"/>
                            <b key="breakLevelSubtotal">N</b>
                            <b key="alreadyDrilled">N</b>
                            <m key="nodeTypes" refId="5148"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56</cust>
                          <s key="cod"/>
                          <s key="desc"/>
                          <i key="index">27</i>
                          <l key="children" refId="5149" ln="0" eid="Framework.com.tagetik.trees.INode,framework"/>
                          <ref key="parent" refId="4733"/>
                        </be>
                        <be refId="5150" clsId="FilterNode">
                          <l key="dimensionOids" refId="5151" ln="1" eid="DimensionOid">
                            <cust clsId="DimensionOid">564F435F413031-45-33303630313330303032---</cust>
                          </l>
                          <l key="AdHocParamDimensionOids" refId="5152" ln="0" eid="DimensionOid"/>
                          <be key="data" refId="5153" clsId="FilterNodeData">
                            <ref key="filterNode" refId="5150"/>
                            <s key="dim">VOC_A01</s>
                            <i key="segmentLevel">0</i>
                            <ref key="segment" refId="22"/>
                            <b key="placeHolder">N</b>
                            <ref key="weight" refId="23"/>
                            <be key="textMatchingCondition" refId="5154" clsId="TextMatchingCondition">
                              <ref key="op" refId="25"/>
                              <s key="val"/>
                            </be>
                            <ref key="change" refId="26"/>
                            <ref key="dataType" refId="27"/>
                            <b key="prevailingDataType">N</b>
                            <ref key="editability" refId="28"/>
                            <b key="signChange">N</b>
                            <b key="nativeSignChange">N</b>
                            <l key="nav" refId="5155" ln="0" eid="ScenarioModifierValue"/>
                            <i key="sco">0</i>
                            <b key="applyFiltersForForcedScenarioPeriodoMap">N</b>
                            <b key="lineSplit">N</b>
                            <b key="addRCRow">N</b>
                            <b key="complementary">N</b>
                            <ref key="periodicCalculation" refId="53"/>
                            <b key="breakLevelSubtotal">N</b>
                            <b key="alreadyDrilled">N</b>
                            <m key="nodeTypes" refId="5156"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57</cust>
                          <s key="cod"/>
                          <s key="desc"/>
                          <i key="index">28</i>
                          <l key="children" refId="5157" ln="0" eid="Framework.com.tagetik.trees.INode,framework"/>
                          <ref key="parent" refId="4733"/>
                        </be>
                        <be refId="5158" clsId="FilterNode">
                          <l key="dimensionOids" refId="5159" ln="1" eid="DimensionOid">
                            <cust clsId="DimensionOid">564F435F413031-45-33303630313430303032---</cust>
                          </l>
                          <l key="AdHocParamDimensionOids" refId="5160" ln="0" eid="DimensionOid"/>
                          <be key="data" refId="5161" clsId="FilterNodeData">
                            <ref key="filterNode" refId="5158"/>
                            <s key="dim">VOC_A01</s>
                            <i key="segmentLevel">0</i>
                            <ref key="segment" refId="22"/>
                            <b key="placeHolder">N</b>
                            <ref key="weight" refId="23"/>
                            <be key="textMatchingCondition" refId="5162" clsId="TextMatchingCondition">
                              <ref key="op" refId="25"/>
                              <s key="val"/>
                            </be>
                            <ref key="change" refId="26"/>
                            <ref key="dataType" refId="27"/>
                            <b key="prevailingDataType">N</b>
                            <ref key="editability" refId="28"/>
                            <b key="signChange">N</b>
                            <b key="nativeSignChange">N</b>
                            <l key="nav" refId="5163" ln="0" eid="ScenarioModifierValue"/>
                            <i key="sco">0</i>
                            <b key="applyFiltersForForcedScenarioPeriodoMap">N</b>
                            <b key="lineSplit">N</b>
                            <b key="addRCRow">N</b>
                            <b key="complementary">N</b>
                            <ref key="periodicCalculation" refId="53"/>
                            <b key="breakLevelSubtotal">N</b>
                            <b key="alreadyDrilled">N</b>
                            <m key="nodeTypes" refId="5164"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58</cust>
                          <s key="cod"/>
                          <s key="desc"/>
                          <i key="index">29</i>
                          <l key="children" refId="5165" ln="0" eid="Framework.com.tagetik.trees.INode,framework"/>
                          <ref key="parent" refId="4733"/>
                        </be>
                        <be refId="5166" clsId="FilterNode">
                          <l key="dimensionOids" refId="5167" ln="1" eid="DimensionOid">
                            <cust clsId="DimensionOid">564F435F413031-45-33303630313530303032---</cust>
                          </l>
                          <l key="AdHocParamDimensionOids" refId="5168" ln="0" eid="DimensionOid"/>
                          <be key="data" refId="5169" clsId="FilterNodeData">
                            <ref key="filterNode" refId="5166"/>
                            <s key="dim">VOC_A01</s>
                            <i key="segmentLevel">0</i>
                            <ref key="segment" refId="22"/>
                            <b key="placeHolder">N</b>
                            <ref key="weight" refId="23"/>
                            <be key="textMatchingCondition" refId="5170" clsId="TextMatchingCondition">
                              <ref key="op" refId="25"/>
                              <s key="val"/>
                            </be>
                            <ref key="change" refId="26"/>
                            <ref key="dataType" refId="27"/>
                            <b key="prevailingDataType">N</b>
                            <ref key="editability" refId="28"/>
                            <b key="signChange">N</b>
                            <b key="nativeSignChange">N</b>
                            <l key="nav" refId="5171" ln="0" eid="ScenarioModifierValue"/>
                            <i key="sco">0</i>
                            <b key="applyFiltersForForcedScenarioPeriodoMap">N</b>
                            <b key="lineSplit">N</b>
                            <b key="addRCRow">N</b>
                            <b key="complementary">N</b>
                            <ref key="periodicCalculation" refId="53"/>
                            <b key="breakLevelSubtotal">N</b>
                            <b key="alreadyDrilled">N</b>
                            <m key="nodeTypes" refId="5172" keid="SYS_STR" veid="EFReportingNodeType">
                              <key>
                                <s>564F435F413031-45-33303630313330303032---</s>
                              </key>
                              <val>
                                <ref refId="55"/>
                              </val>
                              <key>
                                <s>564F435F413031-45-33303630313230303032---</s>
                              </key>
                              <val>
                                <ref refId="55"/>
                              </val>
                              <key>
                                <s>564F435F413031-45-33303630313530303032---</s>
                              </key>
                              <val>
                                <ref refId="55"/>
                              </val>
                              <key>
                                <s>564F435F413031-45-33303630313430303032---</s>
                              </key>
                              <val>
                                <ref refId="55"/>
                              </val>
                              <key>
                                <s>564F435F413031-45-33303630313130303032---</s>
                              </key>
                              <val>
                                <ref refId="55"/>
                              </val>
                            </m>
                            <b key="multiSelection">N</b>
                          </be>
                          <cust key="id" clsId="FilterOid">59</cust>
                          <s key="cod"/>
                          <s key="desc"/>
                          <i key="index">30</i>
                          <l key="children" refId="5173" ln="0" eid="Framework.com.tagetik.trees.INode,framework"/>
                          <ref key="parent" refId="4733"/>
                        </be>
                        <be refId="5174" clsId="FilterNode">
                          <l key="dimensionOids" refId="5175" ln="0" eid="DimensionOid"/>
                          <l key="AdHocParamDimensionOids" refId="5176" ln="0" eid="DimensionOid"/>
                          <be key="data" refId="5177" clsId="FilterNodeData">
                            <ref key="filterNode" refId="5174"/>
                            <s key="dim">VOC_A01</s>
                            <i key="segmentLevel">0</i>
                            <ref key="segment" refId="22"/>
                            <be key="reportingFormula" refId="5178" clsId="ReportingFormula">
                              <b key="serverFormula">N</b>
                              <b key="formulaRule">S</b>
                              <s key="formula">Sum({55}:{59})</s>
                            </be>
                            <be key="dictionaryHeader" refId="5179" clsId="MultiDesc">
                              <a key="desc" refId="5180" ln="4" eid="SYS_STR">
                                <s>Impairment charges/reversals Other operating Income</s>
                                <s>Impairment charges/reversals Other operating Income</s>
                                <nl/>
                                <nl/>
                              </a>
                            </be>
                            <b key="placeHolder">S</b>
                            <ref key="weight" refId="23"/>
                            <be key="textMatchingCondition" refId="5181" clsId="TextMatchingCondition">
                              <ref key="op" refId="25"/>
                              <s key="val"/>
                            </be>
                            <ref key="change" refId="26"/>
                            <ref key="dataType" refId="27"/>
                            <b key="prevailingDataType">N</b>
                            <ref key="editability" refId="28"/>
                            <b key="signChange">N</b>
                            <b key="nativeSignChange">N</b>
                            <l key="nav" refId="5182" ln="0" eid="ScenarioModifierValue"/>
                            <i key="sco">0</i>
                            <b key="applyFiltersForForcedScenarioPeriodoMap">N</b>
                            <b key="lineSplit">N</b>
                            <b key="addRCRow">N</b>
                            <b key="complementary">N</b>
                            <ref key="periodicCalculation" refId="29"/>
                            <b key="breakLevelSubtotal">N</b>
                            <b key="alreadyDrilled">N</b>
                            <m key="nodeTypes" refId="5183" keid="SYS_STR" veid="EFReportingNodeType">
                              <key>
                                <s>59</s>
                              </key>
                              <val>
                                <ref refId="55"/>
                              </val>
                            </m>
                            <b key="multiSelection">N</b>
                          </be>
                          <cust key="id" clsId="FilterOid">60</cust>
                          <s key="cod"/>
                          <s key="desc"/>
                          <i key="index">31</i>
                          <l key="children" refId="5184" ln="0" eid="Framework.com.tagetik.trees.INode,framework"/>
                          <ref key="parent" refId="4733"/>
                        </be>
                        <be refId="5185" clsId="FilterNode">
                          <l key="dimensionOids" refId="5186" ln="1" eid="DimensionOid">
                            <cust clsId="DimensionOid">564F435F413031-45-33303630343036303032---</cust>
                          </l>
                          <l key="AdHocParamDimensionOids" refId="5187" ln="0" eid="DimensionOid"/>
                          <be key="data" refId="5188" clsId="FilterNodeData">
                            <ref key="filterNode" refId="5185"/>
                            <s key="dim">VOC_A01</s>
                            <i key="segmentLevel">0</i>
                            <ref key="segment" refId="22"/>
                            <b key="placeHolder">N</b>
                            <ref key="weight" refId="23"/>
                            <be key="textMatchingCondition" refId="5189" clsId="TextMatchingCondition">
                              <ref key="op" refId="25"/>
                              <s key="val"/>
                            </be>
                            <ref key="change" refId="26"/>
                            <ref key="dataType" refId="27"/>
                            <b key="prevailingDataType">N</b>
                            <ref key="editability" refId="28"/>
                            <b key="signChange">N</b>
                            <b key="nativeSignChange">N</b>
                            <l key="nav" refId="5190" ln="0" eid="ScenarioModifierValue"/>
                            <i key="sco">0</i>
                            <b key="applyFiltersForForcedScenarioPeriodoMap">N</b>
                            <b key="lineSplit">N</b>
                            <b key="addRCRow">N</b>
                            <b key="complementary">N</b>
                            <ref key="periodicCalculation" refId="53"/>
                            <b key="breakLevelSubtotal">N</b>
                            <b key="alreadyDrilled">N</b>
                            <m key="nodeTypes" refId="5191" keid="SYS_STR" veid="EFReportingNodeType">
                              <key>
                                <s>564F435F413031-45-33303630343036303032---</s>
                              </key>
                              <val>
                                <ref refId="55"/>
                              </val>
                              <key>
                                <s>564F435F413031-45-33303630343034303032---</s>
                              </key>
                              <val>
                                <ref refId="55"/>
                              </val>
                            </m>
                            <b key="multiSelection">N</b>
                          </be>
                          <cust key="id" clsId="FilterOid">46</cust>
                          <s key="cod"/>
                          <s key="desc"/>
                          <i key="index">32</i>
                          <l key="children" refId="5192" ln="0" eid="Framework.com.tagetik.trees.INode,framework"/>
                          <ref key="parent" refId="4733"/>
                        </be>
                        <be refId="5193" clsId="FilterNode">
                          <l key="dimensionOids" refId="5194" ln="1" eid="DimensionOid">
                            <cust clsId="DimensionOid">564F435F413031-45-33303630343034303032---</cust>
                          </l>
                          <l key="AdHocParamDimensionOids" refId="5195" ln="0" eid="DimensionOid"/>
                          <be key="data" refId="5196" clsId="FilterNodeData">
                            <ref key="filterNode" refId="5193"/>
                            <s key="dim">VOC_A01</s>
                            <i key="segmentLevel">0</i>
                            <ref key="segment" refId="22"/>
                            <b key="placeHolder">N</b>
                            <ref key="weight" refId="23"/>
                            <be key="textMatchingCondition" refId="5197" clsId="TextMatchingCondition">
                              <ref key="op" refId="25"/>
                              <s key="val"/>
                            </be>
                            <ref key="change" refId="26"/>
                            <ref key="dataType" refId="27"/>
                            <b key="prevailingDataType">N</b>
                            <ref key="editability" refId="28"/>
                            <b key="signChange">N</b>
                            <b key="nativeSignChange">N</b>
                            <l key="nav" refId="5198" ln="0" eid="ScenarioModifierValue"/>
                            <i key="sco">0</i>
                            <b key="applyFiltersForForcedScenarioPeriodoMap">N</b>
                            <b key="lineSplit">N</b>
                            <b key="addRCRow">N</b>
                            <b key="complementary">N</b>
                            <ref key="periodicCalculation" refId="53"/>
                            <b key="breakLevelSubtotal">N</b>
                            <b key="alreadyDrilled">N</b>
                            <m key="nodeTypes" refId="5199" keid="SYS_STR" veid="EFReportingNodeType">
                              <key>
                                <s>564F435F413031-45-33303630343036303032---</s>
                              </key>
                              <val>
                                <ref refId="55"/>
                              </val>
                              <key>
                                <s>564F435F413031-45-33303630343034303032---</s>
                              </key>
                              <val>
                                <ref refId="55"/>
                              </val>
                            </m>
                            <b key="multiSelection">N</b>
                          </be>
                          <cust key="id" clsId="FilterOid">47</cust>
                          <s key="cod"/>
                          <s key="desc"/>
                          <i key="index">33</i>
                          <l key="children" refId="5200" ln="0" eid="Framework.com.tagetik.trees.INode,framework"/>
                          <ref key="parent" refId="4733"/>
                        </be>
                        <be refId="5201" clsId="FilterNode">
                          <l key="dimensionOids" refId="5202" ln="1" eid="DimensionOid">
                            <cust clsId="DimensionOid">564F435F413031-45-33303630323130303032---</cust>
                          </l>
                          <l key="AdHocParamDimensionOids" refId="5203" ln="0" eid="DimensionOid"/>
                          <be key="data" refId="5204" clsId="FilterNodeData">
                            <ref key="filterNode" refId="5201"/>
                            <s key="dim">VOC_A01</s>
                            <i key="segmentLevel">0</i>
                            <ref key="segment" refId="22"/>
                            <b key="placeHolder">N</b>
                            <ref key="weight" refId="23"/>
                            <be key="textMatchingCondition" refId="5205" clsId="TextMatchingCondition">
                              <ref key="op" refId="25"/>
                              <s key="val"/>
                            </be>
                            <ref key="change" refId="26"/>
                            <ref key="dataType" refId="27"/>
                            <b key="prevailingDataType">N</b>
                            <ref key="editability" refId="28"/>
                            <b key="signChange">N</b>
                            <b key="nativeSignChange">N</b>
                            <l key="nav" refId="5206" ln="0" eid="ScenarioModifierValue"/>
                            <i key="sco">0</i>
                            <b key="applyFiltersForForcedScenarioPeriodoMap">N</b>
                            <b key="lineSplit">N</b>
                            <b key="addRCRow">N</b>
                            <b key="complementary">N</b>
                            <ref key="periodicCalculation" refId="53"/>
                            <b key="breakLevelSubtotal">N</b>
                            <b key="alreadyDrilled">N</b>
                            <m key="nodeTypes" refId="5207" keid="SYS_STR" veid="EFReportingNodeType">
                              <key>
                                <s>564F435F413031-45-33303630323130303032---</s>
                              </key>
                              <val>
                                <ref refId="55"/>
                              </val>
                            </m>
                            <b key="multiSelection">N</b>
                          </be>
                          <cust key="id" clsId="FilterOid">63</cust>
                          <s key="cod"/>
                          <s key="desc"/>
                          <i key="index">34</i>
                          <l key="children" refId="5208" ln="0" eid="Framework.com.tagetik.trees.INode,framework"/>
                          <ref key="parent" refId="4733"/>
                        </be>
                        <be refId="5209" clsId="FilterNode">
                          <l key="dimensionOids" refId="5210" ln="1" eid="DimensionOid">
                            <cust clsId="DimensionOid">564F435F413031-45-33303639313830303032---</cust>
                          </l>
                          <l key="AdHocParamDimensionOids" refId="5211" ln="0" eid="DimensionOid"/>
                          <be key="data" refId="5212" clsId="FilterNodeData">
                            <ref key="filterNode" refId="5209"/>
                            <s key="dim">VOC_A01</s>
                            <i key="segmentLevel">0</i>
                            <ref key="segment" refId="22"/>
                            <b key="placeHolder">N</b>
                            <ref key="weight" refId="23"/>
                            <be key="textMatchingCondition" refId="5213" clsId="TextMatchingCondition">
                              <ref key="op" refId="25"/>
                              <s key="val"/>
                            </be>
                            <ref key="change" refId="26"/>
                            <ref key="dataType" refId="27"/>
                            <b key="prevailingDataType">N</b>
                            <ref key="editability" refId="28"/>
                            <b key="signChange">N</b>
                            <b key="nativeSignChange">N</b>
                            <l key="nav" refId="5214" ln="0" eid="ScenarioModifierValue"/>
                            <i key="sco">0</i>
                            <b key="applyFiltersForForcedScenarioPeriodoMap">N</b>
                            <b key="lineSplit">N</b>
                            <b key="addRCRow">N</b>
                            <b key="complementary">N</b>
                            <ref key="periodicCalculation" refId="53"/>
                            <b key="breakLevelSubtotal">N</b>
                            <b key="alreadyDrilled">N</b>
                            <m key="nodeTypes" refId="5215" keid="SYS_STR" veid="EFReportingNodeType">
                              <key>
                                <s>564F435F413031-45-33303639313830303032---</s>
                              </key>
                              <val>
                                <ref refId="55"/>
                              </val>
                            </m>
                            <b key="multiSelection">N</b>
                          </be>
                          <cust key="id" clsId="FilterOid">64</cust>
                          <s key="cod"/>
                          <s key="desc"/>
                          <i key="index">35</i>
                          <l key="children" refId="5216" ln="0" eid="Framework.com.tagetik.trees.INode,framework"/>
                          <ref key="parent" refId="4733"/>
                        </be>
                        <be refId="5217" clsId="FilterNode">
                          <l key="dimensionOids" refId="5218" ln="0" eid="DimensionOid"/>
                          <l key="AdHocParamDimensionOids" refId="5219" ln="0" eid="DimensionOid"/>
                          <be key="data" refId="5220" clsId="FilterNodeData">
                            <ref key="filterNode" refId="5217"/>
                            <s key="dim">VOC_A01</s>
                            <i key="segmentLevel">0</i>
                            <ref key="segment" refId="22"/>
                            <be key="reportingFormula" refId="5221" clsId="ReportingFormula">
                              <b key="serverFormula">N</b>
                              <b key="formulaRule">S</b>
                              <s key="formula">Sum({46}:{64})</s>
                            </be>
                            <be key="dictionaryHeader" refId="5222" clsId="MultiDesc">
                              <a key="desc" refId="5223" ln="4" eid="SYS_STR">
                                <s>Other other operating Income</s>
                                <s>Other other operating Income</s>
                                <nl/>
                                <nl/>
                              </a>
                            </be>
                            <b key="placeHolder">S</b>
                            <ref key="weight" refId="23"/>
                            <be key="textMatchingCondition" refId="5224" clsId="TextMatchingCondition">
                              <ref key="op" refId="25"/>
                              <s key="val"/>
                            </be>
                            <ref key="change" refId="26"/>
                            <ref key="dataType" refId="27"/>
                            <b key="prevailingDataType">N</b>
                            <ref key="editability" refId="28"/>
                            <b key="signChange">N</b>
                            <b key="nativeSignChange">N</b>
                            <l key="nav" refId="5225" ln="0" eid="ScenarioModifierValue"/>
                            <i key="sco">0</i>
                            <b key="applyFiltersForForcedScenarioPeriodoMap">N</b>
                            <b key="lineSplit">N</b>
                            <b key="addRCRow">N</b>
                            <b key="complementary">N</b>
                            <ref key="periodicCalculation" refId="29"/>
                            <b key="breakLevelSubtotal">N</b>
                            <b key="alreadyDrilled">N</b>
                            <m key="nodeTypes" refId="5226" keid="SYS_STR" veid="EFReportingNodeType">
                              <key>
                                <s>64</s>
                              </key>
                              <val>
                                <ref refId="55"/>
                              </val>
                            </m>
                            <b key="multiSelection">N</b>
                          </be>
                          <cust key="id" clsId="FilterOid">65</cust>
                          <s key="cod"/>
                          <s key="desc"/>
                          <i key="index">36</i>
                          <l key="children" refId="5227" ln="0" eid="Framework.com.tagetik.trees.INode,framework"/>
                          <ref key="parent" refId="4733"/>
                        </be>
                        <be refId="5228" clsId="FilterNode">
                          <l key="dimensionOids" refId="5229" ln="0" eid="DimensionOid"/>
                          <l key="AdHocParamDimensionOids" refId="5230" ln="0" eid="DimensionOid"/>
                          <be key="data" refId="5231" clsId="FilterNodeData">
                            <ref key="filterNode" refId="5228"/>
                            <s key="dim">VOC_A01</s>
                            <i key="segmentLevel">0</i>
                            <ref key="segment" refId="22"/>
                            <b key="placeHolder">S</b>
                            <ref key="weight" refId="23"/>
                            <be key="textMatchingCondition" refId="5232" clsId="TextMatchingCondition">
                              <ref key="op" refId="25"/>
                              <s key="val"/>
                            </be>
                            <ref key="change" refId="26"/>
                            <ref key="dataType" refId="27"/>
                            <b key="prevailingDataType">N</b>
                            <ref key="editability" refId="28"/>
                            <b key="signChange">N</b>
                            <b key="nativeSignChange">N</b>
                            <l key="nav" refId="5233" ln="0" eid="ScenarioModifierValue"/>
                            <i key="sco">0</i>
                            <b key="applyFiltersForForcedScenarioPeriodoMap">N</b>
                            <b key="lineSplit">N</b>
                            <b key="addRCRow">N</b>
                            <b key="complementary">N</b>
                            <ref key="periodicCalculation" refId="29"/>
                            <b key="breakLevelSubtotal">N</b>
                            <b key="alreadyDrilled">N</b>
                            <m key="nodeTypes" refId="5234" keid="SYS_STR" veid="EFReportingNodeType">
                              <key>
                                <s>65</s>
                              </key>
                              <val>
                                <ref refId="55"/>
                              </val>
                            </m>
                            <b key="multiSelection">N</b>
                          </be>
                          <cust key="id" clsId="FilterOid">70</cust>
                          <s key="cod"/>
                          <s key="desc"/>
                          <i key="index">37</i>
                          <l key="children" refId="5235" ln="0" eid="Framework.com.tagetik.trees.INode,framework"/>
                          <ref key="parent" refId="4733"/>
                        </be>
                        <be refId="5236" clsId="FilterNode">
                          <l key="dimensionOids" refId="5237" ln="0" eid="DimensionOid"/>
                          <l key="AdHocParamDimensionOids" refId="5238" ln="0" eid="DimensionOid"/>
                          <be key="data" refId="5239" clsId="FilterNodeData">
                            <ref key="filterNode" refId="5236"/>
                            <s key="dim">VOC_A01</s>
                            <i key="segmentLevel">0</i>
                            <ref key="segment" refId="22"/>
                            <be key="dictionaryHeader" refId="5240" clsId="MultiDesc">
                              <a key="desc" refId="5241" ln="4" eid="SYS_STR">
                                <s>COST OF MATERIALS</s>
                                <s>COST OF MATERIALS</s>
                                <nl/>
                                <nl/>
                              </a>
                            </be>
                            <b key="placeHolder">S</b>
                            <ref key="weight" refId="23"/>
                            <be key="textMatchingCondition" refId="5242" clsId="TextMatchingCondition">
                              <ref key="op" refId="25"/>
                              <s key="val"/>
                            </be>
                            <ref key="change" refId="26"/>
                            <ref key="dataType" refId="27"/>
                            <b key="prevailingDataType">N</b>
                            <ref key="editability" refId="28"/>
                            <b key="signChange">N</b>
                            <b key="nativeSignChange">N</b>
                            <l key="nav" refId="5243" ln="0" eid="ScenarioModifierValue"/>
                            <i key="sco">0</i>
                            <b key="applyFiltersForForcedScenarioPeriodoMap">N</b>
                            <b key="lineSplit">N</b>
                            <b key="addRCRow">N</b>
                            <b key="complementary">N</b>
                            <ref key="periodicCalculation" refId="29"/>
                            <b key="breakLevelSubtotal">N</b>
                            <b key="alreadyDrilled">N</b>
                            <m key="nodeTypes" refId="5244" keid="SYS_STR" veid="EFReportingNodeType">
                              <key>
                                <s>65</s>
                              </key>
                              <val>
                                <ref refId="55"/>
                              </val>
                            </m>
                            <b key="multiSelection">N</b>
                          </be>
                          <cust key="id" clsId="FilterOid">68</cust>
                          <s key="cod"/>
                          <s key="desc"/>
                          <i key="index">38</i>
                          <l key="children" refId="5245" ln="0" eid="Framework.com.tagetik.trees.INode,framework"/>
                          <ref key="parent" refId="4733"/>
                        </be>
                        <be refId="5246" clsId="FilterNode">
                          <l key="dimensionOids" refId="5247" ln="1" eid="DimensionOid">
                            <cust clsId="DimensionOid">564F435F413031-45-33303331323130303032---</cust>
                          </l>
                          <l key="AdHocParamDimensionOids" refId="5248" ln="0" eid="DimensionOid"/>
                          <be key="data" refId="5249" clsId="FilterNodeData">
                            <ref key="filterNode" refId="5246"/>
                            <s key="dim">VOC_A01</s>
                            <i key="segmentLevel">0</i>
                            <ref key="segment" refId="22"/>
                            <b key="placeHolder">N</b>
                            <ref key="weight" refId="23"/>
                            <be key="textMatchingCondition" refId="5250" clsId="TextMatchingCondition">
                              <ref key="op" refId="25"/>
                              <s key="val"/>
                            </be>
                            <ref key="change" refId="26"/>
                            <ref key="dataType" refId="27"/>
                            <b key="prevailingDataType">N</b>
                            <ref key="editability" refId="28"/>
                            <b key="signChange">N</b>
                            <b key="nativeSignChange">N</b>
                            <l key="nav" refId="5251" ln="0" eid="ScenarioModifierValue"/>
                            <i key="sco">0</i>
                            <b key="applyFiltersForForcedScenarioPeriodoMap">N</b>
                            <b key="lineSplit">N</b>
                            <b key="addRCRow">N</b>
                            <b key="complementary">N</b>
                            <ref key="periodicCalculation" refId="53"/>
                            <b key="breakLevelSubtotal">N</b>
                            <b key="alreadyDrilled">N</b>
                            <m key="nodeTypes" refId="5252"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75</cust>
                          <s key="cod"/>
                          <s key="desc"/>
                          <i key="index">39</i>
                          <l key="children" refId="5253" ln="0" eid="Framework.com.tagetik.trees.INode,framework"/>
                          <ref key="parent" refId="4733"/>
                        </be>
                        <be refId="5254" clsId="FilterNode">
                          <l key="dimensionOids" refId="5255" ln="1" eid="DimensionOid">
                            <cust clsId="DimensionOid">564F435F413031-45-33303331323230303032---</cust>
                          </l>
                          <l key="AdHocParamDimensionOids" refId="5256" ln="0" eid="DimensionOid"/>
                          <be key="data" refId="5257" clsId="FilterNodeData">
                            <ref key="filterNode" refId="5254"/>
                            <s key="dim">VOC_A01</s>
                            <i key="segmentLevel">0</i>
                            <ref key="segment" refId="22"/>
                            <b key="placeHolder">N</b>
                            <ref key="weight" refId="23"/>
                            <be key="textMatchingCondition" refId="5258" clsId="TextMatchingCondition">
                              <ref key="op" refId="25"/>
                              <s key="val"/>
                            </be>
                            <ref key="change" refId="26"/>
                            <ref key="dataType" refId="27"/>
                            <b key="prevailingDataType">N</b>
                            <ref key="editability" refId="28"/>
                            <b key="signChange">N</b>
                            <b key="nativeSignChange">N</b>
                            <l key="nav" refId="5259" ln="0" eid="ScenarioModifierValue"/>
                            <i key="sco">0</i>
                            <b key="applyFiltersForForcedScenarioPeriodoMap">N</b>
                            <b key="lineSplit">N</b>
                            <b key="addRCRow">N</b>
                            <b key="complementary">N</b>
                            <ref key="periodicCalculation" refId="53"/>
                            <b key="breakLevelSubtotal">N</b>
                            <b key="alreadyDrilled">N</b>
                            <m key="nodeTypes" refId="5260"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76</cust>
                          <s key="cod"/>
                          <s key="desc"/>
                          <i key="index">40</i>
                          <l key="children" refId="5261" ln="0" eid="Framework.com.tagetik.trees.INode,framework"/>
                          <ref key="parent" refId="4733"/>
                        </be>
                        <be refId="5262" clsId="FilterNode">
                          <l key="dimensionOids" refId="5263" ln="1" eid="DimensionOid">
                            <cust clsId="DimensionOid">564F435F413031-45-33303331323530303032---</cust>
                          </l>
                          <l key="AdHocParamDimensionOids" refId="5264" ln="0" eid="DimensionOid"/>
                          <be key="data" refId="5265" clsId="FilterNodeData">
                            <ref key="filterNode" refId="5262"/>
                            <s key="dim">VOC_A01</s>
                            <i key="segmentLevel">0</i>
                            <ref key="segment" refId="22"/>
                            <b key="placeHolder">N</b>
                            <ref key="weight" refId="23"/>
                            <be key="textMatchingCondition" refId="5266" clsId="TextMatchingCondition">
                              <ref key="op" refId="25"/>
                              <s key="val"/>
                            </be>
                            <ref key="change" refId="26"/>
                            <ref key="dataType" refId="27"/>
                            <b key="prevailingDataType">N</b>
                            <ref key="editability" refId="28"/>
                            <b key="signChange">N</b>
                            <b key="nativeSignChange">N</b>
                            <l key="nav" refId="5267" ln="0" eid="ScenarioModifierValue"/>
                            <i key="sco">0</i>
                            <b key="applyFiltersForForcedScenarioPeriodoMap">N</b>
                            <b key="lineSplit">N</b>
                            <b key="addRCRow">N</b>
                            <b key="complementary">N</b>
                            <ref key="periodicCalculation" refId="53"/>
                            <b key="breakLevelSubtotal">N</b>
                            <b key="alreadyDrilled">N</b>
                            <m key="nodeTypes" refId="5268"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78</cust>
                          <s key="cod"/>
                          <s key="desc"/>
                          <i key="index">41</i>
                          <l key="children" refId="5269" ln="0" eid="Framework.com.tagetik.trees.INode,framework"/>
                          <ref key="parent" refId="4733"/>
                        </be>
                        <be refId="5270" clsId="FilterNode">
                          <l key="dimensionOids" refId="5271" ln="1" eid="DimensionOid">
                            <cust clsId="DimensionOid">564F435F413031-45-33303331333230303032---</cust>
                          </l>
                          <l key="AdHocParamDimensionOids" refId="5272" ln="0" eid="DimensionOid"/>
                          <be key="data" refId="5273" clsId="FilterNodeData">
                            <ref key="filterNode" refId="5270"/>
                            <s key="dim">VOC_A01</s>
                            <i key="segmentLevel">0</i>
                            <ref key="segment" refId="22"/>
                            <b key="placeHolder">N</b>
                            <ref key="weight" refId="23"/>
                            <be key="textMatchingCondition" refId="5274" clsId="TextMatchingCondition">
                              <ref key="op" refId="25"/>
                              <s key="val"/>
                            </be>
                            <ref key="change" refId="26"/>
                            <ref key="dataType" refId="27"/>
                            <b key="prevailingDataType">N</b>
                            <ref key="editability" refId="28"/>
                            <b key="signChange">N</b>
                            <b key="nativeSignChange">N</b>
                            <l key="nav" refId="5275" ln="0" eid="ScenarioModifierValue"/>
                            <i key="sco">0</i>
                            <b key="applyFiltersForForcedScenarioPeriodoMap">N</b>
                            <b key="lineSplit">N</b>
                            <b key="addRCRow">N</b>
                            <b key="complementary">N</b>
                            <ref key="periodicCalculation" refId="53"/>
                            <b key="breakLevelSubtotal">N</b>
                            <b key="alreadyDrilled">N</b>
                            <m key="nodeTypes" refId="5276" keid="SYS_STR" veid="EFReportingNodeType">
                              <key>
                                <s>564F435F413031-45-33303331333230303032---</s>
                              </key>
                              <val>
                                <ref refId="55"/>
                              </val>
                            </m>
                            <b key="multiSelection">N</b>
                          </be>
                          <cust key="id" clsId="FilterOid">82</cust>
                          <s key="cod"/>
                          <s key="desc"/>
                          <i key="index">42</i>
                          <l key="children" refId="5277" ln="0" eid="Framework.com.tagetik.trees.INode,framework"/>
                          <ref key="parent" refId="4733"/>
                        </be>
                        <be refId="5278" clsId="FilterNode">
                          <l key="dimensionOids" refId="5279" ln="1" eid="DimensionOid">
                            <cust clsId="DimensionOid">564F435F413031-45-33303331353030303032---</cust>
                          </l>
                          <l key="AdHocParamDimensionOids" refId="5280" ln="0" eid="DimensionOid"/>
                          <be key="data" refId="5281" clsId="FilterNodeData">
                            <ref key="filterNode" refId="5278"/>
                            <s key="dim">VOC_A01</s>
                            <i key="segmentLevel">0</i>
                            <ref key="segment" refId="22"/>
                            <b key="placeHolder">N</b>
                            <ref key="weight" refId="23"/>
                            <be key="textMatchingCondition" refId="5282" clsId="TextMatchingCondition">
                              <ref key="op" refId="25"/>
                              <s key="val"/>
                            </be>
                            <ref key="change" refId="26"/>
                            <ref key="dataType" refId="27"/>
                            <b key="prevailingDataType">N</b>
                            <ref key="editability" refId="28"/>
                            <b key="signChange">N</b>
                            <b key="nativeSignChange">N</b>
                            <l key="nav" refId="5283" ln="0" eid="ScenarioModifierValue"/>
                            <i key="sco">0</i>
                            <b key="applyFiltersForForcedScenarioPeriodoMap">N</b>
                            <b key="lineSplit">N</b>
                            <b key="addRCRow">N</b>
                            <b key="complementary">N</b>
                            <ref key="periodicCalculation" refId="53"/>
                            <b key="breakLevelSubtotal">N</b>
                            <b key="alreadyDrilled">N</b>
                            <m key="nodeTypes" refId="5284"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84</cust>
                          <s key="cod"/>
                          <s key="desc"/>
                          <i key="index">43</i>
                          <l key="children" refId="5285" ln="0" eid="Framework.com.tagetik.trees.INode,framework"/>
                          <ref key="parent" refId="4733"/>
                        </be>
                        <be refId="5286" clsId="FilterNode">
                          <l key="dimensionOids" refId="5287" ln="1" eid="DimensionOid">
                            <cust clsId="DimensionOid">564F435F413031-45-33303331353130303032---</cust>
                          </l>
                          <l key="AdHocParamDimensionOids" refId="5288" ln="0" eid="DimensionOid"/>
                          <be key="data" refId="5289" clsId="FilterNodeData">
                            <ref key="filterNode" refId="5286"/>
                            <s key="dim">VOC_A01</s>
                            <i key="segmentLevel">0</i>
                            <ref key="segment" refId="22"/>
                            <b key="placeHolder">N</b>
                            <ref key="weight" refId="23"/>
                            <be key="textMatchingCondition" refId="5290" clsId="TextMatchingCondition">
                              <ref key="op" refId="25"/>
                              <s key="val"/>
                            </be>
                            <ref key="change" refId="26"/>
                            <ref key="dataType" refId="27"/>
                            <b key="prevailingDataType">N</b>
                            <ref key="editability" refId="28"/>
                            <b key="signChange">N</b>
                            <b key="nativeSignChange">N</b>
                            <l key="nav" refId="5291" ln="0" eid="ScenarioModifierValue"/>
                            <i key="sco">0</i>
                            <b key="applyFiltersForForcedScenarioPeriodoMap">N</b>
                            <b key="lineSplit">N</b>
                            <b key="addRCRow">N</b>
                            <b key="complementary">N</b>
                            <ref key="periodicCalculation" refId="53"/>
                            <b key="breakLevelSubtotal">N</b>
                            <b key="alreadyDrilled">N</b>
                            <m key="nodeTypes" refId="5292"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85</cust>
                          <s key="cod"/>
                          <s key="desc"/>
                          <i key="index">44</i>
                          <l key="children" refId="5293" ln="0" eid="Framework.com.tagetik.trees.INode,framework"/>
                          <ref key="parent" refId="4733"/>
                        </be>
                        <be refId="5294" clsId="FilterNode">
                          <l key="dimensionOids" refId="5295" ln="1" eid="DimensionOid">
                            <cust clsId="DimensionOid">564F435F413031-45-33303334303930303032---</cust>
                          </l>
                          <l key="AdHocParamDimensionOids" refId="5296" ln="0" eid="DimensionOid"/>
                          <be key="data" refId="5297" clsId="FilterNodeData">
                            <ref key="filterNode" refId="5294"/>
                            <s key="dim">VOC_A01</s>
                            <i key="segmentLevel">0</i>
                            <ref key="segment" refId="22"/>
                            <b key="placeHolder">N</b>
                            <ref key="weight" refId="23"/>
                            <be key="textMatchingCondition" refId="5298" clsId="TextMatchingCondition">
                              <ref key="op" refId="25"/>
                              <s key="val"/>
                            </be>
                            <ref key="change" refId="26"/>
                            <ref key="dataType" refId="27"/>
                            <b key="prevailingDataType">N</b>
                            <ref key="editability" refId="28"/>
                            <b key="signChange">N</b>
                            <b key="nativeSignChange">N</b>
                            <l key="nav" refId="5299" ln="0" eid="ScenarioModifierValue"/>
                            <i key="sco">0</i>
                            <b key="applyFiltersForForcedScenarioPeriodoMap">N</b>
                            <b key="lineSplit">N</b>
                            <b key="addRCRow">N</b>
                            <b key="complementary">N</b>
                            <ref key="periodicCalculation" refId="53"/>
                            <b key="breakLevelSubtotal">N</b>
                            <b key="alreadyDrilled">N</b>
                            <m key="nodeTypes" refId="5300" keid="SYS_STR" veid="EFReportingNodeType">
                              <key>
                                <s>564F435F413031-45-33303334303930303032---</s>
                              </key>
                              <val>
                                <ref refId="55"/>
                              </val>
                              <key>
                                <s>564F435F413031-45-33303334303830303032---</s>
                              </key>
                              <val>
                                <ref refId="55"/>
                              </val>
                            </m>
                            <b key="multiSelection">N</b>
                          </be>
                          <cust key="id" clsId="FilterOid">89</cust>
                          <s key="cod"/>
                          <s key="desc"/>
                          <i key="index">45</i>
                          <l key="children" refId="5301" ln="0" eid="Framework.com.tagetik.trees.INode,framework"/>
                          <ref key="parent" refId="4733"/>
                        </be>
                        <be refId="5302" clsId="FilterNode">
                          <l key="dimensionOids" refId="5303" ln="0" eid="DimensionOid"/>
                          <l key="AdHocParamDimensionOids" refId="5304" ln="0" eid="DimensionOid"/>
                          <be key="data" refId="5305" clsId="FilterNodeData">
                            <ref key="filterNode" refId="5302"/>
                            <s key="dim">VOC_A01</s>
                            <i key="segmentLevel">0</i>
                            <ref key="segment" refId="22"/>
                            <be key="reportingFormula" refId="5306" clsId="ReportingFormula">
                              <b key="serverFormula">N</b>
                              <b key="formulaRule">S</b>
                              <s key="formula">Sum({75}:{89})</s>
                            </be>
                            <be key="dictionaryHeader" refId="5307" clsId="MultiDesc">
                              <a key="desc" refId="5308" ln="4" eid="SYS_STR">
                                <s>Totals adjustment cost of materials</s>
                                <s>Totals adjustment cost of materials</s>
                                <nl/>
                                <nl/>
                              </a>
                            </be>
                            <b key="placeHolder">S</b>
                            <ref key="weight" refId="23"/>
                            <be key="textMatchingCondition" refId="5309" clsId="TextMatchingCondition">
                              <ref key="op" refId="25"/>
                              <s key="val"/>
                            </be>
                            <ref key="change" refId="26"/>
                            <ref key="dataType" refId="27"/>
                            <b key="prevailingDataType">N</b>
                            <ref key="editability" refId="28"/>
                            <b key="signChange">N</b>
                            <b key="nativeSignChange">N</b>
                            <l key="nav" refId="5310" ln="0" eid="ScenarioModifierValue"/>
                            <i key="sco">0</i>
                            <b key="applyFiltersForForcedScenarioPeriodoMap">N</b>
                            <b key="lineSplit">N</b>
                            <b key="addRCRow">N</b>
                            <b key="complementary">N</b>
                            <ref key="periodicCalculation" refId="29"/>
                            <b key="breakLevelSubtotal">N</b>
                            <b key="alreadyDrilled">N</b>
                            <m key="nodeTypes" refId="5311" keid="SYS_STR" veid="EFReportingNodeType">
                              <key>
                                <s>89</s>
                              </key>
                              <val>
                                <ref refId="55"/>
                              </val>
                            </m>
                            <b key="multiSelection">N</b>
                          </be>
                          <cust key="id" clsId="FilterOid">90</cust>
                          <s key="cod"/>
                          <s key="desc"/>
                          <i key="index">46</i>
                          <l key="children" refId="5312" ln="0" eid="Framework.com.tagetik.trees.INode,framework"/>
                          <ref key="parent" refId="4733"/>
                        </be>
                        <be refId="5313" clsId="FilterNode">
                          <l key="dimensionOids" refId="5314" ln="1" eid="DimensionOid">
                            <cust clsId="DimensionOid">564F435F413031-45-33303331313130303032---</cust>
                          </l>
                          <l key="AdHocParamDimensionOids" refId="5315" ln="0" eid="DimensionOid"/>
                          <be key="data" refId="5316" clsId="FilterNodeData">
                            <ref key="filterNode" refId="5313"/>
                            <s key="dim">VOC_A01</s>
                            <i key="segmentLevel">0</i>
                            <ref key="segment" refId="22"/>
                            <b key="placeHolder">N</b>
                            <ref key="weight" refId="23"/>
                            <be key="textMatchingCondition" refId="5317" clsId="TextMatchingCondition">
                              <ref key="op" refId="25"/>
                              <s key="val"/>
                            </be>
                            <ref key="change" refId="26"/>
                            <ref key="dataType" refId="27"/>
                            <b key="prevailingDataType">N</b>
                            <ref key="editability" refId="28"/>
                            <b key="signChange">N</b>
                            <b key="nativeSignChange">N</b>
                            <l key="nav" refId="5318" ln="0" eid="ScenarioModifierValue"/>
                            <i key="sco">0</i>
                            <b key="applyFiltersForForcedScenarioPeriodoMap">N</b>
                            <b key="lineSplit">N</b>
                            <b key="addRCRow">N</b>
                            <b key="complementary">N</b>
                            <ref key="periodicCalculation" refId="53"/>
                            <b key="breakLevelSubtotal">N</b>
                            <b key="alreadyDrilled">N</b>
                            <m key="nodeTypes" refId="5319"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71</cust>
                          <s key="cod"/>
                          <s key="desc"/>
                          <i key="index">47</i>
                          <l key="children" refId="5320" ln="0" eid="Framework.com.tagetik.trees.INode,framework"/>
                          <ref key="parent" refId="4733"/>
                        </be>
                        <be refId="5321" clsId="FilterNode">
                          <l key="dimensionOids" refId="5322" ln="1" eid="DimensionOid">
                            <cust clsId="DimensionOid">564F435F413031-45-33303331313230303032---</cust>
                          </l>
                          <l key="AdHocParamDimensionOids" refId="5323" ln="0" eid="DimensionOid"/>
                          <be key="data" refId="5324" clsId="FilterNodeData">
                            <ref key="filterNode" refId="5321"/>
                            <s key="dim">VOC_A01</s>
                            <i key="segmentLevel">0</i>
                            <ref key="segment" refId="22"/>
                            <b key="placeHolder">N</b>
                            <ref key="weight" refId="23"/>
                            <be key="textMatchingCondition" refId="5325" clsId="TextMatchingCondition">
                              <ref key="op" refId="25"/>
                              <s key="val"/>
                            </be>
                            <ref key="change" refId="26"/>
                            <ref key="dataType" refId="27"/>
                            <b key="prevailingDataType">N</b>
                            <ref key="editability" refId="28"/>
                            <b key="signChange">N</b>
                            <b key="nativeSignChange">N</b>
                            <l key="nav" refId="5326" ln="0" eid="ScenarioModifierValue"/>
                            <i key="sco">0</i>
                            <b key="applyFiltersForForcedScenarioPeriodoMap">N</b>
                            <b key="lineSplit">N</b>
                            <b key="addRCRow">N</b>
                            <b key="complementary">N</b>
                            <ref key="periodicCalculation" refId="53"/>
                            <b key="breakLevelSubtotal">N</b>
                            <b key="alreadyDrilled">N</b>
                            <m key="nodeTypes" refId="5327"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72</cust>
                          <s key="cod"/>
                          <s key="desc"/>
                          <i key="index">48</i>
                          <l key="children" refId="5328" ln="0" eid="Framework.com.tagetik.trees.INode,framework"/>
                          <ref key="parent" refId="4733"/>
                        </be>
                        <be refId="5329" clsId="FilterNode">
                          <l key="dimensionOids" refId="5330" ln="1" eid="DimensionOid">
                            <cust clsId="DimensionOid">564F435F413031-45-33303331313330303032---</cust>
                          </l>
                          <l key="AdHocParamDimensionOids" refId="5331" ln="0" eid="DimensionOid"/>
                          <be key="data" refId="5332" clsId="FilterNodeData">
                            <ref key="filterNode" refId="5329"/>
                            <s key="dim">VOC_A01</s>
                            <i key="segmentLevel">0</i>
                            <ref key="segment" refId="22"/>
                            <b key="placeHolder">N</b>
                            <ref key="weight" refId="23"/>
                            <be key="textMatchingCondition" refId="5333" clsId="TextMatchingCondition">
                              <ref key="op" refId="25"/>
                              <s key="val"/>
                            </be>
                            <ref key="change" refId="26"/>
                            <ref key="dataType" refId="27"/>
                            <b key="prevailingDataType">N</b>
                            <ref key="editability" refId="28"/>
                            <b key="signChange">N</b>
                            <b key="nativeSignChange">N</b>
                            <l key="nav" refId="5334" ln="0" eid="ScenarioModifierValue"/>
                            <i key="sco">0</i>
                            <b key="applyFiltersForForcedScenarioPeriodoMap">N</b>
                            <b key="lineSplit">N</b>
                            <b key="addRCRow">N</b>
                            <b key="complementary">N</b>
                            <ref key="periodicCalculation" refId="53"/>
                            <b key="breakLevelSubtotal">N</b>
                            <b key="alreadyDrilled">N</b>
                            <m key="nodeTypes" refId="5335"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73</cust>
                          <s key="cod"/>
                          <s key="desc"/>
                          <i key="index">49</i>
                          <l key="children" refId="5336" ln="0" eid="Framework.com.tagetik.trees.INode,framework"/>
                          <ref key="parent" refId="4733"/>
                        </be>
                        <be refId="5337" clsId="FilterNode">
                          <l key="dimensionOids" refId="5338" ln="1" eid="DimensionOid">
                            <cust clsId="DimensionOid">564F435F413031-45-33303331313530303032---</cust>
                          </l>
                          <l key="AdHocParamDimensionOids" refId="5339" ln="0" eid="DimensionOid"/>
                          <be key="data" refId="5340" clsId="FilterNodeData">
                            <ref key="filterNode" refId="5337"/>
                            <s key="dim">VOC_A01</s>
                            <i key="segmentLevel">0</i>
                            <ref key="segment" refId="22"/>
                            <b key="placeHolder">N</b>
                            <ref key="weight" refId="23"/>
                            <be key="textMatchingCondition" refId="5341" clsId="TextMatchingCondition">
                              <ref key="op" refId="25"/>
                              <s key="val"/>
                            </be>
                            <ref key="change" refId="26"/>
                            <ref key="dataType" refId="27"/>
                            <b key="prevailingDataType">N</b>
                            <ref key="editability" refId="28"/>
                            <b key="signChange">N</b>
                            <b key="nativeSignChange">N</b>
                            <l key="nav" refId="5342" ln="0" eid="ScenarioModifierValue"/>
                            <i key="sco">0</i>
                            <b key="applyFiltersForForcedScenarioPeriodoMap">N</b>
                            <b key="lineSplit">N</b>
                            <b key="addRCRow">N</b>
                            <b key="complementary">N</b>
                            <ref key="periodicCalculation" refId="53"/>
                            <b key="breakLevelSubtotal">N</b>
                            <b key="alreadyDrilled">N</b>
                            <m key="nodeTypes" refId="5343" keid="SYS_STR" veid="EFReportingNodeType">
                              <key>
                                <s>564F435F413031-45-33303331313130303032---</s>
                              </key>
                              <val>
                                <ref refId="55"/>
                              </val>
                              <key>
                                <s>564F435F413031-45-33303331313330303032---</s>
                              </key>
                              <val>
                                <ref refId="55"/>
                              </val>
                              <key>
                                <s>564F435F413031-45-33303331313230303032---</s>
                              </key>
                              <val>
                                <ref refId="55"/>
                              </val>
                              <key>
                                <s>564F435F413031-45-33303331313530303032---</s>
                              </key>
                              <val>
                                <ref refId="55"/>
                              </val>
                            </m>
                            <b key="multiSelection">N</b>
                          </be>
                          <cust key="id" clsId="FilterOid">74</cust>
                          <s key="cod"/>
                          <s key="desc"/>
                          <i key="index">50</i>
                          <l key="children" refId="5344" ln="0" eid="Framework.com.tagetik.trees.INode,framework"/>
                          <ref key="parent" refId="4733"/>
                        </be>
                        <be refId="5345" clsId="FilterNode">
                          <l key="dimensionOids" refId="5346" ln="1" eid="DimensionOid">
                            <cust clsId="DimensionOid">564F435F413031-45-33303331323330303032---</cust>
                          </l>
                          <l key="AdHocParamDimensionOids" refId="5347" ln="0" eid="DimensionOid"/>
                          <be key="data" refId="5348" clsId="FilterNodeData">
                            <ref key="filterNode" refId="5345"/>
                            <s key="dim">VOC_A01</s>
                            <i key="segmentLevel">0</i>
                            <ref key="segment" refId="22"/>
                            <b key="placeHolder">N</b>
                            <ref key="weight" refId="23"/>
                            <be key="textMatchingCondition" refId="5349" clsId="TextMatchingCondition">
                              <ref key="op" refId="25"/>
                              <s key="val"/>
                            </be>
                            <ref key="change" refId="26"/>
                            <ref key="dataType" refId="27"/>
                            <b key="prevailingDataType">N</b>
                            <ref key="editability" refId="28"/>
                            <b key="signChange">N</b>
                            <b key="nativeSignChange">N</b>
                            <l key="nav" refId="5350" ln="0" eid="ScenarioModifierValue"/>
                            <i key="sco">0</i>
                            <b key="applyFiltersForForcedScenarioPeriodoMap">N</b>
                            <b key="lineSplit">N</b>
                            <b key="addRCRow">N</b>
                            <b key="complementary">N</b>
                            <ref key="periodicCalculation" refId="53"/>
                            <b key="breakLevelSubtotal">N</b>
                            <b key="alreadyDrilled">N</b>
                            <m key="nodeTypes" refId="5351"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77</cust>
                          <s key="cod"/>
                          <s key="desc"/>
                          <i key="index">51</i>
                          <l key="children" refId="5352" ln="0" eid="Framework.com.tagetik.trees.INode,framework"/>
                          <ref key="parent" refId="4733"/>
                        </be>
                        <be refId="5353" clsId="FilterNode">
                          <l key="dimensionOids" refId="5354" ln="1" eid="DimensionOid">
                            <cust clsId="DimensionOid">564F435F413031-45-33303331323730303032---</cust>
                          </l>
                          <l key="AdHocParamDimensionOids" refId="5355" ln="0" eid="DimensionOid"/>
                          <be key="data" refId="5356" clsId="FilterNodeData">
                            <ref key="filterNode" refId="5353"/>
                            <s key="dim">VOC_A01</s>
                            <i key="segmentLevel">0</i>
                            <ref key="segment" refId="22"/>
                            <b key="placeHolder">N</b>
                            <ref key="weight" refId="23"/>
                            <be key="textMatchingCondition" refId="5357" clsId="TextMatchingCondition">
                              <ref key="op" refId="25"/>
                              <s key="val"/>
                            </be>
                            <ref key="change" refId="26"/>
                            <ref key="dataType" refId="27"/>
                            <b key="prevailingDataType">N</b>
                            <ref key="editability" refId="28"/>
                            <b key="signChange">N</b>
                            <b key="nativeSignChange">N</b>
                            <l key="nav" refId="5358" ln="0" eid="ScenarioModifierValue"/>
                            <i key="sco">0</i>
                            <b key="applyFiltersForForcedScenarioPeriodoMap">N</b>
                            <b key="lineSplit">N</b>
                            <b key="addRCRow">N</b>
                            <b key="complementary">N</b>
                            <ref key="periodicCalculation" refId="53"/>
                            <b key="breakLevelSubtotal">N</b>
                            <b key="alreadyDrilled">N</b>
                            <m key="nodeTypes" refId="5359"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79</cust>
                          <s key="cod"/>
                          <s key="desc"/>
                          <i key="index">52</i>
                          <l key="children" refId="5360" ln="0" eid="Framework.com.tagetik.trees.INode,framework"/>
                          <ref key="parent" refId="4733"/>
                        </be>
                        <be refId="5361" clsId="FilterNode">
                          <l key="dimensionOids" refId="5362" ln="1" eid="DimensionOid">
                            <cust clsId="DimensionOid">564F435F413031-45-33303331323830303032---</cust>
                          </l>
                          <l key="AdHocParamDimensionOids" refId="5363" ln="0" eid="DimensionOid"/>
                          <be key="data" refId="5364" clsId="FilterNodeData">
                            <ref key="filterNode" refId="5361"/>
                            <s key="dim">VOC_A01</s>
                            <i key="segmentLevel">0</i>
                            <ref key="segment" refId="22"/>
                            <b key="placeHolder">N</b>
                            <ref key="weight" refId="23"/>
                            <be key="textMatchingCondition" refId="5365" clsId="TextMatchingCondition">
                              <ref key="op" refId="25"/>
                              <s key="val"/>
                            </be>
                            <ref key="change" refId="26"/>
                            <ref key="dataType" refId="27"/>
                            <b key="prevailingDataType">N</b>
                            <ref key="editability" refId="28"/>
                            <b key="signChange">N</b>
                            <b key="nativeSignChange">N</b>
                            <l key="nav" refId="5366" ln="0" eid="ScenarioModifierValue"/>
                            <i key="sco">0</i>
                            <b key="applyFiltersForForcedScenarioPeriodoMap">N</b>
                            <b key="lineSplit">N</b>
                            <b key="addRCRow">N</b>
                            <b key="complementary">N</b>
                            <ref key="periodicCalculation" refId="53"/>
                            <b key="breakLevelSubtotal">N</b>
                            <b key="alreadyDrilled">N</b>
                            <m key="nodeTypes" refId="5367"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80</cust>
                          <s key="cod"/>
                          <s key="desc"/>
                          <i key="index">53</i>
                          <l key="children" refId="5368" ln="0" eid="Framework.com.tagetik.trees.INode,framework"/>
                          <ref key="parent" refId="4733"/>
                        </be>
                        <be refId="5369" clsId="FilterNode">
                          <l key="dimensionOids" refId="5370" ln="1" eid="DimensionOid">
                            <cust clsId="DimensionOid">564F435F413031-45-33303331323930303032---</cust>
                          </l>
                          <l key="AdHocParamDimensionOids" refId="5371" ln="0" eid="DimensionOid"/>
                          <be key="data" refId="5372" clsId="FilterNodeData">
                            <ref key="filterNode" refId="5369"/>
                            <s key="dim">VOC_A01</s>
                            <i key="segmentLevel">0</i>
                            <ref key="segment" refId="22"/>
                            <b key="placeHolder">N</b>
                            <ref key="weight" refId="23"/>
                            <be key="textMatchingCondition" refId="5373" clsId="TextMatchingCondition">
                              <ref key="op" refId="25"/>
                              <s key="val"/>
                            </be>
                            <ref key="change" refId="26"/>
                            <ref key="dataType" refId="27"/>
                            <b key="prevailingDataType">N</b>
                            <ref key="editability" refId="28"/>
                            <b key="signChange">N</b>
                            <b key="nativeSignChange">N</b>
                            <l key="nav" refId="5374" ln="0" eid="ScenarioModifierValue"/>
                            <i key="sco">0</i>
                            <b key="applyFiltersForForcedScenarioPeriodoMap">N</b>
                            <b key="lineSplit">N</b>
                            <b key="addRCRow">N</b>
                            <b key="complementary">N</b>
                            <ref key="periodicCalculation" refId="53"/>
                            <b key="breakLevelSubtotal">N</b>
                            <b key="alreadyDrilled">N</b>
                            <m key="nodeTypes" refId="5375" keid="SYS_STR" veid="EFReportingNodeType">
                              <key>
                                <s>564F435F413031-45-33303331323530303032---</s>
                              </key>
                              <val>
                                <ref refId="55"/>
                              </val>
                              <key>
                                <s>564F435F413031-45-33303331323330303032---</s>
                              </key>
                              <val>
                                <ref refId="55"/>
                              </val>
                              <key>
                                <s>564F435F413031-45-33303331323230303032---</s>
                              </key>
                              <val>
                                <ref refId="55"/>
                              </val>
                              <key>
                                <s>564F435F413031-45-33303331323730303032---</s>
                              </key>
                              <val>
                                <ref refId="55"/>
                              </val>
                              <key>
                                <s>564F435F413031-45-33303331323130303032---</s>
                              </key>
                              <val>
                                <ref refId="55"/>
                              </val>
                              <key>
                                <s>564F435F413031-45-33303331323830303032---</s>
                              </key>
                              <val>
                                <ref refId="55"/>
                              </val>
                              <key>
                                <s>564F435F413031-45-33303331323930303032---</s>
                              </key>
                              <val>
                                <ref refId="55"/>
                              </val>
                            </m>
                            <b key="multiSelection">N</b>
                          </be>
                          <cust key="id" clsId="FilterOid">81</cust>
                          <s key="cod"/>
                          <s key="desc"/>
                          <i key="index">54</i>
                          <l key="children" refId="5376" ln="0" eid="Framework.com.tagetik.trees.INode,framework"/>
                          <ref key="parent" refId="4733"/>
                        </be>
                        <be refId="5377" clsId="FilterNode">
                          <l key="dimensionOids" refId="5378" ln="1" eid="DimensionOid">
                            <cust clsId="DimensionOid">564F435F413031-45-33303331343030303032---</cust>
                          </l>
                          <l key="AdHocParamDimensionOids" refId="5379" ln="0" eid="DimensionOid"/>
                          <be key="data" refId="5380" clsId="FilterNodeData">
                            <ref key="filterNode" refId="5377"/>
                            <s key="dim">VOC_A01</s>
                            <i key="segmentLevel">0</i>
                            <ref key="segment" refId="22"/>
                            <b key="placeHolder">N</b>
                            <ref key="weight" refId="23"/>
                            <be key="textMatchingCondition" refId="5381" clsId="TextMatchingCondition">
                              <ref key="op" refId="25"/>
                              <s key="val"/>
                            </be>
                            <ref key="change" refId="26"/>
                            <ref key="dataType" refId="27"/>
                            <b key="prevailingDataType">N</b>
                            <ref key="editability" refId="28"/>
                            <b key="signChange">N</b>
                            <b key="nativeSignChange">N</b>
                            <l key="nav" refId="5382" ln="0" eid="ScenarioModifierValue"/>
                            <i key="sco">0</i>
                            <b key="applyFiltersForForcedScenarioPeriodoMap">N</b>
                            <b key="lineSplit">N</b>
                            <b key="addRCRow">N</b>
                            <b key="complementary">N</b>
                            <ref key="periodicCalculation" refId="53"/>
                            <b key="breakLevelSubtotal">N</b>
                            <b key="alreadyDrilled">N</b>
                            <m key="nodeTypes" refId="5383"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83</cust>
                          <s key="cod"/>
                          <s key="desc"/>
                          <i key="index">55</i>
                          <l key="children" refId="5384" ln="0" eid="Framework.com.tagetik.trees.INode,framework"/>
                          <ref key="parent" refId="4733"/>
                        </be>
                        <be refId="5385" clsId="FilterNode">
                          <l key="dimensionOids" refId="5386" ln="1" eid="DimensionOid">
                            <cust clsId="DimensionOid">564F435F413031-45-33303334303531303032---</cust>
                          </l>
                          <l key="AdHocParamDimensionOids" refId="5387" ln="0" eid="DimensionOid"/>
                          <be key="data" refId="5388" clsId="FilterNodeData">
                            <ref key="filterNode" refId="5385"/>
                            <s key="dim">VOC_A01</s>
                            <i key="segmentLevel">0</i>
                            <ref key="segment" refId="22"/>
                            <b key="placeHolder">N</b>
                            <ref key="weight" refId="23"/>
                            <be key="textMatchingCondition" refId="5389" clsId="TextMatchingCondition">
                              <ref key="op" refId="25"/>
                              <s key="val"/>
                            </be>
                            <ref key="change" refId="26"/>
                            <ref key="dataType" refId="27"/>
                            <b key="prevailingDataType">N</b>
                            <ref key="editability" refId="28"/>
                            <b key="signChange">N</b>
                            <b key="nativeSignChange">N</b>
                            <l key="nav" refId="5390" ln="0" eid="ScenarioModifierValue"/>
                            <i key="sco">0</i>
                            <b key="applyFiltersForForcedScenarioPeriodoMap">N</b>
                            <b key="lineSplit">N</b>
                            <b key="addRCRow">N</b>
                            <b key="complementary">N</b>
                            <ref key="periodicCalculation" refId="53"/>
                            <b key="breakLevelSubtotal">N</b>
                            <b key="alreadyDrilled">N</b>
                            <m key="nodeTypes" refId="5391" keid="SYS_STR" veid="EFReportingNodeType">
                              <key>
                                <s>564F435F413031-45-33303334303532303032---</s>
                              </key>
                              <val>
                                <ref refId="55"/>
                              </val>
                              <key>
                                <s>564F435F413031-45-33303334303531303032---</s>
                              </key>
                              <val>
                                <ref refId="55"/>
                              </val>
                            </m>
                            <b key="multiSelection">N</b>
                          </be>
                          <cust key="id" clsId="FilterOid">86</cust>
                          <s key="cod"/>
                          <s key="desc"/>
                          <i key="index">56</i>
                          <l key="children" refId="5392" ln="0" eid="Framework.com.tagetik.trees.INode,framework"/>
                          <ref key="parent" refId="4733"/>
                        </be>
                        <be refId="5393" clsId="FilterNode">
                          <l key="dimensionOids" refId="5394" ln="1" eid="DimensionOid">
                            <cust clsId="DimensionOid">564F435F413031-45-33303334303532303032---</cust>
                          </l>
                          <l key="AdHocParamDimensionOids" refId="5395" ln="0" eid="DimensionOid"/>
                          <be key="data" refId="5396" clsId="FilterNodeData">
                            <ref key="filterNode" refId="5393"/>
                            <s key="dim">VOC_A01</s>
                            <i key="segmentLevel">0</i>
                            <ref key="segment" refId="22"/>
                            <b key="placeHolder">N</b>
                            <ref key="weight" refId="23"/>
                            <be key="textMatchingCondition" refId="5397" clsId="TextMatchingCondition">
                              <ref key="op" refId="25"/>
                              <s key="val"/>
                            </be>
                            <ref key="change" refId="26"/>
                            <ref key="dataType" refId="27"/>
                            <b key="prevailingDataType">N</b>
                            <ref key="editability" refId="28"/>
                            <b key="signChange">N</b>
                            <b key="nativeSignChange">N</b>
                            <l key="nav" refId="5398" ln="0" eid="ScenarioModifierValue"/>
                            <i key="sco">0</i>
                            <b key="applyFiltersForForcedScenarioPeriodoMap">N</b>
                            <b key="lineSplit">N</b>
                            <b key="addRCRow">N</b>
                            <b key="complementary">N</b>
                            <ref key="periodicCalculation" refId="53"/>
                            <b key="breakLevelSubtotal">N</b>
                            <b key="alreadyDrilled">N</b>
                            <m key="nodeTypes" refId="5399" keid="SYS_STR" veid="EFReportingNodeType">
                              <key>
                                <s>564F435F413031-45-33303334303532303032---</s>
                              </key>
                              <val>
                                <ref refId="55"/>
                              </val>
                              <key>
                                <s>564F435F413031-45-33303334303531303032---</s>
                              </key>
                              <val>
                                <ref refId="55"/>
                              </val>
                            </m>
                            <b key="multiSelection">N</b>
                          </be>
                          <cust key="id" clsId="FilterOid">87</cust>
                          <s key="cod"/>
                          <s key="desc"/>
                          <i key="index">57</i>
                          <l key="children" refId="5400" ln="0" eid="Framework.com.tagetik.trees.INode,framework"/>
                          <ref key="parent" refId="4733"/>
                        </be>
                        <be refId="5401" clsId="FilterNode">
                          <l key="dimensionOids" refId="5402" ln="1" eid="DimensionOid">
                            <cust clsId="DimensionOid">564F435F413031-45-33303334303830303032---</cust>
                          </l>
                          <l key="AdHocParamDimensionOids" refId="5403" ln="0" eid="DimensionOid"/>
                          <be key="data" refId="5404" clsId="FilterNodeData">
                            <ref key="filterNode" refId="5401"/>
                            <s key="dim">VOC_A01</s>
                            <i key="segmentLevel">0</i>
                            <ref key="segment" refId="22"/>
                            <b key="placeHolder">N</b>
                            <ref key="weight" refId="23"/>
                            <be key="textMatchingCondition" refId="5405" clsId="TextMatchingCondition">
                              <ref key="op" refId="25"/>
                              <s key="val"/>
                            </be>
                            <ref key="change" refId="26"/>
                            <ref key="dataType" refId="27"/>
                            <b key="prevailingDataType">N</b>
                            <ref key="editability" refId="28"/>
                            <b key="signChange">N</b>
                            <b key="nativeSignChange">N</b>
                            <l key="nav" refId="5406" ln="0" eid="ScenarioModifierValue"/>
                            <i key="sco">0</i>
                            <b key="applyFiltersForForcedScenarioPeriodoMap">N</b>
                            <b key="lineSplit">N</b>
                            <b key="addRCRow">N</b>
                            <b key="complementary">N</b>
                            <ref key="periodicCalculation" refId="53"/>
                            <b key="breakLevelSubtotal">N</b>
                            <b key="alreadyDrilled">N</b>
                            <m key="nodeTypes" refId="5407" keid="SYS_STR" veid="EFReportingNodeType">
                              <key>
                                <s>564F435F413031-45-33303334303930303032---</s>
                              </key>
                              <val>
                                <ref refId="55"/>
                              </val>
                              <key>
                                <s>564F435F413031-45-33303334303830303032---</s>
                              </key>
                              <val>
                                <ref refId="55"/>
                              </val>
                            </m>
                            <b key="multiSelection">N</b>
                          </be>
                          <cust key="id" clsId="FilterOid">88</cust>
                          <s key="cod"/>
                          <s key="desc"/>
                          <i key="index">58</i>
                          <l key="children" refId="5408" ln="0" eid="Framework.com.tagetik.trees.INode,framework"/>
                          <ref key="parent" refId="4733"/>
                        </be>
                        <be refId="5409" clsId="FilterNode">
                          <l key="dimensionOids" refId="5410" ln="0" eid="DimensionOid"/>
                          <l key="AdHocParamDimensionOids" refId="5411" ln="0" eid="DimensionOid"/>
                          <be key="data" refId="5412" clsId="FilterNodeData">
                            <ref key="filterNode" refId="5409"/>
                            <s key="dim">VOC_A01</s>
                            <i key="segmentLevel">0</i>
                            <ref key="segment" refId="22"/>
                            <be key="reportingFormula" refId="5413" clsId="ReportingFormula">
                              <b key="serverFormula">N</b>
                              <b key="formulaRule">S</b>
                              <s key="formula">Sum({71}:{88})</s>
                            </be>
                            <be key="dictionaryHeader" refId="5414" clsId="MultiDesc">
                              <a key="desc" refId="5415" ln="4" eid="SYS_STR">
                                <s>Other cost of materials ?</s>
                                <s>Other cost of materials ?</s>
                                <nl/>
                                <nl/>
                              </a>
                            </be>
                            <b key="placeHolder">S</b>
                            <ref key="weight" refId="23"/>
                            <be key="textMatchingCondition" refId="5416" clsId="TextMatchingCondition">
                              <ref key="op" refId="25"/>
                              <s key="val"/>
                            </be>
                            <ref key="change" refId="26"/>
                            <ref key="dataType" refId="27"/>
                            <b key="prevailingDataType">N</b>
                            <ref key="editability" refId="28"/>
                            <b key="signChange">N</b>
                            <b key="nativeSignChange">N</b>
                            <l key="nav" refId="5417" ln="0" eid="ScenarioModifierValue"/>
                            <i key="sco">0</i>
                            <b key="applyFiltersForForcedScenarioPeriodoMap">N</b>
                            <b key="lineSplit">N</b>
                            <b key="addRCRow">N</b>
                            <b key="complementary">N</b>
                            <ref key="periodicCalculation" refId="29"/>
                            <b key="breakLevelSubtotal">N</b>
                            <b key="alreadyDrilled">N</b>
                            <m key="nodeTypes" refId="5418" keid="SYS_STR" veid="EFReportingNodeType">
                              <key>
                                <s>88</s>
                              </key>
                              <val>
                                <ref refId="55"/>
                              </val>
                            </m>
                            <b key="multiSelection">N</b>
                          </be>
                          <cust key="id" clsId="FilterOid">91</cust>
                          <s key="cod"/>
                          <s key="desc"/>
                          <i key="index">59</i>
                          <l key="children" refId="5419" ln="0" eid="Framework.com.tagetik.trees.INode,framework"/>
                          <ref key="parent" refId="4733"/>
                        </be>
                        <be refId="5420" clsId="FilterNode">
                          <l key="dimensionOids" refId="5421" ln="0" eid="DimensionOid"/>
                          <l key="AdHocParamDimensionOids" refId="5422" ln="0" eid="DimensionOid"/>
                          <be key="data" refId="5423" clsId="FilterNodeData">
                            <ref key="filterNode" refId="5420"/>
                            <s key="dim">VOC_A01</s>
                            <i key="segmentLevel">0</i>
                            <ref key="segment" refId="22"/>
                            <b key="placeHolder">S</b>
                            <ref key="weight" refId="23"/>
                            <be key="textMatchingCondition" refId="5424" clsId="TextMatchingCondition">
                              <ref key="op" refId="25"/>
                              <s key="val"/>
                            </be>
                            <ref key="change" refId="26"/>
                            <ref key="dataType" refId="27"/>
                            <b key="prevailingDataType">N</b>
                            <ref key="editability" refId="28"/>
                            <b key="signChange">N</b>
                            <b key="nativeSignChange">N</b>
                            <l key="nav" refId="5425" ln="0" eid="ScenarioModifierValue"/>
                            <i key="sco">0</i>
                            <b key="applyFiltersForForcedScenarioPeriodoMap">N</b>
                            <b key="lineSplit">N</b>
                            <b key="addRCRow">N</b>
                            <b key="complementary">N</b>
                            <ref key="periodicCalculation" refId="29"/>
                            <b key="breakLevelSubtotal">N</b>
                            <b key="alreadyDrilled">N</b>
                            <m key="nodeTypes" refId="5426" keid="SYS_STR" veid="EFReportingNodeType">
                              <key>
                                <s>91</s>
                              </key>
                              <val>
                                <ref refId="55"/>
                              </val>
                            </m>
                            <b key="multiSelection">N</b>
                          </be>
                          <cust key="id" clsId="FilterOid">94</cust>
                          <s key="cod"/>
                          <s key="desc"/>
                          <i key="index">60</i>
                          <l key="children" refId="5427" ln="0" eid="Framework.com.tagetik.trees.INode,framework"/>
                          <ref key="parent" refId="4733"/>
                        </be>
                        <be refId="5428" clsId="FilterNode">
                          <l key="dimensionOids" refId="5429" ln="0" eid="DimensionOid"/>
                          <l key="AdHocParamDimensionOids" refId="5430" ln="0" eid="DimensionOid"/>
                          <be key="data" refId="5431" clsId="FilterNodeData">
                            <ref key="filterNode" refId="5428"/>
                            <s key="dim">VOC_A01</s>
                            <i key="segmentLevel">0</i>
                            <ref key="segment" refId="22"/>
                            <be key="dictionaryHeader" refId="5432" clsId="MultiDesc">
                              <a key="desc" refId="5433" ln="4" eid="SYS_STR">
                                <s>OTHER OPERATING EXPENSES</s>
                                <s>OTHER OPERATING EXPENSES</s>
                                <nl/>
                                <nl/>
                              </a>
                            </be>
                            <b key="placeHolder">S</b>
                            <ref key="weight" refId="23"/>
                            <be key="textMatchingCondition" refId="5434" clsId="TextMatchingCondition">
                              <ref key="op" refId="25"/>
                              <s key="val"/>
                            </be>
                            <ref key="change" refId="26"/>
                            <ref key="dataType" refId="27"/>
                            <b key="prevailingDataType">N</b>
                            <ref key="editability" refId="28"/>
                            <b key="signChange">N</b>
                            <b key="nativeSignChange">N</b>
                            <l key="nav" refId="5435" ln="0" eid="ScenarioModifierValue"/>
                            <i key="sco">0</i>
                            <b key="applyFiltersForForcedScenarioPeriodoMap">N</b>
                            <b key="lineSplit">N</b>
                            <b key="addRCRow">N</b>
                            <b key="complementary">N</b>
                            <ref key="periodicCalculation" refId="29"/>
                            <b key="breakLevelSubtotal">N</b>
                            <b key="alreadyDrilled">N</b>
                            <m key="nodeTypes" refId="5436" keid="SYS_STR" veid="EFReportingNodeType">
                              <key>
                                <s>91</s>
                              </key>
                              <val>
                                <ref refId="55"/>
                              </val>
                            </m>
                            <b key="multiSelection">N</b>
                          </be>
                          <cust key="id" clsId="FilterOid">92</cust>
                          <s key="cod"/>
                          <s key="desc"/>
                          <i key="index">61</i>
                          <l key="children" refId="5437" ln="0" eid="Framework.com.tagetik.trees.INode,framework"/>
                          <ref key="parent" refId="4733"/>
                        </be>
                        <be refId="5438" clsId="FilterNode">
                          <l key="dimensionOids" refId="5439" ln="1" eid="DimensionOid">
                            <cust clsId="DimensionOid">564F435F413031-45-33303731363030303032---</cust>
                          </l>
                          <l key="AdHocParamDimensionOids" refId="5440" ln="0" eid="DimensionOid"/>
                          <be key="data" refId="5441" clsId="FilterNodeData">
                            <ref key="filterNode" refId="5438"/>
                            <s key="dim">VOC_A01</s>
                            <i key="segmentLevel">0</i>
                            <ref key="segment" refId="22"/>
                            <b key="placeHolder">N</b>
                            <ref key="weight" refId="23"/>
                            <be key="textMatchingCondition" refId="5442" clsId="TextMatchingCondition">
                              <ref key="op" refId="25"/>
                              <s key="val"/>
                            </be>
                            <ref key="change" refId="26"/>
                            <ref key="dataType" refId="27"/>
                            <b key="prevailingDataType">N</b>
                            <ref key="editability" refId="28"/>
                            <b key="signChange">N</b>
                            <b key="nativeSignChange">N</b>
                            <l key="nav" refId="5443" ln="0" eid="ScenarioModifierValue"/>
                            <i key="sco">0</i>
                            <b key="applyFiltersForForcedScenarioPeriodoMap">N</b>
                            <b key="lineSplit">N</b>
                            <b key="addRCRow">N</b>
                            <b key="complementary">N</b>
                            <ref key="periodicCalculation" refId="53"/>
                            <b key="breakLevelSubtotal">N</b>
                            <b key="alreadyDrilled">N</b>
                            <m key="nodeTypes" refId="5444"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95</cust>
                          <s key="cod"/>
                          <s key="desc"/>
                          <i key="index">62</i>
                          <l key="children" refId="5445" ln="0" eid="Framework.com.tagetik.trees.INode,framework"/>
                          <ref key="parent" refId="4733"/>
                        </be>
                        <be refId="5446" clsId="FilterNode">
                          <l key="dimensionOids" refId="5447" ln="1" eid="DimensionOid">
                            <cust clsId="DimensionOid">564F435F413031-45-33303731363230303032---</cust>
                          </l>
                          <l key="AdHocParamDimensionOids" refId="5448" ln="0" eid="DimensionOid"/>
                          <be key="data" refId="5449" clsId="FilterNodeData">
                            <ref key="filterNode" refId="5446"/>
                            <s key="dim">VOC_A01</s>
                            <i key="segmentLevel">0</i>
                            <ref key="segment" refId="22"/>
                            <b key="placeHolder">N</b>
                            <ref key="weight" refId="23"/>
                            <be key="textMatchingCondition" refId="5450" clsId="TextMatchingCondition">
                              <ref key="op" refId="25"/>
                              <s key="val"/>
                            </be>
                            <ref key="change" refId="26"/>
                            <ref key="dataType" refId="27"/>
                            <b key="prevailingDataType">N</b>
                            <ref key="editability" refId="28"/>
                            <b key="signChange">N</b>
                            <b key="nativeSignChange">N</b>
                            <l key="nav" refId="5451" ln="0" eid="ScenarioModifierValue"/>
                            <i key="sco">0</i>
                            <b key="applyFiltersForForcedScenarioPeriodoMap">N</b>
                            <b key="lineSplit">N</b>
                            <b key="addRCRow">N</b>
                            <b key="complementary">N</b>
                            <ref key="periodicCalculation" refId="53"/>
                            <b key="breakLevelSubtotal">N</b>
                            <b key="alreadyDrilled">N</b>
                            <m key="nodeTypes" refId="5452"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96</cust>
                          <s key="cod"/>
                          <s key="desc"/>
                          <i key="index">63</i>
                          <l key="children" refId="5453" ln="0" eid="Framework.com.tagetik.trees.INode,framework"/>
                          <ref key="parent" refId="4733"/>
                        </be>
                        <be refId="5454" clsId="FilterNode">
                          <l key="dimensionOids" refId="5455" ln="1" eid="DimensionOid">
                            <cust clsId="DimensionOid">564F435F413031-45-33303731363330303032---</cust>
                          </l>
                          <l key="AdHocParamDimensionOids" refId="5456" ln="0" eid="DimensionOid"/>
                          <be key="data" refId="5457" clsId="FilterNodeData">
                            <ref key="filterNode" refId="5454"/>
                            <s key="dim">VOC_A01</s>
                            <i key="segmentLevel">0</i>
                            <ref key="segment" refId="22"/>
                            <b key="placeHolder">N</b>
                            <ref key="weight" refId="23"/>
                            <be key="textMatchingCondition" refId="5458" clsId="TextMatchingCondition">
                              <ref key="op" refId="25"/>
                              <s key="val"/>
                            </be>
                            <ref key="change" refId="26"/>
                            <ref key="dataType" refId="27"/>
                            <b key="prevailingDataType">N</b>
                            <ref key="editability" refId="28"/>
                            <b key="signChange">N</b>
                            <b key="nativeSignChange">N</b>
                            <l key="nav" refId="5459" ln="0" eid="ScenarioModifierValue"/>
                            <i key="sco">0</i>
                            <b key="applyFiltersForForcedScenarioPeriodoMap">N</b>
                            <b key="lineSplit">N</b>
                            <b key="addRCRow">N</b>
                            <b key="complementary">N</b>
                            <ref key="periodicCalculation" refId="53"/>
                            <b key="breakLevelSubtotal">N</b>
                            <b key="alreadyDrilled">N</b>
                            <m key="nodeTypes" refId="5460"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97</cust>
                          <s key="cod"/>
                          <s key="desc"/>
                          <i key="index">64</i>
                          <l key="children" refId="5461" ln="0" eid="Framework.com.tagetik.trees.INode,framework"/>
                          <ref key="parent" refId="4733"/>
                        </be>
                        <be refId="5462" clsId="FilterNode">
                          <l key="dimensionOids" refId="5463" ln="1" eid="DimensionOid">
                            <cust clsId="DimensionOid">564F435F413031-45-33303731363430303032---</cust>
                          </l>
                          <l key="AdHocParamDimensionOids" refId="5464" ln="0" eid="DimensionOid"/>
                          <be key="data" refId="5465" clsId="FilterNodeData">
                            <ref key="filterNode" refId="5462"/>
                            <s key="dim">VOC_A01</s>
                            <i key="segmentLevel">0</i>
                            <ref key="segment" refId="22"/>
                            <b key="placeHolder">N</b>
                            <ref key="weight" refId="23"/>
                            <be key="textMatchingCondition" refId="5466" clsId="TextMatchingCondition">
                              <ref key="op" refId="25"/>
                              <s key="val"/>
                            </be>
                            <ref key="change" refId="26"/>
                            <ref key="dataType" refId="27"/>
                            <b key="prevailingDataType">N</b>
                            <ref key="editability" refId="28"/>
                            <b key="signChange">N</b>
                            <b key="nativeSignChange">N</b>
                            <l key="nav" refId="5467" ln="0" eid="ScenarioModifierValue"/>
                            <i key="sco">0</i>
                            <b key="applyFiltersForForcedScenarioPeriodoMap">N</b>
                            <b key="lineSplit">N</b>
                            <b key="addRCRow">N</b>
                            <b key="complementary">N</b>
                            <ref key="periodicCalculation" refId="53"/>
                            <b key="breakLevelSubtotal">N</b>
                            <b key="alreadyDrilled">N</b>
                            <m key="nodeTypes" refId="5468"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98</cust>
                          <s key="cod"/>
                          <s key="desc"/>
                          <i key="index">65</i>
                          <l key="children" refId="5469" ln="0" eid="Framework.com.tagetik.trees.INode,framework"/>
                          <ref key="parent" refId="4733"/>
                        </be>
                        <be refId="5470" clsId="FilterNode">
                          <l key="dimensionOids" refId="5471" ln="1" eid="DimensionOid">
                            <cust clsId="DimensionOid">564F435F413031-45-33303731363630303032---</cust>
                          </l>
                          <l key="AdHocParamDimensionOids" refId="5472" ln="0" eid="DimensionOid"/>
                          <be key="data" refId="5473" clsId="FilterNodeData">
                            <ref key="filterNode" refId="5470"/>
                            <s key="dim">VOC_A01</s>
                            <i key="segmentLevel">0</i>
                            <ref key="segment" refId="22"/>
                            <b key="placeHolder">N</b>
                            <ref key="weight" refId="23"/>
                            <be key="textMatchingCondition" refId="5474" clsId="TextMatchingCondition">
                              <ref key="op" refId="25"/>
                              <s key="val"/>
                            </be>
                            <ref key="change" refId="26"/>
                            <ref key="dataType" refId="27"/>
                            <b key="prevailingDataType">N</b>
                            <ref key="editability" refId="28"/>
                            <b key="signChange">N</b>
                            <b key="nativeSignChange">N</b>
                            <l key="nav" refId="5475" ln="0" eid="ScenarioModifierValue"/>
                            <i key="sco">0</i>
                            <b key="applyFiltersForForcedScenarioPeriodoMap">N</b>
                            <b key="lineSplit">N</b>
                            <b key="addRCRow">N</b>
                            <b key="complementary">N</b>
                            <ref key="periodicCalculation" refId="53"/>
                            <b key="breakLevelSubtotal">N</b>
                            <b key="alreadyDrilled">N</b>
                            <m key="nodeTypes" refId="5476" keid="SYS_STR" veid="EFReportingNodeType">
                              <key>
                                <s>564F435F413031-45-33303731363430303032---</s>
                              </key>
                              <val>
                                <ref refId="55"/>
                              </val>
                              <key>
                                <s>564F435F413031-45-33303731363030303032---</s>
                              </key>
                              <val>
                                <ref refId="55"/>
                              </val>
                              <key>
                                <s>564F435F413031-45-33303731363330303032---</s>
                              </key>
                              <val>
                                <ref refId="55"/>
                              </val>
                              <key>
                                <s>564F435F413031-45-33303731363230303032---</s>
                              </key>
                              <val>
                                <ref refId="55"/>
                              </val>
                              <key>
                                <s>564F435F413031-45-33303731363630303032---</s>
                              </key>
                              <val>
                                <ref refId="55"/>
                              </val>
                            </m>
                            <b key="multiSelection">N</b>
                          </be>
                          <cust key="id" clsId="FilterOid">99</cust>
                          <s key="cod"/>
                          <s key="desc"/>
                          <i key="index">66</i>
                          <l key="children" refId="5477" ln="0" eid="Framework.com.tagetik.trees.INode,framework"/>
                          <ref key="parent" refId="4733"/>
                        </be>
                        <be refId="5478" clsId="FilterNode">
                          <l key="dimensionOids" refId="5479" ln="0" eid="DimensionOid"/>
                          <l key="AdHocParamDimensionOids" refId="5480" ln="0" eid="DimensionOid"/>
                          <be key="data" refId="5481" clsId="FilterNodeData">
                            <ref key="filterNode" refId="5478"/>
                            <s key="dim">VOC_A01</s>
                            <i key="segmentLevel">0</i>
                            <ref key="segment" refId="22"/>
                            <be key="reportingFormula" refId="5482" clsId="ReportingFormula">
                              <b key="serverFormula">N</b>
                              <b key="formulaRule">S</b>
                              <s key="formula">Sum({95}:{99})</s>
                            </be>
                            <be key="dictionaryHeader" refId="5483" clsId="MultiDesc">
                              <a key="desc" refId="5484" ln="4" eid="SYS_STR">
                                <s>Net book gains other operating expenses</s>
                                <s>Net book gains other operating expenses</s>
                                <nl/>
                                <nl/>
                              </a>
                            </be>
                            <b key="placeHolder">S</b>
                            <ref key="weight" refId="23"/>
                            <be key="textMatchingCondition" refId="5485" clsId="TextMatchingCondition">
                              <ref key="op" refId="25"/>
                              <s key="val"/>
                            </be>
                            <ref key="change" refId="26"/>
                            <ref key="dataType" refId="27"/>
                            <b key="prevailingDataType">N</b>
                            <ref key="editability" refId="28"/>
                            <b key="signChange">N</b>
                            <b key="nativeSignChange">N</b>
                            <l key="nav" refId="5486" ln="0" eid="ScenarioModifierValue"/>
                            <i key="sco">0</i>
                            <b key="applyFiltersForForcedScenarioPeriodoMap">N</b>
                            <b key="lineSplit">N</b>
                            <b key="addRCRow">N</b>
                            <b key="complementary">N</b>
                            <ref key="periodicCalculation" refId="29"/>
                            <b key="breakLevelSubtotal">N</b>
                            <b key="alreadyDrilled">N</b>
                            <m key="nodeTypes" refId="5487" keid="SYS_STR" veid="EFReportingNodeType">
                              <key>
                                <s>99</s>
                              </key>
                              <val>
                                <ref refId="55"/>
                              </val>
                            </m>
                            <b key="multiSelection">N</b>
                          </be>
                          <cust key="id" clsId="FilterOid">100</cust>
                          <s key="cod"/>
                          <s key="desc"/>
                          <i key="index">67</i>
                          <l key="children" refId="5488" ln="0" eid="Framework.com.tagetik.trees.INode,framework"/>
                          <ref key="parent" refId="4733"/>
                        </be>
                        <be refId="5489" clsId="FilterNode">
                          <l key="dimensionOids" refId="5490" ln="1" eid="DimensionOid">
                            <cust clsId="DimensionOid">564F435F413031-45-33303730313234303032---</cust>
                          </l>
                          <l key="AdHocParamDimensionOids" refId="5491" ln="0" eid="DimensionOid"/>
                          <be key="data" refId="5492" clsId="FilterNodeData">
                            <ref key="filterNode" refId="5489"/>
                            <s key="dim">VOC_A01</s>
                            <i key="segmentLevel">0</i>
                            <ref key="segment" refId="22"/>
                            <b key="placeHolder">N</b>
                            <ref key="weight" refId="23"/>
                            <be key="textMatchingCondition" refId="5493" clsId="TextMatchingCondition">
                              <ref key="op" refId="25"/>
                              <s key="val"/>
                            </be>
                            <ref key="change" refId="26"/>
                            <ref key="dataType" refId="27"/>
                            <b key="prevailingDataType">N</b>
                            <ref key="editability" refId="28"/>
                            <b key="signChange">N</b>
                            <b key="nativeSignChange">N</b>
                            <l key="nav" refId="5494" ln="0" eid="ScenarioModifierValue"/>
                            <i key="sco">0</i>
                            <b key="applyFiltersForForcedScenarioPeriodoMap">N</b>
                            <b key="lineSplit">N</b>
                            <b key="addRCRow">N</b>
                            <b key="complementary">N</b>
                            <ref key="periodicCalculation" refId="53"/>
                            <b key="breakLevelSubtotal">N</b>
                            <b key="alreadyDrilled">N</b>
                            <m key="nodeTypes" refId="5495" keid="SYS_STR" veid="EFReportingNodeType">
                              <key>
                                <s>564F435F413031-45-33303730313234303032---</s>
                              </key>
                              <val>
                                <ref refId="55"/>
                              </val>
                            </m>
                            <b key="multiSelection">N</b>
                          </be>
                          <cust key="id" clsId="FilterOid">101</cust>
                          <s key="cod"/>
                          <s key="desc"/>
                          <i key="index">68</i>
                          <l key="children" refId="5496" ln="0" eid="Framework.com.tagetik.trees.INode,framework"/>
                          <ref key="parent" refId="4733"/>
                        </be>
                        <be refId="5497" clsId="FilterNode">
                          <l key="dimensionOids" refId="5498" ln="1" eid="DimensionOid">
                            <cust clsId="DimensionOid">564F435F413031-45-33303731373535303032---</cust>
                          </l>
                          <l key="AdHocParamDimensionOids" refId="5499" ln="0" eid="DimensionOid"/>
                          <be key="data" refId="5500" clsId="FilterNodeData">
                            <ref key="filterNode" refId="5497"/>
                            <s key="dim">VOC_A01</s>
                            <i key="segmentLevel">0</i>
                            <ref key="segment" refId="22"/>
                            <b key="placeHolder">N</b>
                            <ref key="weight" refId="23"/>
                            <be key="textMatchingCondition" refId="5501" clsId="TextMatchingCondition">
                              <ref key="op" refId="25"/>
                              <s key="val"/>
                            </be>
                            <ref key="change" refId="26"/>
                            <ref key="dataType" refId="27"/>
                            <b key="prevailingDataType">N</b>
                            <ref key="editability" refId="28"/>
                            <b key="signChange">N</b>
                            <b key="nativeSignChange">N</b>
                            <l key="nav" refId="5502" ln="0" eid="ScenarioModifierValue"/>
                            <i key="sco">0</i>
                            <b key="applyFiltersForForcedScenarioPeriodoMap">N</b>
                            <b key="lineSplit">N</b>
                            <b key="addRCRow">N</b>
                            <b key="complementary">N</b>
                            <ref key="periodicCalculation" refId="53"/>
                            <b key="breakLevelSubtotal">N</b>
                            <b key="alreadyDrilled">N</b>
                            <m key="nodeTypes" refId="5503"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102</cust>
                          <s key="cod"/>
                          <s key="desc"/>
                          <i key="index">69</i>
                          <l key="children" refId="5504" ln="0" eid="Framework.com.tagetik.trees.INode,framework"/>
                          <ref key="parent" refId="4733"/>
                        </be>
                        <be refId="5505" clsId="FilterNode">
                          <l key="dimensionOids" refId="5506" ln="1" eid="DimensionOid">
                            <cust clsId="DimensionOid">564F435F413031-45-33303731393031303032---</cust>
                          </l>
                          <l key="AdHocParamDimensionOids" refId="5507" ln="0" eid="DimensionOid"/>
                          <be key="data" refId="5508" clsId="FilterNodeData">
                            <ref key="filterNode" refId="5505"/>
                            <s key="dim">VOC_A01</s>
                            <i key="segmentLevel">0</i>
                            <ref key="segment" refId="22"/>
                            <b key="placeHolder">N</b>
                            <ref key="weight" refId="23"/>
                            <be key="textMatchingCondition" refId="5509" clsId="TextMatchingCondition">
                              <ref key="op" refId="25"/>
                              <s key="val"/>
                            </be>
                            <ref key="change" refId="26"/>
                            <ref key="dataType" refId="27"/>
                            <b key="prevailingDataType">N</b>
                            <ref key="editability" refId="28"/>
                            <b key="signChange">N</b>
                            <b key="nativeSignChange">N</b>
                            <l key="nav" refId="5510" ln="0" eid="ScenarioModifierValue"/>
                            <i key="sco">0</i>
                            <b key="applyFiltersForForcedScenarioPeriodoMap">N</b>
                            <b key="lineSplit">N</b>
                            <b key="addRCRow">N</b>
                            <b key="complementary">N</b>
                            <ref key="periodicCalculation" refId="53"/>
                            <b key="breakLevelSubtotal">N</b>
                            <b key="alreadyDrilled">N</b>
                            <m key="nodeTypes" refId="5511"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103</cust>
                          <s key="cod"/>
                          <s key="desc"/>
                          <i key="index">70</i>
                          <l key="children" refId="5512" ln="0" eid="Framework.com.tagetik.trees.INode,framework"/>
                          <ref key="parent" refId="4733"/>
                        </be>
                        <be refId="5513" clsId="FilterNode">
                          <l key="dimensionOids" refId="5514" ln="1" eid="DimensionOid">
                            <cust clsId="DimensionOid">564F435F413031-45-33303731393032303032---</cust>
                          </l>
                          <l key="AdHocParamDimensionOids" refId="5515" ln="0" eid="DimensionOid"/>
                          <be key="data" refId="5516" clsId="FilterNodeData">
                            <ref key="filterNode" refId="5513"/>
                            <s key="dim">VOC_A01</s>
                            <i key="segmentLevel">0</i>
                            <ref key="segment" refId="22"/>
                            <b key="placeHolder">N</b>
                            <ref key="weight" refId="23"/>
                            <be key="textMatchingCondition" refId="5517" clsId="TextMatchingCondition">
                              <ref key="op" refId="25"/>
                              <s key="val"/>
                            </be>
                            <ref key="change" refId="26"/>
                            <ref key="dataType" refId="27"/>
                            <b key="prevailingDataType">N</b>
                            <ref key="editability" refId="28"/>
                            <b key="signChange">N</b>
                            <b key="nativeSignChange">N</b>
                            <l key="nav" refId="5518" ln="0" eid="ScenarioModifierValue"/>
                            <i key="sco">0</i>
                            <b key="applyFiltersForForcedScenarioPeriodoMap">N</b>
                            <b key="lineSplit">N</b>
                            <b key="addRCRow">N</b>
                            <b key="complementary">N</b>
                            <ref key="periodicCalculation" refId="53"/>
                            <b key="breakLevelSubtotal">N</b>
                            <b key="alreadyDrilled">N</b>
                            <m key="nodeTypes" refId="5519"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104</cust>
                          <s key="cod"/>
                          <s key="desc"/>
                          <i key="index">71</i>
                          <l key="children" refId="5520" ln="0" eid="Framework.com.tagetik.trees.INode,framework"/>
                          <ref key="parent" refId="4733"/>
                        </be>
                        <be refId="5521" clsId="FilterNode">
                          <l key="dimensionOids" refId="5522" ln="1" eid="DimensionOid">
                            <cust clsId="DimensionOid">564F435F413031-45-33303731393033303032---</cust>
                          </l>
                          <l key="AdHocParamDimensionOids" refId="5523" ln="0" eid="DimensionOid"/>
                          <be key="data" refId="5524" clsId="FilterNodeData">
                            <ref key="filterNode" refId="5521"/>
                            <s key="dim">VOC_A01</s>
                            <i key="segmentLevel">0</i>
                            <ref key="segment" refId="22"/>
                            <b key="placeHolder">N</b>
                            <ref key="weight" refId="23"/>
                            <be key="textMatchingCondition" refId="5525" clsId="TextMatchingCondition">
                              <ref key="op" refId="25"/>
                              <s key="val"/>
                            </be>
                            <ref key="change" refId="26"/>
                            <ref key="dataType" refId="27"/>
                            <b key="prevailingDataType">N</b>
                            <ref key="editability" refId="28"/>
                            <b key="signChange">N</b>
                            <b key="nativeSignChange">N</b>
                            <l key="nav" refId="5526" ln="0" eid="ScenarioModifierValue"/>
                            <i key="sco">0</i>
                            <b key="applyFiltersForForcedScenarioPeriodoMap">N</b>
                            <b key="lineSplit">N</b>
                            <b key="addRCRow">N</b>
                            <b key="complementary">N</b>
                            <ref key="periodicCalculation" refId="53"/>
                            <b key="breakLevelSubtotal">N</b>
                            <b key="alreadyDrilled">N</b>
                            <m key="nodeTypes" refId="5527"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105</cust>
                          <s key="cod"/>
                          <s key="desc"/>
                          <i key="index">72</i>
                          <l key="children" refId="5528" ln="0" eid="Framework.com.tagetik.trees.INode,framework"/>
                          <ref key="parent" refId="4733"/>
                        </be>
                        <be refId="5529" clsId="FilterNode">
                          <l key="dimensionOids" refId="5530" ln="1" eid="DimensionOid">
                            <cust clsId="DimensionOid">564F435F413031-45-33303731393036303032---</cust>
                          </l>
                          <l key="AdHocParamDimensionOids" refId="5531" ln="0" eid="DimensionOid"/>
                          <be key="data" refId="5532" clsId="FilterNodeData">
                            <ref key="filterNode" refId="5529"/>
                            <s key="dim">VOC_A01</s>
                            <i key="segmentLevel">0</i>
                            <ref key="segment" refId="22"/>
                            <b key="placeHolder">N</b>
                            <ref key="weight" refId="23"/>
                            <be key="textMatchingCondition" refId="5533" clsId="TextMatchingCondition">
                              <ref key="op" refId="25"/>
                              <s key="val"/>
                            </be>
                            <ref key="change" refId="26"/>
                            <ref key="dataType" refId="27"/>
                            <b key="prevailingDataType">N</b>
                            <ref key="editability" refId="28"/>
                            <b key="signChange">N</b>
                            <b key="nativeSignChange">N</b>
                            <l key="nav" refId="5534" ln="0" eid="ScenarioModifierValue"/>
                            <i key="sco">0</i>
                            <b key="applyFiltersForForcedScenarioPeriodoMap">N</b>
                            <b key="lineSplit">N</b>
                            <b key="addRCRow">N</b>
                            <b key="complementary">N</b>
                            <ref key="periodicCalculation" refId="53"/>
                            <b key="breakLevelSubtotal">N</b>
                            <b key="alreadyDrilled">N</b>
                            <m key="nodeTypes" refId="5535"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106</cust>
                          <s key="cod"/>
                          <s key="desc"/>
                          <i key="index">73</i>
                          <l key="children" refId="5536" ln="0" eid="Framework.com.tagetik.trees.INode,framework"/>
                          <ref key="parent" refId="4733"/>
                        </be>
                        <be refId="5537" clsId="FilterNode">
                          <l key="dimensionOids" refId="5538" ln="1" eid="DimensionOid">
                            <cust clsId="DimensionOid">564F435F413031-45-33303731393038303032---</cust>
                          </l>
                          <l key="AdHocParamDimensionOids" refId="5539" ln="0" eid="DimensionOid"/>
                          <be key="data" refId="5540" clsId="FilterNodeData">
                            <ref key="filterNode" refId="5537"/>
                            <s key="dim">VOC_A01</s>
                            <i key="segmentLevel">0</i>
                            <ref key="segment" refId="22"/>
                            <b key="placeHolder">N</b>
                            <ref key="weight" refId="23"/>
                            <be key="textMatchingCondition" refId="5541" clsId="TextMatchingCondition">
                              <ref key="op" refId="25"/>
                              <s key="val"/>
                            </be>
                            <ref key="change" refId="26"/>
                            <ref key="dataType" refId="27"/>
                            <b key="prevailingDataType">N</b>
                            <ref key="editability" refId="28"/>
                            <b key="signChange">N</b>
                            <b key="nativeSignChange">N</b>
                            <l key="nav" refId="5542" ln="0" eid="ScenarioModifierValue"/>
                            <i key="sco">0</i>
                            <b key="applyFiltersForForcedScenarioPeriodoMap">N</b>
                            <b key="lineSplit">N</b>
                            <b key="addRCRow">N</b>
                            <b key="complementary">N</b>
                            <ref key="periodicCalculation" refId="53"/>
                            <b key="breakLevelSubtotal">N</b>
                            <b key="alreadyDrilled">N</b>
                            <m key="nodeTypes" refId="5543"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107</cust>
                          <s key="cod"/>
                          <s key="desc"/>
                          <i key="index">74</i>
                          <l key="children" refId="5544" ln="0" eid="Framework.com.tagetik.trees.INode,framework"/>
                          <ref key="parent" refId="4733"/>
                        </be>
                        <be refId="5545" clsId="FilterNode">
                          <l key="dimensionOids" refId="5546" ln="1" eid="DimensionOid">
                            <cust clsId="DimensionOid">564F435F413031-45-33303731393039303032---</cust>
                          </l>
                          <l key="AdHocParamDimensionOids" refId="5547" ln="0" eid="DimensionOid"/>
                          <be key="data" refId="5548" clsId="FilterNodeData">
                            <ref key="filterNode" refId="5545"/>
                            <s key="dim">VOC_A01</s>
                            <i key="segmentLevel">0</i>
                            <ref key="segment" refId="22"/>
                            <b key="placeHolder">N</b>
                            <ref key="weight" refId="23"/>
                            <be key="textMatchingCondition" refId="5549" clsId="TextMatchingCondition">
                              <ref key="op" refId="25"/>
                              <s key="val"/>
                            </be>
                            <ref key="change" refId="26"/>
                            <ref key="dataType" refId="27"/>
                            <b key="prevailingDataType">N</b>
                            <ref key="editability" refId="28"/>
                            <b key="signChange">N</b>
                            <b key="nativeSignChange">N</b>
                            <l key="nav" refId="5550" ln="0" eid="ScenarioModifierValue"/>
                            <i key="sco">0</i>
                            <b key="applyFiltersForForcedScenarioPeriodoMap">N</b>
                            <b key="lineSplit">N</b>
                            <b key="addRCRow">N</b>
                            <b key="complementary">N</b>
                            <ref key="periodicCalculation" refId="53"/>
                            <b key="breakLevelSubtotal">N</b>
                            <b key="alreadyDrilled">N</b>
                            <m key="nodeTypes" refId="5551" keid="SYS_STR" veid="EFReportingNodeType">
                              <key>
                                <s>564F435F413031-45-33303731373535303032---</s>
                              </key>
                              <val>
                                <ref refId="55"/>
                              </val>
                              <key>
                                <s>564F435F413031-45-33303731393031303032---</s>
                              </key>
                              <val>
                                <ref refId="55"/>
                              </val>
                              <key>
                                <s>564F435F413031-45-33303731393032303032---</s>
                              </key>
                              <val>
                                <ref refId="55"/>
                              </val>
                              <key>
                                <s>564F435F413031-45-33303731393033303032---</s>
                              </key>
                              <val>
                                <ref refId="55"/>
                              </val>
                              <key>
                                <s>564F435F413031-45-33303731393036303032---</s>
                              </key>
                              <val>
                                <ref refId="55"/>
                              </val>
                              <key>
                                <s>564F435F413031-45-33303731393039303032---</s>
                              </key>
                              <val>
                                <ref refId="55"/>
                              </val>
                              <key>
                                <s>564F435F413031-45-33303731393038303032---</s>
                              </key>
                              <val>
                                <ref refId="55"/>
                              </val>
                            </m>
                            <b key="multiSelection">N</b>
                          </be>
                          <cust key="id" clsId="FilterOid">108</cust>
                          <s key="cod"/>
                          <s key="desc"/>
                          <i key="index">75</i>
                          <l key="children" refId="5552" ln="0" eid="Framework.com.tagetik.trees.INode,framework"/>
                          <ref key="parent" refId="4733"/>
                        </be>
                        <be refId="5553" clsId="FilterNode">
                          <l key="dimensionOids" refId="5554" ln="0" eid="DimensionOid"/>
                          <l key="AdHocParamDimensionOids" refId="5555" ln="0" eid="DimensionOid"/>
                          <be key="data" refId="5556" clsId="FilterNodeData">
                            <ref key="filterNode" refId="5553"/>
                            <s key="dim">VOC_A01</s>
                            <i key="segmentLevel">0</i>
                            <ref key="segment" refId="22"/>
                            <be key="reportingFormula" refId="5557" clsId="ReportingFormula">
                              <b key="serverFormula">N</b>
                              <b key="formulaRule">S</b>
                              <s key="formula">Sum({101}:{108})</s>
                            </be>
                            <be key="dictionaryHeader" refId="5558" clsId="MultiDesc">
                              <a key="desc" refId="5559" ln="4" eid="SYS_STR">
                                <s>FV Adjust. Derv. Other operating expenses</s>
                                <s>FV Adjust. Derv. Other operating expenses</s>
                                <nl/>
                                <nl/>
                              </a>
                            </be>
                            <b key="placeHolder">S</b>
                            <ref key="weight" refId="23"/>
                            <be key="textMatchingCondition" refId="5560" clsId="TextMatchingCondition">
                              <ref key="op" refId="25"/>
                              <s key="val"/>
                            </be>
                            <ref key="change" refId="26"/>
                            <ref key="dataType" refId="27"/>
                            <b key="prevailingDataType">N</b>
                            <ref key="editability" refId="28"/>
                            <b key="signChange">N</b>
                            <b key="nativeSignChange">N</b>
                            <l key="nav" refId="5561" ln="0" eid="ScenarioModifierValue"/>
                            <i key="sco">0</i>
                            <b key="applyFiltersForForcedScenarioPeriodoMap">N</b>
                            <b key="lineSplit">N</b>
                            <b key="addRCRow">N</b>
                            <b key="complementary">N</b>
                            <ref key="periodicCalculation" refId="29"/>
                            <b key="breakLevelSubtotal">N</b>
                            <b key="alreadyDrilled">N</b>
                            <m key="nodeTypes" refId="5562" keid="SYS_STR" veid="EFReportingNodeType">
                              <key>
                                <s>108</s>
                              </key>
                              <val>
                                <ref refId="55"/>
                              </val>
                            </m>
                            <b key="multiSelection">N</b>
                          </be>
                          <cust key="id" clsId="FilterOid">109</cust>
                          <s key="cod"/>
                          <s key="desc"/>
                          <i key="index">76</i>
                          <l key="children" refId="5563" ln="0" eid="Framework.com.tagetik.trees.INode,framework"/>
                          <ref key="parent" refId="4733"/>
                        </be>
                        <be refId="5564" clsId="FilterNode">
                          <l key="dimensionOids" refId="5565" ln="1" eid="DimensionOid">
                            <cust clsId="DimensionOid">564F435F413031-45-33303732323030303032---</cust>
                          </l>
                          <l key="AdHocParamDimensionOids" refId="5566" ln="0" eid="DimensionOid"/>
                          <be key="data" refId="5567" clsId="FilterNodeData">
                            <ref key="filterNode" refId="5564"/>
                            <s key="dim">VOC_A01</s>
                            <i key="segmentLevel">0</i>
                            <ref key="segment" refId="22"/>
                            <b key="placeHolder">N</b>
                            <ref key="weight" refId="23"/>
                            <be key="textMatchingCondition" refId="5568" clsId="TextMatchingCondition">
                              <ref key="op" refId="25"/>
                              <s key="val"/>
                            </be>
                            <ref key="change" refId="26"/>
                            <ref key="dataType" refId="27"/>
                            <b key="prevailingDataType">N</b>
                            <ref key="editability" refId="28"/>
                            <b key="signChange">N</b>
                            <b key="nativeSignChange">N</b>
                            <l key="nav" refId="5569" ln="0" eid="ScenarioModifierValue"/>
                            <i key="sco">0</i>
                            <b key="applyFiltersForForcedScenarioPeriodoMap">N</b>
                            <b key="lineSplit">N</b>
                            <b key="addRCRow">N</b>
                            <b key="complementary">N</b>
                            <ref key="periodicCalculation" refId="53"/>
                            <b key="breakLevelSubtotal">N</b>
                            <b key="alreadyDrilled">N</b>
                            <m key="nodeTypes" refId="5570" keid="SYS_STR" veid="EFReportingNodeType">
                              <key>
                                <s>564F435F413031-45-33303732323030303032---</s>
                              </key>
                              <val>
                                <ref refId="55"/>
                              </val>
                            </m>
                            <b key="multiSelection">N</b>
                          </be>
                          <cust key="id" clsId="FilterOid">110</cust>
                          <s key="cod"/>
                          <s key="desc"/>
                          <i key="index">77</i>
                          <l key="children" refId="5571" ln="0" eid="Framework.com.tagetik.trees.INode,framework"/>
                          <ref key="parent" refId="4733"/>
                        </be>
                        <be refId="5572" clsId="FilterNode">
                          <l key="dimensionOids" refId="5573" ln="1" eid="DimensionOid">
                            <cust clsId="DimensionOid">564F435F413031-45-33303733313030303032---</cust>
                          </l>
                          <l key="AdHocParamDimensionOids" refId="5574" ln="0" eid="DimensionOid"/>
                          <be key="data" refId="5575" clsId="FilterNodeData">
                            <ref key="filterNode" refId="5572"/>
                            <s key="dim">VOC_A01</s>
                            <i key="segmentLevel">0</i>
                            <ref key="segment" refId="22"/>
                            <b key="placeHolder">N</b>
                            <ref key="weight" refId="23"/>
                            <be key="textMatchingCondition" refId="5576" clsId="TextMatchingCondition">
                              <ref key="op" refId="25"/>
                              <s key="val"/>
                            </be>
                            <ref key="change" refId="26"/>
                            <ref key="dataType" refId="27"/>
                            <b key="prevailingDataType">N</b>
                            <ref key="editability" refId="28"/>
                            <b key="signChange">N</b>
                            <b key="nativeSignChange">N</b>
                            <l key="nav" refId="5577" ln="0" eid="ScenarioModifierValue"/>
                            <i key="sco">0</i>
                            <b key="applyFiltersForForcedScenarioPeriodoMap">N</b>
                            <b key="lineSplit">N</b>
                            <b key="addRCRow">N</b>
                            <b key="complementary">N</b>
                            <ref key="periodicCalculation" refId="53"/>
                            <b key="breakLevelSubtotal">N</b>
                            <b key="alreadyDrilled">N</b>
                            <m key="nodeTypes" refId="5578" keid="SYS_STR" veid="EFReportingNodeType">
                              <key>
                                <s>564F435F413031-45-33303733313030303032---</s>
                              </key>
                              <val>
                                <ref refId="55"/>
                              </val>
                            </m>
                            <b key="multiSelection">N</b>
                          </be>
                          <cust key="id" clsId="FilterOid">111</cust>
                          <s key="cod"/>
                          <s key="desc"/>
                          <i key="index">78</i>
                          <l key="children" refId="5579" ln="0" eid="Framework.com.tagetik.trees.INode,framework"/>
                          <ref key="parent" refId="4733"/>
                        </be>
                        <be refId="5580" clsId="FilterNode">
                          <l key="dimensionOids" refId="5581" ln="0" eid="DimensionOid"/>
                          <l key="AdHocParamDimensionOids" refId="5582" ln="0" eid="DimensionOid"/>
                          <be key="data" refId="5583" clsId="FilterNodeData">
                            <ref key="filterNode" refId="5580"/>
                            <s key="dim">VOC_A01</s>
                            <i key="segmentLevel">0</i>
                            <ref key="segment" refId="22"/>
                            <be key="reportingFormula" refId="5584" clsId="ReportingFormula">
                              <b key="serverFormula">N</b>
                              <b key="formulaRule">S</b>
                              <s key="formula">{110}+{111}</s>
                            </be>
                            <be key="dictionaryHeader" refId="5585" clsId="MultiDesc">
                              <a key="desc" refId="5586" ln="4" eid="SYS_STR">
                                <s>Restructuring other operating expenses</s>
                                <s>Restructuring other operating expenses</s>
                                <nl/>
                                <nl/>
                              </a>
                            </be>
                            <b key="placeHolder">S</b>
                            <ref key="weight" refId="23"/>
                            <be key="textMatchingCondition" refId="5587" clsId="TextMatchingCondition">
                              <ref key="op" refId="25"/>
                              <s key="val"/>
                            </be>
                            <ref key="change" refId="26"/>
                            <ref key="dataType" refId="27"/>
                            <b key="prevailingDataType">N</b>
                            <ref key="editability" refId="28"/>
                            <b key="signChange">N</b>
                            <b key="nativeSignChange">N</b>
                            <l key="nav" refId="5588" ln="0" eid="ScenarioModifierValue"/>
                            <i key="sco">0</i>
                            <b key="applyFiltersForForcedScenarioPeriodoMap">N</b>
                            <b key="lineSplit">N</b>
                            <b key="addRCRow">N</b>
                            <b key="complementary">N</b>
                            <ref key="periodicCalculation" refId="29"/>
                            <b key="breakLevelSubtotal">N</b>
                            <b key="alreadyDrilled">N</b>
                            <m key="nodeTypes" refId="5589" keid="SYS_STR" veid="EFReportingNodeType">
                              <key>
                                <s>111</s>
                              </key>
                              <val>
                                <ref refId="55"/>
                              </val>
                            </m>
                            <b key="multiSelection">N</b>
                          </be>
                          <cust key="id" clsId="FilterOid">112</cust>
                          <s key="cod"/>
                          <s key="desc"/>
                          <i key="index">79</i>
                          <l key="children" refId="5590" ln="0" eid="Framework.com.tagetik.trees.INode,framework"/>
                          <ref key="parent" refId="4733"/>
                        </be>
                        <be refId="5591" clsId="FilterNode">
                          <l key="dimensionOids" refId="5592" ln="1" eid="DimensionOid">
                            <cust clsId="DimensionOid">564F435F413031-45-33303733303830303032---</cust>
                          </l>
                          <l key="AdHocParamDimensionOids" refId="5593" ln="0" eid="DimensionOid"/>
                          <be key="data" refId="5594" clsId="FilterNodeData">
                            <ref key="filterNode" refId="5591"/>
                            <s key="dim">VOC_A01</s>
                            <i key="segmentLevel">0</i>
                            <ref key="segment" refId="22"/>
                            <b key="placeHolder">N</b>
                            <ref key="weight" refId="23"/>
                            <be key="textMatchingCondition" refId="5595" clsId="TextMatchingCondition">
                              <ref key="op" refId="25"/>
                              <s key="val"/>
                            </be>
                            <ref key="change" refId="26"/>
                            <ref key="dataType" refId="27"/>
                            <b key="prevailingDataType">N</b>
                            <ref key="editability" refId="28"/>
                            <b key="signChange">N</b>
                            <b key="nativeSignChange">N</b>
                            <l key="nav" refId="5596" ln="0" eid="ScenarioModifierValue"/>
                            <i key="sco">0</i>
                            <b key="applyFiltersForForcedScenarioPeriodoMap">N</b>
                            <b key="lineSplit">N</b>
                            <b key="addRCRow">N</b>
                            <b key="complementary">N</b>
                            <ref key="periodicCalculation" refId="53"/>
                            <b key="breakLevelSubtotal">N</b>
                            <b key="alreadyDrilled">N</b>
                            <m key="nodeTypes" refId="5597" keid="SYS_STR" veid="EFReportingNodeType">
                              <key>
                                <s>564F435F413031-45-33303733303830303032---</s>
                              </key>
                              <val>
                                <ref refId="55"/>
                              </val>
                            </m>
                            <b key="multiSelection">N</b>
                          </be>
                          <cust key="id" clsId="FilterOid">113</cust>
                          <s key="cod"/>
                          <s key="desc"/>
                          <i key="index">80</i>
                          <l key="children" refId="5598" ln="0" eid="Framework.com.tagetik.trees.INode,framework"/>
                          <ref key="parent" refId="4733"/>
                        </be>
                        <be refId="5599" clsId="FilterNode">
                          <l key="dimensionOids" refId="5600" ln="1" eid="DimensionOid">
                            <cust clsId="DimensionOid">564F435F413031-45-33303730323030303032---</cust>
                          </l>
                          <l key="AdHocParamDimensionOids" refId="5601" ln="0" eid="DimensionOid"/>
                          <be key="data" refId="5602" clsId="FilterNodeData">
                            <ref key="filterNode" refId="5599"/>
                            <s key="dim">VOC_A01</s>
                            <i key="segmentLevel">0</i>
                            <ref key="segment" refId="22"/>
                            <b key="placeHolder">N</b>
                            <ref key="weight" refId="23"/>
                            <be key="textMatchingCondition" refId="5603" clsId="TextMatchingCondition">
                              <ref key="op" refId="25"/>
                              <s key="val"/>
                            </be>
                            <ref key="change" refId="26"/>
                            <ref key="dataType" refId="27"/>
                            <b key="prevailingDataType">N</b>
                            <ref key="editability" refId="28"/>
                            <b key="signChange">N</b>
                            <b key="nativeSignChange">N</b>
                            <l key="nav" refId="5604" ln="0" eid="ScenarioModifierValue"/>
                            <i key="sco">0</i>
                            <b key="applyFiltersForForcedScenarioPeriodoMap">N</b>
                            <b key="lineSplit">N</b>
                            <b key="addRCRow">N</b>
                            <b key="complementary">N</b>
                            <ref key="periodicCalculation" refId="53"/>
                            <b key="breakLevelSubtotal">N</b>
                            <b key="alreadyDrilled">N</b>
                            <m key="nodeTypes" refId="5605"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114</cust>
                          <s key="cod"/>
                          <s key="desc"/>
                          <i key="index">81</i>
                          <l key="children" refId="5606" ln="0" eid="Framework.com.tagetik.trees.INode,framework"/>
                          <ref key="parent" refId="4733"/>
                        </be>
                        <be refId="5607" clsId="FilterNode">
                          <l key="dimensionOids" refId="5608" ln="1" eid="DimensionOid">
                            <cust clsId="DimensionOid">564F435F413031-45-33303730343530303032---</cust>
                          </l>
                          <l key="AdHocParamDimensionOids" refId="5609" ln="0" eid="DimensionOid"/>
                          <be key="data" refId="5610" clsId="FilterNodeData">
                            <ref key="filterNode" refId="5607"/>
                            <s key="dim">VOC_A01</s>
                            <i key="segmentLevel">0</i>
                            <ref key="segment" refId="22"/>
                            <b key="placeHolder">N</b>
                            <ref key="weight" refId="23"/>
                            <be key="textMatchingCondition" refId="5611" clsId="TextMatchingCondition">
                              <ref key="op" refId="25"/>
                              <s key="val"/>
                            </be>
                            <ref key="change" refId="26"/>
                            <ref key="dataType" refId="27"/>
                            <b key="prevailingDataType">N</b>
                            <ref key="editability" refId="28"/>
                            <b key="signChange">N</b>
                            <b key="nativeSignChange">N</b>
                            <l key="nav" refId="5612" ln="0" eid="ScenarioModifierValue"/>
                            <i key="sco">0</i>
                            <b key="applyFiltersForForcedScenarioPeriodoMap">N</b>
                            <b key="lineSplit">N</b>
                            <b key="addRCRow">N</b>
                            <b key="complementary">N</b>
                            <ref key="periodicCalculation" refId="53"/>
                            <b key="breakLevelSubtotal">N</b>
                            <b key="alreadyDrilled">N</b>
                            <m key="nodeTypes" refId="5613"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115</cust>
                          <s key="cod"/>
                          <s key="desc"/>
                          <i key="index">82</i>
                          <l key="children" refId="5614" ln="0" eid="Framework.com.tagetik.trees.INode,framework"/>
                          <ref key="parent" refId="4733"/>
                        </be>
                        <be refId="5615" clsId="FilterNode">
                          <l key="dimensionOids" refId="5616" ln="1" eid="DimensionOid">
                            <cust clsId="DimensionOid">564F435F413031-45-33303730343630303032---</cust>
                          </l>
                          <l key="AdHocParamDimensionOids" refId="5617" ln="0" eid="DimensionOid"/>
                          <be key="data" refId="5618" clsId="FilterNodeData">
                            <ref key="filterNode" refId="5615"/>
                            <s key="dim">VOC_A01</s>
                            <i key="segmentLevel">0</i>
                            <ref key="segment" refId="22"/>
                            <b key="placeHolder">N</b>
                            <ref key="weight" refId="23"/>
                            <be key="textMatchingCondition" refId="5619" clsId="TextMatchingCondition">
                              <ref key="op" refId="25"/>
                              <s key="val"/>
                            </be>
                            <ref key="change" refId="26"/>
                            <ref key="dataType" refId="27"/>
                            <b key="prevailingDataType">N</b>
                            <ref key="editability" refId="28"/>
                            <b key="signChange">N</b>
                            <b key="nativeSignChange">N</b>
                            <l key="nav" refId="5620" ln="0" eid="ScenarioModifierValue"/>
                            <i key="sco">0</i>
                            <b key="applyFiltersForForcedScenarioPeriodoMap">N</b>
                            <b key="lineSplit">N</b>
                            <b key="addRCRow">N</b>
                            <b key="complementary">N</b>
                            <ref key="periodicCalculation" refId="53"/>
                            <b key="breakLevelSubtotal">N</b>
                            <b key="alreadyDrilled">N</b>
                            <m key="nodeTypes" refId="5621"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116</cust>
                          <s key="cod"/>
                          <s key="desc"/>
                          <i key="index">83</i>
                          <l key="children" refId="5622" ln="0" eid="Framework.com.tagetik.trees.INode,framework"/>
                          <ref key="parent" refId="4733"/>
                        </be>
                        <be refId="5623" clsId="FilterNode">
                          <l key="dimensionOids" refId="5624" ln="1" eid="DimensionOid">
                            <cust clsId="DimensionOid">564F435F413031-45-33303730353030303032---</cust>
                          </l>
                          <l key="AdHocParamDimensionOids" refId="5625" ln="0" eid="DimensionOid"/>
                          <be key="data" refId="5626" clsId="FilterNodeData">
                            <ref key="filterNode" refId="5623"/>
                            <s key="dim">VOC_A01</s>
                            <i key="segmentLevel">0</i>
                            <ref key="segment" refId="22"/>
                            <b key="placeHolder">N</b>
                            <ref key="weight" refId="23"/>
                            <be key="textMatchingCondition" refId="5627" clsId="TextMatchingCondition">
                              <ref key="op" refId="25"/>
                              <s key="val"/>
                            </be>
                            <ref key="change" refId="26"/>
                            <ref key="dataType" refId="27"/>
                            <b key="prevailingDataType">N</b>
                            <ref key="editability" refId="28"/>
                            <b key="signChange">N</b>
                            <b key="nativeSignChange">N</b>
                            <l key="nav" refId="5628" ln="0" eid="ScenarioModifierValue"/>
                            <i key="sco">0</i>
                            <b key="applyFiltersForForcedScenarioPeriodoMap">N</b>
                            <b key="lineSplit">N</b>
                            <b key="addRCRow">N</b>
                            <b key="complementary">N</b>
                            <ref key="periodicCalculation" refId="53"/>
                            <b key="breakLevelSubtotal">N</b>
                            <b key="alreadyDrilled">N</b>
                            <m key="nodeTypes" refId="5629"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117</cust>
                          <s key="cod"/>
                          <s key="desc"/>
                          <i key="index">84</i>
                          <l key="children" refId="5630" ln="0" eid="Framework.com.tagetik.trees.INode,framework"/>
                          <ref key="parent" refId="4733"/>
                        </be>
                        <be refId="5631" clsId="FilterNode">
                          <l key="dimensionOids" refId="5632" ln="1" eid="DimensionOid">
                            <cust clsId="DimensionOid">564F435F413031-45-33303730353530303032---</cust>
                          </l>
                          <l key="AdHocParamDimensionOids" refId="5633" ln="0" eid="DimensionOid"/>
                          <be key="data" refId="5634" clsId="FilterNodeData">
                            <ref key="filterNode" refId="5631"/>
                            <s key="dim">VOC_A01</s>
                            <i key="segmentLevel">0</i>
                            <ref key="segment" refId="22"/>
                            <b key="placeHolder">N</b>
                            <ref key="weight" refId="23"/>
                            <be key="textMatchingCondition" refId="5635" clsId="TextMatchingCondition">
                              <ref key="op" refId="25"/>
                              <s key="val"/>
                            </be>
                            <ref key="change" refId="26"/>
                            <ref key="dataType" refId="27"/>
                            <b key="prevailingDataType">N</b>
                            <ref key="editability" refId="28"/>
                            <b key="signChange">N</b>
                            <b key="nativeSignChange">N</b>
                            <l key="nav" refId="5636" ln="0" eid="ScenarioModifierValue"/>
                            <i key="sco">0</i>
                            <b key="applyFiltersForForcedScenarioPeriodoMap">N</b>
                            <b key="lineSplit">N</b>
                            <b key="addRCRow">N</b>
                            <b key="complementary">N</b>
                            <ref key="periodicCalculation" refId="53"/>
                            <b key="breakLevelSubtotal">N</b>
                            <b key="alreadyDrilled">N</b>
                            <m key="nodeTypes" refId="5637"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118</cust>
                          <s key="cod"/>
                          <s key="desc"/>
                          <i key="index">85</i>
                          <l key="children" refId="5638" ln="0" eid="Framework.com.tagetik.trees.INode,framework"/>
                          <ref key="parent" refId="4733"/>
                        </be>
                        <be refId="5639" clsId="FilterNode">
                          <l key="dimensionOids" refId="5640" ln="1" eid="DimensionOid">
                            <cust clsId="DimensionOid">564F435F413031-45-33303730393030303032---</cust>
                          </l>
                          <l key="AdHocParamDimensionOids" refId="5641" ln="0" eid="DimensionOid"/>
                          <be key="data" refId="5642" clsId="FilterNodeData">
                            <ref key="filterNode" refId="5639"/>
                            <s key="dim">VOC_A01</s>
                            <i key="segmentLevel">0</i>
                            <ref key="segment" refId="22"/>
                            <b key="placeHolder">N</b>
                            <ref key="weight" refId="23"/>
                            <be key="textMatchingCondition" refId="5643" clsId="TextMatchingCondition">
                              <ref key="op" refId="25"/>
                              <s key="val"/>
                            </be>
                            <ref key="change" refId="26"/>
                            <ref key="dataType" refId="27"/>
                            <b key="prevailingDataType">N</b>
                            <ref key="editability" refId="28"/>
                            <b key="signChange">N</b>
                            <b key="nativeSignChange">N</b>
                            <l key="nav" refId="5644" ln="0" eid="ScenarioModifierValue"/>
                            <i key="sco">0</i>
                            <b key="applyFiltersForForcedScenarioPeriodoMap">N</b>
                            <b key="lineSplit">N</b>
                            <b key="addRCRow">N</b>
                            <b key="complementary">N</b>
                            <ref key="periodicCalculation" refId="53"/>
                            <b key="breakLevelSubtotal">N</b>
                            <b key="alreadyDrilled">N</b>
                            <m key="nodeTypes" refId="5645"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119</cust>
                          <s key="cod"/>
                          <s key="desc"/>
                          <i key="index">86</i>
                          <l key="children" refId="5646" ln="0" eid="Framework.com.tagetik.trees.INode,framework"/>
                          <ref key="parent" refId="4733"/>
                        </be>
                        <be refId="5647" clsId="FilterNode">
                          <l key="dimensionOids" refId="5648" ln="1" eid="DimensionOid">
                            <cust clsId="DimensionOid">564F435F413031-45-33303731313530303032---</cust>
                          </l>
                          <l key="AdHocParamDimensionOids" refId="5649" ln="0" eid="DimensionOid"/>
                          <be key="data" refId="5650" clsId="FilterNodeData">
                            <ref key="filterNode" refId="5647"/>
                            <s key="dim">VOC_A01</s>
                            <i key="segmentLevel">0</i>
                            <ref key="segment" refId="22"/>
                            <b key="placeHolder">N</b>
                            <ref key="weight" refId="23"/>
                            <be key="textMatchingCondition" refId="5651" clsId="TextMatchingCondition">
                              <ref key="op" refId="25"/>
                              <s key="val"/>
                            </be>
                            <ref key="change" refId="26"/>
                            <ref key="dataType" refId="27"/>
                            <b key="prevailingDataType">N</b>
                            <ref key="editability" refId="28"/>
                            <b key="signChange">N</b>
                            <b key="nativeSignChange">N</b>
                            <l key="nav" refId="5652" ln="0" eid="ScenarioModifierValue"/>
                            <i key="sco">0</i>
                            <b key="applyFiltersForForcedScenarioPeriodoMap">N</b>
                            <b key="lineSplit">N</b>
                            <b key="addRCRow">N</b>
                            <b key="complementary">N</b>
                            <ref key="periodicCalculation" refId="53"/>
                            <b key="breakLevelSubtotal">N</b>
                            <b key="alreadyDrilled">N</b>
                            <m key="nodeTypes" refId="5653"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120</cust>
                          <s key="cod"/>
                          <s key="desc"/>
                          <i key="index">87</i>
                          <l key="children" refId="5654" ln="0" eid="Framework.com.tagetik.trees.INode,framework"/>
                          <ref key="parent" refId="4733"/>
                        </be>
                        <be refId="5655" clsId="FilterNode">
                          <l key="dimensionOids" refId="5656" ln="1" eid="DimensionOid">
                            <cust clsId="DimensionOid">564F435F413031-45-33303731323030303032---</cust>
                          </l>
                          <l key="AdHocParamDimensionOids" refId="5657" ln="0" eid="DimensionOid"/>
                          <be key="data" refId="5658" clsId="FilterNodeData">
                            <ref key="filterNode" refId="5655"/>
                            <s key="dim">VOC_A01</s>
                            <i key="segmentLevel">0</i>
                            <ref key="segment" refId="22"/>
                            <b key="placeHolder">N</b>
                            <ref key="weight" refId="23"/>
                            <be key="textMatchingCondition" refId="5659" clsId="TextMatchingCondition">
                              <ref key="op" refId="25"/>
                              <s key="val"/>
                            </be>
                            <ref key="change" refId="26"/>
                            <ref key="dataType" refId="27"/>
                            <b key="prevailingDataType">N</b>
                            <ref key="editability" refId="28"/>
                            <b key="signChange">N</b>
                            <b key="nativeSignChange">N</b>
                            <l key="nav" refId="5660" ln="0" eid="ScenarioModifierValue"/>
                            <i key="sco">0</i>
                            <b key="applyFiltersForForcedScenarioPeriodoMap">N</b>
                            <b key="lineSplit">N</b>
                            <b key="addRCRow">N</b>
                            <b key="complementary">N</b>
                            <ref key="periodicCalculation" refId="53"/>
                            <b key="breakLevelSubtotal">N</b>
                            <b key="alreadyDrilled">N</b>
                            <m key="nodeTypes" refId="5661"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121</cust>
                          <s key="cod"/>
                          <s key="desc"/>
                          <i key="index">88</i>
                          <l key="children" refId="5662" ln="0" eid="Framework.com.tagetik.trees.INode,framework"/>
                          <ref key="parent" refId="4733"/>
                        </be>
                        <be refId="5663" clsId="FilterNode">
                          <l key="dimensionOids" refId="5664" ln="1" eid="DimensionOid">
                            <cust clsId="DimensionOid">564F435F413031-45-33303731383030303032---</cust>
                          </l>
                          <l key="AdHocParamDimensionOids" refId="5665" ln="0" eid="DimensionOid"/>
                          <be key="data" refId="5666" clsId="FilterNodeData">
                            <ref key="filterNode" refId="5663"/>
                            <s key="dim">VOC_A01</s>
                            <i key="segmentLevel">0</i>
                            <ref key="segment" refId="22"/>
                            <b key="placeHolder">N</b>
                            <ref key="weight" refId="23"/>
                            <be key="textMatchingCondition" refId="5667" clsId="TextMatchingCondition">
                              <ref key="op" refId="25"/>
                              <s key="val"/>
                            </be>
                            <ref key="change" refId="26"/>
                            <ref key="dataType" refId="27"/>
                            <b key="prevailingDataType">N</b>
                            <ref key="editability" refId="28"/>
                            <b key="signChange">N</b>
                            <b key="nativeSignChange">N</b>
                            <l key="nav" refId="5668" ln="0" eid="ScenarioModifierValue"/>
                            <i key="sco">0</i>
                            <b key="applyFiltersForForcedScenarioPeriodoMap">N</b>
                            <b key="lineSplit">N</b>
                            <b key="addRCRow">N</b>
                            <b key="complementary">N</b>
                            <ref key="periodicCalculation" refId="53"/>
                            <b key="breakLevelSubtotal">N</b>
                            <b key="alreadyDrilled">N</b>
                            <m key="nodeTypes" refId="5669"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122</cust>
                          <s key="cod"/>
                          <s key="desc"/>
                          <i key="index">89</i>
                          <l key="children" refId="5670" ln="0" eid="Framework.com.tagetik.trees.INode,framework"/>
                          <ref key="parent" refId="4733"/>
                        </be>
                        <be refId="5671" clsId="FilterNode">
                          <l key="dimensionOids" refId="5672" ln="1" eid="DimensionOid">
                            <cust clsId="DimensionOid">564F435F413031-45-33303731383530303032---</cust>
                          </l>
                          <l key="AdHocParamDimensionOids" refId="5673" ln="0" eid="DimensionOid"/>
                          <be key="data" refId="5674" clsId="FilterNodeData">
                            <ref key="filterNode" refId="5671"/>
                            <s key="dim">VOC_A01</s>
                            <i key="segmentLevel">0</i>
                            <ref key="segment" refId="22"/>
                            <b key="placeHolder">N</b>
                            <ref key="weight" refId="23"/>
                            <be key="textMatchingCondition" refId="5675" clsId="TextMatchingCondition">
                              <ref key="op" refId="25"/>
                              <s key="val"/>
                            </be>
                            <ref key="change" refId="26"/>
                            <ref key="dataType" refId="27"/>
                            <b key="prevailingDataType">N</b>
                            <ref key="editability" refId="28"/>
                            <b key="signChange">N</b>
                            <b key="nativeSignChange">N</b>
                            <l key="nav" refId="5676" ln="0" eid="ScenarioModifierValue"/>
                            <i key="sco">0</i>
                            <b key="applyFiltersForForcedScenarioPeriodoMap">N</b>
                            <b key="lineSplit">N</b>
                            <b key="addRCRow">N</b>
                            <b key="complementary">N</b>
                            <ref key="periodicCalculation" refId="53"/>
                            <b key="breakLevelSubtotal">N</b>
                            <b key="alreadyDrilled">N</b>
                            <m key="nodeTypes" refId="5677" keid="SYS_STR" veid="EFReportingNodeType">
                              <key>
                                <s>564F435F413031-45-33303731313530303032---</s>
                              </key>
                              <val>
                                <ref refId="55"/>
                              </val>
                              <key>
                                <s>564F435F413031-45-33303730393030303032---</s>
                              </key>
                              <val>
                                <ref refId="55"/>
                              </val>
                              <key>
                                <s>564F435F413031-45-33303730353530303032---</s>
                              </key>
                              <val>
                                <ref refId="55"/>
                              </val>
                              <key>
                                <s>564F435F413031-45-33303730343630303032---</s>
                              </key>
                              <val>
                                <ref refId="55"/>
                              </val>
                              <key>
                                <s>564F435F413031-45-33303730323030303032---</s>
                              </key>
                              <val>
                                <ref refId="55"/>
                              </val>
                              <key>
                                <s>564F435F413031-45-33303731383030303032---</s>
                              </key>
                              <val>
                                <ref refId="55"/>
                              </val>
                              <key>
                                <s>564F435F413031-45-33303730353030303032---</s>
                              </key>
                              <val>
                                <ref refId="55"/>
                              </val>
                              <key>
                                <s>564F435F413031-45-33303731383530303032---</s>
                              </key>
                              <val>
                                <ref refId="55"/>
                              </val>
                              <key>
                                <s>564F435F413031-45-33303730343530303032---</s>
                              </key>
                              <val>
                                <ref refId="55"/>
                              </val>
                              <key>
                                <s>564F435F413031-45-33303731323030303032---</s>
                              </key>
                              <val>
                                <ref refId="55"/>
                              </val>
                            </m>
                            <b key="multiSelection">N</b>
                          </be>
                          <cust key="id" clsId="FilterOid">123</cust>
                          <s key="cod"/>
                          <s key="desc"/>
                          <i key="index">90</i>
                          <l key="children" refId="5678" ln="0" eid="Framework.com.tagetik.trees.INode,framework"/>
                          <ref key="parent" refId="4733"/>
                        </be>
                        <be refId="5679" clsId="FilterNode">
                          <l key="dimensionOids" refId="5680" ln="0" eid="DimensionOid"/>
                          <l key="AdHocParamDimensionOids" refId="5681" ln="0" eid="DimensionOid"/>
                          <be key="data" refId="5682" clsId="FilterNodeData">
                            <ref key="filterNode" refId="5679"/>
                            <s key="dim">VOC_A01</s>
                            <i key="segmentLevel">0</i>
                            <ref key="segment" refId="22"/>
                            <be key="reportingFormula" refId="5683" clsId="ReportingFormula">
                              <b key="serverFormula">N</b>
                              <b key="formulaRule">S</b>
                              <s key="formula">Sum({113}:{123})</s>
                            </be>
                            <be key="dictionaryHeader" refId="5684" clsId="MultiDesc">
                              <a key="desc" refId="5685" ln="4" eid="SYS_STR">
                                <s>Other other operating expenses</s>
                                <s>Other other operating expenses</s>
                                <nl/>
                                <nl/>
                              </a>
                            </be>
                            <b key="placeHolder">S</b>
                            <ref key="weight" refId="23"/>
                            <be key="textMatchingCondition" refId="5686" clsId="TextMatchingCondition">
                              <ref key="op" refId="25"/>
                              <s key="val"/>
                            </be>
                            <ref key="change" refId="26"/>
                            <ref key="dataType" refId="27"/>
                            <b key="prevailingDataType">N</b>
                            <ref key="editability" refId="28"/>
                            <b key="signChange">N</b>
                            <b key="nativeSignChange">N</b>
                            <l key="nav" refId="5687" ln="0" eid="ScenarioModifierValue"/>
                            <i key="sco">0</i>
                            <b key="applyFiltersForForcedScenarioPeriodoMap">N</b>
                            <b key="lineSplit">N</b>
                            <b key="addRCRow">N</b>
                            <b key="complementary">N</b>
                            <ref key="periodicCalculation" refId="29"/>
                            <b key="breakLevelSubtotal">N</b>
                            <b key="alreadyDrilled">N</b>
                            <m key="nodeTypes" refId="5688" keid="SYS_STR" veid="EFReportingNodeType">
                              <key>
                                <s>123</s>
                              </key>
                              <val>
                                <ref refId="55"/>
                              </val>
                            </m>
                            <b key="multiSelection">N</b>
                          </be>
                          <cust key="id" clsId="FilterOid">124</cust>
                          <s key="cod"/>
                          <s key="desc"/>
                          <i key="index">91</i>
                          <l key="children" refId="5689" ln="0" eid="Framework.com.tagetik.trees.INode,framework"/>
                          <ref key="parent" refId="4733"/>
                        </be>
                        <be refId="5690" clsId="FilterNode">
                          <l key="dimensionOids" refId="5691" ln="0" eid="DimensionOid"/>
                          <l key="AdHocParamDimensionOids" refId="5692" ln="0" eid="DimensionOid"/>
                          <be key="data" refId="5693" clsId="FilterNodeData">
                            <ref key="filterNode" refId="5690"/>
                            <s key="dim">VOC_A01</s>
                            <i key="segmentLevel">0</i>
                            <ref key="segment" refId="22"/>
                            <b key="placeHolder">S</b>
                            <ref key="weight" refId="23"/>
                            <be key="textMatchingCondition" refId="5694" clsId="TextMatchingCondition">
                              <ref key="op" refId="25"/>
                              <s key="val"/>
                            </be>
                            <ref key="change" refId="26"/>
                            <ref key="dataType" refId="27"/>
                            <b key="prevailingDataType">N</b>
                            <ref key="editability" refId="28"/>
                            <b key="signChange">N</b>
                            <b key="nativeSignChange">N</b>
                            <l key="nav" refId="5695" ln="0" eid="ScenarioModifierValue"/>
                            <i key="sco">0</i>
                            <b key="applyFiltersForForcedScenarioPeriodoMap">N</b>
                            <b key="lineSplit">N</b>
                            <b key="addRCRow">N</b>
                            <b key="complementary">N</b>
                            <ref key="periodicCalculation" refId="29"/>
                            <b key="breakLevelSubtotal">N</b>
                            <b key="alreadyDrilled">N</b>
                            <m key="nodeTypes" refId="5696" keid="SYS_STR" veid="EFReportingNodeType">
                              <key>
                                <s>124</s>
                              </key>
                              <val>
                                <ref refId="55"/>
                              </val>
                            </m>
                            <b key="multiSelection">N</b>
                          </be>
                          <cust key="id" clsId="FilterOid">126</cust>
                          <s key="cod"/>
                          <s key="desc"/>
                          <i key="index">92</i>
                          <l key="children" refId="5697" ln="0" eid="Framework.com.tagetik.trees.INode,framework"/>
                          <ref key="parent" refId="4733"/>
                        </be>
                        <be refId="5698" clsId="FilterNode">
                          <l key="dimensionOids" refId="5699" ln="0" eid="DimensionOid"/>
                          <l key="AdHocParamDimensionOids" refId="5700" ln="0" eid="DimensionOid"/>
                          <be key="data" refId="5701" clsId="FilterNodeData">
                            <ref key="filterNode" refId="5698"/>
                            <s key="dim">VOC_A01</s>
                            <i key="segmentLevel">0</i>
                            <ref key="segment" refId="22"/>
                            <be key="dictionaryHeader" refId="5702" clsId="MultiDesc">
                              <a key="desc" refId="5703" ln="4" eid="SYS_STR">
                                <s>PERSEONNEL</s>
                                <s>PERSEONNEL</s>
                                <nl/>
                                <nl/>
                              </a>
                            </be>
                            <b key="placeHolder">S</b>
                            <ref key="weight" refId="23"/>
                            <be key="textMatchingCondition" refId="5704" clsId="TextMatchingCondition">
                              <ref key="op" refId="25"/>
                              <s key="val"/>
                            </be>
                            <ref key="change" refId="26"/>
                            <ref key="dataType" refId="27"/>
                            <b key="prevailingDataType">N</b>
                            <ref key="editability" refId="28"/>
                            <b key="signChange">N</b>
                            <b key="nativeSignChange">N</b>
                            <l key="nav" refId="5705" ln="0" eid="ScenarioModifierValue"/>
                            <i key="sco">0</i>
                            <b key="applyFiltersForForcedScenarioPeriodoMap">N</b>
                            <b key="lineSplit">N</b>
                            <b key="addRCRow">N</b>
                            <b key="complementary">N</b>
                            <ref key="periodicCalculation" refId="29"/>
                            <b key="breakLevelSubtotal">N</b>
                            <b key="alreadyDrilled">N</b>
                            <m key="nodeTypes" refId="5706" keid="SYS_STR" veid="EFReportingNodeType">
                              <key>
                                <s>124</s>
                              </key>
                              <val>
                                <ref refId="55"/>
                              </val>
                            </m>
                            <b key="multiSelection">N</b>
                          </be>
                          <cust key="id" clsId="FilterOid">125</cust>
                          <s key="cod"/>
                          <s key="desc"/>
                          <i key="index">93</i>
                          <l key="children" refId="5707" ln="0" eid="Framework.com.tagetik.trees.INode,framework"/>
                          <ref key="parent" refId="4733"/>
                        </be>
                        <be refId="5708" clsId="FilterNode">
                          <l key="dimensionOids" refId="5709" ln="1" eid="DimensionOid">
                            <cust clsId="DimensionOid">564F435F413031-45-33303430313030303032---</cust>
                          </l>
                          <l key="AdHocParamDimensionOids" refId="5710" ln="0" eid="DimensionOid"/>
                          <be key="data" refId="5711" clsId="FilterNodeData">
                            <ref key="filterNode" refId="5708"/>
                            <s key="dim">VOC_A01</s>
                            <i key="segmentLevel">0</i>
                            <ref key="segment" refId="22"/>
                            <be key="dictionaryHeader" refId="5712" clsId="MultiDesc">
                              <a key="desc" refId="5713" ln="4" eid="SYS_STR">
                                <s>Misc Other personnel costs</s>
                                <s>Misc Other personnel costs</s>
                                <nl/>
                                <nl/>
                              </a>
                            </be>
                            <b key="placeHolder">N</b>
                            <ref key="weight" refId="23"/>
                            <be key="textMatchingCondition" refId="5714" clsId="TextMatchingCondition">
                              <ref key="op" refId="25"/>
                              <s key="val"/>
                            </be>
                            <ref key="change" refId="26"/>
                            <ref key="dataType" refId="27"/>
                            <b key="prevailingDataType">N</b>
                            <ref key="editability" refId="28"/>
                            <b key="signChange">N</b>
                            <b key="nativeSignChange">N</b>
                            <l key="nav" refId="5715" ln="0" eid="ScenarioModifierValue"/>
                            <i key="sco">0</i>
                            <b key="applyFiltersForForcedScenarioPeriodoMap">N</b>
                            <b key="lineSplit">N</b>
                            <b key="addRCRow">N</b>
                            <b key="complementary">N</b>
                            <ref key="periodicCalculation" refId="53"/>
                            <b key="breakLevelSubtotal">N</b>
                            <b key="alreadyDrilled">N</b>
                            <m key="nodeTypes" refId="5716"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127</cust>
                          <s key="cod"/>
                          <s key="desc"/>
                          <i key="index">94</i>
                          <l key="children" refId="5717" ln="0" eid="Framework.com.tagetik.trees.INode,framework"/>
                          <ref key="parent" refId="4733"/>
                        </be>
                        <be refId="5718" clsId="FilterNode">
                          <l key="dimensionOids" refId="5719" ln="1" eid="DimensionOid">
                            <cust clsId="DimensionOid">564F435F413031-45-33303430323030303032---</cust>
                          </l>
                          <l key="AdHocParamDimensionOids" refId="5720" ln="0" eid="DimensionOid"/>
                          <be key="data" refId="5721" clsId="FilterNodeData">
                            <ref key="filterNode" refId="5718"/>
                            <s key="dim">VOC_A01</s>
                            <i key="segmentLevel">0</i>
                            <ref key="segment" refId="22"/>
                            <b key="placeHolder">N</b>
                            <ref key="weight" refId="23"/>
                            <be key="textMatchingCondition" refId="5722" clsId="TextMatchingCondition">
                              <ref key="op" refId="25"/>
                              <s key="val"/>
                            </be>
                            <ref key="change" refId="26"/>
                            <ref key="dataType" refId="27"/>
                            <b key="prevailingDataType">N</b>
                            <ref key="editability" refId="28"/>
                            <b key="signChange">N</b>
                            <b key="nativeSignChange">N</b>
                            <l key="nav" refId="5723" ln="0" eid="ScenarioModifierValue"/>
                            <i key="sco">0</i>
                            <b key="applyFiltersForForcedScenarioPeriodoMap">N</b>
                            <b key="lineSplit">N</b>
                            <b key="addRCRow">N</b>
                            <b key="complementary">N</b>
                            <ref key="periodicCalculation" refId="53"/>
                            <b key="breakLevelSubtotal">N</b>
                            <b key="alreadyDrilled">N</b>
                            <m key="nodeTypes" refId="5724"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128</cust>
                          <s key="cod"/>
                          <s key="desc"/>
                          <i key="index">95</i>
                          <l key="children" refId="5725" ln="0" eid="Framework.com.tagetik.trees.INode,framework"/>
                          <ref key="parent" refId="4733"/>
                        </be>
                        <be refId="5726" clsId="FilterNode">
                          <l key="dimensionOids" refId="5727" ln="1" eid="DimensionOid">
                            <cust clsId="DimensionOid">564F435F413031-45-33303430333030303032---</cust>
                          </l>
                          <l key="AdHocParamDimensionOids" refId="5728" ln="0" eid="DimensionOid"/>
                          <be key="data" refId="5729" clsId="FilterNodeData">
                            <ref key="filterNode" refId="5726"/>
                            <s key="dim">VOC_A01</s>
                            <i key="segmentLevel">0</i>
                            <ref key="segment" refId="22"/>
                            <b key="placeHolder">N</b>
                            <ref key="weight" refId="23"/>
                            <be key="textMatchingCondition" refId="5730" clsId="TextMatchingCondition">
                              <ref key="op" refId="25"/>
                              <s key="val"/>
                            </be>
                            <ref key="change" refId="26"/>
                            <ref key="dataType" refId="27"/>
                            <b key="prevailingDataType">N</b>
                            <ref key="editability" refId="28"/>
                            <b key="signChange">N</b>
                            <b key="nativeSignChange">N</b>
                            <l key="nav" refId="5731" ln="0" eid="ScenarioModifierValue"/>
                            <i key="sco">0</i>
                            <b key="applyFiltersForForcedScenarioPeriodoMap">N</b>
                            <b key="lineSplit">N</b>
                            <b key="addRCRow">N</b>
                            <b key="complementary">N</b>
                            <ref key="periodicCalculation" refId="53"/>
                            <b key="breakLevelSubtotal">N</b>
                            <b key="alreadyDrilled">N</b>
                            <m key="nodeTypes" refId="5732"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129</cust>
                          <s key="cod"/>
                          <s key="desc"/>
                          <i key="index">96</i>
                          <l key="children" refId="5733" ln="0" eid="Framework.com.tagetik.trees.INode,framework"/>
                          <ref key="parent" refId="4733"/>
                        </be>
                        <be refId="5734" clsId="FilterNode">
                          <l key="dimensionOids" refId="5735" ln="1" eid="DimensionOid">
                            <cust clsId="DimensionOid">564F435F413031-45-33303430343030303032---</cust>
                          </l>
                          <l key="AdHocParamDimensionOids" refId="5736" ln="0" eid="DimensionOid"/>
                          <be key="data" refId="5737" clsId="FilterNodeData">
                            <ref key="filterNode" refId="5734"/>
                            <s key="dim">VOC_A01</s>
                            <i key="segmentLevel">0</i>
                            <ref key="segment" refId="22"/>
                            <b key="placeHolder">N</b>
                            <ref key="weight" refId="23"/>
                            <be key="textMatchingCondition" refId="5738" clsId="TextMatchingCondition">
                              <ref key="op" refId="25"/>
                              <s key="val"/>
                            </be>
                            <ref key="change" refId="26"/>
                            <ref key="dataType" refId="27"/>
                            <b key="prevailingDataType">N</b>
                            <ref key="editability" refId="28"/>
                            <b key="signChange">N</b>
                            <b key="nativeSignChange">N</b>
                            <l key="nav" refId="5739" ln="0" eid="ScenarioModifierValue"/>
                            <i key="sco">0</i>
                            <b key="applyFiltersForForcedScenarioPeriodoMap">N</b>
                            <b key="lineSplit">N</b>
                            <b key="addRCRow">N</b>
                            <b key="complementary">N</b>
                            <ref key="periodicCalculation" refId="53"/>
                            <b key="breakLevelSubtotal">N</b>
                            <b key="alreadyDrilled">N</b>
                            <m key="nodeTypes" refId="5740"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130</cust>
                          <s key="cod"/>
                          <s key="desc"/>
                          <i key="index">97</i>
                          <l key="children" refId="5741" ln="0" eid="Framework.com.tagetik.trees.INode,framework"/>
                          <ref key="parent" refId="4733"/>
                        </be>
                        <be refId="5742" clsId="FilterNode">
                          <l key="dimensionOids" refId="5743" ln="1" eid="DimensionOid">
                            <cust clsId="DimensionOid">564F435F413031-45-33303430353030303032---</cust>
                          </l>
                          <l key="AdHocParamDimensionOids" refId="5744" ln="0" eid="DimensionOid"/>
                          <be key="data" refId="5745" clsId="FilterNodeData">
                            <ref key="filterNode" refId="5742"/>
                            <s key="dim">VOC_A01</s>
                            <i key="segmentLevel">0</i>
                            <ref key="segment" refId="22"/>
                            <b key="placeHolder">N</b>
                            <ref key="weight" refId="23"/>
                            <be key="textMatchingCondition" refId="5746" clsId="TextMatchingCondition">
                              <ref key="op" refId="25"/>
                              <s key="val"/>
                            </be>
                            <ref key="change" refId="26"/>
                            <ref key="dataType" refId="27"/>
                            <b key="prevailingDataType">N</b>
                            <ref key="editability" refId="28"/>
                            <b key="signChange">N</b>
                            <b key="nativeSignChange">N</b>
                            <l key="nav" refId="5747" ln="0" eid="ScenarioModifierValue"/>
                            <i key="sco">0</i>
                            <b key="applyFiltersForForcedScenarioPeriodoMap">N</b>
                            <b key="lineSplit">N</b>
                            <b key="addRCRow">N</b>
                            <b key="complementary">N</b>
                            <ref key="periodicCalculation" refId="53"/>
                            <b key="breakLevelSubtotal">N</b>
                            <b key="alreadyDrilled">N</b>
                            <m key="nodeTypes" refId="5748"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131</cust>
                          <s key="cod"/>
                          <s key="desc"/>
                          <i key="index">98</i>
                          <l key="children" refId="5749" ln="0" eid="Framework.com.tagetik.trees.INode,framework"/>
                          <ref key="parent" refId="4733"/>
                        </be>
                        <be refId="5750" clsId="FilterNode">
                          <l key="dimensionOids" refId="5751" ln="1" eid="DimensionOid">
                            <cust clsId="DimensionOid">564F435F413031-45-33303430363030303032---</cust>
                          </l>
                          <l key="AdHocParamDimensionOids" refId="5752" ln="0" eid="DimensionOid"/>
                          <be key="data" refId="5753" clsId="FilterNodeData">
                            <ref key="filterNode" refId="5750"/>
                            <s key="dim">VOC_A01</s>
                            <i key="segmentLevel">0</i>
                            <ref key="segment" refId="22"/>
                            <b key="placeHolder">N</b>
                            <ref key="weight" refId="23"/>
                            <be key="textMatchingCondition" refId="5754" clsId="TextMatchingCondition">
                              <ref key="op" refId="25"/>
                              <s key="val"/>
                            </be>
                            <ref key="change" refId="26"/>
                            <ref key="dataType" refId="27"/>
                            <b key="prevailingDataType">N</b>
                            <ref key="editability" refId="28"/>
                            <b key="signChange">N</b>
                            <b key="nativeSignChange">N</b>
                            <l key="nav" refId="5755" ln="0" eid="ScenarioModifierValue"/>
                            <i key="sco">0</i>
                            <b key="applyFiltersForForcedScenarioPeriodoMap">N</b>
                            <b key="lineSplit">N</b>
                            <b key="addRCRow">N</b>
                            <b key="complementary">N</b>
                            <ref key="periodicCalculation" refId="53"/>
                            <b key="breakLevelSubtotal">N</b>
                            <b key="alreadyDrilled">N</b>
                            <m key="nodeTypes" refId="5756"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132</cust>
                          <s key="cod"/>
                          <s key="desc"/>
                          <i key="index">99</i>
                          <l key="children" refId="5757" ln="0" eid="Framework.com.tagetik.trees.INode,framework"/>
                          <ref key="parent" refId="4733"/>
                        </be>
                        <be refId="5758" clsId="FilterNode">
                          <l key="dimensionOids" refId="5759" ln="1" eid="DimensionOid">
                            <cust clsId="DimensionOid">564F435F413031-45-33303430373030303032---</cust>
                          </l>
                          <l key="AdHocParamDimensionOids" refId="5760" ln="0" eid="DimensionOid"/>
                          <be key="data" refId="5761" clsId="FilterNodeData">
                            <ref key="filterNode" refId="5758"/>
                            <s key="dim">VOC_A01</s>
                            <i key="segmentLevel">0</i>
                            <ref key="segment" refId="22"/>
                            <b key="placeHolder">N</b>
                            <ref key="weight" refId="23"/>
                            <be key="textMatchingCondition" refId="5762" clsId="TextMatchingCondition">
                              <ref key="op" refId="25"/>
                              <s key="val"/>
                            </be>
                            <ref key="change" refId="26"/>
                            <ref key="dataType" refId="27"/>
                            <b key="prevailingDataType">N</b>
                            <ref key="editability" refId="28"/>
                            <b key="signChange">N</b>
                            <b key="nativeSignChange">N</b>
                            <l key="nav" refId="5763" ln="0" eid="ScenarioModifierValue"/>
                            <i key="sco">0</i>
                            <b key="applyFiltersForForcedScenarioPeriodoMap">N</b>
                            <b key="lineSplit">N</b>
                            <b key="addRCRow">N</b>
                            <b key="complementary">N</b>
                            <ref key="periodicCalculation" refId="53"/>
                            <b key="breakLevelSubtotal">N</b>
                            <b key="alreadyDrilled">N</b>
                            <m key="nodeTypes" refId="5764"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133</cust>
                          <s key="cod"/>
                          <s key="desc"/>
                          <i key="index">100</i>
                          <l key="children" refId="5765" ln="0" eid="Framework.com.tagetik.trees.INode,framework"/>
                          <ref key="parent" refId="4733"/>
                        </be>
                        <be refId="5766" clsId="FilterNode">
                          <l key="dimensionOids" refId="5767" ln="1" eid="DimensionOid">
                            <cust clsId="DimensionOid">564F435F413031-45-33303431303030303032---</cust>
                          </l>
                          <l key="AdHocParamDimensionOids" refId="5768" ln="0" eid="DimensionOid"/>
                          <be key="data" refId="5769" clsId="FilterNodeData">
                            <ref key="filterNode" refId="5766"/>
                            <s key="dim">VOC_A01</s>
                            <i key="segmentLevel">0</i>
                            <ref key="segment" refId="22"/>
                            <b key="placeHolder">N</b>
                            <ref key="weight" refId="23"/>
                            <be key="textMatchingCondition" refId="5770" clsId="TextMatchingCondition">
                              <ref key="op" refId="25"/>
                              <s key="val"/>
                            </be>
                            <ref key="change" refId="26"/>
                            <ref key="dataType" refId="27"/>
                            <b key="prevailingDataType">N</b>
                            <ref key="editability" refId="28"/>
                            <b key="signChange">N</b>
                            <b key="nativeSignChange">N</b>
                            <l key="nav" refId="5771" ln="0" eid="ScenarioModifierValue"/>
                            <i key="sco">0</i>
                            <b key="applyFiltersForForcedScenarioPeriodoMap">N</b>
                            <b key="lineSplit">N</b>
                            <b key="addRCRow">N</b>
                            <b key="complementary">N</b>
                            <ref key="periodicCalculation" refId="53"/>
                            <b key="breakLevelSubtotal">N</b>
                            <b key="alreadyDrilled">N</b>
                            <m key="nodeTypes" refId="5772" keid="SYS_STR" veid="EFReportingNodeType">
                              <key>
                                <s>564F435F413031-45-33303430373030303032---</s>
                              </key>
                              <val>
                                <ref refId="55"/>
                              </val>
                              <key>
                                <s>564F435F413031-45-33303430313030303032---</s>
                              </key>
                              <val>
                                <ref refId="55"/>
                              </val>
                              <key>
                                <s>564F435F413031-45-33303431303030303032---</s>
                              </key>
                              <val>
                                <ref refId="55"/>
                              </val>
                              <key>
                                <s>564F435F413031-45-33303430323030303032---</s>
                              </key>
                              <val>
                                <ref refId="55"/>
                              </val>
                              <key>
                                <s>564F435F413031-45-33303430343030303032---</s>
                              </key>
                              <val>
                                <ref refId="55"/>
                              </val>
                              <key>
                                <s>564F435F413031-45-33303430353030303032---</s>
                              </key>
                              <val>
                                <ref refId="55"/>
                              </val>
                              <key>
                                <s>564F435F413031-45-33303430363030303032---</s>
                              </key>
                              <val>
                                <ref refId="55"/>
                              </val>
                              <key>
                                <s>564F435F413031-45-33303430333030303032---</s>
                              </key>
                              <val>
                                <ref refId="55"/>
                              </val>
                            </m>
                            <b key="multiSelection">N</b>
                          </be>
                          <cust key="id" clsId="FilterOid">134</cust>
                          <s key="cod"/>
                          <s key="desc"/>
                          <i key="index">101</i>
                          <l key="children" refId="5773" ln="0" eid="Framework.com.tagetik.trees.INode,framework"/>
                          <ref key="parent" refId="4733"/>
                        </be>
                        <be refId="5774" clsId="FilterNode">
                          <l key="dimensionOids" refId="5775" ln="0" eid="DimensionOid"/>
                          <l key="AdHocParamDimensionOids" refId="5776" ln="0" eid="DimensionOid"/>
                          <be key="data" refId="5777" clsId="FilterNodeData">
                            <ref key="filterNode" refId="5774"/>
                            <s key="dim">VOC_A01</s>
                            <i key="segmentLevel">0</i>
                            <ref key="segment" refId="22"/>
                            <be key="reportingFormula" refId="5778" clsId="ReportingFormula">
                              <b key="serverFormula">N</b>
                              <b key="formulaRule">S</b>
                              <s key="formula">Sum({128}:{134})</s>
                            </be>
                            <be key="dictionaryHeader" refId="5779" clsId="MultiDesc">
                              <a key="desc" refId="5780" ln="4" eid="SYS_STR">
                                <s>Total restructuring personnel</s>
                                <s>Total restructuring personnel</s>
                                <nl/>
                                <nl/>
                              </a>
                            </be>
                            <b key="placeHolder">S</b>
                            <ref key="weight" refId="23"/>
                            <be key="textMatchingCondition" refId="5781" clsId="TextMatchingCondition">
                              <ref key="op" refId="25"/>
                              <s key="val"/>
                            </be>
                            <ref key="change" refId="26"/>
                            <ref key="dataType" refId="27"/>
                            <b key="prevailingDataType">N</b>
                            <ref key="editability" refId="28"/>
                            <b key="signChange">N</b>
                            <b key="nativeSignChange">N</b>
                            <l key="nav" refId="5782" ln="0" eid="ScenarioModifierValue"/>
                            <i key="sco">0</i>
                            <b key="applyFiltersForForcedScenarioPeriodoMap">N</b>
                            <b key="lineSplit">N</b>
                            <b key="addRCRow">N</b>
                            <b key="complementary">N</b>
                            <ref key="periodicCalculation" refId="29"/>
                            <b key="breakLevelSubtotal">N</b>
                            <b key="alreadyDrilled">N</b>
                            <m key="nodeTypes" refId="5783" keid="SYS_STR" veid="EFReportingNodeType">
                              <key>
                                <s>134</s>
                              </key>
                              <val>
                                <ref refId="55"/>
                              </val>
                            </m>
                            <b key="multiSelection">N</b>
                          </be>
                          <cust key="id" clsId="FilterOid">135</cust>
                          <s key="cod"/>
                          <s key="desc"/>
                          <i key="index">102</i>
                          <l key="children" refId="5784" ln="0" eid="Framework.com.tagetik.trees.INode,framework"/>
                          <ref key="parent" refId="4733"/>
                        </be>
                        <be refId="5785" clsId="FilterNode">
                          <l key="dimensionOids" refId="5786" ln="0" eid="DimensionOid"/>
                          <l key="AdHocParamDimensionOids" refId="5787" ln="0" eid="DimensionOid"/>
                          <be key="data" refId="5788" clsId="FilterNodeData">
                            <ref key="filterNode" refId="5785"/>
                            <s key="dim">VOC_A01</s>
                            <i key="segmentLevel">0</i>
                            <ref key="segment" refId="22"/>
                            <b key="placeHolder">S</b>
                            <ref key="weight" refId="23"/>
                            <be key="textMatchingCondition" refId="5789" clsId="TextMatchingCondition">
                              <ref key="op" refId="25"/>
                              <s key="val"/>
                            </be>
                            <ref key="change" refId="26"/>
                            <ref key="dataType" refId="27"/>
                            <b key="prevailingDataType">N</b>
                            <ref key="editability" refId="28"/>
                            <b key="signChange">N</b>
                            <b key="nativeSignChange">N</b>
                            <l key="nav" refId="5790" ln="0" eid="ScenarioModifierValue"/>
                            <i key="sco">0</i>
                            <b key="applyFiltersForForcedScenarioPeriodoMap">N</b>
                            <b key="lineSplit">N</b>
                            <b key="addRCRow">N</b>
                            <b key="complementary">N</b>
                            <ref key="periodicCalculation" refId="29"/>
                            <b key="breakLevelSubtotal">N</b>
                            <b key="alreadyDrilled">N</b>
                            <m key="nodeTypes" refId="5791" keid="SYS_STR" veid="EFReportingNodeType">
                              <key>
                                <s>135</s>
                              </key>
                              <val>
                                <ref refId="55"/>
                              </val>
                            </m>
                            <b key="multiSelection">N</b>
                          </be>
                          <cust key="id" clsId="FilterOid">137</cust>
                          <s key="cod"/>
                          <s key="desc"/>
                          <i key="index">103</i>
                          <l key="children" refId="5792" ln="0" eid="Framework.com.tagetik.trees.INode,framework"/>
                          <ref key="parent" refId="4733"/>
                        </be>
                        <be refId="5793" clsId="FilterNode">
                          <l key="dimensionOids" refId="5794" ln="0" eid="DimensionOid"/>
                          <l key="AdHocParamDimensionOids" refId="5795" ln="0" eid="DimensionOid"/>
                          <be key="data" refId="5796" clsId="FilterNodeData">
                            <ref key="filterNode" refId="5793"/>
                            <s key="dim">VOC_A01</s>
                            <i key="segmentLevel">0</i>
                            <ref key="segment" refId="22"/>
                            <be key="dictionaryHeader" refId="5797" clsId="MultiDesc">
                              <a key="desc" refId="5798" ln="4" eid="SYS_STR">
                                <s>DEPRECIATION AND AMORTISATION</s>
                                <s>DEPRECIATION AND AMORTISATION</s>
                                <nl/>
                                <nl/>
                              </a>
                            </be>
                            <b key="placeHolder">S</b>
                            <ref key="weight" refId="23"/>
                            <be key="textMatchingCondition" refId="5799" clsId="TextMatchingCondition">
                              <ref key="op" refId="25"/>
                              <s key="val"/>
                            </be>
                            <ref key="change" refId="26"/>
                            <ref key="dataType" refId="27"/>
                            <b key="prevailingDataType">N</b>
                            <ref key="editability" refId="28"/>
                            <b key="signChange">N</b>
                            <b key="nativeSignChange">N</b>
                            <l key="nav" refId="5800" ln="0" eid="ScenarioModifierValue"/>
                            <i key="sco">0</i>
                            <b key="applyFiltersForForcedScenarioPeriodoMap">N</b>
                            <b key="lineSplit">N</b>
                            <b key="addRCRow">N</b>
                            <b key="complementary">N</b>
                            <ref key="periodicCalculation" refId="29"/>
                            <b key="breakLevelSubtotal">N</b>
                            <b key="alreadyDrilled">N</b>
                            <m key="nodeTypes" refId="5801" keid="SYS_STR" veid="EFReportingNodeType">
                              <key>
                                <s>135</s>
                              </key>
                              <val>
                                <ref refId="55"/>
                              </val>
                            </m>
                            <b key="multiSelection">N</b>
                          </be>
                          <cust key="id" clsId="FilterOid">136</cust>
                          <s key="cod"/>
                          <s key="desc"/>
                          <i key="index">104</i>
                          <l key="children" refId="5802" ln="0" eid="Framework.com.tagetik.trees.INode,framework"/>
                          <ref key="parent" refId="4733"/>
                        </be>
                        <be refId="5803" clsId="FilterNode">
                          <l key="dimensionOids" refId="5804" ln="1" eid="DimensionOid">
                            <cust clsId="DimensionOid">564F435F413031-45-33303531333130303032---</cust>
                          </l>
                          <l key="AdHocParamDimensionOids" refId="5805" ln="0" eid="DimensionOid"/>
                          <be key="data" refId="5806" clsId="FilterNodeData">
                            <ref key="filterNode" refId="5803"/>
                            <s key="dim">VOC_A01</s>
                            <i key="segmentLevel">0</i>
                            <ref key="segment" refId="22"/>
                            <b key="placeHolder">N</b>
                            <ref key="weight" refId="23"/>
                            <be key="textMatchingCondition" refId="5807" clsId="TextMatchingCondition">
                              <ref key="op" refId="25"/>
                              <s key="val"/>
                            </be>
                            <ref key="change" refId="26"/>
                            <ref key="dataType" refId="27"/>
                            <b key="prevailingDataType">N</b>
                            <ref key="editability" refId="28"/>
                            <b key="signChange">N</b>
                            <b key="nativeSignChange">N</b>
                            <l key="nav" refId="5808" ln="0" eid="ScenarioModifierValue"/>
                            <i key="sco">0</i>
                            <b key="applyFiltersForForcedScenarioPeriodoMap">N</b>
                            <b key="lineSplit">N</b>
                            <b key="addRCRow">N</b>
                            <b key="complementary">N</b>
                            <ref key="periodicCalculation" refId="53"/>
                            <b key="breakLevelSubtotal">N</b>
                            <b key="alreadyDrilled">N</b>
                            <m key="nodeTypes" refId="5809" keid="SYS_STR" veid="EFReportingNodeType">
                              <key>
                                <s>564F435F413031-45-33303531333130303032---</s>
                              </key>
                              <val>
                                <ref refId="55"/>
                              </val>
                            </m>
                            <b key="multiSelection">N</b>
                          </be>
                          <cust key="id" clsId="FilterOid">138</cust>
                          <s key="cod"/>
                          <s key="desc"/>
                          <i key="index">105</i>
                          <l key="children" refId="5810" ln="0" eid="Framework.com.tagetik.trees.INode,framework"/>
                          <ref key="parent" refId="4733"/>
                        </be>
                        <be refId="5811" clsId="FilterNode">
                          <l key="dimensionOids" refId="5812" ln="0" eid="DimensionOid"/>
                          <l key="AdHocParamDimensionOids" refId="5813" ln="0" eid="DimensionOid"/>
                          <be key="data" refId="5814" clsId="FilterNodeData">
                            <ref key="filterNode" refId="5811"/>
                            <s key="dim">VOC_A01</s>
                            <i key="segmentLevel">0</i>
                            <ref key="segment" refId="22"/>
                            <be key="reportingFormula" refId="5815" clsId="ReportingFormula">
                              <b key="serverFormula">N</b>
                              <b key="formulaRule">S</b>
                              <s key="formula">{138}</s>
                            </be>
                            <be key="dictionaryHeader" refId="5816" clsId="MultiDesc">
                              <a key="desc" refId="5817" ln="4" eid="SYS_STR">
                                <s>Restructuring: depreciation and amortisation</s>
                                <s>Restructuring: depreciation and amortisation</s>
                                <nl/>
                                <nl/>
                              </a>
                            </be>
                            <b key="placeHolder">S</b>
                            <ref key="weight" refId="23"/>
                            <be key="textMatchingCondition" refId="5818" clsId="TextMatchingCondition">
                              <ref key="op" refId="25"/>
                              <s key="val"/>
                            </be>
                            <ref key="change" refId="26"/>
                            <ref key="dataType" refId="27"/>
                            <b key="prevailingDataType">N</b>
                            <ref key="editability" refId="28"/>
                            <b key="signChange">N</b>
                            <b key="nativeSignChange">N</b>
                            <l key="nav" refId="5819" ln="0" eid="ScenarioModifierValue"/>
                            <i key="sco">0</i>
                            <b key="applyFiltersForForcedScenarioPeriodoMap">N</b>
                            <b key="lineSplit">N</b>
                            <b key="addRCRow">N</b>
                            <b key="complementary">N</b>
                            <ref key="periodicCalculation" refId="29"/>
                            <b key="breakLevelSubtotal">N</b>
                            <b key="alreadyDrilled">N</b>
                            <m key="nodeTypes" refId="5820" keid="SYS_STR" veid="EFReportingNodeType">
                              <key>
                                <s>138</s>
                              </key>
                              <val>
                                <ref refId="55"/>
                              </val>
                            </m>
                            <b key="multiSelection">N</b>
                          </be>
                          <cust key="id" clsId="FilterOid">144</cust>
                          <s key="cod"/>
                          <s key="desc"/>
                          <i key="index">106</i>
                          <l key="children" refId="5821" ln="0" eid="Framework.com.tagetik.trees.INode,framework"/>
                          <ref key="parent" refId="4733"/>
                        </be>
                        <be refId="5822" clsId="FilterNode">
                          <l key="dimensionOids" refId="5823" ln="1" eid="DimensionOid">
                            <cust clsId="DimensionOid">564F435F413031-45-33303531333230303032---</cust>
                          </l>
                          <l key="AdHocParamDimensionOids" refId="5824" ln="0" eid="DimensionOid"/>
                          <be key="data" refId="5825" clsId="FilterNodeData">
                            <ref key="filterNode" refId="5822"/>
                            <s key="dim">VOC_A01</s>
                            <i key="segmentLevel">0</i>
                            <ref key="segment" refId="22"/>
                            <b key="placeHolder">N</b>
                            <ref key="weight" refId="23"/>
                            <be key="textMatchingCondition" refId="5826" clsId="TextMatchingCondition">
                              <ref key="op" refId="25"/>
                              <s key="val"/>
                            </be>
                            <ref key="change" refId="26"/>
                            <ref key="dataType" refId="27"/>
                            <b key="prevailingDataType">N</b>
                            <ref key="editability" refId="28"/>
                            <b key="signChange">N</b>
                            <b key="nativeSignChange">N</b>
                            <l key="nav" refId="5827" ln="0" eid="ScenarioModifierValue"/>
                            <i key="sco">0</i>
                            <b key="applyFiltersForForcedScenarioPeriodoMap">N</b>
                            <b key="lineSplit">N</b>
                            <b key="addRCRow">N</b>
                            <b key="complementary">N</b>
                            <ref key="periodicCalculation" refId="53"/>
                            <b key="breakLevelSubtotal">N</b>
                            <b key="alreadyDrilled">N</b>
                            <m key="nodeTypes" refId="5828" keid="SYS_STR" veid="EFReportingNodeType">
                              <key>
                                <s>564F435F413031-45-33303531333230303032---</s>
                              </key>
                              <val>
                                <ref refId="55"/>
                              </val>
                            </m>
                            <b key="multiSelection">N</b>
                          </be>
                          <cust key="id" clsId="FilterOid">139</cust>
                          <s key="cod"/>
                          <s key="desc"/>
                          <i key="index">107</i>
                          <l key="children" refId="5829" ln="0" eid="Framework.com.tagetik.trees.INode,framework"/>
                          <ref key="parent" refId="4733"/>
                        </be>
                        <be refId="5830" clsId="FilterNode">
                          <l key="dimensionOids" refId="5831" ln="1" eid="DimensionOid">
                            <cust clsId="DimensionOid">564F435F413031-45-33303531343230303032---</cust>
                          </l>
                          <l key="AdHocParamDimensionOids" refId="5832" ln="0" eid="DimensionOid"/>
                          <be key="data" refId="5833" clsId="FilterNodeData">
                            <ref key="filterNode" refId="5830"/>
                            <s key="dim">VOC_A01</s>
                            <i key="segmentLevel">0</i>
                            <ref key="segment" refId="22"/>
                            <b key="placeHolder">N</b>
                            <ref key="weight" refId="23"/>
                            <be key="textMatchingCondition" refId="5834" clsId="TextMatchingCondition">
                              <ref key="op" refId="25"/>
                              <s key="val"/>
                            </be>
                            <ref key="change" refId="26"/>
                            <ref key="dataType" refId="27"/>
                            <b key="prevailingDataType">N</b>
                            <ref key="editability" refId="28"/>
                            <b key="signChange">N</b>
                            <b key="nativeSignChange">N</b>
                            <l key="nav" refId="5835" ln="0" eid="ScenarioModifierValue"/>
                            <i key="sco">0</i>
                            <b key="applyFiltersForForcedScenarioPeriodoMap">N</b>
                            <b key="lineSplit">N</b>
                            <b key="addRCRow">N</b>
                            <b key="complementary">N</b>
                            <ref key="periodicCalculation" refId="53"/>
                            <b key="breakLevelSubtotal">N</b>
                            <b key="alreadyDrilled">N</b>
                            <m key="nodeTypes" refId="5836"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140</cust>
                          <s key="cod"/>
                          <s key="desc"/>
                          <i key="index">108</i>
                          <l key="children" refId="5837" ln="0" eid="Framework.com.tagetik.trees.INode,framework"/>
                          <ref key="parent" refId="4733"/>
                        </be>
                        <be refId="5838" clsId="FilterNode">
                          <l key="dimensionOids" refId="5839" ln="1" eid="DimensionOid">
                            <cust clsId="DimensionOid">564F435F413031-45-33303531343430303032---</cust>
                          </l>
                          <l key="AdHocParamDimensionOids" refId="5840" ln="0" eid="DimensionOid"/>
                          <be key="data" refId="5841" clsId="FilterNodeData">
                            <ref key="filterNode" refId="5838"/>
                            <s key="dim">VOC_A01</s>
                            <i key="segmentLevel">0</i>
                            <ref key="segment" refId="22"/>
                            <b key="placeHolder">N</b>
                            <ref key="weight" refId="23"/>
                            <be key="textMatchingCondition" refId="5842" clsId="TextMatchingCondition">
                              <ref key="op" refId="25"/>
                              <s key="val"/>
                            </be>
                            <ref key="change" refId="26"/>
                            <ref key="dataType" refId="27"/>
                            <b key="prevailingDataType">N</b>
                            <ref key="editability" refId="28"/>
                            <b key="signChange">N</b>
                            <b key="nativeSignChange">N</b>
                            <l key="nav" refId="5843" ln="0" eid="ScenarioModifierValue"/>
                            <i key="sco">0</i>
                            <b key="applyFiltersForForcedScenarioPeriodoMap">N</b>
                            <b key="lineSplit">N</b>
                            <b key="addRCRow">N</b>
                            <b key="complementary">N</b>
                            <ref key="periodicCalculation" refId="53"/>
                            <b key="breakLevelSubtotal">N</b>
                            <b key="alreadyDrilled">N</b>
                            <m key="nodeTypes" refId="5844"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141</cust>
                          <s key="cod"/>
                          <s key="desc"/>
                          <i key="index">109</i>
                          <l key="children" refId="5845" ln="0" eid="Framework.com.tagetik.trees.INode,framework"/>
                          <ref key="parent" refId="4733"/>
                        </be>
                        <be refId="5846" clsId="FilterNode">
                          <l key="dimensionOids" refId="5847" ln="1" eid="DimensionOid">
                            <cust clsId="DimensionOid">564F435F413031-45-33303531343730303032---</cust>
                          </l>
                          <l key="AdHocParamDimensionOids" refId="5848" ln="0" eid="DimensionOid"/>
                          <be key="data" refId="5849" clsId="FilterNodeData">
                            <ref key="filterNode" refId="5846"/>
                            <s key="dim">VOC_A01</s>
                            <i key="segmentLevel">0</i>
                            <ref key="segment" refId="22"/>
                            <b key="placeHolder">N</b>
                            <ref key="weight" refId="23"/>
                            <be key="textMatchingCondition" refId="5850" clsId="TextMatchingCondition">
                              <ref key="op" refId="25"/>
                              <s key="val"/>
                            </be>
                            <ref key="change" refId="26"/>
                            <ref key="dataType" refId="27"/>
                            <b key="prevailingDataType">N</b>
                            <ref key="editability" refId="28"/>
                            <b key="signChange">N</b>
                            <b key="nativeSignChange">N</b>
                            <l key="nav" refId="5851" ln="0" eid="ScenarioModifierValue"/>
                            <i key="sco">0</i>
                            <b key="applyFiltersForForcedScenarioPeriodoMap">N</b>
                            <b key="lineSplit">N</b>
                            <b key="addRCRow">N</b>
                            <b key="complementary">N</b>
                            <ref key="periodicCalculation" refId="53"/>
                            <b key="breakLevelSubtotal">N</b>
                            <b key="alreadyDrilled">N</b>
                            <m key="nodeTypes" refId="5852"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142</cust>
                          <s key="cod"/>
                          <s key="desc"/>
                          <i key="index">110</i>
                          <l key="children" refId="5853" ln="0" eid="Framework.com.tagetik.trees.INode,framework"/>
                          <ref key="parent" refId="4733"/>
                        </be>
                        <be refId="5854" clsId="FilterNode">
                          <l key="dimensionOids" refId="5855" ln="1" eid="DimensionOid">
                            <cust clsId="DimensionOid">564F435F413031-45-33303531313030303032---</cust>
                          </l>
                          <l key="AdHocParamDimensionOids" refId="5856" ln="0" eid="DimensionOid"/>
                          <be key="data" refId="5857" clsId="FilterNodeData">
                            <ref key="filterNode" refId="5854"/>
                            <s key="dim">VOC_A01</s>
                            <i key="segmentLevel">0</i>
                            <ref key="segment" refId="22"/>
                            <b key="placeHolder">N</b>
                            <ref key="weight" refId="23"/>
                            <be key="textMatchingCondition" refId="5858" clsId="TextMatchingCondition">
                              <ref key="op" refId="25"/>
                              <s key="val"/>
                            </be>
                            <ref key="change" refId="26"/>
                            <ref key="dataType" refId="27"/>
                            <b key="prevailingDataType">N</b>
                            <ref key="editability" refId="28"/>
                            <b key="signChange">N</b>
                            <b key="nativeSignChange">N</b>
                            <l key="nav" refId="5859" ln="0" eid="ScenarioModifierValue"/>
                            <i key="sco">0</i>
                            <b key="applyFiltersForForcedScenarioPeriodoMap">N</b>
                            <b key="lineSplit">N</b>
                            <b key="addRCRow">N</b>
                            <b key="complementary">N</b>
                            <ref key="periodicCalculation" refId="53"/>
                            <b key="breakLevelSubtotal">N</b>
                            <b key="alreadyDrilled">N</b>
                            <m key="nodeTypes" refId="5860" keid="SYS_STR" veid="EFReportingNodeType">
                              <key>
                                <s>564F435F413031-45-33303531343730303032---</s>
                              </key>
                              <val>
                                <ref refId="55"/>
                              </val>
                              <key>
                                <s>564F435F413031-45-33303531343430303032---</s>
                              </key>
                              <val>
                                <ref refId="55"/>
                              </val>
                              <key>
                                <s>564F435F413031-45-33303531313030303032---</s>
                              </key>
                              <val>
                                <ref refId="55"/>
                              </val>
                              <key>
                                <s>564F435F413031-45-33303531343230303032---</s>
                              </key>
                              <val>
                                <ref refId="55"/>
                              </val>
                            </m>
                            <b key="multiSelection">N</b>
                          </be>
                          <cust key="id" clsId="FilterOid">143</cust>
                          <s key="cod"/>
                          <s key="desc"/>
                          <i key="index">111</i>
                          <l key="children" refId="5861" ln="0" eid="Framework.com.tagetik.trees.INode,framework"/>
                          <ref key="parent" refId="4733"/>
                        </be>
                        <be refId="5862" clsId="FilterNode">
                          <l key="dimensionOids" refId="5863" ln="0" eid="DimensionOid"/>
                          <l key="AdHocParamDimensionOids" refId="5864" ln="0" eid="DimensionOid"/>
                          <be key="data" refId="5865" clsId="FilterNodeData">
                            <ref key="filterNode" refId="5862"/>
                            <s key="dim">VOC_A01</s>
                            <i key="segmentLevel">0</i>
                            <ref key="segment" refId="22"/>
                            <be key="reportingFormula" refId="5866" clsId="ReportingFormula">
                              <b key="serverFormula">N</b>
                              <b key="formulaRule">S</b>
                              <s key="formula">Sum({139}:{143})</s>
                            </be>
                            <be key="dictionaryHeader" refId="5867" clsId="MultiDesc">
                              <a key="desc" refId="5868" ln="4" eid="SYS_STR">
                                <s>Impairment charges/reversals for depreciation and amortisation</s>
                                <s>Impairment charges/reversals for depreciation and amortisation</s>
                                <nl/>
                                <nl/>
                              </a>
                            </be>
                            <b key="placeHolder">S</b>
                            <ref key="weight" refId="23"/>
                            <be key="textMatchingCondition" refId="5869" clsId="TextMatchingCondition">
                              <ref key="op" refId="25"/>
                              <s key="val"/>
                            </be>
                            <ref key="change" refId="26"/>
                            <ref key="dataType" refId="27"/>
                            <b key="prevailingDataType">N</b>
                            <ref key="editability" refId="28"/>
                            <b key="signChange">N</b>
                            <b key="nativeSignChange">N</b>
                            <l key="nav" refId="5870" ln="0" eid="ScenarioModifierValue"/>
                            <i key="sco">0</i>
                            <b key="applyFiltersForForcedScenarioPeriodoMap">N</b>
                            <b key="lineSplit">N</b>
                            <b key="addRCRow">N</b>
                            <b key="complementary">N</b>
                            <ref key="periodicCalculation" refId="29"/>
                            <b key="breakLevelSubtotal">N</b>
                            <b key="alreadyDrilled">N</b>
                            <m key="nodeTypes" refId="5871" keid="SYS_STR" veid="EFReportingNodeType">
                              <key>
                                <s>143</s>
                              </key>
                              <val>
                                <ref refId="55"/>
                              </val>
                            </m>
                            <b key="multiSelection">N</b>
                          </be>
                          <cust key="id" clsId="FilterOid">145</cust>
                          <s key="cod"/>
                          <s key="desc"/>
                          <i key="index">112</i>
                          <l key="children" refId="5872" ln="0" eid="Framework.com.tagetik.trees.INode,framework"/>
                          <ref key="parent" refId="4733"/>
                        </be>
                        <be refId="5873" clsId="FilterNode">
                          <l key="dimensionOids" refId="5874" ln="0" eid="DimensionOid"/>
                          <l key="AdHocParamDimensionOids" refId="5875" ln="0" eid="DimensionOid"/>
                          <be key="data" refId="5876" clsId="FilterNodeData">
                            <ref key="filterNode" refId="5873"/>
                            <s key="dim">VOC_A01</s>
                            <i key="segmentLevel">0</i>
                            <ref key="segment" refId="22"/>
                            <b key="placeHolder">S</b>
                            <ref key="weight" refId="23"/>
                            <be key="textMatchingCondition" refId="5877" clsId="TextMatchingCondition">
                              <ref key="op" refId="25"/>
                              <s key="val"/>
                            </be>
                            <ref key="change" refId="26"/>
                            <ref key="dataType" refId="27"/>
                            <b key="prevailingDataType">N</b>
                            <ref key="editability" refId="28"/>
                            <b key="signChange">N</b>
                            <b key="nativeSignChange">N</b>
                            <l key="nav" refId="5878" ln="0" eid="ScenarioModifierValue"/>
                            <i key="sco">0</i>
                            <b key="applyFiltersForForcedScenarioPeriodoMap">N</b>
                            <b key="lineSplit">N</b>
                            <b key="addRCRow">N</b>
                            <b key="complementary">N</b>
                            <ref key="periodicCalculation" refId="29"/>
                            <b key="breakLevelSubtotal">N</b>
                            <b key="alreadyDrilled">N</b>
                            <m key="nodeTypes" refId="5879" keid="SYS_STR" veid="EFReportingNodeType">
                              <key>
                                <s>145</s>
                              </key>
                              <val>
                                <ref refId="55"/>
                              </val>
                            </m>
                            <b key="multiSelection">N</b>
                          </be>
                          <cust key="id" clsId="FilterOid">147</cust>
                          <s key="cod"/>
                          <s key="desc"/>
                          <i key="index">113</i>
                          <l key="children" refId="5880" ln="0" eid="Framework.com.tagetik.trees.INode,framework"/>
                          <ref key="parent" refId="4733"/>
                        </be>
                        <be refId="5881" clsId="FilterNode">
                          <l key="dimensionOids" refId="5882" ln="0" eid="DimensionOid"/>
                          <l key="AdHocParamDimensionOids" refId="5883" ln="0" eid="DimensionOid"/>
                          <be key="data" refId="5884" clsId="FilterNodeData">
                            <ref key="filterNode" refId="5881"/>
                            <s key="dim">VOC_A01</s>
                            <i key="segmentLevel">0</i>
                            <ref key="segment" refId="22"/>
                            <be key="dictionaryHeader" refId="5885" clsId="MultiDesc">
                              <a key="desc" refId="5886" ln="4" eid="SYS_STR">
                                <s>INCOME FROM COMPANIES ACCOUNTED AT EQUITY</s>
                                <s>INCOME FROM COMPANIES ACCOUNTED AT EQUITY</s>
                                <nl/>
                                <nl/>
                              </a>
                            </be>
                            <b key="placeHolder">S</b>
                            <ref key="weight" refId="23"/>
                            <be key="textMatchingCondition" refId="5887" clsId="TextMatchingCondition">
                              <ref key="op" refId="25"/>
                              <s key="val"/>
                            </be>
                            <ref key="change" refId="26"/>
                            <ref key="dataType" refId="27"/>
                            <b key="prevailingDataType">N</b>
                            <ref key="editability" refId="28"/>
                            <b key="signChange">N</b>
                            <b key="nativeSignChange">N</b>
                            <l key="nav" refId="5888" ln="0" eid="ScenarioModifierValue"/>
                            <i key="sco">0</i>
                            <b key="applyFiltersForForcedScenarioPeriodoMap">N</b>
                            <b key="lineSplit">N</b>
                            <b key="addRCRow">N</b>
                            <b key="complementary">N</b>
                            <ref key="periodicCalculation" refId="29"/>
                            <b key="breakLevelSubtotal">N</b>
                            <b key="alreadyDrilled">N</b>
                            <m key="nodeTypes" refId="5889" keid="SYS_STR" veid="EFReportingNodeType">
                              <key>
                                <s>145</s>
                              </key>
                              <val>
                                <ref refId="55"/>
                              </val>
                            </m>
                            <b key="multiSelection">N</b>
                          </be>
                          <cust key="id" clsId="FilterOid">146</cust>
                          <s key="cod"/>
                          <s key="desc"/>
                          <i key="index">114</i>
                          <l key="children" refId="5890" ln="0" eid="Framework.com.tagetik.trees.INode,framework"/>
                          <ref key="parent" refId="4733"/>
                        </be>
                        <be refId="5891" clsId="FilterNode">
                          <l key="dimensionOids" refId="5892" ln="1" eid="DimensionOid">
                            <cust clsId="DimensionOid">564F435F413031-4E-33303831303030303030---</cust>
                          </l>
                          <l key="AdHocParamDimensionOids" refId="5893" ln="0" eid="DimensionOid"/>
                          <be key="data" refId="5894" clsId="FilterNodeData">
                            <ref key="filterNode" refId="5891"/>
                            <s key="dim">VOC_A01</s>
                            <i key="segmentLevel">0</i>
                            <ref key="segment" refId="22"/>
                            <b key="placeHolder">N</b>
                            <ref key="weight" refId="23"/>
                            <be key="textMatchingCondition" refId="5895" clsId="TextMatchingCondition">
                              <ref key="op" refId="25"/>
                              <s key="val"/>
                            </be>
                            <ref key="change" refId="26"/>
                            <ref key="dataType" refId="27"/>
                            <b key="prevailingDataType">N</b>
                            <ref key="editability" refId="28"/>
                            <b key="signChange">N</b>
                            <b key="nativeSignChange">N</b>
                            <l key="nav" refId="5896" ln="0" eid="ScenarioModifierValue"/>
                            <i key="sco">0</i>
                            <b key="applyFiltersForForcedScenarioPeriodoMap">N</b>
                            <b key="lineSplit">N</b>
                            <b key="addRCRow">N</b>
                            <b key="complementary">N</b>
                            <ref key="periodicCalculation" refId="53"/>
                            <b key="breakLevelSubtotal">N</b>
                            <b key="alreadyDrilled">N</b>
                            <m key="nodeTypes" refId="5897" keid="SYS_STR" veid="EFReportingNodeType">
                              <key>
                                <s>564F435F413031-4E-33303833303030303030---</s>
                              </key>
                              <val>
                                <ref refId="55"/>
                              </val>
                              <key>
                                <s>564F435F413031-4E-33303831303030303030---</s>
                              </key>
                              <val>
                                <ref refId="55"/>
                              </val>
                            </m>
                            <b key="multiSelection">N</b>
                          </be>
                          <cust key="id" clsId="FilterOid">159</cust>
                          <s key="cod"/>
                          <s key="desc"/>
                          <i key="index">115</i>
                          <l key="children" refId="5898" ln="0" eid="Framework.com.tagetik.trees.INode,framework"/>
                          <ref key="parent" refId="4733"/>
                        </be>
                        <be refId="5899" clsId="FilterNode">
                          <l key="dimensionOids" refId="5900" ln="1" eid="DimensionOid">
                            <cust clsId="DimensionOid">564F435F413031-4E-33303833303030303030---</cust>
                          </l>
                          <l key="AdHocParamDimensionOids" refId="5901" ln="0" eid="DimensionOid"/>
                          <be key="data" refId="5902" clsId="FilterNodeData">
                            <ref key="filterNode" refId="5899"/>
                            <s key="dim">VOC_A01</s>
                            <i key="segmentLevel">0</i>
                            <ref key="segment" refId="22"/>
                            <b key="placeHolder">N</b>
                            <ref key="weight" refId="23"/>
                            <be key="textMatchingCondition" refId="5903" clsId="TextMatchingCondition">
                              <ref key="op" refId="25"/>
                              <s key="val"/>
                            </be>
                            <ref key="change" refId="26"/>
                            <ref key="dataType" refId="27"/>
                            <b key="prevailingDataType">N</b>
                            <ref key="editability" refId="28"/>
                            <b key="signChange">N</b>
                            <b key="nativeSignChange">N</b>
                            <l key="nav" refId="5904" ln="0" eid="ScenarioModifierValue"/>
                            <i key="sco">0</i>
                            <b key="applyFiltersForForcedScenarioPeriodoMap">N</b>
                            <b key="lineSplit">N</b>
                            <b key="addRCRow">N</b>
                            <b key="complementary">N</b>
                            <ref key="periodicCalculation" refId="53"/>
                            <b key="breakLevelSubtotal">N</b>
                            <b key="alreadyDrilled">N</b>
                            <m key="nodeTypes" refId="5905" keid="SYS_STR" veid="EFReportingNodeType">
                              <key>
                                <s>564F435F413031-4E-33303833303030303030---</s>
                              </key>
                              <val>
                                <ref refId="55"/>
                              </val>
                              <key>
                                <s>564F435F413031-4E-33303831303030303030---</s>
                              </key>
                              <val>
                                <ref refId="55"/>
                              </val>
                            </m>
                            <b key="multiSelection">N</b>
                          </be>
                          <cust key="id" clsId="FilterOid">160</cust>
                          <s key="cod"/>
                          <s key="desc"/>
                          <i key="index">116</i>
                          <l key="children" refId="5906" ln="0" eid="Framework.com.tagetik.trees.INode,framework"/>
                          <ref key="parent" refId="4733"/>
                        </be>
                        <be refId="5907" clsId="FilterNode">
                          <l key="dimensionOids" refId="5908" ln="0" eid="DimensionOid"/>
                          <l key="AdHocParamDimensionOids" refId="5909" ln="0" eid="DimensionOid"/>
                          <be key="data" refId="5910" clsId="FilterNodeData">
                            <ref key="filterNode" refId="5907"/>
                            <s key="dim">VOC_A01</s>
                            <i key="segmentLevel">0</i>
                            <ref key="segment" refId="22"/>
                            <be key="reportingFormula" refId="5911" clsId="ReportingFormula">
                              <b key="serverFormula">N</b>
                              <b key="formulaRule">S</b>
                              <s key="formula">{159}+{160}</s>
                            </be>
                            <be key="dictionaryHeader" refId="5912" clsId="MultiDesc">
                              <a key="desc" refId="5913" ln="4" eid="SYS_STR">
                                <s>Income from Equity Investments</s>
                                <s>Income from Equity Investments</s>
                                <nl/>
                                <nl/>
                              </a>
                            </be>
                            <b key="placeHolder">S</b>
                            <ref key="weight" refId="23"/>
                            <be key="textMatchingCondition" refId="5914" clsId="TextMatchingCondition">
                              <ref key="op" refId="25"/>
                              <s key="val"/>
                            </be>
                            <ref key="change" refId="26"/>
                            <ref key="dataType" refId="27"/>
                            <b key="prevailingDataType">N</b>
                            <ref key="editability" refId="28"/>
                            <b key="signChange">S</b>
                            <b key="nativeSignChange">N</b>
                            <l key="nav" refId="5915" ln="0" eid="ScenarioModifierValue"/>
                            <i key="sco">0</i>
                            <b key="applyFiltersForForcedScenarioPeriodoMap">N</b>
                            <b key="lineSplit">N</b>
                            <b key="addRCRow">N</b>
                            <b key="complementary">N</b>
                            <ref key="periodicCalculation" refId="29"/>
                            <b key="breakLevelSubtotal">N</b>
                            <b key="alreadyDrilled">N</b>
                            <m key="nodeTypes" refId="5916" keid="SYS_STR" veid="EFReportingNodeType">
                              <key>
                                <s>160</s>
                              </key>
                              <val>
                                <ref refId="55"/>
                              </val>
                            </m>
                            <b key="multiSelection">N</b>
                          </be>
                          <cust key="id" clsId="FilterOid">161</cust>
                          <s key="cod"/>
                          <s key="desc"/>
                          <i key="index">117</i>
                          <l key="children" refId="5917" ln="0" eid="Framework.com.tagetik.trees.INode,framework"/>
                          <ref key="parent" refId="4733"/>
                        </be>
                      </l>
                    </be>
                    <be key="columns" refId="5918" clsId="FilterNode">
                      <l key="dimensionOids" refId="5919" ln="0" eid="DimensionOid"/>
                      <l key="AdHocParamDimensionOids" refId="5920" ln="0" eid="DimensionOid"/>
                      <be key="data" refId="5921" clsId="FilterNodeData">
                        <ref key="filterNode" refId="5918"/>
                        <i key="segmentLevel">0</i>
                        <ref key="segment" refId="22"/>
                        <b key="placeHolder">N</b>
                        <ref key="weight" refId="23"/>
                        <be key="textMatchingCondition" refId="592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5923" ln="2" eid="Framework.com.tagetik.trees.INode,framework">
                        <be refId="5924" clsId="FilterNode">
                          <l key="dimensionOids" refId="5925" ln="1" eid="DimensionOid">
                            <cust clsId="DimensionOid">4341545F24-4E-5052452D4144---</cust>
                          </l>
                          <l key="AdHocParamDimensionOids" refId="5926" ln="0" eid="DimensionOid"/>
                          <be key="data" refId="5927" clsId="FilterNodeData">
                            <ref key="filterNode" refId="5924"/>
                            <s key="dim">CAT_$</s>
                            <i key="segmentLevel">0</i>
                            <ref key="segment" refId="22"/>
                            <b key="placeHolder">N</b>
                            <ref key="weight" refId="23"/>
                            <be key="textMatchingCondition" refId="592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5929" keid="SYS_STR" veid="EFReportingNodeType">
                              <key>
                                <s>4341545F24-4E-5052452D4144---</s>
                              </key>
                              <val>
                                <ref refId="55"/>
                              </val>
                            </m>
                            <b key="multiSelection">N</b>
                          </be>
                          <cust key="id" clsId="FilterOid">4</cust>
                          <i key="index">0</i>
                          <l key="children" refId="5930" ln="1" eid="Framework.com.tagetik.trees.INode,framework">
                            <be refId="5931" clsId="FilterNode">
                              <l key="dimensionOids" refId="5932" ln="1" eid="DimensionOid">
                                <cust clsId="DimensionOid">504552-45-41435F5045525F414C4C5F504152545F30303031--50-</cust>
                              </l>
                              <l key="AdHocParamDimensionOids" refId="5933" ln="0" eid="DimensionOid"/>
                              <be key="data" refId="5934" clsId="FilterNodeData">
                                <ref key="filterNode" refId="5931"/>
                                <s key="dim">PER</s>
                                <i key="segmentLevel">0</i>
                                <ref key="segment" refId="22"/>
                                <b key="placeHolder">N</b>
                                <ref key="weight" refId="23"/>
                                <be key="textMatchingCondition" refId="593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3</cust>
                              <i key="index">0</i>
                              <l key="children" refId="5936" ln="1" eid="Framework.com.tagetik.trees.INode,framework">
                                <be refId="5937" clsId="FilterNode">
                                  <l key="dimensionOids" refId="5938" ln="1" eid="DimensionOid">
                                    <cust clsId="DimensionOid">5343455F24-45-41435F5343455F434F4E535F504152545F30303031--50-</cust>
                                  </l>
                                  <l key="AdHocParamDimensionOids" refId="5939" ln="0" eid="DimensionOid"/>
                                  <be key="data" refId="5940" clsId="FilterNodeData">
                                    <ref key="filterNode" refId="5937"/>
                                    <s key="dim">SCE_$</s>
                                    <i key="segmentLevel">0</i>
                                    <ref key="segment" refId="22"/>
                                    <b key="placeHolder">N</b>
                                    <ref key="weight" refId="23"/>
                                    <be key="textMatchingCondition" refId="5941" clsId="TextMatchingCondition">
                                      <ref key="op" refId="25"/>
                                      <s key="val"/>
                                    </be>
                                    <ref key="change" refId="26"/>
                                    <ref key="dataType" refId="27"/>
                                    <b key="prevailingDataType">N</b>
                                    <ref key="editability" refId="28"/>
                                    <b key="signChange">N</b>
                                    <b key="nativeSignChange">N</b>
                                    <l key="nav" refId="5942" ln="1" eid="ScenarioModifierValue">
                                      <ref refId="2206"/>
                                    </l>
                                    <i key="sco">0</i>
                                    <b key="applyFiltersForForcedScenarioPeriodoMap">N</b>
                                    <b key="lineSplit">N</b>
                                    <b key="addRCRow">N</b>
                                    <b key="complementary">N</b>
                                    <ref key="periodicCalculation" refId="53"/>
                                    <b key="breakLevelSubtotal">N</b>
                                    <b key="alreadyDrilled">N</b>
                                    <m key="nodeTypes" refId="5943" keid="SYS_STR" veid="EFReportingNodeType">
                                      <key>
                                        <s>5343455F24-45-41435F5343455F434F4E535F504152545F30303031--50-</s>
                                      </key>
                                      <val>
                                        <ref refId="55"/>
                                      </val>
                                    </m>
                                    <b key="multiSelection">N</b>
                                  </be>
                                  <cust key="id" clsId="FilterOid">2</cust>
                                  <i key="index">0</i>
                                  <ref key="parent" refId="5931"/>
                                </be>
                              </l>
                              <ref key="parent" refId="5924"/>
                            </be>
                          </l>
                          <ref key="parent" refId="5918"/>
                        </be>
                        <be refId="5944" clsId="FilterNode">
                          <l key="dimensionOids" refId="5945" ln="1" eid="DimensionOid">
                            <cust clsId="DimensionOid">4341545F24-45-41442D494652532D39-50524F2D464F524D41--</cust>
                          </l>
                          <l key="AdHocParamDimensionOids" refId="5946" ln="0" eid="DimensionOid"/>
                          <be key="data" refId="5947" clsId="FilterNodeData">
                            <ref key="filterNode" refId="5944"/>
                            <s key="dim">CAT_$</s>
                            <i key="segmentLevel">0</i>
                            <ref key="segment" refId="22"/>
                            <b key="placeHolder">N</b>
                            <ref key="weight" refId="23"/>
                            <be key="textMatchingCondition" refId="59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m key="nodeTypes" refId="5949" keid="SYS_STR" veid="EFReportingNodeType">
                              <key>
                                <s>4341545F24-45-41442D494652532D39-50524F2D464F524D41--</s>
                              </key>
                              <val>
                                <ref refId="55"/>
                              </val>
                            </m>
                            <b key="multiSelection">N</b>
                          </be>
                          <cust key="id" clsId="FilterOid">5</cust>
                          <i key="index">0</i>
                          <l key="children" refId="5950" ln="1" eid="Framework.com.tagetik.trees.INode,framework">
                            <be refId="5951" clsId="FilterNode">
                              <l key="dimensionOids" refId="5952" ln="1" eid="DimensionOid">
                                <cust clsId="DimensionOid">504552-45-41435F5045525F414C4C5F504152545F30303031--50-</cust>
                              </l>
                              <l key="AdHocParamDimensionOids" refId="5953" ln="0" eid="DimensionOid"/>
                              <be key="data" refId="5954" clsId="FilterNodeData">
                                <ref key="filterNode" refId="5951"/>
                                <s key="dim">PER</s>
                                <i key="segmentLevel">0</i>
                                <ref key="segment" refId="22"/>
                                <b key="placeHolder">N</b>
                                <ref key="weight" refId="23"/>
                                <be key="textMatchingCondition" refId="59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6</cust>
                              <i key="index">0</i>
                              <l key="children" refId="5956" ln="2" eid="Framework.com.tagetik.trees.INode,framework">
                                <be refId="5957" clsId="FilterNode">
                                  <l key="dimensionOids" refId="5958" ln="1" eid="DimensionOid">
                                    <cust clsId="DimensionOid">5343455F24-45-41435F5343455F434F4E535F504152545F30303031--50-</cust>
                                  </l>
                                  <l key="AdHocParamDimensionOids" refId="5959" ln="0" eid="DimensionOid"/>
                                  <be key="data" refId="5960" clsId="FilterNodeData">
                                    <ref key="filterNode" refId="5957"/>
                                    <s key="dim">SCE_$</s>
                                    <i key="segmentLevel">0</i>
                                    <ref key="segment" refId="22"/>
                                    <b key="placeHolder">N</b>
                                    <ref key="weight" refId="23"/>
                                    <be key="textMatchingCondition" refId="5961" clsId="TextMatchingCondition">
                                      <ref key="op" refId="25"/>
                                      <s key="val"/>
                                    </be>
                                    <ref key="change" refId="26"/>
                                    <ref key="dataType" refId="27"/>
                                    <b key="prevailingDataType">N</b>
                                    <ref key="editability" refId="28"/>
                                    <b key="signChange">N</b>
                                    <b key="nativeSignChange">N</b>
                                    <l key="nav" refId="5962" ln="1" eid="ScenarioModifierValue">
                                      <ref refId="2206"/>
                                    </l>
                                    <i key="sco">0</i>
                                    <b key="applyFiltersForForcedScenarioPeriodoMap">N</b>
                                    <b key="lineSplit">N</b>
                                    <b key="addRCRow">N</b>
                                    <b key="complementary">N</b>
                                    <ref key="periodicCalculation" refId="53"/>
                                    <b key="breakLevelSubtotal">N</b>
                                    <b key="alreadyDrilled">N</b>
                                    <m key="nodeTypes" refId="5963" keid="SYS_STR" veid="EFReportingNodeType">
                                      <key>
                                        <s>5343455F24-45-41435F5343455F434F4E535F504152545F30303031--50-</s>
                                      </key>
                                      <val>
                                        <ref refId="55"/>
                                      </val>
                                    </m>
                                    <b key="multiSelection">N</b>
                                  </be>
                                  <cust key="id" clsId="FilterOid">7</cust>
                                  <i key="index">0</i>
                                  <ref key="parent" refId="5951"/>
                                </be>
                                <be refId="5964" clsId="FilterNode">
                                  <l key="dimensionOids" refId="5965" ln="0" eid="DimensionOid"/>
                                  <l key="AdHocParamDimensionOids" refId="5966" ln="0" eid="DimensionOid"/>
                                  <be key="data" refId="5967" clsId="FilterNodeData">
                                    <ref key="filterNode" refId="5964"/>
                                    <s key="dim">SCE_$</s>
                                    <i key="segmentLevel">0</i>
                                    <ref key="segment" refId="22"/>
                                    <be key="reportingFormula" refId="5968" clsId="ReportingFormula">
                                      <b key="serverFormula">N</b>
                                      <b key="formulaRule">S</b>
                                      <s key="formula">{2}+{7}</s>
                                    </be>
                                    <be key="dictionaryHeader" refId="5969" clsId="MultiDesc">
                                      <a key="desc" refId="5970" ln="4" eid="SYS_STR">
                                        <s>Total</s>
                                        <s>Total</s>
                                        <nl/>
                                        <nl/>
                                      </a>
                                    </be>
                                    <b key="placeHolder">S</b>
                                    <ref key="weight" refId="23"/>
                                    <be key="textMatchingCondition" refId="597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5972" keid="SYS_STR" veid="EFReportingNodeType">
                                      <key>
                                        <s>7</s>
                                      </key>
                                      <val>
                                        <ref refId="55"/>
                                      </val>
                                    </m>
                                    <b key="multiSelection">N</b>
                                  </be>
                                  <cust key="id" clsId="FilterOid">8</cust>
                                  <s key="cod">PH</s>
                                  <s key="desc"/>
                                  <i key="index">0</i>
                                  <ref key="parent" refId="5951"/>
                                </be>
                              </l>
                              <ref key="parent" refId="5944"/>
                            </be>
                          </l>
                          <ref key="parent" refId="5918"/>
                        </be>
                      </l>
                    </be>
                    <be key="matrixFilters" refId="5973" clsId="FilterNode">
                      <l key="dimensionOids" refId="5974" ln="0" eid="DimensionOid"/>
                      <l key="AdHocParamDimensionOids" refId="5975" ln="0" eid="DimensionOid"/>
                      <be key="data" refId="5976" clsId="FilterNodeData">
                        <ref key="filterNode" refId="5973"/>
                        <i key="segmentLevel">0</i>
                        <ref key="segment" refId="22"/>
                        <b key="placeHolder">N</b>
                        <ref key="weight" refId="23"/>
                        <be key="textMatchingCondition" refId="597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5978" ln="1" eid="Framework.com.tagetik.trees.INode,framework">
                        <be refId="5979" clsId="FilterNode">
                          <l key="dimensionOids" refId="5980" ln="1" eid="DimensionOid">
                            <cust clsId="DimensionOid">544950-45-5449505F4356---</cust>
                          </l>
                          <l key="AdHocParamDimensionOids" refId="5981" ln="0" eid="DimensionOid"/>
                          <be key="data" refId="5982" clsId="FilterNodeData">
                            <ref key="filterNode" refId="5979"/>
                            <s key="dim">TIP</s>
                            <i key="segmentLevel">0</i>
                            <ref key="segment" refId="22"/>
                            <b key="placeHolder">N</b>
                            <ref key="weight" refId="23"/>
                            <be key="textMatchingCondition" refId="59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2</cust>
                          <i key="index">0</i>
                          <ref key="parent" refId="5973"/>
                        </be>
                      </l>
                    </be>
                    <be key="rowHeaders" refId="5984" clsId="ReportingHeaders">
                      <m key="headers" refId="5985" keid="SYS_PR_I" veid="System.Collections.IList">
                        <key>
                          <i>-1</i>
                        </key>
                        <val>
                          <l refId="5986" ln="1">
                            <s>$Account(HIERARCHY("A01")).desc</s>
                          </l>
                        </val>
                      </m>
                      <m key="headersDims" refId="5987" keid="SYS_PR_I" veid="SYS_STR">
                        <key>
                          <i>-1</i>
                        </key>
                        <val>
                          <s>VOC_A01</s>
                        </val>
                      </m>
                    </be>
                    <be key="columnHeaders" refId="5988" clsId="ReportingHeaders">
                      <m key="headers" refId="5989" keid="SYS_PR_I" veid="System.Collections.IList"/>
                      <m key="headersDims" refId="5990" keid="SYS_PR_I" veid="SYS_STR"/>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b key="bindOriginalAmountOnSave">N</b>
                    <b key="showLink">N</b>
                    <i key="index">0</i>
                    <b key="excludeValuatingSheetsWithZeroValues">N</b>
                    <m key="addictionalStyleSheets" refId="5991" keid="SYS_STR" veid="StyleSheet"/>
                    <b key="allowOpenNewElements">N</b>
                    <s key="forcedBreakBackType">X</s>
                    <s key="forcedBreakBackRefLeaf">X</s>
                    <b key="autoOpenNewElements">N</b>
                    <b key="askNumRows">N</b>
                    <set key="forcedContentCells" refId="5992" ln="0" eid="Reporting.com.tagetik.tables.IMatixCellLeafPositions,Reporting"/>
                    <m key="forcedEditModes" refId="5993" keid="Reporting.com.tagetik.tables.IMatixCellLeafPositions,Reporting" veid="SYS_STR"/>
                    <b key="UseTxlDeFormEditor">N</b>
                    <be key="TxDeFormsEditorDescriptor" refId="5994" clsId="TxDeFormsEditorDescriptor">
                      <l key="Tabs" refId="5995" ln="0" eid="TxDeFormsEditorGridDescriptor"/>
                      <i key="Height">400</i>
                      <i key="Width">430</i>
                      <b key="editButton">S</b>
                      <b key="newButton">S</b>
                      <b key="deleteButton">S</b>
                    </be>
                    <be key="workspaceTableInfo" refId="5996" clsId="matrixWSInfo">
                      <b key="isT">N</b>
                      <s key="wsCode">$CPM</s>
                    </be>
                  </be>
                </val>
              </m>
              <m key="cellFields" refId="5997" keid="SYS_STR" veid="CodeCellField">
                <key>
                  <s>CellField01</s>
                </key>
                <val>
                  <be refId="5998" clsId="CodeCellField">
                    <s key="code">CellField01</s>
                    <s key="cellField">$scenario.year</s>
                  </be>
                </val>
                <key>
                  <s>CellField00</s>
                </key>
                <val>
                  <be refId="5999" clsId="CodeCellField">
                    <s key="code">CellField00</s>
                    <s key="cellField">$Period.code</s>
                  </be>
                </val>
              </m>
              <m key="dictionary" refId="6000" keid="SYS_STR" veid="CodeMultiDescVO">
                <key>
                  <s>Dict08</s>
                </key>
                <val>
                  <be refId="6001" clsId="CodeMultiDescVO">
                    <s key="code">Dict08</s>
                    <be key="multiDescVO" refId="6002" clsId="MultiDesc">
                      <a key="desc" refId="6003" ln="4" eid="SYS_STR">
                        <s>US</s>
                        <s>DE</s>
                        <nl/>
                        <nl/>
                      </a>
                    </be>
                  </be>
                </val>
                <key>
                  <s>Dict09</s>
                </key>
                <val>
                  <be refId="6004" clsId="CodeMultiDescVO">
                    <s key="code">Dict09</s>
                    <be key="multiDescVO" refId="6005" clsId="MultiDesc">
                      <a key="desc" refId="6006" ln="4" eid="SYS_STR">
                        <s>
                          <ch cod="b9"/>
                        </s>
                        <s>
                          <ch cod="b9"/>
                          <ch cod="207e"/>
                        </s>
                        <nl/>
                        <nl/>
                      </a>
                    </be>
                  </be>
                </val>
                <key>
                  <s>Dict10</s>
                </key>
                <val>
                  <be refId="6007" clsId="CodeMultiDescVO">
                    <s key="code">Dict10</s>
                    <be key="multiDescVO" refId="6008" clsId="MultiDesc">
                      <a key="desc" refId="6009" ln="4" eid="SYS_STR">
                        <s>
                          <ch cod="b2"/>
                        </s>
                        <s>
                          <ch cod="b2"/>
                          <ch cod="207e"/>
                        </s>
                        <nl/>
                        <nl/>
                      </a>
                    </be>
                  </be>
                </val>
                <key>
                  <s>Dict02</s>
                </key>
                <val>
                  <be refId="6010" clsId="CodeMultiDescVO">
                    <s key="code">Dict02</s>
                    <be key="multiDescVO" refId="6011" clsId="MultiDesc">
                      <a key="desc" refId="6012" ln="4" eid="SYS_STR">
                        <s>N/A</s>
                        <s>n/a</s>
                        <nl/>
                        <nl/>
                      </a>
                    </be>
                  </be>
                </val>
                <key>
                  <s>Dict03</s>
                </key>
                <val>
                  <be refId="6013" clsId="CodeMultiDescVO">
                    <s key="code">Dict03</s>
                    <be key="multiDescVO" refId="6014" clsId="MultiDesc">
                      <a key="desc" refId="6015" ln="4" eid="SYS_STR">
                        <s>
                          Reconciliation of income/loss before financial results and taxes to adjusted EBIT (summarized)
                          <ch cod="2076"/>
                        </s>
                        <s>
                          <ch cod="dc"/>
                          berleitung des Ergebnisses vor Finanzergebnis und Steuern zum Adj. EBIT (summarisch)
                          <ch cod="2076"/>
                          <ch cod="207e"/>
                        </s>
                        <nl/>
                        <nl/>
                      </a>
                    </be>
                  </be>
                </val>
                <key>
                  <s>Dict00</s>
                </key>
                <val>
                  <be refId="6016" clsId="CodeMultiDescVO">
                    <s key="code">Dict00</s>
                    <be key="multiDescVO" refId="6017" clsId="MultiDesc">
                      <a key="desc" refId="6018" ln="4" eid="SYS_STR">
                        <s>
                          For calculation purposes: Income from equity
                          <ch cod="2075"/>
                        </s>
                        <s>
                          Rechnerisch: Beteiligungsergebnis
                          <ch cod="2075"/>
                          <ch cod="207e"/>
                        </s>
                        <nl/>
                        <nl/>
                      </a>
                    </be>
                  </be>
                </val>
                <key>
                  <s>Dict01</s>
                </key>
                <val>
                  <be refId="6019" clsId="CodeMultiDescVO">
                    <s key="code">Dict01</s>
                    <be key="multiDescVO" refId="6020" clsId="MultiDesc">
                      <a key="desc" refId="6021" ln="4" eid="SYS_STR">
                        <s>Matrix for Reconciliation of Income/Loss before Financial Results and Taxes </s>
                        <s>
                          Matrix zur 
                          <ch cod="dc"/>
                          berleitung des Ergebnisses vor Finanzergebnis und Steuern 
                        </s>
                        <nl/>
                        <nl/>
                      </a>
                    </be>
                  </be>
                </val>
                <key>
                  <s>Dict06</s>
                </key>
                <val>
                  <be refId="6022" clsId="CodeMultiDescVO">
                    <s key="code">Dict06</s>
                    <be key="multiDescVO" refId="6023" clsId="MultiDesc">
                      <a key="desc" refId="6024" ln="4" eid="SYS_STR">
                        <s>Cost of materials</s>
                        <s>Materialaufwand</s>
                        <nl/>
                        <nl/>
                      </a>
                    </be>
                  </be>
                </val>
                <key>
                  <s>Dict07</s>
                </key>
                <val>
                  <be refId="6025" clsId="CodeMultiDescVO">
                    <s key="code">Dict07</s>
                    <be key="multiDescVO" refId="6026" clsId="MultiDesc">
                      <a key="desc" refId="6027" ln="4" eid="SYS_STR">
                        <s>Other operating expenses</s>
                        <s>Sonstige betriebliche Aufwendungen</s>
                        <nl/>
                        <nl/>
                      </a>
                    </be>
                  </be>
                </val>
                <key>
                  <s>Dict04</s>
                </key>
                <val>
                  <be refId="6028" clsId="CodeMultiDescVO">
                    <s key="code">Dict04</s>
                    <be key="multiDescVO" refId="6029" clsId="MultiDesc">
                      <a key="desc" refId="6030" ln="4" eid="SYS_STR">
                        <s>Sales including electricity and energy taxes</s>
                        <s>
                          Umsatzerl
                          <ch cod="f6"/>
                          se einschlie
                          <ch cod="df"/>
                          lich Strom- und Energiesteuern
                        </s>
                        <nl/>
                        <nl/>
                      </a>
                    </be>
                  </be>
                </val>
                <key>
                  <s>Dict05</s>
                </key>
                <val>
                  <be refId="6031" clsId="CodeMultiDescVO">
                    <s key="code">Dict05</s>
                    <be key="multiDescVO" refId="6032" clsId="MultiDesc">
                      <a key="desc" refId="6033" ln="4" eid="SYS_STR">
                        <s>Other operating income</s>
                        <s>
                          Sonstige betriebliche Ertr
                          <ch cod="e4"/>
                          ge
                        </s>
                        <nl/>
                        <nl/>
                      </a>
                    </be>
                  </be>
                </val>
                <key>
                  <s>Dict11</s>
                </key>
                <val>
                  <be refId="6034" clsId="CodeMultiDescVO">
                    <s key="code">Dict11</s>
                    <be key="multiDescVO" refId="6035" clsId="MultiDesc">
                      <a key="desc" refId="6036" ln="4" eid="SYS_STR">
                        <s>Total adj.</s>
                        <s>Summe der Anpassungen</s>
                        <nl/>
                        <nl/>
                      </a>
                    </be>
                  </be>
                </val>
                <key>
                  <s>Dict12</s>
                </key>
                <val>
                  <be refId="6037" clsId="CodeMultiDescVO">
                    <s key="code">Dict12</s>
                    <be key="multiDescVO" refId="6038" clsId="MultiDesc">
                      <a key="desc" refId="6039" ln="4" eid="SYS_STR">
                        <s>
                          <ch cod="b3"/>
                        </s>
                        <s>
                          <ch cod="b3"/>
                          <ch cod="207e"/>
                        </s>
                        <nl/>
                        <nl/>
                      </a>
                    </be>
                  </be>
                </val>
              </m>
              <m key="controlExpressions" refId="6040" keid="SYS_STR" veid="CodedExpControlloProspetto"/>
              <m key="inlineParameters" refId="6041" keid="SYS_STR" veid="CodedInlineParameter"/>
              <m key="queries" refId="6042" keid="SYS_STR" veid="Reporting.com.tagetik.query.IUserDefinedQueryVO,Reporting"/>
              <be key="sheets" refId="6043" clsId="FilterNode">
                <l key="dimensionOids" refId="6044" ln="0" eid="DimensionOid"/>
                <l key="AdHocParamDimensionOids" refId="6045" ln="0" eid="DimensionOid"/>
                <be key="data" refId="6046" clsId="FilterNodeData">
                  <ref key="filterNode" refId="6043"/>
                  <i key="segmentLevel">0</i>
                  <ref key="segment" refId="22"/>
                  <b key="placeHolder">N</b>
                  <ref key="weight" refId="23"/>
                  <be key="textMatchingCondition" refId="60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6048" keid="SYS_STR" veid="ElaborationsLauncher"/>
              <m key="actionLists" refId="6049" keid="SYS_STR" veid="Reporting.com.tagetik.actionlist.ISnapshotActionList,Reporting"/>
              <l key="areas" refId="6050" ln="1" eid="SYS_STR">
                <s>
                  <ch cod="dc"/>
                  berleitungEBIT
                </s>
              </l>
              <l key="charts" refId="6051" ln="0" eid="SYS_STR"/>
              <l key="pivots" refId="6052" ln="0" eid="SYS_STR"/>
            </be>
          </val>
          <key>
            <s>Template09</s>
          </key>
          <val>
            <be refId="6053" clsId="ReportTemplateVO">
              <s key="code">Template09</s>
              <s key="desc">
                TZ3 
                <ch cod="dc"/>
                berleitung
              </s>
              <m key="matrices" refId="6054" keid="SYS_STR" veid="Reporting.com.tagetik.tables.IMatrixPositionBlockVO,Reporting"/>
              <m key="cellFields" refId="6055" keid="SYS_STR" veid="CodeCellField"/>
              <m key="dictionary" refId="6056" keid="SYS_STR" veid="CodeMultiDescVO">
                <key>
                  <s>Dict00</s>
                </key>
                <val>
                  <be refId="6057" clsId="CodeMultiDescVO">
                    <s key="code">Dict00</s>
                    <be key="multiDescVO" refId="6058" clsId="MultiDesc">
                      <a key="desc" refId="6059" ln="4" eid="SYS_STR">
                        <s>Reconciliation of Uniper Consolidated Statement of Income</s>
                        <s>
                          <ch cod="dc"/>
                          berleitung der Gewinn- und Verlustrechnung des Uniper-Konzerns
                        </s>
                        <nl/>
                        <nl/>
                      </a>
                    </be>
                  </be>
                </val>
                <key>
                  <s>Dict01</s>
                </key>
                <val>
                  <be refId="6060" clsId="CodeMultiDescVO">
                    <s key="code">Dict01</s>
                    <be key="multiDescVO" refId="6061" clsId="MultiDesc">
                      <a key="desc" refId="6062" ln="4" eid="SYS_STR">
                        <s>31.12.2022 published</s>
                        <s>
                          31.12.2022 ver
                          <ch cod="f6"/>
                          ffentlicht
                        </s>
                        <nl/>
                        <nl/>
                      </a>
                    </be>
                  </be>
                </val>
                <key>
                  <s>Dict02</s>
                </key>
                <val>
                  <be refId="6063" clsId="CodeMultiDescVO">
                    <s key="code">Dict02</s>
                    <be key="multiDescVO" refId="6064" clsId="MultiDesc">
                      <a key="desc" refId="6065" ln="4" eid="SYS_STR">
                        <s>Adjustment</s>
                        <s>Anpassung</s>
                        <nl/>
                        <nl/>
                      </a>
                    </be>
                  </be>
                </val>
                <key>
                  <s>Dict03</s>
                </key>
                <val>
                  <be refId="6066" clsId="CodeMultiDescVO">
                    <s key="code">Dict03</s>
                    <be key="multiDescVO" refId="6067" clsId="MultiDesc">
                      <a key="desc" refId="6068" ln="4" eid="SYS_STR">
                        <s>31.12.2022 restated</s>
                        <s>31.12.2022 angepasst</s>
                        <nl/>
                        <nl/>
                      </a>
                    </be>
                  </be>
                </val>
              </m>
              <m key="controlExpressions" refId="6069" keid="SYS_STR" veid="CodedExpControlloProspetto"/>
              <m key="inlineParameters" refId="6070" keid="SYS_STR" veid="CodedInlineParameter"/>
              <m key="queries" refId="6071" keid="SYS_STR" veid="Reporting.com.tagetik.query.IUserDefinedQueryVO,Reporting"/>
              <be key="sheets" refId="6072" clsId="FilterNode">
                <l key="dimensionOids" refId="6073" ln="0" eid="DimensionOid"/>
                <l key="AdHocParamDimensionOids" refId="6074" ln="0" eid="DimensionOid"/>
                <be key="data" refId="6075" clsId="FilterNodeData">
                  <ref key="filterNode" refId="6072"/>
                  <i key="segmentLevel">0</i>
                  <ref key="segment" refId="22"/>
                  <b key="placeHolder">N</b>
                  <ref key="weight" refId="23"/>
                  <be key="textMatchingCondition" refId="607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6077" keid="SYS_STR" veid="ElaborationsLauncher"/>
              <m key="actionLists" refId="6078" keid="SYS_STR" veid="Reporting.com.tagetik.actionlist.ISnapshotActionList,Reporting"/>
              <l key="areas" refId="6079" ln="1" eid="SYS_STR">
                <s>TZ3_Ueberleitung</s>
              </l>
              <l key="charts" refId="6080" ln="0" eid="SYS_STR"/>
              <l key="pivots" refId="6081" ln="0" eid="SYS_STR"/>
            </be>
          </val>
        </m>
        <m key="templateLayouts" refId="6082" keid="SYS_STR" veid="Reporting.com.tagetik.report.IReportTemplateLayoutVO,Reporting">
          <key>
            <s>Template07</s>
          </key>
          <val>
            <be refId="6083" clsId="ReportTemplateLayoutVO">
              <i key="index">4</i>
              <s key="code">Template07</s>
              <m key="cellFieldAddresses" refId="6084" keid="SYS_STR" veid="Reporting.com.tagetik.spreadsheet.gridwrappers.IGridReaderVO,Reporting"/>
              <m key="controlExpressionsAddresses" refId="6085" keid="SYS_STR" veid="Reporting.com.tagetik.spreadsheet.gridwrappers.IGridReaderVO,Reporting"/>
              <m key="inlineParameterAddresses" refId="6086" keid="SYS_STR" veid="Reporting.com.tagetik.spreadsheet.gridwrappers.IGridReaderVO,Reporting"/>
              <m key="dictionaryAddresses" refId="6087" keid="SYS_STR" veid="Reporting.com.tagetik.spreadsheet.gridwrappers.IGridReaderVO,Reporting"/>
              <m key="hyperlinkAddresses" refId="6088" keid="SYS_STR" veid="Reporting.com.tagetik.spreadsheet.gridwrappers.IGridReaderVO,Reporting"/>
              <m key="matrixGridReaders" refId="6089" keid="SYS_STR" veid="Reporting.com.tagetik.spreadsheet.gridwrappers.IGridReaderVO,Reporting"/>
              <m key="queryGridReaders" refId="6090" keid="SYS_STR" veid="Reporting.com.tagetik.spreadsheet.gridwrappers.IGridReaderVO,Reporting"/>
            </be>
          </val>
          <key>
            <s>Template06</s>
          </key>
          <val>
            <be refId="6091" clsId="ReportTemplateLayoutVO">
              <i key="index">9</i>
              <s key="code">Template06</s>
              <m key="cellFieldAddresses" refId="6092" keid="SYS_STR" veid="Reporting.com.tagetik.spreadsheet.gridwrappers.IGridReaderVO,Reporting">
                <key>
                  <s>CellField01</s>
                </key>
                <val>
                  <be refId="6093" clsId="ExcelCompactGridReaderVO">
                    <be key="element" refId="6094" clsId="BasicLogicalElement">
                      <i key="columnHeadersCount">0</i>
                      <i key="rowHeadersCount">0</i>
                      <i key="valueColumns">1</i>
                      <i key="valueRows">1</i>
                    </be>
                    <s key="firstCell">V11</s>
                  </be>
                </val>
                <key>
                  <s>CellField00</s>
                </key>
                <val>
                  <be refId="6095" clsId="ExcelCompactGridReaderVO">
                    <be key="element" refId="6096" clsId="BasicLogicalElement">
                      <i key="columnHeadersCount">0</i>
                      <i key="rowHeadersCount">0</i>
                      <i key="valueColumns">1</i>
                      <i key="valueRows">1</i>
                    </be>
                    <s key="firstCell">V9</s>
                  </be>
                </val>
              </m>
              <m key="controlExpressionsAddresses" refId="6097" keid="SYS_STR" veid="Reporting.com.tagetik.spreadsheet.gridwrappers.IGridReaderVO,Reporting"/>
              <m key="inlineParameterAddresses" refId="6098" keid="SYS_STR" veid="Reporting.com.tagetik.spreadsheet.gridwrappers.IGridReaderVO,Reporting"/>
              <m key="dictionaryAddresses" refId="6099" keid="SYS_STR" veid="Reporting.com.tagetik.spreadsheet.gridwrappers.IGridReaderVO,Reporting">
                <key>
                  <s>Dict04</s>
                </key>
                <val>
                  <be refId="6100" clsId="ExcelCompactGridReaderVO">
                    <be key="element" refId="6101" clsId="BasicLogicalElement">
                      <i key="columnHeadersCount">0</i>
                      <i key="rowHeadersCount">0</i>
                      <i key="valueColumns">1</i>
                      <i key="valueRows">1</i>
                    </be>
                    <s key="firstCell">B8</s>
                  </be>
                </val>
                <key>
                  <s>Dict14</s>
                </key>
                <val>
                  <be refId="6102" clsId="ExcelCompactGridReaderVO">
                    <be key="element" refId="6103" clsId="BasicLogicalElement">
                      <i key="columnHeadersCount">0</i>
                      <i key="rowHeadersCount">0</i>
                      <i key="valueColumns">1</i>
                      <i key="valueRows">1</i>
                    </be>
                    <s key="firstCell">C20</s>
                  </be>
                </val>
                <key>
                  <s>Dict10</s>
                </key>
                <val>
                  <be refId="6104" clsId="ExcelCompactGridReaderVO">
                    <be key="element" refId="6105" clsId="BasicLogicalElement">
                      <i key="columnHeadersCount">0</i>
                      <i key="rowHeadersCount">0</i>
                      <i key="valueColumns">1</i>
                      <i key="valueRows">1</i>
                    </be>
                    <s key="firstCell">B18</s>
                  </be>
                </val>
                <key>
                  <s>Dict08</s>
                </key>
                <val>
                  <be refId="6106" clsId="ExcelCompactGridReaderVO">
                    <be key="element" refId="6107" clsId="BasicLogicalElement">
                      <i key="columnHeadersCount">0</i>
                      <i key="rowHeadersCount">0</i>
                      <i key="valueColumns">1</i>
                      <i key="valueRows">1</i>
                    </be>
                    <s key="firstCell">V10</s>
                  </be>
                </val>
                <key>
                  <s>Dict05</s>
                </key>
                <val>
                  <be refId="6108" clsId="ExcelCompactGridReaderVO">
                    <be key="element" refId="6109" clsId="BasicLogicalElement">
                      <i key="columnHeadersCount">0</i>
                      <i key="rowHeadersCount">0</i>
                      <i key="valueColumns">1</i>
                      <i key="valueRows">1</i>
                    </be>
                    <s key="firstCell">B13</s>
                  </be>
                </val>
                <key>
                  <s>Dict01</s>
                </key>
                <val>
                  <be refId="6110" clsId="ExcelCompactGridReaderVO">
                    <be key="element" refId="6111" clsId="BasicLogicalElement">
                      <i key="columnHeadersCount">0</i>
                      <i key="rowHeadersCount">0</i>
                      <i key="valueColumns">1</i>
                      <i key="valueRows">1</i>
                    </be>
                    <s key="firstCell">Z28</s>
                  </be>
                </val>
                <key>
                  <s>Dict11</s>
                </key>
                <val>
                  <be refId="6112" clsId="ExcelCompactGridReaderVO">
                    <be key="element" refId="6113" clsId="BasicLogicalElement">
                      <i key="columnHeadersCount">0</i>
                      <i key="rowHeadersCount">0</i>
                      <i key="valueColumns">1</i>
                      <i key="valueRows">1</i>
                    </be>
                    <s key="firstCell">J7</s>
                  </be>
                </val>
                <key>
                  <s>Dict09</s>
                </key>
                <val>
                  <be refId="6114" clsId="ExcelCompactGridReaderVO">
                    <be key="element" refId="6115" clsId="BasicLogicalElement">
                      <i key="columnHeadersCount">0</i>
                      <i key="rowHeadersCount">0</i>
                      <i key="valueColumns">1</i>
                      <i key="valueRows">1</i>
                    </be>
                    <s key="firstCell">V13</s>
                  </be>
                </val>
                <key>
                  <s>Dict00</s>
                </key>
                <val>
                  <be refId="6116" clsId="ExcelCompactGridReaderVO">
                    <be key="element" refId="6117" clsId="BasicLogicalElement">
                      <i key="columnHeadersCount">0</i>
                      <i key="rowHeadersCount">0</i>
                      <i key="valueColumns">1</i>
                      <i key="valueRows">1</i>
                    </be>
                    <s key="firstCell">B21</s>
                  </be>
                </val>
                <key>
                  <s>Dict06</s>
                </key>
                <val>
                  <be refId="6118" clsId="ExcelCompactGridReaderVO">
                    <be key="element" refId="6119" clsId="BasicLogicalElement">
                      <i key="columnHeadersCount">0</i>
                      <i key="rowHeadersCount">0</i>
                      <i key="valueColumns">1</i>
                      <i key="valueRows">1</i>
                    </be>
                    <s key="firstCell">B14</s>
                  </be>
                </val>
                <key>
                  <s>Dict02</s>
                </key>
                <val>
                  <be refId="6120" clsId="ExcelCompactGridReaderVO">
                    <be key="element" refId="6121" clsId="BasicLogicalElement">
                      <i key="columnHeadersCount">0</i>
                      <i key="rowHeadersCount">0</i>
                      <i key="valueColumns">1</i>
                      <i key="valueRows">1</i>
                    </be>
                    <s key="firstCell">D6</s>
                  </be>
                </val>
                <key>
                  <s>Dict12</s>
                </key>
                <val>
                  <be refId="6122" clsId="ExcelCompactGridReaderVO">
                    <be key="element" refId="6123" clsId="BasicLogicalElement">
                      <i key="columnHeadersCount">0</i>
                      <i key="rowHeadersCount">0</i>
                      <i key="valueColumns">1</i>
                      <i key="valueRows">1</i>
                    </be>
                    <s key="firstCell">B20</s>
                  </be>
                </val>
                <key>
                  <s>Dict07</s>
                </key>
                <val>
                  <be refId="6124" clsId="ExcelCompactGridReaderVO">
                    <be key="element" refId="6125" clsId="BasicLogicalElement">
                      <i key="columnHeadersCount">0</i>
                      <i key="rowHeadersCount">0</i>
                      <i key="valueColumns">1</i>
                      <i key="valueRows">1</i>
                    </be>
                    <s key="firstCell">B17</s>
                  </be>
                </val>
                <key>
                  <s>Dict03</s>
                </key>
                <val>
                  <be refId="6126" clsId="ExcelCompactGridReaderVO">
                    <be key="element" refId="6127" clsId="BasicLogicalElement">
                      <i key="columnHeadersCount">0</i>
                      <i key="rowHeadersCount">0</i>
                      <i key="valueColumns">1</i>
                      <i key="valueRows">1</i>
                    </be>
                    <s key="firstCell">C7</s>
                  </be>
                </val>
                <key>
                  <s>Dict13</s>
                </key>
                <val>
                  <be refId="6128" clsId="ExcelCompactGridReaderVO">
                    <be key="element" refId="6129" clsId="BasicLogicalElement">
                      <i key="columnHeadersCount">0</i>
                      <i key="rowHeadersCount">0</i>
                      <i key="valueColumns">1</i>
                      <i key="valueRows">1</i>
                    </be>
                    <s key="firstCell">C18</s>
                  </be>
                </val>
              </m>
              <m key="hyperlinkAddresses" refId="6130" keid="SYS_STR" veid="Reporting.com.tagetik.spreadsheet.gridwrappers.IGridReaderVO,Reporting"/>
              <m key="matrixGridReaders" refId="6131" keid="SYS_STR" veid="Reporting.com.tagetik.spreadsheet.gridwrappers.IGridReaderVO,Reporting">
                <key>
                  <s>Non OP for EBIT Reconcil.</s>
                </key>
                <val>
                  <be refId="6132" clsId="ExcelCompactGridReaderVO">
                    <be key="element" refId="6133" clsId="BasicLogicalElement">
                      <i key="columnHeadersCount">0</i>
                      <i key="rowHeadersCount">1</i>
                      <i key="valueColumns">3</i>
                      <i key="valueRows">118</i>
                    </be>
                    <s key="firstCell">AJ42</s>
                  </be>
                </val>
              </m>
              <m key="queryGridReaders" refId="6134" keid="SYS_STR" veid="Reporting.com.tagetik.spreadsheet.gridwrappers.IGridReaderVO,Reporting"/>
            </be>
          </val>
          <key>
            <s>Template08</s>
          </key>
          <val>
            <be refId="6135" clsId="ReportTemplateLayoutVO">
              <i key="index">7</i>
              <s key="code">Template08</s>
              <m key="cellFieldAddresses" refId="6136" keid="SYS_STR" veid="Reporting.com.tagetik.spreadsheet.gridwrappers.IGridReaderVO,Reporting"/>
              <m key="controlExpressionsAddresses" refId="6137" keid="SYS_STR" veid="Reporting.com.tagetik.spreadsheet.gridwrappers.IGridReaderVO,Reporting"/>
              <m key="inlineParameterAddresses" refId="6138" keid="SYS_STR" veid="Reporting.com.tagetik.spreadsheet.gridwrappers.IGridReaderVO,Reporting"/>
              <m key="dictionaryAddresses" refId="6139" keid="SYS_STR" veid="Reporting.com.tagetik.spreadsheet.gridwrappers.IGridReaderVO,Reporting"/>
              <m key="hyperlinkAddresses" refId="6140" keid="SYS_STR" veid="Reporting.com.tagetik.spreadsheet.gridwrappers.IGridReaderVO,Reporting"/>
              <m key="matrixGridReaders" refId="6141" keid="SYS_STR" veid="Reporting.com.tagetik.spreadsheet.gridwrappers.IGridReaderVO,Reporting"/>
              <m key="queryGridReaders" refId="6142" keid="SYS_STR" veid="Reporting.com.tagetik.spreadsheet.gridwrappers.IGridReaderVO,Reporting"/>
            </be>
          </val>
          <key>
            <s>Template01</s>
          </key>
          <val>
            <be refId="6143" clsId="ReportTemplateLayoutVO">
              <i key="index">3</i>
              <s key="code">Template01</s>
              <m key="cellFieldAddresses" refId="6144" keid="SYS_STR" veid="Reporting.com.tagetik.spreadsheet.gridwrappers.IGridReaderVO,Reporting"/>
              <m key="controlExpressionsAddresses" refId="6145" keid="SYS_STR" veid="Reporting.com.tagetik.spreadsheet.gridwrappers.IGridReaderVO,Reporting"/>
              <m key="inlineParameterAddresses" refId="6146" keid="SYS_STR" veid="Reporting.com.tagetik.spreadsheet.gridwrappers.IGridReaderVO,Reporting"/>
              <m key="dictionaryAddresses" refId="6147" keid="SYS_STR" veid="Reporting.com.tagetik.spreadsheet.gridwrappers.IGridReaderVO,Reporting">
                <key>
                  <s>Dict00</s>
                </key>
                <val>
                  <be refId="6148" clsId="ExcelCompactGridReaderVO">
                    <be key="element" refId="6149" clsId="BasicLogicalElement">
                      <i key="columnHeadersCount">0</i>
                      <i key="rowHeadersCount">0</i>
                      <i key="valueColumns">1</i>
                      <i key="valueRows">1</i>
                    </be>
                    <s key="firstCell">L3</s>
                  </be>
                </val>
                <key>
                  <s>Dict03</s>
                </key>
                <val>
                  <be refId="6150" clsId="ExcelCompactGridReaderVO">
                    <be key="element" refId="6151" clsId="BasicLogicalElement">
                      <i key="columnHeadersCount">0</i>
                      <i key="rowHeadersCount">0</i>
                      <i key="valueColumns">1</i>
                      <i key="valueRows">1</i>
                    </be>
                    <s key="firstCell">C5</s>
                  </be>
                </val>
              </m>
              <m key="hyperlinkAddresses" refId="6152" keid="SYS_STR" veid="Reporting.com.tagetik.spreadsheet.gridwrappers.IGridReaderVO,Reporting"/>
              <m key="matrixGridReaders" refId="6153" keid="SYS_STR" veid="Reporting.com.tagetik.spreadsheet.gridwrappers.IGridReaderVO,Reporting"/>
              <m key="queryGridReaders" refId="6154" keid="SYS_STR" veid="Reporting.com.tagetik.spreadsheet.gridwrappers.IGridReaderVO,Reporting"/>
            </be>
          </val>
          <key>
            <s>Template00</s>
          </key>
          <val>
            <be refId="6155" clsId="ReportTemplateLayoutVO">
              <i key="index">0</i>
              <s key="code">Template00</s>
              <m key="cellFieldAddresses" refId="6156" keid="SYS_STR" veid="Reporting.com.tagetik.spreadsheet.gridwrappers.IGridReaderVO,Reporting">
                <key>
                  <s>CellField02</s>
                </key>
                <val>
                  <be refId="6157" clsId="ExcelCompactGridReaderVO">
                    <be key="element" refId="6158" clsId="BasicLogicalElement">
                      <i key="columnHeadersCount">0</i>
                      <i key="rowHeadersCount">0</i>
                      <i key="valueColumns">1</i>
                      <i key="valueRows">1</i>
                    </be>
                    <s key="firstCell">M6</s>
                  </be>
                </val>
                <key>
                  <s>CellField00</s>
                </key>
                <val>
                  <be refId="6159" clsId="ExcelCompactGridReaderVO">
                    <be key="element" refId="6160" clsId="BasicLogicalElement">
                      <i key="columnHeadersCount">0</i>
                      <i key="rowHeadersCount">0</i>
                      <i key="valueColumns">1</i>
                      <i key="valueRows">1</i>
                    </be>
                    <s key="firstCell">M4</s>
                  </be>
                </val>
                <key>
                  <s>CellField01</s>
                </key>
                <val>
                  <be refId="6161" clsId="ExcelCompactGridReaderVO">
                    <be key="element" refId="6162" clsId="BasicLogicalElement">
                      <i key="columnHeadersCount">0</i>
                      <i key="rowHeadersCount">0</i>
                      <i key="valueColumns">1</i>
                      <i key="valueRows">1</i>
                    </be>
                    <s key="firstCell">C93</s>
                  </be>
                </val>
              </m>
              <m key="controlExpressionsAddresses" refId="6163" keid="SYS_STR" veid="Reporting.com.tagetik.spreadsheet.gridwrappers.IGridReaderVO,Reporting"/>
              <m key="inlineParameterAddresses" refId="6164" keid="SYS_STR" veid="Reporting.com.tagetik.spreadsheet.gridwrappers.IGridReaderVO,Reporting"/>
              <m key="dictionaryAddresses" refId="6165" keid="SYS_STR" veid="Reporting.com.tagetik.spreadsheet.gridwrappers.IGridReaderVO,Reporting">
                <key>
                  <s>Dict04</s>
                </key>
                <val>
                  <be refId="6166" clsId="ExcelCompactGridReaderVO">
                    <be key="element" refId="6167" clsId="BasicLogicalElement">
                      <i key="columnHeadersCount">0</i>
                      <i key="rowHeadersCount">0</i>
                      <i key="valueColumns">1</i>
                      <i key="valueRows">1</i>
                    </be>
                    <s key="firstCell">N35</s>
                  </be>
                </val>
                <key>
                  <s>Dict00</s>
                </key>
                <val>
                  <be refId="6168" clsId="ExcelCompactGridReaderVO">
                    <be key="element" refId="6169" clsId="BasicLogicalElement">
                      <i key="columnHeadersCount">0</i>
                      <i key="rowHeadersCount">0</i>
                      <i key="valueColumns">1</i>
                      <i key="valueRows">1</i>
                    </be>
                    <s key="firstCell">C2</s>
                  </be>
                </val>
                <key>
                  <s>Dict10</s>
                </key>
                <val>
                  <be refId="6170" clsId="ExcelCompactGridReaderVO">
                    <be key="element" refId="6171" clsId="BasicLogicalElement">
                      <i key="columnHeadersCount">0</i>
                      <i key="rowHeadersCount">0</i>
                      <i key="valueColumns">1</i>
                      <i key="valueRows">1</i>
                    </be>
                    <s key="firstCell">C79</s>
                  </be>
                </val>
                <key>
                  <s>Dict08</s>
                </key>
                <val>
                  <be refId="6172" clsId="ExcelCompactGridReaderVO">
                    <be key="element" refId="6173" clsId="BasicLogicalElement">
                      <i key="columnHeadersCount">0</i>
                      <i key="rowHeadersCount">0</i>
                      <i key="valueColumns">1</i>
                      <i key="valueRows">1</i>
                    </be>
                    <s key="firstCell">C77</s>
                  </be>
                </val>
                <key>
                  <s>Dict05</s>
                </key>
                <val>
                  <be refId="6174" clsId="ExcelCompactGridReaderVO">
                    <be key="element" refId="6175" clsId="BasicLogicalElement">
                      <i key="columnHeadersCount">0</i>
                      <i key="rowHeadersCount">0</i>
                      <i key="valueColumns">1</i>
                      <i key="valueRows">1</i>
                    </be>
                    <s key="firstCell">M40</s>
                  </be>
                </val>
                <key>
                  <s>Dict01</s>
                </key>
                <val>
                  <be refId="6176" clsId="ExcelCompactGridReaderVO">
                    <be key="element" refId="6177" clsId="BasicLogicalElement">
                      <i key="columnHeadersCount">0</i>
                      <i key="rowHeadersCount">0</i>
                      <i key="valueColumns">1</i>
                      <i key="valueRows">1</i>
                    </be>
                    <s key="firstCell">R5</s>
                  </be>
                </val>
                <key>
                  <s>Dict11</s>
                </key>
                <val>
                  <be refId="6178" clsId="ExcelCompactGridReaderVO">
                    <be key="element" refId="6179" clsId="BasicLogicalElement">
                      <i key="columnHeadersCount">0</i>
                      <i key="rowHeadersCount">0</i>
                      <i key="valueColumns">1</i>
                      <i key="valueRows">1</i>
                    </be>
                    <s key="firstCell">C68</s>
                  </be>
                </val>
                <key>
                  <s>Dict09</s>
                </key>
                <val>
                  <be refId="6180" clsId="ExcelCompactGridReaderVO">
                    <be key="element" refId="6181" clsId="BasicLogicalElement">
                      <i key="columnHeadersCount">0</i>
                      <i key="rowHeadersCount">0</i>
                      <i key="valueColumns">1</i>
                      <i key="valueRows">1</i>
                    </be>
                    <s key="firstCell">C78</s>
                  </be>
                </val>
                <key>
                  <s>Dict06</s>
                </key>
                <val>
                  <be refId="6182" clsId="ExcelCompactGridReaderVO">
                    <be key="element" refId="6183" clsId="BasicLogicalElement">
                      <i key="columnHeadersCount">0</i>
                      <i key="rowHeadersCount">0</i>
                      <i key="valueColumns">1</i>
                      <i key="valueRows">1</i>
                    </be>
                    <s key="firstCell">C75</s>
                  </be>
                </val>
                <key>
                  <s>Dict02</s>
                </key>
                <val>
                  <be refId="6184" clsId="ExcelCompactGridReaderVO">
                    <be key="element" refId="6185" clsId="BasicLogicalElement">
                      <i key="columnHeadersCount">0</i>
                      <i key="rowHeadersCount">0</i>
                      <i key="valueColumns">1</i>
                      <i key="valueRows">1</i>
                    </be>
                    <s key="firstCell">Q5</s>
                  </be>
                </val>
                <key>
                  <s>Dict12</s>
                </key>
                <val>
                  <be refId="6186" clsId="ExcelCompactGridReaderVO">
                    <be key="element" refId="6187" clsId="BasicLogicalElement">
                      <i key="columnHeadersCount">0</i>
                      <i key="rowHeadersCount">0</i>
                      <i key="valueColumns">1</i>
                      <i key="valueRows">1</i>
                    </be>
                    <s key="firstCell">N37</s>
                  </be>
                </val>
                <key>
                  <s>Dict07</s>
                </key>
                <val>
                  <be refId="6188" clsId="ExcelCompactGridReaderVO">
                    <be key="element" refId="6189" clsId="BasicLogicalElement">
                      <i key="columnHeadersCount">0</i>
                      <i key="rowHeadersCount">0</i>
                      <i key="valueColumns">1</i>
                      <i key="valueRows">1</i>
                    </be>
                    <s key="firstCell">C76</s>
                  </be>
                </val>
                <key>
                  <s>Dict03</s>
                </key>
                <val>
                  <be refId="6190" clsId="ExcelCompactGridReaderVO">
                    <be key="element" refId="6191" clsId="BasicLogicalElement">
                      <i key="columnHeadersCount">0</i>
                      <i key="rowHeadersCount">0</i>
                      <i key="valueColumns">1</i>
                      <i key="valueRows">1</i>
                    </be>
                    <s key="firstCell">M5</s>
                  </be>
                </val>
              </m>
              <m key="hyperlinkAddresses" refId="6192" keid="SYS_STR" veid="Reporting.com.tagetik.spreadsheet.gridwrappers.IGridReaderVO,Reporting"/>
              <m key="matrixGridReaders" refId="6193" keid="SYS_STR" veid="Reporting.com.tagetik.spreadsheet.gridwrappers.IGridReaderVO,Reporting">
                <key>
                  <s>EPS Reconciliation</s>
                </key>
                <val>
                  <be refId="6194" clsId="ExcelCompactGridReaderVO">
                    <be key="element" refId="6195" clsId="BasicLogicalElement">
                      <i key="columnHeadersCount">2</i>
                      <i key="rowHeadersCount">1</i>
                      <i key="valueColumns">4</i>
                      <i key="valueRows">14</i>
                    </be>
                    <s key="firstCell">C129</s>
                  </be>
                </val>
                <key>
                  <s>Matrix00 copy00</s>
                </key>
                <val>
                  <be refId="6196" clsId="ExcelCompactGridReaderVO">
                    <be key="element" refId="6197" clsId="BasicLogicalElement">
                      <i key="columnHeadersCount">1</i>
                      <i key="rowHeadersCount">1</i>
                      <i key="valueColumns">3</i>
                      <i key="valueRows">2</i>
                    </be>
                    <s key="firstCell">F83</s>
                  </be>
                </val>
                <key>
                  <s>Matrix01 copy00</s>
                </key>
                <val>
                  <be refId="6198" clsId="ExcelCompactGridReaderVO">
                    <be key="element" refId="6199" clsId="BasicLogicalElement">
                      <i key="columnHeadersCount">2</i>
                      <i key="rowHeadersCount">1</i>
                      <i key="valueColumns">5</i>
                      <i key="valueRows">1</i>
                    </be>
                    <s key="firstCell">C88</s>
                  </be>
                </val>
                <key>
                  <s>Matrix01</s>
                </key>
                <val>
                  <be refId="6200" clsId="ExcelCompactGridReaderVO">
                    <be key="element" refId="6201" clsId="BasicLogicalElement">
                      <i key="columnHeadersCount">2</i>
                      <i key="rowHeadersCount">1</i>
                      <i key="valueColumns">6</i>
                      <i key="valueRows">62</i>
                    </be>
                    <s key="firstCell">B4</s>
                  </be>
                </val>
              </m>
              <m key="queryGridReaders" refId="6202" keid="SYS_STR" veid="Reporting.com.tagetik.spreadsheet.gridwrappers.IGridReaderVO,Reporting"/>
            </be>
          </val>
          <key>
            <s>Template03</s>
          </key>
          <val>
            <be refId="6203" clsId="ReportTemplateLayoutVO">
              <i key="index">1</i>
              <s key="code">Template03</s>
              <m key="cellFieldAddresses" refId="6204" keid="SYS_STR" veid="Reporting.com.tagetik.spreadsheet.gridwrappers.IGridReaderVO,Reporting"/>
              <m key="controlExpressionsAddresses" refId="6205" keid="SYS_STR" veid="Reporting.com.tagetik.spreadsheet.gridwrappers.IGridReaderVO,Reporting"/>
              <m key="inlineParameterAddresses" refId="6206" keid="SYS_STR" veid="Reporting.com.tagetik.spreadsheet.gridwrappers.IGridReaderVO,Reporting"/>
              <m key="dictionaryAddresses" refId="6207" keid="SYS_STR" veid="Reporting.com.tagetik.spreadsheet.gridwrappers.IGridReaderVO,Reporting">
                <key>
                  <s>Dict00</s>
                </key>
                <val>
                  <be refId="6208" clsId="ExcelCompactGridReaderVO">
                    <be key="element" refId="6209" clsId="BasicLogicalElement">
                      <i key="columnHeadersCount">0</i>
                      <i key="rowHeadersCount">0</i>
                      <i key="valueColumns">1</i>
                      <i key="valueRows">1</i>
                    </be>
                    <s key="firstCell">B32</s>
                  </be>
                </val>
              </m>
              <m key="hyperlinkAddresses" refId="6210" keid="SYS_STR" veid="Reporting.com.tagetik.spreadsheet.gridwrappers.IGridReaderVO,Reporting"/>
              <m key="matrixGridReaders" refId="6211" keid="SYS_STR" veid="Reporting.com.tagetik.spreadsheet.gridwrappers.IGridReaderVO,Reporting"/>
              <m key="queryGridReaders" refId="6212" keid="SYS_STR" veid="Reporting.com.tagetik.spreadsheet.gridwrappers.IGridReaderVO,Reporting"/>
            </be>
          </val>
          <key>
            <s>Template02</s>
          </key>
          <val>
            <be refId="6213" clsId="ReportTemplateLayoutVO">
              <i key="index">5</i>
              <s key="code">Template02</s>
              <m key="cellFieldAddresses" refId="6214" keid="SYS_STR" veid="Reporting.com.tagetik.spreadsheet.gridwrappers.IGridReaderVO,Reporting"/>
              <m key="controlExpressionsAddresses" refId="6215" keid="SYS_STR" veid="Reporting.com.tagetik.spreadsheet.gridwrappers.IGridReaderVO,Reporting"/>
              <m key="inlineParameterAddresses" refId="6216" keid="SYS_STR" veid="Reporting.com.tagetik.spreadsheet.gridwrappers.IGridReaderVO,Reporting"/>
              <m key="dictionaryAddresses" refId="6217" keid="SYS_STR" veid="Reporting.com.tagetik.spreadsheet.gridwrappers.IGridReaderVO,Reporting">
                <key>
                  <s>Dict10</s>
                </key>
                <val>
                  <be refId="6218" clsId="ExcelCompactGridReaderVO">
                    <be key="element" refId="6219" clsId="BasicLogicalElement">
                      <i key="columnHeadersCount">0</i>
                      <i key="rowHeadersCount">0</i>
                      <i key="valueColumns">1</i>
                      <i key="valueRows">1</i>
                    </be>
                    <s key="firstCell">J4</s>
                  </be>
                </val>
                <key>
                  <s>Dict09</s>
                </key>
                <val>
                  <be refId="6220" clsId="ExcelCompactGridReaderVO">
                    <be key="element" refId="6221" clsId="BasicLogicalElement">
                      <i key="columnHeadersCount">0</i>
                      <i key="rowHeadersCount">0</i>
                      <i key="valueColumns">1</i>
                      <i key="valueRows">1</i>
                    </be>
                    <s key="firstCell">D4</s>
                  </be>
                </val>
                <key>
                  <s>Dict02</s>
                </key>
                <val>
                  <be refId="6222" clsId="ExcelCompactGridReaderVO">
                    <be key="element" refId="6223" clsId="BasicLogicalElement">
                      <i key="columnHeadersCount">0</i>
                      <i key="rowHeadersCount">0</i>
                      <i key="valueColumns">1</i>
                      <i key="valueRows">1</i>
                    </be>
                    <s key="firstCell">H4</s>
                  </be>
                </val>
                <key>
                  <s>Dict03</s>
                </key>
                <val>
                  <be refId="6224" clsId="ExcelCompactGridReaderVO">
                    <be key="element" refId="6225" clsId="BasicLogicalElement">
                      <i key="columnHeadersCount">0</i>
                      <i key="rowHeadersCount">0</i>
                      <i key="valueColumns">1</i>
                      <i key="valueRows">1</i>
                    </be>
                    <s key="firstCell">L4</s>
                  </be>
                </val>
                <key>
                  <s>Dict00</s>
                </key>
                <val>
                  <be refId="6226" clsId="ExcelCompactGridReaderVO">
                    <be key="element" refId="6227" clsId="BasicLogicalElement">
                      <i key="columnHeadersCount">0</i>
                      <i key="rowHeadersCount">0</i>
                      <i key="valueColumns">1</i>
                      <i key="valueRows">1</i>
                    </be>
                    <s key="firstCell">B18</s>
                  </be>
                </val>
                <key>
                  <s>Dict01</s>
                </key>
                <val>
                  <be refId="6228" clsId="ExcelCompactGridReaderVO">
                    <be key="element" refId="6229" clsId="BasicLogicalElement">
                      <i key="columnHeadersCount">0</i>
                      <i key="rowHeadersCount">0</i>
                      <i key="valueColumns">1</i>
                      <i key="valueRows">1</i>
                    </be>
                    <s key="firstCell">F4</s>
                  </be>
                </val>
                <key>
                  <s>Dict11</s>
                </key>
                <val>
                  <be refId="6230" clsId="ExcelCompactGridReaderVO">
                    <be key="element" refId="6231" clsId="BasicLogicalElement">
                      <i key="columnHeadersCount">0</i>
                      <i key="rowHeadersCount">0</i>
                      <i key="valueColumns">1</i>
                      <i key="valueRows">1</i>
                    </be>
                    <s key="firstCell">R4</s>
                  </be>
                </val>
                <key>
                  <s>Dict07</s>
                </key>
                <val>
                  <be refId="6232" clsId="ExcelCompactGridReaderVO">
                    <be key="element" refId="6233" clsId="BasicLogicalElement">
                      <i key="columnHeadersCount">0</i>
                      <i key="rowHeadersCount">0</i>
                      <i key="valueColumns">1</i>
                      <i key="valueRows">1</i>
                    </be>
                    <s key="firstCell">T4</s>
                  </be>
                </val>
                <key>
                  <s>Dict04</s>
                </key>
                <val>
                  <be refId="6234" clsId="ExcelCompactGridReaderVO">
                    <be key="element" refId="6235" clsId="BasicLogicalElement">
                      <i key="columnHeadersCount">0</i>
                      <i key="rowHeadersCount">0</i>
                      <i key="valueColumns">1</i>
                      <i key="valueRows">1</i>
                    </be>
                    <s key="firstCell">N4</s>
                  </be>
                </val>
                <key>
                  <s>Dict05</s>
                </key>
                <val>
                  <be refId="6236" clsId="ExcelCompactGridReaderVO">
                    <be key="element" refId="6237" clsId="BasicLogicalElement">
                      <i key="columnHeadersCount">0</i>
                      <i key="rowHeadersCount">0</i>
                      <i key="valueColumns">1</i>
                      <i key="valueRows">1</i>
                    </be>
                    <s key="firstCell">P4</s>
                  </be>
                </val>
              </m>
              <m key="hyperlinkAddresses" refId="6238" keid="SYS_STR" veid="Reporting.com.tagetik.spreadsheet.gridwrappers.IGridReaderVO,Reporting"/>
              <m key="matrixGridReaders" refId="6239" keid="SYS_STR" veid="Reporting.com.tagetik.spreadsheet.gridwrappers.IGridReaderVO,Reporting">
                <key>
                  <s>Matrix00</s>
                </key>
                <val>
                  <be refId="6240" clsId="ExcelCompactGridReaderVO">
                    <be key="element" refId="6241" clsId="BasicLogicalElement">
                      <i key="columnHeadersCount">2</i>
                      <i key="rowHeadersCount">2</i>
                      <i key="valueColumns">1</i>
                      <i key="valueRows">16</i>
                    </be>
                    <s key="firstCell">Z4</s>
                  </be>
                </val>
                <key>
                  <s>Matrix02</s>
                </key>
                <val>
                  <be refId="6242" clsId="ExcelCompactGridReaderVO">
                    <be key="element" refId="6243" clsId="BasicLogicalElement">
                      <i key="columnHeadersCount">2</i>
                      <i key="rowHeadersCount">2</i>
                      <i key="valueColumns">1</i>
                      <i key="valueRows">4</i>
                    </be>
                    <s key="firstCell">Z31</s>
                  </be>
                </val>
                <key>
                  <s>Matrix01</s>
                </key>
                <val>
                  <be refId="6244" clsId="ExcelCompactGridReaderVO">
                    <be key="element" refId="6245" clsId="BasicLogicalElement">
                      <i key="columnHeadersCount">2</i>
                      <i key="rowHeadersCount">2</i>
                      <i key="valueColumns">1</i>
                      <i key="valueRows">5</i>
                    </be>
                    <s key="firstCell">Z24</s>
                  </be>
                </val>
              </m>
              <m key="queryGridReaders" refId="6246" keid="SYS_STR" veid="Reporting.com.tagetik.spreadsheet.gridwrappers.IGridReaderVO,Reporting"/>
            </be>
          </val>
          <key>
            <s>Template05</s>
          </key>
          <val>
            <be refId="6247" clsId="ReportTemplateLayoutVO">
              <i key="index">6</i>
              <s key="code">Template05</s>
              <m key="cellFieldAddresses" refId="6248" keid="SYS_STR" veid="Reporting.com.tagetik.spreadsheet.gridwrappers.IGridReaderVO,Reporting">
                <key>
                  <s>CellField01</s>
                </key>
                <val>
                  <be refId="6249" clsId="ExcelCompactGridReaderVO">
                    <be key="element" refId="6250" clsId="BasicLogicalElement">
                      <i key="columnHeadersCount">0</i>
                      <i key="rowHeadersCount">0</i>
                      <i key="valueColumns">1</i>
                      <i key="valueRows">1</i>
                    </be>
                    <s key="firstCell">V11</s>
                  </be>
                </val>
                <key>
                  <s>CellField00</s>
                </key>
                <val>
                  <be refId="6251" clsId="ExcelCompactGridReaderVO">
                    <be key="element" refId="6252" clsId="BasicLogicalElement">
                      <i key="columnHeadersCount">0</i>
                      <i key="rowHeadersCount">0</i>
                      <i key="valueColumns">1</i>
                      <i key="valueRows">1</i>
                    </be>
                    <s key="firstCell">V9</s>
                  </be>
                </val>
              </m>
              <m key="controlExpressionsAddresses" refId="6253" keid="SYS_STR" veid="Reporting.com.tagetik.spreadsheet.gridwrappers.IGridReaderVO,Reporting"/>
              <m key="inlineParameterAddresses" refId="6254" keid="SYS_STR" veid="Reporting.com.tagetik.spreadsheet.gridwrappers.IGridReaderVO,Reporting"/>
              <m key="dictionaryAddresses" refId="6255" keid="SYS_STR" veid="Reporting.com.tagetik.spreadsheet.gridwrappers.IGridReaderVO,Reporting">
                <key>
                  <s>Dict01</s>
                </key>
                <val>
                  <be refId="6256" clsId="ExcelCompactGridReaderVO">
                    <be key="element" refId="6257" clsId="BasicLogicalElement">
                      <i key="columnHeadersCount">0</i>
                      <i key="rowHeadersCount">0</i>
                      <i key="valueColumns">1</i>
                      <i key="valueRows">1</i>
                    </be>
                    <s key="firstCell">Z29</s>
                  </be>
                </val>
                <key>
                  <s>Dict04</s>
                </key>
                <val>
                  <be refId="6258" clsId="ExcelCompactGridReaderVO">
                    <be key="element" refId="6259" clsId="BasicLogicalElement">
                      <i key="columnHeadersCount">0</i>
                      <i key="rowHeadersCount">0</i>
                      <i key="valueColumns">1</i>
                      <i key="valueRows">1</i>
                    </be>
                    <s key="firstCell">B8</s>
                  </be>
                </val>
                <key>
                  <s>Dict14</s>
                </key>
                <val>
                  <be refId="6260" clsId="ExcelCompactGridReaderVO">
                    <be key="element" refId="6261" clsId="BasicLogicalElement">
                      <i key="columnHeadersCount">0</i>
                      <i key="rowHeadersCount">0</i>
                      <i key="valueColumns">1</i>
                      <i key="valueRows">1</i>
                    </be>
                    <s key="firstCell">C20</s>
                  </be>
                </val>
                <key>
                  <s>Dict10</s>
                </key>
                <val>
                  <be refId="6262" clsId="ExcelCompactGridReaderVO">
                    <be key="element" refId="6263" clsId="BasicLogicalElement">
                      <i key="columnHeadersCount">0</i>
                      <i key="rowHeadersCount">0</i>
                      <i key="valueColumns">1</i>
                      <i key="valueRows">1</i>
                    </be>
                    <s key="firstCell">B18</s>
                  </be>
                </val>
                <key>
                  <s>Dict08</s>
                </key>
                <val>
                  <be refId="6264" clsId="ExcelCompactGridReaderVO">
                    <be key="element" refId="6265" clsId="BasicLogicalElement">
                      <i key="columnHeadersCount">0</i>
                      <i key="rowHeadersCount">0</i>
                      <i key="valueColumns">1</i>
                      <i key="valueRows">1</i>
                    </be>
                    <s key="firstCell">V10</s>
                  </be>
                </val>
                <key>
                  <s>Dict05</s>
                </key>
                <val>
                  <be refId="6266" clsId="ExcelCompactGridReaderVO">
                    <be key="element" refId="6267" clsId="BasicLogicalElement">
                      <i key="columnHeadersCount">0</i>
                      <i key="rowHeadersCount">0</i>
                      <i key="valueColumns">1</i>
                      <i key="valueRows">1</i>
                    </be>
                    <s key="firstCell">B13</s>
                  </be>
                </val>
                <key>
                  <s>Dict15</s>
                </key>
                <val>
                  <be refId="6268" clsId="ExcelCompactGridReaderVO">
                    <be key="element" refId="6269" clsId="BasicLogicalElement">
                      <i key="columnHeadersCount">0</i>
                      <i key="rowHeadersCount">0</i>
                      <i key="valueColumns">1</i>
                      <i key="valueRows">1</i>
                    </be>
                    <s key="firstCell">W25</s>
                  </be>
                </val>
                <key>
                  <s>Dict11</s>
                </key>
                <val>
                  <be refId="6270" clsId="ExcelCompactGridReaderVO">
                    <be key="element" refId="6271" clsId="BasicLogicalElement">
                      <i key="columnHeadersCount">0</i>
                      <i key="rowHeadersCount">0</i>
                      <i key="valueColumns">1</i>
                      <i key="valueRows">1</i>
                    </be>
                    <s key="firstCell">J7</s>
                  </be>
                </val>
                <key>
                  <s>Dict09</s>
                </key>
                <val>
                  <be refId="6272" clsId="ExcelCompactGridReaderVO">
                    <be key="element" refId="6273" clsId="BasicLogicalElement">
                      <i key="columnHeadersCount">0</i>
                      <i key="rowHeadersCount">0</i>
                      <i key="valueColumns">1</i>
                      <i key="valueRows">1</i>
                    </be>
                    <s key="firstCell">V13</s>
                  </be>
                </val>
                <key>
                  <s>Dict00</s>
                </key>
                <val>
                  <be refId="6274" clsId="ExcelCompactGridReaderVO">
                    <be key="element" refId="6275" clsId="BasicLogicalElement">
                      <i key="columnHeadersCount">0</i>
                      <i key="rowHeadersCount">0</i>
                      <i key="valueColumns">1</i>
                      <i key="valueRows">1</i>
                    </be>
                    <s key="firstCell">B21</s>
                  </be>
                </val>
                <key>
                  <s>Dict06</s>
                </key>
                <val>
                  <be refId="6276" clsId="ExcelCompactGridReaderVO">
                    <be key="element" refId="6277" clsId="BasicLogicalElement">
                      <i key="columnHeadersCount">0</i>
                      <i key="rowHeadersCount">0</i>
                      <i key="valueColumns">1</i>
                      <i key="valueRows">1</i>
                    </be>
                    <s key="firstCell">B14</s>
                  </be>
                </val>
                <key>
                  <s>Dict02</s>
                </key>
                <val>
                  <be refId="6278" clsId="ExcelCompactGridReaderVO">
                    <be key="element" refId="6279" clsId="BasicLogicalElement">
                      <i key="columnHeadersCount">0</i>
                      <i key="rowHeadersCount">0</i>
                      <i key="valueColumns">1</i>
                      <i key="valueRows">1</i>
                    </be>
                    <s key="firstCell">D6</s>
                  </be>
                </val>
                <key>
                  <s>Dict12</s>
                </key>
                <val>
                  <be refId="6280" clsId="ExcelCompactGridReaderVO">
                    <be key="element" refId="6281" clsId="BasicLogicalElement">
                      <i key="columnHeadersCount">0</i>
                      <i key="rowHeadersCount">0</i>
                      <i key="valueColumns">1</i>
                      <i key="valueRows">1</i>
                    </be>
                    <s key="firstCell">B20</s>
                  </be>
                </val>
                <key>
                  <s>Dict07</s>
                </key>
                <val>
                  <be refId="6282" clsId="ExcelCompactGridReaderVO">
                    <be key="element" refId="6283" clsId="BasicLogicalElement">
                      <i key="columnHeadersCount">0</i>
                      <i key="rowHeadersCount">0</i>
                      <i key="valueColumns">1</i>
                      <i key="valueRows">1</i>
                    </be>
                    <s key="firstCell">B17</s>
                  </be>
                </val>
                <key>
                  <s>Dict03</s>
                </key>
                <val>
                  <be refId="6284" clsId="ExcelCompactGridReaderVO">
                    <be key="element" refId="6285" clsId="BasicLogicalElement">
                      <i key="columnHeadersCount">0</i>
                      <i key="rowHeadersCount">0</i>
                      <i key="valueColumns">1</i>
                      <i key="valueRows">1</i>
                    </be>
                    <s key="firstCell">C7</s>
                  </be>
                </val>
                <key>
                  <s>Dict13</s>
                </key>
                <val>
                  <be refId="6286" clsId="ExcelCompactGridReaderVO">
                    <be key="element" refId="6287" clsId="BasicLogicalElement">
                      <i key="columnHeadersCount">0</i>
                      <i key="rowHeadersCount">0</i>
                      <i key="valueColumns">1</i>
                      <i key="valueRows">1</i>
                    </be>
                    <s key="firstCell">C18</s>
                  </be>
                </val>
              </m>
              <m key="hyperlinkAddresses" refId="6288" keid="SYS_STR" veid="Reporting.com.tagetik.spreadsheet.gridwrappers.IGridReaderVO,Reporting"/>
              <m key="matrixGridReaders" refId="6289" keid="SYS_STR" veid="Reporting.com.tagetik.spreadsheet.gridwrappers.IGridReaderVO,Reporting">
                <key>
                  <s>Matrix00</s>
                </key>
                <val>
                  <be refId="6290" clsId="ExcelCompactGridReaderVO">
                    <be key="element" refId="6291" clsId="BasicLogicalElement">
                      <i key="columnHeadersCount">1</i>
                      <i key="rowHeadersCount">1</i>
                      <i key="valueColumns">1</i>
                      <i key="valueRows">1</i>
                    </be>
                    <s key="firstCell">Y7</s>
                  </be>
                </val>
                <key>
                  <s>Non OP for EBIT Reconcil.</s>
                </key>
                <val>
                  <be refId="6292" clsId="ExcelCompactGridReaderVO">
                    <be key="element" refId="6293" clsId="BasicLogicalElement">
                      <i key="columnHeadersCount">0</i>
                      <i key="rowHeadersCount">1</i>
                      <i key="valueColumns">3</i>
                      <i key="valueRows">118</i>
                    </be>
                    <s key="firstCell">AJ44</s>
                  </be>
                </val>
              </m>
              <m key="queryGridReaders" refId="6294" keid="SYS_STR" veid="Reporting.com.tagetik.spreadsheet.gridwrappers.IGridReaderVO,Reporting"/>
            </be>
          </val>
          <key>
            <s>Template04</s>
          </key>
          <val>
            <be refId="6295" clsId="ReportTemplateLayoutVO">
              <i key="index">8</i>
              <s key="code">Template04</s>
              <m key="cellFieldAddresses" refId="6296" keid="SYS_STR" veid="Reporting.com.tagetik.spreadsheet.gridwrappers.IGridReaderVO,Reporting">
                <key>
                  <s>CellField01</s>
                </key>
                <val>
                  <be refId="6297" clsId="ExcelCompactGridReaderVO">
                    <be key="element" refId="6298" clsId="BasicLogicalElement">
                      <i key="columnHeadersCount">0</i>
                      <i key="rowHeadersCount">0</i>
                      <i key="valueColumns">1</i>
                      <i key="valueRows">1</i>
                    </be>
                    <s key="firstCell">V11</s>
                  </be>
                </val>
                <key>
                  <s>CellField00</s>
                </key>
                <val>
                  <be refId="6299" clsId="ExcelCompactGridReaderVO">
                    <be key="element" refId="6300" clsId="BasicLogicalElement">
                      <i key="columnHeadersCount">0</i>
                      <i key="rowHeadersCount">0</i>
                      <i key="valueColumns">1</i>
                      <i key="valueRows">1</i>
                    </be>
                    <s key="firstCell">V9</s>
                  </be>
                </val>
              </m>
              <m key="controlExpressionsAddresses" refId="6301" keid="SYS_STR" veid="Reporting.com.tagetik.spreadsheet.gridwrappers.IGridReaderVO,Reporting"/>
              <m key="inlineParameterAddresses" refId="6302" keid="SYS_STR" veid="Reporting.com.tagetik.spreadsheet.gridwrappers.IGridReaderVO,Reporting"/>
              <m key="dictionaryAddresses" refId="6303" keid="SYS_STR" veid="Reporting.com.tagetik.spreadsheet.gridwrappers.IGridReaderVO,Reporting">
                <key>
                  <s>Dict08</s>
                </key>
                <val>
                  <be refId="6304" clsId="ExcelCompactGridReaderVO">
                    <be key="element" refId="6305" clsId="BasicLogicalElement">
                      <i key="columnHeadersCount">0</i>
                      <i key="rowHeadersCount">0</i>
                      <i key="valueColumns">1</i>
                      <i key="valueRows">1</i>
                    </be>
                    <s key="firstCell">V10</s>
                  </be>
                </val>
                <key>
                  <s>Dict09</s>
                </key>
                <val>
                  <be refId="6306" clsId="ExcelCompactGridReaderVO">
                    <be key="element" refId="6307" clsId="BasicLogicalElement">
                      <i key="columnHeadersCount">0</i>
                      <i key="rowHeadersCount">0</i>
                      <i key="valueColumns">1</i>
                      <i key="valueRows">1</i>
                    </be>
                    <s key="firstCell">V13</s>
                  </be>
                </val>
                <key>
                  <s>Dict10</s>
                </key>
                <val>
                  <be refId="6308" clsId="ExcelCompactGridReaderVO">
                    <be key="element" refId="6309" clsId="BasicLogicalElement">
                      <i key="columnHeadersCount">0</i>
                      <i key="rowHeadersCount">0</i>
                      <i key="valueColumns">1</i>
                      <i key="valueRows">1</i>
                    </be>
                    <s key="firstCell">V14</s>
                  </be>
                </val>
                <key>
                  <s>Dict02</s>
                </key>
                <val>
                  <be refId="6310" clsId="ExcelCompactGridReaderVO">
                    <be key="element" refId="6311" clsId="BasicLogicalElement">
                      <i key="columnHeadersCount">0</i>
                      <i key="rowHeadersCount">0</i>
                      <i key="valueColumns">1</i>
                      <i key="valueRows">1</i>
                    </be>
                    <s key="firstCell">C20</s>
                  </be>
                </val>
                <key>
                  <s>Dict03</s>
                </key>
                <val>
                  <be refId="6312" clsId="ExcelCompactGridReaderVO">
                    <be key="element" refId="6313" clsId="BasicLogicalElement">
                      <i key="columnHeadersCount">0</i>
                      <i key="rowHeadersCount">0</i>
                      <i key="valueColumns">1</i>
                      <i key="valueRows">1</i>
                    </be>
                    <s key="firstCell">B21</s>
                  </be>
                </val>
                <key>
                  <s>Dict00</s>
                </key>
                <val>
                  <be refId="6314" clsId="ExcelCompactGridReaderVO">
                    <be key="element" refId="6315" clsId="BasicLogicalElement">
                      <i key="columnHeadersCount">0</i>
                      <i key="rowHeadersCount">0</i>
                      <i key="valueColumns">1</i>
                      <i key="valueRows">1</i>
                    </be>
                    <s key="firstCell">B20</s>
                  </be>
                </val>
                <key>
                  <s>Dict01</s>
                </key>
                <val>
                  <be refId="6316" clsId="ExcelCompactGridReaderVO">
                    <be key="element" refId="6317" clsId="BasicLogicalElement">
                      <i key="columnHeadersCount">0</i>
                      <i key="rowHeadersCount">0</i>
                      <i key="valueColumns">1</i>
                      <i key="valueRows">1</i>
                    </be>
                    <s key="firstCell">Z28</s>
                  </be>
                </val>
                <key>
                  <s>Dict06</s>
                </key>
                <val>
                  <be refId="6318" clsId="ExcelCompactGridReaderVO">
                    <be key="element" refId="6319" clsId="BasicLogicalElement">
                      <i key="columnHeadersCount">0</i>
                      <i key="rowHeadersCount">0</i>
                      <i key="valueColumns">1</i>
                      <i key="valueRows">1</i>
                    </be>
                    <s key="firstCell">B14</s>
                  </be>
                </val>
                <key>
                  <s>Dict07</s>
                </key>
                <val>
                  <be refId="6320" clsId="ExcelCompactGridReaderVO">
                    <be key="element" refId="6321" clsId="BasicLogicalElement">
                      <i key="columnHeadersCount">0</i>
                      <i key="rowHeadersCount">0</i>
                      <i key="valueColumns">1</i>
                      <i key="valueRows">1</i>
                    </be>
                    <s key="firstCell">B17</s>
                  </be>
                </val>
                <key>
                  <s>Dict04</s>
                </key>
                <val>
                  <be refId="6322" clsId="ExcelCompactGridReaderVO">
                    <be key="element" refId="6323" clsId="BasicLogicalElement">
                      <i key="columnHeadersCount">0</i>
                      <i key="rowHeadersCount">0</i>
                      <i key="valueColumns">1</i>
                      <i key="valueRows">1</i>
                    </be>
                    <s key="firstCell">B8</s>
                  </be>
                </val>
                <key>
                  <s>Dict05</s>
                </key>
                <val>
                  <be refId="6324" clsId="ExcelCompactGridReaderVO">
                    <be key="element" refId="6325" clsId="BasicLogicalElement">
                      <i key="columnHeadersCount">0</i>
                      <i key="rowHeadersCount">0</i>
                      <i key="valueColumns">1</i>
                      <i key="valueRows">1</i>
                    </be>
                    <s key="firstCell">B13</s>
                  </be>
                </val>
                <key>
                  <s>Dict11</s>
                </key>
                <val>
                  <be refId="6326" clsId="ExcelCompactGridReaderVO">
                    <be key="element" refId="6327" clsId="BasicLogicalElement">
                      <i key="columnHeadersCount">0</i>
                      <i key="rowHeadersCount">0</i>
                      <i key="valueColumns">1</i>
                      <i key="valueRows">1</i>
                    </be>
                    <s key="firstCell">J7</s>
                  </be>
                </val>
                <key>
                  <s>Dict12</s>
                </key>
                <val>
                  <be refId="6328" clsId="ExcelCompactGridReaderVO">
                    <be key="element" refId="6329" clsId="BasicLogicalElement">
                      <i key="columnHeadersCount">0</i>
                      <i key="rowHeadersCount">0</i>
                      <i key="valueColumns">1</i>
                      <i key="valueRows">1</i>
                    </be>
                    <s key="firstCell">W13</s>
                  </be>
                </val>
              </m>
              <m key="hyperlinkAddresses" refId="6330" keid="SYS_STR" veid="Reporting.com.tagetik.spreadsheet.gridwrappers.IGridReaderVO,Reporting"/>
              <m key="matrixGridReaders" refId="6331" keid="SYS_STR" veid="Reporting.com.tagetik.spreadsheet.gridwrappers.IGridReaderVO,Reporting">
                <key>
                  <s>Non OP for EBIT Reconcil. VJ</s>
                </key>
                <val>
                  <be refId="6332" clsId="ExcelCompactGridReaderVO">
                    <be key="element" refId="6333" clsId="BasicLogicalElement">
                      <i key="columnHeadersCount">0</i>
                      <i key="rowHeadersCount">1</i>
                      <i key="valueColumns">3</i>
                      <i key="valueRows">118</i>
                    </be>
                    <s key="firstCell">AJ42</s>
                  </be>
                </val>
              </m>
              <m key="queryGridReaders" refId="6334" keid="SYS_STR" veid="Reporting.com.tagetik.spreadsheet.gridwrappers.IGridReaderVO,Reporting"/>
            </be>
          </val>
          <key>
            <s>Template09</s>
          </key>
          <val>
            <be refId="6335" clsId="ReportTemplateLayoutVO">
              <i key="index">2</i>
              <s key="code">Template09</s>
              <m key="cellFieldAddresses" refId="6336" keid="SYS_STR" veid="Reporting.com.tagetik.spreadsheet.gridwrappers.IGridReaderVO,Reporting"/>
              <m key="controlExpressionsAddresses" refId="6337" keid="SYS_STR" veid="Reporting.com.tagetik.spreadsheet.gridwrappers.IGridReaderVO,Reporting"/>
              <m key="inlineParameterAddresses" refId="6338" keid="SYS_STR" veid="Reporting.com.tagetik.spreadsheet.gridwrappers.IGridReaderVO,Reporting"/>
              <m key="dictionaryAddresses" refId="6339" keid="SYS_STR" veid="Reporting.com.tagetik.spreadsheet.gridwrappers.IGridReaderVO,Reporting">
                <key>
                  <s>Dict00</s>
                </key>
                <val>
                  <be refId="6340" clsId="ExcelCompactGridReaderVO">
                    <be key="element" refId="6341" clsId="BasicLogicalElement">
                      <i key="columnHeadersCount">0</i>
                      <i key="rowHeadersCount">0</i>
                      <i key="valueColumns">1</i>
                      <i key="valueRows">1</i>
                    </be>
                    <s key="firstCell">B4</s>
                  </be>
                </val>
                <key>
                  <s>Dict01</s>
                </key>
                <val>
                  <be refId="6342" clsId="ExcelCompactGridReaderVO">
                    <be key="element" refId="6343" clsId="BasicLogicalElement">
                      <i key="columnHeadersCount">0</i>
                      <i key="rowHeadersCount">0</i>
                      <i key="valueColumns">1</i>
                      <i key="valueRows">1</i>
                    </be>
                    <s key="firstCell">C5</s>
                  </be>
                </val>
                <key>
                  <s>Dict02</s>
                </key>
                <val>
                  <be refId="6344" clsId="ExcelCompactGridReaderVO">
                    <be key="element" refId="6345" clsId="BasicLogicalElement">
                      <i key="columnHeadersCount">0</i>
                      <i key="rowHeadersCount">0</i>
                      <i key="valueColumns">1</i>
                      <i key="valueRows">1</i>
                    </be>
                    <s key="firstCell">D5</s>
                  </be>
                </val>
                <key>
                  <s>Dict03</s>
                </key>
                <val>
                  <be refId="6346" clsId="ExcelCompactGridReaderVO">
                    <be key="element" refId="6347" clsId="BasicLogicalElement">
                      <i key="columnHeadersCount">0</i>
                      <i key="rowHeadersCount">0</i>
                      <i key="valueColumns">1</i>
                      <i key="valueRows">1</i>
                    </be>
                    <s key="firstCell">E5</s>
                  </be>
                </val>
              </m>
              <m key="hyperlinkAddresses" refId="6348" keid="SYS_STR" veid="Reporting.com.tagetik.spreadsheet.gridwrappers.IGridReaderVO,Reporting"/>
              <m key="matrixGridReaders" refId="6349" keid="SYS_STR" veid="Reporting.com.tagetik.spreadsheet.gridwrappers.IGridReaderVO,Reporting"/>
              <m key="queryGridReaders" refId="6350" keid="SYS_STR" veid="Reporting.com.tagetik.spreadsheet.gridwrappers.IGridReaderVO,Reporting"/>
            </be>
          </val>
        </m>
        <m key="adHocParameters" refId="6351" keid="SYS_STR" veid="ProspParametro"/>
        <l key="parametersToBeRequested" refId="6352" ln="2" eid="ParameterInfo">
          <be refId="6353" clsId="ParameterInfo">
            <cust key="oid" clsId="DimensionOid">5343455F24-45-41435F5343455F434F4E535F504152545F30303031--50-</cust>
            <b key="explicitlyUsed">S</b>
            <b key="forced">N</b>
            <b key="advanced">N</b>
          </be>
          <be refId="6354" clsId="ParameterInfo">
            <cust key="oid" clsId="DimensionOid">504552-45-41435F5045525F414C4C5F504152545F30303031--50-</cust>
            <b key="explicitlyUsed">S</b>
            <b key="forced">N</b>
            <b key="advanced">N</b>
          </be>
        </l>
      </be>
      <be key="launchResult" refId="6355" clsId="MultiRepLaunchResult">
        <be key="elabResult" refId="6356" clsId="ElabResult">
          <s key="id">FF8080818C342DC5018DCC47AB462672</s>
          <m key="properties" refId="6357" keid="SYS_STR" veid="SYS_STR"/>
          <e key="status" refId="6358" id="ElabStatusEnum">C</e>
        </be>
        <m key="valori" refId="6359" keid="SYS_STR" veid="ProspElaborationTaskResult">
          <key>
            <s>Template05</s>
          </key>
          <val>
            <be refId="6360" clsId="ProspElaborationTaskResult">
              <be key="prospElaborazioneResult" refId="6361" clsId="ProspElaborationResult">
                <s key="dbId">PROD_TGK_UNIPER_001</s>
                <e key="endInsertionStatus" refId="6362" id="EndInsertionNotifierResult">CANNOT_MANAGE</e>
                <m key="valori" refId="6363" keid="SYS_STR" veid="Framework.com.tagetik.datatypes.IRecordset,framework"/>
                <d key="runDate">1708529272520</d>
                <m key="tableNameOfRow" refId="6364" keid="SYS_STR" veid="TableNameInfo">
                  <key>
                    <s>Non OP for EBIT Reconcil.</s>
                  </key>
                  <val>
                    <be refId="6365" clsId="TableNameInfo">
                      <m key="tableNameAndOids" refId="6366" keid="SYS_STR" veid="OidsWrapper"/>
                    </be>
                  </val>
                  <key>
                    <s>Matrix00</s>
                  </key>
                  <val>
                    <be refId="6367" clsId="TableNameInfo">
                      <m key="tableNameAndOids" refId="6368" keid="SYS_STR" veid="OidsWrapper"/>
                    </be>
                  </val>
                </m>
                <m key="intestazioni" refId="6369" keid="SYS_STR" veid="Framework.com.tagetik.datatypes.IRecordset,framework"/>
                <m key="intestazioniLink" refId="6370" keid="SYS_STR" veid="Framework.com.tagetik.datatypes.IRecordset,framework"/>
                <m key="celleEditabili" refId="6371" keid="SYS_STR" veid="Reporting.com.tagetik.launchedreport.ReportingCell[],Reporting"/>
                <m key="dictionaryTerms" refId="6372" keid="SYS_STR" veid="SYS_STR"/>
                <rs key="cellFields" refId="6373" rowCount="0" fieldNames=""/>
                <be key="reportTemplate" refId="6374" clsId="ReportTemplateVO">
                  <s key="code">Template05</s>
                  <s key="desc">Adjusted EBIT Recons</s>
                  <m key="matrices" refId="6375" keid="SYS_STR" veid="Reporting.com.tagetik.tables.IMatrixPositionBlockVO,Reporting">
                    <key>
                      <s>Non OP for EBIT Reconcil.</s>
                    </key>
                    <val>
                      <be refId="6376" clsId="MatrixPositionBlockVO">
                        <s key="positionID">Non OP for EBIT Reconcil.</s>
                        <be key="rows" refId="6377" clsId="FilterNode">
                          <l key="dimensionOids" refId="6378" ln="0" eid="DimensionOid"/>
                          <l key="AdHocParamDimensionOids" refId="6379" ln="0" eid="DimensionOid"/>
                          <be key="data" refId="6380" clsId="FilterNodeData">
                            <ref key="filterNode" refId="6377"/>
                            <i key="segmentLevel">0</i>
                            <ref key="segment" refId="22"/>
                            <b key="placeHolder">N</b>
                            <ref key="weight" refId="23"/>
                            <be key="textMatchingCondition" refId="638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6382" ln="118" eid="Framework.com.tagetik.trees.INode,framework">
                            <be refId="6383" clsId="FilterNode">
                              <l key="dimensionOids" refId="6384" ln="0" eid="DimensionOid"/>
                              <l key="AdHocParamDimensionOids" refId="6385" ln="0" eid="DimensionOid"/>
                              <be key="data" refId="6386" clsId="FilterNodeData">
                                <ref key="filterNode" refId="6383"/>
                                <s key="dim">VOC_A01</s>
                                <i key="segmentLevel">0</i>
                                <ref key="segment" refId="22"/>
                                <be key="dictionaryHeader" refId="6387" clsId="MultiDesc">
                                  <a key="desc" refId="6388" ln="4" eid="SYS_STR">
                                    <s>SALES</s>
                                    <s>SALES</s>
                                    <nl/>
                                    <nl/>
                                  </a>
                                </be>
                                <b key="placeHolder">S</b>
                                <ref key="weight" refId="23"/>
                                <be key="textMatchingCondition" refId="6389" clsId="TextMatchingCondition">
                                  <ref key="op" refId="25"/>
                                  <s key="val"/>
                                </be>
                                <ref key="change" refId="26"/>
                                <ref key="dataType" refId="27"/>
                                <b key="prevailingDataType">N</b>
                                <ref key="editability" refId="28"/>
                                <s key="originalID">66</s>
                                <b key="signChange">N</b>
                                <b key="nativeSignChange">N</b>
                                <l key="nav" refId="6390" ln="0" eid="ScenarioModifierValue"/>
                                <i key="sco">0</i>
                                <b key="applyFiltersForForcedScenarioPeriodoMap">N</b>
                                <b key="lineSplit">N</b>
                                <b key="addRCRow">N</b>
                                <b key="complementary">N</b>
                                <ref key="periodicCalculation" refId="29"/>
                                <b key="breakLevelSubtotal">N</b>
                                <b key="alreadyDrilled">N</b>
                                <m key="nodeTypes" refId="6391" keid="SYS_STR" veid="EFReportingNodeType">
                                  <key>
                                    <s>30</s>
                                  </key>
                                  <val>
                                    <ref refId="55"/>
                                  </val>
                                </m>
                                <b key="multiSelection">N</b>
                              </be>
                              <cust key="id" clsId="FilterOid">66</cust>
                              <s key="cod"/>
                              <s key="desc"/>
                              <i key="index">0</i>
                              <l key="children" refId="6392" ln="0" eid="Framework.com.tagetik.trees.INode,framework"/>
                              <ref key="parent" refId="6377"/>
                            </be>
                            <be refId="6393" clsId="FilterNode">
                              <l key="dimensionOids" refId="6394" ln="1" eid="DimensionOid">
                                <cust clsId="DimensionOid">564F435F413031-45-33303031313131303032---</cust>
                              </l>
                              <l key="AdHocParamDimensionOids" refId="6395" ln="0" eid="DimensionOid"/>
                              <be key="data" refId="6396" clsId="FilterNodeData">
                                <ref key="filterNode" refId="6393"/>
                                <s key="dim">VOC_A01</s>
                                <i key="segmentLevel">0</i>
                                <ref key="segment" refId="22"/>
                                <b key="placeHolder">N</b>
                                <ref key="weight" refId="23"/>
                                <be key="textMatchingCondition" refId="6397" clsId="TextMatchingCondition">
                                  <ref key="op" refId="25"/>
                                  <s key="val"/>
                                </be>
                                <ref key="change" refId="26"/>
                                <ref key="dataType" refId="27"/>
                                <b key="prevailingDataType">N</b>
                                <ref key="editability" refId="28"/>
                                <s key="originalID">30</s>
                                <b key="signChange">N</b>
                                <b key="nativeSignChange">N</b>
                                <l key="nav" refId="6398" ln="0" eid="ScenarioModifierValue"/>
                                <i key="sco">0</i>
                                <b key="applyFiltersForForcedScenarioPeriodoMap">N</b>
                                <b key="lineSplit">N</b>
                                <b key="addRCRow">N</b>
                                <b key="complementary">N</b>
                                <ref key="periodicCalculation" refId="53"/>
                                <b key="breakLevelSubtotal">N</b>
                                <b key="alreadyDrilled">N</b>
                                <m key="nodeTypes" refId="6399" keid="SYS_STR" veid="EFReportingNodeType">
                                  <key>
                                    <s>564F435F413031-45-33303031313131303032---</s>
                                  </key>
                                  <val>
                                    <ref refId="55"/>
                                  </val>
                                </m>
                                <b key="multiSelection">N</b>
                              </be>
                              <cust key="id" clsId="FilterOid">30</cust>
                              <s key="cod"/>
                              <s key="desc"/>
                              <i key="index">1</i>
                              <l key="children" refId="6400" ln="0" eid="Framework.com.tagetik.trees.INode,framework"/>
                              <ref key="parent" refId="6377"/>
                            </be>
                            <be refId="6401" clsId="FilterNode">
                              <l key="dimensionOids" refId="6402" ln="1" eid="DimensionOid">
                                <cust clsId="DimensionOid">564F435F413031-45-33303031313231303032---</cust>
                              </l>
                              <l key="AdHocParamDimensionOids" refId="6403" ln="0" eid="DimensionOid"/>
                              <be key="data" refId="6404" clsId="FilterNodeData">
                                <ref key="filterNode" refId="6401"/>
                                <s key="dim">VOC_A01</s>
                                <i key="segmentLevel">0</i>
                                <ref key="segment" refId="22"/>
                                <b key="placeHolder">N</b>
                                <ref key="weight" refId="23"/>
                                <be key="textMatchingCondition" refId="6405" clsId="TextMatchingCondition">
                                  <ref key="op" refId="25"/>
                                  <s key="val"/>
                                </be>
                                <ref key="change" refId="26"/>
                                <ref key="dataType" refId="27"/>
                                <b key="prevailingDataType">N</b>
                                <ref key="editability" refId="28"/>
                                <s key="originalID">31</s>
                                <b key="signChange">N</b>
                                <b key="nativeSignChange">N</b>
                                <l key="nav" refId="6406" ln="0" eid="ScenarioModifierValue"/>
                                <i key="sco">0</i>
                                <b key="applyFiltersForForcedScenarioPeriodoMap">N</b>
                                <b key="lineSplit">N</b>
                                <b key="addRCRow">N</b>
                                <b key="complementary">N</b>
                                <ref key="periodicCalculation" refId="53"/>
                                <b key="breakLevelSubtotal">N</b>
                                <b key="alreadyDrilled">N</b>
                                <m key="nodeTypes" refId="6407" keid="SYS_STR" veid="EFReportingNodeType">
                                  <key>
                                    <s>564F435F413031-45-33303031313231303032---</s>
                                  </key>
                                  <val>
                                    <ref refId="55"/>
                                  </val>
                                </m>
                                <b key="multiSelection">N</b>
                              </be>
                              <cust key="id" clsId="FilterOid">31</cust>
                              <s key="cod"/>
                              <s key="desc"/>
                              <i key="index">2</i>
                              <l key="children" refId="6408" ln="0" eid="Framework.com.tagetik.trees.INode,framework"/>
                              <ref key="parent" refId="6377"/>
                            </be>
                            <be refId="6409" clsId="FilterNode">
                              <l key="dimensionOids" refId="6410" ln="1" eid="DimensionOid">
                                <cust clsId="DimensionOid">564F435F413031-45-33303031313430303032---</cust>
                              </l>
                              <l key="AdHocParamDimensionOids" refId="6411" ln="0" eid="DimensionOid"/>
                              <be key="data" refId="6412" clsId="FilterNodeData">
                                <ref key="filterNode" refId="6409"/>
                                <s key="dim">VOC_A01</s>
                                <i key="segmentLevel">0</i>
                                <ref key="segment" refId="22"/>
                                <b key="placeHolder">N</b>
                                <ref key="weight" refId="23"/>
                                <be key="textMatchingCondition" refId="6413" clsId="TextMatchingCondition">
                                  <ref key="op" refId="25"/>
                                  <s key="val"/>
                                </be>
                                <ref key="change" refId="26"/>
                                <ref key="dataType" refId="27"/>
                                <b key="prevailingDataType">N</b>
                                <ref key="editability" refId="28"/>
                                <s key="originalID">32</s>
                                <b key="signChange">N</b>
                                <b key="nativeSignChange">N</b>
                                <l key="nav" refId="6414" ln="0" eid="ScenarioModifierValue"/>
                                <i key="sco">0</i>
                                <b key="applyFiltersForForcedScenarioPeriodoMap">N</b>
                                <b key="lineSplit">N</b>
                                <b key="addRCRow">N</b>
                                <b key="complementary">N</b>
                                <ref key="periodicCalculation" refId="53"/>
                                <b key="breakLevelSubtotal">N</b>
                                <b key="alreadyDrilled">N</b>
                                <m key="nodeTypes" refId="6415"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32</cust>
                              <s key="cod"/>
                              <s key="desc"/>
                              <i key="index">3</i>
                              <l key="children" refId="6416" ln="0" eid="Framework.com.tagetik.trees.INode,framework"/>
                              <ref key="parent" refId="6377"/>
                            </be>
                            <be refId="6417" clsId="FilterNode">
                              <l key="dimensionOids" refId="6418" ln="1" eid="DimensionOid">
                                <cust clsId="DimensionOid">564F435F413031-45-33303031313530303032---</cust>
                              </l>
                              <l key="AdHocParamDimensionOids" refId="6419" ln="0" eid="DimensionOid"/>
                              <be key="data" refId="6420" clsId="FilterNodeData">
                                <ref key="filterNode" refId="6417"/>
                                <s key="dim">VOC_A01</s>
                                <i key="segmentLevel">0</i>
                                <ref key="segment" refId="22"/>
                                <b key="placeHolder">N</b>
                                <ref key="weight" refId="23"/>
                                <be key="textMatchingCondition" refId="6421" clsId="TextMatchingCondition">
                                  <ref key="op" refId="25"/>
                                  <s key="val"/>
                                </be>
                                <ref key="change" refId="26"/>
                                <ref key="dataType" refId="27"/>
                                <b key="prevailingDataType">N</b>
                                <ref key="editability" refId="28"/>
                                <s key="originalID">33</s>
                                <b key="signChange">N</b>
                                <b key="nativeSignChange">N</b>
                                <l key="nav" refId="6422" ln="0" eid="ScenarioModifierValue"/>
                                <i key="sco">0</i>
                                <b key="applyFiltersForForcedScenarioPeriodoMap">N</b>
                                <b key="lineSplit">N</b>
                                <b key="addRCRow">N</b>
                                <b key="complementary">N</b>
                                <ref key="periodicCalculation" refId="53"/>
                                <b key="breakLevelSubtotal">N</b>
                                <b key="alreadyDrilled">N</b>
                                <m key="nodeTypes" refId="6423"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33</cust>
                              <s key="cod"/>
                              <s key="desc"/>
                              <i key="index">4</i>
                              <l key="children" refId="6424" ln="0" eid="Framework.com.tagetik.trees.INode,framework"/>
                              <ref key="parent" refId="6377"/>
                            </be>
                            <be refId="6425" clsId="FilterNode">
                              <l key="dimensionOids" refId="6426" ln="1" eid="DimensionOid">
                                <cust clsId="DimensionOid">564F435F413031-45-33303031313630303032---</cust>
                              </l>
                              <l key="AdHocParamDimensionOids" refId="6427" ln="0" eid="DimensionOid"/>
                              <be key="data" refId="6428" clsId="FilterNodeData">
                                <ref key="filterNode" refId="6425"/>
                                <s key="dim">VOC_A01</s>
                                <i key="segmentLevel">0</i>
                                <ref key="segment" refId="22"/>
                                <b key="placeHolder">N</b>
                                <ref key="weight" refId="23"/>
                                <be key="textMatchingCondition" refId="6429" clsId="TextMatchingCondition">
                                  <ref key="op" refId="25"/>
                                  <s key="val"/>
                                </be>
                                <ref key="change" refId="26"/>
                                <ref key="dataType" refId="27"/>
                                <b key="prevailingDataType">N</b>
                                <ref key="editability" refId="28"/>
                                <s key="originalID">34</s>
                                <b key="signChange">N</b>
                                <b key="nativeSignChange">N</b>
                                <l key="nav" refId="6430" ln="0" eid="ScenarioModifierValue"/>
                                <i key="sco">0</i>
                                <b key="applyFiltersForForcedScenarioPeriodoMap">N</b>
                                <b key="lineSplit">N</b>
                                <b key="addRCRow">N</b>
                                <b key="complementary">N</b>
                                <ref key="periodicCalculation" refId="53"/>
                                <b key="breakLevelSubtotal">N</b>
                                <b key="alreadyDrilled">N</b>
                                <m key="nodeTypes" refId="6431"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34</cust>
                              <s key="cod"/>
                              <s key="desc"/>
                              <i key="index">5</i>
                              <l key="children" refId="6432" ln="0" eid="Framework.com.tagetik.trees.INode,framework"/>
                              <ref key="parent" refId="6377"/>
                            </be>
                            <be refId="6433" clsId="FilterNode">
                              <l key="dimensionOids" refId="6434" ln="1" eid="DimensionOid">
                                <cust clsId="DimensionOid">564F435F413031-45-33303031313730303032---</cust>
                              </l>
                              <l key="AdHocParamDimensionOids" refId="6435" ln="0" eid="DimensionOid"/>
                              <be key="data" refId="6436" clsId="FilterNodeData">
                                <ref key="filterNode" refId="6433"/>
                                <s key="dim">VOC_A01</s>
                                <i key="segmentLevel">0</i>
                                <ref key="segment" refId="22"/>
                                <b key="placeHolder">N</b>
                                <ref key="weight" refId="23"/>
                                <be key="textMatchingCondition" refId="6437" clsId="TextMatchingCondition">
                                  <ref key="op" refId="25"/>
                                  <s key="val"/>
                                </be>
                                <ref key="change" refId="26"/>
                                <ref key="dataType" refId="27"/>
                                <b key="prevailingDataType">N</b>
                                <ref key="editability" refId="28"/>
                                <s key="originalID">35</s>
                                <b key="signChange">N</b>
                                <b key="nativeSignChange">N</b>
                                <l key="nav" refId="6438" ln="0" eid="ScenarioModifierValue"/>
                                <i key="sco">0</i>
                                <b key="applyFiltersForForcedScenarioPeriodoMap">N</b>
                                <b key="lineSplit">N</b>
                                <b key="addRCRow">N</b>
                                <b key="complementary">N</b>
                                <ref key="periodicCalculation" refId="53"/>
                                <b key="breakLevelSubtotal">N</b>
                                <b key="alreadyDrilled">N</b>
                                <m key="nodeTypes" refId="6439"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35</cust>
                              <s key="cod"/>
                              <s key="desc"/>
                              <i key="index">6</i>
                              <l key="children" refId="6440" ln="0" eid="Framework.com.tagetik.trees.INode,framework"/>
                              <ref key="parent" refId="6377"/>
                            </be>
                            <be refId="6441" clsId="FilterNode">
                              <l key="dimensionOids" refId="6442" ln="1" eid="DimensionOid">
                                <cust clsId="DimensionOid">564F435F413031-45-33303031313830303032---</cust>
                              </l>
                              <l key="AdHocParamDimensionOids" refId="6443" ln="0" eid="DimensionOid"/>
                              <be key="data" refId="6444" clsId="FilterNodeData">
                                <ref key="filterNode" refId="6441"/>
                                <s key="dim">VOC_A01</s>
                                <i key="segmentLevel">0</i>
                                <ref key="segment" refId="22"/>
                                <b key="placeHolder">N</b>
                                <ref key="weight" refId="23"/>
                                <be key="textMatchingCondition" refId="6445" clsId="TextMatchingCondition">
                                  <ref key="op" refId="25"/>
                                  <s key="val"/>
                                </be>
                                <ref key="change" refId="26"/>
                                <ref key="dataType" refId="27"/>
                                <b key="prevailingDataType">N</b>
                                <ref key="editability" refId="28"/>
                                <s key="originalID">36</s>
                                <b key="signChange">N</b>
                                <b key="nativeSignChange">N</b>
                                <l key="nav" refId="6446" ln="0" eid="ScenarioModifierValue"/>
                                <i key="sco">0</i>
                                <b key="applyFiltersForForcedScenarioPeriodoMap">N</b>
                                <b key="lineSplit">N</b>
                                <b key="addRCRow">N</b>
                                <b key="complementary">N</b>
                                <ref key="periodicCalculation" refId="53"/>
                                <b key="breakLevelSubtotal">N</b>
                                <b key="alreadyDrilled">N</b>
                                <m key="nodeTypes" refId="6447"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36</cust>
                              <s key="cod"/>
                              <s key="desc"/>
                              <i key="index">7</i>
                              <l key="children" refId="6448" ln="0" eid="Framework.com.tagetik.trees.INode,framework"/>
                              <ref key="parent" refId="6377"/>
                            </be>
                            <be refId="6449" clsId="FilterNode">
                              <l key="dimensionOids" refId="6450" ln="0" eid="DimensionOid"/>
                              <l key="AdHocParamDimensionOids" refId="6451" ln="0" eid="DimensionOid"/>
                              <be key="data" refId="6452" clsId="FilterNodeData">
                                <ref key="filterNode" refId="6449"/>
                                <s key="dim">VOC_A01</s>
                                <i key="segmentLevel">0</i>
                                <ref key="segment" refId="22"/>
                                <be key="reportingFormula" refId="6453" clsId="ReportingFormula">
                                  <b key="serverFormula">N</b>
                                  <b key="formulaRule">S</b>
                                  <s key="formula">Sum({30}:{36})</s>
                                </be>
                                <be key="dictionaryHeader" refId="6454" clsId="MultiDesc">
                                  <a key="desc" refId="6455" ln="4" eid="SYS_STR">
                                    <s>Total sales non op</s>
                                    <s>Total sales non op</s>
                                    <nl/>
                                    <nl/>
                                  </a>
                                </be>
                                <b key="placeHolder">S</b>
                                <ref key="weight" refId="23"/>
                                <be key="textMatchingCondition" refId="6456" clsId="TextMatchingCondition">
                                  <ref key="op" refId="25"/>
                                  <s key="val"/>
                                </be>
                                <ref key="change" refId="26"/>
                                <ref key="dataType" refId="27"/>
                                <b key="prevailingDataType">N</b>
                                <ref key="editability" refId="28"/>
                                <s key="originalID">37</s>
                                <b key="signChange">N</b>
                                <b key="nativeSignChange">N</b>
                                <l key="nav" refId="6457" ln="0" eid="ScenarioModifierValue"/>
                                <i key="sco">0</i>
                                <b key="applyFiltersForForcedScenarioPeriodoMap">N</b>
                                <b key="lineSplit">N</b>
                                <b key="addRCRow">N</b>
                                <b key="complementary">N</b>
                                <ref key="periodicCalculation" refId="29"/>
                                <b key="breakLevelSubtotal">N</b>
                                <b key="alreadyDrilled">N</b>
                                <m key="nodeTypes" refId="6458" keid="SYS_STR" veid="EFReportingNodeType">
                                  <key>
                                    <s>36</s>
                                  </key>
                                  <val>
                                    <ref refId="55"/>
                                  </val>
                                </m>
                                <b key="multiSelection">N</b>
                              </be>
                              <cust key="id" clsId="FilterOid">37</cust>
                              <s key="cod"/>
                              <s key="desc"/>
                              <i key="index">8</i>
                              <l key="children" refId="6459" ln="0" eid="Framework.com.tagetik.trees.INode,framework"/>
                              <ref key="parent" refId="6377"/>
                            </be>
                            <be refId="6460" clsId="FilterNode">
                              <l key="dimensionOids" refId="6461" ln="0" eid="DimensionOid"/>
                              <l key="AdHocParamDimensionOids" refId="6462" ln="0" eid="DimensionOid"/>
                              <be key="data" refId="6463" clsId="FilterNodeData">
                                <ref key="filterNode" refId="6460"/>
                                <s key="dim">VOC_A01</s>
                                <i key="segmentLevel">0</i>
                                <ref key="segment" refId="22"/>
                                <b key="placeHolder">S</b>
                                <ref key="weight" refId="23"/>
                                <be key="textMatchingCondition" refId="6464" clsId="TextMatchingCondition">
                                  <ref key="op" refId="25"/>
                                  <s key="val"/>
                                </be>
                                <ref key="change" refId="26"/>
                                <ref key="dataType" refId="27"/>
                                <b key="prevailingDataType">N</b>
                                <ref key="editability" refId="28"/>
                                <s key="originalID">39</s>
                                <b key="signChange">N</b>
                                <b key="nativeSignChange">N</b>
                                <l key="nav" refId="6465" ln="0" eid="ScenarioModifierValue"/>
                                <i key="sco">0</i>
                                <b key="applyFiltersForForcedScenarioPeriodoMap">N</b>
                                <b key="lineSplit">N</b>
                                <b key="addRCRow">N</b>
                                <b key="complementary">N</b>
                                <ref key="periodicCalculation" refId="29"/>
                                <b key="breakLevelSubtotal">N</b>
                                <b key="alreadyDrilled">N</b>
                                <m key="nodeTypes" refId="6466" keid="SYS_STR" veid="EFReportingNodeType">
                                  <key>
                                    <s>37</s>
                                  </key>
                                  <val>
                                    <ref refId="55"/>
                                  </val>
                                </m>
                                <b key="multiSelection">N</b>
                              </be>
                              <cust key="id" clsId="FilterOid">39</cust>
                              <s key="cod"/>
                              <s key="desc"/>
                              <i key="index">9</i>
                              <l key="children" refId="6467" ln="0" eid="Framework.com.tagetik.trees.INode,framework"/>
                              <ref key="parent" refId="6377"/>
                            </be>
                            <be refId="6468" clsId="FilterNode">
                              <l key="dimensionOids" refId="6469" ln="0" eid="DimensionOid"/>
                              <l key="AdHocParamDimensionOids" refId="6470" ln="0" eid="DimensionOid"/>
                              <be key="data" refId="6471" clsId="FilterNodeData">
                                <ref key="filterNode" refId="6468"/>
                                <s key="dim">VOC_A01</s>
                                <i key="segmentLevel">0</i>
                                <ref key="segment" refId="22"/>
                                <be key="dictionaryHeader" refId="6472" clsId="MultiDesc">
                                  <a key="desc" refId="6473" ln="4" eid="SYS_STR">
                                    <s>OTHER OPERATING INCOME</s>
                                    <s>OTHER OPERATING INCOME</s>
                                    <nl/>
                                    <nl/>
                                  </a>
                                </be>
                                <b key="placeHolder">S</b>
                                <ref key="weight" refId="23"/>
                                <be key="textMatchingCondition" refId="6474" clsId="TextMatchingCondition">
                                  <ref key="op" refId="25"/>
                                  <s key="val"/>
                                </be>
                                <ref key="change" refId="26"/>
                                <ref key="dataType" refId="27"/>
                                <b key="prevailingDataType">N</b>
                                <ref key="editability" refId="28"/>
                                <s key="originalID">38</s>
                                <b key="signChange">N</b>
                                <b key="nativeSignChange">N</b>
                                <l key="nav" refId="6475" ln="0" eid="ScenarioModifierValue"/>
                                <i key="sco">0</i>
                                <b key="applyFiltersForForcedScenarioPeriodoMap">N</b>
                                <b key="lineSplit">N</b>
                                <b key="addRCRow">N</b>
                                <b key="complementary">N</b>
                                <ref key="periodicCalculation" refId="29"/>
                                <b key="breakLevelSubtotal">N</b>
                                <b key="alreadyDrilled">N</b>
                                <m key="nodeTypes" refId="6476" keid="SYS_STR" veid="EFReportingNodeType">
                                  <key>
                                    <s>37</s>
                                  </key>
                                  <val>
                                    <ref refId="55"/>
                                  </val>
                                </m>
                                <b key="multiSelection">N</b>
                              </be>
                              <cust key="id" clsId="FilterOid">38</cust>
                              <s key="cod"/>
                              <s key="desc"/>
                              <i key="index">10</i>
                              <l key="children" refId="6477" ln="0" eid="Framework.com.tagetik.trees.INode,framework"/>
                              <ref key="parent" refId="6377"/>
                            </be>
                            <be refId="6478" clsId="FilterNode">
                              <l key="dimensionOids" refId="6479" ln="1" eid="DimensionOid">
                                <cust clsId="DimensionOid">564F435F413031-45-33303630333530303032---</cust>
                              </l>
                              <l key="AdHocParamDimensionOids" refId="6480" ln="0" eid="DimensionOid"/>
                              <be key="data" refId="6481" clsId="FilterNodeData">
                                <ref key="filterNode" refId="6478"/>
                                <s key="dim">VOC_A01</s>
                                <i key="segmentLevel">0</i>
                                <ref key="segment" refId="22"/>
                                <b key="placeHolder">N</b>
                                <ref key="weight" refId="23"/>
                                <be key="textMatchingCondition" refId="6482" clsId="TextMatchingCondition">
                                  <ref key="op" refId="25"/>
                                  <s key="val"/>
                                </be>
                                <ref key="change" refId="26"/>
                                <ref key="dataType" refId="27"/>
                                <b key="prevailingDataType">N</b>
                                <ref key="editability" refId="28"/>
                                <s key="originalID">40</s>
                                <b key="signChange">N</b>
                                <b key="nativeSignChange">N</b>
                                <l key="nav" refId="6483" ln="0" eid="ScenarioModifierValue"/>
                                <i key="sco">0</i>
                                <b key="applyFiltersForForcedScenarioPeriodoMap">N</b>
                                <b key="lineSplit">N</b>
                                <b key="addRCRow">N</b>
                                <b key="complementary">N</b>
                                <ref key="periodicCalculation" refId="53"/>
                                <b key="breakLevelSubtotal">N</b>
                                <b key="alreadyDrilled">N</b>
                                <m key="nodeTypes" refId="6484"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40</cust>
                              <s key="cod"/>
                              <s key="desc"/>
                              <i key="index">11</i>
                              <l key="children" refId="6485" ln="0" eid="Framework.com.tagetik.trees.INode,framework"/>
                              <ref key="parent" refId="6377"/>
                            </be>
                            <be refId="6486" clsId="FilterNode">
                              <l key="dimensionOids" refId="6487" ln="1" eid="DimensionOid">
                                <cust clsId="DimensionOid">564F435F413031-45-33303630333331303032---</cust>
                              </l>
                              <l key="AdHocParamDimensionOids" refId="6488" ln="0" eid="DimensionOid"/>
                              <be key="data" refId="6489" clsId="FilterNodeData">
                                <ref key="filterNode" refId="6486"/>
                                <s key="dim">VOC_A01</s>
                                <i key="segmentLevel">0</i>
                                <ref key="segment" refId="22"/>
                                <b key="placeHolder">N</b>
                                <ref key="weight" refId="23"/>
                                <be key="textMatchingCondition" refId="6490" clsId="TextMatchingCondition">
                                  <ref key="op" refId="25"/>
                                  <s key="val"/>
                                </be>
                                <ref key="change" refId="26"/>
                                <ref key="dataType" refId="27"/>
                                <b key="prevailingDataType">N</b>
                                <ref key="editability" refId="28"/>
                                <s key="originalID">41</s>
                                <b key="signChange">N</b>
                                <b key="nativeSignChange">N</b>
                                <l key="nav" refId="6491" ln="0" eid="ScenarioModifierValue"/>
                                <i key="sco">0</i>
                                <b key="applyFiltersForForcedScenarioPeriodoMap">N</b>
                                <b key="lineSplit">N</b>
                                <b key="addRCRow">N</b>
                                <b key="complementary">N</b>
                                <ref key="periodicCalculation" refId="53"/>
                                <b key="breakLevelSubtotal">N</b>
                                <b key="alreadyDrilled">N</b>
                                <m key="nodeTypes" refId="6492"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41</cust>
                              <s key="cod"/>
                              <s key="desc"/>
                              <i key="index">12</i>
                              <l key="children" refId="6493" ln="0" eid="Framework.com.tagetik.trees.INode,framework"/>
                              <ref key="parent" refId="6377"/>
                            </be>
                            <be refId="6494" clsId="FilterNode">
                              <l key="dimensionOids" refId="6495" ln="1" eid="DimensionOid">
                                <cust clsId="DimensionOid">564F435F413031-45-33303630333230303032---</cust>
                              </l>
                              <l key="AdHocParamDimensionOids" refId="6496" ln="0" eid="DimensionOid"/>
                              <be key="data" refId="6497" clsId="FilterNodeData">
                                <ref key="filterNode" refId="6494"/>
                                <s key="dim">VOC_A01</s>
                                <i key="segmentLevel">0</i>
                                <ref key="segment" refId="22"/>
                                <b key="placeHolder">N</b>
                                <ref key="weight" refId="23"/>
                                <be key="textMatchingCondition" refId="6498" clsId="TextMatchingCondition">
                                  <ref key="op" refId="25"/>
                                  <s key="val"/>
                                </be>
                                <ref key="change" refId="26"/>
                                <ref key="dataType" refId="27"/>
                                <b key="prevailingDataType">N</b>
                                <ref key="editability" refId="28"/>
                                <s key="originalID">42</s>
                                <b key="signChange">N</b>
                                <b key="nativeSignChange">N</b>
                                <l key="nav" refId="6499" ln="0" eid="ScenarioModifierValue"/>
                                <i key="sco">0</i>
                                <b key="applyFiltersForForcedScenarioPeriodoMap">N</b>
                                <b key="lineSplit">N</b>
                                <b key="addRCRow">N</b>
                                <b key="complementary">N</b>
                                <ref key="periodicCalculation" refId="53"/>
                                <b key="breakLevelSubtotal">N</b>
                                <b key="alreadyDrilled">N</b>
                                <m key="nodeTypes" refId="6500"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42</cust>
                              <s key="cod"/>
                              <s key="desc"/>
                              <i key="index">13</i>
                              <l key="children" refId="6501" ln="0" eid="Framework.com.tagetik.trees.INode,framework"/>
                              <ref key="parent" refId="6377"/>
                            </be>
                            <be refId="6502" clsId="FilterNode">
                              <l key="dimensionOids" refId="6503" ln="1" eid="DimensionOid">
                                <cust clsId="DimensionOid">564F435F413031-45-33303630333130303032---</cust>
                              </l>
                              <l key="AdHocParamDimensionOids" refId="6504" ln="0" eid="DimensionOid"/>
                              <be key="data" refId="6505" clsId="FilterNodeData">
                                <ref key="filterNode" refId="6502"/>
                                <s key="dim">VOC_A01</s>
                                <i key="segmentLevel">0</i>
                                <ref key="segment" refId="22"/>
                                <b key="placeHolder">N</b>
                                <ref key="weight" refId="23"/>
                                <be key="textMatchingCondition" refId="6506" clsId="TextMatchingCondition">
                                  <ref key="op" refId="25"/>
                                  <s key="val"/>
                                </be>
                                <ref key="change" refId="26"/>
                                <ref key="dataType" refId="27"/>
                                <b key="prevailingDataType">N</b>
                                <ref key="editability" refId="28"/>
                                <s key="originalID">43</s>
                                <b key="signChange">N</b>
                                <b key="nativeSignChange">N</b>
                                <l key="nav" refId="6507" ln="0" eid="ScenarioModifierValue"/>
                                <i key="sco">0</i>
                                <b key="applyFiltersForForcedScenarioPeriodoMap">N</b>
                                <b key="lineSplit">N</b>
                                <b key="addRCRow">N</b>
                                <b key="complementary">N</b>
                                <ref key="periodicCalculation" refId="53"/>
                                <b key="breakLevelSubtotal">N</b>
                                <b key="alreadyDrilled">N</b>
                                <m key="nodeTypes" refId="6508"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43</cust>
                              <s key="cod"/>
                              <s key="desc"/>
                              <i key="index">14</i>
                              <l key="children" refId="6509" ln="0" eid="Framework.com.tagetik.trees.INode,framework"/>
                              <ref key="parent" refId="6377"/>
                            </be>
                            <be refId="6510" clsId="FilterNode">
                              <l key="dimensionOids" refId="6511" ln="1" eid="DimensionOid">
                                <cust clsId="DimensionOid">564F435F413031-45-33303630333330303032---</cust>
                              </l>
                              <l key="AdHocParamDimensionOids" refId="6512" ln="0" eid="DimensionOid"/>
                              <be key="data" refId="6513" clsId="FilterNodeData">
                                <ref key="filterNode" refId="6510"/>
                                <s key="dim">VOC_A01</s>
                                <i key="segmentLevel">0</i>
                                <ref key="segment" refId="22"/>
                                <b key="placeHolder">N</b>
                                <ref key="weight" refId="23"/>
                                <be key="textMatchingCondition" refId="6514" clsId="TextMatchingCondition">
                                  <ref key="op" refId="25"/>
                                  <s key="val"/>
                                </be>
                                <ref key="change" refId="26"/>
                                <ref key="dataType" refId="27"/>
                                <b key="prevailingDataType">N</b>
                                <ref key="editability" refId="28"/>
                                <s key="originalID">44</s>
                                <b key="signChange">N</b>
                                <b key="nativeSignChange">N</b>
                                <l key="nav" refId="6515" ln="0" eid="ScenarioModifierValue"/>
                                <i key="sco">0</i>
                                <b key="applyFiltersForForcedScenarioPeriodoMap">N</b>
                                <b key="lineSplit">N</b>
                                <b key="addRCRow">N</b>
                                <b key="complementary">N</b>
                                <ref key="periodicCalculation" refId="53"/>
                                <b key="breakLevelSubtotal">N</b>
                                <b key="alreadyDrilled">N</b>
                                <m key="nodeTypes" refId="6516"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44</cust>
                              <s key="cod"/>
                              <s key="desc"/>
                              <i key="index">15</i>
                              <l key="children" refId="6517" ln="0" eid="Framework.com.tagetik.trees.INode,framework"/>
                              <ref key="parent" refId="6377"/>
                            </be>
                            <be refId="6518" clsId="FilterNode">
                              <l key="dimensionOids" refId="6519" ln="0" eid="DimensionOid"/>
                              <l key="AdHocParamDimensionOids" refId="6520" ln="0" eid="DimensionOid"/>
                              <be key="data" refId="6521" clsId="FilterNodeData">
                                <ref key="filterNode" refId="6518"/>
                                <s key="dim">VOC_A01</s>
                                <i key="segmentLevel">0</i>
                                <ref key="segment" refId="22"/>
                                <be key="reportingFormula" refId="6522" clsId="ReportingFormula">
                                  <b key="serverFormula">N</b>
                                  <b key="formulaRule">S</b>
                                  <s key="formula">Sum({40}:{44})</s>
                                </be>
                                <be key="dictionaryHeader" refId="6523" clsId="MultiDesc">
                                  <a key="desc" refId="6524" ln="4" eid="SYS_STR">
                                    <s>Net book gains other operating Income</s>
                                    <s>Net book gains other operating Income</s>
                                    <nl/>
                                    <nl/>
                                  </a>
                                </be>
                                <b key="placeHolder">S</b>
                                <ref key="weight" refId="23"/>
                                <be key="textMatchingCondition" refId="6525" clsId="TextMatchingCondition">
                                  <ref key="op" refId="25"/>
                                  <s key="val"/>
                                </be>
                                <ref key="change" refId="26"/>
                                <ref key="dataType" refId="27"/>
                                <b key="prevailingDataType">N</b>
                                <ref key="editability" refId="28"/>
                                <s key="originalID">45</s>
                                <b key="signChange">N</b>
                                <b key="nativeSignChange">N</b>
                                <l key="nav" refId="6526" ln="0" eid="ScenarioModifierValue"/>
                                <i key="sco">0</i>
                                <b key="applyFiltersForForcedScenarioPeriodoMap">N</b>
                                <b key="lineSplit">N</b>
                                <b key="addRCRow">N</b>
                                <b key="complementary">N</b>
                                <ref key="periodicCalculation" refId="29"/>
                                <b key="breakLevelSubtotal">N</b>
                                <b key="alreadyDrilled">N</b>
                                <m key="nodeTypes" refId="6527" keid="SYS_STR" veid="EFReportingNodeType">
                                  <key>
                                    <s>44</s>
                                  </key>
                                  <val>
                                    <ref refId="55"/>
                                  </val>
                                </m>
                                <b key="multiSelection">N</b>
                              </be>
                              <cust key="id" clsId="FilterOid">45</cust>
                              <s key="cod"/>
                              <s key="desc"/>
                              <i key="index">16</i>
                              <l key="children" refId="6528" ln="0" eid="Framework.com.tagetik.trees.INode,framework"/>
                              <ref key="parent" refId="6377"/>
                            </be>
                            <be refId="6529" clsId="FilterNode">
                              <l key="dimensionOids" refId="6530" ln="1" eid="DimensionOid">
                                <cust clsId="DimensionOid">564F435F413031-45-33303630353130303032---</cust>
                              </l>
                              <l key="AdHocParamDimensionOids" refId="6531" ln="0" eid="DimensionOid"/>
                              <be key="data" refId="6532" clsId="FilterNodeData">
                                <ref key="filterNode" refId="6529"/>
                                <s key="dim">VOC_A01</s>
                                <i key="segmentLevel">0</i>
                                <ref key="segment" refId="22"/>
                                <b key="placeHolder">N</b>
                                <ref key="weight" refId="23"/>
                                <be key="textMatchingCondition" refId="6533" clsId="TextMatchingCondition">
                                  <ref key="op" refId="25"/>
                                  <s key="val"/>
                                </be>
                                <ref key="change" refId="26"/>
                                <ref key="dataType" refId="27"/>
                                <b key="prevailingDataType">N</b>
                                <ref key="editability" refId="28"/>
                                <s key="originalID">48</s>
                                <b key="signChange">N</b>
                                <b key="nativeSignChange">N</b>
                                <l key="nav" refId="6534" ln="0" eid="ScenarioModifierValue"/>
                                <i key="sco">0</i>
                                <b key="applyFiltersForForcedScenarioPeriodoMap">N</b>
                                <b key="lineSplit">N</b>
                                <b key="addRCRow">N</b>
                                <b key="complementary">N</b>
                                <ref key="periodicCalculation" refId="53"/>
                                <b key="breakLevelSubtotal">N</b>
                                <b key="alreadyDrilled">N</b>
                                <m key="nodeTypes" refId="6535"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48</cust>
                              <s key="cod"/>
                              <s key="desc"/>
                              <i key="index">17</i>
                              <l key="children" refId="6536" ln="0" eid="Framework.com.tagetik.trees.INode,framework"/>
                              <ref key="parent" refId="6377"/>
                            </be>
                            <be refId="6537" clsId="FilterNode">
                              <l key="dimensionOids" refId="6538" ln="1" eid="DimensionOid">
                                <cust clsId="DimensionOid">564F435F413031-45-33303630343131303032---</cust>
                              </l>
                              <l key="AdHocParamDimensionOids" refId="6539" ln="0" eid="DimensionOid"/>
                              <be key="data" refId="6540" clsId="FilterNodeData">
                                <ref key="filterNode" refId="6537"/>
                                <s key="dim">VOC_A01</s>
                                <i key="segmentLevel">0</i>
                                <ref key="segment" refId="22"/>
                                <b key="placeHolder">N</b>
                                <ref key="weight" refId="23"/>
                                <be key="textMatchingCondition" refId="6541" clsId="TextMatchingCondition">
                                  <ref key="op" refId="25"/>
                                  <s key="val"/>
                                </be>
                                <ref key="change" refId="26"/>
                                <ref key="dataType" refId="27"/>
                                <b key="prevailingDataType">N</b>
                                <ref key="editability" refId="28"/>
                                <s key="originalID">49</s>
                                <b key="signChange">N</b>
                                <b key="nativeSignChange">N</b>
                                <l key="nav" refId="6542" ln="0" eid="ScenarioModifierValue"/>
                                <i key="sco">0</i>
                                <b key="applyFiltersForForcedScenarioPeriodoMap">N</b>
                                <b key="lineSplit">N</b>
                                <b key="addRCRow">N</b>
                                <b key="complementary">N</b>
                                <ref key="periodicCalculation" refId="53"/>
                                <b key="breakLevelSubtotal">N</b>
                                <b key="alreadyDrilled">N</b>
                                <m key="nodeTypes" refId="6543"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49</cust>
                              <s key="cod"/>
                              <s key="desc"/>
                              <i key="index">18</i>
                              <l key="children" refId="6544" ln="0" eid="Framework.com.tagetik.trees.INode,framework"/>
                              <ref key="parent" refId="6377"/>
                            </be>
                            <be refId="6545" clsId="FilterNode">
                              <l key="dimensionOids" refId="6546" ln="1" eid="DimensionOid">
                                <cust clsId="DimensionOid">564F435F413031-45-33303630353230303032---</cust>
                              </l>
                              <l key="AdHocParamDimensionOids" refId="6547" ln="0" eid="DimensionOid"/>
                              <be key="data" refId="6548" clsId="FilterNodeData">
                                <ref key="filterNode" refId="6545"/>
                                <s key="dim">VOC_A01</s>
                                <i key="segmentLevel">0</i>
                                <ref key="segment" refId="22"/>
                                <b key="placeHolder">N</b>
                                <ref key="weight" refId="23"/>
                                <be key="textMatchingCondition" refId="6549" clsId="TextMatchingCondition">
                                  <ref key="op" refId="25"/>
                                  <s key="val"/>
                                </be>
                                <ref key="change" refId="26"/>
                                <ref key="dataType" refId="27"/>
                                <b key="prevailingDataType">N</b>
                                <ref key="editability" refId="28"/>
                                <s key="originalID">50</s>
                                <b key="signChange">N</b>
                                <b key="nativeSignChange">N</b>
                                <l key="nav" refId="6550" ln="0" eid="ScenarioModifierValue"/>
                                <i key="sco">0</i>
                                <b key="applyFiltersForForcedScenarioPeriodoMap">N</b>
                                <b key="lineSplit">N</b>
                                <b key="addRCRow">N</b>
                                <b key="complementary">N</b>
                                <ref key="periodicCalculation" refId="53"/>
                                <b key="breakLevelSubtotal">N</b>
                                <b key="alreadyDrilled">N</b>
                                <m key="nodeTypes" refId="6551"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50</cust>
                              <s key="cod"/>
                              <s key="desc"/>
                              <i key="index">19</i>
                              <l key="children" refId="6552" ln="0" eid="Framework.com.tagetik.trees.INode,framework"/>
                              <ref key="parent" refId="6377"/>
                            </be>
                            <be refId="6553" clsId="FilterNode">
                              <l key="dimensionOids" refId="6554" ln="1" eid="DimensionOid">
                                <cust clsId="DimensionOid">564F435F413031-45-33303630353330303032---</cust>
                              </l>
                              <l key="AdHocParamDimensionOids" refId="6555" ln="0" eid="DimensionOid"/>
                              <be key="data" refId="6556" clsId="FilterNodeData">
                                <ref key="filterNode" refId="6553"/>
                                <s key="dim">VOC_A01</s>
                                <i key="segmentLevel">0</i>
                                <ref key="segment" refId="22"/>
                                <b key="placeHolder">N</b>
                                <ref key="weight" refId="23"/>
                                <be key="textMatchingCondition" refId="6557" clsId="TextMatchingCondition">
                                  <ref key="op" refId="25"/>
                                  <s key="val"/>
                                </be>
                                <ref key="change" refId="26"/>
                                <ref key="dataType" refId="27"/>
                                <b key="prevailingDataType">N</b>
                                <ref key="editability" refId="28"/>
                                <s key="originalID">51</s>
                                <b key="signChange">N</b>
                                <b key="nativeSignChange">N</b>
                                <l key="nav" refId="6558" ln="0" eid="ScenarioModifierValue"/>
                                <i key="sco">0</i>
                                <b key="applyFiltersForForcedScenarioPeriodoMap">N</b>
                                <b key="lineSplit">N</b>
                                <b key="addRCRow">N</b>
                                <b key="complementary">N</b>
                                <ref key="periodicCalculation" refId="53"/>
                                <b key="breakLevelSubtotal">N</b>
                                <b key="alreadyDrilled">N</b>
                                <m key="nodeTypes" refId="6559"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51</cust>
                              <s key="cod"/>
                              <s key="desc"/>
                              <i key="index">20</i>
                              <l key="children" refId="6560" ln="0" eid="Framework.com.tagetik.trees.INode,framework"/>
                              <ref key="parent" refId="6377"/>
                            </be>
                            <be refId="6561" clsId="FilterNode">
                              <l key="dimensionOids" refId="6562" ln="1" eid="DimensionOid">
                                <cust clsId="DimensionOid">564F435F413031-45-33303630353630303032---</cust>
                              </l>
                              <l key="AdHocParamDimensionOids" refId="6563" ln="0" eid="DimensionOid"/>
                              <be key="data" refId="6564" clsId="FilterNodeData">
                                <ref key="filterNode" refId="6561"/>
                                <s key="dim">VOC_A01</s>
                                <i key="segmentLevel">0</i>
                                <ref key="segment" refId="22"/>
                                <b key="placeHolder">N</b>
                                <ref key="weight" refId="23"/>
                                <be key="textMatchingCondition" refId="6565" clsId="TextMatchingCondition">
                                  <ref key="op" refId="25"/>
                                  <s key="val"/>
                                </be>
                                <ref key="change" refId="26"/>
                                <ref key="dataType" refId="27"/>
                                <b key="prevailingDataType">N</b>
                                <ref key="editability" refId="28"/>
                                <s key="originalID">52</s>
                                <b key="signChange">N</b>
                                <b key="nativeSignChange">N</b>
                                <l key="nav" refId="6566" ln="0" eid="ScenarioModifierValue"/>
                                <i key="sco">0</i>
                                <b key="applyFiltersForForcedScenarioPeriodoMap">N</b>
                                <b key="lineSplit">N</b>
                                <b key="addRCRow">N</b>
                                <b key="complementary">N</b>
                                <ref key="periodicCalculation" refId="53"/>
                                <b key="breakLevelSubtotal">N</b>
                                <b key="alreadyDrilled">N</b>
                                <m key="nodeTypes" refId="6567"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52</cust>
                              <s key="cod"/>
                              <s key="desc"/>
                              <i key="index">21</i>
                              <l key="children" refId="6568" ln="0" eid="Framework.com.tagetik.trees.INode,framework"/>
                              <ref key="parent" refId="6377"/>
                            </be>
                            <be refId="6569" clsId="FilterNode">
                              <l key="dimensionOids" refId="6570" ln="1" eid="DimensionOid">
                                <cust clsId="DimensionOid">564F435F413031-45-33303630353730303032---</cust>
                              </l>
                              <l key="AdHocParamDimensionOids" refId="6571" ln="0" eid="DimensionOid"/>
                              <be key="data" refId="6572" clsId="FilterNodeData">
                                <ref key="filterNode" refId="6569"/>
                                <s key="dim">VOC_A01</s>
                                <i key="segmentLevel">0</i>
                                <ref key="segment" refId="22"/>
                                <b key="placeHolder">N</b>
                                <ref key="weight" refId="23"/>
                                <be key="textMatchingCondition" refId="6573" clsId="TextMatchingCondition">
                                  <ref key="op" refId="25"/>
                                  <s key="val"/>
                                </be>
                                <ref key="change" refId="26"/>
                                <ref key="dataType" refId="27"/>
                                <b key="prevailingDataType">N</b>
                                <ref key="editability" refId="28"/>
                                <s key="originalID">53</s>
                                <b key="signChange">N</b>
                                <b key="nativeSignChange">N</b>
                                <l key="nav" refId="6574" ln="0" eid="ScenarioModifierValue"/>
                                <i key="sco">0</i>
                                <b key="applyFiltersForForcedScenarioPeriodoMap">N</b>
                                <b key="lineSplit">N</b>
                                <b key="addRCRow">N</b>
                                <b key="complementary">N</b>
                                <ref key="periodicCalculation" refId="53"/>
                                <b key="breakLevelSubtotal">N</b>
                                <b key="alreadyDrilled">N</b>
                                <m key="nodeTypes" refId="6575"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53</cust>
                              <s key="cod"/>
                              <s key="desc"/>
                              <i key="index">22</i>
                              <l key="children" refId="6576" ln="0" eid="Framework.com.tagetik.trees.INode,framework"/>
                              <ref key="parent" refId="6377"/>
                            </be>
                            <be refId="6577" clsId="FilterNode">
                              <l key="dimensionOids" refId="6578" ln="1" eid="DimensionOid">
                                <cust clsId="DimensionOid">564F435F413031-45-33303630363134303032---</cust>
                              </l>
                              <l key="AdHocParamDimensionOids" refId="6579" ln="0" eid="DimensionOid"/>
                              <be key="data" refId="6580" clsId="FilterNodeData">
                                <ref key="filterNode" refId="6577"/>
                                <s key="dim">VOC_A01</s>
                                <i key="segmentLevel">0</i>
                                <ref key="segment" refId="22"/>
                                <b key="placeHolder">N</b>
                                <ref key="weight" refId="23"/>
                                <be key="textMatchingCondition" refId="6581" clsId="TextMatchingCondition">
                                  <ref key="op" refId="25"/>
                                  <s key="val"/>
                                </be>
                                <ref key="change" refId="26"/>
                                <ref key="dataType" refId="27"/>
                                <b key="prevailingDataType">N</b>
                                <ref key="editability" refId="28"/>
                                <s key="originalID">61</s>
                                <b key="signChange">N</b>
                                <b key="nativeSignChange">N</b>
                                <l key="nav" refId="6582" ln="0" eid="ScenarioModifierValue"/>
                                <i key="sco">0</i>
                                <b key="applyFiltersForForcedScenarioPeriodoMap">N</b>
                                <b key="lineSplit">N</b>
                                <b key="addRCRow">N</b>
                                <b key="complementary">N</b>
                                <ref key="periodicCalculation" refId="53"/>
                                <b key="breakLevelSubtotal">N</b>
                                <b key="alreadyDrilled">N</b>
                                <m key="nodeTypes" refId="6583" keid="SYS_STR" veid="EFReportingNodeType">
                                  <key>
                                    <s>564F435F413031-45-33303630363134303032---</s>
                                  </key>
                                  <val>
                                    <ref refId="55"/>
                                  </val>
                                </m>
                                <b key="multiSelection">N</b>
                              </be>
                              <cust key="id" clsId="FilterOid">61</cust>
                              <s key="cod"/>
                              <s key="desc"/>
                              <i key="index">23</i>
                              <l key="children" refId="6584" ln="0" eid="Framework.com.tagetik.trees.INode,framework"/>
                              <ref key="parent" refId="6377"/>
                            </be>
                            <be refId="6585" clsId="FilterNode">
                              <l key="dimensionOids" refId="6586" ln="1" eid="DimensionOid">
                                <cust clsId="DimensionOid">564F435F413031-45-33303630363234303032---</cust>
                              </l>
                              <l key="AdHocParamDimensionOids" refId="6587" ln="0" eid="DimensionOid"/>
                              <be key="data" refId="6588" clsId="FilterNodeData">
                                <ref key="filterNode" refId="6585"/>
                                <s key="dim">VOC_A01</s>
                                <i key="segmentLevel">0</i>
                                <ref key="segment" refId="22"/>
                                <b key="placeHolder">N</b>
                                <ref key="weight" refId="23"/>
                                <be key="textMatchingCondition" refId="6589" clsId="TextMatchingCondition">
                                  <ref key="op" refId="25"/>
                                  <s key="val"/>
                                </be>
                                <ref key="change" refId="26"/>
                                <ref key="dataType" refId="27"/>
                                <b key="prevailingDataType">N</b>
                                <ref key="editability" refId="28"/>
                                <s key="originalID">62</s>
                                <b key="signChange">N</b>
                                <b key="nativeSignChange">N</b>
                                <l key="nav" refId="6590" ln="0" eid="ScenarioModifierValue"/>
                                <i key="sco">0</i>
                                <b key="applyFiltersForForcedScenarioPeriodoMap">N</b>
                                <b key="lineSplit">N</b>
                                <b key="addRCRow">N</b>
                                <b key="complementary">N</b>
                                <ref key="periodicCalculation" refId="53"/>
                                <b key="breakLevelSubtotal">N</b>
                                <b key="alreadyDrilled">N</b>
                                <m key="nodeTypes" refId="6591" keid="SYS_STR" veid="EFReportingNodeType">
                                  <key>
                                    <s>564F435F413031-45-33303630363234303032---</s>
                                  </key>
                                  <val>
                                    <ref refId="55"/>
                                  </val>
                                </m>
                                <b key="multiSelection">N</b>
                              </be>
                              <cust key="id" clsId="FilterOid">62</cust>
                              <s key="cod"/>
                              <s key="desc"/>
                              <i key="index">24</i>
                              <l key="children" refId="6592" ln="0" eid="Framework.com.tagetik.trees.INode,framework"/>
                              <ref key="parent" refId="6377"/>
                            </be>
                            <be refId="6593" clsId="FilterNode">
                              <l key="dimensionOids" refId="6594" ln="0" eid="DimensionOid"/>
                              <l key="AdHocParamDimensionOids" refId="6595" ln="0" eid="DimensionOid"/>
                              <be key="data" refId="6596" clsId="FilterNodeData">
                                <ref key="filterNode" refId="6593"/>
                                <s key="dim">VOC_A01</s>
                                <i key="segmentLevel">0</i>
                                <ref key="segment" refId="22"/>
                                <be key="reportingFormula" refId="6597" clsId="ReportingFormula">
                                  <b key="serverFormula">N</b>
                                  <b key="formulaRule">S</b>
                                  <s key="formula">Sum({48}:{62})</s>
                                </be>
                                <be key="dictionaryHeader" refId="6598" clsId="MultiDesc">
                                  <a key="desc" refId="6599" ln="4" eid="SYS_STR">
                                    <s>FV Adjustment Deriv. Other operating Income</s>
                                    <s>FV Adjustment Deriv. Other operating Income</s>
                                    <nl/>
                                    <nl/>
                                  </a>
                                </be>
                                <b key="placeHolder">S</b>
                                <ref key="weight" refId="23"/>
                                <be key="textMatchingCondition" refId="6600" clsId="TextMatchingCondition">
                                  <ref key="op" refId="25"/>
                                  <s key="val"/>
                                </be>
                                <ref key="change" refId="26"/>
                                <ref key="dataType" refId="27"/>
                                <b key="prevailingDataType">N</b>
                                <ref key="editability" refId="28"/>
                                <s key="originalID">54</s>
                                <b key="signChange">N</b>
                                <b key="nativeSignChange">N</b>
                                <l key="nav" refId="6601" ln="0" eid="ScenarioModifierValue"/>
                                <i key="sco">0</i>
                                <b key="applyFiltersForForcedScenarioPeriodoMap">N</b>
                                <b key="lineSplit">N</b>
                                <b key="addRCRow">N</b>
                                <b key="complementary">N</b>
                                <ref key="periodicCalculation" refId="29"/>
                                <b key="breakLevelSubtotal">N</b>
                                <b key="alreadyDrilled">N</b>
                                <m key="nodeTypes" refId="6602" keid="SYS_STR" veid="EFReportingNodeType">
                                  <key>
                                    <s>53</s>
                                  </key>
                                  <val>
                                    <ref refId="55"/>
                                  </val>
                                </m>
                                <b key="multiSelection">N</b>
                              </be>
                              <cust key="id" clsId="FilterOid">54</cust>
                              <s key="cod"/>
                              <s key="desc"/>
                              <i key="index">25</i>
                              <l key="children" refId="6603" ln="0" eid="Framework.com.tagetik.trees.INode,framework"/>
                              <ref key="parent" refId="6377"/>
                            </be>
                            <be refId="6604" clsId="FilterNode">
                              <l key="dimensionOids" refId="6605" ln="1" eid="DimensionOid">
                                <cust clsId="DimensionOid">564F435F413031-45-33303630313130303032---</cust>
                              </l>
                              <l key="AdHocParamDimensionOids" refId="6606" ln="0" eid="DimensionOid"/>
                              <be key="data" refId="6607" clsId="FilterNodeData">
                                <ref key="filterNode" refId="6604"/>
                                <s key="dim">VOC_A01</s>
                                <i key="segmentLevel">0</i>
                                <ref key="segment" refId="22"/>
                                <b key="placeHolder">N</b>
                                <ref key="weight" refId="23"/>
                                <be key="textMatchingCondition" refId="6608" clsId="TextMatchingCondition">
                                  <ref key="op" refId="25"/>
                                  <s key="val"/>
                                </be>
                                <ref key="change" refId="26"/>
                                <ref key="dataType" refId="27"/>
                                <b key="prevailingDataType">N</b>
                                <ref key="editability" refId="28"/>
                                <s key="originalID">55</s>
                                <b key="signChange">N</b>
                                <b key="nativeSignChange">N</b>
                                <l key="nav" refId="6609" ln="0" eid="ScenarioModifierValue"/>
                                <i key="sco">0</i>
                                <b key="applyFiltersForForcedScenarioPeriodoMap">N</b>
                                <b key="lineSplit">N</b>
                                <b key="addRCRow">N</b>
                                <b key="complementary">N</b>
                                <ref key="periodicCalculation" refId="53"/>
                                <b key="breakLevelSubtotal">N</b>
                                <b key="alreadyDrilled">N</b>
                                <m key="nodeTypes" refId="6610"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55</cust>
                              <s key="cod"/>
                              <s key="desc"/>
                              <i key="index">26</i>
                              <l key="children" refId="6611" ln="0" eid="Framework.com.tagetik.trees.INode,framework"/>
                              <ref key="parent" refId="6377"/>
                            </be>
                            <be refId="6612" clsId="FilterNode">
                              <l key="dimensionOids" refId="6613" ln="1" eid="DimensionOid">
                                <cust clsId="DimensionOid">564F435F413031-45-33303630313230303032---</cust>
                              </l>
                              <l key="AdHocParamDimensionOids" refId="6614" ln="0" eid="DimensionOid"/>
                              <be key="data" refId="6615" clsId="FilterNodeData">
                                <ref key="filterNode" refId="6612"/>
                                <s key="dim">VOC_A01</s>
                                <i key="segmentLevel">0</i>
                                <ref key="segment" refId="22"/>
                                <b key="placeHolder">N</b>
                                <ref key="weight" refId="23"/>
                                <be key="textMatchingCondition" refId="6616" clsId="TextMatchingCondition">
                                  <ref key="op" refId="25"/>
                                  <s key="val"/>
                                </be>
                                <ref key="change" refId="26"/>
                                <ref key="dataType" refId="27"/>
                                <b key="prevailingDataType">N</b>
                                <ref key="editability" refId="28"/>
                                <s key="originalID">56</s>
                                <b key="signChange">N</b>
                                <b key="nativeSignChange">N</b>
                                <l key="nav" refId="6617" ln="0" eid="ScenarioModifierValue"/>
                                <i key="sco">0</i>
                                <b key="applyFiltersForForcedScenarioPeriodoMap">N</b>
                                <b key="lineSplit">N</b>
                                <b key="addRCRow">N</b>
                                <b key="complementary">N</b>
                                <ref key="periodicCalculation" refId="53"/>
                                <b key="breakLevelSubtotal">N</b>
                                <b key="alreadyDrilled">N</b>
                                <m key="nodeTypes" refId="6618"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56</cust>
                              <s key="cod"/>
                              <s key="desc"/>
                              <i key="index">27</i>
                              <l key="children" refId="6619" ln="0" eid="Framework.com.tagetik.trees.INode,framework"/>
                              <ref key="parent" refId="6377"/>
                            </be>
                            <be refId="6620" clsId="FilterNode">
                              <l key="dimensionOids" refId="6621" ln="1" eid="DimensionOid">
                                <cust clsId="DimensionOid">564F435F413031-45-33303630313330303032---</cust>
                              </l>
                              <l key="AdHocParamDimensionOids" refId="6622" ln="0" eid="DimensionOid"/>
                              <be key="data" refId="6623" clsId="FilterNodeData">
                                <ref key="filterNode" refId="6620"/>
                                <s key="dim">VOC_A01</s>
                                <i key="segmentLevel">0</i>
                                <ref key="segment" refId="22"/>
                                <b key="placeHolder">N</b>
                                <ref key="weight" refId="23"/>
                                <be key="textMatchingCondition" refId="6624" clsId="TextMatchingCondition">
                                  <ref key="op" refId="25"/>
                                  <s key="val"/>
                                </be>
                                <ref key="change" refId="26"/>
                                <ref key="dataType" refId="27"/>
                                <b key="prevailingDataType">N</b>
                                <ref key="editability" refId="28"/>
                                <s key="originalID">57</s>
                                <b key="signChange">N</b>
                                <b key="nativeSignChange">N</b>
                                <l key="nav" refId="6625" ln="0" eid="ScenarioModifierValue"/>
                                <i key="sco">0</i>
                                <b key="applyFiltersForForcedScenarioPeriodoMap">N</b>
                                <b key="lineSplit">N</b>
                                <b key="addRCRow">N</b>
                                <b key="complementary">N</b>
                                <ref key="periodicCalculation" refId="53"/>
                                <b key="breakLevelSubtotal">N</b>
                                <b key="alreadyDrilled">N</b>
                                <m key="nodeTypes" refId="6626"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57</cust>
                              <s key="cod"/>
                              <s key="desc"/>
                              <i key="index">28</i>
                              <l key="children" refId="6627" ln="0" eid="Framework.com.tagetik.trees.INode,framework"/>
                              <ref key="parent" refId="6377"/>
                            </be>
                            <be refId="6628" clsId="FilterNode">
                              <l key="dimensionOids" refId="6629" ln="1" eid="DimensionOid">
                                <cust clsId="DimensionOid">564F435F413031-45-33303630313430303032---</cust>
                              </l>
                              <l key="AdHocParamDimensionOids" refId="6630" ln="0" eid="DimensionOid"/>
                              <be key="data" refId="6631" clsId="FilterNodeData">
                                <ref key="filterNode" refId="6628"/>
                                <s key="dim">VOC_A01</s>
                                <i key="segmentLevel">0</i>
                                <ref key="segment" refId="22"/>
                                <b key="placeHolder">N</b>
                                <ref key="weight" refId="23"/>
                                <be key="textMatchingCondition" refId="6632" clsId="TextMatchingCondition">
                                  <ref key="op" refId="25"/>
                                  <s key="val"/>
                                </be>
                                <ref key="change" refId="26"/>
                                <ref key="dataType" refId="27"/>
                                <b key="prevailingDataType">N</b>
                                <ref key="editability" refId="28"/>
                                <s key="originalID">58</s>
                                <b key="signChange">N</b>
                                <b key="nativeSignChange">N</b>
                                <l key="nav" refId="6633" ln="0" eid="ScenarioModifierValue"/>
                                <i key="sco">0</i>
                                <b key="applyFiltersForForcedScenarioPeriodoMap">N</b>
                                <b key="lineSplit">N</b>
                                <b key="addRCRow">N</b>
                                <b key="complementary">N</b>
                                <ref key="periodicCalculation" refId="53"/>
                                <b key="breakLevelSubtotal">N</b>
                                <b key="alreadyDrilled">N</b>
                                <m key="nodeTypes" refId="6634"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58</cust>
                              <s key="cod"/>
                              <s key="desc"/>
                              <i key="index">29</i>
                              <l key="children" refId="6635" ln="0" eid="Framework.com.tagetik.trees.INode,framework"/>
                              <ref key="parent" refId="6377"/>
                            </be>
                            <be refId="6636" clsId="FilterNode">
                              <l key="dimensionOids" refId="6637" ln="1" eid="DimensionOid">
                                <cust clsId="DimensionOid">564F435F413031-45-33303630313530303032---</cust>
                              </l>
                              <l key="AdHocParamDimensionOids" refId="6638" ln="0" eid="DimensionOid"/>
                              <be key="data" refId="6639" clsId="FilterNodeData">
                                <ref key="filterNode" refId="6636"/>
                                <s key="dim">VOC_A01</s>
                                <i key="segmentLevel">0</i>
                                <ref key="segment" refId="22"/>
                                <b key="placeHolder">N</b>
                                <ref key="weight" refId="23"/>
                                <be key="textMatchingCondition" refId="6640" clsId="TextMatchingCondition">
                                  <ref key="op" refId="25"/>
                                  <s key="val"/>
                                </be>
                                <ref key="change" refId="26"/>
                                <ref key="dataType" refId="27"/>
                                <b key="prevailingDataType">N</b>
                                <ref key="editability" refId="28"/>
                                <s key="originalID">59</s>
                                <b key="signChange">N</b>
                                <b key="nativeSignChange">N</b>
                                <l key="nav" refId="6641" ln="0" eid="ScenarioModifierValue"/>
                                <i key="sco">0</i>
                                <b key="applyFiltersForForcedScenarioPeriodoMap">N</b>
                                <b key="lineSplit">N</b>
                                <b key="addRCRow">N</b>
                                <b key="complementary">N</b>
                                <ref key="periodicCalculation" refId="53"/>
                                <b key="breakLevelSubtotal">N</b>
                                <b key="alreadyDrilled">N</b>
                                <m key="nodeTypes" refId="6642"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59</cust>
                              <s key="cod"/>
                              <s key="desc"/>
                              <i key="index">30</i>
                              <l key="children" refId="6643" ln="0" eid="Framework.com.tagetik.trees.INode,framework"/>
                              <ref key="parent" refId="6377"/>
                            </be>
                            <be refId="6644" clsId="FilterNode">
                              <l key="dimensionOids" refId="6645" ln="0" eid="DimensionOid"/>
                              <l key="AdHocParamDimensionOids" refId="6646" ln="0" eid="DimensionOid"/>
                              <be key="data" refId="6647" clsId="FilterNodeData">
                                <ref key="filterNode" refId="6644"/>
                                <s key="dim">VOC_A01</s>
                                <i key="segmentLevel">0</i>
                                <ref key="segment" refId="22"/>
                                <be key="reportingFormula" refId="6648" clsId="ReportingFormula">
                                  <b key="serverFormula">N</b>
                                  <b key="formulaRule">S</b>
                                  <s key="formula">Sum({55}:{59})</s>
                                </be>
                                <be key="dictionaryHeader" refId="6649" clsId="MultiDesc">
                                  <a key="desc" refId="6650" ln="4" eid="SYS_STR">
                                    <s>Impairment charges/reversals Other operating Income</s>
                                    <s>Impairment charges/reversals Other operating Income</s>
                                    <nl/>
                                    <nl/>
                                  </a>
                                </be>
                                <b key="placeHolder">S</b>
                                <ref key="weight" refId="23"/>
                                <be key="textMatchingCondition" refId="6651" clsId="TextMatchingCondition">
                                  <ref key="op" refId="25"/>
                                  <s key="val"/>
                                </be>
                                <ref key="change" refId="26"/>
                                <ref key="dataType" refId="27"/>
                                <b key="prevailingDataType">N</b>
                                <ref key="editability" refId="28"/>
                                <s key="originalID">60</s>
                                <b key="signChange">N</b>
                                <b key="nativeSignChange">N</b>
                                <l key="nav" refId="6652" ln="0" eid="ScenarioModifierValue"/>
                                <i key="sco">0</i>
                                <b key="applyFiltersForForcedScenarioPeriodoMap">N</b>
                                <b key="lineSplit">N</b>
                                <b key="addRCRow">N</b>
                                <b key="complementary">N</b>
                                <ref key="periodicCalculation" refId="29"/>
                                <b key="breakLevelSubtotal">N</b>
                                <b key="alreadyDrilled">N</b>
                                <m key="nodeTypes" refId="6653" keid="SYS_STR" veid="EFReportingNodeType">
                                  <key>
                                    <s>59</s>
                                  </key>
                                  <val>
                                    <ref refId="55"/>
                                  </val>
                                </m>
                                <b key="multiSelection">N</b>
                              </be>
                              <cust key="id" clsId="FilterOid">60</cust>
                              <s key="cod"/>
                              <s key="desc"/>
                              <i key="index">31</i>
                              <l key="children" refId="6654" ln="0" eid="Framework.com.tagetik.trees.INode,framework"/>
                              <ref key="parent" refId="6377"/>
                            </be>
                            <be refId="6655" clsId="FilterNode">
                              <l key="dimensionOids" refId="6656" ln="1" eid="DimensionOid">
                                <cust clsId="DimensionOid">564F435F413031-45-33303630343036303032---</cust>
                              </l>
                              <l key="AdHocParamDimensionOids" refId="6657" ln="0" eid="DimensionOid"/>
                              <be key="data" refId="6658" clsId="FilterNodeData">
                                <ref key="filterNode" refId="6655"/>
                                <s key="dim">VOC_A01</s>
                                <i key="segmentLevel">0</i>
                                <ref key="segment" refId="22"/>
                                <b key="placeHolder">N</b>
                                <ref key="weight" refId="23"/>
                                <be key="textMatchingCondition" refId="6659" clsId="TextMatchingCondition">
                                  <ref key="op" refId="25"/>
                                  <s key="val"/>
                                </be>
                                <ref key="change" refId="26"/>
                                <ref key="dataType" refId="27"/>
                                <b key="prevailingDataType">N</b>
                                <ref key="editability" refId="28"/>
                                <s key="originalID">46</s>
                                <b key="signChange">N</b>
                                <b key="nativeSignChange">N</b>
                                <l key="nav" refId="6660" ln="0" eid="ScenarioModifierValue"/>
                                <i key="sco">0</i>
                                <b key="applyFiltersForForcedScenarioPeriodoMap">N</b>
                                <b key="lineSplit">N</b>
                                <b key="addRCRow">N</b>
                                <b key="complementary">N</b>
                                <ref key="periodicCalculation" refId="53"/>
                                <b key="breakLevelSubtotal">N</b>
                                <b key="alreadyDrilled">N</b>
                                <m key="nodeTypes" refId="6661" keid="SYS_STR" veid="EFReportingNodeType">
                                  <key>
                                    <s>564F435F413031-45-33303630343034303032---</s>
                                  </key>
                                  <val>
                                    <ref refId="55"/>
                                  </val>
                                  <key>
                                    <s>564F435F413031-45-33303630343036303032---</s>
                                  </key>
                                  <val>
                                    <ref refId="55"/>
                                  </val>
                                </m>
                                <b key="multiSelection">N</b>
                              </be>
                              <cust key="id" clsId="FilterOid">46</cust>
                              <s key="cod"/>
                              <s key="desc"/>
                              <i key="index">32</i>
                              <l key="children" refId="6662" ln="0" eid="Framework.com.tagetik.trees.INode,framework"/>
                              <ref key="parent" refId="6377"/>
                            </be>
                            <be refId="6663" clsId="FilterNode">
                              <l key="dimensionOids" refId="6664" ln="1" eid="DimensionOid">
                                <cust clsId="DimensionOid">564F435F413031-45-33303630343034303032---</cust>
                              </l>
                              <l key="AdHocParamDimensionOids" refId="6665" ln="0" eid="DimensionOid"/>
                              <be key="data" refId="6666" clsId="FilterNodeData">
                                <ref key="filterNode" refId="6663"/>
                                <s key="dim">VOC_A01</s>
                                <i key="segmentLevel">0</i>
                                <ref key="segment" refId="22"/>
                                <b key="placeHolder">N</b>
                                <ref key="weight" refId="23"/>
                                <be key="textMatchingCondition" refId="6667" clsId="TextMatchingCondition">
                                  <ref key="op" refId="25"/>
                                  <s key="val"/>
                                </be>
                                <ref key="change" refId="26"/>
                                <ref key="dataType" refId="27"/>
                                <b key="prevailingDataType">N</b>
                                <ref key="editability" refId="28"/>
                                <s key="originalID">47</s>
                                <b key="signChange">N</b>
                                <b key="nativeSignChange">N</b>
                                <l key="nav" refId="6668" ln="0" eid="ScenarioModifierValue"/>
                                <i key="sco">0</i>
                                <b key="applyFiltersForForcedScenarioPeriodoMap">N</b>
                                <b key="lineSplit">N</b>
                                <b key="addRCRow">N</b>
                                <b key="complementary">N</b>
                                <ref key="periodicCalculation" refId="53"/>
                                <b key="breakLevelSubtotal">N</b>
                                <b key="alreadyDrilled">N</b>
                                <m key="nodeTypes" refId="6669" keid="SYS_STR" veid="EFReportingNodeType">
                                  <key>
                                    <s>564F435F413031-45-33303630343034303032---</s>
                                  </key>
                                  <val>
                                    <ref refId="55"/>
                                  </val>
                                  <key>
                                    <s>564F435F413031-45-33303630343036303032---</s>
                                  </key>
                                  <val>
                                    <ref refId="55"/>
                                  </val>
                                </m>
                                <b key="multiSelection">N</b>
                              </be>
                              <cust key="id" clsId="FilterOid">47</cust>
                              <s key="cod"/>
                              <s key="desc"/>
                              <i key="index">33</i>
                              <l key="children" refId="6670" ln="0" eid="Framework.com.tagetik.trees.INode,framework"/>
                              <ref key="parent" refId="6377"/>
                            </be>
                            <be refId="6671" clsId="FilterNode">
                              <l key="dimensionOids" refId="6672" ln="1" eid="DimensionOid">
                                <cust clsId="DimensionOid">564F435F413031-45-33303630323130303032---</cust>
                              </l>
                              <l key="AdHocParamDimensionOids" refId="6673" ln="0" eid="DimensionOid"/>
                              <be key="data" refId="6674" clsId="FilterNodeData">
                                <ref key="filterNode" refId="6671"/>
                                <s key="dim">VOC_A01</s>
                                <i key="segmentLevel">0</i>
                                <ref key="segment" refId="22"/>
                                <b key="placeHolder">N</b>
                                <ref key="weight" refId="23"/>
                                <be key="textMatchingCondition" refId="6675" clsId="TextMatchingCondition">
                                  <ref key="op" refId="25"/>
                                  <s key="val"/>
                                </be>
                                <ref key="change" refId="26"/>
                                <ref key="dataType" refId="27"/>
                                <b key="prevailingDataType">N</b>
                                <ref key="editability" refId="28"/>
                                <s key="originalID">63</s>
                                <b key="signChange">N</b>
                                <b key="nativeSignChange">N</b>
                                <l key="nav" refId="6676" ln="0" eid="ScenarioModifierValue"/>
                                <i key="sco">0</i>
                                <b key="applyFiltersForForcedScenarioPeriodoMap">N</b>
                                <b key="lineSplit">N</b>
                                <b key="addRCRow">N</b>
                                <b key="complementary">N</b>
                                <ref key="periodicCalculation" refId="53"/>
                                <b key="breakLevelSubtotal">N</b>
                                <b key="alreadyDrilled">N</b>
                                <m key="nodeTypes" refId="6677" keid="SYS_STR" veid="EFReportingNodeType">
                                  <key>
                                    <s>564F435F413031-45-33303630323130303032---</s>
                                  </key>
                                  <val>
                                    <ref refId="55"/>
                                  </val>
                                </m>
                                <b key="multiSelection">N</b>
                              </be>
                              <cust key="id" clsId="FilterOid">63</cust>
                              <s key="cod"/>
                              <s key="desc"/>
                              <i key="index">34</i>
                              <l key="children" refId="6678" ln="0" eid="Framework.com.tagetik.trees.INode,framework"/>
                              <ref key="parent" refId="6377"/>
                            </be>
                            <be refId="6679" clsId="FilterNode">
                              <l key="dimensionOids" refId="6680" ln="1" eid="DimensionOid">
                                <cust clsId="DimensionOid">564F435F413031-45-33303639313830303032---</cust>
                              </l>
                              <l key="AdHocParamDimensionOids" refId="6681" ln="0" eid="DimensionOid"/>
                              <be key="data" refId="6682" clsId="FilterNodeData">
                                <ref key="filterNode" refId="6679"/>
                                <s key="dim">VOC_A01</s>
                                <i key="segmentLevel">0</i>
                                <ref key="segment" refId="22"/>
                                <b key="placeHolder">N</b>
                                <ref key="weight" refId="23"/>
                                <be key="textMatchingCondition" refId="6683" clsId="TextMatchingCondition">
                                  <ref key="op" refId="25"/>
                                  <s key="val"/>
                                </be>
                                <ref key="change" refId="26"/>
                                <ref key="dataType" refId="27"/>
                                <b key="prevailingDataType">N</b>
                                <ref key="editability" refId="28"/>
                                <s key="originalID">64</s>
                                <b key="signChange">N</b>
                                <b key="nativeSignChange">N</b>
                                <l key="nav" refId="6684" ln="0" eid="ScenarioModifierValue"/>
                                <i key="sco">0</i>
                                <b key="applyFiltersForForcedScenarioPeriodoMap">N</b>
                                <b key="lineSplit">N</b>
                                <b key="addRCRow">N</b>
                                <b key="complementary">N</b>
                                <ref key="periodicCalculation" refId="53"/>
                                <b key="breakLevelSubtotal">N</b>
                                <b key="alreadyDrilled">N</b>
                                <m key="nodeTypes" refId="6685" keid="SYS_STR" veid="EFReportingNodeType">
                                  <key>
                                    <s>564F435F413031-45-33303639313830303032---</s>
                                  </key>
                                  <val>
                                    <ref refId="55"/>
                                  </val>
                                </m>
                                <b key="multiSelection">N</b>
                              </be>
                              <cust key="id" clsId="FilterOid">64</cust>
                              <s key="cod"/>
                              <s key="desc"/>
                              <i key="index">35</i>
                              <l key="children" refId="6686" ln="0" eid="Framework.com.tagetik.trees.INode,framework"/>
                              <ref key="parent" refId="6377"/>
                            </be>
                            <be refId="6687" clsId="FilterNode">
                              <l key="dimensionOids" refId="6688" ln="0" eid="DimensionOid"/>
                              <l key="AdHocParamDimensionOids" refId="6689" ln="0" eid="DimensionOid"/>
                              <be key="data" refId="6690" clsId="FilterNodeData">
                                <ref key="filterNode" refId="6687"/>
                                <s key="dim">VOC_A01</s>
                                <i key="segmentLevel">0</i>
                                <ref key="segment" refId="22"/>
                                <be key="reportingFormula" refId="6691" clsId="ReportingFormula">
                                  <b key="serverFormula">N</b>
                                  <b key="formulaRule">S</b>
                                  <s key="formula">Sum({46}:{64})</s>
                                </be>
                                <be key="dictionaryHeader" refId="6692" clsId="MultiDesc">
                                  <a key="desc" refId="6693" ln="4" eid="SYS_STR">
                                    <s>Other other operating Income</s>
                                    <s>Other other operating Income</s>
                                    <nl/>
                                    <nl/>
                                  </a>
                                </be>
                                <b key="placeHolder">S</b>
                                <ref key="weight" refId="23"/>
                                <be key="textMatchingCondition" refId="6694" clsId="TextMatchingCondition">
                                  <ref key="op" refId="25"/>
                                  <s key="val"/>
                                </be>
                                <ref key="change" refId="26"/>
                                <ref key="dataType" refId="27"/>
                                <b key="prevailingDataType">N</b>
                                <ref key="editability" refId="28"/>
                                <s key="originalID">65</s>
                                <b key="signChange">N</b>
                                <b key="nativeSignChange">N</b>
                                <l key="nav" refId="6695" ln="0" eid="ScenarioModifierValue"/>
                                <i key="sco">0</i>
                                <b key="applyFiltersForForcedScenarioPeriodoMap">N</b>
                                <b key="lineSplit">N</b>
                                <b key="addRCRow">N</b>
                                <b key="complementary">N</b>
                                <ref key="periodicCalculation" refId="29"/>
                                <b key="breakLevelSubtotal">N</b>
                                <b key="alreadyDrilled">N</b>
                                <m key="nodeTypes" refId="6696" keid="SYS_STR" veid="EFReportingNodeType">
                                  <key>
                                    <s>64</s>
                                  </key>
                                  <val>
                                    <ref refId="55"/>
                                  </val>
                                </m>
                                <b key="multiSelection">N</b>
                              </be>
                              <cust key="id" clsId="FilterOid">65</cust>
                              <s key="cod"/>
                              <s key="desc"/>
                              <i key="index">36</i>
                              <l key="children" refId="6697" ln="0" eid="Framework.com.tagetik.trees.INode,framework"/>
                              <ref key="parent" refId="6377"/>
                            </be>
                            <be refId="6698" clsId="FilterNode">
                              <l key="dimensionOids" refId="6699" ln="0" eid="DimensionOid"/>
                              <l key="AdHocParamDimensionOids" refId="6700" ln="0" eid="DimensionOid"/>
                              <be key="data" refId="6701" clsId="FilterNodeData">
                                <ref key="filterNode" refId="6698"/>
                                <s key="dim">VOC_A01</s>
                                <i key="segmentLevel">0</i>
                                <ref key="segment" refId="22"/>
                                <b key="placeHolder">S</b>
                                <ref key="weight" refId="23"/>
                                <be key="textMatchingCondition" refId="6702" clsId="TextMatchingCondition">
                                  <ref key="op" refId="25"/>
                                  <s key="val"/>
                                </be>
                                <ref key="change" refId="26"/>
                                <ref key="dataType" refId="27"/>
                                <b key="prevailingDataType">N</b>
                                <ref key="editability" refId="28"/>
                                <s key="originalID">70</s>
                                <b key="signChange">N</b>
                                <b key="nativeSignChange">N</b>
                                <l key="nav" refId="6703" ln="0" eid="ScenarioModifierValue"/>
                                <i key="sco">0</i>
                                <b key="applyFiltersForForcedScenarioPeriodoMap">N</b>
                                <b key="lineSplit">N</b>
                                <b key="addRCRow">N</b>
                                <b key="complementary">N</b>
                                <ref key="periodicCalculation" refId="29"/>
                                <b key="breakLevelSubtotal">N</b>
                                <b key="alreadyDrilled">N</b>
                                <m key="nodeTypes" refId="6704" keid="SYS_STR" veid="EFReportingNodeType">
                                  <key>
                                    <s>65</s>
                                  </key>
                                  <val>
                                    <ref refId="55"/>
                                  </val>
                                </m>
                                <b key="multiSelection">N</b>
                              </be>
                              <cust key="id" clsId="FilterOid">70</cust>
                              <s key="cod"/>
                              <s key="desc"/>
                              <i key="index">37</i>
                              <l key="children" refId="6705" ln="0" eid="Framework.com.tagetik.trees.INode,framework"/>
                              <ref key="parent" refId="6377"/>
                            </be>
                            <be refId="6706" clsId="FilterNode">
                              <l key="dimensionOids" refId="6707" ln="0" eid="DimensionOid"/>
                              <l key="AdHocParamDimensionOids" refId="6708" ln="0" eid="DimensionOid"/>
                              <be key="data" refId="6709" clsId="FilterNodeData">
                                <ref key="filterNode" refId="6706"/>
                                <s key="dim">VOC_A01</s>
                                <i key="segmentLevel">0</i>
                                <ref key="segment" refId="22"/>
                                <be key="dictionaryHeader" refId="6710" clsId="MultiDesc">
                                  <a key="desc" refId="6711" ln="4" eid="SYS_STR">
                                    <s>COST OF MATERIALS</s>
                                    <s>COST OF MATERIALS</s>
                                    <nl/>
                                    <nl/>
                                  </a>
                                </be>
                                <b key="placeHolder">S</b>
                                <ref key="weight" refId="23"/>
                                <be key="textMatchingCondition" refId="6712" clsId="TextMatchingCondition">
                                  <ref key="op" refId="25"/>
                                  <s key="val"/>
                                </be>
                                <ref key="change" refId="26"/>
                                <ref key="dataType" refId="27"/>
                                <b key="prevailingDataType">N</b>
                                <ref key="editability" refId="28"/>
                                <s key="originalID">68</s>
                                <b key="signChange">N</b>
                                <b key="nativeSignChange">N</b>
                                <l key="nav" refId="6713" ln="0" eid="ScenarioModifierValue"/>
                                <i key="sco">0</i>
                                <b key="applyFiltersForForcedScenarioPeriodoMap">N</b>
                                <b key="lineSplit">N</b>
                                <b key="addRCRow">N</b>
                                <b key="complementary">N</b>
                                <ref key="periodicCalculation" refId="29"/>
                                <b key="breakLevelSubtotal">N</b>
                                <b key="alreadyDrilled">N</b>
                                <m key="nodeTypes" refId="6714" keid="SYS_STR" veid="EFReportingNodeType">
                                  <key>
                                    <s>65</s>
                                  </key>
                                  <val>
                                    <ref refId="55"/>
                                  </val>
                                </m>
                                <b key="multiSelection">N</b>
                              </be>
                              <cust key="id" clsId="FilterOid">68</cust>
                              <s key="cod"/>
                              <s key="desc"/>
                              <i key="index">38</i>
                              <l key="children" refId="6715" ln="0" eid="Framework.com.tagetik.trees.INode,framework"/>
                              <ref key="parent" refId="6377"/>
                            </be>
                            <be refId="6716" clsId="FilterNode">
                              <l key="dimensionOids" refId="6717" ln="1" eid="DimensionOid">
                                <cust clsId="DimensionOid">564F435F413031-45-33303331323130303032---</cust>
                              </l>
                              <l key="AdHocParamDimensionOids" refId="6718" ln="0" eid="DimensionOid"/>
                              <be key="data" refId="6719" clsId="FilterNodeData">
                                <ref key="filterNode" refId="6716"/>
                                <s key="dim">VOC_A01</s>
                                <i key="segmentLevel">0</i>
                                <ref key="segment" refId="22"/>
                                <b key="placeHolder">N</b>
                                <ref key="weight" refId="23"/>
                                <be key="textMatchingCondition" refId="6720" clsId="TextMatchingCondition">
                                  <ref key="op" refId="25"/>
                                  <s key="val"/>
                                </be>
                                <ref key="change" refId="26"/>
                                <ref key="dataType" refId="27"/>
                                <b key="prevailingDataType">N</b>
                                <ref key="editability" refId="28"/>
                                <s key="originalID">75</s>
                                <b key="signChange">N</b>
                                <b key="nativeSignChange">N</b>
                                <l key="nav" refId="6721" ln="0" eid="ScenarioModifierValue"/>
                                <i key="sco">0</i>
                                <b key="applyFiltersForForcedScenarioPeriodoMap">N</b>
                                <b key="lineSplit">N</b>
                                <b key="addRCRow">N</b>
                                <b key="complementary">N</b>
                                <ref key="periodicCalculation" refId="53"/>
                                <b key="breakLevelSubtotal">N</b>
                                <b key="alreadyDrilled">N</b>
                                <m key="nodeTypes" refId="6722"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75</cust>
                              <s key="cod"/>
                              <s key="desc"/>
                              <i key="index">39</i>
                              <l key="children" refId="6723" ln="0" eid="Framework.com.tagetik.trees.INode,framework"/>
                              <ref key="parent" refId="6377"/>
                            </be>
                            <be refId="6724" clsId="FilterNode">
                              <l key="dimensionOids" refId="6725" ln="1" eid="DimensionOid">
                                <cust clsId="DimensionOid">564F435F413031-45-33303331323230303032---</cust>
                              </l>
                              <l key="AdHocParamDimensionOids" refId="6726" ln="0" eid="DimensionOid"/>
                              <be key="data" refId="6727" clsId="FilterNodeData">
                                <ref key="filterNode" refId="6724"/>
                                <s key="dim">VOC_A01</s>
                                <i key="segmentLevel">0</i>
                                <ref key="segment" refId="22"/>
                                <b key="placeHolder">N</b>
                                <ref key="weight" refId="23"/>
                                <be key="textMatchingCondition" refId="6728" clsId="TextMatchingCondition">
                                  <ref key="op" refId="25"/>
                                  <s key="val"/>
                                </be>
                                <ref key="change" refId="26"/>
                                <ref key="dataType" refId="27"/>
                                <b key="prevailingDataType">N</b>
                                <ref key="editability" refId="28"/>
                                <s key="originalID">76</s>
                                <b key="signChange">N</b>
                                <b key="nativeSignChange">N</b>
                                <l key="nav" refId="6729" ln="0" eid="ScenarioModifierValue"/>
                                <i key="sco">0</i>
                                <b key="applyFiltersForForcedScenarioPeriodoMap">N</b>
                                <b key="lineSplit">N</b>
                                <b key="addRCRow">N</b>
                                <b key="complementary">N</b>
                                <ref key="periodicCalculation" refId="53"/>
                                <b key="breakLevelSubtotal">N</b>
                                <b key="alreadyDrilled">N</b>
                                <m key="nodeTypes" refId="6730"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76</cust>
                              <s key="cod"/>
                              <s key="desc"/>
                              <i key="index">40</i>
                              <l key="children" refId="6731" ln="0" eid="Framework.com.tagetik.trees.INode,framework"/>
                              <ref key="parent" refId="6377"/>
                            </be>
                            <be refId="6732" clsId="FilterNode">
                              <l key="dimensionOids" refId="6733" ln="1" eid="DimensionOid">
                                <cust clsId="DimensionOid">564F435F413031-45-33303331323530303032---</cust>
                              </l>
                              <l key="AdHocParamDimensionOids" refId="6734" ln="0" eid="DimensionOid"/>
                              <be key="data" refId="6735" clsId="FilterNodeData">
                                <ref key="filterNode" refId="6732"/>
                                <s key="dim">VOC_A01</s>
                                <i key="segmentLevel">0</i>
                                <ref key="segment" refId="22"/>
                                <b key="placeHolder">N</b>
                                <ref key="weight" refId="23"/>
                                <be key="textMatchingCondition" refId="6736" clsId="TextMatchingCondition">
                                  <ref key="op" refId="25"/>
                                  <s key="val"/>
                                </be>
                                <ref key="change" refId="26"/>
                                <ref key="dataType" refId="27"/>
                                <b key="prevailingDataType">N</b>
                                <ref key="editability" refId="28"/>
                                <s key="originalID">78</s>
                                <b key="signChange">N</b>
                                <b key="nativeSignChange">N</b>
                                <l key="nav" refId="6737" ln="0" eid="ScenarioModifierValue"/>
                                <i key="sco">0</i>
                                <b key="applyFiltersForForcedScenarioPeriodoMap">N</b>
                                <b key="lineSplit">N</b>
                                <b key="addRCRow">N</b>
                                <b key="complementary">N</b>
                                <ref key="periodicCalculation" refId="53"/>
                                <b key="breakLevelSubtotal">N</b>
                                <b key="alreadyDrilled">N</b>
                                <m key="nodeTypes" refId="6738"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78</cust>
                              <s key="cod"/>
                              <s key="desc"/>
                              <i key="index">41</i>
                              <l key="children" refId="6739" ln="0" eid="Framework.com.tagetik.trees.INode,framework"/>
                              <ref key="parent" refId="6377"/>
                            </be>
                            <be refId="6740" clsId="FilterNode">
                              <l key="dimensionOids" refId="6741" ln="1" eid="DimensionOid">
                                <cust clsId="DimensionOid">564F435F413031-45-33303331333230303032---</cust>
                              </l>
                              <l key="AdHocParamDimensionOids" refId="6742" ln="0" eid="DimensionOid"/>
                              <be key="data" refId="6743" clsId="FilterNodeData">
                                <ref key="filterNode" refId="6740"/>
                                <s key="dim">VOC_A01</s>
                                <i key="segmentLevel">0</i>
                                <ref key="segment" refId="22"/>
                                <b key="placeHolder">N</b>
                                <ref key="weight" refId="23"/>
                                <be key="textMatchingCondition" refId="6744" clsId="TextMatchingCondition">
                                  <ref key="op" refId="25"/>
                                  <s key="val"/>
                                </be>
                                <ref key="change" refId="26"/>
                                <ref key="dataType" refId="27"/>
                                <b key="prevailingDataType">N</b>
                                <ref key="editability" refId="28"/>
                                <s key="originalID">82</s>
                                <b key="signChange">N</b>
                                <b key="nativeSignChange">N</b>
                                <l key="nav" refId="6745" ln="0" eid="ScenarioModifierValue"/>
                                <i key="sco">0</i>
                                <b key="applyFiltersForForcedScenarioPeriodoMap">N</b>
                                <b key="lineSplit">N</b>
                                <b key="addRCRow">N</b>
                                <b key="complementary">N</b>
                                <ref key="periodicCalculation" refId="53"/>
                                <b key="breakLevelSubtotal">N</b>
                                <b key="alreadyDrilled">N</b>
                                <m key="nodeTypes" refId="6746" keid="SYS_STR" veid="EFReportingNodeType">
                                  <key>
                                    <s>564F435F413031-45-33303331333230303032---</s>
                                  </key>
                                  <val>
                                    <ref refId="55"/>
                                  </val>
                                </m>
                                <b key="multiSelection">N</b>
                              </be>
                              <cust key="id" clsId="FilterOid">82</cust>
                              <s key="cod"/>
                              <s key="desc"/>
                              <i key="index">42</i>
                              <l key="children" refId="6747" ln="0" eid="Framework.com.tagetik.trees.INode,framework"/>
                              <ref key="parent" refId="6377"/>
                            </be>
                            <be refId="6748" clsId="FilterNode">
                              <l key="dimensionOids" refId="6749" ln="1" eid="DimensionOid">
                                <cust clsId="DimensionOid">564F435F413031-45-33303331353030303032---</cust>
                              </l>
                              <l key="AdHocParamDimensionOids" refId="6750" ln="0" eid="DimensionOid"/>
                              <be key="data" refId="6751" clsId="FilterNodeData">
                                <ref key="filterNode" refId="6748"/>
                                <s key="dim">VOC_A01</s>
                                <i key="segmentLevel">0</i>
                                <ref key="segment" refId="22"/>
                                <b key="placeHolder">N</b>
                                <ref key="weight" refId="23"/>
                                <be key="textMatchingCondition" refId="6752" clsId="TextMatchingCondition">
                                  <ref key="op" refId="25"/>
                                  <s key="val"/>
                                </be>
                                <ref key="change" refId="26"/>
                                <ref key="dataType" refId="27"/>
                                <b key="prevailingDataType">N</b>
                                <ref key="editability" refId="28"/>
                                <s key="originalID">84</s>
                                <b key="signChange">N</b>
                                <b key="nativeSignChange">N</b>
                                <l key="nav" refId="6753" ln="0" eid="ScenarioModifierValue"/>
                                <i key="sco">0</i>
                                <b key="applyFiltersForForcedScenarioPeriodoMap">N</b>
                                <b key="lineSplit">N</b>
                                <b key="addRCRow">N</b>
                                <b key="complementary">N</b>
                                <ref key="periodicCalculation" refId="53"/>
                                <b key="breakLevelSubtotal">N</b>
                                <b key="alreadyDrilled">N</b>
                                <m key="nodeTypes" refId="6754"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84</cust>
                              <s key="cod"/>
                              <s key="desc"/>
                              <i key="index">43</i>
                              <l key="children" refId="6755" ln="0" eid="Framework.com.tagetik.trees.INode,framework"/>
                              <ref key="parent" refId="6377"/>
                            </be>
                            <be refId="6756" clsId="FilterNode">
                              <l key="dimensionOids" refId="6757" ln="1" eid="DimensionOid">
                                <cust clsId="DimensionOid">564F435F413031-45-33303331353130303032---</cust>
                              </l>
                              <l key="AdHocParamDimensionOids" refId="6758" ln="0" eid="DimensionOid"/>
                              <be key="data" refId="6759" clsId="FilterNodeData">
                                <ref key="filterNode" refId="6756"/>
                                <s key="dim">VOC_A01</s>
                                <i key="segmentLevel">0</i>
                                <ref key="segment" refId="22"/>
                                <b key="placeHolder">N</b>
                                <ref key="weight" refId="23"/>
                                <be key="textMatchingCondition" refId="6760" clsId="TextMatchingCondition">
                                  <ref key="op" refId="25"/>
                                  <s key="val"/>
                                </be>
                                <ref key="change" refId="26"/>
                                <ref key="dataType" refId="27"/>
                                <b key="prevailingDataType">N</b>
                                <ref key="editability" refId="28"/>
                                <s key="originalID">85</s>
                                <b key="signChange">N</b>
                                <b key="nativeSignChange">N</b>
                                <l key="nav" refId="6761" ln="0" eid="ScenarioModifierValue"/>
                                <i key="sco">0</i>
                                <b key="applyFiltersForForcedScenarioPeriodoMap">N</b>
                                <b key="lineSplit">N</b>
                                <b key="addRCRow">N</b>
                                <b key="complementary">N</b>
                                <ref key="periodicCalculation" refId="53"/>
                                <b key="breakLevelSubtotal">N</b>
                                <b key="alreadyDrilled">N</b>
                                <m key="nodeTypes" refId="6762"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85</cust>
                              <s key="cod"/>
                              <s key="desc"/>
                              <i key="index">44</i>
                              <l key="children" refId="6763" ln="0" eid="Framework.com.tagetik.trees.INode,framework"/>
                              <ref key="parent" refId="6377"/>
                            </be>
                            <be refId="6764" clsId="FilterNode">
                              <l key="dimensionOids" refId="6765" ln="1" eid="DimensionOid">
                                <cust clsId="DimensionOid">564F435F413031-45-33303334303930303032---</cust>
                              </l>
                              <l key="AdHocParamDimensionOids" refId="6766" ln="0" eid="DimensionOid"/>
                              <be key="data" refId="6767" clsId="FilterNodeData">
                                <ref key="filterNode" refId="6764"/>
                                <s key="dim">VOC_A01</s>
                                <i key="segmentLevel">0</i>
                                <ref key="segment" refId="22"/>
                                <b key="placeHolder">N</b>
                                <ref key="weight" refId="23"/>
                                <be key="textMatchingCondition" refId="6768" clsId="TextMatchingCondition">
                                  <ref key="op" refId="25"/>
                                  <s key="val"/>
                                </be>
                                <ref key="change" refId="26"/>
                                <ref key="dataType" refId="27"/>
                                <b key="prevailingDataType">N</b>
                                <ref key="editability" refId="28"/>
                                <s key="originalID">89</s>
                                <b key="signChange">N</b>
                                <b key="nativeSignChange">N</b>
                                <l key="nav" refId="6769" ln="0" eid="ScenarioModifierValue"/>
                                <i key="sco">0</i>
                                <b key="applyFiltersForForcedScenarioPeriodoMap">N</b>
                                <b key="lineSplit">N</b>
                                <b key="addRCRow">N</b>
                                <b key="complementary">N</b>
                                <ref key="periodicCalculation" refId="53"/>
                                <b key="breakLevelSubtotal">N</b>
                                <b key="alreadyDrilled">N</b>
                                <m key="nodeTypes" refId="6770" keid="SYS_STR" veid="EFReportingNodeType">
                                  <key>
                                    <s>564F435F413031-45-33303334303830303032---</s>
                                  </key>
                                  <val>
                                    <ref refId="55"/>
                                  </val>
                                  <key>
                                    <s>564F435F413031-45-33303334303930303032---</s>
                                  </key>
                                  <val>
                                    <ref refId="55"/>
                                  </val>
                                </m>
                                <b key="multiSelection">N</b>
                              </be>
                              <cust key="id" clsId="FilterOid">89</cust>
                              <s key="cod"/>
                              <s key="desc"/>
                              <i key="index">45</i>
                              <l key="children" refId="6771" ln="0" eid="Framework.com.tagetik.trees.INode,framework"/>
                              <ref key="parent" refId="6377"/>
                            </be>
                            <be refId="6772" clsId="FilterNode">
                              <l key="dimensionOids" refId="6773" ln="0" eid="DimensionOid"/>
                              <l key="AdHocParamDimensionOids" refId="6774" ln="0" eid="DimensionOid"/>
                              <be key="data" refId="6775" clsId="FilterNodeData">
                                <ref key="filterNode" refId="6772"/>
                                <s key="dim">VOC_A01</s>
                                <i key="segmentLevel">0</i>
                                <ref key="segment" refId="22"/>
                                <be key="reportingFormula" refId="6776" clsId="ReportingFormula">
                                  <b key="serverFormula">N</b>
                                  <b key="formulaRule">S</b>
                                  <s key="formula">Sum({75}:{89})</s>
                                </be>
                                <be key="dictionaryHeader" refId="6777" clsId="MultiDesc">
                                  <a key="desc" refId="6778" ln="4" eid="SYS_STR">
                                    <s>Totals adjustment cost of materials</s>
                                    <s>Totals adjustment cost of materials</s>
                                    <nl/>
                                    <nl/>
                                  </a>
                                </be>
                                <b key="placeHolder">S</b>
                                <ref key="weight" refId="23"/>
                                <be key="textMatchingCondition" refId="6779" clsId="TextMatchingCondition">
                                  <ref key="op" refId="25"/>
                                  <s key="val"/>
                                </be>
                                <ref key="change" refId="26"/>
                                <ref key="dataType" refId="27"/>
                                <b key="prevailingDataType">N</b>
                                <ref key="editability" refId="28"/>
                                <s key="originalID">90</s>
                                <b key="signChange">N</b>
                                <b key="nativeSignChange">N</b>
                                <l key="nav" refId="6780" ln="0" eid="ScenarioModifierValue"/>
                                <i key="sco">0</i>
                                <b key="applyFiltersForForcedScenarioPeriodoMap">N</b>
                                <b key="lineSplit">N</b>
                                <b key="addRCRow">N</b>
                                <b key="complementary">N</b>
                                <ref key="periodicCalculation" refId="29"/>
                                <b key="breakLevelSubtotal">N</b>
                                <b key="alreadyDrilled">N</b>
                                <m key="nodeTypes" refId="6781" keid="SYS_STR" veid="EFReportingNodeType">
                                  <key>
                                    <s>89</s>
                                  </key>
                                  <val>
                                    <ref refId="55"/>
                                  </val>
                                </m>
                                <b key="multiSelection">N</b>
                              </be>
                              <cust key="id" clsId="FilterOid">90</cust>
                              <s key="cod"/>
                              <s key="desc"/>
                              <i key="index">46</i>
                              <l key="children" refId="6782" ln="0" eid="Framework.com.tagetik.trees.INode,framework"/>
                              <ref key="parent" refId="6377"/>
                            </be>
                            <be refId="6783" clsId="FilterNode">
                              <l key="dimensionOids" refId="6784" ln="1" eid="DimensionOid">
                                <cust clsId="DimensionOid">564F435F413031-45-33303331313130303032---</cust>
                              </l>
                              <l key="AdHocParamDimensionOids" refId="6785" ln="0" eid="DimensionOid"/>
                              <be key="data" refId="6786" clsId="FilterNodeData">
                                <ref key="filterNode" refId="6783"/>
                                <s key="dim">VOC_A01</s>
                                <i key="segmentLevel">0</i>
                                <ref key="segment" refId="22"/>
                                <b key="placeHolder">N</b>
                                <ref key="weight" refId="23"/>
                                <be key="textMatchingCondition" refId="6787" clsId="TextMatchingCondition">
                                  <ref key="op" refId="25"/>
                                  <s key="val"/>
                                </be>
                                <ref key="change" refId="26"/>
                                <ref key="dataType" refId="27"/>
                                <b key="prevailingDataType">N</b>
                                <ref key="editability" refId="28"/>
                                <s key="originalID">71</s>
                                <b key="signChange">N</b>
                                <b key="nativeSignChange">N</b>
                                <l key="nav" refId="6788" ln="0" eid="ScenarioModifierValue"/>
                                <i key="sco">0</i>
                                <b key="applyFiltersForForcedScenarioPeriodoMap">N</b>
                                <b key="lineSplit">N</b>
                                <b key="addRCRow">N</b>
                                <b key="complementary">N</b>
                                <ref key="periodicCalculation" refId="53"/>
                                <b key="breakLevelSubtotal">N</b>
                                <b key="alreadyDrilled">N</b>
                                <m key="nodeTypes" refId="6789"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71</cust>
                              <s key="cod"/>
                              <s key="desc"/>
                              <i key="index">47</i>
                              <l key="children" refId="6790" ln="0" eid="Framework.com.tagetik.trees.INode,framework"/>
                              <ref key="parent" refId="6377"/>
                            </be>
                            <be refId="6791" clsId="FilterNode">
                              <l key="dimensionOids" refId="6792" ln="1" eid="DimensionOid">
                                <cust clsId="DimensionOid">564F435F413031-45-33303331313230303032---</cust>
                              </l>
                              <l key="AdHocParamDimensionOids" refId="6793" ln="0" eid="DimensionOid"/>
                              <be key="data" refId="6794" clsId="FilterNodeData">
                                <ref key="filterNode" refId="6791"/>
                                <s key="dim">VOC_A01</s>
                                <i key="segmentLevel">0</i>
                                <ref key="segment" refId="22"/>
                                <b key="placeHolder">N</b>
                                <ref key="weight" refId="23"/>
                                <be key="textMatchingCondition" refId="6795" clsId="TextMatchingCondition">
                                  <ref key="op" refId="25"/>
                                  <s key="val"/>
                                </be>
                                <ref key="change" refId="26"/>
                                <ref key="dataType" refId="27"/>
                                <b key="prevailingDataType">N</b>
                                <ref key="editability" refId="28"/>
                                <s key="originalID">72</s>
                                <b key="signChange">N</b>
                                <b key="nativeSignChange">N</b>
                                <l key="nav" refId="6796" ln="0" eid="ScenarioModifierValue"/>
                                <i key="sco">0</i>
                                <b key="applyFiltersForForcedScenarioPeriodoMap">N</b>
                                <b key="lineSplit">N</b>
                                <b key="addRCRow">N</b>
                                <b key="complementary">N</b>
                                <ref key="periodicCalculation" refId="53"/>
                                <b key="breakLevelSubtotal">N</b>
                                <b key="alreadyDrilled">N</b>
                                <m key="nodeTypes" refId="6797"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72</cust>
                              <s key="cod"/>
                              <s key="desc"/>
                              <i key="index">48</i>
                              <l key="children" refId="6798" ln="0" eid="Framework.com.tagetik.trees.INode,framework"/>
                              <ref key="parent" refId="6377"/>
                            </be>
                            <be refId="6799" clsId="FilterNode">
                              <l key="dimensionOids" refId="6800" ln="1" eid="DimensionOid">
                                <cust clsId="DimensionOid">564F435F413031-45-33303331313330303032---</cust>
                              </l>
                              <l key="AdHocParamDimensionOids" refId="6801" ln="0" eid="DimensionOid"/>
                              <be key="data" refId="6802" clsId="FilterNodeData">
                                <ref key="filterNode" refId="6799"/>
                                <s key="dim">VOC_A01</s>
                                <i key="segmentLevel">0</i>
                                <ref key="segment" refId="22"/>
                                <b key="placeHolder">N</b>
                                <ref key="weight" refId="23"/>
                                <be key="textMatchingCondition" refId="6803" clsId="TextMatchingCondition">
                                  <ref key="op" refId="25"/>
                                  <s key="val"/>
                                </be>
                                <ref key="change" refId="26"/>
                                <ref key="dataType" refId="27"/>
                                <b key="prevailingDataType">N</b>
                                <ref key="editability" refId="28"/>
                                <s key="originalID">73</s>
                                <b key="signChange">N</b>
                                <b key="nativeSignChange">N</b>
                                <l key="nav" refId="6804" ln="0" eid="ScenarioModifierValue"/>
                                <i key="sco">0</i>
                                <b key="applyFiltersForForcedScenarioPeriodoMap">N</b>
                                <b key="lineSplit">N</b>
                                <b key="addRCRow">N</b>
                                <b key="complementary">N</b>
                                <ref key="periodicCalculation" refId="53"/>
                                <b key="breakLevelSubtotal">N</b>
                                <b key="alreadyDrilled">N</b>
                                <m key="nodeTypes" refId="6805"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73</cust>
                              <s key="cod"/>
                              <s key="desc"/>
                              <i key="index">49</i>
                              <l key="children" refId="6806" ln="0" eid="Framework.com.tagetik.trees.INode,framework"/>
                              <ref key="parent" refId="6377"/>
                            </be>
                            <be refId="6807" clsId="FilterNode">
                              <l key="dimensionOids" refId="6808" ln="1" eid="DimensionOid">
                                <cust clsId="DimensionOid">564F435F413031-45-33303331313530303032---</cust>
                              </l>
                              <l key="AdHocParamDimensionOids" refId="6809" ln="0" eid="DimensionOid"/>
                              <be key="data" refId="6810" clsId="FilterNodeData">
                                <ref key="filterNode" refId="6807"/>
                                <s key="dim">VOC_A01</s>
                                <i key="segmentLevel">0</i>
                                <ref key="segment" refId="22"/>
                                <b key="placeHolder">N</b>
                                <ref key="weight" refId="23"/>
                                <be key="textMatchingCondition" refId="6811" clsId="TextMatchingCondition">
                                  <ref key="op" refId="25"/>
                                  <s key="val"/>
                                </be>
                                <ref key="change" refId="26"/>
                                <ref key="dataType" refId="27"/>
                                <b key="prevailingDataType">N</b>
                                <ref key="editability" refId="28"/>
                                <s key="originalID">74</s>
                                <b key="signChange">N</b>
                                <b key="nativeSignChange">N</b>
                                <l key="nav" refId="6812" ln="0" eid="ScenarioModifierValue"/>
                                <i key="sco">0</i>
                                <b key="applyFiltersForForcedScenarioPeriodoMap">N</b>
                                <b key="lineSplit">N</b>
                                <b key="addRCRow">N</b>
                                <b key="complementary">N</b>
                                <ref key="periodicCalculation" refId="53"/>
                                <b key="breakLevelSubtotal">N</b>
                                <b key="alreadyDrilled">N</b>
                                <m key="nodeTypes" refId="6813"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74</cust>
                              <s key="cod"/>
                              <s key="desc"/>
                              <i key="index">50</i>
                              <l key="children" refId="6814" ln="0" eid="Framework.com.tagetik.trees.INode,framework"/>
                              <ref key="parent" refId="6377"/>
                            </be>
                            <be refId="6815" clsId="FilterNode">
                              <l key="dimensionOids" refId="6816" ln="1" eid="DimensionOid">
                                <cust clsId="DimensionOid">564F435F413031-45-33303331323330303032---</cust>
                              </l>
                              <l key="AdHocParamDimensionOids" refId="6817" ln="0" eid="DimensionOid"/>
                              <be key="data" refId="6818" clsId="FilterNodeData">
                                <ref key="filterNode" refId="6815"/>
                                <s key="dim">VOC_A01</s>
                                <i key="segmentLevel">0</i>
                                <ref key="segment" refId="22"/>
                                <b key="placeHolder">N</b>
                                <ref key="weight" refId="23"/>
                                <be key="textMatchingCondition" refId="6819" clsId="TextMatchingCondition">
                                  <ref key="op" refId="25"/>
                                  <s key="val"/>
                                </be>
                                <ref key="change" refId="26"/>
                                <ref key="dataType" refId="27"/>
                                <b key="prevailingDataType">N</b>
                                <ref key="editability" refId="28"/>
                                <s key="originalID">77</s>
                                <b key="signChange">N</b>
                                <b key="nativeSignChange">N</b>
                                <l key="nav" refId="6820" ln="0" eid="ScenarioModifierValue"/>
                                <i key="sco">0</i>
                                <b key="applyFiltersForForcedScenarioPeriodoMap">N</b>
                                <b key="lineSplit">N</b>
                                <b key="addRCRow">N</b>
                                <b key="complementary">N</b>
                                <ref key="periodicCalculation" refId="53"/>
                                <b key="breakLevelSubtotal">N</b>
                                <b key="alreadyDrilled">N</b>
                                <m key="nodeTypes" refId="6821"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77</cust>
                              <s key="cod"/>
                              <s key="desc"/>
                              <i key="index">51</i>
                              <l key="children" refId="6822" ln="0" eid="Framework.com.tagetik.trees.INode,framework"/>
                              <ref key="parent" refId="6377"/>
                            </be>
                            <be refId="6823" clsId="FilterNode">
                              <l key="dimensionOids" refId="6824" ln="1" eid="DimensionOid">
                                <cust clsId="DimensionOid">564F435F413031-45-33303331323730303032---</cust>
                              </l>
                              <l key="AdHocParamDimensionOids" refId="6825" ln="0" eid="DimensionOid"/>
                              <be key="data" refId="6826" clsId="FilterNodeData">
                                <ref key="filterNode" refId="6823"/>
                                <s key="dim">VOC_A01</s>
                                <i key="segmentLevel">0</i>
                                <ref key="segment" refId="22"/>
                                <b key="placeHolder">N</b>
                                <ref key="weight" refId="23"/>
                                <be key="textMatchingCondition" refId="6827" clsId="TextMatchingCondition">
                                  <ref key="op" refId="25"/>
                                  <s key="val"/>
                                </be>
                                <ref key="change" refId="26"/>
                                <ref key="dataType" refId="27"/>
                                <b key="prevailingDataType">N</b>
                                <ref key="editability" refId="28"/>
                                <s key="originalID">79</s>
                                <b key="signChange">N</b>
                                <b key="nativeSignChange">N</b>
                                <l key="nav" refId="6828" ln="0" eid="ScenarioModifierValue"/>
                                <i key="sco">0</i>
                                <b key="applyFiltersForForcedScenarioPeriodoMap">N</b>
                                <b key="lineSplit">N</b>
                                <b key="addRCRow">N</b>
                                <b key="complementary">N</b>
                                <ref key="periodicCalculation" refId="53"/>
                                <b key="breakLevelSubtotal">N</b>
                                <b key="alreadyDrilled">N</b>
                                <m key="nodeTypes" refId="6829"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79</cust>
                              <s key="cod"/>
                              <s key="desc"/>
                              <i key="index">52</i>
                              <l key="children" refId="6830" ln="0" eid="Framework.com.tagetik.trees.INode,framework"/>
                              <ref key="parent" refId="6377"/>
                            </be>
                            <be refId="6831" clsId="FilterNode">
                              <l key="dimensionOids" refId="6832" ln="1" eid="DimensionOid">
                                <cust clsId="DimensionOid">564F435F413031-45-33303331323830303032---</cust>
                              </l>
                              <l key="AdHocParamDimensionOids" refId="6833" ln="0" eid="DimensionOid"/>
                              <be key="data" refId="6834" clsId="FilterNodeData">
                                <ref key="filterNode" refId="6831"/>
                                <s key="dim">VOC_A01</s>
                                <i key="segmentLevel">0</i>
                                <ref key="segment" refId="22"/>
                                <b key="placeHolder">N</b>
                                <ref key="weight" refId="23"/>
                                <be key="textMatchingCondition" refId="6835" clsId="TextMatchingCondition">
                                  <ref key="op" refId="25"/>
                                  <s key="val"/>
                                </be>
                                <ref key="change" refId="26"/>
                                <ref key="dataType" refId="27"/>
                                <b key="prevailingDataType">N</b>
                                <ref key="editability" refId="28"/>
                                <s key="originalID">80</s>
                                <b key="signChange">N</b>
                                <b key="nativeSignChange">N</b>
                                <l key="nav" refId="6836" ln="0" eid="ScenarioModifierValue"/>
                                <i key="sco">0</i>
                                <b key="applyFiltersForForcedScenarioPeriodoMap">N</b>
                                <b key="lineSplit">N</b>
                                <b key="addRCRow">N</b>
                                <b key="complementary">N</b>
                                <ref key="periodicCalculation" refId="53"/>
                                <b key="breakLevelSubtotal">N</b>
                                <b key="alreadyDrilled">N</b>
                                <m key="nodeTypes" refId="6837"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80</cust>
                              <s key="cod"/>
                              <s key="desc"/>
                              <i key="index">53</i>
                              <l key="children" refId="6838" ln="0" eid="Framework.com.tagetik.trees.INode,framework"/>
                              <ref key="parent" refId="6377"/>
                            </be>
                            <be refId="6839" clsId="FilterNode">
                              <l key="dimensionOids" refId="6840" ln="1" eid="DimensionOid">
                                <cust clsId="DimensionOid">564F435F413031-45-33303331323930303032---</cust>
                              </l>
                              <l key="AdHocParamDimensionOids" refId="6841" ln="0" eid="DimensionOid"/>
                              <be key="data" refId="6842" clsId="FilterNodeData">
                                <ref key="filterNode" refId="6839"/>
                                <s key="dim">VOC_A01</s>
                                <i key="segmentLevel">0</i>
                                <ref key="segment" refId="22"/>
                                <b key="placeHolder">N</b>
                                <ref key="weight" refId="23"/>
                                <be key="textMatchingCondition" refId="6843" clsId="TextMatchingCondition">
                                  <ref key="op" refId="25"/>
                                  <s key="val"/>
                                </be>
                                <ref key="change" refId="26"/>
                                <ref key="dataType" refId="27"/>
                                <b key="prevailingDataType">N</b>
                                <ref key="editability" refId="28"/>
                                <s key="originalID">81</s>
                                <b key="signChange">N</b>
                                <b key="nativeSignChange">N</b>
                                <l key="nav" refId="6844" ln="0" eid="ScenarioModifierValue"/>
                                <i key="sco">0</i>
                                <b key="applyFiltersForForcedScenarioPeriodoMap">N</b>
                                <b key="lineSplit">N</b>
                                <b key="addRCRow">N</b>
                                <b key="complementary">N</b>
                                <ref key="periodicCalculation" refId="53"/>
                                <b key="breakLevelSubtotal">N</b>
                                <b key="alreadyDrilled">N</b>
                                <m key="nodeTypes" refId="6845"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81</cust>
                              <s key="cod"/>
                              <s key="desc"/>
                              <i key="index">54</i>
                              <l key="children" refId="6846" ln="0" eid="Framework.com.tagetik.trees.INode,framework"/>
                              <ref key="parent" refId="6377"/>
                            </be>
                            <be refId="6847" clsId="FilterNode">
                              <l key="dimensionOids" refId="6848" ln="1" eid="DimensionOid">
                                <cust clsId="DimensionOid">564F435F413031-45-33303331343030303032---</cust>
                              </l>
                              <l key="AdHocParamDimensionOids" refId="6849" ln="0" eid="DimensionOid"/>
                              <be key="data" refId="6850" clsId="FilterNodeData">
                                <ref key="filterNode" refId="6847"/>
                                <s key="dim">VOC_A01</s>
                                <i key="segmentLevel">0</i>
                                <ref key="segment" refId="22"/>
                                <b key="placeHolder">N</b>
                                <ref key="weight" refId="23"/>
                                <be key="textMatchingCondition" refId="6851" clsId="TextMatchingCondition">
                                  <ref key="op" refId="25"/>
                                  <s key="val"/>
                                </be>
                                <ref key="change" refId="26"/>
                                <ref key="dataType" refId="27"/>
                                <b key="prevailingDataType">N</b>
                                <ref key="editability" refId="28"/>
                                <s key="originalID">83</s>
                                <b key="signChange">N</b>
                                <b key="nativeSignChange">N</b>
                                <l key="nav" refId="6852" ln="0" eid="ScenarioModifierValue"/>
                                <i key="sco">0</i>
                                <b key="applyFiltersForForcedScenarioPeriodoMap">N</b>
                                <b key="lineSplit">N</b>
                                <b key="addRCRow">N</b>
                                <b key="complementary">N</b>
                                <ref key="periodicCalculation" refId="53"/>
                                <b key="breakLevelSubtotal">N</b>
                                <b key="alreadyDrilled">N</b>
                                <m key="nodeTypes" refId="6853"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83</cust>
                              <s key="cod"/>
                              <s key="desc"/>
                              <i key="index">55</i>
                              <l key="children" refId="6854" ln="0" eid="Framework.com.tagetik.trees.INode,framework"/>
                              <ref key="parent" refId="6377"/>
                            </be>
                            <be refId="6855" clsId="FilterNode">
                              <l key="dimensionOids" refId="6856" ln="1" eid="DimensionOid">
                                <cust clsId="DimensionOid">564F435F413031-45-33303334303531303032---</cust>
                              </l>
                              <l key="AdHocParamDimensionOids" refId="6857" ln="0" eid="DimensionOid"/>
                              <be key="data" refId="6858" clsId="FilterNodeData">
                                <ref key="filterNode" refId="6855"/>
                                <s key="dim">VOC_A01</s>
                                <i key="segmentLevel">0</i>
                                <ref key="segment" refId="22"/>
                                <b key="placeHolder">N</b>
                                <ref key="weight" refId="23"/>
                                <be key="textMatchingCondition" refId="6859" clsId="TextMatchingCondition">
                                  <ref key="op" refId="25"/>
                                  <s key="val"/>
                                </be>
                                <ref key="change" refId="26"/>
                                <ref key="dataType" refId="27"/>
                                <b key="prevailingDataType">N</b>
                                <ref key="editability" refId="28"/>
                                <s key="originalID">86</s>
                                <b key="signChange">N</b>
                                <b key="nativeSignChange">N</b>
                                <l key="nav" refId="6860" ln="0" eid="ScenarioModifierValue"/>
                                <i key="sco">0</i>
                                <b key="applyFiltersForForcedScenarioPeriodoMap">N</b>
                                <b key="lineSplit">N</b>
                                <b key="addRCRow">N</b>
                                <b key="complementary">N</b>
                                <ref key="periodicCalculation" refId="53"/>
                                <b key="breakLevelSubtotal">N</b>
                                <b key="alreadyDrilled">N</b>
                                <m key="nodeTypes" refId="6861" keid="SYS_STR" veid="EFReportingNodeType">
                                  <key>
                                    <s>564F435F413031-45-33303334303532303032---</s>
                                  </key>
                                  <val>
                                    <ref refId="55"/>
                                  </val>
                                  <key>
                                    <s>564F435F413031-45-33303334303531303032---</s>
                                  </key>
                                  <val>
                                    <ref refId="55"/>
                                  </val>
                                </m>
                                <b key="multiSelection">N</b>
                              </be>
                              <cust key="id" clsId="FilterOid">86</cust>
                              <s key="cod"/>
                              <s key="desc"/>
                              <i key="index">56</i>
                              <l key="children" refId="6862" ln="0" eid="Framework.com.tagetik.trees.INode,framework"/>
                              <ref key="parent" refId="6377"/>
                            </be>
                            <be refId="6863" clsId="FilterNode">
                              <l key="dimensionOids" refId="6864" ln="1" eid="DimensionOid">
                                <cust clsId="DimensionOid">564F435F413031-45-33303334303532303032---</cust>
                              </l>
                              <l key="AdHocParamDimensionOids" refId="6865" ln="0" eid="DimensionOid"/>
                              <be key="data" refId="6866" clsId="FilterNodeData">
                                <ref key="filterNode" refId="6863"/>
                                <s key="dim">VOC_A01</s>
                                <i key="segmentLevel">0</i>
                                <ref key="segment" refId="22"/>
                                <b key="placeHolder">N</b>
                                <ref key="weight" refId="23"/>
                                <be key="textMatchingCondition" refId="6867" clsId="TextMatchingCondition">
                                  <ref key="op" refId="25"/>
                                  <s key="val"/>
                                </be>
                                <ref key="change" refId="26"/>
                                <ref key="dataType" refId="27"/>
                                <b key="prevailingDataType">N</b>
                                <ref key="editability" refId="28"/>
                                <s key="originalID">87</s>
                                <b key="signChange">N</b>
                                <b key="nativeSignChange">N</b>
                                <l key="nav" refId="6868" ln="0" eid="ScenarioModifierValue"/>
                                <i key="sco">0</i>
                                <b key="applyFiltersForForcedScenarioPeriodoMap">N</b>
                                <b key="lineSplit">N</b>
                                <b key="addRCRow">N</b>
                                <b key="complementary">N</b>
                                <ref key="periodicCalculation" refId="53"/>
                                <b key="breakLevelSubtotal">N</b>
                                <b key="alreadyDrilled">N</b>
                                <m key="nodeTypes" refId="6869" keid="SYS_STR" veid="EFReportingNodeType">
                                  <key>
                                    <s>564F435F413031-45-33303334303532303032---</s>
                                  </key>
                                  <val>
                                    <ref refId="55"/>
                                  </val>
                                  <key>
                                    <s>564F435F413031-45-33303334303531303032---</s>
                                  </key>
                                  <val>
                                    <ref refId="55"/>
                                  </val>
                                </m>
                                <b key="multiSelection">N</b>
                              </be>
                              <cust key="id" clsId="FilterOid">87</cust>
                              <s key="cod"/>
                              <s key="desc"/>
                              <i key="index">57</i>
                              <l key="children" refId="6870" ln="0" eid="Framework.com.tagetik.trees.INode,framework"/>
                              <ref key="parent" refId="6377"/>
                            </be>
                            <be refId="6871" clsId="FilterNode">
                              <l key="dimensionOids" refId="6872" ln="1" eid="DimensionOid">
                                <cust clsId="DimensionOid">564F435F413031-45-33303334303830303032---</cust>
                              </l>
                              <l key="AdHocParamDimensionOids" refId="6873" ln="0" eid="DimensionOid"/>
                              <be key="data" refId="6874" clsId="FilterNodeData">
                                <ref key="filterNode" refId="6871"/>
                                <s key="dim">VOC_A01</s>
                                <i key="segmentLevel">0</i>
                                <ref key="segment" refId="22"/>
                                <b key="placeHolder">N</b>
                                <ref key="weight" refId="23"/>
                                <be key="textMatchingCondition" refId="6875" clsId="TextMatchingCondition">
                                  <ref key="op" refId="25"/>
                                  <s key="val"/>
                                </be>
                                <ref key="change" refId="26"/>
                                <ref key="dataType" refId="27"/>
                                <b key="prevailingDataType">N</b>
                                <ref key="editability" refId="28"/>
                                <s key="originalID">88</s>
                                <b key="signChange">N</b>
                                <b key="nativeSignChange">N</b>
                                <l key="nav" refId="6876" ln="0" eid="ScenarioModifierValue"/>
                                <i key="sco">0</i>
                                <b key="applyFiltersForForcedScenarioPeriodoMap">N</b>
                                <b key="lineSplit">N</b>
                                <b key="addRCRow">N</b>
                                <b key="complementary">N</b>
                                <ref key="periodicCalculation" refId="53"/>
                                <b key="breakLevelSubtotal">N</b>
                                <b key="alreadyDrilled">N</b>
                                <m key="nodeTypes" refId="6877" keid="SYS_STR" veid="EFReportingNodeType">
                                  <key>
                                    <s>564F435F413031-45-33303334303830303032---</s>
                                  </key>
                                  <val>
                                    <ref refId="55"/>
                                  </val>
                                  <key>
                                    <s>564F435F413031-45-33303334303930303032---</s>
                                  </key>
                                  <val>
                                    <ref refId="55"/>
                                  </val>
                                </m>
                                <b key="multiSelection">N</b>
                              </be>
                              <cust key="id" clsId="FilterOid">88</cust>
                              <s key="cod"/>
                              <s key="desc"/>
                              <i key="index">58</i>
                              <l key="children" refId="6878" ln="0" eid="Framework.com.tagetik.trees.INode,framework"/>
                              <ref key="parent" refId="6377"/>
                            </be>
                            <be refId="6879" clsId="FilterNode">
                              <l key="dimensionOids" refId="6880" ln="0" eid="DimensionOid"/>
                              <l key="AdHocParamDimensionOids" refId="6881" ln="0" eid="DimensionOid"/>
                              <be key="data" refId="6882" clsId="FilterNodeData">
                                <ref key="filterNode" refId="6879"/>
                                <s key="dim">VOC_A01</s>
                                <i key="segmentLevel">0</i>
                                <ref key="segment" refId="22"/>
                                <be key="reportingFormula" refId="6883" clsId="ReportingFormula">
                                  <b key="serverFormula">N</b>
                                  <b key="formulaRule">S</b>
                                  <s key="formula">Sum({71}:{88})</s>
                                </be>
                                <be key="dictionaryHeader" refId="6884" clsId="MultiDesc">
                                  <a key="desc" refId="6885" ln="4" eid="SYS_STR">
                                    <s>Other cost of materials ?</s>
                                    <s>Other cost of materials ?</s>
                                    <nl/>
                                    <nl/>
                                  </a>
                                </be>
                                <b key="placeHolder">S</b>
                                <ref key="weight" refId="23"/>
                                <be key="textMatchingCondition" refId="6886" clsId="TextMatchingCondition">
                                  <ref key="op" refId="25"/>
                                  <s key="val"/>
                                </be>
                                <ref key="change" refId="26"/>
                                <ref key="dataType" refId="27"/>
                                <b key="prevailingDataType">N</b>
                                <ref key="editability" refId="28"/>
                                <s key="originalID">91</s>
                                <b key="signChange">N</b>
                                <b key="nativeSignChange">N</b>
                                <l key="nav" refId="6887" ln="0" eid="ScenarioModifierValue"/>
                                <i key="sco">0</i>
                                <b key="applyFiltersForForcedScenarioPeriodoMap">N</b>
                                <b key="lineSplit">N</b>
                                <b key="addRCRow">N</b>
                                <b key="complementary">N</b>
                                <ref key="periodicCalculation" refId="29"/>
                                <b key="breakLevelSubtotal">N</b>
                                <b key="alreadyDrilled">N</b>
                                <m key="nodeTypes" refId="6888" keid="SYS_STR" veid="EFReportingNodeType">
                                  <key>
                                    <s>88</s>
                                  </key>
                                  <val>
                                    <ref refId="55"/>
                                  </val>
                                </m>
                                <b key="multiSelection">N</b>
                              </be>
                              <cust key="id" clsId="FilterOid">91</cust>
                              <s key="cod"/>
                              <s key="desc"/>
                              <i key="index">59</i>
                              <l key="children" refId="6889" ln="0" eid="Framework.com.tagetik.trees.INode,framework"/>
                              <ref key="parent" refId="6377"/>
                            </be>
                            <be refId="6890" clsId="FilterNode">
                              <l key="dimensionOids" refId="6891" ln="0" eid="DimensionOid"/>
                              <l key="AdHocParamDimensionOids" refId="6892" ln="0" eid="DimensionOid"/>
                              <be key="data" refId="6893" clsId="FilterNodeData">
                                <ref key="filterNode" refId="6890"/>
                                <s key="dim">VOC_A01</s>
                                <i key="segmentLevel">0</i>
                                <ref key="segment" refId="22"/>
                                <b key="placeHolder">S</b>
                                <ref key="weight" refId="23"/>
                                <be key="textMatchingCondition" refId="6894" clsId="TextMatchingCondition">
                                  <ref key="op" refId="25"/>
                                  <s key="val"/>
                                </be>
                                <ref key="change" refId="26"/>
                                <ref key="dataType" refId="27"/>
                                <b key="prevailingDataType">N</b>
                                <ref key="editability" refId="28"/>
                                <s key="originalID">94</s>
                                <b key="signChange">N</b>
                                <b key="nativeSignChange">N</b>
                                <l key="nav" refId="6895" ln="0" eid="ScenarioModifierValue"/>
                                <i key="sco">0</i>
                                <b key="applyFiltersForForcedScenarioPeriodoMap">N</b>
                                <b key="lineSplit">N</b>
                                <b key="addRCRow">N</b>
                                <b key="complementary">N</b>
                                <ref key="periodicCalculation" refId="29"/>
                                <b key="breakLevelSubtotal">N</b>
                                <b key="alreadyDrilled">N</b>
                                <m key="nodeTypes" refId="6896" keid="SYS_STR" veid="EFReportingNodeType">
                                  <key>
                                    <s>91</s>
                                  </key>
                                  <val>
                                    <ref refId="55"/>
                                  </val>
                                </m>
                                <b key="multiSelection">N</b>
                              </be>
                              <cust key="id" clsId="FilterOid">94</cust>
                              <s key="cod"/>
                              <s key="desc"/>
                              <i key="index">60</i>
                              <l key="children" refId="6897" ln="0" eid="Framework.com.tagetik.trees.INode,framework"/>
                              <ref key="parent" refId="6377"/>
                            </be>
                            <be refId="6898" clsId="FilterNode">
                              <l key="dimensionOids" refId="6899" ln="0" eid="DimensionOid"/>
                              <l key="AdHocParamDimensionOids" refId="6900" ln="0" eid="DimensionOid"/>
                              <be key="data" refId="6901" clsId="FilterNodeData">
                                <ref key="filterNode" refId="6898"/>
                                <s key="dim">VOC_A01</s>
                                <i key="segmentLevel">0</i>
                                <ref key="segment" refId="22"/>
                                <be key="dictionaryHeader" refId="6902" clsId="MultiDesc">
                                  <a key="desc" refId="6903" ln="4" eid="SYS_STR">
                                    <s>OTHER OPERATING EXPENSES</s>
                                    <s>OTHER OPERATING EXPENSES</s>
                                    <nl/>
                                    <nl/>
                                  </a>
                                </be>
                                <b key="placeHolder">S</b>
                                <ref key="weight" refId="23"/>
                                <be key="textMatchingCondition" refId="6904" clsId="TextMatchingCondition">
                                  <ref key="op" refId="25"/>
                                  <s key="val"/>
                                </be>
                                <ref key="change" refId="26"/>
                                <ref key="dataType" refId="27"/>
                                <b key="prevailingDataType">N</b>
                                <ref key="editability" refId="28"/>
                                <s key="originalID">92</s>
                                <b key="signChange">N</b>
                                <b key="nativeSignChange">N</b>
                                <l key="nav" refId="6905" ln="0" eid="ScenarioModifierValue"/>
                                <i key="sco">0</i>
                                <b key="applyFiltersForForcedScenarioPeriodoMap">N</b>
                                <b key="lineSplit">N</b>
                                <b key="addRCRow">N</b>
                                <b key="complementary">N</b>
                                <ref key="periodicCalculation" refId="29"/>
                                <b key="breakLevelSubtotal">N</b>
                                <b key="alreadyDrilled">N</b>
                                <m key="nodeTypes" refId="6906" keid="SYS_STR" veid="EFReportingNodeType">
                                  <key>
                                    <s>91</s>
                                  </key>
                                  <val>
                                    <ref refId="55"/>
                                  </val>
                                </m>
                                <b key="multiSelection">N</b>
                              </be>
                              <cust key="id" clsId="FilterOid">92</cust>
                              <s key="cod"/>
                              <s key="desc"/>
                              <i key="index">61</i>
                              <l key="children" refId="6907" ln="0" eid="Framework.com.tagetik.trees.INode,framework"/>
                              <ref key="parent" refId="6377"/>
                            </be>
                            <be refId="6908" clsId="FilterNode">
                              <l key="dimensionOids" refId="6909" ln="1" eid="DimensionOid">
                                <cust clsId="DimensionOid">564F435F413031-45-33303731363030303032---</cust>
                              </l>
                              <l key="AdHocParamDimensionOids" refId="6910" ln="0" eid="DimensionOid"/>
                              <be key="data" refId="6911" clsId="FilterNodeData">
                                <ref key="filterNode" refId="6908"/>
                                <s key="dim">VOC_A01</s>
                                <i key="segmentLevel">0</i>
                                <ref key="segment" refId="22"/>
                                <b key="placeHolder">N</b>
                                <ref key="weight" refId="23"/>
                                <be key="textMatchingCondition" refId="6912" clsId="TextMatchingCondition">
                                  <ref key="op" refId="25"/>
                                  <s key="val"/>
                                </be>
                                <ref key="change" refId="26"/>
                                <ref key="dataType" refId="27"/>
                                <b key="prevailingDataType">N</b>
                                <ref key="editability" refId="28"/>
                                <s key="originalID">95</s>
                                <b key="signChange">N</b>
                                <b key="nativeSignChange">N</b>
                                <l key="nav" refId="6913" ln="0" eid="ScenarioModifierValue"/>
                                <i key="sco">0</i>
                                <b key="applyFiltersForForcedScenarioPeriodoMap">N</b>
                                <b key="lineSplit">N</b>
                                <b key="addRCRow">N</b>
                                <b key="complementary">N</b>
                                <ref key="periodicCalculation" refId="53"/>
                                <b key="breakLevelSubtotal">N</b>
                                <b key="alreadyDrilled">N</b>
                                <m key="nodeTypes" refId="6914"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95</cust>
                              <s key="cod"/>
                              <s key="desc"/>
                              <i key="index">62</i>
                              <l key="children" refId="6915" ln="0" eid="Framework.com.tagetik.trees.INode,framework"/>
                              <ref key="parent" refId="6377"/>
                            </be>
                            <be refId="6916" clsId="FilterNode">
                              <l key="dimensionOids" refId="6917" ln="1" eid="DimensionOid">
                                <cust clsId="DimensionOid">564F435F413031-45-33303731363230303032---</cust>
                              </l>
                              <l key="AdHocParamDimensionOids" refId="6918" ln="0" eid="DimensionOid"/>
                              <be key="data" refId="6919" clsId="FilterNodeData">
                                <ref key="filterNode" refId="6916"/>
                                <s key="dim">VOC_A01</s>
                                <i key="segmentLevel">0</i>
                                <ref key="segment" refId="22"/>
                                <b key="placeHolder">N</b>
                                <ref key="weight" refId="23"/>
                                <be key="textMatchingCondition" refId="6920" clsId="TextMatchingCondition">
                                  <ref key="op" refId="25"/>
                                  <s key="val"/>
                                </be>
                                <ref key="change" refId="26"/>
                                <ref key="dataType" refId="27"/>
                                <b key="prevailingDataType">N</b>
                                <ref key="editability" refId="28"/>
                                <s key="originalID">96</s>
                                <b key="signChange">N</b>
                                <b key="nativeSignChange">N</b>
                                <l key="nav" refId="6921" ln="0" eid="ScenarioModifierValue"/>
                                <i key="sco">0</i>
                                <b key="applyFiltersForForcedScenarioPeriodoMap">N</b>
                                <b key="lineSplit">N</b>
                                <b key="addRCRow">N</b>
                                <b key="complementary">N</b>
                                <ref key="periodicCalculation" refId="53"/>
                                <b key="breakLevelSubtotal">N</b>
                                <b key="alreadyDrilled">N</b>
                                <m key="nodeTypes" refId="6922"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96</cust>
                              <s key="cod"/>
                              <s key="desc"/>
                              <i key="index">63</i>
                              <l key="children" refId="6923" ln="0" eid="Framework.com.tagetik.trees.INode,framework"/>
                              <ref key="parent" refId="6377"/>
                            </be>
                            <be refId="6924" clsId="FilterNode">
                              <l key="dimensionOids" refId="6925" ln="1" eid="DimensionOid">
                                <cust clsId="DimensionOid">564F435F413031-45-33303731363330303032---</cust>
                              </l>
                              <l key="AdHocParamDimensionOids" refId="6926" ln="0" eid="DimensionOid"/>
                              <be key="data" refId="6927" clsId="FilterNodeData">
                                <ref key="filterNode" refId="6924"/>
                                <s key="dim">VOC_A01</s>
                                <i key="segmentLevel">0</i>
                                <ref key="segment" refId="22"/>
                                <b key="placeHolder">N</b>
                                <ref key="weight" refId="23"/>
                                <be key="textMatchingCondition" refId="6928" clsId="TextMatchingCondition">
                                  <ref key="op" refId="25"/>
                                  <s key="val"/>
                                </be>
                                <ref key="change" refId="26"/>
                                <ref key="dataType" refId="27"/>
                                <b key="prevailingDataType">N</b>
                                <ref key="editability" refId="28"/>
                                <s key="originalID">97</s>
                                <b key="signChange">N</b>
                                <b key="nativeSignChange">N</b>
                                <l key="nav" refId="6929" ln="0" eid="ScenarioModifierValue"/>
                                <i key="sco">0</i>
                                <b key="applyFiltersForForcedScenarioPeriodoMap">N</b>
                                <b key="lineSplit">N</b>
                                <b key="addRCRow">N</b>
                                <b key="complementary">N</b>
                                <ref key="periodicCalculation" refId="53"/>
                                <b key="breakLevelSubtotal">N</b>
                                <b key="alreadyDrilled">N</b>
                                <m key="nodeTypes" refId="6930"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97</cust>
                              <s key="cod"/>
                              <s key="desc"/>
                              <i key="index">64</i>
                              <l key="children" refId="6931" ln="0" eid="Framework.com.tagetik.trees.INode,framework"/>
                              <ref key="parent" refId="6377"/>
                            </be>
                            <be refId="6932" clsId="FilterNode">
                              <l key="dimensionOids" refId="6933" ln="1" eid="DimensionOid">
                                <cust clsId="DimensionOid">564F435F413031-45-33303731363430303032---</cust>
                              </l>
                              <l key="AdHocParamDimensionOids" refId="6934" ln="0" eid="DimensionOid"/>
                              <be key="data" refId="6935" clsId="FilterNodeData">
                                <ref key="filterNode" refId="6932"/>
                                <s key="dim">VOC_A01</s>
                                <i key="segmentLevel">0</i>
                                <ref key="segment" refId="22"/>
                                <b key="placeHolder">N</b>
                                <ref key="weight" refId="23"/>
                                <be key="textMatchingCondition" refId="6936" clsId="TextMatchingCondition">
                                  <ref key="op" refId="25"/>
                                  <s key="val"/>
                                </be>
                                <ref key="change" refId="26"/>
                                <ref key="dataType" refId="27"/>
                                <b key="prevailingDataType">N</b>
                                <ref key="editability" refId="28"/>
                                <s key="originalID">98</s>
                                <b key="signChange">N</b>
                                <b key="nativeSignChange">N</b>
                                <l key="nav" refId="6937" ln="0" eid="ScenarioModifierValue"/>
                                <i key="sco">0</i>
                                <b key="applyFiltersForForcedScenarioPeriodoMap">N</b>
                                <b key="lineSplit">N</b>
                                <b key="addRCRow">N</b>
                                <b key="complementary">N</b>
                                <ref key="periodicCalculation" refId="53"/>
                                <b key="breakLevelSubtotal">N</b>
                                <b key="alreadyDrilled">N</b>
                                <m key="nodeTypes" refId="6938"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98</cust>
                              <s key="cod"/>
                              <s key="desc"/>
                              <i key="index">65</i>
                              <l key="children" refId="6939" ln="0" eid="Framework.com.tagetik.trees.INode,framework"/>
                              <ref key="parent" refId="6377"/>
                            </be>
                            <be refId="6940" clsId="FilterNode">
                              <l key="dimensionOids" refId="6941" ln="1" eid="DimensionOid">
                                <cust clsId="DimensionOid">564F435F413031-45-33303731363630303032---</cust>
                              </l>
                              <l key="AdHocParamDimensionOids" refId="6942" ln="0" eid="DimensionOid"/>
                              <be key="data" refId="6943" clsId="FilterNodeData">
                                <ref key="filterNode" refId="6940"/>
                                <s key="dim">VOC_A01</s>
                                <i key="segmentLevel">0</i>
                                <ref key="segment" refId="22"/>
                                <b key="placeHolder">N</b>
                                <ref key="weight" refId="23"/>
                                <be key="textMatchingCondition" refId="6944" clsId="TextMatchingCondition">
                                  <ref key="op" refId="25"/>
                                  <s key="val"/>
                                </be>
                                <ref key="change" refId="26"/>
                                <ref key="dataType" refId="27"/>
                                <b key="prevailingDataType">N</b>
                                <ref key="editability" refId="28"/>
                                <s key="originalID">99</s>
                                <b key="signChange">N</b>
                                <b key="nativeSignChange">N</b>
                                <l key="nav" refId="6945" ln="0" eid="ScenarioModifierValue"/>
                                <i key="sco">0</i>
                                <b key="applyFiltersForForcedScenarioPeriodoMap">N</b>
                                <b key="lineSplit">N</b>
                                <b key="addRCRow">N</b>
                                <b key="complementary">N</b>
                                <ref key="periodicCalculation" refId="53"/>
                                <b key="breakLevelSubtotal">N</b>
                                <b key="alreadyDrilled">N</b>
                                <m key="nodeTypes" refId="6946"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99</cust>
                              <s key="cod"/>
                              <s key="desc"/>
                              <i key="index">66</i>
                              <l key="children" refId="6947" ln="0" eid="Framework.com.tagetik.trees.INode,framework"/>
                              <ref key="parent" refId="6377"/>
                            </be>
                            <be refId="6948" clsId="FilterNode">
                              <l key="dimensionOids" refId="6949" ln="0" eid="DimensionOid"/>
                              <l key="AdHocParamDimensionOids" refId="6950" ln="0" eid="DimensionOid"/>
                              <be key="data" refId="6951" clsId="FilterNodeData">
                                <ref key="filterNode" refId="6948"/>
                                <s key="dim">VOC_A01</s>
                                <i key="segmentLevel">0</i>
                                <ref key="segment" refId="22"/>
                                <be key="reportingFormula" refId="6952" clsId="ReportingFormula">
                                  <b key="serverFormula">N</b>
                                  <b key="formulaRule">S</b>
                                  <s key="formula">Sum({95}:{99})</s>
                                </be>
                                <be key="dictionaryHeader" refId="6953" clsId="MultiDesc">
                                  <a key="desc" refId="6954" ln="4" eid="SYS_STR">
                                    <s>Net book gains other operating expenses</s>
                                    <s>Net book gains other operating expenses</s>
                                    <nl/>
                                    <nl/>
                                  </a>
                                </be>
                                <b key="placeHolder">S</b>
                                <ref key="weight" refId="23"/>
                                <be key="textMatchingCondition" refId="6955" clsId="TextMatchingCondition">
                                  <ref key="op" refId="25"/>
                                  <s key="val"/>
                                </be>
                                <ref key="change" refId="26"/>
                                <ref key="dataType" refId="27"/>
                                <b key="prevailingDataType">N</b>
                                <ref key="editability" refId="28"/>
                                <s key="originalID">100</s>
                                <b key="signChange">N</b>
                                <b key="nativeSignChange">N</b>
                                <l key="nav" refId="6956" ln="0" eid="ScenarioModifierValue"/>
                                <i key="sco">0</i>
                                <b key="applyFiltersForForcedScenarioPeriodoMap">N</b>
                                <b key="lineSplit">N</b>
                                <b key="addRCRow">N</b>
                                <b key="complementary">N</b>
                                <ref key="periodicCalculation" refId="29"/>
                                <b key="breakLevelSubtotal">N</b>
                                <b key="alreadyDrilled">N</b>
                                <m key="nodeTypes" refId="6957" keid="SYS_STR" veid="EFReportingNodeType">
                                  <key>
                                    <s>99</s>
                                  </key>
                                  <val>
                                    <ref refId="55"/>
                                  </val>
                                </m>
                                <b key="multiSelection">N</b>
                              </be>
                              <cust key="id" clsId="FilterOid">100</cust>
                              <s key="cod"/>
                              <s key="desc"/>
                              <i key="index">67</i>
                              <l key="children" refId="6958" ln="0" eid="Framework.com.tagetik.trees.INode,framework"/>
                              <ref key="parent" refId="6377"/>
                            </be>
                            <be refId="6959" clsId="FilterNode">
                              <l key="dimensionOids" refId="6960" ln="1" eid="DimensionOid">
                                <cust clsId="DimensionOid">564F435F413031-45-33303730313234303032---</cust>
                              </l>
                              <l key="AdHocParamDimensionOids" refId="6961" ln="0" eid="DimensionOid"/>
                              <be key="data" refId="6962" clsId="FilterNodeData">
                                <ref key="filterNode" refId="6959"/>
                                <s key="dim">VOC_A01</s>
                                <i key="segmentLevel">0</i>
                                <ref key="segment" refId="22"/>
                                <b key="placeHolder">N</b>
                                <ref key="weight" refId="23"/>
                                <be key="textMatchingCondition" refId="6963" clsId="TextMatchingCondition">
                                  <ref key="op" refId="25"/>
                                  <s key="val"/>
                                </be>
                                <ref key="change" refId="26"/>
                                <ref key="dataType" refId="27"/>
                                <b key="prevailingDataType">N</b>
                                <ref key="editability" refId="28"/>
                                <s key="originalID">101</s>
                                <b key="signChange">N</b>
                                <b key="nativeSignChange">N</b>
                                <l key="nav" refId="6964" ln="0" eid="ScenarioModifierValue"/>
                                <i key="sco">0</i>
                                <b key="applyFiltersForForcedScenarioPeriodoMap">N</b>
                                <b key="lineSplit">N</b>
                                <b key="addRCRow">N</b>
                                <b key="complementary">N</b>
                                <ref key="periodicCalculation" refId="53"/>
                                <b key="breakLevelSubtotal">N</b>
                                <b key="alreadyDrilled">N</b>
                                <m key="nodeTypes" refId="6965" keid="SYS_STR" veid="EFReportingNodeType">
                                  <key>
                                    <s>564F435F413031-45-33303730313234303032---</s>
                                  </key>
                                  <val>
                                    <ref refId="55"/>
                                  </val>
                                </m>
                                <b key="multiSelection">N</b>
                              </be>
                              <cust key="id" clsId="FilterOid">101</cust>
                              <s key="cod"/>
                              <s key="desc"/>
                              <i key="index">68</i>
                              <l key="children" refId="6966" ln="0" eid="Framework.com.tagetik.trees.INode,framework"/>
                              <ref key="parent" refId="6377"/>
                            </be>
                            <be refId="6967" clsId="FilterNode">
                              <l key="dimensionOids" refId="6968" ln="1" eid="DimensionOid">
                                <cust clsId="DimensionOid">564F435F413031-45-33303731373535303032---</cust>
                              </l>
                              <l key="AdHocParamDimensionOids" refId="6969" ln="0" eid="DimensionOid"/>
                              <be key="data" refId="6970" clsId="FilterNodeData">
                                <ref key="filterNode" refId="6967"/>
                                <s key="dim">VOC_A01</s>
                                <i key="segmentLevel">0</i>
                                <ref key="segment" refId="22"/>
                                <b key="placeHolder">N</b>
                                <ref key="weight" refId="23"/>
                                <be key="textMatchingCondition" refId="6971" clsId="TextMatchingCondition">
                                  <ref key="op" refId="25"/>
                                  <s key="val"/>
                                </be>
                                <ref key="change" refId="26"/>
                                <ref key="dataType" refId="27"/>
                                <b key="prevailingDataType">N</b>
                                <ref key="editability" refId="28"/>
                                <s key="originalID">102</s>
                                <b key="signChange">N</b>
                                <b key="nativeSignChange">N</b>
                                <l key="nav" refId="6972" ln="0" eid="ScenarioModifierValue"/>
                                <i key="sco">0</i>
                                <b key="applyFiltersForForcedScenarioPeriodoMap">N</b>
                                <b key="lineSplit">N</b>
                                <b key="addRCRow">N</b>
                                <b key="complementary">N</b>
                                <ref key="periodicCalculation" refId="53"/>
                                <b key="breakLevelSubtotal">N</b>
                                <b key="alreadyDrilled">N</b>
                                <m key="nodeTypes" refId="6973"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102</cust>
                              <s key="cod"/>
                              <s key="desc"/>
                              <i key="index">69</i>
                              <l key="children" refId="6974" ln="0" eid="Framework.com.tagetik.trees.INode,framework"/>
                              <ref key="parent" refId="6377"/>
                            </be>
                            <be refId="6975" clsId="FilterNode">
                              <l key="dimensionOids" refId="6976" ln="1" eid="DimensionOid">
                                <cust clsId="DimensionOid">564F435F413031-45-33303731393031303032---</cust>
                              </l>
                              <l key="AdHocParamDimensionOids" refId="6977" ln="0" eid="DimensionOid"/>
                              <be key="data" refId="6978" clsId="FilterNodeData">
                                <ref key="filterNode" refId="6975"/>
                                <s key="dim">VOC_A01</s>
                                <i key="segmentLevel">0</i>
                                <ref key="segment" refId="22"/>
                                <b key="placeHolder">N</b>
                                <ref key="weight" refId="23"/>
                                <be key="textMatchingCondition" refId="6979" clsId="TextMatchingCondition">
                                  <ref key="op" refId="25"/>
                                  <s key="val"/>
                                </be>
                                <ref key="change" refId="26"/>
                                <ref key="dataType" refId="27"/>
                                <b key="prevailingDataType">N</b>
                                <ref key="editability" refId="28"/>
                                <s key="originalID">103</s>
                                <b key="signChange">N</b>
                                <b key="nativeSignChange">N</b>
                                <l key="nav" refId="6980" ln="0" eid="ScenarioModifierValue"/>
                                <i key="sco">0</i>
                                <b key="applyFiltersForForcedScenarioPeriodoMap">N</b>
                                <b key="lineSplit">N</b>
                                <b key="addRCRow">N</b>
                                <b key="complementary">N</b>
                                <ref key="periodicCalculation" refId="53"/>
                                <b key="breakLevelSubtotal">N</b>
                                <b key="alreadyDrilled">N</b>
                                <m key="nodeTypes" refId="6981"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103</cust>
                              <s key="cod"/>
                              <s key="desc"/>
                              <i key="index">70</i>
                              <l key="children" refId="6982" ln="0" eid="Framework.com.tagetik.trees.INode,framework"/>
                              <ref key="parent" refId="6377"/>
                            </be>
                            <be refId="6983" clsId="FilterNode">
                              <l key="dimensionOids" refId="6984" ln="1" eid="DimensionOid">
                                <cust clsId="DimensionOid">564F435F413031-45-33303731393032303032---</cust>
                              </l>
                              <l key="AdHocParamDimensionOids" refId="6985" ln="0" eid="DimensionOid"/>
                              <be key="data" refId="6986" clsId="FilterNodeData">
                                <ref key="filterNode" refId="6983"/>
                                <s key="dim">VOC_A01</s>
                                <i key="segmentLevel">0</i>
                                <ref key="segment" refId="22"/>
                                <b key="placeHolder">N</b>
                                <ref key="weight" refId="23"/>
                                <be key="textMatchingCondition" refId="6987" clsId="TextMatchingCondition">
                                  <ref key="op" refId="25"/>
                                  <s key="val"/>
                                </be>
                                <ref key="change" refId="26"/>
                                <ref key="dataType" refId="27"/>
                                <b key="prevailingDataType">N</b>
                                <ref key="editability" refId="28"/>
                                <s key="originalID">104</s>
                                <b key="signChange">N</b>
                                <b key="nativeSignChange">N</b>
                                <l key="nav" refId="6988" ln="0" eid="ScenarioModifierValue"/>
                                <i key="sco">0</i>
                                <b key="applyFiltersForForcedScenarioPeriodoMap">N</b>
                                <b key="lineSplit">N</b>
                                <b key="addRCRow">N</b>
                                <b key="complementary">N</b>
                                <ref key="periodicCalculation" refId="53"/>
                                <b key="breakLevelSubtotal">N</b>
                                <b key="alreadyDrilled">N</b>
                                <m key="nodeTypes" refId="6989"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104</cust>
                              <s key="cod"/>
                              <s key="desc"/>
                              <i key="index">71</i>
                              <l key="children" refId="6990" ln="0" eid="Framework.com.tagetik.trees.INode,framework"/>
                              <ref key="parent" refId="6377"/>
                            </be>
                            <be refId="6991" clsId="FilterNode">
                              <l key="dimensionOids" refId="6992" ln="1" eid="DimensionOid">
                                <cust clsId="DimensionOid">564F435F413031-45-33303731393033303032---</cust>
                              </l>
                              <l key="AdHocParamDimensionOids" refId="6993" ln="0" eid="DimensionOid"/>
                              <be key="data" refId="6994" clsId="FilterNodeData">
                                <ref key="filterNode" refId="6991"/>
                                <s key="dim">VOC_A01</s>
                                <i key="segmentLevel">0</i>
                                <ref key="segment" refId="22"/>
                                <b key="placeHolder">N</b>
                                <ref key="weight" refId="23"/>
                                <be key="textMatchingCondition" refId="6995" clsId="TextMatchingCondition">
                                  <ref key="op" refId="25"/>
                                  <s key="val"/>
                                </be>
                                <ref key="change" refId="26"/>
                                <ref key="dataType" refId="27"/>
                                <b key="prevailingDataType">N</b>
                                <ref key="editability" refId="28"/>
                                <s key="originalID">105</s>
                                <b key="signChange">N</b>
                                <b key="nativeSignChange">N</b>
                                <l key="nav" refId="6996" ln="0" eid="ScenarioModifierValue"/>
                                <i key="sco">0</i>
                                <b key="applyFiltersForForcedScenarioPeriodoMap">N</b>
                                <b key="lineSplit">N</b>
                                <b key="addRCRow">N</b>
                                <b key="complementary">N</b>
                                <ref key="periodicCalculation" refId="53"/>
                                <b key="breakLevelSubtotal">N</b>
                                <b key="alreadyDrilled">N</b>
                                <m key="nodeTypes" refId="6997"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105</cust>
                              <s key="cod"/>
                              <s key="desc"/>
                              <i key="index">72</i>
                              <l key="children" refId="6998" ln="0" eid="Framework.com.tagetik.trees.INode,framework"/>
                              <ref key="parent" refId="6377"/>
                            </be>
                            <be refId="6999" clsId="FilterNode">
                              <l key="dimensionOids" refId="7000" ln="1" eid="DimensionOid">
                                <cust clsId="DimensionOid">564F435F413031-45-33303731393036303032---</cust>
                              </l>
                              <l key="AdHocParamDimensionOids" refId="7001" ln="0" eid="DimensionOid"/>
                              <be key="data" refId="7002" clsId="FilterNodeData">
                                <ref key="filterNode" refId="6999"/>
                                <s key="dim">VOC_A01</s>
                                <i key="segmentLevel">0</i>
                                <ref key="segment" refId="22"/>
                                <b key="placeHolder">N</b>
                                <ref key="weight" refId="23"/>
                                <be key="textMatchingCondition" refId="7003" clsId="TextMatchingCondition">
                                  <ref key="op" refId="25"/>
                                  <s key="val"/>
                                </be>
                                <ref key="change" refId="26"/>
                                <ref key="dataType" refId="27"/>
                                <b key="prevailingDataType">N</b>
                                <ref key="editability" refId="28"/>
                                <s key="originalID">106</s>
                                <b key="signChange">N</b>
                                <b key="nativeSignChange">N</b>
                                <l key="nav" refId="7004" ln="0" eid="ScenarioModifierValue"/>
                                <i key="sco">0</i>
                                <b key="applyFiltersForForcedScenarioPeriodoMap">N</b>
                                <b key="lineSplit">N</b>
                                <b key="addRCRow">N</b>
                                <b key="complementary">N</b>
                                <ref key="periodicCalculation" refId="53"/>
                                <b key="breakLevelSubtotal">N</b>
                                <b key="alreadyDrilled">N</b>
                                <m key="nodeTypes" refId="7005"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106</cust>
                              <s key="cod"/>
                              <s key="desc"/>
                              <i key="index">73</i>
                              <l key="children" refId="7006" ln="0" eid="Framework.com.tagetik.trees.INode,framework"/>
                              <ref key="parent" refId="6377"/>
                            </be>
                            <be refId="7007" clsId="FilterNode">
                              <l key="dimensionOids" refId="7008" ln="1" eid="DimensionOid">
                                <cust clsId="DimensionOid">564F435F413031-45-33303731393038303032---</cust>
                              </l>
                              <l key="AdHocParamDimensionOids" refId="7009" ln="0" eid="DimensionOid"/>
                              <be key="data" refId="7010" clsId="FilterNodeData">
                                <ref key="filterNode" refId="7007"/>
                                <s key="dim">VOC_A01</s>
                                <i key="segmentLevel">0</i>
                                <ref key="segment" refId="22"/>
                                <b key="placeHolder">N</b>
                                <ref key="weight" refId="23"/>
                                <be key="textMatchingCondition" refId="7011" clsId="TextMatchingCondition">
                                  <ref key="op" refId="25"/>
                                  <s key="val"/>
                                </be>
                                <ref key="change" refId="26"/>
                                <ref key="dataType" refId="27"/>
                                <b key="prevailingDataType">N</b>
                                <ref key="editability" refId="28"/>
                                <s key="originalID">107</s>
                                <b key="signChange">N</b>
                                <b key="nativeSignChange">N</b>
                                <l key="nav" refId="7012" ln="0" eid="ScenarioModifierValue"/>
                                <i key="sco">0</i>
                                <b key="applyFiltersForForcedScenarioPeriodoMap">N</b>
                                <b key="lineSplit">N</b>
                                <b key="addRCRow">N</b>
                                <b key="complementary">N</b>
                                <ref key="periodicCalculation" refId="53"/>
                                <b key="breakLevelSubtotal">N</b>
                                <b key="alreadyDrilled">N</b>
                                <m key="nodeTypes" refId="7013"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107</cust>
                              <s key="cod"/>
                              <s key="desc"/>
                              <i key="index">74</i>
                              <l key="children" refId="7014" ln="0" eid="Framework.com.tagetik.trees.INode,framework"/>
                              <ref key="parent" refId="6377"/>
                            </be>
                            <be refId="7015" clsId="FilterNode">
                              <l key="dimensionOids" refId="7016" ln="1" eid="DimensionOid">
                                <cust clsId="DimensionOid">564F435F413031-45-33303731393039303032---</cust>
                              </l>
                              <l key="AdHocParamDimensionOids" refId="7017" ln="0" eid="DimensionOid"/>
                              <be key="data" refId="7018" clsId="FilterNodeData">
                                <ref key="filterNode" refId="7015"/>
                                <s key="dim">VOC_A01</s>
                                <i key="segmentLevel">0</i>
                                <ref key="segment" refId="22"/>
                                <b key="placeHolder">N</b>
                                <ref key="weight" refId="23"/>
                                <be key="textMatchingCondition" refId="7019" clsId="TextMatchingCondition">
                                  <ref key="op" refId="25"/>
                                  <s key="val"/>
                                </be>
                                <ref key="change" refId="26"/>
                                <ref key="dataType" refId="27"/>
                                <b key="prevailingDataType">N</b>
                                <ref key="editability" refId="28"/>
                                <s key="originalID">108</s>
                                <b key="signChange">N</b>
                                <b key="nativeSignChange">N</b>
                                <l key="nav" refId="7020" ln="0" eid="ScenarioModifierValue"/>
                                <i key="sco">0</i>
                                <b key="applyFiltersForForcedScenarioPeriodoMap">N</b>
                                <b key="lineSplit">N</b>
                                <b key="addRCRow">N</b>
                                <b key="complementary">N</b>
                                <ref key="periodicCalculation" refId="53"/>
                                <b key="breakLevelSubtotal">N</b>
                                <b key="alreadyDrilled">N</b>
                                <m key="nodeTypes" refId="7021"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108</cust>
                              <s key="cod"/>
                              <s key="desc"/>
                              <i key="index">75</i>
                              <l key="children" refId="7022" ln="0" eid="Framework.com.tagetik.trees.INode,framework"/>
                              <ref key="parent" refId="6377"/>
                            </be>
                            <be refId="7023" clsId="FilterNode">
                              <l key="dimensionOids" refId="7024" ln="0" eid="DimensionOid"/>
                              <l key="AdHocParamDimensionOids" refId="7025" ln="0" eid="DimensionOid"/>
                              <be key="data" refId="7026" clsId="FilterNodeData">
                                <ref key="filterNode" refId="7023"/>
                                <s key="dim">VOC_A01</s>
                                <i key="segmentLevel">0</i>
                                <ref key="segment" refId="22"/>
                                <be key="reportingFormula" refId="7027" clsId="ReportingFormula">
                                  <b key="serverFormula">N</b>
                                  <b key="formulaRule">S</b>
                                  <s key="formula">Sum({101}:{108})</s>
                                </be>
                                <be key="dictionaryHeader" refId="7028" clsId="MultiDesc">
                                  <a key="desc" refId="7029" ln="4" eid="SYS_STR">
                                    <s>FV Adjust. Derv. Other operating expenses</s>
                                    <s>FV Adjust. Derv. Other operating expenses</s>
                                    <nl/>
                                    <nl/>
                                  </a>
                                </be>
                                <b key="placeHolder">S</b>
                                <ref key="weight" refId="23"/>
                                <be key="textMatchingCondition" refId="7030" clsId="TextMatchingCondition">
                                  <ref key="op" refId="25"/>
                                  <s key="val"/>
                                </be>
                                <ref key="change" refId="26"/>
                                <ref key="dataType" refId="27"/>
                                <b key="prevailingDataType">N</b>
                                <ref key="editability" refId="28"/>
                                <s key="originalID">109</s>
                                <b key="signChange">N</b>
                                <b key="nativeSignChange">N</b>
                                <l key="nav" refId="7031" ln="0" eid="ScenarioModifierValue"/>
                                <i key="sco">0</i>
                                <b key="applyFiltersForForcedScenarioPeriodoMap">N</b>
                                <b key="lineSplit">N</b>
                                <b key="addRCRow">N</b>
                                <b key="complementary">N</b>
                                <ref key="periodicCalculation" refId="29"/>
                                <b key="breakLevelSubtotal">N</b>
                                <b key="alreadyDrilled">N</b>
                                <m key="nodeTypes" refId="7032" keid="SYS_STR" veid="EFReportingNodeType">
                                  <key>
                                    <s>108</s>
                                  </key>
                                  <val>
                                    <ref refId="55"/>
                                  </val>
                                </m>
                                <b key="multiSelection">N</b>
                              </be>
                              <cust key="id" clsId="FilterOid">109</cust>
                              <s key="cod"/>
                              <s key="desc"/>
                              <i key="index">76</i>
                              <l key="children" refId="7033" ln="0" eid="Framework.com.tagetik.trees.INode,framework"/>
                              <ref key="parent" refId="6377"/>
                            </be>
                            <be refId="7034" clsId="FilterNode">
                              <l key="dimensionOids" refId="7035" ln="1" eid="DimensionOid">
                                <cust clsId="DimensionOid">564F435F413031-45-33303732323030303032---</cust>
                              </l>
                              <l key="AdHocParamDimensionOids" refId="7036" ln="0" eid="DimensionOid"/>
                              <be key="data" refId="7037" clsId="FilterNodeData">
                                <ref key="filterNode" refId="7034"/>
                                <s key="dim">VOC_A01</s>
                                <i key="segmentLevel">0</i>
                                <ref key="segment" refId="22"/>
                                <b key="placeHolder">N</b>
                                <ref key="weight" refId="23"/>
                                <be key="textMatchingCondition" refId="7038" clsId="TextMatchingCondition">
                                  <ref key="op" refId="25"/>
                                  <s key="val"/>
                                </be>
                                <ref key="change" refId="26"/>
                                <ref key="dataType" refId="27"/>
                                <b key="prevailingDataType">N</b>
                                <ref key="editability" refId="28"/>
                                <s key="originalID">110</s>
                                <b key="signChange">N</b>
                                <b key="nativeSignChange">N</b>
                                <l key="nav" refId="7039" ln="0" eid="ScenarioModifierValue"/>
                                <i key="sco">0</i>
                                <b key="applyFiltersForForcedScenarioPeriodoMap">N</b>
                                <b key="lineSplit">N</b>
                                <b key="addRCRow">N</b>
                                <b key="complementary">N</b>
                                <ref key="periodicCalculation" refId="53"/>
                                <b key="breakLevelSubtotal">N</b>
                                <b key="alreadyDrilled">N</b>
                                <m key="nodeTypes" refId="7040" keid="SYS_STR" veid="EFReportingNodeType">
                                  <key>
                                    <s>564F435F413031-45-33303732323030303032---</s>
                                  </key>
                                  <val>
                                    <ref refId="55"/>
                                  </val>
                                </m>
                                <b key="multiSelection">N</b>
                              </be>
                              <cust key="id" clsId="FilterOid">110</cust>
                              <s key="cod"/>
                              <s key="desc"/>
                              <i key="index">77</i>
                              <l key="children" refId="7041" ln="0" eid="Framework.com.tagetik.trees.INode,framework"/>
                              <ref key="parent" refId="6377"/>
                            </be>
                            <be refId="7042" clsId="FilterNode">
                              <l key="dimensionOids" refId="7043" ln="1" eid="DimensionOid">
                                <cust clsId="DimensionOid">564F435F413031-45-33303733313030303032---</cust>
                              </l>
                              <l key="AdHocParamDimensionOids" refId="7044" ln="0" eid="DimensionOid"/>
                              <be key="data" refId="7045" clsId="FilterNodeData">
                                <ref key="filterNode" refId="7042"/>
                                <s key="dim">VOC_A01</s>
                                <i key="segmentLevel">0</i>
                                <ref key="segment" refId="22"/>
                                <b key="placeHolder">N</b>
                                <ref key="weight" refId="23"/>
                                <be key="textMatchingCondition" refId="7046" clsId="TextMatchingCondition">
                                  <ref key="op" refId="25"/>
                                  <s key="val"/>
                                </be>
                                <ref key="change" refId="26"/>
                                <ref key="dataType" refId="27"/>
                                <b key="prevailingDataType">N</b>
                                <ref key="editability" refId="28"/>
                                <s key="originalID">111</s>
                                <b key="signChange">N</b>
                                <b key="nativeSignChange">N</b>
                                <l key="nav" refId="7047" ln="0" eid="ScenarioModifierValue"/>
                                <i key="sco">0</i>
                                <b key="applyFiltersForForcedScenarioPeriodoMap">N</b>
                                <b key="lineSplit">N</b>
                                <b key="addRCRow">N</b>
                                <b key="complementary">N</b>
                                <ref key="periodicCalculation" refId="53"/>
                                <b key="breakLevelSubtotal">N</b>
                                <b key="alreadyDrilled">N</b>
                                <m key="nodeTypes" refId="7048" keid="SYS_STR" veid="EFReportingNodeType">
                                  <key>
                                    <s>564F435F413031-45-33303733313030303032---</s>
                                  </key>
                                  <val>
                                    <ref refId="55"/>
                                  </val>
                                </m>
                                <b key="multiSelection">N</b>
                              </be>
                              <cust key="id" clsId="FilterOid">111</cust>
                              <s key="cod"/>
                              <s key="desc"/>
                              <i key="index">78</i>
                              <l key="children" refId="7049" ln="0" eid="Framework.com.tagetik.trees.INode,framework"/>
                              <ref key="parent" refId="6377"/>
                            </be>
                            <be refId="7050" clsId="FilterNode">
                              <l key="dimensionOids" refId="7051" ln="0" eid="DimensionOid"/>
                              <l key="AdHocParamDimensionOids" refId="7052" ln="0" eid="DimensionOid"/>
                              <be key="data" refId="7053" clsId="FilterNodeData">
                                <ref key="filterNode" refId="7050"/>
                                <s key="dim">VOC_A01</s>
                                <i key="segmentLevel">0</i>
                                <ref key="segment" refId="22"/>
                                <be key="reportingFormula" refId="7054" clsId="ReportingFormula">
                                  <b key="serverFormula">N</b>
                                  <b key="formulaRule">S</b>
                                  <s key="formula">{110}+{111}</s>
                                </be>
                                <be key="dictionaryHeader" refId="7055" clsId="MultiDesc">
                                  <a key="desc" refId="7056" ln="4" eid="SYS_STR">
                                    <s>Restructuring other operating expenses</s>
                                    <s>Restructuring other operating expenses</s>
                                    <nl/>
                                    <nl/>
                                  </a>
                                </be>
                                <b key="placeHolder">S</b>
                                <ref key="weight" refId="23"/>
                                <be key="textMatchingCondition" refId="7057" clsId="TextMatchingCondition">
                                  <ref key="op" refId="25"/>
                                  <s key="val"/>
                                </be>
                                <ref key="change" refId="26"/>
                                <ref key="dataType" refId="27"/>
                                <b key="prevailingDataType">N</b>
                                <ref key="editability" refId="28"/>
                                <s key="originalID">112</s>
                                <b key="signChange">N</b>
                                <b key="nativeSignChange">N</b>
                                <l key="nav" refId="7058" ln="0" eid="ScenarioModifierValue"/>
                                <i key="sco">0</i>
                                <b key="applyFiltersForForcedScenarioPeriodoMap">N</b>
                                <b key="lineSplit">N</b>
                                <b key="addRCRow">N</b>
                                <b key="complementary">N</b>
                                <ref key="periodicCalculation" refId="29"/>
                                <b key="breakLevelSubtotal">N</b>
                                <b key="alreadyDrilled">N</b>
                                <m key="nodeTypes" refId="7059" keid="SYS_STR" veid="EFReportingNodeType">
                                  <key>
                                    <s>111</s>
                                  </key>
                                  <val>
                                    <ref refId="55"/>
                                  </val>
                                </m>
                                <b key="multiSelection">N</b>
                              </be>
                              <cust key="id" clsId="FilterOid">112</cust>
                              <s key="cod"/>
                              <s key="desc"/>
                              <i key="index">79</i>
                              <l key="children" refId="7060" ln="0" eid="Framework.com.tagetik.trees.INode,framework"/>
                              <ref key="parent" refId="6377"/>
                            </be>
                            <be refId="7061" clsId="FilterNode">
                              <l key="dimensionOids" refId="7062" ln="1" eid="DimensionOid">
                                <cust clsId="DimensionOid">564F435F413031-45-33303733303830303032---</cust>
                              </l>
                              <l key="AdHocParamDimensionOids" refId="7063" ln="0" eid="DimensionOid"/>
                              <be key="data" refId="7064" clsId="FilterNodeData">
                                <ref key="filterNode" refId="7061"/>
                                <s key="dim">VOC_A01</s>
                                <i key="segmentLevel">0</i>
                                <ref key="segment" refId="22"/>
                                <b key="placeHolder">N</b>
                                <ref key="weight" refId="23"/>
                                <be key="textMatchingCondition" refId="7065" clsId="TextMatchingCondition">
                                  <ref key="op" refId="25"/>
                                  <s key="val"/>
                                </be>
                                <ref key="change" refId="26"/>
                                <ref key="dataType" refId="27"/>
                                <b key="prevailingDataType">N</b>
                                <ref key="editability" refId="28"/>
                                <s key="originalID">113</s>
                                <b key="signChange">N</b>
                                <b key="nativeSignChange">N</b>
                                <l key="nav" refId="7066" ln="0" eid="ScenarioModifierValue"/>
                                <i key="sco">0</i>
                                <b key="applyFiltersForForcedScenarioPeriodoMap">N</b>
                                <b key="lineSplit">N</b>
                                <b key="addRCRow">N</b>
                                <b key="complementary">N</b>
                                <ref key="periodicCalculation" refId="53"/>
                                <b key="breakLevelSubtotal">N</b>
                                <b key="alreadyDrilled">N</b>
                                <m key="nodeTypes" refId="7067" keid="SYS_STR" veid="EFReportingNodeType">
                                  <key>
                                    <s>564F435F413031-45-33303733303830303032---</s>
                                  </key>
                                  <val>
                                    <ref refId="55"/>
                                  </val>
                                </m>
                                <b key="multiSelection">N</b>
                              </be>
                              <cust key="id" clsId="FilterOid">113</cust>
                              <s key="cod"/>
                              <s key="desc"/>
                              <i key="index">80</i>
                              <l key="children" refId="7068" ln="0" eid="Framework.com.tagetik.trees.INode,framework"/>
                              <ref key="parent" refId="6377"/>
                            </be>
                            <be refId="7069" clsId="FilterNode">
                              <l key="dimensionOids" refId="7070" ln="1" eid="DimensionOid">
                                <cust clsId="DimensionOid">564F435F413031-45-33303730323030303032---</cust>
                              </l>
                              <l key="AdHocParamDimensionOids" refId="7071" ln="0" eid="DimensionOid"/>
                              <be key="data" refId="7072" clsId="FilterNodeData">
                                <ref key="filterNode" refId="7069"/>
                                <s key="dim">VOC_A01</s>
                                <i key="segmentLevel">0</i>
                                <ref key="segment" refId="22"/>
                                <b key="placeHolder">N</b>
                                <ref key="weight" refId="23"/>
                                <be key="textMatchingCondition" refId="7073" clsId="TextMatchingCondition">
                                  <ref key="op" refId="25"/>
                                  <s key="val"/>
                                </be>
                                <ref key="change" refId="26"/>
                                <ref key="dataType" refId="27"/>
                                <b key="prevailingDataType">N</b>
                                <ref key="editability" refId="28"/>
                                <s key="originalID">114</s>
                                <b key="signChange">N</b>
                                <b key="nativeSignChange">N</b>
                                <l key="nav" refId="7074" ln="0" eid="ScenarioModifierValue"/>
                                <i key="sco">0</i>
                                <b key="applyFiltersForForcedScenarioPeriodoMap">N</b>
                                <b key="lineSplit">N</b>
                                <b key="addRCRow">N</b>
                                <b key="complementary">N</b>
                                <ref key="periodicCalculation" refId="53"/>
                                <b key="breakLevelSubtotal">N</b>
                                <b key="alreadyDrilled">N</b>
                                <m key="nodeTypes" refId="7075"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114</cust>
                              <s key="cod"/>
                              <s key="desc"/>
                              <i key="index">81</i>
                              <l key="children" refId="7076" ln="0" eid="Framework.com.tagetik.trees.INode,framework"/>
                              <ref key="parent" refId="6377"/>
                            </be>
                            <be refId="7077" clsId="FilterNode">
                              <l key="dimensionOids" refId="7078" ln="1" eid="DimensionOid">
                                <cust clsId="DimensionOid">564F435F413031-45-33303730343530303032---</cust>
                              </l>
                              <l key="AdHocParamDimensionOids" refId="7079" ln="0" eid="DimensionOid"/>
                              <be key="data" refId="7080" clsId="FilterNodeData">
                                <ref key="filterNode" refId="7077"/>
                                <s key="dim">VOC_A01</s>
                                <i key="segmentLevel">0</i>
                                <ref key="segment" refId="22"/>
                                <b key="placeHolder">N</b>
                                <ref key="weight" refId="23"/>
                                <be key="textMatchingCondition" refId="7081" clsId="TextMatchingCondition">
                                  <ref key="op" refId="25"/>
                                  <s key="val"/>
                                </be>
                                <ref key="change" refId="26"/>
                                <ref key="dataType" refId="27"/>
                                <b key="prevailingDataType">N</b>
                                <ref key="editability" refId="28"/>
                                <s key="originalID">115</s>
                                <b key="signChange">N</b>
                                <b key="nativeSignChange">N</b>
                                <l key="nav" refId="7082" ln="0" eid="ScenarioModifierValue"/>
                                <i key="sco">0</i>
                                <b key="applyFiltersForForcedScenarioPeriodoMap">N</b>
                                <b key="lineSplit">N</b>
                                <b key="addRCRow">N</b>
                                <b key="complementary">N</b>
                                <ref key="periodicCalculation" refId="53"/>
                                <b key="breakLevelSubtotal">N</b>
                                <b key="alreadyDrilled">N</b>
                                <m key="nodeTypes" refId="7083"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115</cust>
                              <s key="cod"/>
                              <s key="desc"/>
                              <i key="index">82</i>
                              <l key="children" refId="7084" ln="0" eid="Framework.com.tagetik.trees.INode,framework"/>
                              <ref key="parent" refId="6377"/>
                            </be>
                            <be refId="7085" clsId="FilterNode">
                              <l key="dimensionOids" refId="7086" ln="1" eid="DimensionOid">
                                <cust clsId="DimensionOid">564F435F413031-45-33303730343630303032---</cust>
                              </l>
                              <l key="AdHocParamDimensionOids" refId="7087" ln="0" eid="DimensionOid"/>
                              <be key="data" refId="7088" clsId="FilterNodeData">
                                <ref key="filterNode" refId="7085"/>
                                <s key="dim">VOC_A01</s>
                                <i key="segmentLevel">0</i>
                                <ref key="segment" refId="22"/>
                                <b key="placeHolder">N</b>
                                <ref key="weight" refId="23"/>
                                <be key="textMatchingCondition" refId="7089" clsId="TextMatchingCondition">
                                  <ref key="op" refId="25"/>
                                  <s key="val"/>
                                </be>
                                <ref key="change" refId="26"/>
                                <ref key="dataType" refId="27"/>
                                <b key="prevailingDataType">N</b>
                                <ref key="editability" refId="28"/>
                                <s key="originalID">116</s>
                                <b key="signChange">N</b>
                                <b key="nativeSignChange">N</b>
                                <l key="nav" refId="7090" ln="0" eid="ScenarioModifierValue"/>
                                <i key="sco">0</i>
                                <b key="applyFiltersForForcedScenarioPeriodoMap">N</b>
                                <b key="lineSplit">N</b>
                                <b key="addRCRow">N</b>
                                <b key="complementary">N</b>
                                <ref key="periodicCalculation" refId="53"/>
                                <b key="breakLevelSubtotal">N</b>
                                <b key="alreadyDrilled">N</b>
                                <m key="nodeTypes" refId="7091"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116</cust>
                              <s key="cod"/>
                              <s key="desc"/>
                              <i key="index">83</i>
                              <l key="children" refId="7092" ln="0" eid="Framework.com.tagetik.trees.INode,framework"/>
                              <ref key="parent" refId="6377"/>
                            </be>
                            <be refId="7093" clsId="FilterNode">
                              <l key="dimensionOids" refId="7094" ln="1" eid="DimensionOid">
                                <cust clsId="DimensionOid">564F435F413031-45-33303730353030303032---</cust>
                              </l>
                              <l key="AdHocParamDimensionOids" refId="7095" ln="0" eid="DimensionOid"/>
                              <be key="data" refId="7096" clsId="FilterNodeData">
                                <ref key="filterNode" refId="7093"/>
                                <s key="dim">VOC_A01</s>
                                <i key="segmentLevel">0</i>
                                <ref key="segment" refId="22"/>
                                <b key="placeHolder">N</b>
                                <ref key="weight" refId="23"/>
                                <be key="textMatchingCondition" refId="7097" clsId="TextMatchingCondition">
                                  <ref key="op" refId="25"/>
                                  <s key="val"/>
                                </be>
                                <ref key="change" refId="26"/>
                                <ref key="dataType" refId="27"/>
                                <b key="prevailingDataType">N</b>
                                <ref key="editability" refId="28"/>
                                <s key="originalID">117</s>
                                <b key="signChange">N</b>
                                <b key="nativeSignChange">N</b>
                                <l key="nav" refId="7098" ln="0" eid="ScenarioModifierValue"/>
                                <i key="sco">0</i>
                                <b key="applyFiltersForForcedScenarioPeriodoMap">N</b>
                                <b key="lineSplit">N</b>
                                <b key="addRCRow">N</b>
                                <b key="complementary">N</b>
                                <ref key="periodicCalculation" refId="53"/>
                                <b key="breakLevelSubtotal">N</b>
                                <b key="alreadyDrilled">N</b>
                                <m key="nodeTypes" refId="7099"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117</cust>
                              <s key="cod"/>
                              <s key="desc"/>
                              <i key="index">84</i>
                              <l key="children" refId="7100" ln="0" eid="Framework.com.tagetik.trees.INode,framework"/>
                              <ref key="parent" refId="6377"/>
                            </be>
                            <be refId="7101" clsId="FilterNode">
                              <l key="dimensionOids" refId="7102" ln="1" eid="DimensionOid">
                                <cust clsId="DimensionOid">564F435F413031-45-33303730353530303032---</cust>
                              </l>
                              <l key="AdHocParamDimensionOids" refId="7103" ln="0" eid="DimensionOid"/>
                              <be key="data" refId="7104" clsId="FilterNodeData">
                                <ref key="filterNode" refId="7101"/>
                                <s key="dim">VOC_A01</s>
                                <i key="segmentLevel">0</i>
                                <ref key="segment" refId="22"/>
                                <b key="placeHolder">N</b>
                                <ref key="weight" refId="23"/>
                                <be key="textMatchingCondition" refId="7105" clsId="TextMatchingCondition">
                                  <ref key="op" refId="25"/>
                                  <s key="val"/>
                                </be>
                                <ref key="change" refId="26"/>
                                <ref key="dataType" refId="27"/>
                                <b key="prevailingDataType">N</b>
                                <ref key="editability" refId="28"/>
                                <s key="originalID">118</s>
                                <b key="signChange">N</b>
                                <b key="nativeSignChange">N</b>
                                <l key="nav" refId="7106" ln="0" eid="ScenarioModifierValue"/>
                                <i key="sco">0</i>
                                <b key="applyFiltersForForcedScenarioPeriodoMap">N</b>
                                <b key="lineSplit">N</b>
                                <b key="addRCRow">N</b>
                                <b key="complementary">N</b>
                                <ref key="periodicCalculation" refId="53"/>
                                <b key="breakLevelSubtotal">N</b>
                                <b key="alreadyDrilled">N</b>
                                <m key="nodeTypes" refId="7107"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118</cust>
                              <s key="cod"/>
                              <s key="desc"/>
                              <i key="index">85</i>
                              <l key="children" refId="7108" ln="0" eid="Framework.com.tagetik.trees.INode,framework"/>
                              <ref key="parent" refId="6377"/>
                            </be>
                            <be refId="7109" clsId="FilterNode">
                              <l key="dimensionOids" refId="7110" ln="1" eid="DimensionOid">
                                <cust clsId="DimensionOid">564F435F413031-45-33303730393030303032---</cust>
                              </l>
                              <l key="AdHocParamDimensionOids" refId="7111" ln="0" eid="DimensionOid"/>
                              <be key="data" refId="7112" clsId="FilterNodeData">
                                <ref key="filterNode" refId="7109"/>
                                <s key="dim">VOC_A01</s>
                                <i key="segmentLevel">0</i>
                                <ref key="segment" refId="22"/>
                                <b key="placeHolder">N</b>
                                <ref key="weight" refId="23"/>
                                <be key="textMatchingCondition" refId="7113" clsId="TextMatchingCondition">
                                  <ref key="op" refId="25"/>
                                  <s key="val"/>
                                </be>
                                <ref key="change" refId="26"/>
                                <ref key="dataType" refId="27"/>
                                <b key="prevailingDataType">N</b>
                                <ref key="editability" refId="28"/>
                                <s key="originalID">119</s>
                                <b key="signChange">N</b>
                                <b key="nativeSignChange">N</b>
                                <l key="nav" refId="7114" ln="0" eid="ScenarioModifierValue"/>
                                <i key="sco">0</i>
                                <b key="applyFiltersForForcedScenarioPeriodoMap">N</b>
                                <b key="lineSplit">N</b>
                                <b key="addRCRow">N</b>
                                <b key="complementary">N</b>
                                <ref key="periodicCalculation" refId="53"/>
                                <b key="breakLevelSubtotal">N</b>
                                <b key="alreadyDrilled">N</b>
                                <m key="nodeTypes" refId="7115"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119</cust>
                              <s key="cod"/>
                              <s key="desc"/>
                              <i key="index">86</i>
                              <l key="children" refId="7116" ln="0" eid="Framework.com.tagetik.trees.INode,framework"/>
                              <ref key="parent" refId="6377"/>
                            </be>
                            <be refId="7117" clsId="FilterNode">
                              <l key="dimensionOids" refId="7118" ln="1" eid="DimensionOid">
                                <cust clsId="DimensionOid">564F435F413031-45-33303731313530303032---</cust>
                              </l>
                              <l key="AdHocParamDimensionOids" refId="7119" ln="0" eid="DimensionOid"/>
                              <be key="data" refId="7120" clsId="FilterNodeData">
                                <ref key="filterNode" refId="7117"/>
                                <s key="dim">VOC_A01</s>
                                <i key="segmentLevel">0</i>
                                <ref key="segment" refId="22"/>
                                <b key="placeHolder">N</b>
                                <ref key="weight" refId="23"/>
                                <be key="textMatchingCondition" refId="7121" clsId="TextMatchingCondition">
                                  <ref key="op" refId="25"/>
                                  <s key="val"/>
                                </be>
                                <ref key="change" refId="26"/>
                                <ref key="dataType" refId="27"/>
                                <b key="prevailingDataType">N</b>
                                <ref key="editability" refId="28"/>
                                <s key="originalID">120</s>
                                <b key="signChange">N</b>
                                <b key="nativeSignChange">N</b>
                                <l key="nav" refId="7122" ln="0" eid="ScenarioModifierValue"/>
                                <i key="sco">0</i>
                                <b key="applyFiltersForForcedScenarioPeriodoMap">N</b>
                                <b key="lineSplit">N</b>
                                <b key="addRCRow">N</b>
                                <b key="complementary">N</b>
                                <ref key="periodicCalculation" refId="53"/>
                                <b key="breakLevelSubtotal">N</b>
                                <b key="alreadyDrilled">N</b>
                                <m key="nodeTypes" refId="7123"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120</cust>
                              <s key="cod"/>
                              <s key="desc"/>
                              <i key="index">87</i>
                              <l key="children" refId="7124" ln="0" eid="Framework.com.tagetik.trees.INode,framework"/>
                              <ref key="parent" refId="6377"/>
                            </be>
                            <be refId="7125" clsId="FilterNode">
                              <l key="dimensionOids" refId="7126" ln="1" eid="DimensionOid">
                                <cust clsId="DimensionOid">564F435F413031-45-33303731323030303032---</cust>
                              </l>
                              <l key="AdHocParamDimensionOids" refId="7127" ln="0" eid="DimensionOid"/>
                              <be key="data" refId="7128" clsId="FilterNodeData">
                                <ref key="filterNode" refId="7125"/>
                                <s key="dim">VOC_A01</s>
                                <i key="segmentLevel">0</i>
                                <ref key="segment" refId="22"/>
                                <b key="placeHolder">N</b>
                                <ref key="weight" refId="23"/>
                                <be key="textMatchingCondition" refId="7129" clsId="TextMatchingCondition">
                                  <ref key="op" refId="25"/>
                                  <s key="val"/>
                                </be>
                                <ref key="change" refId="26"/>
                                <ref key="dataType" refId="27"/>
                                <b key="prevailingDataType">N</b>
                                <ref key="editability" refId="28"/>
                                <s key="originalID">121</s>
                                <b key="signChange">N</b>
                                <b key="nativeSignChange">N</b>
                                <l key="nav" refId="7130" ln="0" eid="ScenarioModifierValue"/>
                                <i key="sco">0</i>
                                <b key="applyFiltersForForcedScenarioPeriodoMap">N</b>
                                <b key="lineSplit">N</b>
                                <b key="addRCRow">N</b>
                                <b key="complementary">N</b>
                                <ref key="periodicCalculation" refId="53"/>
                                <b key="breakLevelSubtotal">N</b>
                                <b key="alreadyDrilled">N</b>
                                <m key="nodeTypes" refId="7131"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121</cust>
                              <s key="cod"/>
                              <s key="desc"/>
                              <i key="index">88</i>
                              <l key="children" refId="7132" ln="0" eid="Framework.com.tagetik.trees.INode,framework"/>
                              <ref key="parent" refId="6377"/>
                            </be>
                            <be refId="7133" clsId="FilterNode">
                              <l key="dimensionOids" refId="7134" ln="1" eid="DimensionOid">
                                <cust clsId="DimensionOid">564F435F413031-45-33303731383030303032---</cust>
                              </l>
                              <l key="AdHocParamDimensionOids" refId="7135" ln="0" eid="DimensionOid"/>
                              <be key="data" refId="7136" clsId="FilterNodeData">
                                <ref key="filterNode" refId="7133"/>
                                <s key="dim">VOC_A01</s>
                                <i key="segmentLevel">0</i>
                                <ref key="segment" refId="22"/>
                                <b key="placeHolder">N</b>
                                <ref key="weight" refId="23"/>
                                <be key="textMatchingCondition" refId="7137" clsId="TextMatchingCondition">
                                  <ref key="op" refId="25"/>
                                  <s key="val"/>
                                </be>
                                <ref key="change" refId="26"/>
                                <ref key="dataType" refId="27"/>
                                <b key="prevailingDataType">N</b>
                                <ref key="editability" refId="28"/>
                                <s key="originalID">122</s>
                                <b key="signChange">N</b>
                                <b key="nativeSignChange">N</b>
                                <l key="nav" refId="7138" ln="0" eid="ScenarioModifierValue"/>
                                <i key="sco">0</i>
                                <b key="applyFiltersForForcedScenarioPeriodoMap">N</b>
                                <b key="lineSplit">N</b>
                                <b key="addRCRow">N</b>
                                <b key="complementary">N</b>
                                <ref key="periodicCalculation" refId="53"/>
                                <b key="breakLevelSubtotal">N</b>
                                <b key="alreadyDrilled">N</b>
                                <m key="nodeTypes" refId="7139"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122</cust>
                              <s key="cod"/>
                              <s key="desc"/>
                              <i key="index">89</i>
                              <l key="children" refId="7140" ln="0" eid="Framework.com.tagetik.trees.INode,framework"/>
                              <ref key="parent" refId="6377"/>
                            </be>
                            <be refId="7141" clsId="FilterNode">
                              <l key="dimensionOids" refId="7142" ln="1" eid="DimensionOid">
                                <cust clsId="DimensionOid">564F435F413031-45-33303731383530303032---</cust>
                              </l>
                              <l key="AdHocParamDimensionOids" refId="7143" ln="0" eid="DimensionOid"/>
                              <be key="data" refId="7144" clsId="FilterNodeData">
                                <ref key="filterNode" refId="7141"/>
                                <s key="dim">VOC_A01</s>
                                <i key="segmentLevel">0</i>
                                <ref key="segment" refId="22"/>
                                <b key="placeHolder">N</b>
                                <ref key="weight" refId="23"/>
                                <be key="textMatchingCondition" refId="7145" clsId="TextMatchingCondition">
                                  <ref key="op" refId="25"/>
                                  <s key="val"/>
                                </be>
                                <ref key="change" refId="26"/>
                                <ref key="dataType" refId="27"/>
                                <b key="prevailingDataType">N</b>
                                <ref key="editability" refId="28"/>
                                <s key="originalID">123</s>
                                <b key="signChange">N</b>
                                <b key="nativeSignChange">N</b>
                                <l key="nav" refId="7146" ln="0" eid="ScenarioModifierValue"/>
                                <i key="sco">0</i>
                                <b key="applyFiltersForForcedScenarioPeriodoMap">N</b>
                                <b key="lineSplit">N</b>
                                <b key="addRCRow">N</b>
                                <b key="complementary">N</b>
                                <ref key="periodicCalculation" refId="53"/>
                                <b key="breakLevelSubtotal">N</b>
                                <b key="alreadyDrilled">N</b>
                                <m key="nodeTypes" refId="7147"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123</cust>
                              <s key="cod"/>
                              <s key="desc"/>
                              <i key="index">90</i>
                              <l key="children" refId="7148" ln="0" eid="Framework.com.tagetik.trees.INode,framework"/>
                              <ref key="parent" refId="6377"/>
                            </be>
                            <be refId="7149" clsId="FilterNode">
                              <l key="dimensionOids" refId="7150" ln="0" eid="DimensionOid"/>
                              <l key="AdHocParamDimensionOids" refId="7151" ln="0" eid="DimensionOid"/>
                              <be key="data" refId="7152" clsId="FilterNodeData">
                                <ref key="filterNode" refId="7149"/>
                                <s key="dim">VOC_A01</s>
                                <i key="segmentLevel">0</i>
                                <ref key="segment" refId="22"/>
                                <be key="reportingFormula" refId="7153" clsId="ReportingFormula">
                                  <b key="serverFormula">N</b>
                                  <b key="formulaRule">S</b>
                                  <s key="formula">Sum({113}:{123})</s>
                                </be>
                                <be key="dictionaryHeader" refId="7154" clsId="MultiDesc">
                                  <a key="desc" refId="7155" ln="4" eid="SYS_STR">
                                    <s>Other other operating expenses</s>
                                    <s>Other other operating expenses</s>
                                    <nl/>
                                    <nl/>
                                  </a>
                                </be>
                                <b key="placeHolder">S</b>
                                <ref key="weight" refId="23"/>
                                <be key="textMatchingCondition" refId="7156" clsId="TextMatchingCondition">
                                  <ref key="op" refId="25"/>
                                  <s key="val"/>
                                </be>
                                <ref key="change" refId="26"/>
                                <ref key="dataType" refId="27"/>
                                <b key="prevailingDataType">N</b>
                                <ref key="editability" refId="28"/>
                                <s key="originalID">124</s>
                                <b key="signChange">N</b>
                                <b key="nativeSignChange">N</b>
                                <l key="nav" refId="7157" ln="0" eid="ScenarioModifierValue"/>
                                <i key="sco">0</i>
                                <b key="applyFiltersForForcedScenarioPeriodoMap">N</b>
                                <b key="lineSplit">N</b>
                                <b key="addRCRow">N</b>
                                <b key="complementary">N</b>
                                <ref key="periodicCalculation" refId="29"/>
                                <b key="breakLevelSubtotal">N</b>
                                <b key="alreadyDrilled">N</b>
                                <m key="nodeTypes" refId="7158" keid="SYS_STR" veid="EFReportingNodeType">
                                  <key>
                                    <s>123</s>
                                  </key>
                                  <val>
                                    <ref refId="55"/>
                                  </val>
                                </m>
                                <b key="multiSelection">N</b>
                              </be>
                              <cust key="id" clsId="FilterOid">124</cust>
                              <s key="cod"/>
                              <s key="desc"/>
                              <i key="index">91</i>
                              <l key="children" refId="7159" ln="0" eid="Framework.com.tagetik.trees.INode,framework"/>
                              <ref key="parent" refId="6377"/>
                            </be>
                            <be refId="7160" clsId="FilterNode">
                              <l key="dimensionOids" refId="7161" ln="0" eid="DimensionOid"/>
                              <l key="AdHocParamDimensionOids" refId="7162" ln="0" eid="DimensionOid"/>
                              <be key="data" refId="7163" clsId="FilterNodeData">
                                <ref key="filterNode" refId="7160"/>
                                <s key="dim">VOC_A01</s>
                                <i key="segmentLevel">0</i>
                                <ref key="segment" refId="22"/>
                                <b key="placeHolder">S</b>
                                <ref key="weight" refId="23"/>
                                <be key="textMatchingCondition" refId="7164" clsId="TextMatchingCondition">
                                  <ref key="op" refId="25"/>
                                  <s key="val"/>
                                </be>
                                <ref key="change" refId="26"/>
                                <ref key="dataType" refId="27"/>
                                <b key="prevailingDataType">N</b>
                                <ref key="editability" refId="28"/>
                                <s key="originalID">126</s>
                                <b key="signChange">N</b>
                                <b key="nativeSignChange">N</b>
                                <l key="nav" refId="7165" ln="0" eid="ScenarioModifierValue"/>
                                <i key="sco">0</i>
                                <b key="applyFiltersForForcedScenarioPeriodoMap">N</b>
                                <b key="lineSplit">N</b>
                                <b key="addRCRow">N</b>
                                <b key="complementary">N</b>
                                <ref key="periodicCalculation" refId="29"/>
                                <b key="breakLevelSubtotal">N</b>
                                <b key="alreadyDrilled">N</b>
                                <m key="nodeTypes" refId="7166" keid="SYS_STR" veid="EFReportingNodeType">
                                  <key>
                                    <s>124</s>
                                  </key>
                                  <val>
                                    <ref refId="55"/>
                                  </val>
                                </m>
                                <b key="multiSelection">N</b>
                              </be>
                              <cust key="id" clsId="FilterOid">126</cust>
                              <s key="cod"/>
                              <s key="desc"/>
                              <i key="index">92</i>
                              <l key="children" refId="7167" ln="0" eid="Framework.com.tagetik.trees.INode,framework"/>
                              <ref key="parent" refId="6377"/>
                            </be>
                            <be refId="7168" clsId="FilterNode">
                              <l key="dimensionOids" refId="7169" ln="0" eid="DimensionOid"/>
                              <l key="AdHocParamDimensionOids" refId="7170" ln="0" eid="DimensionOid"/>
                              <be key="data" refId="7171" clsId="FilterNodeData">
                                <ref key="filterNode" refId="7168"/>
                                <s key="dim">VOC_A01</s>
                                <i key="segmentLevel">0</i>
                                <ref key="segment" refId="22"/>
                                <be key="dictionaryHeader" refId="7172" clsId="MultiDesc">
                                  <a key="desc" refId="7173" ln="4" eid="SYS_STR">
                                    <s>PERSEONNEL</s>
                                    <s>PERSEONNEL</s>
                                    <nl/>
                                    <nl/>
                                  </a>
                                </be>
                                <b key="placeHolder">S</b>
                                <ref key="weight" refId="23"/>
                                <be key="textMatchingCondition" refId="7174" clsId="TextMatchingCondition">
                                  <ref key="op" refId="25"/>
                                  <s key="val"/>
                                </be>
                                <ref key="change" refId="26"/>
                                <ref key="dataType" refId="27"/>
                                <b key="prevailingDataType">N</b>
                                <ref key="editability" refId="28"/>
                                <s key="originalID">125</s>
                                <b key="signChange">N</b>
                                <b key="nativeSignChange">N</b>
                                <l key="nav" refId="7175" ln="0" eid="ScenarioModifierValue"/>
                                <i key="sco">0</i>
                                <b key="applyFiltersForForcedScenarioPeriodoMap">N</b>
                                <b key="lineSplit">N</b>
                                <b key="addRCRow">N</b>
                                <b key="complementary">N</b>
                                <ref key="periodicCalculation" refId="29"/>
                                <b key="breakLevelSubtotal">N</b>
                                <b key="alreadyDrilled">N</b>
                                <m key="nodeTypes" refId="7176" keid="SYS_STR" veid="EFReportingNodeType">
                                  <key>
                                    <s>124</s>
                                  </key>
                                  <val>
                                    <ref refId="55"/>
                                  </val>
                                </m>
                                <b key="multiSelection">N</b>
                              </be>
                              <cust key="id" clsId="FilterOid">125</cust>
                              <s key="cod"/>
                              <s key="desc"/>
                              <i key="index">93</i>
                              <l key="children" refId="7177" ln="0" eid="Framework.com.tagetik.trees.INode,framework"/>
                              <ref key="parent" refId="6377"/>
                            </be>
                            <be refId="7178" clsId="FilterNode">
                              <l key="dimensionOids" refId="7179" ln="1" eid="DimensionOid">
                                <cust clsId="DimensionOid">564F435F413031-45-33303430313030303032---</cust>
                              </l>
                              <l key="AdHocParamDimensionOids" refId="7180" ln="0" eid="DimensionOid"/>
                              <be key="data" refId="7181" clsId="FilterNodeData">
                                <ref key="filterNode" refId="7178"/>
                                <s key="dim">VOC_A01</s>
                                <i key="segmentLevel">0</i>
                                <ref key="segment" refId="22"/>
                                <be key="dictionaryHeader" refId="7182" clsId="MultiDesc">
                                  <a key="desc" refId="7183" ln="4" eid="SYS_STR">
                                    <s>Misc other personnel costs</s>
                                    <s>Misc other personnel costs</s>
                                    <nl/>
                                    <nl/>
                                  </a>
                                </be>
                                <b key="placeHolder">N</b>
                                <ref key="weight" refId="23"/>
                                <be key="textMatchingCondition" refId="7184" clsId="TextMatchingCondition">
                                  <ref key="op" refId="25"/>
                                  <s key="val"/>
                                </be>
                                <ref key="change" refId="26"/>
                                <ref key="dataType" refId="27"/>
                                <b key="prevailingDataType">N</b>
                                <ref key="editability" refId="28"/>
                                <s key="originalID">127</s>
                                <b key="signChange">N</b>
                                <b key="nativeSignChange">N</b>
                                <l key="nav" refId="7185" ln="0" eid="ScenarioModifierValue"/>
                                <i key="sco">0</i>
                                <b key="applyFiltersForForcedScenarioPeriodoMap">N</b>
                                <b key="lineSplit">N</b>
                                <b key="addRCRow">N</b>
                                <b key="complementary">N</b>
                                <ref key="periodicCalculation" refId="53"/>
                                <b key="breakLevelSubtotal">N</b>
                                <b key="alreadyDrilled">N</b>
                                <m key="nodeTypes" refId="7186"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127</cust>
                              <s key="cod"/>
                              <s key="desc"/>
                              <i key="index">94</i>
                              <l key="children" refId="7187" ln="0" eid="Framework.com.tagetik.trees.INode,framework"/>
                              <ref key="parent" refId="6377"/>
                            </be>
                            <be refId="7188" clsId="FilterNode">
                              <l key="dimensionOids" refId="7189" ln="1" eid="DimensionOid">
                                <cust clsId="DimensionOid">564F435F413031-45-33303430323030303032---</cust>
                              </l>
                              <l key="AdHocParamDimensionOids" refId="7190" ln="0" eid="DimensionOid"/>
                              <be key="data" refId="7191" clsId="FilterNodeData">
                                <ref key="filterNode" refId="7188"/>
                                <s key="dim">VOC_A01</s>
                                <i key="segmentLevel">0</i>
                                <ref key="segment" refId="22"/>
                                <b key="placeHolder">N</b>
                                <ref key="weight" refId="23"/>
                                <be key="textMatchingCondition" refId="7192" clsId="TextMatchingCondition">
                                  <ref key="op" refId="25"/>
                                  <s key="val"/>
                                </be>
                                <ref key="change" refId="26"/>
                                <ref key="dataType" refId="27"/>
                                <b key="prevailingDataType">N</b>
                                <ref key="editability" refId="28"/>
                                <s key="originalID">128</s>
                                <b key="signChange">N</b>
                                <b key="nativeSignChange">N</b>
                                <l key="nav" refId="7193" ln="0" eid="ScenarioModifierValue"/>
                                <i key="sco">0</i>
                                <b key="applyFiltersForForcedScenarioPeriodoMap">N</b>
                                <b key="lineSplit">N</b>
                                <b key="addRCRow">N</b>
                                <b key="complementary">N</b>
                                <ref key="periodicCalculation" refId="53"/>
                                <b key="breakLevelSubtotal">N</b>
                                <b key="alreadyDrilled">N</b>
                                <m key="nodeTypes" refId="7194"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128</cust>
                              <s key="cod"/>
                              <s key="desc"/>
                              <i key="index">95</i>
                              <l key="children" refId="7195" ln="0" eid="Framework.com.tagetik.trees.INode,framework"/>
                              <ref key="parent" refId="6377"/>
                            </be>
                            <be refId="7196" clsId="FilterNode">
                              <l key="dimensionOids" refId="7197" ln="1" eid="DimensionOid">
                                <cust clsId="DimensionOid">564F435F413031-45-33303430333030303032---</cust>
                              </l>
                              <l key="AdHocParamDimensionOids" refId="7198" ln="0" eid="DimensionOid"/>
                              <be key="data" refId="7199" clsId="FilterNodeData">
                                <ref key="filterNode" refId="7196"/>
                                <s key="dim">VOC_A01</s>
                                <i key="segmentLevel">0</i>
                                <ref key="segment" refId="22"/>
                                <b key="placeHolder">N</b>
                                <ref key="weight" refId="23"/>
                                <be key="textMatchingCondition" refId="7200" clsId="TextMatchingCondition">
                                  <ref key="op" refId="25"/>
                                  <s key="val"/>
                                </be>
                                <ref key="change" refId="26"/>
                                <ref key="dataType" refId="27"/>
                                <b key="prevailingDataType">N</b>
                                <ref key="editability" refId="28"/>
                                <s key="originalID">129</s>
                                <b key="signChange">N</b>
                                <b key="nativeSignChange">N</b>
                                <l key="nav" refId="7201" ln="0" eid="ScenarioModifierValue"/>
                                <i key="sco">0</i>
                                <b key="applyFiltersForForcedScenarioPeriodoMap">N</b>
                                <b key="lineSplit">N</b>
                                <b key="addRCRow">N</b>
                                <b key="complementary">N</b>
                                <ref key="periodicCalculation" refId="53"/>
                                <b key="breakLevelSubtotal">N</b>
                                <b key="alreadyDrilled">N</b>
                                <m key="nodeTypes" refId="7202"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129</cust>
                              <s key="cod"/>
                              <s key="desc"/>
                              <i key="index">96</i>
                              <l key="children" refId="7203" ln="0" eid="Framework.com.tagetik.trees.INode,framework"/>
                              <ref key="parent" refId="6377"/>
                            </be>
                            <be refId="7204" clsId="FilterNode">
                              <l key="dimensionOids" refId="7205" ln="1" eid="DimensionOid">
                                <cust clsId="DimensionOid">564F435F413031-45-33303430343030303032---</cust>
                              </l>
                              <l key="AdHocParamDimensionOids" refId="7206" ln="0" eid="DimensionOid"/>
                              <be key="data" refId="7207" clsId="FilterNodeData">
                                <ref key="filterNode" refId="7204"/>
                                <s key="dim">VOC_A01</s>
                                <i key="segmentLevel">0</i>
                                <ref key="segment" refId="22"/>
                                <b key="placeHolder">N</b>
                                <ref key="weight" refId="23"/>
                                <be key="textMatchingCondition" refId="7208" clsId="TextMatchingCondition">
                                  <ref key="op" refId="25"/>
                                  <s key="val"/>
                                </be>
                                <ref key="change" refId="26"/>
                                <ref key="dataType" refId="27"/>
                                <b key="prevailingDataType">N</b>
                                <ref key="editability" refId="28"/>
                                <s key="originalID">130</s>
                                <b key="signChange">N</b>
                                <b key="nativeSignChange">N</b>
                                <l key="nav" refId="7209" ln="0" eid="ScenarioModifierValue"/>
                                <i key="sco">0</i>
                                <b key="applyFiltersForForcedScenarioPeriodoMap">N</b>
                                <b key="lineSplit">N</b>
                                <b key="addRCRow">N</b>
                                <b key="complementary">N</b>
                                <ref key="periodicCalculation" refId="53"/>
                                <b key="breakLevelSubtotal">N</b>
                                <b key="alreadyDrilled">N</b>
                                <m key="nodeTypes" refId="7210"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130</cust>
                              <s key="cod"/>
                              <s key="desc"/>
                              <i key="index">97</i>
                              <l key="children" refId="7211" ln="0" eid="Framework.com.tagetik.trees.INode,framework"/>
                              <ref key="parent" refId="6377"/>
                            </be>
                            <be refId="7212" clsId="FilterNode">
                              <l key="dimensionOids" refId="7213" ln="1" eid="DimensionOid">
                                <cust clsId="DimensionOid">564F435F413031-45-33303430353030303032---</cust>
                              </l>
                              <l key="AdHocParamDimensionOids" refId="7214" ln="0" eid="DimensionOid"/>
                              <be key="data" refId="7215" clsId="FilterNodeData">
                                <ref key="filterNode" refId="7212"/>
                                <s key="dim">VOC_A01</s>
                                <i key="segmentLevel">0</i>
                                <ref key="segment" refId="22"/>
                                <b key="placeHolder">N</b>
                                <ref key="weight" refId="23"/>
                                <be key="textMatchingCondition" refId="7216" clsId="TextMatchingCondition">
                                  <ref key="op" refId="25"/>
                                  <s key="val"/>
                                </be>
                                <ref key="change" refId="26"/>
                                <ref key="dataType" refId="27"/>
                                <b key="prevailingDataType">N</b>
                                <ref key="editability" refId="28"/>
                                <s key="originalID">131</s>
                                <b key="signChange">N</b>
                                <b key="nativeSignChange">N</b>
                                <l key="nav" refId="7217" ln="0" eid="ScenarioModifierValue"/>
                                <i key="sco">0</i>
                                <b key="applyFiltersForForcedScenarioPeriodoMap">N</b>
                                <b key="lineSplit">N</b>
                                <b key="addRCRow">N</b>
                                <b key="complementary">N</b>
                                <ref key="periodicCalculation" refId="53"/>
                                <b key="breakLevelSubtotal">N</b>
                                <b key="alreadyDrilled">N</b>
                                <m key="nodeTypes" refId="7218"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131</cust>
                              <s key="cod"/>
                              <s key="desc"/>
                              <i key="index">98</i>
                              <l key="children" refId="7219" ln="0" eid="Framework.com.tagetik.trees.INode,framework"/>
                              <ref key="parent" refId="6377"/>
                            </be>
                            <be refId="7220" clsId="FilterNode">
                              <l key="dimensionOids" refId="7221" ln="1" eid="DimensionOid">
                                <cust clsId="DimensionOid">564F435F413031-45-33303430363030303032---</cust>
                              </l>
                              <l key="AdHocParamDimensionOids" refId="7222" ln="0" eid="DimensionOid"/>
                              <be key="data" refId="7223" clsId="FilterNodeData">
                                <ref key="filterNode" refId="7220"/>
                                <s key="dim">VOC_A01</s>
                                <i key="segmentLevel">0</i>
                                <ref key="segment" refId="22"/>
                                <b key="placeHolder">N</b>
                                <ref key="weight" refId="23"/>
                                <be key="textMatchingCondition" refId="7224" clsId="TextMatchingCondition">
                                  <ref key="op" refId="25"/>
                                  <s key="val"/>
                                </be>
                                <ref key="change" refId="26"/>
                                <ref key="dataType" refId="27"/>
                                <b key="prevailingDataType">N</b>
                                <ref key="editability" refId="28"/>
                                <s key="originalID">132</s>
                                <b key="signChange">N</b>
                                <b key="nativeSignChange">N</b>
                                <l key="nav" refId="7225" ln="0" eid="ScenarioModifierValue"/>
                                <i key="sco">0</i>
                                <b key="applyFiltersForForcedScenarioPeriodoMap">N</b>
                                <b key="lineSplit">N</b>
                                <b key="addRCRow">N</b>
                                <b key="complementary">N</b>
                                <ref key="periodicCalculation" refId="53"/>
                                <b key="breakLevelSubtotal">N</b>
                                <b key="alreadyDrilled">N</b>
                                <m key="nodeTypes" refId="7226"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132</cust>
                              <s key="cod"/>
                              <s key="desc"/>
                              <i key="index">99</i>
                              <l key="children" refId="7227" ln="0" eid="Framework.com.tagetik.trees.INode,framework"/>
                              <ref key="parent" refId="6377"/>
                            </be>
                            <be refId="7228" clsId="FilterNode">
                              <l key="dimensionOids" refId="7229" ln="1" eid="DimensionOid">
                                <cust clsId="DimensionOid">564F435F413031-45-33303430373030303032---</cust>
                              </l>
                              <l key="AdHocParamDimensionOids" refId="7230" ln="0" eid="DimensionOid"/>
                              <be key="data" refId="7231" clsId="FilterNodeData">
                                <ref key="filterNode" refId="7228"/>
                                <s key="dim">VOC_A01</s>
                                <i key="segmentLevel">0</i>
                                <ref key="segment" refId="22"/>
                                <b key="placeHolder">N</b>
                                <ref key="weight" refId="23"/>
                                <be key="textMatchingCondition" refId="7232" clsId="TextMatchingCondition">
                                  <ref key="op" refId="25"/>
                                  <s key="val"/>
                                </be>
                                <ref key="change" refId="26"/>
                                <ref key="dataType" refId="27"/>
                                <b key="prevailingDataType">N</b>
                                <ref key="editability" refId="28"/>
                                <s key="originalID">133</s>
                                <b key="signChange">N</b>
                                <b key="nativeSignChange">N</b>
                                <l key="nav" refId="7233" ln="0" eid="ScenarioModifierValue"/>
                                <i key="sco">0</i>
                                <b key="applyFiltersForForcedScenarioPeriodoMap">N</b>
                                <b key="lineSplit">N</b>
                                <b key="addRCRow">N</b>
                                <b key="complementary">N</b>
                                <ref key="periodicCalculation" refId="53"/>
                                <b key="breakLevelSubtotal">N</b>
                                <b key="alreadyDrilled">N</b>
                                <m key="nodeTypes" refId="7234"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133</cust>
                              <s key="cod"/>
                              <s key="desc"/>
                              <i key="index">100</i>
                              <l key="children" refId="7235" ln="0" eid="Framework.com.tagetik.trees.INode,framework"/>
                              <ref key="parent" refId="6377"/>
                            </be>
                            <be refId="7236" clsId="FilterNode">
                              <l key="dimensionOids" refId="7237" ln="1" eid="DimensionOid">
                                <cust clsId="DimensionOid">564F435F413031-45-33303431303030303032---</cust>
                              </l>
                              <l key="AdHocParamDimensionOids" refId="7238" ln="0" eid="DimensionOid"/>
                              <be key="data" refId="7239" clsId="FilterNodeData">
                                <ref key="filterNode" refId="7236"/>
                                <s key="dim">VOC_A01</s>
                                <i key="segmentLevel">0</i>
                                <ref key="segment" refId="22"/>
                                <b key="placeHolder">N</b>
                                <ref key="weight" refId="23"/>
                                <be key="textMatchingCondition" refId="7240" clsId="TextMatchingCondition">
                                  <ref key="op" refId="25"/>
                                  <s key="val"/>
                                </be>
                                <ref key="change" refId="26"/>
                                <ref key="dataType" refId="27"/>
                                <b key="prevailingDataType">N</b>
                                <ref key="editability" refId="28"/>
                                <s key="originalID">134</s>
                                <b key="signChange">N</b>
                                <b key="nativeSignChange">N</b>
                                <l key="nav" refId="7241" ln="0" eid="ScenarioModifierValue"/>
                                <i key="sco">0</i>
                                <b key="applyFiltersForForcedScenarioPeriodoMap">N</b>
                                <b key="lineSplit">N</b>
                                <b key="addRCRow">N</b>
                                <b key="complementary">N</b>
                                <ref key="periodicCalculation" refId="53"/>
                                <b key="breakLevelSubtotal">N</b>
                                <b key="alreadyDrilled">N</b>
                                <m key="nodeTypes" refId="7242"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134</cust>
                              <s key="cod"/>
                              <s key="desc"/>
                              <i key="index">101</i>
                              <l key="children" refId="7243" ln="0" eid="Framework.com.tagetik.trees.INode,framework"/>
                              <ref key="parent" refId="6377"/>
                            </be>
                            <be refId="7244" clsId="FilterNode">
                              <l key="dimensionOids" refId="7245" ln="0" eid="DimensionOid"/>
                              <l key="AdHocParamDimensionOids" refId="7246" ln="0" eid="DimensionOid"/>
                              <be key="data" refId="7247" clsId="FilterNodeData">
                                <ref key="filterNode" refId="7244"/>
                                <s key="dim">VOC_A01</s>
                                <i key="segmentLevel">0</i>
                                <ref key="segment" refId="22"/>
                                <be key="reportingFormula" refId="7248" clsId="ReportingFormula">
                                  <b key="serverFormula">N</b>
                                  <b key="formulaRule">S</b>
                                  <s key="formula">Sum({128}:{134})</s>
                                </be>
                                <be key="dictionaryHeader" refId="7249" clsId="MultiDesc">
                                  <a key="desc" refId="7250" ln="4" eid="SYS_STR">
                                    <s>Total restructuring personnel</s>
                                    <s>Total restructuring personnel</s>
                                    <nl/>
                                    <nl/>
                                  </a>
                                </be>
                                <b key="placeHolder">S</b>
                                <ref key="weight" refId="23"/>
                                <be key="textMatchingCondition" refId="7251" clsId="TextMatchingCondition">
                                  <ref key="op" refId="25"/>
                                  <s key="val"/>
                                </be>
                                <ref key="change" refId="26"/>
                                <ref key="dataType" refId="27"/>
                                <b key="prevailingDataType">N</b>
                                <ref key="editability" refId="28"/>
                                <s key="originalID">135</s>
                                <b key="signChange">N</b>
                                <b key="nativeSignChange">N</b>
                                <l key="nav" refId="7252" ln="0" eid="ScenarioModifierValue"/>
                                <i key="sco">0</i>
                                <b key="applyFiltersForForcedScenarioPeriodoMap">N</b>
                                <b key="lineSplit">N</b>
                                <b key="addRCRow">N</b>
                                <b key="complementary">N</b>
                                <ref key="periodicCalculation" refId="29"/>
                                <b key="breakLevelSubtotal">N</b>
                                <b key="alreadyDrilled">N</b>
                                <m key="nodeTypes" refId="7253" keid="SYS_STR" veid="EFReportingNodeType">
                                  <key>
                                    <s>134</s>
                                  </key>
                                  <val>
                                    <ref refId="55"/>
                                  </val>
                                </m>
                                <b key="multiSelection">N</b>
                              </be>
                              <cust key="id" clsId="FilterOid">135</cust>
                              <s key="cod"/>
                              <s key="desc"/>
                              <i key="index">102</i>
                              <l key="children" refId="7254" ln="0" eid="Framework.com.tagetik.trees.INode,framework"/>
                              <ref key="parent" refId="6377"/>
                            </be>
                            <be refId="7255" clsId="FilterNode">
                              <l key="dimensionOids" refId="7256" ln="0" eid="DimensionOid"/>
                              <l key="AdHocParamDimensionOids" refId="7257" ln="0" eid="DimensionOid"/>
                              <be key="data" refId="7258" clsId="FilterNodeData">
                                <ref key="filterNode" refId="7255"/>
                                <s key="dim">VOC_A01</s>
                                <i key="segmentLevel">0</i>
                                <ref key="segment" refId="22"/>
                                <b key="placeHolder">S</b>
                                <ref key="weight" refId="23"/>
                                <be key="textMatchingCondition" refId="7259" clsId="TextMatchingCondition">
                                  <ref key="op" refId="25"/>
                                  <s key="val"/>
                                </be>
                                <ref key="change" refId="26"/>
                                <ref key="dataType" refId="27"/>
                                <b key="prevailingDataType">N</b>
                                <ref key="editability" refId="28"/>
                                <s key="originalID">137</s>
                                <b key="signChange">N</b>
                                <b key="nativeSignChange">N</b>
                                <l key="nav" refId="7260" ln="0" eid="ScenarioModifierValue"/>
                                <i key="sco">0</i>
                                <b key="applyFiltersForForcedScenarioPeriodoMap">N</b>
                                <b key="lineSplit">N</b>
                                <b key="addRCRow">N</b>
                                <b key="complementary">N</b>
                                <ref key="periodicCalculation" refId="29"/>
                                <b key="breakLevelSubtotal">N</b>
                                <b key="alreadyDrilled">N</b>
                                <m key="nodeTypes" refId="7261" keid="SYS_STR" veid="EFReportingNodeType">
                                  <key>
                                    <s>135</s>
                                  </key>
                                  <val>
                                    <ref refId="55"/>
                                  </val>
                                </m>
                                <b key="multiSelection">N</b>
                              </be>
                              <cust key="id" clsId="FilterOid">137</cust>
                              <s key="cod"/>
                              <s key="desc"/>
                              <i key="index">103</i>
                              <l key="children" refId="7262" ln="0" eid="Framework.com.tagetik.trees.INode,framework"/>
                              <ref key="parent" refId="6377"/>
                            </be>
                            <be refId="7263" clsId="FilterNode">
                              <l key="dimensionOids" refId="7264" ln="0" eid="DimensionOid"/>
                              <l key="AdHocParamDimensionOids" refId="7265" ln="0" eid="DimensionOid"/>
                              <be key="data" refId="7266" clsId="FilterNodeData">
                                <ref key="filterNode" refId="7263"/>
                                <s key="dim">VOC_A01</s>
                                <i key="segmentLevel">0</i>
                                <ref key="segment" refId="22"/>
                                <be key="dictionaryHeader" refId="7267" clsId="MultiDesc">
                                  <a key="desc" refId="7268" ln="4" eid="SYS_STR">
                                    <s>DEPRECIATION AND AMORTISATION</s>
                                    <s>DEPRECIATION AND AMORTISATION</s>
                                    <nl/>
                                    <nl/>
                                  </a>
                                </be>
                                <b key="placeHolder">S</b>
                                <ref key="weight" refId="23"/>
                                <be key="textMatchingCondition" refId="7269" clsId="TextMatchingCondition">
                                  <ref key="op" refId="25"/>
                                  <s key="val"/>
                                </be>
                                <ref key="change" refId="26"/>
                                <ref key="dataType" refId="27"/>
                                <b key="prevailingDataType">N</b>
                                <ref key="editability" refId="28"/>
                                <s key="originalID">136</s>
                                <b key="signChange">N</b>
                                <b key="nativeSignChange">N</b>
                                <l key="nav" refId="7270" ln="0" eid="ScenarioModifierValue"/>
                                <i key="sco">0</i>
                                <b key="applyFiltersForForcedScenarioPeriodoMap">N</b>
                                <b key="lineSplit">N</b>
                                <b key="addRCRow">N</b>
                                <b key="complementary">N</b>
                                <ref key="periodicCalculation" refId="29"/>
                                <b key="breakLevelSubtotal">N</b>
                                <b key="alreadyDrilled">N</b>
                                <m key="nodeTypes" refId="7271" keid="SYS_STR" veid="EFReportingNodeType">
                                  <key>
                                    <s>135</s>
                                  </key>
                                  <val>
                                    <ref refId="55"/>
                                  </val>
                                </m>
                                <b key="multiSelection">N</b>
                              </be>
                              <cust key="id" clsId="FilterOid">136</cust>
                              <s key="cod"/>
                              <s key="desc"/>
                              <i key="index">104</i>
                              <l key="children" refId="7272" ln="0" eid="Framework.com.tagetik.trees.INode,framework"/>
                              <ref key="parent" refId="6377"/>
                            </be>
                            <be refId="7273" clsId="FilterNode">
                              <l key="dimensionOids" refId="7274" ln="1" eid="DimensionOid">
                                <cust clsId="DimensionOid">564F435F413031-45-33303531333130303032---</cust>
                              </l>
                              <l key="AdHocParamDimensionOids" refId="7275" ln="0" eid="DimensionOid"/>
                              <be key="data" refId="7276" clsId="FilterNodeData">
                                <ref key="filterNode" refId="7273"/>
                                <s key="dim">VOC_A01</s>
                                <i key="segmentLevel">0</i>
                                <ref key="segment" refId="22"/>
                                <b key="placeHolder">N</b>
                                <ref key="weight" refId="23"/>
                                <be key="textMatchingCondition" refId="7277" clsId="TextMatchingCondition">
                                  <ref key="op" refId="25"/>
                                  <s key="val"/>
                                </be>
                                <ref key="change" refId="26"/>
                                <ref key="dataType" refId="27"/>
                                <b key="prevailingDataType">N</b>
                                <ref key="editability" refId="28"/>
                                <s key="originalID">138</s>
                                <b key="signChange">N</b>
                                <b key="nativeSignChange">N</b>
                                <l key="nav" refId="7278" ln="0" eid="ScenarioModifierValue"/>
                                <i key="sco">0</i>
                                <b key="applyFiltersForForcedScenarioPeriodoMap">N</b>
                                <b key="lineSplit">N</b>
                                <b key="addRCRow">N</b>
                                <b key="complementary">N</b>
                                <ref key="periodicCalculation" refId="53"/>
                                <b key="breakLevelSubtotal">N</b>
                                <b key="alreadyDrilled">N</b>
                                <m key="nodeTypes" refId="7279" keid="SYS_STR" veid="EFReportingNodeType">
                                  <key>
                                    <s>564F435F413031-45-33303531333130303032---</s>
                                  </key>
                                  <val>
                                    <ref refId="55"/>
                                  </val>
                                </m>
                                <b key="multiSelection">N</b>
                              </be>
                              <cust key="id" clsId="FilterOid">138</cust>
                              <s key="cod"/>
                              <s key="desc"/>
                              <i key="index">105</i>
                              <l key="children" refId="7280" ln="0" eid="Framework.com.tagetik.trees.INode,framework"/>
                              <ref key="parent" refId="6377"/>
                            </be>
                            <be refId="7281" clsId="FilterNode">
                              <l key="dimensionOids" refId="7282" ln="0" eid="DimensionOid"/>
                              <l key="AdHocParamDimensionOids" refId="7283" ln="0" eid="DimensionOid"/>
                              <be key="data" refId="7284" clsId="FilterNodeData">
                                <ref key="filterNode" refId="7281"/>
                                <s key="dim">VOC_A01</s>
                                <i key="segmentLevel">0</i>
                                <ref key="segment" refId="22"/>
                                <be key="reportingFormula" refId="7285" clsId="ReportingFormula">
                                  <b key="serverFormula">N</b>
                                  <b key="formulaRule">S</b>
                                  <s key="formula">{138}</s>
                                </be>
                                <be key="dictionaryHeader" refId="7286" clsId="MultiDesc">
                                  <a key="desc" refId="7287" ln="4" eid="SYS_STR">
                                    <s>Restructuring: depreciation and amortisation</s>
                                    <s>Restructuring: depreciation and amortisation</s>
                                    <nl/>
                                    <nl/>
                                  </a>
                                </be>
                                <b key="placeHolder">S</b>
                                <ref key="weight" refId="23"/>
                                <be key="textMatchingCondition" refId="7288" clsId="TextMatchingCondition">
                                  <ref key="op" refId="25"/>
                                  <s key="val"/>
                                </be>
                                <ref key="change" refId="26"/>
                                <ref key="dataType" refId="27"/>
                                <b key="prevailingDataType">N</b>
                                <ref key="editability" refId="28"/>
                                <s key="originalID">144</s>
                                <b key="signChange">N</b>
                                <b key="nativeSignChange">N</b>
                                <l key="nav" refId="7289" ln="0" eid="ScenarioModifierValue"/>
                                <i key="sco">0</i>
                                <b key="applyFiltersForForcedScenarioPeriodoMap">N</b>
                                <b key="lineSplit">N</b>
                                <b key="addRCRow">N</b>
                                <b key="complementary">N</b>
                                <ref key="periodicCalculation" refId="29"/>
                                <b key="breakLevelSubtotal">N</b>
                                <b key="alreadyDrilled">N</b>
                                <m key="nodeTypes" refId="7290" keid="SYS_STR" veid="EFReportingNodeType">
                                  <key>
                                    <s>138</s>
                                  </key>
                                  <val>
                                    <ref refId="55"/>
                                  </val>
                                </m>
                                <b key="multiSelection">N</b>
                              </be>
                              <cust key="id" clsId="FilterOid">144</cust>
                              <s key="cod"/>
                              <s key="desc"/>
                              <i key="index">106</i>
                              <l key="children" refId="7291" ln="0" eid="Framework.com.tagetik.trees.INode,framework"/>
                              <ref key="parent" refId="6377"/>
                            </be>
                            <be refId="7292" clsId="FilterNode">
                              <l key="dimensionOids" refId="7293" ln="1" eid="DimensionOid">
                                <cust clsId="DimensionOid">564F435F413031-45-33303531333230303032---</cust>
                              </l>
                              <l key="AdHocParamDimensionOids" refId="7294" ln="0" eid="DimensionOid"/>
                              <be key="data" refId="7295" clsId="FilterNodeData">
                                <ref key="filterNode" refId="7292"/>
                                <s key="dim">VOC_A01</s>
                                <i key="segmentLevel">0</i>
                                <ref key="segment" refId="22"/>
                                <b key="placeHolder">N</b>
                                <ref key="weight" refId="23"/>
                                <be key="textMatchingCondition" refId="7296" clsId="TextMatchingCondition">
                                  <ref key="op" refId="25"/>
                                  <s key="val"/>
                                </be>
                                <ref key="change" refId="26"/>
                                <ref key="dataType" refId="27"/>
                                <b key="prevailingDataType">N</b>
                                <ref key="editability" refId="28"/>
                                <s key="originalID">139</s>
                                <b key="signChange">N</b>
                                <b key="nativeSignChange">N</b>
                                <l key="nav" refId="7297" ln="0" eid="ScenarioModifierValue"/>
                                <i key="sco">0</i>
                                <b key="applyFiltersForForcedScenarioPeriodoMap">N</b>
                                <b key="lineSplit">N</b>
                                <b key="addRCRow">N</b>
                                <b key="complementary">N</b>
                                <ref key="periodicCalculation" refId="53"/>
                                <b key="breakLevelSubtotal">N</b>
                                <b key="alreadyDrilled">N</b>
                                <m key="nodeTypes" refId="7298" keid="SYS_STR" veid="EFReportingNodeType">
                                  <key>
                                    <s>564F435F413031-45-33303531333230303032---</s>
                                  </key>
                                  <val>
                                    <ref refId="55"/>
                                  </val>
                                </m>
                                <b key="multiSelection">N</b>
                              </be>
                              <cust key="id" clsId="FilterOid">139</cust>
                              <s key="cod"/>
                              <s key="desc"/>
                              <i key="index">107</i>
                              <l key="children" refId="7299" ln="0" eid="Framework.com.tagetik.trees.INode,framework"/>
                              <ref key="parent" refId="6377"/>
                            </be>
                            <be refId="7300" clsId="FilterNode">
                              <l key="dimensionOids" refId="7301" ln="1" eid="DimensionOid">
                                <cust clsId="DimensionOid">564F435F413031-45-33303531343230303032---</cust>
                              </l>
                              <l key="AdHocParamDimensionOids" refId="7302" ln="0" eid="DimensionOid"/>
                              <be key="data" refId="7303" clsId="FilterNodeData">
                                <ref key="filterNode" refId="7300"/>
                                <s key="dim">VOC_A01</s>
                                <i key="segmentLevel">0</i>
                                <ref key="segment" refId="22"/>
                                <b key="placeHolder">N</b>
                                <ref key="weight" refId="23"/>
                                <be key="textMatchingCondition" refId="7304" clsId="TextMatchingCondition">
                                  <ref key="op" refId="25"/>
                                  <s key="val"/>
                                </be>
                                <ref key="change" refId="26"/>
                                <ref key="dataType" refId="27"/>
                                <b key="prevailingDataType">N</b>
                                <ref key="editability" refId="28"/>
                                <s key="originalID">140</s>
                                <b key="signChange">N</b>
                                <b key="nativeSignChange">N</b>
                                <l key="nav" refId="7305" ln="0" eid="ScenarioModifierValue"/>
                                <i key="sco">0</i>
                                <b key="applyFiltersForForcedScenarioPeriodoMap">N</b>
                                <b key="lineSplit">N</b>
                                <b key="addRCRow">N</b>
                                <b key="complementary">N</b>
                                <ref key="periodicCalculation" refId="53"/>
                                <b key="breakLevelSubtotal">N</b>
                                <b key="alreadyDrilled">N</b>
                                <m key="nodeTypes" refId="7306"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140</cust>
                              <s key="cod"/>
                              <s key="desc"/>
                              <i key="index">108</i>
                              <l key="children" refId="7307" ln="0" eid="Framework.com.tagetik.trees.INode,framework"/>
                              <ref key="parent" refId="6377"/>
                            </be>
                            <be refId="7308" clsId="FilterNode">
                              <l key="dimensionOids" refId="7309" ln="1" eid="DimensionOid">
                                <cust clsId="DimensionOid">564F435F413031-45-33303531343430303032---</cust>
                              </l>
                              <l key="AdHocParamDimensionOids" refId="7310" ln="0" eid="DimensionOid"/>
                              <be key="data" refId="7311" clsId="FilterNodeData">
                                <ref key="filterNode" refId="7308"/>
                                <s key="dim">VOC_A01</s>
                                <i key="segmentLevel">0</i>
                                <ref key="segment" refId="22"/>
                                <b key="placeHolder">N</b>
                                <ref key="weight" refId="23"/>
                                <be key="textMatchingCondition" refId="7312" clsId="TextMatchingCondition">
                                  <ref key="op" refId="25"/>
                                  <s key="val"/>
                                </be>
                                <ref key="change" refId="26"/>
                                <ref key="dataType" refId="27"/>
                                <b key="prevailingDataType">N</b>
                                <ref key="editability" refId="28"/>
                                <s key="originalID">141</s>
                                <b key="signChange">N</b>
                                <b key="nativeSignChange">N</b>
                                <l key="nav" refId="7313" ln="0" eid="ScenarioModifierValue"/>
                                <i key="sco">0</i>
                                <b key="applyFiltersForForcedScenarioPeriodoMap">N</b>
                                <b key="lineSplit">N</b>
                                <b key="addRCRow">N</b>
                                <b key="complementary">N</b>
                                <ref key="periodicCalculation" refId="53"/>
                                <b key="breakLevelSubtotal">N</b>
                                <b key="alreadyDrilled">N</b>
                                <m key="nodeTypes" refId="7314"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141</cust>
                              <s key="cod"/>
                              <s key="desc"/>
                              <i key="index">109</i>
                              <l key="children" refId="7315" ln="0" eid="Framework.com.tagetik.trees.INode,framework"/>
                              <ref key="parent" refId="6377"/>
                            </be>
                            <be refId="7316" clsId="FilterNode">
                              <l key="dimensionOids" refId="7317" ln="1" eid="DimensionOid">
                                <cust clsId="DimensionOid">564F435F413031-45-33303531343730303032---</cust>
                              </l>
                              <l key="AdHocParamDimensionOids" refId="7318" ln="0" eid="DimensionOid"/>
                              <be key="data" refId="7319" clsId="FilterNodeData">
                                <ref key="filterNode" refId="7316"/>
                                <s key="dim">VOC_A01</s>
                                <i key="segmentLevel">0</i>
                                <ref key="segment" refId="22"/>
                                <b key="placeHolder">N</b>
                                <ref key="weight" refId="23"/>
                                <be key="textMatchingCondition" refId="7320" clsId="TextMatchingCondition">
                                  <ref key="op" refId="25"/>
                                  <s key="val"/>
                                </be>
                                <ref key="change" refId="26"/>
                                <ref key="dataType" refId="27"/>
                                <b key="prevailingDataType">N</b>
                                <ref key="editability" refId="28"/>
                                <s key="originalID">142</s>
                                <b key="signChange">N</b>
                                <b key="nativeSignChange">N</b>
                                <l key="nav" refId="7321" ln="0" eid="ScenarioModifierValue"/>
                                <i key="sco">0</i>
                                <b key="applyFiltersForForcedScenarioPeriodoMap">N</b>
                                <b key="lineSplit">N</b>
                                <b key="addRCRow">N</b>
                                <b key="complementary">N</b>
                                <ref key="periodicCalculation" refId="53"/>
                                <b key="breakLevelSubtotal">N</b>
                                <b key="alreadyDrilled">N</b>
                                <m key="nodeTypes" refId="7322"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142</cust>
                              <s key="cod"/>
                              <s key="desc"/>
                              <i key="index">110</i>
                              <l key="children" refId="7323" ln="0" eid="Framework.com.tagetik.trees.INode,framework"/>
                              <ref key="parent" refId="6377"/>
                            </be>
                            <be refId="7324" clsId="FilterNode">
                              <l key="dimensionOids" refId="7325" ln="1" eid="DimensionOid">
                                <cust clsId="DimensionOid">564F435F413031-45-33303531313030303032---</cust>
                              </l>
                              <l key="AdHocParamDimensionOids" refId="7326" ln="0" eid="DimensionOid"/>
                              <be key="data" refId="7327" clsId="FilterNodeData">
                                <ref key="filterNode" refId="7324"/>
                                <s key="dim">VOC_A01</s>
                                <i key="segmentLevel">0</i>
                                <ref key="segment" refId="22"/>
                                <b key="placeHolder">N</b>
                                <ref key="weight" refId="23"/>
                                <be key="textMatchingCondition" refId="7328" clsId="TextMatchingCondition">
                                  <ref key="op" refId="25"/>
                                  <s key="val"/>
                                </be>
                                <ref key="change" refId="26"/>
                                <ref key="dataType" refId="27"/>
                                <b key="prevailingDataType">N</b>
                                <ref key="editability" refId="28"/>
                                <s key="originalID">143</s>
                                <b key="signChange">N</b>
                                <b key="nativeSignChange">N</b>
                                <l key="nav" refId="7329" ln="0" eid="ScenarioModifierValue"/>
                                <i key="sco">0</i>
                                <b key="applyFiltersForForcedScenarioPeriodoMap">N</b>
                                <b key="lineSplit">N</b>
                                <b key="addRCRow">N</b>
                                <b key="complementary">N</b>
                                <ref key="periodicCalculation" refId="53"/>
                                <b key="breakLevelSubtotal">N</b>
                                <b key="alreadyDrilled">N</b>
                                <m key="nodeTypes" refId="7330"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143</cust>
                              <s key="cod"/>
                              <s key="desc"/>
                              <i key="index">111</i>
                              <l key="children" refId="7331" ln="0" eid="Framework.com.tagetik.trees.INode,framework"/>
                              <ref key="parent" refId="6377"/>
                            </be>
                            <be refId="7332" clsId="FilterNode">
                              <l key="dimensionOids" refId="7333" ln="0" eid="DimensionOid"/>
                              <l key="AdHocParamDimensionOids" refId="7334" ln="0" eid="DimensionOid"/>
                              <be key="data" refId="7335" clsId="FilterNodeData">
                                <ref key="filterNode" refId="7332"/>
                                <s key="dim">VOC_A01</s>
                                <i key="segmentLevel">0</i>
                                <ref key="segment" refId="22"/>
                                <be key="reportingFormula" refId="7336" clsId="ReportingFormula">
                                  <b key="serverFormula">N</b>
                                  <b key="formulaRule">S</b>
                                  <s key="formula">Sum({139}:{143})</s>
                                </be>
                                <be key="dictionaryHeader" refId="7337" clsId="MultiDesc">
                                  <a key="desc" refId="7338" ln="4" eid="SYS_STR">
                                    <s>Impairment charges/reversals for depreciation and amortisation</s>
                                    <s>Impairment charges/reversals for depreciation and amortisation</s>
                                    <nl/>
                                    <nl/>
                                  </a>
                                </be>
                                <b key="placeHolder">S</b>
                                <ref key="weight" refId="23"/>
                                <be key="textMatchingCondition" refId="7339" clsId="TextMatchingCondition">
                                  <ref key="op" refId="25"/>
                                  <s key="val"/>
                                </be>
                                <ref key="change" refId="26"/>
                                <ref key="dataType" refId="27"/>
                                <b key="prevailingDataType">N</b>
                                <ref key="editability" refId="28"/>
                                <s key="originalID">145</s>
                                <b key="signChange">N</b>
                                <b key="nativeSignChange">N</b>
                                <l key="nav" refId="7340" ln="0" eid="ScenarioModifierValue"/>
                                <i key="sco">0</i>
                                <b key="applyFiltersForForcedScenarioPeriodoMap">N</b>
                                <b key="lineSplit">N</b>
                                <b key="addRCRow">N</b>
                                <b key="complementary">N</b>
                                <ref key="periodicCalculation" refId="29"/>
                                <b key="breakLevelSubtotal">N</b>
                                <b key="alreadyDrilled">N</b>
                                <m key="nodeTypes" refId="7341" keid="SYS_STR" veid="EFReportingNodeType">
                                  <key>
                                    <s>143</s>
                                  </key>
                                  <val>
                                    <ref refId="55"/>
                                  </val>
                                </m>
                                <b key="multiSelection">N</b>
                              </be>
                              <cust key="id" clsId="FilterOid">145</cust>
                              <s key="cod"/>
                              <s key="desc"/>
                              <i key="index">112</i>
                              <l key="children" refId="7342" ln="0" eid="Framework.com.tagetik.trees.INode,framework"/>
                              <ref key="parent" refId="6377"/>
                            </be>
                            <be refId="7343" clsId="FilterNode">
                              <l key="dimensionOids" refId="7344" ln="0" eid="DimensionOid"/>
                              <l key="AdHocParamDimensionOids" refId="7345" ln="0" eid="DimensionOid"/>
                              <be key="data" refId="7346" clsId="FilterNodeData">
                                <ref key="filterNode" refId="7343"/>
                                <s key="dim">VOC_A01</s>
                                <i key="segmentLevel">0</i>
                                <ref key="segment" refId="22"/>
                                <b key="placeHolder">S</b>
                                <ref key="weight" refId="23"/>
                                <be key="textMatchingCondition" refId="7347" clsId="TextMatchingCondition">
                                  <ref key="op" refId="25"/>
                                  <s key="val"/>
                                </be>
                                <ref key="change" refId="26"/>
                                <ref key="dataType" refId="27"/>
                                <b key="prevailingDataType">N</b>
                                <ref key="editability" refId="28"/>
                                <s key="originalID">147</s>
                                <b key="signChange">N</b>
                                <b key="nativeSignChange">N</b>
                                <l key="nav" refId="7348" ln="0" eid="ScenarioModifierValue"/>
                                <i key="sco">0</i>
                                <b key="applyFiltersForForcedScenarioPeriodoMap">N</b>
                                <b key="lineSplit">N</b>
                                <b key="addRCRow">N</b>
                                <b key="complementary">N</b>
                                <ref key="periodicCalculation" refId="29"/>
                                <b key="breakLevelSubtotal">N</b>
                                <b key="alreadyDrilled">N</b>
                                <m key="nodeTypes" refId="7349" keid="SYS_STR" veid="EFReportingNodeType">
                                  <key>
                                    <s>145</s>
                                  </key>
                                  <val>
                                    <ref refId="55"/>
                                  </val>
                                </m>
                                <b key="multiSelection">N</b>
                              </be>
                              <cust key="id" clsId="FilterOid">147</cust>
                              <s key="cod"/>
                              <s key="desc"/>
                              <i key="index">113</i>
                              <l key="children" refId="7350" ln="0" eid="Framework.com.tagetik.trees.INode,framework"/>
                              <ref key="parent" refId="6377"/>
                            </be>
                            <be refId="7351" clsId="FilterNode">
                              <l key="dimensionOids" refId="7352" ln="0" eid="DimensionOid"/>
                              <l key="AdHocParamDimensionOids" refId="7353" ln="0" eid="DimensionOid"/>
                              <be key="data" refId="7354" clsId="FilterNodeData">
                                <ref key="filterNode" refId="7351"/>
                                <s key="dim">VOC_A01</s>
                                <i key="segmentLevel">0</i>
                                <ref key="segment" refId="22"/>
                                <be key="dictionaryHeader" refId="7355" clsId="MultiDesc">
                                  <a key="desc" refId="7356" ln="4" eid="SYS_STR">
                                    <s>INCOME FROM COMPANIES ACCOUNTED AT EQUITY</s>
                                    <s>INCOME FROM COMPANIES ACCOUNTED AT EQUITY</s>
                                    <nl/>
                                    <nl/>
                                  </a>
                                </be>
                                <b key="placeHolder">S</b>
                                <ref key="weight" refId="23"/>
                                <be key="textMatchingCondition" refId="7357" clsId="TextMatchingCondition">
                                  <ref key="op" refId="25"/>
                                  <s key="val"/>
                                </be>
                                <ref key="change" refId="26"/>
                                <ref key="dataType" refId="27"/>
                                <b key="prevailingDataType">N</b>
                                <ref key="editability" refId="28"/>
                                <s key="originalID">146</s>
                                <b key="signChange">N</b>
                                <b key="nativeSignChange">N</b>
                                <l key="nav" refId="7358" ln="0" eid="ScenarioModifierValue"/>
                                <i key="sco">0</i>
                                <b key="applyFiltersForForcedScenarioPeriodoMap">N</b>
                                <b key="lineSplit">N</b>
                                <b key="addRCRow">N</b>
                                <b key="complementary">N</b>
                                <ref key="periodicCalculation" refId="29"/>
                                <b key="breakLevelSubtotal">N</b>
                                <b key="alreadyDrilled">N</b>
                                <m key="nodeTypes" refId="7359" keid="SYS_STR" veid="EFReportingNodeType">
                                  <key>
                                    <s>145</s>
                                  </key>
                                  <val>
                                    <ref refId="55"/>
                                  </val>
                                </m>
                                <b key="multiSelection">N</b>
                              </be>
                              <cust key="id" clsId="FilterOid">146</cust>
                              <s key="cod"/>
                              <s key="desc"/>
                              <i key="index">114</i>
                              <l key="children" refId="7360" ln="0" eid="Framework.com.tagetik.trees.INode,framework"/>
                              <ref key="parent" refId="6377"/>
                            </be>
                            <be refId="7361" clsId="FilterNode">
                              <l key="dimensionOids" refId="7362" ln="1" eid="DimensionOid">
                                <cust clsId="DimensionOid">564F435F413031-4E-33303831303030303030---</cust>
                              </l>
                              <l key="AdHocParamDimensionOids" refId="7363" ln="0" eid="DimensionOid"/>
                              <be key="data" refId="7364" clsId="FilterNodeData">
                                <ref key="filterNode" refId="7361"/>
                                <s key="dim">VOC_A01</s>
                                <i key="segmentLevel">0</i>
                                <ref key="segment" refId="22"/>
                                <b key="placeHolder">N</b>
                                <ref key="weight" refId="23"/>
                                <be key="textMatchingCondition" refId="7365" clsId="TextMatchingCondition">
                                  <ref key="op" refId="25"/>
                                  <s key="val"/>
                                </be>
                                <ref key="change" refId="26"/>
                                <ref key="dataType" refId="27"/>
                                <b key="prevailingDataType">N</b>
                                <ref key="editability" refId="28"/>
                                <s key="originalID">159</s>
                                <b key="signChange">N</b>
                                <b key="nativeSignChange">N</b>
                                <l key="nav" refId="7366" ln="0" eid="ScenarioModifierValue"/>
                                <i key="sco">0</i>
                                <b key="applyFiltersForForcedScenarioPeriodoMap">N</b>
                                <b key="lineSplit">N</b>
                                <b key="addRCRow">N</b>
                                <b key="complementary">N</b>
                                <ref key="periodicCalculation" refId="53"/>
                                <b key="breakLevelSubtotal">N</b>
                                <b key="alreadyDrilled">N</b>
                                <m key="nodeTypes" refId="7367" keid="SYS_STR" veid="EFReportingNodeType">
                                  <key>
                                    <s>564F435F413031-4E-33303833303030303030---</s>
                                  </key>
                                  <val>
                                    <ref refId="55"/>
                                  </val>
                                  <key>
                                    <s>564F435F413031-4E-33303831303030303030---</s>
                                  </key>
                                  <val>
                                    <ref refId="55"/>
                                  </val>
                                </m>
                                <b key="multiSelection">N</b>
                              </be>
                              <cust key="id" clsId="FilterOid">159</cust>
                              <s key="cod"/>
                              <s key="desc"/>
                              <i key="index">115</i>
                              <l key="children" refId="7368" ln="0" eid="Framework.com.tagetik.trees.INode,framework"/>
                              <ref key="parent" refId="6377"/>
                            </be>
                            <be refId="7369" clsId="FilterNode">
                              <l key="dimensionOids" refId="7370" ln="1" eid="DimensionOid">
                                <cust clsId="DimensionOid">564F435F413031-4E-33303833303030303030---</cust>
                              </l>
                              <l key="AdHocParamDimensionOids" refId="7371" ln="0" eid="DimensionOid"/>
                              <be key="data" refId="7372" clsId="FilterNodeData">
                                <ref key="filterNode" refId="7369"/>
                                <s key="dim">VOC_A01</s>
                                <i key="segmentLevel">0</i>
                                <ref key="segment" refId="22"/>
                                <b key="placeHolder">N</b>
                                <ref key="weight" refId="23"/>
                                <be key="textMatchingCondition" refId="7373" clsId="TextMatchingCondition">
                                  <ref key="op" refId="25"/>
                                  <s key="val"/>
                                </be>
                                <ref key="change" refId="26"/>
                                <ref key="dataType" refId="27"/>
                                <b key="prevailingDataType">N</b>
                                <ref key="editability" refId="28"/>
                                <s key="originalID">160</s>
                                <b key="signChange">N</b>
                                <b key="nativeSignChange">N</b>
                                <l key="nav" refId="7374" ln="0" eid="ScenarioModifierValue"/>
                                <i key="sco">0</i>
                                <b key="applyFiltersForForcedScenarioPeriodoMap">N</b>
                                <b key="lineSplit">N</b>
                                <b key="addRCRow">N</b>
                                <b key="complementary">N</b>
                                <ref key="periodicCalculation" refId="53"/>
                                <b key="breakLevelSubtotal">N</b>
                                <b key="alreadyDrilled">N</b>
                                <m key="nodeTypes" refId="7375" keid="SYS_STR" veid="EFReportingNodeType">
                                  <key>
                                    <s>564F435F413031-4E-33303833303030303030---</s>
                                  </key>
                                  <val>
                                    <ref refId="55"/>
                                  </val>
                                  <key>
                                    <s>564F435F413031-4E-33303831303030303030---</s>
                                  </key>
                                  <val>
                                    <ref refId="55"/>
                                  </val>
                                </m>
                                <b key="multiSelection">N</b>
                              </be>
                              <cust key="id" clsId="FilterOid">160</cust>
                              <s key="cod"/>
                              <s key="desc"/>
                              <i key="index">116</i>
                              <l key="children" refId="7376" ln="0" eid="Framework.com.tagetik.trees.INode,framework"/>
                              <ref key="parent" refId="6377"/>
                            </be>
                            <be refId="7377" clsId="FilterNode">
                              <l key="dimensionOids" refId="7378" ln="0" eid="DimensionOid"/>
                              <l key="AdHocParamDimensionOids" refId="7379" ln="0" eid="DimensionOid"/>
                              <be key="data" refId="7380" clsId="FilterNodeData">
                                <ref key="filterNode" refId="7377"/>
                                <s key="dim">VOC_A01</s>
                                <i key="segmentLevel">0</i>
                                <ref key="segment" refId="22"/>
                                <be key="reportingFormula" refId="7381" clsId="ReportingFormula">
                                  <b key="serverFormula">N</b>
                                  <b key="formulaRule">S</b>
                                  <s key="formula">{159}+{160}</s>
                                </be>
                                <be key="dictionaryHeader" refId="7382" clsId="MultiDesc">
                                  <a key="desc" refId="7383" ln="4" eid="SYS_STR">
                                    <s>Income from Equity Investments</s>
                                    <s>Income from Equity Investments</s>
                                    <nl/>
                                    <nl/>
                                  </a>
                                </be>
                                <b key="placeHolder">S</b>
                                <ref key="weight" refId="23"/>
                                <be key="textMatchingCondition" refId="7384" clsId="TextMatchingCondition">
                                  <ref key="op" refId="25"/>
                                  <s key="val"/>
                                </be>
                                <ref key="change" refId="26"/>
                                <ref key="dataType" refId="27"/>
                                <b key="prevailingDataType">N</b>
                                <ref key="editability" refId="28"/>
                                <s key="originalID">161</s>
                                <b key="signChange">S</b>
                                <b key="nativeSignChange">N</b>
                                <l key="nav" refId="7385" ln="0" eid="ScenarioModifierValue"/>
                                <i key="sco">0</i>
                                <b key="applyFiltersForForcedScenarioPeriodoMap">N</b>
                                <b key="lineSplit">N</b>
                                <b key="addRCRow">N</b>
                                <b key="complementary">N</b>
                                <ref key="periodicCalculation" refId="29"/>
                                <b key="breakLevelSubtotal">N</b>
                                <b key="alreadyDrilled">N</b>
                                <m key="nodeTypes" refId="7386" keid="SYS_STR" veid="EFReportingNodeType">
                                  <key>
                                    <s>160</s>
                                  </key>
                                  <val>
                                    <ref refId="55"/>
                                  </val>
                                </m>
                                <b key="multiSelection">N</b>
                              </be>
                              <cust key="id" clsId="FilterOid">161</cust>
                              <s key="cod"/>
                              <s key="desc"/>
                              <i key="index">117</i>
                              <l key="children" refId="7387" ln="0" eid="Framework.com.tagetik.trees.INode,framework"/>
                              <ref key="parent" refId="6377"/>
                            </be>
                          </l>
                        </be>
                        <be key="columns" refId="7388" clsId="FilterNode">
                          <l key="dimensionOids" refId="7389" ln="0" eid="DimensionOid"/>
                          <l key="AdHocParamDimensionOids" refId="7390" ln="0" eid="DimensionOid"/>
                          <be key="data" refId="7391" clsId="FilterNodeData">
                            <ref key="filterNode" refId="7388"/>
                            <i key="segmentLevel">0</i>
                            <ref key="segment" refId="22"/>
                            <b key="placeHolder">N</b>
                            <ref key="weight" refId="23"/>
                            <be key="textMatchingCondition" refId="73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7393" ln="2" eid="Framework.com.tagetik.trees.INode,framework">
                            <be refId="7394" clsId="FilterNode">
                              <l key="dimensionOids" refId="7395" ln="1" eid="DimensionOid">
                                <cust clsId="DimensionOid">4341545F24-4E-5052452D4144---</cust>
                              </l>
                              <l key="AdHocParamDimensionOids" refId="7396" ln="0" eid="DimensionOid"/>
                              <be key="data" refId="7397" clsId="FilterNodeData">
                                <ref key="filterNode" refId="7394"/>
                                <s key="dim">CAT_$</s>
                                <i key="segmentLevel">0</i>
                                <ref key="segment" refId="22"/>
                                <b key="placeHolder">N</b>
                                <ref key="weight" refId="23"/>
                                <be key="textMatchingCondition" refId="7398" clsId="TextMatchingCondition">
                                  <ref key="op" refId="25"/>
                                  <s key="val"/>
                                </be>
                                <ref key="change" refId="26"/>
                                <ref key="dataType" refId="27"/>
                                <b key="prevailingDataType">N</b>
                                <ref key="editability" refId="28"/>
                                <s key="originalID">4</s>
                                <b key="signChange">N</b>
                                <b key="nativeSignChange">N</b>
                                <l key="nav" refId="7399" ln="0" eid="ScenarioModifierValue"/>
                                <i key="sco">0</i>
                                <b key="applyFiltersForForcedScenarioPeriodoMap">N</b>
                                <b key="lineSplit">N</b>
                                <b key="addRCRow">N</b>
                                <b key="complementary">N</b>
                                <ref key="periodicCalculation" refId="53"/>
                                <b key="breakLevelSubtotal">N</b>
                                <b key="alreadyDrilled">N</b>
                                <m key="nodeTypes" refId="7400" keid="SYS_STR" veid="EFReportingNodeType">
                                  <key>
                                    <s>4341545F24-4E-5052452D4144---</s>
                                  </key>
                                  <val>
                                    <ref refId="55"/>
                                  </val>
                                </m>
                                <b key="multiSelection">N</b>
                              </be>
                              <cust key="id" clsId="FilterOid">4</cust>
                              <s key="cod"/>
                              <s key="desc"/>
                              <i key="index">0</i>
                              <l key="children" refId="7401" ln="1" eid="Framework.com.tagetik.trees.INode,framework">
                                <be refId="7402" clsId="FilterNode">
                                  <l key="dimensionOids" refId="7403" ln="1" eid="DimensionOid">
                                    <cust clsId="DimensionOid">504552-45-3132---</cust>
                                  </l>
                                  <l key="AdHocParamDimensionOids" refId="7404" ln="0" eid="DimensionOid"/>
                                  <be key="data" refId="7405" clsId="FilterNodeData">
                                    <ref key="filterNode" refId="7402"/>
                                    <s key="dim">PER</s>
                                    <i key="segmentLevel">0</i>
                                    <e key="segment" refId="7406" id="SegmentEnum">N</e>
                                    <b key="placeHolder">N</b>
                                    <ref key="weight" refId="23"/>
                                    <be key="textMatchingCondition" refId="7407" clsId="TextMatchingCondition">
                                      <ref key="op" refId="25"/>
                                      <s key="val"/>
                                    </be>
                                    <ref key="change" refId="26"/>
                                    <ref key="dataType" refId="27"/>
                                    <b key="prevailingDataType">N</b>
                                    <ref key="editability" refId="28"/>
                                    <s key="originalID">3</s>
                                    <b key="signChange">N</b>
                                    <b key="nativeSignChange">N</b>
                                    <l key="nav" refId="7408"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0</i>
                                  <l key="children" refId="7409" ln="1" eid="Framework.com.tagetik.trees.INode,framework">
                                    <be refId="7410" clsId="FilterNode">
                                      <l key="dimensionOids" refId="7411" ln="1" eid="DimensionOid">
                                        <cust clsId="DimensionOid">5343455F24-45-41432D323032332D434F4E53-24434F4E534F4C49444154494F4E--</cust>
                                      </l>
                                      <l key="AdHocParamDimensionOids" refId="7412" ln="0" eid="DimensionOid"/>
                                      <be key="data" refId="7413" clsId="FilterNodeData">
                                        <ref key="filterNode" refId="7410"/>
                                        <s key="dim">SCE_$</s>
                                        <i key="segmentLevel">0</i>
                                        <ref key="segment" refId="7406"/>
                                        <b key="placeHolder">N</b>
                                        <ref key="weight" refId="23"/>
                                        <be key="textMatchingCondition" refId="7414" clsId="TextMatchingCondition">
                                          <ref key="op" refId="25"/>
                                          <s key="val"/>
                                        </be>
                                        <ref key="change" refId="26"/>
                                        <ref key="dataType" refId="27"/>
                                        <b key="prevailingDataType">N</b>
                                        <ref key="editability" refId="28"/>
                                        <s key="originalID">2</s>
                                        <b key="signChange">N</b>
                                        <b key="nativeSignChange">N</b>
                                        <l key="nav" refId="7415" ln="0" eid="ScenarioModifierValue"/>
                                        <i key="sco">0</i>
                                        <b key="applyFiltersForForcedScenarioPeriodoMap">N</b>
                                        <b key="lineSplit">N</b>
                                        <b key="addRCRow">N</b>
                                        <b key="complementary">N</b>
                                        <ref key="periodicCalculation" refId="53"/>
                                        <b key="breakLevelSubtotal">N</b>
                                        <b key="alreadyDrilled">N</b>
                                        <m key="nodeTypes" refId="7416" keid="SYS_STR" veid="EFReportingNodeType">
                                          <key>
                                            <s>5343455F24-45-41435F5343455F434F4E535F504152545F30303031--50-</s>
                                          </key>
                                          <val>
                                            <ref refId="55"/>
                                          </val>
                                        </m>
                                        <b key="multiSelection">N</b>
                                      </be>
                                      <cust key="id" clsId="FilterOid">2</cust>
                                      <s key="cod"/>
                                      <s key="desc"/>
                                      <i key="index">0</i>
                                      <l key="children" refId="7417" ln="0" eid="Framework.com.tagetik.trees.INode,framework"/>
                                      <ref key="parent" refId="7402"/>
                                    </be>
                                  </l>
                                  <ref key="parent" refId="7394"/>
                                </be>
                              </l>
                              <ref key="parent" refId="7388"/>
                            </be>
                            <be refId="7418" clsId="FilterNode">
                              <l key="dimensionOids" refId="7419" ln="1" eid="DimensionOid">
                                <cust clsId="DimensionOid">4341545F24-45-41442D494652532D39-50524F2D464F524D41--</cust>
                              </l>
                              <l key="AdHocParamDimensionOids" refId="7420" ln="0" eid="DimensionOid"/>
                              <be key="data" refId="7421" clsId="FilterNodeData">
                                <ref key="filterNode" refId="7418"/>
                                <s key="dim">CAT_$</s>
                                <i key="segmentLevel">0</i>
                                <ref key="segment" refId="22"/>
                                <b key="placeHolder">N</b>
                                <ref key="weight" refId="23"/>
                                <be key="textMatchingCondition" refId="7422" clsId="TextMatchingCondition">
                                  <ref key="op" refId="25"/>
                                  <s key="val"/>
                                </be>
                                <ref key="change" refId="26"/>
                                <ref key="dataType" refId="27"/>
                                <b key="prevailingDataType">N</b>
                                <ref key="editability" refId="28"/>
                                <s key="originalID">5</s>
                                <b key="signChange">N</b>
                                <b key="nativeSignChange">N</b>
                                <l key="nav" refId="7423" ln="0" eid="ScenarioModifierValue"/>
                                <i key="sco">0</i>
                                <b key="applyFiltersForForcedScenarioPeriodoMap">N</b>
                                <b key="lineSplit">N</b>
                                <b key="addRCRow">N</b>
                                <b key="complementary">N</b>
                                <ref key="periodicCalculation" refId="53"/>
                                <b key="breakLevelSubtotal">N</b>
                                <b key="alreadyDrilled">N</b>
                                <m key="nodeTypes" refId="7424" keid="SYS_STR" veid="EFReportingNodeType">
                                  <key>
                                    <s>4341545F24-45-41442D494652532D39-50524F2D464F524D41--</s>
                                  </key>
                                  <val>
                                    <ref refId="55"/>
                                  </val>
                                </m>
                                <b key="multiSelection">N</b>
                              </be>
                              <cust key="id" clsId="FilterOid">5</cust>
                              <s key="cod"/>
                              <s key="desc"/>
                              <i key="index">1</i>
                              <l key="children" refId="7425" ln="1" eid="Framework.com.tagetik.trees.INode,framework">
                                <be refId="7426" clsId="FilterNode">
                                  <l key="dimensionOids" refId="7427" ln="1" eid="DimensionOid">
                                    <cust clsId="DimensionOid">504552-45-3132---</cust>
                                  </l>
                                  <l key="AdHocParamDimensionOids" refId="7428" ln="0" eid="DimensionOid"/>
                                  <be key="data" refId="7429" clsId="FilterNodeData">
                                    <ref key="filterNode" refId="7426"/>
                                    <s key="dim">PER</s>
                                    <i key="segmentLevel">0</i>
                                    <ref key="segment" refId="7406"/>
                                    <b key="placeHolder">N</b>
                                    <ref key="weight" refId="23"/>
                                    <be key="textMatchingCondition" refId="7430" clsId="TextMatchingCondition">
                                      <ref key="op" refId="25"/>
                                      <s key="val"/>
                                    </be>
                                    <ref key="change" refId="26"/>
                                    <ref key="dataType" refId="27"/>
                                    <b key="prevailingDataType">N</b>
                                    <ref key="editability" refId="28"/>
                                    <s key="originalID">6</s>
                                    <b key="signChange">N</b>
                                    <b key="nativeSignChange">N</b>
                                    <l key="nav" refId="7431" ln="0" eid="ScenarioModifierValue"/>
                                    <i key="sco">0</i>
                                    <b key="applyFiltersForForcedScenarioPeriodoMap">N</b>
                                    <b key="lineSplit">N</b>
                                    <b key="addRCRow">N</b>
                                    <b key="complementary">N</b>
                                    <ref key="periodicCalculation" refId="29"/>
                                    <b key="breakLevelSubtotal">N</b>
                                    <b key="alreadyDrilled">N</b>
                                    <b key="multiSelection">N</b>
                                  </be>
                                  <cust key="id" clsId="FilterOid">6</cust>
                                  <s key="cod"/>
                                  <s key="desc"/>
                                  <i key="index">0</i>
                                  <l key="children" refId="7432" ln="2" eid="Framework.com.tagetik.trees.INode,framework">
                                    <be refId="7433" clsId="FilterNode">
                                      <l key="dimensionOids" refId="7434" ln="1" eid="DimensionOid">
                                        <cust clsId="DimensionOid">5343455F24-45-41432D323032332D434F4E53-24434F4E534F4C49444154494F4E--</cust>
                                      </l>
                                      <l key="AdHocParamDimensionOids" refId="7435" ln="0" eid="DimensionOid"/>
                                      <be key="data" refId="7436" clsId="FilterNodeData">
                                        <ref key="filterNode" refId="7433"/>
                                        <s key="dim">SCE_$</s>
                                        <i key="segmentLevel">0</i>
                                        <ref key="segment" refId="7406"/>
                                        <b key="placeHolder">N</b>
                                        <ref key="weight" refId="23"/>
                                        <be key="textMatchingCondition" refId="7437" clsId="TextMatchingCondition">
                                          <ref key="op" refId="25"/>
                                          <s key="val"/>
                                        </be>
                                        <ref key="change" refId="26"/>
                                        <ref key="dataType" refId="27"/>
                                        <b key="prevailingDataType">N</b>
                                        <ref key="editability" refId="28"/>
                                        <s key="originalID">7</s>
                                        <b key="signChange">N</b>
                                        <b key="nativeSignChange">N</b>
                                        <l key="nav" refId="7438" ln="0" eid="ScenarioModifierValue"/>
                                        <i key="sco">0</i>
                                        <b key="applyFiltersForForcedScenarioPeriodoMap">N</b>
                                        <b key="lineSplit">N</b>
                                        <b key="addRCRow">N</b>
                                        <b key="complementary">N</b>
                                        <ref key="periodicCalculation" refId="53"/>
                                        <b key="breakLevelSubtotal">N</b>
                                        <b key="alreadyDrilled">N</b>
                                        <m key="nodeTypes" refId="7439" keid="SYS_STR" veid="EFReportingNodeType">
                                          <key>
                                            <s>5343455F24-45-41435F5343455F434F4E535F504152545F30303031--50-</s>
                                          </key>
                                          <val>
                                            <ref refId="55"/>
                                          </val>
                                        </m>
                                        <b key="multiSelection">N</b>
                                      </be>
                                      <cust key="id" clsId="FilterOid">7</cust>
                                      <s key="cod"/>
                                      <s key="desc"/>
                                      <i key="index">0</i>
                                      <l key="children" refId="7440" ln="0" eid="Framework.com.tagetik.trees.INode,framework"/>
                                      <ref key="parent" refId="7426"/>
                                    </be>
                                    <be refId="7441" clsId="FilterNode">
                                      <l key="dimensionOids" refId="7442" ln="0" eid="DimensionOid"/>
                                      <l key="AdHocParamDimensionOids" refId="7443" ln="0" eid="DimensionOid"/>
                                      <be key="data" refId="7444" clsId="FilterNodeData">
                                        <ref key="filterNode" refId="7441"/>
                                        <s key="dim">SCE_$</s>
                                        <i key="segmentLevel">0</i>
                                        <ref key="segment" refId="22"/>
                                        <be key="reportingFormula" refId="7445" clsId="ReportingFormula">
                                          <b key="serverFormula">N</b>
                                          <b key="formulaRule">S</b>
                                          <s key="formula">{2}+{7}</s>
                                        </be>
                                        <be key="dictionaryHeader" refId="7446" clsId="MultiDesc">
                                          <a key="desc" refId="7447" ln="4" eid="SYS_STR">
                                            <s>Total</s>
                                            <s>Total</s>
                                            <nl/>
                                            <nl/>
                                          </a>
                                        </be>
                                        <b key="placeHolder">S</b>
                                        <ref key="weight" refId="23"/>
                                        <be key="textMatchingCondition" refId="7448" clsId="TextMatchingCondition">
                                          <ref key="op" refId="25"/>
                                          <s key="val"/>
                                        </be>
                                        <ref key="change" refId="26"/>
                                        <ref key="dataType" refId="27"/>
                                        <b key="prevailingDataType">N</b>
                                        <ref key="editability" refId="28"/>
                                        <s key="originalID">8</s>
                                        <b key="signChange">N</b>
                                        <b key="nativeSignChange">N</b>
                                        <l key="nav" refId="7449" ln="0" eid="ScenarioModifierValue"/>
                                        <i key="sco">0</i>
                                        <b key="applyFiltersForForcedScenarioPeriodoMap">N</b>
                                        <b key="lineSplit">N</b>
                                        <b key="addRCRow">N</b>
                                        <b key="complementary">N</b>
                                        <ref key="periodicCalculation" refId="29"/>
                                        <b key="breakLevelSubtotal">N</b>
                                        <b key="alreadyDrilled">N</b>
                                        <m key="nodeTypes" refId="7450" keid="SYS_STR" veid="EFReportingNodeType">
                                          <key>
                                            <s>7</s>
                                          </key>
                                          <val>
                                            <ref refId="55"/>
                                          </val>
                                        </m>
                                        <b key="multiSelection">N</b>
                                      </be>
                                      <cust key="id" clsId="FilterOid">8</cust>
                                      <s key="cod"/>
                                      <s key="desc"/>
                                      <i key="index">1</i>
                                      <l key="children" refId="7451" ln="0" eid="Framework.com.tagetik.trees.INode,framework"/>
                                      <ref key="parent" refId="7426"/>
                                    </be>
                                  </l>
                                  <ref key="parent" refId="7418"/>
                                </be>
                              </l>
                              <ref key="parent" refId="7388"/>
                            </be>
                          </l>
                        </be>
                        <be key="matrixFilters" refId="7452" clsId="FilterNode">
                          <l key="dimensionOids" refId="7453" ln="0" eid="DimensionOid"/>
                          <l key="AdHocParamDimensionOids" refId="7454" ln="0" eid="DimensionOid"/>
                          <be key="data" refId="7455" clsId="FilterNodeData">
                            <ref key="filterNode" refId="7452"/>
                            <i key="segmentLevel">0</i>
                            <ref key="segment" refId="22"/>
                            <b key="placeHolder">N</b>
                            <ref key="weight" refId="23"/>
                            <be key="textMatchingCondition" refId="745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7457" ln="1" eid="Framework.com.tagetik.trees.INode,framework">
                            <be refId="7458" clsId="FilterNode">
                              <l key="dimensionOids" refId="7459" ln="1" eid="DimensionOid">
                                <cust clsId="DimensionOid">544950-45-5449505F4356---</cust>
                              </l>
                              <l key="AdHocParamDimensionOids" refId="7460" ln="0" eid="DimensionOid"/>
                              <be key="data" refId="7461" clsId="FilterNodeData">
                                <ref key="filterNode" refId="7458"/>
                                <s key="dim">TIP</s>
                                <i key="segmentLevel">0</i>
                                <ref key="segment" refId="22"/>
                                <b key="placeHolder">N</b>
                                <ref key="weight" refId="23"/>
                                <be key="textMatchingCondition" refId="7462" clsId="TextMatchingCondition">
                                  <ref key="op" refId="25"/>
                                  <s key="val"/>
                                </be>
                                <ref key="change" refId="26"/>
                                <ref key="dataType" refId="27"/>
                                <b key="prevailingDataType">N</b>
                                <ref key="editability" refId="28"/>
                                <s key="originalID">2</s>
                                <b key="signChange">N</b>
                                <b key="nativeSignChange">N</b>
                                <l key="nav" refId="7463" ln="0" eid="ScenarioModifierValue"/>
                                <i key="sco">0</i>
                                <b key="applyFiltersForForcedScenarioPeriodoMap">N</b>
                                <b key="lineSplit">N</b>
                                <b key="addRCRow">N</b>
                                <b key="complementary">N</b>
                                <ref key="periodicCalculation" refId="53"/>
                                <b key="breakLevelSubtotal">N</b>
                                <b key="alreadyDrilled">N</b>
                                <b key="multiSelection">N</b>
                              </be>
                              <cust key="id" clsId="FilterOid">2</cust>
                              <s key="cod"/>
                              <s key="desc"/>
                              <i key="index">0</i>
                              <l key="children" refId="7464" ln="0" eid="Framework.com.tagetik.trees.INode,framework"/>
                              <ref key="parent" refId="7452"/>
                            </be>
                          </l>
                        </be>
                        <be key="rowHeaders" refId="7465" clsId="ReportingHeaders">
                          <m key="headers" refId="7466" keid="SYS_PR_I" veid="System.Collections.IList">
                            <key>
                              <i>-1</i>
                            </key>
                            <val>
                              <l refId="7467" ln="1">
                                <s>$Account(HIERARCHY("A01")).desc</s>
                              </l>
                            </val>
                          </m>
                          <m key="headersDims" refId="7468" keid="SYS_PR_I" veid="SYS_STR">
                            <key>
                              <i>-1</i>
                            </key>
                            <val>
                              <s>VOC_A01</s>
                            </val>
                          </m>
                        </be>
                        <be key="columnHeaders" refId="7469" clsId="ReportingHeaders">
                          <m key="headers" refId="7470" keid="SYS_PR_I" veid="System.Collections.IList"/>
                          <m key="headersDims" refId="7471" keid="SYS_PR_I" veid="SYS_STR"/>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7472"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7473" ln="0" eid="Reporting.com.tagetik.tables.IMatixCellLeafPositions,Reporting"/>
                        <m key="forcedEditModes" refId="7474" keid="Reporting.com.tagetik.tables.IMatixCellLeafPositions,Reporting" veid="SYS_STR"/>
                        <b key="UseTxlDeFormEditor">N</b>
                        <be key="TxDeFormsEditorDescriptor" refId="7475" clsId="TxDeFormsEditorDescriptor">
                          <l key="Tabs" refId="7476" ln="0" eid="TxDeFormsEditorGridDescriptor"/>
                          <i key="Height">400</i>
                          <i key="Width">430</i>
                          <b key="editButton">S</b>
                          <b key="newButton">S</b>
                          <b key="deleteButton">S</b>
                        </be>
                        <be key="workspaceTableInfo" refId="7477" clsId="matrixWSInfo">
                          <b key="isT">N</b>
                          <s key="wsCode">$CPM</s>
                        </be>
                      </be>
                    </val>
                    <key>
                      <s>Matrix00</s>
                    </key>
                    <val>
                      <be refId="7478" clsId="MatrixPositionBlockVO">
                        <s key="positionID">Matrix00</s>
                        <be key="rows" refId="7479" clsId="FilterNode">
                          <l key="dimensionOids" refId="7480" ln="0" eid="DimensionOid"/>
                          <l key="AdHocParamDimensionOids" refId="7481" ln="0" eid="DimensionOid"/>
                          <be key="data" refId="7482" clsId="FilterNodeData">
                            <ref key="filterNode" refId="7479"/>
                            <i key="segmentLevel">0</i>
                            <ref key="segment" refId="22"/>
                            <b key="placeHolder">N</b>
                            <ref key="weight" refId="23"/>
                            <be key="textMatchingCondition" refId="74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7484" ln="1" eid="Framework.com.tagetik.trees.INode,framework">
                            <be refId="7485" clsId="FilterNode">
                              <l key="dimensionOids" refId="7486" ln="1" eid="DimensionOid">
                                <cust clsId="DimensionOid">564F435F413033-4E-3335303030---</cust>
                              </l>
                              <l key="AdHocParamDimensionOids" refId="7487" ln="0" eid="DimensionOid"/>
                              <be key="data" refId="7488" clsId="FilterNodeData">
                                <ref key="filterNode" refId="7485"/>
                                <s key="dim">VOC_A03</s>
                                <i key="segmentLevel">0</i>
                                <ref key="segment" refId="22"/>
                                <b key="placeHolder">N</b>
                                <ref key="weight" refId="23"/>
                                <be key="textMatchingCondition" refId="7489" clsId="TextMatchingCondition">
                                  <ref key="op" refId="25"/>
                                  <s key="val"/>
                                </be>
                                <ref key="change" refId="26"/>
                                <ref key="dataType" refId="27"/>
                                <b key="prevailingDataType">N</b>
                                <ref key="editability" refId="28"/>
                                <s key="originalID">2</s>
                                <b key="signChange">N</b>
                                <b key="nativeSignChange">N</b>
                                <l key="nav" refId="7490" ln="0" eid="ScenarioModifierValue"/>
                                <i key="sco">0</i>
                                <b key="applyFiltersForForcedScenarioPeriodoMap">N</b>
                                <b key="lineSplit">N</b>
                                <b key="addRCRow">N</b>
                                <b key="complementary">N</b>
                                <ref key="periodicCalculation" refId="53"/>
                                <b key="breakLevelSubtotal">N</b>
                                <b key="alreadyDrilled">N</b>
                                <m key="nodeTypes" refId="7491" keid="SYS_STR" veid="EFReportingNodeType">
                                  <key>
                                    <s>564F435F413033-4E-3335303030---</s>
                                  </key>
                                  <val>
                                    <ref refId="55"/>
                                  </val>
                                </m>
                                <b key="multiSelection">N</b>
                              </be>
                              <cust key="id" clsId="FilterOid">2</cust>
                              <s key="cod"/>
                              <s key="desc"/>
                              <i key="index">0</i>
                              <l key="children" refId="7492" ln="0" eid="Framework.com.tagetik.trees.INode,framework"/>
                              <ref key="parent" refId="7479"/>
                            </be>
                          </l>
                        </be>
                        <be key="columns" refId="7493" clsId="FilterNode">
                          <l key="dimensionOids" refId="7494" ln="0" eid="DimensionOid"/>
                          <l key="AdHocParamDimensionOids" refId="7495" ln="0" eid="DimensionOid"/>
                          <be key="data" refId="7496" clsId="FilterNodeData">
                            <ref key="filterNode" refId="7493"/>
                            <i key="segmentLevel">0</i>
                            <ref key="segment" refId="22"/>
                            <b key="placeHolder">N</b>
                            <ref key="weight" refId="23"/>
                            <be key="textMatchingCondition" refId="749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7498" ln="1" eid="Framework.com.tagetik.trees.INode,framework">
                            <be refId="7499" clsId="FilterNode">
                              <l key="dimensionOids" refId="7500" ln="1" eid="DimensionOid">
                                <cust clsId="DimensionOid">544950-45-5449505F4356---</cust>
                              </l>
                              <l key="AdHocParamDimensionOids" refId="7501" ln="0" eid="DimensionOid"/>
                              <be key="data" refId="7502" clsId="FilterNodeData">
                                <ref key="filterNode" refId="7499"/>
                                <s key="dim">TIP</s>
                                <i key="segmentLevel">0</i>
                                <ref key="segment" refId="22"/>
                                <b key="placeHolder">N</b>
                                <ref key="weight" refId="23"/>
                                <be key="textMatchingCondition" refId="7503" clsId="TextMatchingCondition">
                                  <ref key="op" refId="25"/>
                                  <s key="val"/>
                                </be>
                                <ref key="change" refId="26"/>
                                <ref key="dataType" refId="27"/>
                                <b key="prevailingDataType">N</b>
                                <ref key="editability" refId="28"/>
                                <s key="originalID">2</s>
                                <b key="signChange">N</b>
                                <b key="nativeSignChange">N</b>
                                <l key="nav" refId="7504" ln="0" eid="ScenarioModifierValue"/>
                                <i key="sco">0</i>
                                <b key="applyFiltersForForcedScenarioPeriodoMap">N</b>
                                <b key="lineSplit">N</b>
                                <b key="addRCRow">N</b>
                                <b key="complementary">N</b>
                                <ref key="periodicCalculation" refId="53"/>
                                <b key="breakLevelSubtotal">N</b>
                                <b key="alreadyDrilled">N</b>
                                <m key="nodeTypes" refId="7505" keid="SYS_STR" veid="EFReportingNodeType">
                                  <key>
                                    <s>544950-45-5449505F4356---</s>
                                  </key>
                                  <val>
                                    <ref refId="55"/>
                                  </val>
                                </m>
                                <b key="multiSelection">N</b>
                              </be>
                              <cust key="id" clsId="FilterOid">2</cust>
                              <s key="cod"/>
                              <s key="desc"/>
                              <i key="index">0</i>
                              <l key="children" refId="7506" ln="0" eid="Framework.com.tagetik.trees.INode,framework"/>
                              <ref key="parent" refId="7493"/>
                            </be>
                          </l>
                        </be>
                        <be key="matrixFilters" refId="7507" clsId="FilterNode">
                          <l key="dimensionOids" refId="7508" ln="0" eid="DimensionOid"/>
                          <l key="AdHocParamDimensionOids" refId="7509" ln="0" eid="DimensionOid"/>
                          <be key="data" refId="7510" clsId="FilterNodeData">
                            <ref key="filterNode" refId="7507"/>
                            <i key="segmentLevel">0</i>
                            <ref key="segment" refId="22"/>
                            <b key="placeHolder">N</b>
                            <ref key="weight" refId="23"/>
                            <be key="textMatchingCondition" refId="751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7512" ln="1" eid="Framework.com.tagetik.trees.INode,framework">
                            <be refId="7513" clsId="FilterNode">
                              <l key="dimensionOids" refId="7514" ln="1" eid="DimensionOid">
                                <cust clsId="DimensionOid">5343455F24-45-41432D323032332D434F4E53-24434F4E534F4C49444154494F4E--</cust>
                              </l>
                              <l key="AdHocParamDimensionOids" refId="7515" ln="0" eid="DimensionOid"/>
                              <be key="data" refId="7516" clsId="FilterNodeData">
                                <ref key="filterNode" refId="7513"/>
                                <s key="dim">SCE_$</s>
                                <i key="segmentLevel">0</i>
                                <ref key="segment" refId="7406"/>
                                <b key="placeHolder">N</b>
                                <ref key="weight" refId="23"/>
                                <be key="textMatchingCondition" refId="7517" clsId="TextMatchingCondition">
                                  <ref key="op" refId="25"/>
                                  <s key="val"/>
                                </be>
                                <ref key="change" refId="26"/>
                                <ref key="dataType" refId="27"/>
                                <b key="prevailingDataType">N</b>
                                <ref key="editability" refId="28"/>
                                <s key="originalID">3</s>
                                <b key="signChange">N</b>
                                <b key="nativeSignChange">N</b>
                                <l key="nav" refId="7518" ln="0" eid="ScenarioModifierValue"/>
                                <i key="sco">0</i>
                                <b key="applyFiltersForForcedScenarioPeriodoMap">N</b>
                                <b key="lineSplit">N</b>
                                <b key="addRCRow">N</b>
                                <b key="complementary">N</b>
                                <ref key="periodicCalculation" refId="53"/>
                                <b key="breakLevelSubtotal">N</b>
                                <b key="alreadyDrilled">N</b>
                                <b key="multiSelection">N</b>
                              </be>
                              <cust key="id" clsId="FilterOid">3</cust>
                              <s key="cod"/>
                              <s key="desc"/>
                              <i key="index">0</i>
                              <l key="children" refId="7519" ln="1" eid="Framework.com.tagetik.trees.INode,framework">
                                <be refId="7520" clsId="FilterNode">
                                  <l key="dimensionOids" refId="7521" ln="1" eid="DimensionOid">
                                    <cust clsId="DimensionOid">415A495F453031-4E-414E303030303030---</cust>
                                  </l>
                                  <l key="AdHocParamDimensionOids" refId="7522" ln="0" eid="DimensionOid"/>
                                  <be key="data" refId="7523" clsId="FilterNodeData">
                                    <ref key="filterNode" refId="7520"/>
                                    <s key="dim">AZI_E01</s>
                                    <i key="segmentLevel">0</i>
                                    <ref key="segment" refId="22"/>
                                    <b key="placeHolder">N</b>
                                    <ref key="weight" refId="23"/>
                                    <be key="textMatchingCondition" refId="7524" clsId="TextMatchingCondition">
                                      <ref key="op" refId="25"/>
                                      <s key="val"/>
                                    </be>
                                    <ref key="change" refId="26"/>
                                    <ref key="dataType" refId="27"/>
                                    <b key="prevailingDataType">N</b>
                                    <ref key="editability" refId="28"/>
                                    <s key="originalID">4</s>
                                    <b key="signChange">N</b>
                                    <b key="nativeSignChange">N</b>
                                    <l key="nav" refId="7525" ln="0" eid="ScenarioModifierValue"/>
                                    <i key="sco">0</i>
                                    <b key="applyFiltersForForcedScenarioPeriodoMap">N</b>
                                    <b key="lineSplit">N</b>
                                    <b key="addRCRow">N</b>
                                    <b key="complementary">N</b>
                                    <ref key="periodicCalculation" refId="53"/>
                                    <b key="breakLevelSubtotal">N</b>
                                    <b key="alreadyDrilled">N</b>
                                    <b key="multiSelection">N</b>
                                  </be>
                                  <cust key="id" clsId="FilterOid">4</cust>
                                  <s key="cod"/>
                                  <s key="desc"/>
                                  <i key="index">0</i>
                                  <l key="children" refId="7526" ln="1" eid="Framework.com.tagetik.trees.INode,framework">
                                    <be refId="7527" clsId="FilterNode">
                                      <l key="dimensionOids" refId="7528" ln="1" eid="DimensionOid">
                                        <cust clsId="DimensionOid">504552-45-3132---</cust>
                                      </l>
                                      <l key="AdHocParamDimensionOids" refId="7529" ln="0" eid="DimensionOid"/>
                                      <be key="data" refId="7530" clsId="FilterNodeData">
                                        <ref key="filterNode" refId="7527"/>
                                        <s key="dim">PER</s>
                                        <i key="segmentLevel">0</i>
                                        <ref key="segment" refId="7406"/>
                                        <b key="placeHolder">N</b>
                                        <ref key="weight" refId="23"/>
                                        <be key="textMatchingCondition" refId="7531" clsId="TextMatchingCondition">
                                          <ref key="op" refId="25"/>
                                          <s key="val"/>
                                        </be>
                                        <ref key="change" refId="26"/>
                                        <ref key="dataType" refId="27"/>
                                        <b key="prevailingDataType">N</b>
                                        <ref key="editability" refId="28"/>
                                        <s key="originalID">5</s>
                                        <b key="signChange">N</b>
                                        <b key="nativeSignChange">N</b>
                                        <l key="nav" refId="7532" ln="0" eid="ScenarioModifierValue"/>
                                        <i key="sco">0</i>
                                        <b key="applyFiltersForForcedScenarioPeriodoMap">N</b>
                                        <b key="lineSplit">N</b>
                                        <b key="addRCRow">N</b>
                                        <b key="complementary">N</b>
                                        <ref key="periodicCalculation" refId="53"/>
                                        <b key="breakLevelSubtotal">N</b>
                                        <b key="alreadyDrilled">N</b>
                                        <b key="multiSelection">N</b>
                                      </be>
                                      <cust key="id" clsId="FilterOid">5</cust>
                                      <s key="cod"/>
                                      <s key="desc"/>
                                      <i key="index">0</i>
                                      <l key="children" refId="7533" ln="0" eid="Framework.com.tagetik.trees.INode,framework"/>
                                      <ref key="parent" refId="7520"/>
                                    </be>
                                  </l>
                                  <ref key="parent" refId="7513"/>
                                </be>
                              </l>
                              <ref key="parent" refId="7507"/>
                            </be>
                          </l>
                        </be>
                        <be key="rowHeaders" refId="7534" clsId="ReportingHeaders">
                          <m key="headers" refId="7535" keid="SYS_PR_I" veid="System.Collections.IList">
                            <key>
                              <i>-1</i>
                            </key>
                            <val>
                              <l refId="7536" ln="1">
                                <s>$Account(HIERARCHY("A03")).desc</s>
                              </l>
                            </val>
                          </m>
                          <m key="headersDims" refId="7537" keid="SYS_PR_I" veid="SYS_STR">
                            <key>
                              <i>-1</i>
                            </key>
                            <val>
                              <s>VOC_A03</s>
                            </val>
                          </m>
                        </be>
                        <be key="columnHeaders" refId="7538" clsId="ReportingHeaders">
                          <m key="headers" refId="7539" keid="SYS_PR_I" veid="System.Collections.IList">
                            <key>
                              <i>-1</i>
                            </key>
                            <val>
                              <l refId="7540" ln="1">
                                <s>$AmountType.desc</s>
                              </l>
                            </val>
                          </m>
                          <m key="headersDims" refId="7541" keid="SYS_PR_I" veid="SYS_STR">
                            <key>
                              <i>-1</i>
                            </key>
                            <val>
                              <s>TIP</s>
                            </val>
                          </m>
                        </be>
                        <ref key="styleType" refId="4657"/>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7542"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7543" ln="0" eid="Reporting.com.tagetik.tables.IMatixCellLeafPositions,Reporting"/>
                        <m key="forcedEditModes" refId="7544" keid="Reporting.com.tagetik.tables.IMatixCellLeafPositions,Reporting" veid="SYS_STR"/>
                        <b key="UseTxlDeFormEditor">N</b>
                        <be key="TxDeFormsEditorDescriptor" refId="7545" clsId="TxDeFormsEditorDescriptor">
                          <l key="Tabs" refId="7546" ln="0" eid="TxDeFormsEditorGridDescriptor"/>
                          <i key="Height">400</i>
                          <i key="Width">430</i>
                          <b key="editButton">S</b>
                          <b key="newButton">S</b>
                          <b key="deleteButton">S</b>
                        </be>
                        <be key="workspaceTableInfo" refId="7547" clsId="matrixWSInfo">
                          <b key="isT">N</b>
                          <s key="wsCode">$CPM</s>
                        </be>
                        <be key="customFilters" refId="7548" clsId="ExpCustomFiltersProspetto"/>
                      </be>
                    </val>
                  </m>
                  <m key="cellFields" refId="7549" keid="SYS_STR" veid="CodeCellField">
                    <key>
                      <s>CellField00</s>
                    </key>
                    <val>
                      <be refId="7550" clsId="CodeCellField">
                        <s key="code">CellField00</s>
                        <s key="cellField">$Period.code</s>
                      </be>
                    </val>
                    <key>
                      <s>CellField01</s>
                    </key>
                    <val>
                      <be refId="7551" clsId="CodeCellField">
                        <s key="code">CellField01</s>
                        <s key="cellField">$scenario.year</s>
                      </be>
                    </val>
                  </m>
                  <m key="dictionary" refId="7552" keid="SYS_STR" veid="CodeMultiDescVO">
                    <key>
                      <s>Dict06</s>
                    </key>
                    <val>
                      <be refId="7553" clsId="CodeMultiDescVO">
                        <s key="code">Dict06</s>
                        <be key="multiDescVO" refId="7554" clsId="MultiDesc">
                          <a key="desc" refId="7555" ln="4" eid="SYS_STR">
                            <s>Cost of materials</s>
                            <s>Materialaufwand</s>
                            <nl/>
                            <nl/>
                          </a>
                        </be>
                      </be>
                    </val>
                    <key>
                      <s>Dict08</s>
                    </key>
                    <val>
                      <be refId="7556" clsId="CodeMultiDescVO">
                        <s key="code">Dict08</s>
                        <be key="multiDescVO" refId="7557" clsId="MultiDesc">
                          <a key="desc" refId="7558" ln="4" eid="SYS_STR">
                            <s>US</s>
                            <s>DE</s>
                            <nl/>
                            <nl/>
                          </a>
                        </be>
                      </be>
                    </val>
                    <key>
                      <s>Dict04</s>
                    </key>
                    <val>
                      <be refId="7559" clsId="CodeMultiDescVO">
                        <s key="code">Dict04</s>
                        <be key="multiDescVO" refId="7560" clsId="MultiDesc">
                          <a key="desc" refId="7561" ln="4" eid="SYS_STR">
                            <s>Sales including electricity and energy taxes</s>
                            <s>
                              Umsatzerl
                              <ch cod="f6"/>
                              se einschlie
                              <ch cod="df"/>
                              lich Strom- und Energiesteuern
                            </s>
                            <nl/>
                            <nl/>
                          </a>
                        </be>
                      </be>
                    </val>
                    <key>
                      <s>Dict11</s>
                    </key>
                    <val>
                      <be refId="7562" clsId="CodeMultiDescVO">
                        <s key="code">Dict11</s>
                        <be key="multiDescVO" refId="7563" clsId="MultiDesc">
                          <a key="desc" refId="7564" ln="4" eid="SYS_STR">
                            <s>Total adj.</s>
                            <s>Summe der Anpassungen</s>
                            <nl/>
                            <nl/>
                          </a>
                        </be>
                      </be>
                    </val>
                    <key>
                      <s>Dict10</s>
                    </key>
                    <val>
                      <be refId="7565" clsId="CodeMultiDescVO">
                        <s key="code">Dict10</s>
                        <be key="multiDescVO" refId="7566" clsId="MultiDesc">
                          <a key="desc" refId="7567" ln="4" eid="SYS_STR">
                            <s>For informational purposes: Subtotal of adjusted EBIT components before income from equity-method accounting and from equity investments</s>
                            <s>Nachrichtlich: Zwischensumme der Bestandteile des Adjusted EBIT vor at-equity-Ergebnis und Beteiligungsergebnis</s>
                            <nl/>
                            <nl/>
                          </a>
                        </be>
                      </be>
                    </val>
                    <key>
                      <s>Dict12</s>
                    </key>
                    <val>
                      <be refId="7568" clsId="CodeMultiDescVO">
                        <s key="code">Dict12</s>
                        <be key="multiDescVO" refId="7569" clsId="MultiDesc">
                          <a key="desc" refId="7570" ln="4" eid="SYS_STR">
                            <s>
                              For calculation purposes: Income from equity investments
                              <ch cod="2074"/>
                            </s>
                            <s>
                              Rechnerisch: Beteiligungsergebnis
                              <ch cod="2074"/>
                              <ch cod="207e"/>
                            </s>
                            <nl/>
                            <nl/>
                          </a>
                        </be>
                      </be>
                    </val>
                    <key>
                      <s>Dict02</s>
                    </key>
                    <val>
                      <be refId="7571" clsId="CodeMultiDescVO">
                        <s key="code">Dict02</s>
                        <be key="multiDescVO" refId="7572" clsId="MultiDesc">
                          <a key="desc" refId="7573" ln="4" eid="SYS_STR">
                            <s>Adjustments of items of income/loss before financial results and taxes to adjusted EBIT</s>
                            <s>Anpassungen der Posten des Ergebnisses vor Finanzergebnis und Steuern zum Adj. EBIT</s>
                            <nl/>
                            <nl/>
                          </a>
                        </be>
                      </be>
                    </val>
                    <key>
                      <s>Dict15</s>
                    </key>
                    <val>
                      <be refId="7574" clsId="CodeMultiDescVO">
                        <s key="code">Dict15</s>
                        <be key="multiDescVO" refId="7575" clsId="MultiDesc">
                          <a key="desc" refId="7576" ln="4" eid="SYS_STR">
                            <s>
                              <ch cod="20ac"/>
                               in millions
                            </s>
                            <s>
                              in Mio 
                              <ch cod="20ac"/>
                            </s>
                            <nl/>
                            <nl/>
                          </a>
                        </be>
                      </be>
                    </val>
                    <key>
                      <s>Dict14</s>
                    </key>
                    <val>
                      <be refId="7577" clsId="CodeMultiDescVO">
                        <s key="code">Dict14</s>
                        <be key="multiDescVO" refId="7578" clsId="MultiDesc">
                          <a key="desc" refId="7579" ln="4" eid="SYS_STR">
                            <s>N/A</s>
                            <s>n/a</s>
                            <nl/>
                            <nl/>
                          </a>
                        </be>
                      </be>
                    </val>
                    <key>
                      <s>Dict05</s>
                    </key>
                    <val>
                      <be refId="7580" clsId="CodeMultiDescVO">
                        <s key="code">Dict05</s>
                        <be key="multiDescVO" refId="7581" clsId="MultiDesc">
                          <a key="desc" refId="7582" ln="4" eid="SYS_STR">
                            <s>Other operating income</s>
                            <s>
                              Sonstige betriebliche Ertr
                              <ch cod="e4"/>
                              ge
                            </s>
                            <nl/>
                            <nl/>
                          </a>
                        </be>
                      </be>
                    </val>
                    <key>
                      <s>Dict07</s>
                    </key>
                    <val>
                      <be refId="7583" clsId="CodeMultiDescVO">
                        <s key="code">Dict07</s>
                        <be key="multiDescVO" refId="7584" clsId="MultiDesc">
                          <a key="desc" refId="7585" ln="4" eid="SYS_STR">
                            <s>Other operating expenses</s>
                            <s>Sonstige betriebliche Aufwendungen</s>
                            <nl/>
                            <nl/>
                          </a>
                        </be>
                      </be>
                    </val>
                    <key>
                      <s>Dict01</s>
                    </key>
                    <val>
                      <be refId="7586" clsId="CodeMultiDescVO">
                        <s key="code">Dict01</s>
                        <be key="multiDescVO" refId="7587" clsId="MultiDesc">
                          <a key="desc" refId="7588" ln="4" eid="SYS_STR">
                            <s>Matrix for Reconciliation of Income/Loss before Financial Results and Taxes </s>
                            <s>
                              Matrix zur 
                              <ch cod="dc"/>
                              berleitung des Ergebnisses vor Finanzergebnis und Steuern 
                            </s>
                            <nl/>
                            <nl/>
                          </a>
                        </be>
                      </be>
                    </val>
                    <key>
                      <s>Dict09</s>
                    </key>
                    <val>
                      <be refId="7589" clsId="CodeMultiDescVO">
                        <s key="code">Dict09</s>
                        <be key="multiDescVO" refId="7590" clsId="MultiDesc">
                          <a key="desc" refId="7591" ln="4" eid="SYS_STR">
                            <s>
                              <ch cod="b9"/>
                            </s>
                            <s>
                              <ch cod="b9"/>
                              <ch cod="207e"/>
                            </s>
                            <nl/>
                            <nl/>
                          </a>
                        </be>
                      </be>
                    </val>
                    <key>
                      <s>Dict00</s>
                    </key>
                    <val>
                      <be refId="7592" clsId="CodeMultiDescVO">
                        <s key="code">Dict00</s>
                        <be key="multiDescVO" refId="7593" clsId="MultiDesc">
                          <a key="desc" refId="7594" ln="4" eid="SYS_STR">
                            <s>
                              Reconciliation of income/loss before financial results and taxes to adjusted EBIT (summarized)
                              <ch cod="2075"/>
                            </s>
                            <s>
                              <ch cod="dc"/>
                              berleitung des Ergebnisses vor Finanzergebnis und Steuern zum Adj. EBIT (summarisch)
                              <ch cod="2075"/>
                              <ch cod="207e"/>
                            </s>
                            <nl/>
                            <nl/>
                          </a>
                        </be>
                      </be>
                    </val>
                    <key>
                      <s>Dict13</s>
                    </key>
                    <val>
                      <be refId="7595" clsId="CodeMultiDescVO">
                        <s key="code">Dict13</s>
                        <be key="multiDescVO" refId="7596" clsId="MultiDesc">
                          <a key="desc" refId="7597" ln="4" eid="SYS_STR">
                            <s>N/A</s>
                            <s>n/a</s>
                            <nl/>
                            <nl/>
                          </a>
                        </be>
                      </be>
                    </val>
                    <key>
                      <s>Dict03</s>
                    </key>
                    <val>
                      <be refId="7598" clsId="CodeMultiDescVO">
                        <s key="code">Dict03</s>
                        <be key="multiDescVO" refId="7599" clsId="MultiDesc">
                          <a key="desc" refId="7600" ln="4" eid="SYS_STR">
                            <s>Income statement items</s>
                            <s>Posten der Gewinn- und Verlust-rechnung</s>
                            <nl/>
                            <nl/>
                          </a>
                        </be>
                      </be>
                    </val>
                  </m>
                  <m key="controlExpressions" refId="7601" keid="SYS_STR" veid="CodedExpControlloProspetto"/>
                  <m key="inlineParameters" refId="7602" keid="SYS_STR" veid="CodedInlineParameter"/>
                  <m key="queries" refId="7603" keid="SYS_STR" veid="Reporting.com.tagetik.query.IUserDefinedQueryVO,Reporting"/>
                  <m key="launchers" refId="7604" keid="SYS_STR" veid="ElaborationsLauncher"/>
                  <m key="actionLists" refId="7605" keid="SYS_STR" veid="Reporting.com.tagetik.actionlist.ISnapshotActionList,Reporting"/>
                  <l key="areas" refId="7606" ln="0" eid="SYS_STR"/>
                  <l key="charts" refId="7607" ln="0" eid="SYS_STR"/>
                  <l key="pivots" refId="7608" ln="0" eid="SYS_STR"/>
                </be>
                <b key="forceRebuild">N</b>
                <b key="forceReopen">N</b>
                <rs key="tempiElaborazione" refId="7609" rowCount="8" fieldNames="MATRICE,TIPO,TEMPO">
                  <field name="MATRICE">
                    <s>Matrix00</s>
                    <s/>
                    <s/>
                    <s/>
                    <s>Non OP for EBIT Reconcil.</s>
                    <s/>
                    <s>Matrix00</s>
                    <s/>
                  </field>
                  <field name="TIPO">
                    <s>HEADERS</s>
                    <s>PRE_EXPLOSION</s>
                    <s>CELL_FIELDS</s>
                    <s>QUEUING TIME</s>
                    <s>HEADERS</s>
                    <s>OTHER</s>
                    <s>STYLE_SHEET</s>
                    <s>POST_EXPLOSION</s>
                  </field>
                  <field name="TEMPO">
                    <s>416</s>
                    <s>0</s>
                    <s>1</s>
                    <s>0</s>
                    <s>266</s>
                    <s>0</s>
                    <s>5</s>
                    <s>0</s>
                  </field>
                </rs>
                <be key="styleSheet" refId="7610" clsId="StyleSheetResult"/>
                <a key="sheetNames" refId="7611" ln="1" eid="SYS_STR">
                  <s>Adjusted EBIT Recons</s>
                </a>
                <s key="scripts"/>
                <l key="sheetsToHide" refId="7612" ln="0" eid="SYS_STR"/>
                <be key="reportFilters" refId="7613" clsId="FilterNode">
                  <l key="dimensionOids" refId="7614" ln="0" eid="DimensionOid"/>
                  <l key="AdHocParamDimensionOids" refId="7615" ln="0" eid="DimensionOid"/>
                  <be key="data" refId="7616" clsId="FilterNodeData">
                    <ref key="filterNode" refId="7613"/>
                    <i key="segmentLevel">0</i>
                    <ref key="segment" refId="22"/>
                    <b key="placeHolder">N</b>
                    <ref key="weight" refId="23"/>
                    <be key="textMatchingCondition" refId="761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7618" ln="0" eid="Framework.com.tagetik.trees.INode,framework"/>
                </be>
                <m key="dataTypes" refId="7619" keid="SYS_STR" veid="DataTypesMap"/>
                <l key="hideRCResults" refId="7620" ln="0" eid="HideRCSResult"/>
                <m key="queries" refId="7621" keid="SYS_STR" veid="MultiSheetQueryResultVO"/>
                <m key="validationQueries" refId="7622" keid="SYS_STR" veid="ValidationQueryResult"/>
              </be>
              <be key="logger" refId="7623" clsId="ReportLogger">
                <be key="sheetLogger" refId="7624" clsId="ReportingElementLogger">
                  <set key="errors" refId="7625" ln="0" eid="SYS_STR"/>
                  <set key="warnings" refId="7626" ln="0" eid="SYS_STR"/>
                </be>
                <be key="fgdLogger" refId="7627" clsId="ReportingElementLogger">
                  <set key="errors" refId="7628" ln="0" eid="SYS_STR"/>
                  <set key="warnings" refId="7629" ln="0" eid="SYS_STR"/>
                </be>
                <be key="tmplLogger" refId="7630" clsId="ReportingElementLogger">
                  <set key="errors" refId="7631" ln="0" eid="SYS_STR"/>
                  <set key="warnings" refId="7632" ln="0" eid="SYS_STR"/>
                </be>
                <m key="matrixLoggers" refId="7633" keid="SYS_STR" veid="MatrixLogger">
                  <key>
                    <s>Non OP for EBIT Reconcil.</s>
                  </key>
                  <val>
                    <be refId="7634" clsId="MatrixLogger">
                      <s key="code">Non OP for EBIT Reconcil.</s>
                      <be key="rowsLogger" refId="7635" clsId="ReportingElementLogger">
                        <set key="errors" refId="7636" ln="0" eid="SYS_STR"/>
                        <set key="warnings" refId="7637" ln="0" eid="SYS_STR"/>
                      </be>
                      <be key="colsLogger" refId="7638" clsId="ReportingElementLogger">
                        <set key="errors" refId="7639" ln="0" eid="SYS_STR"/>
                        <set key="warnings" refId="7640" ln="0" eid="SYS_STR"/>
                      </be>
                      <set key="errors" refId="7641" ln="0" eid="SYS_STR"/>
                      <set key="warnings" refId="7642" ln="0" eid="SYS_STR"/>
                    </be>
                  </val>
                  <key>
                    <s>Matrix00</s>
                  </key>
                  <val>
                    <be refId="7643" clsId="MatrixLogger">
                      <s key="code">Matrix00</s>
                      <be key="rowsLogger" refId="7644" clsId="ReportingElementLogger">
                        <set key="errors" refId="7645" ln="0" eid="SYS_STR"/>
                        <set key="warnings" refId="7646" ln="0" eid="SYS_STR"/>
                      </be>
                      <be key="colsLogger" refId="7647" clsId="ReportingElementLogger">
                        <set key="errors" refId="7648" ln="0" eid="SYS_STR"/>
                        <set key="warnings" refId="7649" ln="0" eid="SYS_STR"/>
                      </be>
                      <set key="errors" refId="7650" ln="0" eid="SYS_STR"/>
                      <set key="warnings" refId="7651" ln="0" eid="SYS_STR"/>
                    </be>
                  </val>
                </m>
                <set key="errors" refId="7652" ln="0" eid="SYS_STR"/>
                <set key="warnings" refId="7653" ln="0" eid="SYS_STR"/>
              </be>
            </be>
          </val>
          <key>
            <s>Template07</s>
          </key>
          <val>
            <be refId="7654" clsId="ProspElaborationTaskResult">
              <be key="prospElaborazioneResult" refId="7655" clsId="ProspElaborationResult">
                <s key="dbId">PROD_TGK_UNIPER_001</s>
                <ref key="endInsertionStatus" refId="6362"/>
                <m key="valori" refId="7656" keid="SYS_STR" veid="Framework.com.tagetik.datatypes.IRecordset,framework"/>
                <d key="runDate">1708529273499</d>
                <m key="tableNameOfRow" refId="7657" keid="SYS_STR" veid="TableNameInfo"/>
                <m key="intestazioni" refId="7658" keid="SYS_STR" veid="Framework.com.tagetik.datatypes.IRecordset,framework"/>
                <m key="intestazioniLink" refId="7659" keid="SYS_STR" veid="Framework.com.tagetik.datatypes.IRecordset,framework"/>
                <m key="celleEditabili" refId="7660" keid="SYS_STR" veid="Reporting.com.tagetik.launchedreport.ReportingCell[],Reporting"/>
                <m key="dictionaryTerms" refId="7661" keid="SYS_STR" veid="SYS_STR"/>
                <rs key="cellFields" refId="7662" rowCount="0" fieldNames=""/>
                <be key="reportTemplate" refId="7663" clsId="ReportTemplateVO">
                  <s key="code">Template07</s>
                  <s key="desc">Income Statement Tax</s>
                  <m key="matrices" refId="7664" keid="SYS_STR" veid="Reporting.com.tagetik.tables.IMatrixPositionBlockVO,Reporting"/>
                  <m key="cellFields" refId="7665" keid="SYS_STR" veid="CodeCellField"/>
                  <m key="dictionary" refId="7666" keid="SYS_STR" veid="CodeMultiDescVO"/>
                  <m key="controlExpressions" refId="7667" keid="SYS_STR" veid="CodedExpControlloProspetto"/>
                  <m key="inlineParameters" refId="7668" keid="SYS_STR" veid="CodedInlineParameter"/>
                  <m key="queries" refId="7669" keid="SYS_STR" veid="Reporting.com.tagetik.query.IUserDefinedQueryVO,Reporting"/>
                  <m key="launchers" refId="7670" keid="SYS_STR" veid="ElaborationsLauncher"/>
                  <m key="actionLists" refId="7671" keid="SYS_STR" veid="Reporting.com.tagetik.actionlist.ISnapshotActionList,Reporting"/>
                  <l key="areas" refId="7672" ln="0" eid="SYS_STR"/>
                  <l key="charts" refId="7673" ln="0" eid="SYS_STR"/>
                  <l key="pivots" refId="7674" ln="0" eid="SYS_STR"/>
                </be>
                <b key="forceRebuild">N</b>
                <b key="forceReopen">N</b>
                <rs key="tempiElaborazione" refId="7675" rowCount="5" fieldNames="MATRICE,TIPO,TEMPO">
                  <field name="MATRICE">
                    <s/>
                    <s/>
                    <s/>
                    <s/>
                    <s/>
                  </field>
                  <field name="TIPO">
                    <s>PRE_EXPLOSION</s>
                    <s>CELL_FIELDS</s>
                    <s>QUEUING TIME</s>
                    <s>OTHER</s>
                    <s>POST_EXPLOSION</s>
                  </field>
                  <field name="TEMPO">
                    <s>0</s>
                    <s>0</s>
                    <s>0</s>
                    <s>0</s>
                    <s>0</s>
                  </field>
                </rs>
                <be key="styleSheet" refId="7676" clsId="StyleSheetResult"/>
                <a key="sheetNames" refId="7677" ln="1" eid="SYS_STR">
                  <s>Income Statement Tax</s>
                </a>
                <s key="scripts"/>
                <l key="sheetsToHide" refId="7678" ln="0" eid="SYS_STR"/>
                <be key="reportFilters" refId="7679" clsId="FilterNode">
                  <l key="dimensionOids" refId="7680" ln="0" eid="DimensionOid"/>
                  <l key="AdHocParamDimensionOids" refId="7681" ln="0" eid="DimensionOid"/>
                  <be key="data" refId="7682" clsId="FilterNodeData">
                    <ref key="filterNode" refId="7679"/>
                    <i key="segmentLevel">0</i>
                    <ref key="segment" refId="22"/>
                    <b key="placeHolder">N</b>
                    <ref key="weight" refId="23"/>
                    <be key="textMatchingCondition" refId="76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7684" ln="0" eid="Framework.com.tagetik.trees.INode,framework"/>
                </be>
                <m key="dataTypes" refId="7685" keid="SYS_STR" veid="DataTypesMap"/>
                <m key="queries" refId="7686" keid="SYS_STR" veid="MultiSheetQueryResultVO"/>
                <m key="validationQueries" refId="7687" keid="SYS_STR" veid="ValidationQueryResult"/>
              </be>
              <be key="logger" refId="7688" clsId="ReportLogger">
                <be key="sheetLogger" refId="7689" clsId="ReportingElementLogger">
                  <set key="errors" refId="7690" ln="0" eid="SYS_STR"/>
                  <set key="warnings" refId="7691" ln="0" eid="SYS_STR"/>
                </be>
                <be key="fgdLogger" refId="7692" clsId="ReportingElementLogger">
                  <set key="errors" refId="7693" ln="0" eid="SYS_STR"/>
                  <set key="warnings" refId="7694" ln="0" eid="SYS_STR"/>
                </be>
                <be key="tmplLogger" refId="7695" clsId="ReportingElementLogger">
                  <set key="errors" refId="7696" ln="0" eid="SYS_STR"/>
                  <set key="warnings" refId="7697" ln="0" eid="SYS_STR"/>
                </be>
                <m key="matrixLoggers" refId="7698" keid="SYS_STR" veid="MatrixLogger"/>
                <set key="errors" refId="7699" ln="0" eid="SYS_STR"/>
                <set key="warnings" refId="7700" ln="0" eid="SYS_STR"/>
              </be>
            </be>
          </val>
          <key>
            <s>Template04</s>
          </key>
          <val>
            <be refId="7701" clsId="ProspElaborationTaskResult">
              <be key="prospElaborazioneResult" refId="7702" clsId="ProspElaborationResult">
                <s key="dbId">PROD_TGK_UNIPER_001</s>
                <ref key="endInsertionStatus" refId="6362"/>
                <m key="valori" refId="7703" keid="SYS_STR" veid="Framework.com.tagetik.datatypes.IRecordset,framework"/>
                <d key="runDate">1708529272227</d>
                <m key="tableNameOfRow" refId="7704" keid="SYS_STR" veid="TableNameInfo">
                  <key>
                    <s>Non OP for EBIT Reconcil. VJ</s>
                  </key>
                  <val>
                    <be refId="7705" clsId="TableNameInfo">
                      <m key="tableNameAndOids" refId="7706" keid="SYS_STR" veid="OidsWrapper"/>
                    </be>
                  </val>
                </m>
                <m key="intestazioni" refId="7707" keid="SYS_STR" veid="Framework.com.tagetik.datatypes.IRecordset,framework"/>
                <m key="intestazioniLink" refId="7708" keid="SYS_STR" veid="Framework.com.tagetik.datatypes.IRecordset,framework"/>
                <m key="celleEditabili" refId="7709" keid="SYS_STR" veid="Reporting.com.tagetik.launchedreport.ReportingCell[],Reporting"/>
                <m key="dictionaryTerms" refId="7710" keid="SYS_STR" veid="SYS_STR"/>
                <rs key="cellFields" refId="7711" rowCount="0" fieldNames=""/>
                <be key="reportTemplate" refId="7712" clsId="ReportTemplateVO">
                  <s key="code">Template04</s>
                  <s key="desc">Adjusted EBIT Recons VJ</s>
                  <m key="matrices" refId="7713" keid="SYS_STR" veid="Reporting.com.tagetik.tables.IMatrixPositionBlockVO,Reporting">
                    <key>
                      <s>Non OP for EBIT Reconcil. VJ</s>
                    </key>
                    <val>
                      <be refId="7714" clsId="MatrixPositionBlockVO">
                        <s key="positionID">Non OP for EBIT Reconcil. VJ</s>
                        <be key="rows" refId="7715" clsId="FilterNode">
                          <l key="dimensionOids" refId="7716" ln="0" eid="DimensionOid"/>
                          <l key="AdHocParamDimensionOids" refId="7717" ln="0" eid="DimensionOid"/>
                          <be key="data" refId="7718" clsId="FilterNodeData">
                            <ref key="filterNode" refId="7715"/>
                            <i key="segmentLevel">0</i>
                            <ref key="segment" refId="22"/>
                            <b key="placeHolder">N</b>
                            <ref key="weight" refId="23"/>
                            <be key="textMatchingCondition" refId="771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7720" ln="118" eid="Framework.com.tagetik.trees.INode,framework">
                            <be refId="7721" clsId="FilterNode">
                              <l key="dimensionOids" refId="7722" ln="0" eid="DimensionOid"/>
                              <l key="AdHocParamDimensionOids" refId="7723" ln="0" eid="DimensionOid"/>
                              <be key="data" refId="7724" clsId="FilterNodeData">
                                <ref key="filterNode" refId="7721"/>
                                <s key="dim">VOC_A01</s>
                                <i key="segmentLevel">0</i>
                                <ref key="segment" refId="22"/>
                                <be key="dictionaryHeader" refId="7725" clsId="MultiDesc">
                                  <a key="desc" refId="7726" ln="4" eid="SYS_STR">
                                    <s>SALES</s>
                                    <s>SALES</s>
                                    <nl/>
                                    <nl/>
                                  </a>
                                </be>
                                <b key="placeHolder">S</b>
                                <ref key="weight" refId="23"/>
                                <be key="textMatchingCondition" refId="7727" clsId="TextMatchingCondition">
                                  <ref key="op" refId="25"/>
                                  <s key="val"/>
                                </be>
                                <ref key="change" refId="26"/>
                                <ref key="dataType" refId="27"/>
                                <b key="prevailingDataType">N</b>
                                <ref key="editability" refId="28"/>
                                <s key="originalID">66</s>
                                <b key="signChange">N</b>
                                <b key="nativeSignChange">N</b>
                                <l key="nav" refId="7728" ln="0" eid="ScenarioModifierValue"/>
                                <i key="sco">0</i>
                                <b key="applyFiltersForForcedScenarioPeriodoMap">N</b>
                                <b key="lineSplit">N</b>
                                <b key="addRCRow">N</b>
                                <b key="complementary">N</b>
                                <ref key="periodicCalculation" refId="29"/>
                                <b key="breakLevelSubtotal">N</b>
                                <b key="alreadyDrilled">N</b>
                                <m key="nodeTypes" refId="7729" keid="SYS_STR" veid="EFReportingNodeType">
                                  <key>
                                    <s>30</s>
                                  </key>
                                  <val>
                                    <ref refId="55"/>
                                  </val>
                                </m>
                                <b key="multiSelection">N</b>
                              </be>
                              <cust key="id" clsId="FilterOid">66</cust>
                              <s key="cod"/>
                              <s key="desc"/>
                              <i key="index">0</i>
                              <l key="children" refId="7730" ln="0" eid="Framework.com.tagetik.trees.INode,framework"/>
                              <ref key="parent" refId="7715"/>
                            </be>
                            <be refId="7731" clsId="FilterNode">
                              <l key="dimensionOids" refId="7732" ln="1" eid="DimensionOid">
                                <cust clsId="DimensionOid">564F435F413031-45-33303031313131303032---</cust>
                              </l>
                              <l key="AdHocParamDimensionOids" refId="7733" ln="0" eid="DimensionOid"/>
                              <be key="data" refId="7734" clsId="FilterNodeData">
                                <ref key="filterNode" refId="7731"/>
                                <s key="dim">VOC_A01</s>
                                <i key="segmentLevel">0</i>
                                <ref key="segment" refId="22"/>
                                <b key="placeHolder">N</b>
                                <ref key="weight" refId="23"/>
                                <be key="textMatchingCondition" refId="7735" clsId="TextMatchingCondition">
                                  <ref key="op" refId="25"/>
                                  <s key="val"/>
                                </be>
                                <ref key="change" refId="26"/>
                                <ref key="dataType" refId="27"/>
                                <b key="prevailingDataType">N</b>
                                <ref key="editability" refId="28"/>
                                <s key="originalID">30</s>
                                <b key="signChange">N</b>
                                <b key="nativeSignChange">N</b>
                                <l key="nav" refId="7736" ln="0" eid="ScenarioModifierValue"/>
                                <i key="sco">0</i>
                                <b key="applyFiltersForForcedScenarioPeriodoMap">N</b>
                                <b key="lineSplit">N</b>
                                <b key="addRCRow">N</b>
                                <b key="complementary">N</b>
                                <ref key="periodicCalculation" refId="53"/>
                                <b key="breakLevelSubtotal">N</b>
                                <b key="alreadyDrilled">N</b>
                                <m key="nodeTypes" refId="7737" keid="SYS_STR" veid="EFReportingNodeType">
                                  <key>
                                    <s>564F435F413031-45-33303031313131303032---</s>
                                  </key>
                                  <val>
                                    <ref refId="55"/>
                                  </val>
                                </m>
                                <b key="multiSelection">N</b>
                              </be>
                              <cust key="id" clsId="FilterOid">30</cust>
                              <s key="cod"/>
                              <s key="desc"/>
                              <i key="index">1</i>
                              <l key="children" refId="7738" ln="0" eid="Framework.com.tagetik.trees.INode,framework"/>
                              <ref key="parent" refId="7715"/>
                            </be>
                            <be refId="7739" clsId="FilterNode">
                              <l key="dimensionOids" refId="7740" ln="1" eid="DimensionOid">
                                <cust clsId="DimensionOid">564F435F413031-45-33303031313231303032---</cust>
                              </l>
                              <l key="AdHocParamDimensionOids" refId="7741" ln="0" eid="DimensionOid"/>
                              <be key="data" refId="7742" clsId="FilterNodeData">
                                <ref key="filterNode" refId="7739"/>
                                <s key="dim">VOC_A01</s>
                                <i key="segmentLevel">0</i>
                                <ref key="segment" refId="22"/>
                                <b key="placeHolder">N</b>
                                <ref key="weight" refId="23"/>
                                <be key="textMatchingCondition" refId="7743" clsId="TextMatchingCondition">
                                  <ref key="op" refId="25"/>
                                  <s key="val"/>
                                </be>
                                <ref key="change" refId="26"/>
                                <ref key="dataType" refId="27"/>
                                <b key="prevailingDataType">N</b>
                                <ref key="editability" refId="28"/>
                                <s key="originalID">31</s>
                                <b key="signChange">N</b>
                                <b key="nativeSignChange">N</b>
                                <l key="nav" refId="7744" ln="0" eid="ScenarioModifierValue"/>
                                <i key="sco">0</i>
                                <b key="applyFiltersForForcedScenarioPeriodoMap">N</b>
                                <b key="lineSplit">N</b>
                                <b key="addRCRow">N</b>
                                <b key="complementary">N</b>
                                <ref key="periodicCalculation" refId="53"/>
                                <b key="breakLevelSubtotal">N</b>
                                <b key="alreadyDrilled">N</b>
                                <m key="nodeTypes" refId="7745" keid="SYS_STR" veid="EFReportingNodeType">
                                  <key>
                                    <s>564F435F413031-45-33303031313231303032---</s>
                                  </key>
                                  <val>
                                    <ref refId="55"/>
                                  </val>
                                </m>
                                <b key="multiSelection">N</b>
                              </be>
                              <cust key="id" clsId="FilterOid">31</cust>
                              <s key="cod"/>
                              <s key="desc"/>
                              <i key="index">2</i>
                              <l key="children" refId="7746" ln="0" eid="Framework.com.tagetik.trees.INode,framework"/>
                              <ref key="parent" refId="7715"/>
                            </be>
                            <be refId="7747" clsId="FilterNode">
                              <l key="dimensionOids" refId="7748" ln="1" eid="DimensionOid">
                                <cust clsId="DimensionOid">564F435F413031-45-33303031313430303032---</cust>
                              </l>
                              <l key="AdHocParamDimensionOids" refId="7749" ln="0" eid="DimensionOid"/>
                              <be key="data" refId="7750" clsId="FilterNodeData">
                                <ref key="filterNode" refId="7747"/>
                                <s key="dim">VOC_A01</s>
                                <i key="segmentLevel">0</i>
                                <ref key="segment" refId="22"/>
                                <b key="placeHolder">N</b>
                                <ref key="weight" refId="23"/>
                                <be key="textMatchingCondition" refId="7751" clsId="TextMatchingCondition">
                                  <ref key="op" refId="25"/>
                                  <s key="val"/>
                                </be>
                                <ref key="change" refId="26"/>
                                <ref key="dataType" refId="27"/>
                                <b key="prevailingDataType">N</b>
                                <ref key="editability" refId="28"/>
                                <s key="originalID">32</s>
                                <b key="signChange">N</b>
                                <b key="nativeSignChange">N</b>
                                <l key="nav" refId="7752" ln="0" eid="ScenarioModifierValue"/>
                                <i key="sco">0</i>
                                <b key="applyFiltersForForcedScenarioPeriodoMap">N</b>
                                <b key="lineSplit">N</b>
                                <b key="addRCRow">N</b>
                                <b key="complementary">N</b>
                                <ref key="periodicCalculation" refId="53"/>
                                <b key="breakLevelSubtotal">N</b>
                                <b key="alreadyDrilled">N</b>
                                <m key="nodeTypes" refId="7753"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32</cust>
                              <s key="cod"/>
                              <s key="desc"/>
                              <i key="index">3</i>
                              <l key="children" refId="7754" ln="0" eid="Framework.com.tagetik.trees.INode,framework"/>
                              <ref key="parent" refId="7715"/>
                            </be>
                            <be refId="7755" clsId="FilterNode">
                              <l key="dimensionOids" refId="7756" ln="1" eid="DimensionOid">
                                <cust clsId="DimensionOid">564F435F413031-45-33303031313530303032---</cust>
                              </l>
                              <l key="AdHocParamDimensionOids" refId="7757" ln="0" eid="DimensionOid"/>
                              <be key="data" refId="7758" clsId="FilterNodeData">
                                <ref key="filterNode" refId="7755"/>
                                <s key="dim">VOC_A01</s>
                                <i key="segmentLevel">0</i>
                                <ref key="segment" refId="22"/>
                                <b key="placeHolder">N</b>
                                <ref key="weight" refId="23"/>
                                <be key="textMatchingCondition" refId="7759" clsId="TextMatchingCondition">
                                  <ref key="op" refId="25"/>
                                  <s key="val"/>
                                </be>
                                <ref key="change" refId="26"/>
                                <ref key="dataType" refId="27"/>
                                <b key="prevailingDataType">N</b>
                                <ref key="editability" refId="28"/>
                                <s key="originalID">33</s>
                                <b key="signChange">N</b>
                                <b key="nativeSignChange">N</b>
                                <l key="nav" refId="7760" ln="0" eid="ScenarioModifierValue"/>
                                <i key="sco">0</i>
                                <b key="applyFiltersForForcedScenarioPeriodoMap">N</b>
                                <b key="lineSplit">N</b>
                                <b key="addRCRow">N</b>
                                <b key="complementary">N</b>
                                <ref key="periodicCalculation" refId="53"/>
                                <b key="breakLevelSubtotal">N</b>
                                <b key="alreadyDrilled">N</b>
                                <m key="nodeTypes" refId="7761"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33</cust>
                              <s key="cod"/>
                              <s key="desc"/>
                              <i key="index">4</i>
                              <l key="children" refId="7762" ln="0" eid="Framework.com.tagetik.trees.INode,framework"/>
                              <ref key="parent" refId="7715"/>
                            </be>
                            <be refId="7763" clsId="FilterNode">
                              <l key="dimensionOids" refId="7764" ln="1" eid="DimensionOid">
                                <cust clsId="DimensionOid">564F435F413031-45-33303031313630303032---</cust>
                              </l>
                              <l key="AdHocParamDimensionOids" refId="7765" ln="0" eid="DimensionOid"/>
                              <be key="data" refId="7766" clsId="FilterNodeData">
                                <ref key="filterNode" refId="7763"/>
                                <s key="dim">VOC_A01</s>
                                <i key="segmentLevel">0</i>
                                <ref key="segment" refId="22"/>
                                <b key="placeHolder">N</b>
                                <ref key="weight" refId="23"/>
                                <be key="textMatchingCondition" refId="7767" clsId="TextMatchingCondition">
                                  <ref key="op" refId="25"/>
                                  <s key="val"/>
                                </be>
                                <ref key="change" refId="26"/>
                                <ref key="dataType" refId="27"/>
                                <b key="prevailingDataType">N</b>
                                <ref key="editability" refId="28"/>
                                <s key="originalID">34</s>
                                <b key="signChange">N</b>
                                <b key="nativeSignChange">N</b>
                                <l key="nav" refId="7768" ln="0" eid="ScenarioModifierValue"/>
                                <i key="sco">0</i>
                                <b key="applyFiltersForForcedScenarioPeriodoMap">N</b>
                                <b key="lineSplit">N</b>
                                <b key="addRCRow">N</b>
                                <b key="complementary">N</b>
                                <ref key="periodicCalculation" refId="53"/>
                                <b key="breakLevelSubtotal">N</b>
                                <b key="alreadyDrilled">N</b>
                                <m key="nodeTypes" refId="7769"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34</cust>
                              <s key="cod"/>
                              <s key="desc"/>
                              <i key="index">5</i>
                              <l key="children" refId="7770" ln="0" eid="Framework.com.tagetik.trees.INode,framework"/>
                              <ref key="parent" refId="7715"/>
                            </be>
                            <be refId="7771" clsId="FilterNode">
                              <l key="dimensionOids" refId="7772" ln="1" eid="DimensionOid">
                                <cust clsId="DimensionOid">564F435F413031-45-33303031313730303032---</cust>
                              </l>
                              <l key="AdHocParamDimensionOids" refId="7773" ln="0" eid="DimensionOid"/>
                              <be key="data" refId="7774" clsId="FilterNodeData">
                                <ref key="filterNode" refId="7771"/>
                                <s key="dim">VOC_A01</s>
                                <i key="segmentLevel">0</i>
                                <ref key="segment" refId="22"/>
                                <b key="placeHolder">N</b>
                                <ref key="weight" refId="23"/>
                                <be key="textMatchingCondition" refId="7775" clsId="TextMatchingCondition">
                                  <ref key="op" refId="25"/>
                                  <s key="val"/>
                                </be>
                                <ref key="change" refId="26"/>
                                <ref key="dataType" refId="27"/>
                                <b key="prevailingDataType">N</b>
                                <ref key="editability" refId="28"/>
                                <s key="originalID">35</s>
                                <b key="signChange">N</b>
                                <b key="nativeSignChange">N</b>
                                <l key="nav" refId="7776" ln="0" eid="ScenarioModifierValue"/>
                                <i key="sco">0</i>
                                <b key="applyFiltersForForcedScenarioPeriodoMap">N</b>
                                <b key="lineSplit">N</b>
                                <b key="addRCRow">N</b>
                                <b key="complementary">N</b>
                                <ref key="periodicCalculation" refId="53"/>
                                <b key="breakLevelSubtotal">N</b>
                                <b key="alreadyDrilled">N</b>
                                <m key="nodeTypes" refId="7777"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35</cust>
                              <s key="cod"/>
                              <s key="desc"/>
                              <i key="index">6</i>
                              <l key="children" refId="7778" ln="0" eid="Framework.com.tagetik.trees.INode,framework"/>
                              <ref key="parent" refId="7715"/>
                            </be>
                            <be refId="7779" clsId="FilterNode">
                              <l key="dimensionOids" refId="7780" ln="1" eid="DimensionOid">
                                <cust clsId="DimensionOid">564F435F413031-45-33303031313830303032---</cust>
                              </l>
                              <l key="AdHocParamDimensionOids" refId="7781" ln="0" eid="DimensionOid"/>
                              <be key="data" refId="7782" clsId="FilterNodeData">
                                <ref key="filterNode" refId="7779"/>
                                <s key="dim">VOC_A01</s>
                                <i key="segmentLevel">0</i>
                                <ref key="segment" refId="22"/>
                                <b key="placeHolder">N</b>
                                <ref key="weight" refId="23"/>
                                <be key="textMatchingCondition" refId="7783" clsId="TextMatchingCondition">
                                  <ref key="op" refId="25"/>
                                  <s key="val"/>
                                </be>
                                <ref key="change" refId="26"/>
                                <ref key="dataType" refId="27"/>
                                <b key="prevailingDataType">N</b>
                                <ref key="editability" refId="28"/>
                                <s key="originalID">36</s>
                                <b key="signChange">N</b>
                                <b key="nativeSignChange">N</b>
                                <l key="nav" refId="7784" ln="0" eid="ScenarioModifierValue"/>
                                <i key="sco">0</i>
                                <b key="applyFiltersForForcedScenarioPeriodoMap">N</b>
                                <b key="lineSplit">N</b>
                                <b key="addRCRow">N</b>
                                <b key="complementary">N</b>
                                <ref key="periodicCalculation" refId="53"/>
                                <b key="breakLevelSubtotal">N</b>
                                <b key="alreadyDrilled">N</b>
                                <m key="nodeTypes" refId="7785"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36</cust>
                              <s key="cod"/>
                              <s key="desc"/>
                              <i key="index">7</i>
                              <l key="children" refId="7786" ln="0" eid="Framework.com.tagetik.trees.INode,framework"/>
                              <ref key="parent" refId="7715"/>
                            </be>
                            <be refId="7787" clsId="FilterNode">
                              <l key="dimensionOids" refId="7788" ln="0" eid="DimensionOid"/>
                              <l key="AdHocParamDimensionOids" refId="7789" ln="0" eid="DimensionOid"/>
                              <be key="data" refId="7790" clsId="FilterNodeData">
                                <ref key="filterNode" refId="7787"/>
                                <s key="dim">VOC_A01</s>
                                <i key="segmentLevel">0</i>
                                <ref key="segment" refId="22"/>
                                <be key="reportingFormula" refId="7791" clsId="ReportingFormula">
                                  <b key="serverFormula">N</b>
                                  <b key="formulaRule">S</b>
                                  <s key="formula">Sum({30}:{36})</s>
                                </be>
                                <be key="dictionaryHeader" refId="7792" clsId="MultiDesc">
                                  <a key="desc" refId="7793" ln="4" eid="SYS_STR">
                                    <s>Total sales non op</s>
                                    <s>Total sales non op</s>
                                    <nl/>
                                    <nl/>
                                  </a>
                                </be>
                                <b key="placeHolder">S</b>
                                <ref key="weight" refId="23"/>
                                <be key="textMatchingCondition" refId="7794" clsId="TextMatchingCondition">
                                  <ref key="op" refId="25"/>
                                  <s key="val"/>
                                </be>
                                <ref key="change" refId="26"/>
                                <ref key="dataType" refId="27"/>
                                <b key="prevailingDataType">N</b>
                                <ref key="editability" refId="28"/>
                                <s key="originalID">37</s>
                                <b key="signChange">N</b>
                                <b key="nativeSignChange">N</b>
                                <l key="nav" refId="7795" ln="0" eid="ScenarioModifierValue"/>
                                <i key="sco">0</i>
                                <b key="applyFiltersForForcedScenarioPeriodoMap">N</b>
                                <b key="lineSplit">N</b>
                                <b key="addRCRow">N</b>
                                <b key="complementary">N</b>
                                <ref key="periodicCalculation" refId="29"/>
                                <b key="breakLevelSubtotal">N</b>
                                <b key="alreadyDrilled">N</b>
                                <m key="nodeTypes" refId="7796" keid="SYS_STR" veid="EFReportingNodeType">
                                  <key>
                                    <s>36</s>
                                  </key>
                                  <val>
                                    <ref refId="55"/>
                                  </val>
                                </m>
                                <b key="multiSelection">N</b>
                              </be>
                              <cust key="id" clsId="FilterOid">37</cust>
                              <s key="cod"/>
                              <s key="desc"/>
                              <i key="index">8</i>
                              <l key="children" refId="7797" ln="0" eid="Framework.com.tagetik.trees.INode,framework"/>
                              <ref key="parent" refId="7715"/>
                            </be>
                            <be refId="7798" clsId="FilterNode">
                              <l key="dimensionOids" refId="7799" ln="0" eid="DimensionOid"/>
                              <l key="AdHocParamDimensionOids" refId="7800" ln="0" eid="DimensionOid"/>
                              <be key="data" refId="7801" clsId="FilterNodeData">
                                <ref key="filterNode" refId="7798"/>
                                <s key="dim">VOC_A01</s>
                                <i key="segmentLevel">0</i>
                                <ref key="segment" refId="22"/>
                                <b key="placeHolder">S</b>
                                <ref key="weight" refId="23"/>
                                <be key="textMatchingCondition" refId="7802" clsId="TextMatchingCondition">
                                  <ref key="op" refId="25"/>
                                  <s key="val"/>
                                </be>
                                <ref key="change" refId="26"/>
                                <ref key="dataType" refId="27"/>
                                <b key="prevailingDataType">N</b>
                                <ref key="editability" refId="28"/>
                                <s key="originalID">39</s>
                                <b key="signChange">N</b>
                                <b key="nativeSignChange">N</b>
                                <l key="nav" refId="7803" ln="0" eid="ScenarioModifierValue"/>
                                <i key="sco">0</i>
                                <b key="applyFiltersForForcedScenarioPeriodoMap">N</b>
                                <b key="lineSplit">N</b>
                                <b key="addRCRow">N</b>
                                <b key="complementary">N</b>
                                <ref key="periodicCalculation" refId="29"/>
                                <b key="breakLevelSubtotal">N</b>
                                <b key="alreadyDrilled">N</b>
                                <m key="nodeTypes" refId="7804" keid="SYS_STR" veid="EFReportingNodeType">
                                  <key>
                                    <s>37</s>
                                  </key>
                                  <val>
                                    <ref refId="55"/>
                                  </val>
                                </m>
                                <b key="multiSelection">N</b>
                              </be>
                              <cust key="id" clsId="FilterOid">39</cust>
                              <s key="cod"/>
                              <s key="desc"/>
                              <i key="index">9</i>
                              <l key="children" refId="7805" ln="0" eid="Framework.com.tagetik.trees.INode,framework"/>
                              <ref key="parent" refId="7715"/>
                            </be>
                            <be refId="7806" clsId="FilterNode">
                              <l key="dimensionOids" refId="7807" ln="0" eid="DimensionOid"/>
                              <l key="AdHocParamDimensionOids" refId="7808" ln="0" eid="DimensionOid"/>
                              <be key="data" refId="7809" clsId="FilterNodeData">
                                <ref key="filterNode" refId="7806"/>
                                <s key="dim">VOC_A01</s>
                                <i key="segmentLevel">0</i>
                                <ref key="segment" refId="22"/>
                                <be key="dictionaryHeader" refId="7810" clsId="MultiDesc">
                                  <a key="desc" refId="7811" ln="4" eid="SYS_STR">
                                    <s>OTHER OPERATING INCOME</s>
                                    <s>OTHER OPERATING INCOME</s>
                                    <nl/>
                                    <nl/>
                                  </a>
                                </be>
                                <b key="placeHolder">S</b>
                                <ref key="weight" refId="23"/>
                                <be key="textMatchingCondition" refId="7812" clsId="TextMatchingCondition">
                                  <ref key="op" refId="25"/>
                                  <s key="val"/>
                                </be>
                                <ref key="change" refId="26"/>
                                <ref key="dataType" refId="27"/>
                                <b key="prevailingDataType">N</b>
                                <ref key="editability" refId="28"/>
                                <s key="originalID">38</s>
                                <b key="signChange">N</b>
                                <b key="nativeSignChange">N</b>
                                <l key="nav" refId="7813" ln="0" eid="ScenarioModifierValue"/>
                                <i key="sco">0</i>
                                <b key="applyFiltersForForcedScenarioPeriodoMap">N</b>
                                <b key="lineSplit">N</b>
                                <b key="addRCRow">N</b>
                                <b key="complementary">N</b>
                                <ref key="periodicCalculation" refId="29"/>
                                <b key="breakLevelSubtotal">N</b>
                                <b key="alreadyDrilled">N</b>
                                <m key="nodeTypes" refId="7814" keid="SYS_STR" veid="EFReportingNodeType">
                                  <key>
                                    <s>37</s>
                                  </key>
                                  <val>
                                    <ref refId="55"/>
                                  </val>
                                </m>
                                <b key="multiSelection">N</b>
                              </be>
                              <cust key="id" clsId="FilterOid">38</cust>
                              <s key="cod"/>
                              <s key="desc"/>
                              <i key="index">10</i>
                              <l key="children" refId="7815" ln="0" eid="Framework.com.tagetik.trees.INode,framework"/>
                              <ref key="parent" refId="7715"/>
                            </be>
                            <be refId="7816" clsId="FilterNode">
                              <l key="dimensionOids" refId="7817" ln="1" eid="DimensionOid">
                                <cust clsId="DimensionOid">564F435F413031-45-33303630333530303032---</cust>
                              </l>
                              <l key="AdHocParamDimensionOids" refId="7818" ln="0" eid="DimensionOid"/>
                              <be key="data" refId="7819" clsId="FilterNodeData">
                                <ref key="filterNode" refId="7816"/>
                                <s key="dim">VOC_A01</s>
                                <i key="segmentLevel">0</i>
                                <ref key="segment" refId="22"/>
                                <b key="placeHolder">N</b>
                                <ref key="weight" refId="23"/>
                                <be key="textMatchingCondition" refId="7820" clsId="TextMatchingCondition">
                                  <ref key="op" refId="25"/>
                                  <s key="val"/>
                                </be>
                                <ref key="change" refId="26"/>
                                <ref key="dataType" refId="27"/>
                                <b key="prevailingDataType">N</b>
                                <ref key="editability" refId="28"/>
                                <s key="originalID">40</s>
                                <b key="signChange">N</b>
                                <b key="nativeSignChange">N</b>
                                <l key="nav" refId="7821" ln="0" eid="ScenarioModifierValue"/>
                                <i key="sco">0</i>
                                <b key="applyFiltersForForcedScenarioPeriodoMap">N</b>
                                <b key="lineSplit">N</b>
                                <b key="addRCRow">N</b>
                                <b key="complementary">N</b>
                                <ref key="periodicCalculation" refId="53"/>
                                <b key="breakLevelSubtotal">N</b>
                                <b key="alreadyDrilled">N</b>
                                <m key="nodeTypes" refId="7822"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40</cust>
                              <s key="cod"/>
                              <s key="desc"/>
                              <i key="index">11</i>
                              <l key="children" refId="7823" ln="0" eid="Framework.com.tagetik.trees.INode,framework"/>
                              <ref key="parent" refId="7715"/>
                            </be>
                            <be refId="7824" clsId="FilterNode">
                              <l key="dimensionOids" refId="7825" ln="1" eid="DimensionOid">
                                <cust clsId="DimensionOid">564F435F413031-45-33303630333331303032---</cust>
                              </l>
                              <l key="AdHocParamDimensionOids" refId="7826" ln="0" eid="DimensionOid"/>
                              <be key="data" refId="7827" clsId="FilterNodeData">
                                <ref key="filterNode" refId="7824"/>
                                <s key="dim">VOC_A01</s>
                                <i key="segmentLevel">0</i>
                                <ref key="segment" refId="22"/>
                                <b key="placeHolder">N</b>
                                <ref key="weight" refId="23"/>
                                <be key="textMatchingCondition" refId="7828" clsId="TextMatchingCondition">
                                  <ref key="op" refId="25"/>
                                  <s key="val"/>
                                </be>
                                <ref key="change" refId="26"/>
                                <ref key="dataType" refId="27"/>
                                <b key="prevailingDataType">N</b>
                                <ref key="editability" refId="28"/>
                                <s key="originalID">41</s>
                                <b key="signChange">N</b>
                                <b key="nativeSignChange">N</b>
                                <l key="nav" refId="7829" ln="0" eid="ScenarioModifierValue"/>
                                <i key="sco">0</i>
                                <b key="applyFiltersForForcedScenarioPeriodoMap">N</b>
                                <b key="lineSplit">N</b>
                                <b key="addRCRow">N</b>
                                <b key="complementary">N</b>
                                <ref key="periodicCalculation" refId="53"/>
                                <b key="breakLevelSubtotal">N</b>
                                <b key="alreadyDrilled">N</b>
                                <m key="nodeTypes" refId="7830"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41</cust>
                              <s key="cod"/>
                              <s key="desc"/>
                              <i key="index">12</i>
                              <l key="children" refId="7831" ln="0" eid="Framework.com.tagetik.trees.INode,framework"/>
                              <ref key="parent" refId="7715"/>
                            </be>
                            <be refId="7832" clsId="FilterNode">
                              <l key="dimensionOids" refId="7833" ln="1" eid="DimensionOid">
                                <cust clsId="DimensionOid">564F435F413031-45-33303630333230303032---</cust>
                              </l>
                              <l key="AdHocParamDimensionOids" refId="7834" ln="0" eid="DimensionOid"/>
                              <be key="data" refId="7835" clsId="FilterNodeData">
                                <ref key="filterNode" refId="7832"/>
                                <s key="dim">VOC_A01</s>
                                <i key="segmentLevel">0</i>
                                <ref key="segment" refId="22"/>
                                <b key="placeHolder">N</b>
                                <ref key="weight" refId="23"/>
                                <be key="textMatchingCondition" refId="7836" clsId="TextMatchingCondition">
                                  <ref key="op" refId="25"/>
                                  <s key="val"/>
                                </be>
                                <ref key="change" refId="26"/>
                                <ref key="dataType" refId="27"/>
                                <b key="prevailingDataType">N</b>
                                <ref key="editability" refId="28"/>
                                <s key="originalID">42</s>
                                <b key="signChange">N</b>
                                <b key="nativeSignChange">N</b>
                                <l key="nav" refId="7837" ln="0" eid="ScenarioModifierValue"/>
                                <i key="sco">0</i>
                                <b key="applyFiltersForForcedScenarioPeriodoMap">N</b>
                                <b key="lineSplit">N</b>
                                <b key="addRCRow">N</b>
                                <b key="complementary">N</b>
                                <ref key="periodicCalculation" refId="53"/>
                                <b key="breakLevelSubtotal">N</b>
                                <b key="alreadyDrilled">N</b>
                                <m key="nodeTypes" refId="7838"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42</cust>
                              <s key="cod"/>
                              <s key="desc"/>
                              <i key="index">13</i>
                              <l key="children" refId="7839" ln="0" eid="Framework.com.tagetik.trees.INode,framework"/>
                              <ref key="parent" refId="7715"/>
                            </be>
                            <be refId="7840" clsId="FilterNode">
                              <l key="dimensionOids" refId="7841" ln="1" eid="DimensionOid">
                                <cust clsId="DimensionOid">564F435F413031-45-33303630333130303032---</cust>
                              </l>
                              <l key="AdHocParamDimensionOids" refId="7842" ln="0" eid="DimensionOid"/>
                              <be key="data" refId="7843" clsId="FilterNodeData">
                                <ref key="filterNode" refId="7840"/>
                                <s key="dim">VOC_A01</s>
                                <i key="segmentLevel">0</i>
                                <ref key="segment" refId="22"/>
                                <b key="placeHolder">N</b>
                                <ref key="weight" refId="23"/>
                                <be key="textMatchingCondition" refId="7844" clsId="TextMatchingCondition">
                                  <ref key="op" refId="25"/>
                                  <s key="val"/>
                                </be>
                                <ref key="change" refId="26"/>
                                <ref key="dataType" refId="27"/>
                                <b key="prevailingDataType">N</b>
                                <ref key="editability" refId="28"/>
                                <s key="originalID">43</s>
                                <b key="signChange">N</b>
                                <b key="nativeSignChange">N</b>
                                <l key="nav" refId="7845" ln="0" eid="ScenarioModifierValue"/>
                                <i key="sco">0</i>
                                <b key="applyFiltersForForcedScenarioPeriodoMap">N</b>
                                <b key="lineSplit">N</b>
                                <b key="addRCRow">N</b>
                                <b key="complementary">N</b>
                                <ref key="periodicCalculation" refId="53"/>
                                <b key="breakLevelSubtotal">N</b>
                                <b key="alreadyDrilled">N</b>
                                <m key="nodeTypes" refId="7846"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43</cust>
                              <s key="cod"/>
                              <s key="desc"/>
                              <i key="index">14</i>
                              <l key="children" refId="7847" ln="0" eid="Framework.com.tagetik.trees.INode,framework"/>
                              <ref key="parent" refId="7715"/>
                            </be>
                            <be refId="7848" clsId="FilterNode">
                              <l key="dimensionOids" refId="7849" ln="1" eid="DimensionOid">
                                <cust clsId="DimensionOid">564F435F413031-45-33303630333330303032---</cust>
                              </l>
                              <l key="AdHocParamDimensionOids" refId="7850" ln="0" eid="DimensionOid"/>
                              <be key="data" refId="7851" clsId="FilterNodeData">
                                <ref key="filterNode" refId="7848"/>
                                <s key="dim">VOC_A01</s>
                                <i key="segmentLevel">0</i>
                                <ref key="segment" refId="22"/>
                                <b key="placeHolder">N</b>
                                <ref key="weight" refId="23"/>
                                <be key="textMatchingCondition" refId="7852" clsId="TextMatchingCondition">
                                  <ref key="op" refId="25"/>
                                  <s key="val"/>
                                </be>
                                <ref key="change" refId="26"/>
                                <ref key="dataType" refId="27"/>
                                <b key="prevailingDataType">N</b>
                                <ref key="editability" refId="28"/>
                                <s key="originalID">44</s>
                                <b key="signChange">N</b>
                                <b key="nativeSignChange">N</b>
                                <l key="nav" refId="7853" ln="0" eid="ScenarioModifierValue"/>
                                <i key="sco">0</i>
                                <b key="applyFiltersForForcedScenarioPeriodoMap">N</b>
                                <b key="lineSplit">N</b>
                                <b key="addRCRow">N</b>
                                <b key="complementary">N</b>
                                <ref key="periodicCalculation" refId="53"/>
                                <b key="breakLevelSubtotal">N</b>
                                <b key="alreadyDrilled">N</b>
                                <m key="nodeTypes" refId="7854"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44</cust>
                              <s key="cod"/>
                              <s key="desc"/>
                              <i key="index">15</i>
                              <l key="children" refId="7855" ln="0" eid="Framework.com.tagetik.trees.INode,framework"/>
                              <ref key="parent" refId="7715"/>
                            </be>
                            <be refId="7856" clsId="FilterNode">
                              <l key="dimensionOids" refId="7857" ln="0" eid="DimensionOid"/>
                              <l key="AdHocParamDimensionOids" refId="7858" ln="0" eid="DimensionOid"/>
                              <be key="data" refId="7859" clsId="FilterNodeData">
                                <ref key="filterNode" refId="7856"/>
                                <s key="dim">VOC_A01</s>
                                <i key="segmentLevel">0</i>
                                <ref key="segment" refId="22"/>
                                <be key="reportingFormula" refId="7860" clsId="ReportingFormula">
                                  <b key="serverFormula">N</b>
                                  <b key="formulaRule">S</b>
                                  <s key="formula">Sum({40}:{44})</s>
                                </be>
                                <be key="dictionaryHeader" refId="7861" clsId="MultiDesc">
                                  <a key="desc" refId="7862" ln="4" eid="SYS_STR">
                                    <s>Net book gains other operating Income</s>
                                    <s>Net book gains other operating Income</s>
                                    <nl/>
                                    <nl/>
                                  </a>
                                </be>
                                <b key="placeHolder">S</b>
                                <ref key="weight" refId="23"/>
                                <be key="textMatchingCondition" refId="7863" clsId="TextMatchingCondition">
                                  <ref key="op" refId="25"/>
                                  <s key="val"/>
                                </be>
                                <ref key="change" refId="26"/>
                                <ref key="dataType" refId="27"/>
                                <b key="prevailingDataType">N</b>
                                <ref key="editability" refId="28"/>
                                <s key="originalID">45</s>
                                <b key="signChange">N</b>
                                <b key="nativeSignChange">N</b>
                                <l key="nav" refId="7864" ln="0" eid="ScenarioModifierValue"/>
                                <i key="sco">0</i>
                                <b key="applyFiltersForForcedScenarioPeriodoMap">N</b>
                                <b key="lineSplit">N</b>
                                <b key="addRCRow">N</b>
                                <b key="complementary">N</b>
                                <ref key="periodicCalculation" refId="29"/>
                                <b key="breakLevelSubtotal">N</b>
                                <b key="alreadyDrilled">N</b>
                                <m key="nodeTypes" refId="7865" keid="SYS_STR" veid="EFReportingNodeType">
                                  <key>
                                    <s>44</s>
                                  </key>
                                  <val>
                                    <ref refId="55"/>
                                  </val>
                                </m>
                                <b key="multiSelection">N</b>
                              </be>
                              <cust key="id" clsId="FilterOid">45</cust>
                              <s key="cod"/>
                              <s key="desc"/>
                              <i key="index">16</i>
                              <l key="children" refId="7866" ln="0" eid="Framework.com.tagetik.trees.INode,framework"/>
                              <ref key="parent" refId="7715"/>
                            </be>
                            <be refId="7867" clsId="FilterNode">
                              <l key="dimensionOids" refId="7868" ln="1" eid="DimensionOid">
                                <cust clsId="DimensionOid">564F435F413031-45-33303630353130303032---</cust>
                              </l>
                              <l key="AdHocParamDimensionOids" refId="7869" ln="0" eid="DimensionOid"/>
                              <be key="data" refId="7870" clsId="FilterNodeData">
                                <ref key="filterNode" refId="7867"/>
                                <s key="dim">VOC_A01</s>
                                <i key="segmentLevel">0</i>
                                <ref key="segment" refId="22"/>
                                <b key="placeHolder">N</b>
                                <ref key="weight" refId="23"/>
                                <be key="textMatchingCondition" refId="7871" clsId="TextMatchingCondition">
                                  <ref key="op" refId="25"/>
                                  <s key="val"/>
                                </be>
                                <ref key="change" refId="26"/>
                                <ref key="dataType" refId="27"/>
                                <b key="prevailingDataType">N</b>
                                <ref key="editability" refId="28"/>
                                <s key="originalID">48</s>
                                <b key="signChange">N</b>
                                <b key="nativeSignChange">N</b>
                                <l key="nav" refId="7872" ln="0" eid="ScenarioModifierValue"/>
                                <i key="sco">0</i>
                                <b key="applyFiltersForForcedScenarioPeriodoMap">N</b>
                                <b key="lineSplit">N</b>
                                <b key="addRCRow">N</b>
                                <b key="complementary">N</b>
                                <ref key="periodicCalculation" refId="53"/>
                                <b key="breakLevelSubtotal">N</b>
                                <b key="alreadyDrilled">N</b>
                                <m key="nodeTypes" refId="7873"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48</cust>
                              <s key="cod"/>
                              <s key="desc"/>
                              <i key="index">17</i>
                              <l key="children" refId="7874" ln="0" eid="Framework.com.tagetik.trees.INode,framework"/>
                              <ref key="parent" refId="7715"/>
                            </be>
                            <be refId="7875" clsId="FilterNode">
                              <l key="dimensionOids" refId="7876" ln="1" eid="DimensionOid">
                                <cust clsId="DimensionOid">564F435F413031-45-33303630343131303032---</cust>
                              </l>
                              <l key="AdHocParamDimensionOids" refId="7877" ln="0" eid="DimensionOid"/>
                              <be key="data" refId="7878" clsId="FilterNodeData">
                                <ref key="filterNode" refId="7875"/>
                                <s key="dim">VOC_A01</s>
                                <i key="segmentLevel">0</i>
                                <ref key="segment" refId="22"/>
                                <b key="placeHolder">N</b>
                                <ref key="weight" refId="23"/>
                                <be key="textMatchingCondition" refId="7879" clsId="TextMatchingCondition">
                                  <ref key="op" refId="25"/>
                                  <s key="val"/>
                                </be>
                                <ref key="change" refId="26"/>
                                <ref key="dataType" refId="27"/>
                                <b key="prevailingDataType">N</b>
                                <ref key="editability" refId="28"/>
                                <s key="originalID">49</s>
                                <b key="signChange">N</b>
                                <b key="nativeSignChange">N</b>
                                <l key="nav" refId="7880" ln="0" eid="ScenarioModifierValue"/>
                                <i key="sco">0</i>
                                <b key="applyFiltersForForcedScenarioPeriodoMap">N</b>
                                <b key="lineSplit">N</b>
                                <b key="addRCRow">N</b>
                                <b key="complementary">N</b>
                                <ref key="periodicCalculation" refId="53"/>
                                <b key="breakLevelSubtotal">N</b>
                                <b key="alreadyDrilled">N</b>
                                <m key="nodeTypes" refId="7881"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49</cust>
                              <s key="cod"/>
                              <s key="desc"/>
                              <i key="index">18</i>
                              <l key="children" refId="7882" ln="0" eid="Framework.com.tagetik.trees.INode,framework"/>
                              <ref key="parent" refId="7715"/>
                            </be>
                            <be refId="7883" clsId="FilterNode">
                              <l key="dimensionOids" refId="7884" ln="1" eid="DimensionOid">
                                <cust clsId="DimensionOid">564F435F413031-45-33303630353230303032---</cust>
                              </l>
                              <l key="AdHocParamDimensionOids" refId="7885" ln="0" eid="DimensionOid"/>
                              <be key="data" refId="7886" clsId="FilterNodeData">
                                <ref key="filterNode" refId="7883"/>
                                <s key="dim">VOC_A01</s>
                                <i key="segmentLevel">0</i>
                                <ref key="segment" refId="22"/>
                                <b key="placeHolder">N</b>
                                <ref key="weight" refId="23"/>
                                <be key="textMatchingCondition" refId="7887" clsId="TextMatchingCondition">
                                  <ref key="op" refId="25"/>
                                  <s key="val"/>
                                </be>
                                <ref key="change" refId="26"/>
                                <ref key="dataType" refId="27"/>
                                <b key="prevailingDataType">N</b>
                                <ref key="editability" refId="28"/>
                                <s key="originalID">50</s>
                                <b key="signChange">N</b>
                                <b key="nativeSignChange">N</b>
                                <l key="nav" refId="7888" ln="0" eid="ScenarioModifierValue"/>
                                <i key="sco">0</i>
                                <b key="applyFiltersForForcedScenarioPeriodoMap">N</b>
                                <b key="lineSplit">N</b>
                                <b key="addRCRow">N</b>
                                <b key="complementary">N</b>
                                <ref key="periodicCalculation" refId="53"/>
                                <b key="breakLevelSubtotal">N</b>
                                <b key="alreadyDrilled">N</b>
                                <m key="nodeTypes" refId="7889"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50</cust>
                              <s key="cod"/>
                              <s key="desc"/>
                              <i key="index">19</i>
                              <l key="children" refId="7890" ln="0" eid="Framework.com.tagetik.trees.INode,framework"/>
                              <ref key="parent" refId="7715"/>
                            </be>
                            <be refId="7891" clsId="FilterNode">
                              <l key="dimensionOids" refId="7892" ln="1" eid="DimensionOid">
                                <cust clsId="DimensionOid">564F435F413031-45-33303630353330303032---</cust>
                              </l>
                              <l key="AdHocParamDimensionOids" refId="7893" ln="0" eid="DimensionOid"/>
                              <be key="data" refId="7894" clsId="FilterNodeData">
                                <ref key="filterNode" refId="7891"/>
                                <s key="dim">VOC_A01</s>
                                <i key="segmentLevel">0</i>
                                <ref key="segment" refId="22"/>
                                <b key="placeHolder">N</b>
                                <ref key="weight" refId="23"/>
                                <be key="textMatchingCondition" refId="7895" clsId="TextMatchingCondition">
                                  <ref key="op" refId="25"/>
                                  <s key="val"/>
                                </be>
                                <ref key="change" refId="26"/>
                                <ref key="dataType" refId="27"/>
                                <b key="prevailingDataType">N</b>
                                <ref key="editability" refId="28"/>
                                <s key="originalID">51</s>
                                <b key="signChange">N</b>
                                <b key="nativeSignChange">N</b>
                                <l key="nav" refId="7896" ln="0" eid="ScenarioModifierValue"/>
                                <i key="sco">0</i>
                                <b key="applyFiltersForForcedScenarioPeriodoMap">N</b>
                                <b key="lineSplit">N</b>
                                <b key="addRCRow">N</b>
                                <b key="complementary">N</b>
                                <ref key="periodicCalculation" refId="53"/>
                                <b key="breakLevelSubtotal">N</b>
                                <b key="alreadyDrilled">N</b>
                                <m key="nodeTypes" refId="7897"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51</cust>
                              <s key="cod"/>
                              <s key="desc"/>
                              <i key="index">20</i>
                              <l key="children" refId="7898" ln="0" eid="Framework.com.tagetik.trees.INode,framework"/>
                              <ref key="parent" refId="7715"/>
                            </be>
                            <be refId="7899" clsId="FilterNode">
                              <l key="dimensionOids" refId="7900" ln="1" eid="DimensionOid">
                                <cust clsId="DimensionOid">564F435F413031-45-33303630353630303032---</cust>
                              </l>
                              <l key="AdHocParamDimensionOids" refId="7901" ln="0" eid="DimensionOid"/>
                              <be key="data" refId="7902" clsId="FilterNodeData">
                                <ref key="filterNode" refId="7899"/>
                                <s key="dim">VOC_A01</s>
                                <i key="segmentLevel">0</i>
                                <ref key="segment" refId="22"/>
                                <b key="placeHolder">N</b>
                                <ref key="weight" refId="23"/>
                                <be key="textMatchingCondition" refId="7903" clsId="TextMatchingCondition">
                                  <ref key="op" refId="25"/>
                                  <s key="val"/>
                                </be>
                                <ref key="change" refId="26"/>
                                <ref key="dataType" refId="27"/>
                                <b key="prevailingDataType">N</b>
                                <ref key="editability" refId="28"/>
                                <s key="originalID">52</s>
                                <b key="signChange">N</b>
                                <b key="nativeSignChange">N</b>
                                <l key="nav" refId="7904" ln="0" eid="ScenarioModifierValue"/>
                                <i key="sco">0</i>
                                <b key="applyFiltersForForcedScenarioPeriodoMap">N</b>
                                <b key="lineSplit">N</b>
                                <b key="addRCRow">N</b>
                                <b key="complementary">N</b>
                                <ref key="periodicCalculation" refId="53"/>
                                <b key="breakLevelSubtotal">N</b>
                                <b key="alreadyDrilled">N</b>
                                <m key="nodeTypes" refId="7905"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52</cust>
                              <s key="cod"/>
                              <s key="desc"/>
                              <i key="index">21</i>
                              <l key="children" refId="7906" ln="0" eid="Framework.com.tagetik.trees.INode,framework"/>
                              <ref key="parent" refId="7715"/>
                            </be>
                            <be refId="7907" clsId="FilterNode">
                              <l key="dimensionOids" refId="7908" ln="1" eid="DimensionOid">
                                <cust clsId="DimensionOid">564F435F413031-45-33303630353730303032---</cust>
                              </l>
                              <l key="AdHocParamDimensionOids" refId="7909" ln="0" eid="DimensionOid"/>
                              <be key="data" refId="7910" clsId="FilterNodeData">
                                <ref key="filterNode" refId="7907"/>
                                <s key="dim">VOC_A01</s>
                                <i key="segmentLevel">0</i>
                                <ref key="segment" refId="22"/>
                                <b key="placeHolder">N</b>
                                <ref key="weight" refId="23"/>
                                <be key="textMatchingCondition" refId="7911" clsId="TextMatchingCondition">
                                  <ref key="op" refId="25"/>
                                  <s key="val"/>
                                </be>
                                <ref key="change" refId="26"/>
                                <ref key="dataType" refId="27"/>
                                <b key="prevailingDataType">N</b>
                                <ref key="editability" refId="28"/>
                                <s key="originalID">53</s>
                                <b key="signChange">N</b>
                                <b key="nativeSignChange">N</b>
                                <l key="nav" refId="7912" ln="0" eid="ScenarioModifierValue"/>
                                <i key="sco">0</i>
                                <b key="applyFiltersForForcedScenarioPeriodoMap">N</b>
                                <b key="lineSplit">N</b>
                                <b key="addRCRow">N</b>
                                <b key="complementary">N</b>
                                <ref key="periodicCalculation" refId="53"/>
                                <b key="breakLevelSubtotal">N</b>
                                <b key="alreadyDrilled">N</b>
                                <m key="nodeTypes" refId="7913"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53</cust>
                              <s key="cod"/>
                              <s key="desc"/>
                              <i key="index">22</i>
                              <l key="children" refId="7914" ln="0" eid="Framework.com.tagetik.trees.INode,framework"/>
                              <ref key="parent" refId="7715"/>
                            </be>
                            <be refId="7915" clsId="FilterNode">
                              <l key="dimensionOids" refId="7916" ln="1" eid="DimensionOid">
                                <cust clsId="DimensionOid">564F435F413031-45-33303630363134303032---</cust>
                              </l>
                              <l key="AdHocParamDimensionOids" refId="7917" ln="0" eid="DimensionOid"/>
                              <be key="data" refId="7918" clsId="FilterNodeData">
                                <ref key="filterNode" refId="7915"/>
                                <s key="dim">VOC_A01</s>
                                <i key="segmentLevel">0</i>
                                <ref key="segment" refId="22"/>
                                <b key="placeHolder">N</b>
                                <ref key="weight" refId="23"/>
                                <be key="textMatchingCondition" refId="7919" clsId="TextMatchingCondition">
                                  <ref key="op" refId="25"/>
                                  <s key="val"/>
                                </be>
                                <ref key="change" refId="26"/>
                                <ref key="dataType" refId="27"/>
                                <b key="prevailingDataType">N</b>
                                <ref key="editability" refId="28"/>
                                <s key="originalID">61</s>
                                <b key="signChange">N</b>
                                <b key="nativeSignChange">N</b>
                                <l key="nav" refId="7920" ln="0" eid="ScenarioModifierValue"/>
                                <i key="sco">0</i>
                                <b key="applyFiltersForForcedScenarioPeriodoMap">N</b>
                                <b key="lineSplit">N</b>
                                <b key="addRCRow">N</b>
                                <b key="complementary">N</b>
                                <ref key="periodicCalculation" refId="53"/>
                                <b key="breakLevelSubtotal">N</b>
                                <b key="alreadyDrilled">N</b>
                                <m key="nodeTypes" refId="7921" keid="SYS_STR" veid="EFReportingNodeType">
                                  <key>
                                    <s>564F435F413031-45-33303630363134303032---</s>
                                  </key>
                                  <val>
                                    <ref refId="55"/>
                                  </val>
                                </m>
                                <b key="multiSelection">N</b>
                              </be>
                              <cust key="id" clsId="FilterOid">61</cust>
                              <s key="cod"/>
                              <s key="desc"/>
                              <i key="index">23</i>
                              <l key="children" refId="7922" ln="0" eid="Framework.com.tagetik.trees.INode,framework"/>
                              <ref key="parent" refId="7715"/>
                            </be>
                            <be refId="7923" clsId="FilterNode">
                              <l key="dimensionOids" refId="7924" ln="1" eid="DimensionOid">
                                <cust clsId="DimensionOid">564F435F413031-45-33303630363234303032---</cust>
                              </l>
                              <l key="AdHocParamDimensionOids" refId="7925" ln="0" eid="DimensionOid"/>
                              <be key="data" refId="7926" clsId="FilterNodeData">
                                <ref key="filterNode" refId="7923"/>
                                <s key="dim">VOC_A01</s>
                                <i key="segmentLevel">0</i>
                                <ref key="segment" refId="22"/>
                                <b key="placeHolder">N</b>
                                <ref key="weight" refId="23"/>
                                <be key="textMatchingCondition" refId="7927" clsId="TextMatchingCondition">
                                  <ref key="op" refId="25"/>
                                  <s key="val"/>
                                </be>
                                <ref key="change" refId="26"/>
                                <ref key="dataType" refId="27"/>
                                <b key="prevailingDataType">N</b>
                                <ref key="editability" refId="28"/>
                                <s key="originalID">62</s>
                                <b key="signChange">N</b>
                                <b key="nativeSignChange">N</b>
                                <l key="nav" refId="7928" ln="0" eid="ScenarioModifierValue"/>
                                <i key="sco">0</i>
                                <b key="applyFiltersForForcedScenarioPeriodoMap">N</b>
                                <b key="lineSplit">N</b>
                                <b key="addRCRow">N</b>
                                <b key="complementary">N</b>
                                <ref key="periodicCalculation" refId="53"/>
                                <b key="breakLevelSubtotal">N</b>
                                <b key="alreadyDrilled">N</b>
                                <m key="nodeTypes" refId="7929" keid="SYS_STR" veid="EFReportingNodeType">
                                  <key>
                                    <s>564F435F413031-45-33303630363234303032---</s>
                                  </key>
                                  <val>
                                    <ref refId="55"/>
                                  </val>
                                </m>
                                <b key="multiSelection">N</b>
                              </be>
                              <cust key="id" clsId="FilterOid">62</cust>
                              <s key="cod"/>
                              <s key="desc"/>
                              <i key="index">24</i>
                              <l key="children" refId="7930" ln="0" eid="Framework.com.tagetik.trees.INode,framework"/>
                              <ref key="parent" refId="7715"/>
                            </be>
                            <be refId="7931" clsId="FilterNode">
                              <l key="dimensionOids" refId="7932" ln="0" eid="DimensionOid"/>
                              <l key="AdHocParamDimensionOids" refId="7933" ln="0" eid="DimensionOid"/>
                              <be key="data" refId="7934" clsId="FilterNodeData">
                                <ref key="filterNode" refId="7931"/>
                                <s key="dim">VOC_A01</s>
                                <i key="segmentLevel">0</i>
                                <ref key="segment" refId="22"/>
                                <be key="reportingFormula" refId="7935" clsId="ReportingFormula">
                                  <b key="serverFormula">N</b>
                                  <b key="formulaRule">S</b>
                                  <s key="formula">Sum({48}:{62})</s>
                                </be>
                                <be key="dictionaryHeader" refId="7936" clsId="MultiDesc">
                                  <a key="desc" refId="7937" ln="4" eid="SYS_STR">
                                    <s>FV Adjustment Deriv. Other operating Income</s>
                                    <s>FV Adjustment Deriv. Other operating Income</s>
                                    <nl/>
                                    <nl/>
                                  </a>
                                </be>
                                <b key="placeHolder">S</b>
                                <ref key="weight" refId="23"/>
                                <be key="textMatchingCondition" refId="7938" clsId="TextMatchingCondition">
                                  <ref key="op" refId="25"/>
                                  <s key="val"/>
                                </be>
                                <ref key="change" refId="26"/>
                                <ref key="dataType" refId="27"/>
                                <b key="prevailingDataType">N</b>
                                <ref key="editability" refId="28"/>
                                <s key="originalID">54</s>
                                <b key="signChange">N</b>
                                <b key="nativeSignChange">N</b>
                                <l key="nav" refId="7939" ln="0" eid="ScenarioModifierValue"/>
                                <i key="sco">0</i>
                                <b key="applyFiltersForForcedScenarioPeriodoMap">N</b>
                                <b key="lineSplit">N</b>
                                <b key="addRCRow">N</b>
                                <b key="complementary">N</b>
                                <ref key="periodicCalculation" refId="29"/>
                                <b key="breakLevelSubtotal">N</b>
                                <b key="alreadyDrilled">N</b>
                                <m key="nodeTypes" refId="7940" keid="SYS_STR" veid="EFReportingNodeType">
                                  <key>
                                    <s>53</s>
                                  </key>
                                  <val>
                                    <ref refId="55"/>
                                  </val>
                                </m>
                                <b key="multiSelection">N</b>
                              </be>
                              <cust key="id" clsId="FilterOid">54</cust>
                              <s key="cod"/>
                              <s key="desc"/>
                              <i key="index">25</i>
                              <l key="children" refId="7941" ln="0" eid="Framework.com.tagetik.trees.INode,framework"/>
                              <ref key="parent" refId="7715"/>
                            </be>
                            <be refId="7942" clsId="FilterNode">
                              <l key="dimensionOids" refId="7943" ln="1" eid="DimensionOid">
                                <cust clsId="DimensionOid">564F435F413031-45-33303630313130303032---</cust>
                              </l>
                              <l key="AdHocParamDimensionOids" refId="7944" ln="0" eid="DimensionOid"/>
                              <be key="data" refId="7945" clsId="FilterNodeData">
                                <ref key="filterNode" refId="7942"/>
                                <s key="dim">VOC_A01</s>
                                <i key="segmentLevel">0</i>
                                <ref key="segment" refId="22"/>
                                <b key="placeHolder">N</b>
                                <ref key="weight" refId="23"/>
                                <be key="textMatchingCondition" refId="7946" clsId="TextMatchingCondition">
                                  <ref key="op" refId="25"/>
                                  <s key="val"/>
                                </be>
                                <ref key="change" refId="26"/>
                                <ref key="dataType" refId="27"/>
                                <b key="prevailingDataType">N</b>
                                <ref key="editability" refId="28"/>
                                <s key="originalID">55</s>
                                <b key="signChange">N</b>
                                <b key="nativeSignChange">N</b>
                                <l key="nav" refId="7947" ln="0" eid="ScenarioModifierValue"/>
                                <i key="sco">0</i>
                                <b key="applyFiltersForForcedScenarioPeriodoMap">N</b>
                                <b key="lineSplit">N</b>
                                <b key="addRCRow">N</b>
                                <b key="complementary">N</b>
                                <ref key="periodicCalculation" refId="53"/>
                                <b key="breakLevelSubtotal">N</b>
                                <b key="alreadyDrilled">N</b>
                                <m key="nodeTypes" refId="7948"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55</cust>
                              <s key="cod"/>
                              <s key="desc"/>
                              <i key="index">26</i>
                              <l key="children" refId="7949" ln="0" eid="Framework.com.tagetik.trees.INode,framework"/>
                              <ref key="parent" refId="7715"/>
                            </be>
                            <be refId="7950" clsId="FilterNode">
                              <l key="dimensionOids" refId="7951" ln="1" eid="DimensionOid">
                                <cust clsId="DimensionOid">564F435F413031-45-33303630313230303032---</cust>
                              </l>
                              <l key="AdHocParamDimensionOids" refId="7952" ln="0" eid="DimensionOid"/>
                              <be key="data" refId="7953" clsId="FilterNodeData">
                                <ref key="filterNode" refId="7950"/>
                                <s key="dim">VOC_A01</s>
                                <i key="segmentLevel">0</i>
                                <ref key="segment" refId="22"/>
                                <b key="placeHolder">N</b>
                                <ref key="weight" refId="23"/>
                                <be key="textMatchingCondition" refId="7954" clsId="TextMatchingCondition">
                                  <ref key="op" refId="25"/>
                                  <s key="val"/>
                                </be>
                                <ref key="change" refId="26"/>
                                <ref key="dataType" refId="27"/>
                                <b key="prevailingDataType">N</b>
                                <ref key="editability" refId="28"/>
                                <s key="originalID">56</s>
                                <b key="signChange">N</b>
                                <b key="nativeSignChange">N</b>
                                <l key="nav" refId="7955" ln="0" eid="ScenarioModifierValue"/>
                                <i key="sco">0</i>
                                <b key="applyFiltersForForcedScenarioPeriodoMap">N</b>
                                <b key="lineSplit">N</b>
                                <b key="addRCRow">N</b>
                                <b key="complementary">N</b>
                                <ref key="periodicCalculation" refId="53"/>
                                <b key="breakLevelSubtotal">N</b>
                                <b key="alreadyDrilled">N</b>
                                <m key="nodeTypes" refId="7956"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56</cust>
                              <s key="cod"/>
                              <s key="desc"/>
                              <i key="index">27</i>
                              <l key="children" refId="7957" ln="0" eid="Framework.com.tagetik.trees.INode,framework"/>
                              <ref key="parent" refId="7715"/>
                            </be>
                            <be refId="7958" clsId="FilterNode">
                              <l key="dimensionOids" refId="7959" ln="1" eid="DimensionOid">
                                <cust clsId="DimensionOid">564F435F413031-45-33303630313330303032---</cust>
                              </l>
                              <l key="AdHocParamDimensionOids" refId="7960" ln="0" eid="DimensionOid"/>
                              <be key="data" refId="7961" clsId="FilterNodeData">
                                <ref key="filterNode" refId="7958"/>
                                <s key="dim">VOC_A01</s>
                                <i key="segmentLevel">0</i>
                                <ref key="segment" refId="22"/>
                                <b key="placeHolder">N</b>
                                <ref key="weight" refId="23"/>
                                <be key="textMatchingCondition" refId="7962" clsId="TextMatchingCondition">
                                  <ref key="op" refId="25"/>
                                  <s key="val"/>
                                </be>
                                <ref key="change" refId="26"/>
                                <ref key="dataType" refId="27"/>
                                <b key="prevailingDataType">N</b>
                                <ref key="editability" refId="28"/>
                                <s key="originalID">57</s>
                                <b key="signChange">N</b>
                                <b key="nativeSignChange">N</b>
                                <l key="nav" refId="7963" ln="0" eid="ScenarioModifierValue"/>
                                <i key="sco">0</i>
                                <b key="applyFiltersForForcedScenarioPeriodoMap">N</b>
                                <b key="lineSplit">N</b>
                                <b key="addRCRow">N</b>
                                <b key="complementary">N</b>
                                <ref key="periodicCalculation" refId="53"/>
                                <b key="breakLevelSubtotal">N</b>
                                <b key="alreadyDrilled">N</b>
                                <m key="nodeTypes" refId="7964"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57</cust>
                              <s key="cod"/>
                              <s key="desc"/>
                              <i key="index">28</i>
                              <l key="children" refId="7965" ln="0" eid="Framework.com.tagetik.trees.INode,framework"/>
                              <ref key="parent" refId="7715"/>
                            </be>
                            <be refId="7966" clsId="FilterNode">
                              <l key="dimensionOids" refId="7967" ln="1" eid="DimensionOid">
                                <cust clsId="DimensionOid">564F435F413031-45-33303630313430303032---</cust>
                              </l>
                              <l key="AdHocParamDimensionOids" refId="7968" ln="0" eid="DimensionOid"/>
                              <be key="data" refId="7969" clsId="FilterNodeData">
                                <ref key="filterNode" refId="7966"/>
                                <s key="dim">VOC_A01</s>
                                <i key="segmentLevel">0</i>
                                <ref key="segment" refId="22"/>
                                <b key="placeHolder">N</b>
                                <ref key="weight" refId="23"/>
                                <be key="textMatchingCondition" refId="7970" clsId="TextMatchingCondition">
                                  <ref key="op" refId="25"/>
                                  <s key="val"/>
                                </be>
                                <ref key="change" refId="26"/>
                                <ref key="dataType" refId="27"/>
                                <b key="prevailingDataType">N</b>
                                <ref key="editability" refId="28"/>
                                <s key="originalID">58</s>
                                <b key="signChange">N</b>
                                <b key="nativeSignChange">N</b>
                                <l key="nav" refId="7971" ln="0" eid="ScenarioModifierValue"/>
                                <i key="sco">0</i>
                                <b key="applyFiltersForForcedScenarioPeriodoMap">N</b>
                                <b key="lineSplit">N</b>
                                <b key="addRCRow">N</b>
                                <b key="complementary">N</b>
                                <ref key="periodicCalculation" refId="53"/>
                                <b key="breakLevelSubtotal">N</b>
                                <b key="alreadyDrilled">N</b>
                                <m key="nodeTypes" refId="7972"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58</cust>
                              <s key="cod"/>
                              <s key="desc"/>
                              <i key="index">29</i>
                              <l key="children" refId="7973" ln="0" eid="Framework.com.tagetik.trees.INode,framework"/>
                              <ref key="parent" refId="7715"/>
                            </be>
                            <be refId="7974" clsId="FilterNode">
                              <l key="dimensionOids" refId="7975" ln="1" eid="DimensionOid">
                                <cust clsId="DimensionOid">564F435F413031-45-33303630313530303032---</cust>
                              </l>
                              <l key="AdHocParamDimensionOids" refId="7976" ln="0" eid="DimensionOid"/>
                              <be key="data" refId="7977" clsId="FilterNodeData">
                                <ref key="filterNode" refId="7974"/>
                                <s key="dim">VOC_A01</s>
                                <i key="segmentLevel">0</i>
                                <ref key="segment" refId="22"/>
                                <b key="placeHolder">N</b>
                                <ref key="weight" refId="23"/>
                                <be key="textMatchingCondition" refId="7978" clsId="TextMatchingCondition">
                                  <ref key="op" refId="25"/>
                                  <s key="val"/>
                                </be>
                                <ref key="change" refId="26"/>
                                <ref key="dataType" refId="27"/>
                                <b key="prevailingDataType">N</b>
                                <ref key="editability" refId="28"/>
                                <s key="originalID">59</s>
                                <b key="signChange">N</b>
                                <b key="nativeSignChange">N</b>
                                <l key="nav" refId="7979" ln="0" eid="ScenarioModifierValue"/>
                                <i key="sco">0</i>
                                <b key="applyFiltersForForcedScenarioPeriodoMap">N</b>
                                <b key="lineSplit">N</b>
                                <b key="addRCRow">N</b>
                                <b key="complementary">N</b>
                                <ref key="periodicCalculation" refId="53"/>
                                <b key="breakLevelSubtotal">N</b>
                                <b key="alreadyDrilled">N</b>
                                <m key="nodeTypes" refId="7980"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59</cust>
                              <s key="cod"/>
                              <s key="desc"/>
                              <i key="index">30</i>
                              <l key="children" refId="7981" ln="0" eid="Framework.com.tagetik.trees.INode,framework"/>
                              <ref key="parent" refId="7715"/>
                            </be>
                            <be refId="7982" clsId="FilterNode">
                              <l key="dimensionOids" refId="7983" ln="0" eid="DimensionOid"/>
                              <l key="AdHocParamDimensionOids" refId="7984" ln="0" eid="DimensionOid"/>
                              <be key="data" refId="7985" clsId="FilterNodeData">
                                <ref key="filterNode" refId="7982"/>
                                <s key="dim">VOC_A01</s>
                                <i key="segmentLevel">0</i>
                                <ref key="segment" refId="22"/>
                                <be key="reportingFormula" refId="7986" clsId="ReportingFormula">
                                  <b key="serverFormula">N</b>
                                  <b key="formulaRule">S</b>
                                  <s key="formula">Sum({55}:{59})</s>
                                </be>
                                <be key="dictionaryHeader" refId="7987" clsId="MultiDesc">
                                  <a key="desc" refId="7988" ln="4" eid="SYS_STR">
                                    <s>Impairment charges/reversals Other operating Income</s>
                                    <s>Impairment charges/reversals Other operating Income</s>
                                    <nl/>
                                    <nl/>
                                  </a>
                                </be>
                                <b key="placeHolder">S</b>
                                <ref key="weight" refId="23"/>
                                <be key="textMatchingCondition" refId="7989" clsId="TextMatchingCondition">
                                  <ref key="op" refId="25"/>
                                  <s key="val"/>
                                </be>
                                <ref key="change" refId="26"/>
                                <ref key="dataType" refId="27"/>
                                <b key="prevailingDataType">N</b>
                                <ref key="editability" refId="28"/>
                                <s key="originalID">60</s>
                                <b key="signChange">N</b>
                                <b key="nativeSignChange">N</b>
                                <l key="nav" refId="7990" ln="0" eid="ScenarioModifierValue"/>
                                <i key="sco">0</i>
                                <b key="applyFiltersForForcedScenarioPeriodoMap">N</b>
                                <b key="lineSplit">N</b>
                                <b key="addRCRow">N</b>
                                <b key="complementary">N</b>
                                <ref key="periodicCalculation" refId="29"/>
                                <b key="breakLevelSubtotal">N</b>
                                <b key="alreadyDrilled">N</b>
                                <m key="nodeTypes" refId="7991" keid="SYS_STR" veid="EFReportingNodeType">
                                  <key>
                                    <s>59</s>
                                  </key>
                                  <val>
                                    <ref refId="55"/>
                                  </val>
                                </m>
                                <b key="multiSelection">N</b>
                              </be>
                              <cust key="id" clsId="FilterOid">60</cust>
                              <s key="cod"/>
                              <s key="desc"/>
                              <i key="index">31</i>
                              <l key="children" refId="7992" ln="0" eid="Framework.com.tagetik.trees.INode,framework"/>
                              <ref key="parent" refId="7715"/>
                            </be>
                            <be refId="7993" clsId="FilterNode">
                              <l key="dimensionOids" refId="7994" ln="1" eid="DimensionOid">
                                <cust clsId="DimensionOid">564F435F413031-45-33303630343036303032---</cust>
                              </l>
                              <l key="AdHocParamDimensionOids" refId="7995" ln="0" eid="DimensionOid"/>
                              <be key="data" refId="7996" clsId="FilterNodeData">
                                <ref key="filterNode" refId="7993"/>
                                <s key="dim">VOC_A01</s>
                                <i key="segmentLevel">0</i>
                                <ref key="segment" refId="22"/>
                                <b key="placeHolder">N</b>
                                <ref key="weight" refId="23"/>
                                <be key="textMatchingCondition" refId="7997" clsId="TextMatchingCondition">
                                  <ref key="op" refId="25"/>
                                  <s key="val"/>
                                </be>
                                <ref key="change" refId="26"/>
                                <ref key="dataType" refId="27"/>
                                <b key="prevailingDataType">N</b>
                                <ref key="editability" refId="28"/>
                                <s key="originalID">46</s>
                                <b key="signChange">N</b>
                                <b key="nativeSignChange">N</b>
                                <l key="nav" refId="7998" ln="0" eid="ScenarioModifierValue"/>
                                <i key="sco">0</i>
                                <b key="applyFiltersForForcedScenarioPeriodoMap">N</b>
                                <b key="lineSplit">N</b>
                                <b key="addRCRow">N</b>
                                <b key="complementary">N</b>
                                <ref key="periodicCalculation" refId="53"/>
                                <b key="breakLevelSubtotal">N</b>
                                <b key="alreadyDrilled">N</b>
                                <m key="nodeTypes" refId="7999" keid="SYS_STR" veid="EFReportingNodeType">
                                  <key>
                                    <s>564F435F413031-45-33303630343034303032---</s>
                                  </key>
                                  <val>
                                    <ref refId="55"/>
                                  </val>
                                  <key>
                                    <s>564F435F413031-45-33303630343036303032---</s>
                                  </key>
                                  <val>
                                    <ref refId="55"/>
                                  </val>
                                </m>
                                <b key="multiSelection">N</b>
                              </be>
                              <cust key="id" clsId="FilterOid">46</cust>
                              <s key="cod"/>
                              <s key="desc"/>
                              <i key="index">32</i>
                              <l key="children" refId="8000" ln="0" eid="Framework.com.tagetik.trees.INode,framework"/>
                              <ref key="parent" refId="7715"/>
                            </be>
                            <be refId="8001" clsId="FilterNode">
                              <l key="dimensionOids" refId="8002" ln="1" eid="DimensionOid">
                                <cust clsId="DimensionOid">564F435F413031-45-33303630343034303032---</cust>
                              </l>
                              <l key="AdHocParamDimensionOids" refId="8003" ln="0" eid="DimensionOid"/>
                              <be key="data" refId="8004" clsId="FilterNodeData">
                                <ref key="filterNode" refId="8001"/>
                                <s key="dim">VOC_A01</s>
                                <i key="segmentLevel">0</i>
                                <ref key="segment" refId="22"/>
                                <b key="placeHolder">N</b>
                                <ref key="weight" refId="23"/>
                                <be key="textMatchingCondition" refId="8005" clsId="TextMatchingCondition">
                                  <ref key="op" refId="25"/>
                                  <s key="val"/>
                                </be>
                                <ref key="change" refId="26"/>
                                <ref key="dataType" refId="27"/>
                                <b key="prevailingDataType">N</b>
                                <ref key="editability" refId="28"/>
                                <s key="originalID">47</s>
                                <b key="signChange">N</b>
                                <b key="nativeSignChange">N</b>
                                <l key="nav" refId="8006" ln="0" eid="ScenarioModifierValue"/>
                                <i key="sco">0</i>
                                <b key="applyFiltersForForcedScenarioPeriodoMap">N</b>
                                <b key="lineSplit">N</b>
                                <b key="addRCRow">N</b>
                                <b key="complementary">N</b>
                                <ref key="periodicCalculation" refId="53"/>
                                <b key="breakLevelSubtotal">N</b>
                                <b key="alreadyDrilled">N</b>
                                <m key="nodeTypes" refId="8007" keid="SYS_STR" veid="EFReportingNodeType">
                                  <key>
                                    <s>564F435F413031-45-33303630343034303032---</s>
                                  </key>
                                  <val>
                                    <ref refId="55"/>
                                  </val>
                                  <key>
                                    <s>564F435F413031-45-33303630343036303032---</s>
                                  </key>
                                  <val>
                                    <ref refId="55"/>
                                  </val>
                                </m>
                                <b key="multiSelection">N</b>
                              </be>
                              <cust key="id" clsId="FilterOid">47</cust>
                              <s key="cod"/>
                              <s key="desc"/>
                              <i key="index">33</i>
                              <l key="children" refId="8008" ln="0" eid="Framework.com.tagetik.trees.INode,framework"/>
                              <ref key="parent" refId="7715"/>
                            </be>
                            <be refId="8009" clsId="FilterNode">
                              <l key="dimensionOids" refId="8010" ln="1" eid="DimensionOid">
                                <cust clsId="DimensionOid">564F435F413031-45-33303630323130303032---</cust>
                              </l>
                              <l key="AdHocParamDimensionOids" refId="8011" ln="0" eid="DimensionOid"/>
                              <be key="data" refId="8012" clsId="FilterNodeData">
                                <ref key="filterNode" refId="8009"/>
                                <s key="dim">VOC_A01</s>
                                <i key="segmentLevel">0</i>
                                <ref key="segment" refId="22"/>
                                <b key="placeHolder">N</b>
                                <ref key="weight" refId="23"/>
                                <be key="textMatchingCondition" refId="8013" clsId="TextMatchingCondition">
                                  <ref key="op" refId="25"/>
                                  <s key="val"/>
                                </be>
                                <ref key="change" refId="26"/>
                                <ref key="dataType" refId="27"/>
                                <b key="prevailingDataType">N</b>
                                <ref key="editability" refId="28"/>
                                <s key="originalID">63</s>
                                <b key="signChange">N</b>
                                <b key="nativeSignChange">N</b>
                                <l key="nav" refId="8014" ln="0" eid="ScenarioModifierValue"/>
                                <i key="sco">0</i>
                                <b key="applyFiltersForForcedScenarioPeriodoMap">N</b>
                                <b key="lineSplit">N</b>
                                <b key="addRCRow">N</b>
                                <b key="complementary">N</b>
                                <ref key="periodicCalculation" refId="53"/>
                                <b key="breakLevelSubtotal">N</b>
                                <b key="alreadyDrilled">N</b>
                                <m key="nodeTypes" refId="8015" keid="SYS_STR" veid="EFReportingNodeType">
                                  <key>
                                    <s>564F435F413031-45-33303630323130303032---</s>
                                  </key>
                                  <val>
                                    <ref refId="55"/>
                                  </val>
                                </m>
                                <b key="multiSelection">N</b>
                              </be>
                              <cust key="id" clsId="FilterOid">63</cust>
                              <s key="cod"/>
                              <s key="desc"/>
                              <i key="index">34</i>
                              <l key="children" refId="8016" ln="0" eid="Framework.com.tagetik.trees.INode,framework"/>
                              <ref key="parent" refId="7715"/>
                            </be>
                            <be refId="8017" clsId="FilterNode">
                              <l key="dimensionOids" refId="8018" ln="1" eid="DimensionOid">
                                <cust clsId="DimensionOid">564F435F413031-45-33303639313830303032---</cust>
                              </l>
                              <l key="AdHocParamDimensionOids" refId="8019" ln="0" eid="DimensionOid"/>
                              <be key="data" refId="8020" clsId="FilterNodeData">
                                <ref key="filterNode" refId="8017"/>
                                <s key="dim">VOC_A01</s>
                                <i key="segmentLevel">0</i>
                                <ref key="segment" refId="22"/>
                                <b key="placeHolder">N</b>
                                <ref key="weight" refId="23"/>
                                <be key="textMatchingCondition" refId="8021" clsId="TextMatchingCondition">
                                  <ref key="op" refId="25"/>
                                  <s key="val"/>
                                </be>
                                <ref key="change" refId="26"/>
                                <ref key="dataType" refId="27"/>
                                <b key="prevailingDataType">N</b>
                                <ref key="editability" refId="28"/>
                                <s key="originalID">64</s>
                                <b key="signChange">N</b>
                                <b key="nativeSignChange">N</b>
                                <l key="nav" refId="8022" ln="0" eid="ScenarioModifierValue"/>
                                <i key="sco">0</i>
                                <b key="applyFiltersForForcedScenarioPeriodoMap">N</b>
                                <b key="lineSplit">N</b>
                                <b key="addRCRow">N</b>
                                <b key="complementary">N</b>
                                <ref key="periodicCalculation" refId="53"/>
                                <b key="breakLevelSubtotal">N</b>
                                <b key="alreadyDrilled">N</b>
                                <m key="nodeTypes" refId="8023" keid="SYS_STR" veid="EFReportingNodeType">
                                  <key>
                                    <s>564F435F413031-45-33303639313830303032---</s>
                                  </key>
                                  <val>
                                    <ref refId="55"/>
                                  </val>
                                </m>
                                <b key="multiSelection">N</b>
                              </be>
                              <cust key="id" clsId="FilterOid">64</cust>
                              <s key="cod"/>
                              <s key="desc"/>
                              <i key="index">35</i>
                              <l key="children" refId="8024" ln="0" eid="Framework.com.tagetik.trees.INode,framework"/>
                              <ref key="parent" refId="7715"/>
                            </be>
                            <be refId="8025" clsId="FilterNode">
                              <l key="dimensionOids" refId="8026" ln="0" eid="DimensionOid"/>
                              <l key="AdHocParamDimensionOids" refId="8027" ln="0" eid="DimensionOid"/>
                              <be key="data" refId="8028" clsId="FilterNodeData">
                                <ref key="filterNode" refId="8025"/>
                                <s key="dim">VOC_A01</s>
                                <i key="segmentLevel">0</i>
                                <ref key="segment" refId="22"/>
                                <be key="reportingFormula" refId="8029" clsId="ReportingFormula">
                                  <b key="serverFormula">N</b>
                                  <b key="formulaRule">S</b>
                                  <s key="formula">Sum({46}:{64})</s>
                                </be>
                                <be key="dictionaryHeader" refId="8030" clsId="MultiDesc">
                                  <a key="desc" refId="8031" ln="4" eid="SYS_STR">
                                    <s>Other other operating Income</s>
                                    <s>Other other operating Income</s>
                                    <nl/>
                                    <nl/>
                                  </a>
                                </be>
                                <b key="placeHolder">S</b>
                                <ref key="weight" refId="23"/>
                                <be key="textMatchingCondition" refId="8032" clsId="TextMatchingCondition">
                                  <ref key="op" refId="25"/>
                                  <s key="val"/>
                                </be>
                                <ref key="change" refId="26"/>
                                <ref key="dataType" refId="27"/>
                                <b key="prevailingDataType">N</b>
                                <ref key="editability" refId="28"/>
                                <s key="originalID">65</s>
                                <b key="signChange">N</b>
                                <b key="nativeSignChange">N</b>
                                <l key="nav" refId="8033" ln="0" eid="ScenarioModifierValue"/>
                                <i key="sco">0</i>
                                <b key="applyFiltersForForcedScenarioPeriodoMap">N</b>
                                <b key="lineSplit">N</b>
                                <b key="addRCRow">N</b>
                                <b key="complementary">N</b>
                                <ref key="periodicCalculation" refId="29"/>
                                <b key="breakLevelSubtotal">N</b>
                                <b key="alreadyDrilled">N</b>
                                <m key="nodeTypes" refId="8034" keid="SYS_STR" veid="EFReportingNodeType">
                                  <key>
                                    <s>64</s>
                                  </key>
                                  <val>
                                    <ref refId="55"/>
                                  </val>
                                </m>
                                <b key="multiSelection">N</b>
                              </be>
                              <cust key="id" clsId="FilterOid">65</cust>
                              <s key="cod"/>
                              <s key="desc"/>
                              <i key="index">36</i>
                              <l key="children" refId="8035" ln="0" eid="Framework.com.tagetik.trees.INode,framework"/>
                              <ref key="parent" refId="7715"/>
                            </be>
                            <be refId="8036" clsId="FilterNode">
                              <l key="dimensionOids" refId="8037" ln="0" eid="DimensionOid"/>
                              <l key="AdHocParamDimensionOids" refId="8038" ln="0" eid="DimensionOid"/>
                              <be key="data" refId="8039" clsId="FilterNodeData">
                                <ref key="filterNode" refId="8036"/>
                                <s key="dim">VOC_A01</s>
                                <i key="segmentLevel">0</i>
                                <ref key="segment" refId="22"/>
                                <b key="placeHolder">S</b>
                                <ref key="weight" refId="23"/>
                                <be key="textMatchingCondition" refId="8040" clsId="TextMatchingCondition">
                                  <ref key="op" refId="25"/>
                                  <s key="val"/>
                                </be>
                                <ref key="change" refId="26"/>
                                <ref key="dataType" refId="27"/>
                                <b key="prevailingDataType">N</b>
                                <ref key="editability" refId="28"/>
                                <s key="originalID">70</s>
                                <b key="signChange">N</b>
                                <b key="nativeSignChange">N</b>
                                <l key="nav" refId="8041" ln="0" eid="ScenarioModifierValue"/>
                                <i key="sco">0</i>
                                <b key="applyFiltersForForcedScenarioPeriodoMap">N</b>
                                <b key="lineSplit">N</b>
                                <b key="addRCRow">N</b>
                                <b key="complementary">N</b>
                                <ref key="periodicCalculation" refId="29"/>
                                <b key="breakLevelSubtotal">N</b>
                                <b key="alreadyDrilled">N</b>
                                <m key="nodeTypes" refId="8042" keid="SYS_STR" veid="EFReportingNodeType">
                                  <key>
                                    <s>65</s>
                                  </key>
                                  <val>
                                    <ref refId="55"/>
                                  </val>
                                </m>
                                <b key="multiSelection">N</b>
                              </be>
                              <cust key="id" clsId="FilterOid">70</cust>
                              <s key="cod"/>
                              <s key="desc"/>
                              <i key="index">37</i>
                              <l key="children" refId="8043" ln="0" eid="Framework.com.tagetik.trees.INode,framework"/>
                              <ref key="parent" refId="7715"/>
                            </be>
                            <be refId="8044" clsId="FilterNode">
                              <l key="dimensionOids" refId="8045" ln="0" eid="DimensionOid"/>
                              <l key="AdHocParamDimensionOids" refId="8046" ln="0" eid="DimensionOid"/>
                              <be key="data" refId="8047" clsId="FilterNodeData">
                                <ref key="filterNode" refId="8044"/>
                                <s key="dim">VOC_A01</s>
                                <i key="segmentLevel">0</i>
                                <ref key="segment" refId="22"/>
                                <be key="dictionaryHeader" refId="8048" clsId="MultiDesc">
                                  <a key="desc" refId="8049" ln="4" eid="SYS_STR">
                                    <s>COST OF MATERIALS</s>
                                    <s>COST OF MATERIALS</s>
                                    <nl/>
                                    <nl/>
                                  </a>
                                </be>
                                <b key="placeHolder">S</b>
                                <ref key="weight" refId="23"/>
                                <be key="textMatchingCondition" refId="8050" clsId="TextMatchingCondition">
                                  <ref key="op" refId="25"/>
                                  <s key="val"/>
                                </be>
                                <ref key="change" refId="26"/>
                                <ref key="dataType" refId="27"/>
                                <b key="prevailingDataType">N</b>
                                <ref key="editability" refId="28"/>
                                <s key="originalID">68</s>
                                <b key="signChange">N</b>
                                <b key="nativeSignChange">N</b>
                                <l key="nav" refId="8051" ln="0" eid="ScenarioModifierValue"/>
                                <i key="sco">0</i>
                                <b key="applyFiltersForForcedScenarioPeriodoMap">N</b>
                                <b key="lineSplit">N</b>
                                <b key="addRCRow">N</b>
                                <b key="complementary">N</b>
                                <ref key="periodicCalculation" refId="29"/>
                                <b key="breakLevelSubtotal">N</b>
                                <b key="alreadyDrilled">N</b>
                                <m key="nodeTypes" refId="8052" keid="SYS_STR" veid="EFReportingNodeType">
                                  <key>
                                    <s>65</s>
                                  </key>
                                  <val>
                                    <ref refId="55"/>
                                  </val>
                                </m>
                                <b key="multiSelection">N</b>
                              </be>
                              <cust key="id" clsId="FilterOid">68</cust>
                              <s key="cod"/>
                              <s key="desc"/>
                              <i key="index">38</i>
                              <l key="children" refId="8053" ln="0" eid="Framework.com.tagetik.trees.INode,framework"/>
                              <ref key="parent" refId="7715"/>
                            </be>
                            <be refId="8054" clsId="FilterNode">
                              <l key="dimensionOids" refId="8055" ln="1" eid="DimensionOid">
                                <cust clsId="DimensionOid">564F435F413031-45-33303331323130303032---</cust>
                              </l>
                              <l key="AdHocParamDimensionOids" refId="8056" ln="0" eid="DimensionOid"/>
                              <be key="data" refId="8057" clsId="FilterNodeData">
                                <ref key="filterNode" refId="8054"/>
                                <s key="dim">VOC_A01</s>
                                <i key="segmentLevel">0</i>
                                <ref key="segment" refId="22"/>
                                <b key="placeHolder">N</b>
                                <ref key="weight" refId="23"/>
                                <be key="textMatchingCondition" refId="8058" clsId="TextMatchingCondition">
                                  <ref key="op" refId="25"/>
                                  <s key="val"/>
                                </be>
                                <ref key="change" refId="26"/>
                                <ref key="dataType" refId="27"/>
                                <b key="prevailingDataType">N</b>
                                <ref key="editability" refId="28"/>
                                <s key="originalID">75</s>
                                <b key="signChange">N</b>
                                <b key="nativeSignChange">N</b>
                                <l key="nav" refId="8059" ln="0" eid="ScenarioModifierValue"/>
                                <i key="sco">0</i>
                                <b key="applyFiltersForForcedScenarioPeriodoMap">N</b>
                                <b key="lineSplit">N</b>
                                <b key="addRCRow">N</b>
                                <b key="complementary">N</b>
                                <ref key="periodicCalculation" refId="53"/>
                                <b key="breakLevelSubtotal">N</b>
                                <b key="alreadyDrilled">N</b>
                                <m key="nodeTypes" refId="8060"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75</cust>
                              <s key="cod"/>
                              <s key="desc"/>
                              <i key="index">39</i>
                              <l key="children" refId="8061" ln="0" eid="Framework.com.tagetik.trees.INode,framework"/>
                              <ref key="parent" refId="7715"/>
                            </be>
                            <be refId="8062" clsId="FilterNode">
                              <l key="dimensionOids" refId="8063" ln="1" eid="DimensionOid">
                                <cust clsId="DimensionOid">564F435F413031-45-33303331323230303032---</cust>
                              </l>
                              <l key="AdHocParamDimensionOids" refId="8064" ln="0" eid="DimensionOid"/>
                              <be key="data" refId="8065" clsId="FilterNodeData">
                                <ref key="filterNode" refId="8062"/>
                                <s key="dim">VOC_A01</s>
                                <i key="segmentLevel">0</i>
                                <ref key="segment" refId="22"/>
                                <b key="placeHolder">N</b>
                                <ref key="weight" refId="23"/>
                                <be key="textMatchingCondition" refId="8066" clsId="TextMatchingCondition">
                                  <ref key="op" refId="25"/>
                                  <s key="val"/>
                                </be>
                                <ref key="change" refId="26"/>
                                <ref key="dataType" refId="27"/>
                                <b key="prevailingDataType">N</b>
                                <ref key="editability" refId="28"/>
                                <s key="originalID">76</s>
                                <b key="signChange">N</b>
                                <b key="nativeSignChange">N</b>
                                <l key="nav" refId="8067" ln="0" eid="ScenarioModifierValue"/>
                                <i key="sco">0</i>
                                <b key="applyFiltersForForcedScenarioPeriodoMap">N</b>
                                <b key="lineSplit">N</b>
                                <b key="addRCRow">N</b>
                                <b key="complementary">N</b>
                                <ref key="periodicCalculation" refId="53"/>
                                <b key="breakLevelSubtotal">N</b>
                                <b key="alreadyDrilled">N</b>
                                <m key="nodeTypes" refId="8068"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76</cust>
                              <s key="cod"/>
                              <s key="desc"/>
                              <i key="index">40</i>
                              <l key="children" refId="8069" ln="0" eid="Framework.com.tagetik.trees.INode,framework"/>
                              <ref key="parent" refId="7715"/>
                            </be>
                            <be refId="8070" clsId="FilterNode">
                              <l key="dimensionOids" refId="8071" ln="1" eid="DimensionOid">
                                <cust clsId="DimensionOid">564F435F413031-45-33303331323530303032---</cust>
                              </l>
                              <l key="AdHocParamDimensionOids" refId="8072" ln="0" eid="DimensionOid"/>
                              <be key="data" refId="8073" clsId="FilterNodeData">
                                <ref key="filterNode" refId="8070"/>
                                <s key="dim">VOC_A01</s>
                                <i key="segmentLevel">0</i>
                                <ref key="segment" refId="22"/>
                                <b key="placeHolder">N</b>
                                <ref key="weight" refId="23"/>
                                <be key="textMatchingCondition" refId="8074" clsId="TextMatchingCondition">
                                  <ref key="op" refId="25"/>
                                  <s key="val"/>
                                </be>
                                <ref key="change" refId="26"/>
                                <ref key="dataType" refId="27"/>
                                <b key="prevailingDataType">N</b>
                                <ref key="editability" refId="28"/>
                                <s key="originalID">78</s>
                                <b key="signChange">N</b>
                                <b key="nativeSignChange">N</b>
                                <l key="nav" refId="8075" ln="0" eid="ScenarioModifierValue"/>
                                <i key="sco">0</i>
                                <b key="applyFiltersForForcedScenarioPeriodoMap">N</b>
                                <b key="lineSplit">N</b>
                                <b key="addRCRow">N</b>
                                <b key="complementary">N</b>
                                <ref key="periodicCalculation" refId="53"/>
                                <b key="breakLevelSubtotal">N</b>
                                <b key="alreadyDrilled">N</b>
                                <m key="nodeTypes" refId="8076"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78</cust>
                              <s key="cod"/>
                              <s key="desc"/>
                              <i key="index">41</i>
                              <l key="children" refId="8077" ln="0" eid="Framework.com.tagetik.trees.INode,framework"/>
                              <ref key="parent" refId="7715"/>
                            </be>
                            <be refId="8078" clsId="FilterNode">
                              <l key="dimensionOids" refId="8079" ln="1" eid="DimensionOid">
                                <cust clsId="DimensionOid">564F435F413031-45-33303331333230303032---</cust>
                              </l>
                              <l key="AdHocParamDimensionOids" refId="8080" ln="0" eid="DimensionOid"/>
                              <be key="data" refId="8081" clsId="FilterNodeData">
                                <ref key="filterNode" refId="8078"/>
                                <s key="dim">VOC_A01</s>
                                <i key="segmentLevel">0</i>
                                <ref key="segment" refId="22"/>
                                <b key="placeHolder">N</b>
                                <ref key="weight" refId="23"/>
                                <be key="textMatchingCondition" refId="8082" clsId="TextMatchingCondition">
                                  <ref key="op" refId="25"/>
                                  <s key="val"/>
                                </be>
                                <ref key="change" refId="26"/>
                                <ref key="dataType" refId="27"/>
                                <b key="prevailingDataType">N</b>
                                <ref key="editability" refId="28"/>
                                <s key="originalID">82</s>
                                <b key="signChange">N</b>
                                <b key="nativeSignChange">N</b>
                                <l key="nav" refId="8083" ln="0" eid="ScenarioModifierValue"/>
                                <i key="sco">0</i>
                                <b key="applyFiltersForForcedScenarioPeriodoMap">N</b>
                                <b key="lineSplit">N</b>
                                <b key="addRCRow">N</b>
                                <b key="complementary">N</b>
                                <ref key="periodicCalculation" refId="53"/>
                                <b key="breakLevelSubtotal">N</b>
                                <b key="alreadyDrilled">N</b>
                                <m key="nodeTypes" refId="8084" keid="SYS_STR" veid="EFReportingNodeType">
                                  <key>
                                    <s>564F435F413031-45-33303331333230303032---</s>
                                  </key>
                                  <val>
                                    <ref refId="55"/>
                                  </val>
                                </m>
                                <b key="multiSelection">N</b>
                              </be>
                              <cust key="id" clsId="FilterOid">82</cust>
                              <s key="cod"/>
                              <s key="desc"/>
                              <i key="index">42</i>
                              <l key="children" refId="8085" ln="0" eid="Framework.com.tagetik.trees.INode,framework"/>
                              <ref key="parent" refId="7715"/>
                            </be>
                            <be refId="8086" clsId="FilterNode">
                              <l key="dimensionOids" refId="8087" ln="1" eid="DimensionOid">
                                <cust clsId="DimensionOid">564F435F413031-45-33303331353030303032---</cust>
                              </l>
                              <l key="AdHocParamDimensionOids" refId="8088" ln="0" eid="DimensionOid"/>
                              <be key="data" refId="8089" clsId="FilterNodeData">
                                <ref key="filterNode" refId="8086"/>
                                <s key="dim">VOC_A01</s>
                                <i key="segmentLevel">0</i>
                                <ref key="segment" refId="22"/>
                                <b key="placeHolder">N</b>
                                <ref key="weight" refId="23"/>
                                <be key="textMatchingCondition" refId="8090" clsId="TextMatchingCondition">
                                  <ref key="op" refId="25"/>
                                  <s key="val"/>
                                </be>
                                <ref key="change" refId="26"/>
                                <ref key="dataType" refId="27"/>
                                <b key="prevailingDataType">N</b>
                                <ref key="editability" refId="28"/>
                                <s key="originalID">84</s>
                                <b key="signChange">N</b>
                                <b key="nativeSignChange">N</b>
                                <l key="nav" refId="8091" ln="0" eid="ScenarioModifierValue"/>
                                <i key="sco">0</i>
                                <b key="applyFiltersForForcedScenarioPeriodoMap">N</b>
                                <b key="lineSplit">N</b>
                                <b key="addRCRow">N</b>
                                <b key="complementary">N</b>
                                <ref key="periodicCalculation" refId="53"/>
                                <b key="breakLevelSubtotal">N</b>
                                <b key="alreadyDrilled">N</b>
                                <m key="nodeTypes" refId="8092"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84</cust>
                              <s key="cod"/>
                              <s key="desc"/>
                              <i key="index">43</i>
                              <l key="children" refId="8093" ln="0" eid="Framework.com.tagetik.trees.INode,framework"/>
                              <ref key="parent" refId="7715"/>
                            </be>
                            <be refId="8094" clsId="FilterNode">
                              <l key="dimensionOids" refId="8095" ln="1" eid="DimensionOid">
                                <cust clsId="DimensionOid">564F435F413031-45-33303331353130303032---</cust>
                              </l>
                              <l key="AdHocParamDimensionOids" refId="8096" ln="0" eid="DimensionOid"/>
                              <be key="data" refId="8097" clsId="FilterNodeData">
                                <ref key="filterNode" refId="8094"/>
                                <s key="dim">VOC_A01</s>
                                <i key="segmentLevel">0</i>
                                <ref key="segment" refId="22"/>
                                <b key="placeHolder">N</b>
                                <ref key="weight" refId="23"/>
                                <be key="textMatchingCondition" refId="8098" clsId="TextMatchingCondition">
                                  <ref key="op" refId="25"/>
                                  <s key="val"/>
                                </be>
                                <ref key="change" refId="26"/>
                                <ref key="dataType" refId="27"/>
                                <b key="prevailingDataType">N</b>
                                <ref key="editability" refId="28"/>
                                <s key="originalID">85</s>
                                <b key="signChange">N</b>
                                <b key="nativeSignChange">N</b>
                                <l key="nav" refId="8099" ln="0" eid="ScenarioModifierValue"/>
                                <i key="sco">0</i>
                                <b key="applyFiltersForForcedScenarioPeriodoMap">N</b>
                                <b key="lineSplit">N</b>
                                <b key="addRCRow">N</b>
                                <b key="complementary">N</b>
                                <ref key="periodicCalculation" refId="53"/>
                                <b key="breakLevelSubtotal">N</b>
                                <b key="alreadyDrilled">N</b>
                                <m key="nodeTypes" refId="8100"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85</cust>
                              <s key="cod"/>
                              <s key="desc"/>
                              <i key="index">44</i>
                              <l key="children" refId="8101" ln="0" eid="Framework.com.tagetik.trees.INode,framework"/>
                              <ref key="parent" refId="7715"/>
                            </be>
                            <be refId="8102" clsId="FilterNode">
                              <l key="dimensionOids" refId="8103" ln="1" eid="DimensionOid">
                                <cust clsId="DimensionOid">564F435F413031-45-33303334303930303032---</cust>
                              </l>
                              <l key="AdHocParamDimensionOids" refId="8104" ln="0" eid="DimensionOid"/>
                              <be key="data" refId="8105" clsId="FilterNodeData">
                                <ref key="filterNode" refId="8102"/>
                                <s key="dim">VOC_A01</s>
                                <i key="segmentLevel">0</i>
                                <ref key="segment" refId="22"/>
                                <b key="placeHolder">N</b>
                                <ref key="weight" refId="23"/>
                                <be key="textMatchingCondition" refId="8106" clsId="TextMatchingCondition">
                                  <ref key="op" refId="25"/>
                                  <s key="val"/>
                                </be>
                                <ref key="change" refId="26"/>
                                <ref key="dataType" refId="27"/>
                                <b key="prevailingDataType">N</b>
                                <ref key="editability" refId="28"/>
                                <s key="originalID">89</s>
                                <b key="signChange">N</b>
                                <b key="nativeSignChange">N</b>
                                <l key="nav" refId="8107" ln="0" eid="ScenarioModifierValue"/>
                                <i key="sco">0</i>
                                <b key="applyFiltersForForcedScenarioPeriodoMap">N</b>
                                <b key="lineSplit">N</b>
                                <b key="addRCRow">N</b>
                                <b key="complementary">N</b>
                                <ref key="periodicCalculation" refId="53"/>
                                <b key="breakLevelSubtotal">N</b>
                                <b key="alreadyDrilled">N</b>
                                <m key="nodeTypes" refId="8108" keid="SYS_STR" veid="EFReportingNodeType">
                                  <key>
                                    <s>564F435F413031-45-33303334303830303032---</s>
                                  </key>
                                  <val>
                                    <ref refId="55"/>
                                  </val>
                                  <key>
                                    <s>564F435F413031-45-33303334303930303032---</s>
                                  </key>
                                  <val>
                                    <ref refId="55"/>
                                  </val>
                                </m>
                                <b key="multiSelection">N</b>
                              </be>
                              <cust key="id" clsId="FilterOid">89</cust>
                              <s key="cod"/>
                              <s key="desc"/>
                              <i key="index">45</i>
                              <l key="children" refId="8109" ln="0" eid="Framework.com.tagetik.trees.INode,framework"/>
                              <ref key="parent" refId="7715"/>
                            </be>
                            <be refId="8110" clsId="FilterNode">
                              <l key="dimensionOids" refId="8111" ln="0" eid="DimensionOid"/>
                              <l key="AdHocParamDimensionOids" refId="8112" ln="0" eid="DimensionOid"/>
                              <be key="data" refId="8113" clsId="FilterNodeData">
                                <ref key="filterNode" refId="8110"/>
                                <s key="dim">VOC_A01</s>
                                <i key="segmentLevel">0</i>
                                <ref key="segment" refId="22"/>
                                <be key="reportingFormula" refId="8114" clsId="ReportingFormula">
                                  <b key="serverFormula">N</b>
                                  <b key="formulaRule">S</b>
                                  <s key="formula">Sum({75}:{89})</s>
                                </be>
                                <be key="dictionaryHeader" refId="8115" clsId="MultiDesc">
                                  <a key="desc" refId="8116" ln="4" eid="SYS_STR">
                                    <s>Totals adjustment cost of materials</s>
                                    <s>Totals adjustment cost of materials</s>
                                    <nl/>
                                    <nl/>
                                  </a>
                                </be>
                                <b key="placeHolder">S</b>
                                <ref key="weight" refId="23"/>
                                <be key="textMatchingCondition" refId="8117" clsId="TextMatchingCondition">
                                  <ref key="op" refId="25"/>
                                  <s key="val"/>
                                </be>
                                <ref key="change" refId="26"/>
                                <ref key="dataType" refId="27"/>
                                <b key="prevailingDataType">N</b>
                                <ref key="editability" refId="28"/>
                                <s key="originalID">90</s>
                                <b key="signChange">N</b>
                                <b key="nativeSignChange">N</b>
                                <l key="nav" refId="8118" ln="0" eid="ScenarioModifierValue"/>
                                <i key="sco">0</i>
                                <b key="applyFiltersForForcedScenarioPeriodoMap">N</b>
                                <b key="lineSplit">N</b>
                                <b key="addRCRow">N</b>
                                <b key="complementary">N</b>
                                <ref key="periodicCalculation" refId="29"/>
                                <b key="breakLevelSubtotal">N</b>
                                <b key="alreadyDrilled">N</b>
                                <m key="nodeTypes" refId="8119" keid="SYS_STR" veid="EFReportingNodeType">
                                  <key>
                                    <s>89</s>
                                  </key>
                                  <val>
                                    <ref refId="55"/>
                                  </val>
                                </m>
                                <b key="multiSelection">N</b>
                              </be>
                              <cust key="id" clsId="FilterOid">90</cust>
                              <s key="cod"/>
                              <s key="desc"/>
                              <i key="index">46</i>
                              <l key="children" refId="8120" ln="0" eid="Framework.com.tagetik.trees.INode,framework"/>
                              <ref key="parent" refId="7715"/>
                            </be>
                            <be refId="8121" clsId="FilterNode">
                              <l key="dimensionOids" refId="8122" ln="1" eid="DimensionOid">
                                <cust clsId="DimensionOid">564F435F413031-45-33303331313130303032---</cust>
                              </l>
                              <l key="AdHocParamDimensionOids" refId="8123" ln="0" eid="DimensionOid"/>
                              <be key="data" refId="8124" clsId="FilterNodeData">
                                <ref key="filterNode" refId="8121"/>
                                <s key="dim">VOC_A01</s>
                                <i key="segmentLevel">0</i>
                                <ref key="segment" refId="22"/>
                                <b key="placeHolder">N</b>
                                <ref key="weight" refId="23"/>
                                <be key="textMatchingCondition" refId="8125" clsId="TextMatchingCondition">
                                  <ref key="op" refId="25"/>
                                  <s key="val"/>
                                </be>
                                <ref key="change" refId="26"/>
                                <ref key="dataType" refId="27"/>
                                <b key="prevailingDataType">N</b>
                                <ref key="editability" refId="28"/>
                                <s key="originalID">71</s>
                                <b key="signChange">N</b>
                                <b key="nativeSignChange">N</b>
                                <l key="nav" refId="8126" ln="0" eid="ScenarioModifierValue"/>
                                <i key="sco">0</i>
                                <b key="applyFiltersForForcedScenarioPeriodoMap">N</b>
                                <b key="lineSplit">N</b>
                                <b key="addRCRow">N</b>
                                <b key="complementary">N</b>
                                <ref key="periodicCalculation" refId="53"/>
                                <b key="breakLevelSubtotal">N</b>
                                <b key="alreadyDrilled">N</b>
                                <m key="nodeTypes" refId="8127"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71</cust>
                              <s key="cod"/>
                              <s key="desc"/>
                              <i key="index">47</i>
                              <l key="children" refId="8128" ln="0" eid="Framework.com.tagetik.trees.INode,framework"/>
                              <ref key="parent" refId="7715"/>
                            </be>
                            <be refId="8129" clsId="FilterNode">
                              <l key="dimensionOids" refId="8130" ln="1" eid="DimensionOid">
                                <cust clsId="DimensionOid">564F435F413031-45-33303331313230303032---</cust>
                              </l>
                              <l key="AdHocParamDimensionOids" refId="8131" ln="0" eid="DimensionOid"/>
                              <be key="data" refId="8132" clsId="FilterNodeData">
                                <ref key="filterNode" refId="8129"/>
                                <s key="dim">VOC_A01</s>
                                <i key="segmentLevel">0</i>
                                <ref key="segment" refId="22"/>
                                <b key="placeHolder">N</b>
                                <ref key="weight" refId="23"/>
                                <be key="textMatchingCondition" refId="8133" clsId="TextMatchingCondition">
                                  <ref key="op" refId="25"/>
                                  <s key="val"/>
                                </be>
                                <ref key="change" refId="26"/>
                                <ref key="dataType" refId="27"/>
                                <b key="prevailingDataType">N</b>
                                <ref key="editability" refId="28"/>
                                <s key="originalID">72</s>
                                <b key="signChange">N</b>
                                <b key="nativeSignChange">N</b>
                                <l key="nav" refId="8134" ln="0" eid="ScenarioModifierValue"/>
                                <i key="sco">0</i>
                                <b key="applyFiltersForForcedScenarioPeriodoMap">N</b>
                                <b key="lineSplit">N</b>
                                <b key="addRCRow">N</b>
                                <b key="complementary">N</b>
                                <ref key="periodicCalculation" refId="53"/>
                                <b key="breakLevelSubtotal">N</b>
                                <b key="alreadyDrilled">N</b>
                                <m key="nodeTypes" refId="8135"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72</cust>
                              <s key="cod"/>
                              <s key="desc"/>
                              <i key="index">48</i>
                              <l key="children" refId="8136" ln="0" eid="Framework.com.tagetik.trees.INode,framework"/>
                              <ref key="parent" refId="7715"/>
                            </be>
                            <be refId="8137" clsId="FilterNode">
                              <l key="dimensionOids" refId="8138" ln="1" eid="DimensionOid">
                                <cust clsId="DimensionOid">564F435F413031-45-33303331313330303032---</cust>
                              </l>
                              <l key="AdHocParamDimensionOids" refId="8139" ln="0" eid="DimensionOid"/>
                              <be key="data" refId="8140" clsId="FilterNodeData">
                                <ref key="filterNode" refId="8137"/>
                                <s key="dim">VOC_A01</s>
                                <i key="segmentLevel">0</i>
                                <ref key="segment" refId="22"/>
                                <b key="placeHolder">N</b>
                                <ref key="weight" refId="23"/>
                                <be key="textMatchingCondition" refId="8141" clsId="TextMatchingCondition">
                                  <ref key="op" refId="25"/>
                                  <s key="val"/>
                                </be>
                                <ref key="change" refId="26"/>
                                <ref key="dataType" refId="27"/>
                                <b key="prevailingDataType">N</b>
                                <ref key="editability" refId="28"/>
                                <s key="originalID">73</s>
                                <b key="signChange">N</b>
                                <b key="nativeSignChange">N</b>
                                <l key="nav" refId="8142" ln="0" eid="ScenarioModifierValue"/>
                                <i key="sco">0</i>
                                <b key="applyFiltersForForcedScenarioPeriodoMap">N</b>
                                <b key="lineSplit">N</b>
                                <b key="addRCRow">N</b>
                                <b key="complementary">N</b>
                                <ref key="periodicCalculation" refId="53"/>
                                <b key="breakLevelSubtotal">N</b>
                                <b key="alreadyDrilled">N</b>
                                <m key="nodeTypes" refId="8143"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73</cust>
                              <s key="cod"/>
                              <s key="desc"/>
                              <i key="index">49</i>
                              <l key="children" refId="8144" ln="0" eid="Framework.com.tagetik.trees.INode,framework"/>
                              <ref key="parent" refId="7715"/>
                            </be>
                            <be refId="8145" clsId="FilterNode">
                              <l key="dimensionOids" refId="8146" ln="1" eid="DimensionOid">
                                <cust clsId="DimensionOid">564F435F413031-45-33303331313530303032---</cust>
                              </l>
                              <l key="AdHocParamDimensionOids" refId="8147" ln="0" eid="DimensionOid"/>
                              <be key="data" refId="8148" clsId="FilterNodeData">
                                <ref key="filterNode" refId="8145"/>
                                <s key="dim">VOC_A01</s>
                                <i key="segmentLevel">0</i>
                                <ref key="segment" refId="22"/>
                                <b key="placeHolder">N</b>
                                <ref key="weight" refId="23"/>
                                <be key="textMatchingCondition" refId="8149" clsId="TextMatchingCondition">
                                  <ref key="op" refId="25"/>
                                  <s key="val"/>
                                </be>
                                <ref key="change" refId="26"/>
                                <ref key="dataType" refId="27"/>
                                <b key="prevailingDataType">N</b>
                                <ref key="editability" refId="28"/>
                                <s key="originalID">74</s>
                                <b key="signChange">N</b>
                                <b key="nativeSignChange">N</b>
                                <l key="nav" refId="8150" ln="0" eid="ScenarioModifierValue"/>
                                <i key="sco">0</i>
                                <b key="applyFiltersForForcedScenarioPeriodoMap">N</b>
                                <b key="lineSplit">N</b>
                                <b key="addRCRow">N</b>
                                <b key="complementary">N</b>
                                <ref key="periodicCalculation" refId="53"/>
                                <b key="breakLevelSubtotal">N</b>
                                <b key="alreadyDrilled">N</b>
                                <m key="nodeTypes" refId="8151"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74</cust>
                              <s key="cod"/>
                              <s key="desc"/>
                              <i key="index">50</i>
                              <l key="children" refId="8152" ln="0" eid="Framework.com.tagetik.trees.INode,framework"/>
                              <ref key="parent" refId="7715"/>
                            </be>
                            <be refId="8153" clsId="FilterNode">
                              <l key="dimensionOids" refId="8154" ln="1" eid="DimensionOid">
                                <cust clsId="DimensionOid">564F435F413031-45-33303331323330303032---</cust>
                              </l>
                              <l key="AdHocParamDimensionOids" refId="8155" ln="0" eid="DimensionOid"/>
                              <be key="data" refId="8156" clsId="FilterNodeData">
                                <ref key="filterNode" refId="8153"/>
                                <s key="dim">VOC_A01</s>
                                <i key="segmentLevel">0</i>
                                <ref key="segment" refId="22"/>
                                <b key="placeHolder">N</b>
                                <ref key="weight" refId="23"/>
                                <be key="textMatchingCondition" refId="8157" clsId="TextMatchingCondition">
                                  <ref key="op" refId="25"/>
                                  <s key="val"/>
                                </be>
                                <ref key="change" refId="26"/>
                                <ref key="dataType" refId="27"/>
                                <b key="prevailingDataType">N</b>
                                <ref key="editability" refId="28"/>
                                <s key="originalID">77</s>
                                <b key="signChange">N</b>
                                <b key="nativeSignChange">N</b>
                                <l key="nav" refId="8158" ln="0" eid="ScenarioModifierValue"/>
                                <i key="sco">0</i>
                                <b key="applyFiltersForForcedScenarioPeriodoMap">N</b>
                                <b key="lineSplit">N</b>
                                <b key="addRCRow">N</b>
                                <b key="complementary">N</b>
                                <ref key="periodicCalculation" refId="53"/>
                                <b key="breakLevelSubtotal">N</b>
                                <b key="alreadyDrilled">N</b>
                                <m key="nodeTypes" refId="8159"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77</cust>
                              <s key="cod"/>
                              <s key="desc"/>
                              <i key="index">51</i>
                              <l key="children" refId="8160" ln="0" eid="Framework.com.tagetik.trees.INode,framework"/>
                              <ref key="parent" refId="7715"/>
                            </be>
                            <be refId="8161" clsId="FilterNode">
                              <l key="dimensionOids" refId="8162" ln="1" eid="DimensionOid">
                                <cust clsId="DimensionOid">564F435F413031-45-33303331323730303032---</cust>
                              </l>
                              <l key="AdHocParamDimensionOids" refId="8163" ln="0" eid="DimensionOid"/>
                              <be key="data" refId="8164" clsId="FilterNodeData">
                                <ref key="filterNode" refId="8161"/>
                                <s key="dim">VOC_A01</s>
                                <i key="segmentLevel">0</i>
                                <ref key="segment" refId="22"/>
                                <b key="placeHolder">N</b>
                                <ref key="weight" refId="23"/>
                                <be key="textMatchingCondition" refId="8165" clsId="TextMatchingCondition">
                                  <ref key="op" refId="25"/>
                                  <s key="val"/>
                                </be>
                                <ref key="change" refId="26"/>
                                <ref key="dataType" refId="27"/>
                                <b key="prevailingDataType">N</b>
                                <ref key="editability" refId="28"/>
                                <s key="originalID">79</s>
                                <b key="signChange">N</b>
                                <b key="nativeSignChange">N</b>
                                <l key="nav" refId="8166" ln="0" eid="ScenarioModifierValue"/>
                                <i key="sco">0</i>
                                <b key="applyFiltersForForcedScenarioPeriodoMap">N</b>
                                <b key="lineSplit">N</b>
                                <b key="addRCRow">N</b>
                                <b key="complementary">N</b>
                                <ref key="periodicCalculation" refId="53"/>
                                <b key="breakLevelSubtotal">N</b>
                                <b key="alreadyDrilled">N</b>
                                <m key="nodeTypes" refId="8167"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79</cust>
                              <s key="cod"/>
                              <s key="desc"/>
                              <i key="index">52</i>
                              <l key="children" refId="8168" ln="0" eid="Framework.com.tagetik.trees.INode,framework"/>
                              <ref key="parent" refId="7715"/>
                            </be>
                            <be refId="8169" clsId="FilterNode">
                              <l key="dimensionOids" refId="8170" ln="1" eid="DimensionOid">
                                <cust clsId="DimensionOid">564F435F413031-45-33303331323830303032---</cust>
                              </l>
                              <l key="AdHocParamDimensionOids" refId="8171" ln="0" eid="DimensionOid"/>
                              <be key="data" refId="8172" clsId="FilterNodeData">
                                <ref key="filterNode" refId="8169"/>
                                <s key="dim">VOC_A01</s>
                                <i key="segmentLevel">0</i>
                                <ref key="segment" refId="22"/>
                                <b key="placeHolder">N</b>
                                <ref key="weight" refId="23"/>
                                <be key="textMatchingCondition" refId="8173" clsId="TextMatchingCondition">
                                  <ref key="op" refId="25"/>
                                  <s key="val"/>
                                </be>
                                <ref key="change" refId="26"/>
                                <ref key="dataType" refId="27"/>
                                <b key="prevailingDataType">N</b>
                                <ref key="editability" refId="28"/>
                                <s key="originalID">80</s>
                                <b key="signChange">N</b>
                                <b key="nativeSignChange">N</b>
                                <l key="nav" refId="8174" ln="0" eid="ScenarioModifierValue"/>
                                <i key="sco">0</i>
                                <b key="applyFiltersForForcedScenarioPeriodoMap">N</b>
                                <b key="lineSplit">N</b>
                                <b key="addRCRow">N</b>
                                <b key="complementary">N</b>
                                <ref key="periodicCalculation" refId="53"/>
                                <b key="breakLevelSubtotal">N</b>
                                <b key="alreadyDrilled">N</b>
                                <m key="nodeTypes" refId="8175"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80</cust>
                              <s key="cod"/>
                              <s key="desc"/>
                              <i key="index">53</i>
                              <l key="children" refId="8176" ln="0" eid="Framework.com.tagetik.trees.INode,framework"/>
                              <ref key="parent" refId="7715"/>
                            </be>
                            <be refId="8177" clsId="FilterNode">
                              <l key="dimensionOids" refId="8178" ln="1" eid="DimensionOid">
                                <cust clsId="DimensionOid">564F435F413031-45-33303331323930303032---</cust>
                              </l>
                              <l key="AdHocParamDimensionOids" refId="8179" ln="0" eid="DimensionOid"/>
                              <be key="data" refId="8180" clsId="FilterNodeData">
                                <ref key="filterNode" refId="8177"/>
                                <s key="dim">VOC_A01</s>
                                <i key="segmentLevel">0</i>
                                <ref key="segment" refId="22"/>
                                <b key="placeHolder">N</b>
                                <ref key="weight" refId="23"/>
                                <be key="textMatchingCondition" refId="8181" clsId="TextMatchingCondition">
                                  <ref key="op" refId="25"/>
                                  <s key="val"/>
                                </be>
                                <ref key="change" refId="26"/>
                                <ref key="dataType" refId="27"/>
                                <b key="prevailingDataType">N</b>
                                <ref key="editability" refId="28"/>
                                <s key="originalID">81</s>
                                <b key="signChange">N</b>
                                <b key="nativeSignChange">N</b>
                                <l key="nav" refId="8182" ln="0" eid="ScenarioModifierValue"/>
                                <i key="sco">0</i>
                                <b key="applyFiltersForForcedScenarioPeriodoMap">N</b>
                                <b key="lineSplit">N</b>
                                <b key="addRCRow">N</b>
                                <b key="complementary">N</b>
                                <ref key="periodicCalculation" refId="53"/>
                                <b key="breakLevelSubtotal">N</b>
                                <b key="alreadyDrilled">N</b>
                                <m key="nodeTypes" refId="8183"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81</cust>
                              <s key="cod"/>
                              <s key="desc"/>
                              <i key="index">54</i>
                              <l key="children" refId="8184" ln="0" eid="Framework.com.tagetik.trees.INode,framework"/>
                              <ref key="parent" refId="7715"/>
                            </be>
                            <be refId="8185" clsId="FilterNode">
                              <l key="dimensionOids" refId="8186" ln="1" eid="DimensionOid">
                                <cust clsId="DimensionOid">564F435F413031-45-33303331343030303032---</cust>
                              </l>
                              <l key="AdHocParamDimensionOids" refId="8187" ln="0" eid="DimensionOid"/>
                              <be key="data" refId="8188" clsId="FilterNodeData">
                                <ref key="filterNode" refId="8185"/>
                                <s key="dim">VOC_A01</s>
                                <i key="segmentLevel">0</i>
                                <ref key="segment" refId="22"/>
                                <b key="placeHolder">N</b>
                                <ref key="weight" refId="23"/>
                                <be key="textMatchingCondition" refId="8189" clsId="TextMatchingCondition">
                                  <ref key="op" refId="25"/>
                                  <s key="val"/>
                                </be>
                                <ref key="change" refId="26"/>
                                <ref key="dataType" refId="27"/>
                                <b key="prevailingDataType">N</b>
                                <ref key="editability" refId="28"/>
                                <s key="originalID">83</s>
                                <b key="signChange">N</b>
                                <b key="nativeSignChange">N</b>
                                <l key="nav" refId="8190" ln="0" eid="ScenarioModifierValue"/>
                                <i key="sco">0</i>
                                <b key="applyFiltersForForcedScenarioPeriodoMap">N</b>
                                <b key="lineSplit">N</b>
                                <b key="addRCRow">N</b>
                                <b key="complementary">N</b>
                                <ref key="periodicCalculation" refId="53"/>
                                <b key="breakLevelSubtotal">N</b>
                                <b key="alreadyDrilled">N</b>
                                <m key="nodeTypes" refId="8191"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83</cust>
                              <s key="cod"/>
                              <s key="desc"/>
                              <i key="index">55</i>
                              <l key="children" refId="8192" ln="0" eid="Framework.com.tagetik.trees.INode,framework"/>
                              <ref key="parent" refId="7715"/>
                            </be>
                            <be refId="8193" clsId="FilterNode">
                              <l key="dimensionOids" refId="8194" ln="1" eid="DimensionOid">
                                <cust clsId="DimensionOid">564F435F413031-45-33303334303531303032---</cust>
                              </l>
                              <l key="AdHocParamDimensionOids" refId="8195" ln="0" eid="DimensionOid"/>
                              <be key="data" refId="8196" clsId="FilterNodeData">
                                <ref key="filterNode" refId="8193"/>
                                <s key="dim">VOC_A01</s>
                                <i key="segmentLevel">0</i>
                                <ref key="segment" refId="22"/>
                                <b key="placeHolder">N</b>
                                <ref key="weight" refId="23"/>
                                <be key="textMatchingCondition" refId="8197" clsId="TextMatchingCondition">
                                  <ref key="op" refId="25"/>
                                  <s key="val"/>
                                </be>
                                <ref key="change" refId="26"/>
                                <ref key="dataType" refId="27"/>
                                <b key="prevailingDataType">N</b>
                                <ref key="editability" refId="28"/>
                                <s key="originalID">86</s>
                                <b key="signChange">N</b>
                                <b key="nativeSignChange">N</b>
                                <l key="nav" refId="8198" ln="0" eid="ScenarioModifierValue"/>
                                <i key="sco">0</i>
                                <b key="applyFiltersForForcedScenarioPeriodoMap">N</b>
                                <b key="lineSplit">N</b>
                                <b key="addRCRow">N</b>
                                <b key="complementary">N</b>
                                <ref key="periodicCalculation" refId="53"/>
                                <b key="breakLevelSubtotal">N</b>
                                <b key="alreadyDrilled">N</b>
                                <m key="nodeTypes" refId="8199" keid="SYS_STR" veid="EFReportingNodeType">
                                  <key>
                                    <s>564F435F413031-45-33303334303532303032---</s>
                                  </key>
                                  <val>
                                    <ref refId="55"/>
                                  </val>
                                  <key>
                                    <s>564F435F413031-45-33303334303531303032---</s>
                                  </key>
                                  <val>
                                    <ref refId="55"/>
                                  </val>
                                </m>
                                <b key="multiSelection">N</b>
                              </be>
                              <cust key="id" clsId="FilterOid">86</cust>
                              <s key="cod"/>
                              <s key="desc"/>
                              <i key="index">56</i>
                              <l key="children" refId="8200" ln="0" eid="Framework.com.tagetik.trees.INode,framework"/>
                              <ref key="parent" refId="7715"/>
                            </be>
                            <be refId="8201" clsId="FilterNode">
                              <l key="dimensionOids" refId="8202" ln="1" eid="DimensionOid">
                                <cust clsId="DimensionOid">564F435F413031-45-33303334303532303032---</cust>
                              </l>
                              <l key="AdHocParamDimensionOids" refId="8203" ln="0" eid="DimensionOid"/>
                              <be key="data" refId="8204" clsId="FilterNodeData">
                                <ref key="filterNode" refId="8201"/>
                                <s key="dim">VOC_A01</s>
                                <i key="segmentLevel">0</i>
                                <ref key="segment" refId="22"/>
                                <b key="placeHolder">N</b>
                                <ref key="weight" refId="23"/>
                                <be key="textMatchingCondition" refId="8205" clsId="TextMatchingCondition">
                                  <ref key="op" refId="25"/>
                                  <s key="val"/>
                                </be>
                                <ref key="change" refId="26"/>
                                <ref key="dataType" refId="27"/>
                                <b key="prevailingDataType">N</b>
                                <ref key="editability" refId="28"/>
                                <s key="originalID">87</s>
                                <b key="signChange">N</b>
                                <b key="nativeSignChange">N</b>
                                <l key="nav" refId="8206" ln="0" eid="ScenarioModifierValue"/>
                                <i key="sco">0</i>
                                <b key="applyFiltersForForcedScenarioPeriodoMap">N</b>
                                <b key="lineSplit">N</b>
                                <b key="addRCRow">N</b>
                                <b key="complementary">N</b>
                                <ref key="periodicCalculation" refId="53"/>
                                <b key="breakLevelSubtotal">N</b>
                                <b key="alreadyDrilled">N</b>
                                <m key="nodeTypes" refId="8207" keid="SYS_STR" veid="EFReportingNodeType">
                                  <key>
                                    <s>564F435F413031-45-33303334303532303032---</s>
                                  </key>
                                  <val>
                                    <ref refId="55"/>
                                  </val>
                                  <key>
                                    <s>564F435F413031-45-33303334303531303032---</s>
                                  </key>
                                  <val>
                                    <ref refId="55"/>
                                  </val>
                                </m>
                                <b key="multiSelection">N</b>
                              </be>
                              <cust key="id" clsId="FilterOid">87</cust>
                              <s key="cod"/>
                              <s key="desc"/>
                              <i key="index">57</i>
                              <l key="children" refId="8208" ln="0" eid="Framework.com.tagetik.trees.INode,framework"/>
                              <ref key="parent" refId="7715"/>
                            </be>
                            <be refId="8209" clsId="FilterNode">
                              <l key="dimensionOids" refId="8210" ln="1" eid="DimensionOid">
                                <cust clsId="DimensionOid">564F435F413031-45-33303334303830303032---</cust>
                              </l>
                              <l key="AdHocParamDimensionOids" refId="8211" ln="0" eid="DimensionOid"/>
                              <be key="data" refId="8212" clsId="FilterNodeData">
                                <ref key="filterNode" refId="8209"/>
                                <s key="dim">VOC_A01</s>
                                <i key="segmentLevel">0</i>
                                <ref key="segment" refId="22"/>
                                <b key="placeHolder">N</b>
                                <ref key="weight" refId="23"/>
                                <be key="textMatchingCondition" refId="8213" clsId="TextMatchingCondition">
                                  <ref key="op" refId="25"/>
                                  <s key="val"/>
                                </be>
                                <ref key="change" refId="26"/>
                                <ref key="dataType" refId="27"/>
                                <b key="prevailingDataType">N</b>
                                <ref key="editability" refId="28"/>
                                <s key="originalID">88</s>
                                <b key="signChange">N</b>
                                <b key="nativeSignChange">N</b>
                                <l key="nav" refId="8214" ln="0" eid="ScenarioModifierValue"/>
                                <i key="sco">0</i>
                                <b key="applyFiltersForForcedScenarioPeriodoMap">N</b>
                                <b key="lineSplit">N</b>
                                <b key="addRCRow">N</b>
                                <b key="complementary">N</b>
                                <ref key="periodicCalculation" refId="53"/>
                                <b key="breakLevelSubtotal">N</b>
                                <b key="alreadyDrilled">N</b>
                                <m key="nodeTypes" refId="8215" keid="SYS_STR" veid="EFReportingNodeType">
                                  <key>
                                    <s>564F435F413031-45-33303334303830303032---</s>
                                  </key>
                                  <val>
                                    <ref refId="55"/>
                                  </val>
                                  <key>
                                    <s>564F435F413031-45-33303334303930303032---</s>
                                  </key>
                                  <val>
                                    <ref refId="55"/>
                                  </val>
                                </m>
                                <b key="multiSelection">N</b>
                              </be>
                              <cust key="id" clsId="FilterOid">88</cust>
                              <s key="cod"/>
                              <s key="desc"/>
                              <i key="index">58</i>
                              <l key="children" refId="8216" ln="0" eid="Framework.com.tagetik.trees.INode,framework"/>
                              <ref key="parent" refId="7715"/>
                            </be>
                            <be refId="8217" clsId="FilterNode">
                              <l key="dimensionOids" refId="8218" ln="0" eid="DimensionOid"/>
                              <l key="AdHocParamDimensionOids" refId="8219" ln="0" eid="DimensionOid"/>
                              <be key="data" refId="8220" clsId="FilterNodeData">
                                <ref key="filterNode" refId="8217"/>
                                <s key="dim">VOC_A01</s>
                                <i key="segmentLevel">0</i>
                                <ref key="segment" refId="22"/>
                                <be key="reportingFormula" refId="8221" clsId="ReportingFormula">
                                  <b key="serverFormula">N</b>
                                  <b key="formulaRule">S</b>
                                  <s key="formula">Sum({71}:{88})</s>
                                </be>
                                <be key="dictionaryHeader" refId="8222" clsId="MultiDesc">
                                  <a key="desc" refId="8223" ln="4" eid="SYS_STR">
                                    <s>Other cost of materials ?</s>
                                    <s>Other cost of materials ?</s>
                                    <nl/>
                                    <nl/>
                                  </a>
                                </be>
                                <b key="placeHolder">S</b>
                                <ref key="weight" refId="23"/>
                                <be key="textMatchingCondition" refId="8224" clsId="TextMatchingCondition">
                                  <ref key="op" refId="25"/>
                                  <s key="val"/>
                                </be>
                                <ref key="change" refId="26"/>
                                <ref key="dataType" refId="27"/>
                                <b key="prevailingDataType">N</b>
                                <ref key="editability" refId="28"/>
                                <s key="originalID">91</s>
                                <b key="signChange">N</b>
                                <b key="nativeSignChange">N</b>
                                <l key="nav" refId="8225" ln="0" eid="ScenarioModifierValue"/>
                                <i key="sco">0</i>
                                <b key="applyFiltersForForcedScenarioPeriodoMap">N</b>
                                <b key="lineSplit">N</b>
                                <b key="addRCRow">N</b>
                                <b key="complementary">N</b>
                                <ref key="periodicCalculation" refId="29"/>
                                <b key="breakLevelSubtotal">N</b>
                                <b key="alreadyDrilled">N</b>
                                <m key="nodeTypes" refId="8226" keid="SYS_STR" veid="EFReportingNodeType">
                                  <key>
                                    <s>88</s>
                                  </key>
                                  <val>
                                    <ref refId="55"/>
                                  </val>
                                </m>
                                <b key="multiSelection">N</b>
                              </be>
                              <cust key="id" clsId="FilterOid">91</cust>
                              <s key="cod"/>
                              <s key="desc"/>
                              <i key="index">59</i>
                              <l key="children" refId="8227" ln="0" eid="Framework.com.tagetik.trees.INode,framework"/>
                              <ref key="parent" refId="7715"/>
                            </be>
                            <be refId="8228" clsId="FilterNode">
                              <l key="dimensionOids" refId="8229" ln="0" eid="DimensionOid"/>
                              <l key="AdHocParamDimensionOids" refId="8230" ln="0" eid="DimensionOid"/>
                              <be key="data" refId="8231" clsId="FilterNodeData">
                                <ref key="filterNode" refId="8228"/>
                                <s key="dim">VOC_A01</s>
                                <i key="segmentLevel">0</i>
                                <ref key="segment" refId="22"/>
                                <b key="placeHolder">S</b>
                                <ref key="weight" refId="23"/>
                                <be key="textMatchingCondition" refId="8232" clsId="TextMatchingCondition">
                                  <ref key="op" refId="25"/>
                                  <s key="val"/>
                                </be>
                                <ref key="change" refId="26"/>
                                <ref key="dataType" refId="27"/>
                                <b key="prevailingDataType">N</b>
                                <ref key="editability" refId="28"/>
                                <s key="originalID">94</s>
                                <b key="signChange">N</b>
                                <b key="nativeSignChange">N</b>
                                <l key="nav" refId="8233" ln="0" eid="ScenarioModifierValue"/>
                                <i key="sco">0</i>
                                <b key="applyFiltersForForcedScenarioPeriodoMap">N</b>
                                <b key="lineSplit">N</b>
                                <b key="addRCRow">N</b>
                                <b key="complementary">N</b>
                                <ref key="periodicCalculation" refId="29"/>
                                <b key="breakLevelSubtotal">N</b>
                                <b key="alreadyDrilled">N</b>
                                <m key="nodeTypes" refId="8234" keid="SYS_STR" veid="EFReportingNodeType">
                                  <key>
                                    <s>91</s>
                                  </key>
                                  <val>
                                    <ref refId="55"/>
                                  </val>
                                </m>
                                <b key="multiSelection">N</b>
                              </be>
                              <cust key="id" clsId="FilterOid">94</cust>
                              <s key="cod"/>
                              <s key="desc"/>
                              <i key="index">60</i>
                              <l key="children" refId="8235" ln="0" eid="Framework.com.tagetik.trees.INode,framework"/>
                              <ref key="parent" refId="7715"/>
                            </be>
                            <be refId="8236" clsId="FilterNode">
                              <l key="dimensionOids" refId="8237" ln="0" eid="DimensionOid"/>
                              <l key="AdHocParamDimensionOids" refId="8238" ln="0" eid="DimensionOid"/>
                              <be key="data" refId="8239" clsId="FilterNodeData">
                                <ref key="filterNode" refId="8236"/>
                                <s key="dim">VOC_A01</s>
                                <i key="segmentLevel">0</i>
                                <ref key="segment" refId="22"/>
                                <be key="dictionaryHeader" refId="8240" clsId="MultiDesc">
                                  <a key="desc" refId="8241" ln="4" eid="SYS_STR">
                                    <s>OTHER OPERATING EXPENSES</s>
                                    <s>OTHER OPERATING EXPENSES</s>
                                    <nl/>
                                    <nl/>
                                  </a>
                                </be>
                                <b key="placeHolder">S</b>
                                <ref key="weight" refId="23"/>
                                <be key="textMatchingCondition" refId="8242" clsId="TextMatchingCondition">
                                  <ref key="op" refId="25"/>
                                  <s key="val"/>
                                </be>
                                <ref key="change" refId="26"/>
                                <ref key="dataType" refId="27"/>
                                <b key="prevailingDataType">N</b>
                                <ref key="editability" refId="28"/>
                                <s key="originalID">92</s>
                                <b key="signChange">N</b>
                                <b key="nativeSignChange">N</b>
                                <l key="nav" refId="8243" ln="0" eid="ScenarioModifierValue"/>
                                <i key="sco">0</i>
                                <b key="applyFiltersForForcedScenarioPeriodoMap">N</b>
                                <b key="lineSplit">N</b>
                                <b key="addRCRow">N</b>
                                <b key="complementary">N</b>
                                <ref key="periodicCalculation" refId="29"/>
                                <b key="breakLevelSubtotal">N</b>
                                <b key="alreadyDrilled">N</b>
                                <m key="nodeTypes" refId="8244" keid="SYS_STR" veid="EFReportingNodeType">
                                  <key>
                                    <s>91</s>
                                  </key>
                                  <val>
                                    <ref refId="55"/>
                                  </val>
                                </m>
                                <b key="multiSelection">N</b>
                              </be>
                              <cust key="id" clsId="FilterOid">92</cust>
                              <s key="cod"/>
                              <s key="desc"/>
                              <i key="index">61</i>
                              <l key="children" refId="8245" ln="0" eid="Framework.com.tagetik.trees.INode,framework"/>
                              <ref key="parent" refId="7715"/>
                            </be>
                            <be refId="8246" clsId="FilterNode">
                              <l key="dimensionOids" refId="8247" ln="1" eid="DimensionOid">
                                <cust clsId="DimensionOid">564F435F413031-45-33303731363030303032---</cust>
                              </l>
                              <l key="AdHocParamDimensionOids" refId="8248" ln="0" eid="DimensionOid"/>
                              <be key="data" refId="8249" clsId="FilterNodeData">
                                <ref key="filterNode" refId="8246"/>
                                <s key="dim">VOC_A01</s>
                                <i key="segmentLevel">0</i>
                                <ref key="segment" refId="22"/>
                                <b key="placeHolder">N</b>
                                <ref key="weight" refId="23"/>
                                <be key="textMatchingCondition" refId="8250" clsId="TextMatchingCondition">
                                  <ref key="op" refId="25"/>
                                  <s key="val"/>
                                </be>
                                <ref key="change" refId="26"/>
                                <ref key="dataType" refId="27"/>
                                <b key="prevailingDataType">N</b>
                                <ref key="editability" refId="28"/>
                                <s key="originalID">95</s>
                                <b key="signChange">N</b>
                                <b key="nativeSignChange">N</b>
                                <l key="nav" refId="8251" ln="0" eid="ScenarioModifierValue"/>
                                <i key="sco">0</i>
                                <b key="applyFiltersForForcedScenarioPeriodoMap">N</b>
                                <b key="lineSplit">N</b>
                                <b key="addRCRow">N</b>
                                <b key="complementary">N</b>
                                <ref key="periodicCalculation" refId="53"/>
                                <b key="breakLevelSubtotal">N</b>
                                <b key="alreadyDrilled">N</b>
                                <m key="nodeTypes" refId="8252"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95</cust>
                              <s key="cod"/>
                              <s key="desc"/>
                              <i key="index">62</i>
                              <l key="children" refId="8253" ln="0" eid="Framework.com.tagetik.trees.INode,framework"/>
                              <ref key="parent" refId="7715"/>
                            </be>
                            <be refId="8254" clsId="FilterNode">
                              <l key="dimensionOids" refId="8255" ln="1" eid="DimensionOid">
                                <cust clsId="DimensionOid">564F435F413031-45-33303731363230303032---</cust>
                              </l>
                              <l key="AdHocParamDimensionOids" refId="8256" ln="0" eid="DimensionOid"/>
                              <be key="data" refId="8257" clsId="FilterNodeData">
                                <ref key="filterNode" refId="8254"/>
                                <s key="dim">VOC_A01</s>
                                <i key="segmentLevel">0</i>
                                <ref key="segment" refId="22"/>
                                <b key="placeHolder">N</b>
                                <ref key="weight" refId="23"/>
                                <be key="textMatchingCondition" refId="8258" clsId="TextMatchingCondition">
                                  <ref key="op" refId="25"/>
                                  <s key="val"/>
                                </be>
                                <ref key="change" refId="26"/>
                                <ref key="dataType" refId="27"/>
                                <b key="prevailingDataType">N</b>
                                <ref key="editability" refId="28"/>
                                <s key="originalID">96</s>
                                <b key="signChange">N</b>
                                <b key="nativeSignChange">N</b>
                                <l key="nav" refId="8259" ln="0" eid="ScenarioModifierValue"/>
                                <i key="sco">0</i>
                                <b key="applyFiltersForForcedScenarioPeriodoMap">N</b>
                                <b key="lineSplit">N</b>
                                <b key="addRCRow">N</b>
                                <b key="complementary">N</b>
                                <ref key="periodicCalculation" refId="53"/>
                                <b key="breakLevelSubtotal">N</b>
                                <b key="alreadyDrilled">N</b>
                                <m key="nodeTypes" refId="8260"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96</cust>
                              <s key="cod"/>
                              <s key="desc"/>
                              <i key="index">63</i>
                              <l key="children" refId="8261" ln="0" eid="Framework.com.tagetik.trees.INode,framework"/>
                              <ref key="parent" refId="7715"/>
                            </be>
                            <be refId="8262" clsId="FilterNode">
                              <l key="dimensionOids" refId="8263" ln="1" eid="DimensionOid">
                                <cust clsId="DimensionOid">564F435F413031-45-33303731363330303032---</cust>
                              </l>
                              <l key="AdHocParamDimensionOids" refId="8264" ln="0" eid="DimensionOid"/>
                              <be key="data" refId="8265" clsId="FilterNodeData">
                                <ref key="filterNode" refId="8262"/>
                                <s key="dim">VOC_A01</s>
                                <i key="segmentLevel">0</i>
                                <ref key="segment" refId="22"/>
                                <b key="placeHolder">N</b>
                                <ref key="weight" refId="23"/>
                                <be key="textMatchingCondition" refId="8266" clsId="TextMatchingCondition">
                                  <ref key="op" refId="25"/>
                                  <s key="val"/>
                                </be>
                                <ref key="change" refId="26"/>
                                <ref key="dataType" refId="27"/>
                                <b key="prevailingDataType">N</b>
                                <ref key="editability" refId="28"/>
                                <s key="originalID">97</s>
                                <b key="signChange">N</b>
                                <b key="nativeSignChange">N</b>
                                <l key="nav" refId="8267" ln="0" eid="ScenarioModifierValue"/>
                                <i key="sco">0</i>
                                <b key="applyFiltersForForcedScenarioPeriodoMap">N</b>
                                <b key="lineSplit">N</b>
                                <b key="addRCRow">N</b>
                                <b key="complementary">N</b>
                                <ref key="periodicCalculation" refId="53"/>
                                <b key="breakLevelSubtotal">N</b>
                                <b key="alreadyDrilled">N</b>
                                <m key="nodeTypes" refId="8268"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97</cust>
                              <s key="cod"/>
                              <s key="desc"/>
                              <i key="index">64</i>
                              <l key="children" refId="8269" ln="0" eid="Framework.com.tagetik.trees.INode,framework"/>
                              <ref key="parent" refId="7715"/>
                            </be>
                            <be refId="8270" clsId="FilterNode">
                              <l key="dimensionOids" refId="8271" ln="1" eid="DimensionOid">
                                <cust clsId="DimensionOid">564F435F413031-45-33303731363430303032---</cust>
                              </l>
                              <l key="AdHocParamDimensionOids" refId="8272" ln="0" eid="DimensionOid"/>
                              <be key="data" refId="8273" clsId="FilterNodeData">
                                <ref key="filterNode" refId="8270"/>
                                <s key="dim">VOC_A01</s>
                                <i key="segmentLevel">0</i>
                                <ref key="segment" refId="22"/>
                                <b key="placeHolder">N</b>
                                <ref key="weight" refId="23"/>
                                <be key="textMatchingCondition" refId="8274" clsId="TextMatchingCondition">
                                  <ref key="op" refId="25"/>
                                  <s key="val"/>
                                </be>
                                <ref key="change" refId="26"/>
                                <ref key="dataType" refId="27"/>
                                <b key="prevailingDataType">N</b>
                                <ref key="editability" refId="28"/>
                                <s key="originalID">98</s>
                                <b key="signChange">N</b>
                                <b key="nativeSignChange">N</b>
                                <l key="nav" refId="8275" ln="0" eid="ScenarioModifierValue"/>
                                <i key="sco">0</i>
                                <b key="applyFiltersForForcedScenarioPeriodoMap">N</b>
                                <b key="lineSplit">N</b>
                                <b key="addRCRow">N</b>
                                <b key="complementary">N</b>
                                <ref key="periodicCalculation" refId="53"/>
                                <b key="breakLevelSubtotal">N</b>
                                <b key="alreadyDrilled">N</b>
                                <m key="nodeTypes" refId="8276"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98</cust>
                              <s key="cod"/>
                              <s key="desc"/>
                              <i key="index">65</i>
                              <l key="children" refId="8277" ln="0" eid="Framework.com.tagetik.trees.INode,framework"/>
                              <ref key="parent" refId="7715"/>
                            </be>
                            <be refId="8278" clsId="FilterNode">
                              <l key="dimensionOids" refId="8279" ln="1" eid="DimensionOid">
                                <cust clsId="DimensionOid">564F435F413031-45-33303731363630303032---</cust>
                              </l>
                              <l key="AdHocParamDimensionOids" refId="8280" ln="0" eid="DimensionOid"/>
                              <be key="data" refId="8281" clsId="FilterNodeData">
                                <ref key="filterNode" refId="8278"/>
                                <s key="dim">VOC_A01</s>
                                <i key="segmentLevel">0</i>
                                <ref key="segment" refId="22"/>
                                <b key="placeHolder">N</b>
                                <ref key="weight" refId="23"/>
                                <be key="textMatchingCondition" refId="8282" clsId="TextMatchingCondition">
                                  <ref key="op" refId="25"/>
                                  <s key="val"/>
                                </be>
                                <ref key="change" refId="26"/>
                                <ref key="dataType" refId="27"/>
                                <b key="prevailingDataType">N</b>
                                <ref key="editability" refId="28"/>
                                <s key="originalID">99</s>
                                <b key="signChange">N</b>
                                <b key="nativeSignChange">N</b>
                                <l key="nav" refId="8283" ln="0" eid="ScenarioModifierValue"/>
                                <i key="sco">0</i>
                                <b key="applyFiltersForForcedScenarioPeriodoMap">N</b>
                                <b key="lineSplit">N</b>
                                <b key="addRCRow">N</b>
                                <b key="complementary">N</b>
                                <ref key="periodicCalculation" refId="53"/>
                                <b key="breakLevelSubtotal">N</b>
                                <b key="alreadyDrilled">N</b>
                                <m key="nodeTypes" refId="8284"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99</cust>
                              <s key="cod"/>
                              <s key="desc"/>
                              <i key="index">66</i>
                              <l key="children" refId="8285" ln="0" eid="Framework.com.tagetik.trees.INode,framework"/>
                              <ref key="parent" refId="7715"/>
                            </be>
                            <be refId="8286" clsId="FilterNode">
                              <l key="dimensionOids" refId="8287" ln="0" eid="DimensionOid"/>
                              <l key="AdHocParamDimensionOids" refId="8288" ln="0" eid="DimensionOid"/>
                              <be key="data" refId="8289" clsId="FilterNodeData">
                                <ref key="filterNode" refId="8286"/>
                                <s key="dim">VOC_A01</s>
                                <i key="segmentLevel">0</i>
                                <ref key="segment" refId="22"/>
                                <be key="reportingFormula" refId="8290" clsId="ReportingFormula">
                                  <b key="serverFormula">N</b>
                                  <b key="formulaRule">S</b>
                                  <s key="formula">Sum({95}:{99})</s>
                                </be>
                                <be key="dictionaryHeader" refId="8291" clsId="MultiDesc">
                                  <a key="desc" refId="8292" ln="4" eid="SYS_STR">
                                    <s>Net book gains other operating expenses</s>
                                    <s>Net book gains other operating expenses</s>
                                    <nl/>
                                    <nl/>
                                  </a>
                                </be>
                                <b key="placeHolder">S</b>
                                <ref key="weight" refId="23"/>
                                <be key="textMatchingCondition" refId="8293" clsId="TextMatchingCondition">
                                  <ref key="op" refId="25"/>
                                  <s key="val"/>
                                </be>
                                <ref key="change" refId="26"/>
                                <ref key="dataType" refId="27"/>
                                <b key="prevailingDataType">N</b>
                                <ref key="editability" refId="28"/>
                                <s key="originalID">100</s>
                                <b key="signChange">N</b>
                                <b key="nativeSignChange">N</b>
                                <l key="nav" refId="8294" ln="0" eid="ScenarioModifierValue"/>
                                <i key="sco">0</i>
                                <b key="applyFiltersForForcedScenarioPeriodoMap">N</b>
                                <b key="lineSplit">N</b>
                                <b key="addRCRow">N</b>
                                <b key="complementary">N</b>
                                <ref key="periodicCalculation" refId="29"/>
                                <b key="breakLevelSubtotal">N</b>
                                <b key="alreadyDrilled">N</b>
                                <m key="nodeTypes" refId="8295" keid="SYS_STR" veid="EFReportingNodeType">
                                  <key>
                                    <s>99</s>
                                  </key>
                                  <val>
                                    <ref refId="55"/>
                                  </val>
                                </m>
                                <b key="multiSelection">N</b>
                              </be>
                              <cust key="id" clsId="FilterOid">100</cust>
                              <s key="cod"/>
                              <s key="desc"/>
                              <i key="index">67</i>
                              <l key="children" refId="8296" ln="0" eid="Framework.com.tagetik.trees.INode,framework"/>
                              <ref key="parent" refId="7715"/>
                            </be>
                            <be refId="8297" clsId="FilterNode">
                              <l key="dimensionOids" refId="8298" ln="1" eid="DimensionOid">
                                <cust clsId="DimensionOid">564F435F413031-45-33303730313234303032---</cust>
                              </l>
                              <l key="AdHocParamDimensionOids" refId="8299" ln="0" eid="DimensionOid"/>
                              <be key="data" refId="8300" clsId="FilterNodeData">
                                <ref key="filterNode" refId="8297"/>
                                <s key="dim">VOC_A01</s>
                                <i key="segmentLevel">0</i>
                                <ref key="segment" refId="22"/>
                                <b key="placeHolder">N</b>
                                <ref key="weight" refId="23"/>
                                <be key="textMatchingCondition" refId="8301" clsId="TextMatchingCondition">
                                  <ref key="op" refId="25"/>
                                  <s key="val"/>
                                </be>
                                <ref key="change" refId="26"/>
                                <ref key="dataType" refId="27"/>
                                <b key="prevailingDataType">N</b>
                                <ref key="editability" refId="28"/>
                                <s key="originalID">101</s>
                                <b key="signChange">N</b>
                                <b key="nativeSignChange">N</b>
                                <l key="nav" refId="8302" ln="0" eid="ScenarioModifierValue"/>
                                <i key="sco">0</i>
                                <b key="applyFiltersForForcedScenarioPeriodoMap">N</b>
                                <b key="lineSplit">N</b>
                                <b key="addRCRow">N</b>
                                <b key="complementary">N</b>
                                <ref key="periodicCalculation" refId="53"/>
                                <b key="breakLevelSubtotal">N</b>
                                <b key="alreadyDrilled">N</b>
                                <m key="nodeTypes" refId="8303" keid="SYS_STR" veid="EFReportingNodeType">
                                  <key>
                                    <s>564F435F413031-45-33303730313234303032---</s>
                                  </key>
                                  <val>
                                    <ref refId="55"/>
                                  </val>
                                </m>
                                <b key="multiSelection">N</b>
                              </be>
                              <cust key="id" clsId="FilterOid">101</cust>
                              <s key="cod"/>
                              <s key="desc"/>
                              <i key="index">68</i>
                              <l key="children" refId="8304" ln="0" eid="Framework.com.tagetik.trees.INode,framework"/>
                              <ref key="parent" refId="7715"/>
                            </be>
                            <be refId="8305" clsId="FilterNode">
                              <l key="dimensionOids" refId="8306" ln="1" eid="DimensionOid">
                                <cust clsId="DimensionOid">564F435F413031-45-33303731373535303032---</cust>
                              </l>
                              <l key="AdHocParamDimensionOids" refId="8307" ln="0" eid="DimensionOid"/>
                              <be key="data" refId="8308" clsId="FilterNodeData">
                                <ref key="filterNode" refId="8305"/>
                                <s key="dim">VOC_A01</s>
                                <i key="segmentLevel">0</i>
                                <ref key="segment" refId="22"/>
                                <b key="placeHolder">N</b>
                                <ref key="weight" refId="23"/>
                                <be key="textMatchingCondition" refId="8309" clsId="TextMatchingCondition">
                                  <ref key="op" refId="25"/>
                                  <s key="val"/>
                                </be>
                                <ref key="change" refId="26"/>
                                <ref key="dataType" refId="27"/>
                                <b key="prevailingDataType">N</b>
                                <ref key="editability" refId="28"/>
                                <s key="originalID">102</s>
                                <b key="signChange">N</b>
                                <b key="nativeSignChange">N</b>
                                <l key="nav" refId="8310" ln="0" eid="ScenarioModifierValue"/>
                                <i key="sco">0</i>
                                <b key="applyFiltersForForcedScenarioPeriodoMap">N</b>
                                <b key="lineSplit">N</b>
                                <b key="addRCRow">N</b>
                                <b key="complementary">N</b>
                                <ref key="periodicCalculation" refId="53"/>
                                <b key="breakLevelSubtotal">N</b>
                                <b key="alreadyDrilled">N</b>
                                <m key="nodeTypes" refId="8311"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102</cust>
                              <s key="cod"/>
                              <s key="desc"/>
                              <i key="index">69</i>
                              <l key="children" refId="8312" ln="0" eid="Framework.com.tagetik.trees.INode,framework"/>
                              <ref key="parent" refId="7715"/>
                            </be>
                            <be refId="8313" clsId="FilterNode">
                              <l key="dimensionOids" refId="8314" ln="1" eid="DimensionOid">
                                <cust clsId="DimensionOid">564F435F413031-45-33303731393031303032---</cust>
                              </l>
                              <l key="AdHocParamDimensionOids" refId="8315" ln="0" eid="DimensionOid"/>
                              <be key="data" refId="8316" clsId="FilterNodeData">
                                <ref key="filterNode" refId="8313"/>
                                <s key="dim">VOC_A01</s>
                                <i key="segmentLevel">0</i>
                                <ref key="segment" refId="22"/>
                                <b key="placeHolder">N</b>
                                <ref key="weight" refId="23"/>
                                <be key="textMatchingCondition" refId="8317" clsId="TextMatchingCondition">
                                  <ref key="op" refId="25"/>
                                  <s key="val"/>
                                </be>
                                <ref key="change" refId="26"/>
                                <ref key="dataType" refId="27"/>
                                <b key="prevailingDataType">N</b>
                                <ref key="editability" refId="28"/>
                                <s key="originalID">103</s>
                                <b key="signChange">N</b>
                                <b key="nativeSignChange">N</b>
                                <l key="nav" refId="8318" ln="0" eid="ScenarioModifierValue"/>
                                <i key="sco">0</i>
                                <b key="applyFiltersForForcedScenarioPeriodoMap">N</b>
                                <b key="lineSplit">N</b>
                                <b key="addRCRow">N</b>
                                <b key="complementary">N</b>
                                <ref key="periodicCalculation" refId="53"/>
                                <b key="breakLevelSubtotal">N</b>
                                <b key="alreadyDrilled">N</b>
                                <m key="nodeTypes" refId="8319"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103</cust>
                              <s key="cod"/>
                              <s key="desc"/>
                              <i key="index">70</i>
                              <l key="children" refId="8320" ln="0" eid="Framework.com.tagetik.trees.INode,framework"/>
                              <ref key="parent" refId="7715"/>
                            </be>
                            <be refId="8321" clsId="FilterNode">
                              <l key="dimensionOids" refId="8322" ln="1" eid="DimensionOid">
                                <cust clsId="DimensionOid">564F435F413031-45-33303731393032303032---</cust>
                              </l>
                              <l key="AdHocParamDimensionOids" refId="8323" ln="0" eid="DimensionOid"/>
                              <be key="data" refId="8324" clsId="FilterNodeData">
                                <ref key="filterNode" refId="8321"/>
                                <s key="dim">VOC_A01</s>
                                <i key="segmentLevel">0</i>
                                <ref key="segment" refId="22"/>
                                <b key="placeHolder">N</b>
                                <ref key="weight" refId="23"/>
                                <be key="textMatchingCondition" refId="8325" clsId="TextMatchingCondition">
                                  <ref key="op" refId="25"/>
                                  <s key="val"/>
                                </be>
                                <ref key="change" refId="26"/>
                                <ref key="dataType" refId="27"/>
                                <b key="prevailingDataType">N</b>
                                <ref key="editability" refId="28"/>
                                <s key="originalID">104</s>
                                <b key="signChange">N</b>
                                <b key="nativeSignChange">N</b>
                                <l key="nav" refId="8326" ln="0" eid="ScenarioModifierValue"/>
                                <i key="sco">0</i>
                                <b key="applyFiltersForForcedScenarioPeriodoMap">N</b>
                                <b key="lineSplit">N</b>
                                <b key="addRCRow">N</b>
                                <b key="complementary">N</b>
                                <ref key="periodicCalculation" refId="53"/>
                                <b key="breakLevelSubtotal">N</b>
                                <b key="alreadyDrilled">N</b>
                                <m key="nodeTypes" refId="8327"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104</cust>
                              <s key="cod"/>
                              <s key="desc"/>
                              <i key="index">71</i>
                              <l key="children" refId="8328" ln="0" eid="Framework.com.tagetik.trees.INode,framework"/>
                              <ref key="parent" refId="7715"/>
                            </be>
                            <be refId="8329" clsId="FilterNode">
                              <l key="dimensionOids" refId="8330" ln="1" eid="DimensionOid">
                                <cust clsId="DimensionOid">564F435F413031-45-33303731393033303032---</cust>
                              </l>
                              <l key="AdHocParamDimensionOids" refId="8331" ln="0" eid="DimensionOid"/>
                              <be key="data" refId="8332" clsId="FilterNodeData">
                                <ref key="filterNode" refId="8329"/>
                                <s key="dim">VOC_A01</s>
                                <i key="segmentLevel">0</i>
                                <ref key="segment" refId="22"/>
                                <b key="placeHolder">N</b>
                                <ref key="weight" refId="23"/>
                                <be key="textMatchingCondition" refId="8333" clsId="TextMatchingCondition">
                                  <ref key="op" refId="25"/>
                                  <s key="val"/>
                                </be>
                                <ref key="change" refId="26"/>
                                <ref key="dataType" refId="27"/>
                                <b key="prevailingDataType">N</b>
                                <ref key="editability" refId="28"/>
                                <s key="originalID">105</s>
                                <b key="signChange">N</b>
                                <b key="nativeSignChange">N</b>
                                <l key="nav" refId="8334" ln="0" eid="ScenarioModifierValue"/>
                                <i key="sco">0</i>
                                <b key="applyFiltersForForcedScenarioPeriodoMap">N</b>
                                <b key="lineSplit">N</b>
                                <b key="addRCRow">N</b>
                                <b key="complementary">N</b>
                                <ref key="periodicCalculation" refId="53"/>
                                <b key="breakLevelSubtotal">N</b>
                                <b key="alreadyDrilled">N</b>
                                <m key="nodeTypes" refId="8335"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105</cust>
                              <s key="cod"/>
                              <s key="desc"/>
                              <i key="index">72</i>
                              <l key="children" refId="8336" ln="0" eid="Framework.com.tagetik.trees.INode,framework"/>
                              <ref key="parent" refId="7715"/>
                            </be>
                            <be refId="8337" clsId="FilterNode">
                              <l key="dimensionOids" refId="8338" ln="1" eid="DimensionOid">
                                <cust clsId="DimensionOid">564F435F413031-45-33303731393036303032---</cust>
                              </l>
                              <l key="AdHocParamDimensionOids" refId="8339" ln="0" eid="DimensionOid"/>
                              <be key="data" refId="8340" clsId="FilterNodeData">
                                <ref key="filterNode" refId="8337"/>
                                <s key="dim">VOC_A01</s>
                                <i key="segmentLevel">0</i>
                                <ref key="segment" refId="22"/>
                                <b key="placeHolder">N</b>
                                <ref key="weight" refId="23"/>
                                <be key="textMatchingCondition" refId="8341" clsId="TextMatchingCondition">
                                  <ref key="op" refId="25"/>
                                  <s key="val"/>
                                </be>
                                <ref key="change" refId="26"/>
                                <ref key="dataType" refId="27"/>
                                <b key="prevailingDataType">N</b>
                                <ref key="editability" refId="28"/>
                                <s key="originalID">106</s>
                                <b key="signChange">N</b>
                                <b key="nativeSignChange">N</b>
                                <l key="nav" refId="8342" ln="0" eid="ScenarioModifierValue"/>
                                <i key="sco">0</i>
                                <b key="applyFiltersForForcedScenarioPeriodoMap">N</b>
                                <b key="lineSplit">N</b>
                                <b key="addRCRow">N</b>
                                <b key="complementary">N</b>
                                <ref key="periodicCalculation" refId="53"/>
                                <b key="breakLevelSubtotal">N</b>
                                <b key="alreadyDrilled">N</b>
                                <m key="nodeTypes" refId="8343"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106</cust>
                              <s key="cod"/>
                              <s key="desc"/>
                              <i key="index">73</i>
                              <l key="children" refId="8344" ln="0" eid="Framework.com.tagetik.trees.INode,framework"/>
                              <ref key="parent" refId="7715"/>
                            </be>
                            <be refId="8345" clsId="FilterNode">
                              <l key="dimensionOids" refId="8346" ln="1" eid="DimensionOid">
                                <cust clsId="DimensionOid">564F435F413031-45-33303731393038303032---</cust>
                              </l>
                              <l key="AdHocParamDimensionOids" refId="8347" ln="0" eid="DimensionOid"/>
                              <be key="data" refId="8348" clsId="FilterNodeData">
                                <ref key="filterNode" refId="8345"/>
                                <s key="dim">VOC_A01</s>
                                <i key="segmentLevel">0</i>
                                <ref key="segment" refId="22"/>
                                <b key="placeHolder">N</b>
                                <ref key="weight" refId="23"/>
                                <be key="textMatchingCondition" refId="8349" clsId="TextMatchingCondition">
                                  <ref key="op" refId="25"/>
                                  <s key="val"/>
                                </be>
                                <ref key="change" refId="26"/>
                                <ref key="dataType" refId="27"/>
                                <b key="prevailingDataType">N</b>
                                <ref key="editability" refId="28"/>
                                <s key="originalID">107</s>
                                <b key="signChange">N</b>
                                <b key="nativeSignChange">N</b>
                                <l key="nav" refId="8350" ln="0" eid="ScenarioModifierValue"/>
                                <i key="sco">0</i>
                                <b key="applyFiltersForForcedScenarioPeriodoMap">N</b>
                                <b key="lineSplit">N</b>
                                <b key="addRCRow">N</b>
                                <b key="complementary">N</b>
                                <ref key="periodicCalculation" refId="53"/>
                                <b key="breakLevelSubtotal">N</b>
                                <b key="alreadyDrilled">N</b>
                                <m key="nodeTypes" refId="8351"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107</cust>
                              <s key="cod"/>
                              <s key="desc"/>
                              <i key="index">74</i>
                              <l key="children" refId="8352" ln="0" eid="Framework.com.tagetik.trees.INode,framework"/>
                              <ref key="parent" refId="7715"/>
                            </be>
                            <be refId="8353" clsId="FilterNode">
                              <l key="dimensionOids" refId="8354" ln="1" eid="DimensionOid">
                                <cust clsId="DimensionOid">564F435F413031-45-33303731393039303032---</cust>
                              </l>
                              <l key="AdHocParamDimensionOids" refId="8355" ln="0" eid="DimensionOid"/>
                              <be key="data" refId="8356" clsId="FilterNodeData">
                                <ref key="filterNode" refId="8353"/>
                                <s key="dim">VOC_A01</s>
                                <i key="segmentLevel">0</i>
                                <ref key="segment" refId="22"/>
                                <b key="placeHolder">N</b>
                                <ref key="weight" refId="23"/>
                                <be key="textMatchingCondition" refId="8357" clsId="TextMatchingCondition">
                                  <ref key="op" refId="25"/>
                                  <s key="val"/>
                                </be>
                                <ref key="change" refId="26"/>
                                <ref key="dataType" refId="27"/>
                                <b key="prevailingDataType">N</b>
                                <ref key="editability" refId="28"/>
                                <s key="originalID">108</s>
                                <b key="signChange">N</b>
                                <b key="nativeSignChange">N</b>
                                <l key="nav" refId="8358" ln="0" eid="ScenarioModifierValue"/>
                                <i key="sco">0</i>
                                <b key="applyFiltersForForcedScenarioPeriodoMap">N</b>
                                <b key="lineSplit">N</b>
                                <b key="addRCRow">N</b>
                                <b key="complementary">N</b>
                                <ref key="periodicCalculation" refId="53"/>
                                <b key="breakLevelSubtotal">N</b>
                                <b key="alreadyDrilled">N</b>
                                <m key="nodeTypes" refId="8359"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108</cust>
                              <s key="cod"/>
                              <s key="desc"/>
                              <i key="index">75</i>
                              <l key="children" refId="8360" ln="0" eid="Framework.com.tagetik.trees.INode,framework"/>
                              <ref key="parent" refId="7715"/>
                            </be>
                            <be refId="8361" clsId="FilterNode">
                              <l key="dimensionOids" refId="8362" ln="0" eid="DimensionOid"/>
                              <l key="AdHocParamDimensionOids" refId="8363" ln="0" eid="DimensionOid"/>
                              <be key="data" refId="8364" clsId="FilterNodeData">
                                <ref key="filterNode" refId="8361"/>
                                <s key="dim">VOC_A01</s>
                                <i key="segmentLevel">0</i>
                                <ref key="segment" refId="22"/>
                                <be key="reportingFormula" refId="8365" clsId="ReportingFormula">
                                  <b key="serverFormula">N</b>
                                  <b key="formulaRule">S</b>
                                  <s key="formula">Sum({101}:{108})</s>
                                </be>
                                <be key="dictionaryHeader" refId="8366" clsId="MultiDesc">
                                  <a key="desc" refId="8367" ln="4" eid="SYS_STR">
                                    <s>FV Adjust. Derv. Other operating expenses</s>
                                    <s>FV Adjust. Derv. Other operating expenses</s>
                                    <nl/>
                                    <nl/>
                                  </a>
                                </be>
                                <b key="placeHolder">S</b>
                                <ref key="weight" refId="23"/>
                                <be key="textMatchingCondition" refId="8368" clsId="TextMatchingCondition">
                                  <ref key="op" refId="25"/>
                                  <s key="val"/>
                                </be>
                                <ref key="change" refId="26"/>
                                <ref key="dataType" refId="27"/>
                                <b key="prevailingDataType">N</b>
                                <ref key="editability" refId="28"/>
                                <s key="originalID">109</s>
                                <b key="signChange">N</b>
                                <b key="nativeSignChange">N</b>
                                <l key="nav" refId="8369" ln="0" eid="ScenarioModifierValue"/>
                                <i key="sco">0</i>
                                <b key="applyFiltersForForcedScenarioPeriodoMap">N</b>
                                <b key="lineSplit">N</b>
                                <b key="addRCRow">N</b>
                                <b key="complementary">N</b>
                                <ref key="periodicCalculation" refId="29"/>
                                <b key="breakLevelSubtotal">N</b>
                                <b key="alreadyDrilled">N</b>
                                <m key="nodeTypes" refId="8370" keid="SYS_STR" veid="EFReportingNodeType">
                                  <key>
                                    <s>108</s>
                                  </key>
                                  <val>
                                    <ref refId="55"/>
                                  </val>
                                </m>
                                <b key="multiSelection">N</b>
                              </be>
                              <cust key="id" clsId="FilterOid">109</cust>
                              <s key="cod"/>
                              <s key="desc"/>
                              <i key="index">76</i>
                              <l key="children" refId="8371" ln="0" eid="Framework.com.tagetik.trees.INode,framework"/>
                              <ref key="parent" refId="7715"/>
                            </be>
                            <be refId="8372" clsId="FilterNode">
                              <l key="dimensionOids" refId="8373" ln="1" eid="DimensionOid">
                                <cust clsId="DimensionOid">564F435F413031-45-33303732323030303032---</cust>
                              </l>
                              <l key="AdHocParamDimensionOids" refId="8374" ln="0" eid="DimensionOid"/>
                              <be key="data" refId="8375" clsId="FilterNodeData">
                                <ref key="filterNode" refId="8372"/>
                                <s key="dim">VOC_A01</s>
                                <i key="segmentLevel">0</i>
                                <ref key="segment" refId="22"/>
                                <b key="placeHolder">N</b>
                                <ref key="weight" refId="23"/>
                                <be key="textMatchingCondition" refId="8376" clsId="TextMatchingCondition">
                                  <ref key="op" refId="25"/>
                                  <s key="val"/>
                                </be>
                                <ref key="change" refId="26"/>
                                <ref key="dataType" refId="27"/>
                                <b key="prevailingDataType">N</b>
                                <ref key="editability" refId="28"/>
                                <s key="originalID">110</s>
                                <b key="signChange">N</b>
                                <b key="nativeSignChange">N</b>
                                <l key="nav" refId="8377" ln="0" eid="ScenarioModifierValue"/>
                                <i key="sco">0</i>
                                <b key="applyFiltersForForcedScenarioPeriodoMap">N</b>
                                <b key="lineSplit">N</b>
                                <b key="addRCRow">N</b>
                                <b key="complementary">N</b>
                                <ref key="periodicCalculation" refId="53"/>
                                <b key="breakLevelSubtotal">N</b>
                                <b key="alreadyDrilled">N</b>
                                <m key="nodeTypes" refId="8378" keid="SYS_STR" veid="EFReportingNodeType">
                                  <key>
                                    <s>564F435F413031-45-33303732323030303032---</s>
                                  </key>
                                  <val>
                                    <ref refId="55"/>
                                  </val>
                                </m>
                                <b key="multiSelection">N</b>
                              </be>
                              <cust key="id" clsId="FilterOid">110</cust>
                              <s key="cod"/>
                              <s key="desc"/>
                              <i key="index">77</i>
                              <l key="children" refId="8379" ln="0" eid="Framework.com.tagetik.trees.INode,framework"/>
                              <ref key="parent" refId="7715"/>
                            </be>
                            <be refId="8380" clsId="FilterNode">
                              <l key="dimensionOids" refId="8381" ln="1" eid="DimensionOid">
                                <cust clsId="DimensionOid">564F435F413031-45-33303733313030303032---</cust>
                              </l>
                              <l key="AdHocParamDimensionOids" refId="8382" ln="0" eid="DimensionOid"/>
                              <be key="data" refId="8383" clsId="FilterNodeData">
                                <ref key="filterNode" refId="8380"/>
                                <s key="dim">VOC_A01</s>
                                <i key="segmentLevel">0</i>
                                <ref key="segment" refId="22"/>
                                <b key="placeHolder">N</b>
                                <ref key="weight" refId="23"/>
                                <be key="textMatchingCondition" refId="8384" clsId="TextMatchingCondition">
                                  <ref key="op" refId="25"/>
                                  <s key="val"/>
                                </be>
                                <ref key="change" refId="26"/>
                                <ref key="dataType" refId="27"/>
                                <b key="prevailingDataType">N</b>
                                <ref key="editability" refId="28"/>
                                <s key="originalID">111</s>
                                <b key="signChange">N</b>
                                <b key="nativeSignChange">N</b>
                                <l key="nav" refId="8385" ln="0" eid="ScenarioModifierValue"/>
                                <i key="sco">0</i>
                                <b key="applyFiltersForForcedScenarioPeriodoMap">N</b>
                                <b key="lineSplit">N</b>
                                <b key="addRCRow">N</b>
                                <b key="complementary">N</b>
                                <ref key="periodicCalculation" refId="53"/>
                                <b key="breakLevelSubtotal">N</b>
                                <b key="alreadyDrilled">N</b>
                                <m key="nodeTypes" refId="8386" keid="SYS_STR" veid="EFReportingNodeType">
                                  <key>
                                    <s>564F435F413031-45-33303733313030303032---</s>
                                  </key>
                                  <val>
                                    <ref refId="55"/>
                                  </val>
                                </m>
                                <b key="multiSelection">N</b>
                              </be>
                              <cust key="id" clsId="FilterOid">111</cust>
                              <s key="cod"/>
                              <s key="desc"/>
                              <i key="index">78</i>
                              <l key="children" refId="8387" ln="0" eid="Framework.com.tagetik.trees.INode,framework"/>
                              <ref key="parent" refId="7715"/>
                            </be>
                            <be refId="8388" clsId="FilterNode">
                              <l key="dimensionOids" refId="8389" ln="0" eid="DimensionOid"/>
                              <l key="AdHocParamDimensionOids" refId="8390" ln="0" eid="DimensionOid"/>
                              <be key="data" refId="8391" clsId="FilterNodeData">
                                <ref key="filterNode" refId="8388"/>
                                <s key="dim">VOC_A01</s>
                                <i key="segmentLevel">0</i>
                                <ref key="segment" refId="22"/>
                                <be key="reportingFormula" refId="8392" clsId="ReportingFormula">
                                  <b key="serverFormula">N</b>
                                  <b key="formulaRule">S</b>
                                  <s key="formula">{110}+{111}</s>
                                </be>
                                <be key="dictionaryHeader" refId="8393" clsId="MultiDesc">
                                  <a key="desc" refId="8394" ln="4" eid="SYS_STR">
                                    <s>Restructuring other operating expenses</s>
                                    <s>Restructuring other operating expenses</s>
                                    <nl/>
                                    <nl/>
                                  </a>
                                </be>
                                <b key="placeHolder">S</b>
                                <ref key="weight" refId="23"/>
                                <be key="textMatchingCondition" refId="8395" clsId="TextMatchingCondition">
                                  <ref key="op" refId="25"/>
                                  <s key="val"/>
                                </be>
                                <ref key="change" refId="26"/>
                                <ref key="dataType" refId="27"/>
                                <b key="prevailingDataType">N</b>
                                <ref key="editability" refId="28"/>
                                <s key="originalID">112</s>
                                <b key="signChange">N</b>
                                <b key="nativeSignChange">N</b>
                                <l key="nav" refId="8396" ln="0" eid="ScenarioModifierValue"/>
                                <i key="sco">0</i>
                                <b key="applyFiltersForForcedScenarioPeriodoMap">N</b>
                                <b key="lineSplit">N</b>
                                <b key="addRCRow">N</b>
                                <b key="complementary">N</b>
                                <ref key="periodicCalculation" refId="29"/>
                                <b key="breakLevelSubtotal">N</b>
                                <b key="alreadyDrilled">N</b>
                                <m key="nodeTypes" refId="8397" keid="SYS_STR" veid="EFReportingNodeType">
                                  <key>
                                    <s>111</s>
                                  </key>
                                  <val>
                                    <ref refId="55"/>
                                  </val>
                                </m>
                                <b key="multiSelection">N</b>
                              </be>
                              <cust key="id" clsId="FilterOid">112</cust>
                              <s key="cod"/>
                              <s key="desc"/>
                              <i key="index">79</i>
                              <l key="children" refId="8398" ln="0" eid="Framework.com.tagetik.trees.INode,framework"/>
                              <ref key="parent" refId="7715"/>
                            </be>
                            <be refId="8399" clsId="FilterNode">
                              <l key="dimensionOids" refId="8400" ln="1" eid="DimensionOid">
                                <cust clsId="DimensionOid">564F435F413031-45-33303733303830303032---</cust>
                              </l>
                              <l key="AdHocParamDimensionOids" refId="8401" ln="0" eid="DimensionOid"/>
                              <be key="data" refId="8402" clsId="FilterNodeData">
                                <ref key="filterNode" refId="8399"/>
                                <s key="dim">VOC_A01</s>
                                <i key="segmentLevel">0</i>
                                <ref key="segment" refId="22"/>
                                <b key="placeHolder">N</b>
                                <ref key="weight" refId="23"/>
                                <be key="textMatchingCondition" refId="8403" clsId="TextMatchingCondition">
                                  <ref key="op" refId="25"/>
                                  <s key="val"/>
                                </be>
                                <ref key="change" refId="26"/>
                                <ref key="dataType" refId="27"/>
                                <b key="prevailingDataType">N</b>
                                <ref key="editability" refId="28"/>
                                <s key="originalID">113</s>
                                <b key="signChange">N</b>
                                <b key="nativeSignChange">N</b>
                                <l key="nav" refId="8404" ln="0" eid="ScenarioModifierValue"/>
                                <i key="sco">0</i>
                                <b key="applyFiltersForForcedScenarioPeriodoMap">N</b>
                                <b key="lineSplit">N</b>
                                <b key="addRCRow">N</b>
                                <b key="complementary">N</b>
                                <ref key="periodicCalculation" refId="53"/>
                                <b key="breakLevelSubtotal">N</b>
                                <b key="alreadyDrilled">N</b>
                                <m key="nodeTypes" refId="8405" keid="SYS_STR" veid="EFReportingNodeType">
                                  <key>
                                    <s>564F435F413031-45-33303733303830303032---</s>
                                  </key>
                                  <val>
                                    <ref refId="55"/>
                                  </val>
                                </m>
                                <b key="multiSelection">N</b>
                              </be>
                              <cust key="id" clsId="FilterOid">113</cust>
                              <s key="cod"/>
                              <s key="desc"/>
                              <i key="index">80</i>
                              <l key="children" refId="8406" ln="0" eid="Framework.com.tagetik.trees.INode,framework"/>
                              <ref key="parent" refId="7715"/>
                            </be>
                            <be refId="8407" clsId="FilterNode">
                              <l key="dimensionOids" refId="8408" ln="1" eid="DimensionOid">
                                <cust clsId="DimensionOid">564F435F413031-45-33303730323030303032---</cust>
                              </l>
                              <l key="AdHocParamDimensionOids" refId="8409" ln="0" eid="DimensionOid"/>
                              <be key="data" refId="8410" clsId="FilterNodeData">
                                <ref key="filterNode" refId="8407"/>
                                <s key="dim">VOC_A01</s>
                                <i key="segmentLevel">0</i>
                                <ref key="segment" refId="22"/>
                                <b key="placeHolder">N</b>
                                <ref key="weight" refId="23"/>
                                <be key="textMatchingCondition" refId="8411" clsId="TextMatchingCondition">
                                  <ref key="op" refId="25"/>
                                  <s key="val"/>
                                </be>
                                <ref key="change" refId="26"/>
                                <ref key="dataType" refId="27"/>
                                <b key="prevailingDataType">N</b>
                                <ref key="editability" refId="28"/>
                                <s key="originalID">114</s>
                                <b key="signChange">N</b>
                                <b key="nativeSignChange">N</b>
                                <l key="nav" refId="8412" ln="0" eid="ScenarioModifierValue"/>
                                <i key="sco">0</i>
                                <b key="applyFiltersForForcedScenarioPeriodoMap">N</b>
                                <b key="lineSplit">N</b>
                                <b key="addRCRow">N</b>
                                <b key="complementary">N</b>
                                <ref key="periodicCalculation" refId="53"/>
                                <b key="breakLevelSubtotal">N</b>
                                <b key="alreadyDrilled">N</b>
                                <m key="nodeTypes" refId="8413"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114</cust>
                              <s key="cod"/>
                              <s key="desc"/>
                              <i key="index">81</i>
                              <l key="children" refId="8414" ln="0" eid="Framework.com.tagetik.trees.INode,framework"/>
                              <ref key="parent" refId="7715"/>
                            </be>
                            <be refId="8415" clsId="FilterNode">
                              <l key="dimensionOids" refId="8416" ln="1" eid="DimensionOid">
                                <cust clsId="DimensionOid">564F435F413031-45-33303730343530303032---</cust>
                              </l>
                              <l key="AdHocParamDimensionOids" refId="8417" ln="0" eid="DimensionOid"/>
                              <be key="data" refId="8418" clsId="FilterNodeData">
                                <ref key="filterNode" refId="8415"/>
                                <s key="dim">VOC_A01</s>
                                <i key="segmentLevel">0</i>
                                <ref key="segment" refId="22"/>
                                <b key="placeHolder">N</b>
                                <ref key="weight" refId="23"/>
                                <be key="textMatchingCondition" refId="8419" clsId="TextMatchingCondition">
                                  <ref key="op" refId="25"/>
                                  <s key="val"/>
                                </be>
                                <ref key="change" refId="26"/>
                                <ref key="dataType" refId="27"/>
                                <b key="prevailingDataType">N</b>
                                <ref key="editability" refId="28"/>
                                <s key="originalID">115</s>
                                <b key="signChange">N</b>
                                <b key="nativeSignChange">N</b>
                                <l key="nav" refId="8420" ln="0" eid="ScenarioModifierValue"/>
                                <i key="sco">0</i>
                                <b key="applyFiltersForForcedScenarioPeriodoMap">N</b>
                                <b key="lineSplit">N</b>
                                <b key="addRCRow">N</b>
                                <b key="complementary">N</b>
                                <ref key="periodicCalculation" refId="53"/>
                                <b key="breakLevelSubtotal">N</b>
                                <b key="alreadyDrilled">N</b>
                                <m key="nodeTypes" refId="8421"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115</cust>
                              <s key="cod"/>
                              <s key="desc"/>
                              <i key="index">82</i>
                              <l key="children" refId="8422" ln="0" eid="Framework.com.tagetik.trees.INode,framework"/>
                              <ref key="parent" refId="7715"/>
                            </be>
                            <be refId="8423" clsId="FilterNode">
                              <l key="dimensionOids" refId="8424" ln="1" eid="DimensionOid">
                                <cust clsId="DimensionOid">564F435F413031-45-33303730343630303032---</cust>
                              </l>
                              <l key="AdHocParamDimensionOids" refId="8425" ln="0" eid="DimensionOid"/>
                              <be key="data" refId="8426" clsId="FilterNodeData">
                                <ref key="filterNode" refId="8423"/>
                                <s key="dim">VOC_A01</s>
                                <i key="segmentLevel">0</i>
                                <ref key="segment" refId="22"/>
                                <b key="placeHolder">N</b>
                                <ref key="weight" refId="23"/>
                                <be key="textMatchingCondition" refId="8427" clsId="TextMatchingCondition">
                                  <ref key="op" refId="25"/>
                                  <s key="val"/>
                                </be>
                                <ref key="change" refId="26"/>
                                <ref key="dataType" refId="27"/>
                                <b key="prevailingDataType">N</b>
                                <ref key="editability" refId="28"/>
                                <s key="originalID">116</s>
                                <b key="signChange">N</b>
                                <b key="nativeSignChange">N</b>
                                <l key="nav" refId="8428" ln="0" eid="ScenarioModifierValue"/>
                                <i key="sco">0</i>
                                <b key="applyFiltersForForcedScenarioPeriodoMap">N</b>
                                <b key="lineSplit">N</b>
                                <b key="addRCRow">N</b>
                                <b key="complementary">N</b>
                                <ref key="periodicCalculation" refId="53"/>
                                <b key="breakLevelSubtotal">N</b>
                                <b key="alreadyDrilled">N</b>
                                <m key="nodeTypes" refId="8429"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116</cust>
                              <s key="cod"/>
                              <s key="desc"/>
                              <i key="index">83</i>
                              <l key="children" refId="8430" ln="0" eid="Framework.com.tagetik.trees.INode,framework"/>
                              <ref key="parent" refId="7715"/>
                            </be>
                            <be refId="8431" clsId="FilterNode">
                              <l key="dimensionOids" refId="8432" ln="1" eid="DimensionOid">
                                <cust clsId="DimensionOid">564F435F413031-45-33303730353030303032---</cust>
                              </l>
                              <l key="AdHocParamDimensionOids" refId="8433" ln="0" eid="DimensionOid"/>
                              <be key="data" refId="8434" clsId="FilterNodeData">
                                <ref key="filterNode" refId="8431"/>
                                <s key="dim">VOC_A01</s>
                                <i key="segmentLevel">0</i>
                                <ref key="segment" refId="22"/>
                                <b key="placeHolder">N</b>
                                <ref key="weight" refId="23"/>
                                <be key="textMatchingCondition" refId="8435" clsId="TextMatchingCondition">
                                  <ref key="op" refId="25"/>
                                  <s key="val"/>
                                </be>
                                <ref key="change" refId="26"/>
                                <ref key="dataType" refId="27"/>
                                <b key="prevailingDataType">N</b>
                                <ref key="editability" refId="28"/>
                                <s key="originalID">117</s>
                                <b key="signChange">N</b>
                                <b key="nativeSignChange">N</b>
                                <l key="nav" refId="8436" ln="0" eid="ScenarioModifierValue"/>
                                <i key="sco">0</i>
                                <b key="applyFiltersForForcedScenarioPeriodoMap">N</b>
                                <b key="lineSplit">N</b>
                                <b key="addRCRow">N</b>
                                <b key="complementary">N</b>
                                <ref key="periodicCalculation" refId="53"/>
                                <b key="breakLevelSubtotal">N</b>
                                <b key="alreadyDrilled">N</b>
                                <m key="nodeTypes" refId="8437"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117</cust>
                              <s key="cod"/>
                              <s key="desc"/>
                              <i key="index">84</i>
                              <l key="children" refId="8438" ln="0" eid="Framework.com.tagetik.trees.INode,framework"/>
                              <ref key="parent" refId="7715"/>
                            </be>
                            <be refId="8439" clsId="FilterNode">
                              <l key="dimensionOids" refId="8440" ln="1" eid="DimensionOid">
                                <cust clsId="DimensionOid">564F435F413031-45-33303730353530303032---</cust>
                              </l>
                              <l key="AdHocParamDimensionOids" refId="8441" ln="0" eid="DimensionOid"/>
                              <be key="data" refId="8442" clsId="FilterNodeData">
                                <ref key="filterNode" refId="8439"/>
                                <s key="dim">VOC_A01</s>
                                <i key="segmentLevel">0</i>
                                <ref key="segment" refId="22"/>
                                <b key="placeHolder">N</b>
                                <ref key="weight" refId="23"/>
                                <be key="textMatchingCondition" refId="8443" clsId="TextMatchingCondition">
                                  <ref key="op" refId="25"/>
                                  <s key="val"/>
                                </be>
                                <ref key="change" refId="26"/>
                                <ref key="dataType" refId="27"/>
                                <b key="prevailingDataType">N</b>
                                <ref key="editability" refId="28"/>
                                <s key="originalID">118</s>
                                <b key="signChange">N</b>
                                <b key="nativeSignChange">N</b>
                                <l key="nav" refId="8444" ln="0" eid="ScenarioModifierValue"/>
                                <i key="sco">0</i>
                                <b key="applyFiltersForForcedScenarioPeriodoMap">N</b>
                                <b key="lineSplit">N</b>
                                <b key="addRCRow">N</b>
                                <b key="complementary">N</b>
                                <ref key="periodicCalculation" refId="53"/>
                                <b key="breakLevelSubtotal">N</b>
                                <b key="alreadyDrilled">N</b>
                                <m key="nodeTypes" refId="8445"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118</cust>
                              <s key="cod"/>
                              <s key="desc"/>
                              <i key="index">85</i>
                              <l key="children" refId="8446" ln="0" eid="Framework.com.tagetik.trees.INode,framework"/>
                              <ref key="parent" refId="7715"/>
                            </be>
                            <be refId="8447" clsId="FilterNode">
                              <l key="dimensionOids" refId="8448" ln="1" eid="DimensionOid">
                                <cust clsId="DimensionOid">564F435F413031-45-33303730393030303032---</cust>
                              </l>
                              <l key="AdHocParamDimensionOids" refId="8449" ln="0" eid="DimensionOid"/>
                              <be key="data" refId="8450" clsId="FilterNodeData">
                                <ref key="filterNode" refId="8447"/>
                                <s key="dim">VOC_A01</s>
                                <i key="segmentLevel">0</i>
                                <ref key="segment" refId="22"/>
                                <b key="placeHolder">N</b>
                                <ref key="weight" refId="23"/>
                                <be key="textMatchingCondition" refId="8451" clsId="TextMatchingCondition">
                                  <ref key="op" refId="25"/>
                                  <s key="val"/>
                                </be>
                                <ref key="change" refId="26"/>
                                <ref key="dataType" refId="27"/>
                                <b key="prevailingDataType">N</b>
                                <ref key="editability" refId="28"/>
                                <s key="originalID">119</s>
                                <b key="signChange">N</b>
                                <b key="nativeSignChange">N</b>
                                <l key="nav" refId="8452" ln="0" eid="ScenarioModifierValue"/>
                                <i key="sco">0</i>
                                <b key="applyFiltersForForcedScenarioPeriodoMap">N</b>
                                <b key="lineSplit">N</b>
                                <b key="addRCRow">N</b>
                                <b key="complementary">N</b>
                                <ref key="periodicCalculation" refId="53"/>
                                <b key="breakLevelSubtotal">N</b>
                                <b key="alreadyDrilled">N</b>
                                <m key="nodeTypes" refId="8453"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119</cust>
                              <s key="cod"/>
                              <s key="desc"/>
                              <i key="index">86</i>
                              <l key="children" refId="8454" ln="0" eid="Framework.com.tagetik.trees.INode,framework"/>
                              <ref key="parent" refId="7715"/>
                            </be>
                            <be refId="8455" clsId="FilterNode">
                              <l key="dimensionOids" refId="8456" ln="1" eid="DimensionOid">
                                <cust clsId="DimensionOid">564F435F413031-45-33303731313530303032---</cust>
                              </l>
                              <l key="AdHocParamDimensionOids" refId="8457" ln="0" eid="DimensionOid"/>
                              <be key="data" refId="8458" clsId="FilterNodeData">
                                <ref key="filterNode" refId="8455"/>
                                <s key="dim">VOC_A01</s>
                                <i key="segmentLevel">0</i>
                                <ref key="segment" refId="22"/>
                                <b key="placeHolder">N</b>
                                <ref key="weight" refId="23"/>
                                <be key="textMatchingCondition" refId="8459" clsId="TextMatchingCondition">
                                  <ref key="op" refId="25"/>
                                  <s key="val"/>
                                </be>
                                <ref key="change" refId="26"/>
                                <ref key="dataType" refId="27"/>
                                <b key="prevailingDataType">N</b>
                                <ref key="editability" refId="28"/>
                                <s key="originalID">120</s>
                                <b key="signChange">N</b>
                                <b key="nativeSignChange">N</b>
                                <l key="nav" refId="8460" ln="0" eid="ScenarioModifierValue"/>
                                <i key="sco">0</i>
                                <b key="applyFiltersForForcedScenarioPeriodoMap">N</b>
                                <b key="lineSplit">N</b>
                                <b key="addRCRow">N</b>
                                <b key="complementary">N</b>
                                <ref key="periodicCalculation" refId="53"/>
                                <b key="breakLevelSubtotal">N</b>
                                <b key="alreadyDrilled">N</b>
                                <m key="nodeTypes" refId="8461"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120</cust>
                              <s key="cod"/>
                              <s key="desc"/>
                              <i key="index">87</i>
                              <l key="children" refId="8462" ln="0" eid="Framework.com.tagetik.trees.INode,framework"/>
                              <ref key="parent" refId="7715"/>
                            </be>
                            <be refId="8463" clsId="FilterNode">
                              <l key="dimensionOids" refId="8464" ln="1" eid="DimensionOid">
                                <cust clsId="DimensionOid">564F435F413031-45-33303731323030303032---</cust>
                              </l>
                              <l key="AdHocParamDimensionOids" refId="8465" ln="0" eid="DimensionOid"/>
                              <be key="data" refId="8466" clsId="FilterNodeData">
                                <ref key="filterNode" refId="8463"/>
                                <s key="dim">VOC_A01</s>
                                <i key="segmentLevel">0</i>
                                <ref key="segment" refId="22"/>
                                <b key="placeHolder">N</b>
                                <ref key="weight" refId="23"/>
                                <be key="textMatchingCondition" refId="8467" clsId="TextMatchingCondition">
                                  <ref key="op" refId="25"/>
                                  <s key="val"/>
                                </be>
                                <ref key="change" refId="26"/>
                                <ref key="dataType" refId="27"/>
                                <b key="prevailingDataType">N</b>
                                <ref key="editability" refId="28"/>
                                <s key="originalID">121</s>
                                <b key="signChange">N</b>
                                <b key="nativeSignChange">N</b>
                                <l key="nav" refId="8468" ln="0" eid="ScenarioModifierValue"/>
                                <i key="sco">0</i>
                                <b key="applyFiltersForForcedScenarioPeriodoMap">N</b>
                                <b key="lineSplit">N</b>
                                <b key="addRCRow">N</b>
                                <b key="complementary">N</b>
                                <ref key="periodicCalculation" refId="53"/>
                                <b key="breakLevelSubtotal">N</b>
                                <b key="alreadyDrilled">N</b>
                                <m key="nodeTypes" refId="8469"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121</cust>
                              <s key="cod"/>
                              <s key="desc"/>
                              <i key="index">88</i>
                              <l key="children" refId="8470" ln="0" eid="Framework.com.tagetik.trees.INode,framework"/>
                              <ref key="parent" refId="7715"/>
                            </be>
                            <be refId="8471" clsId="FilterNode">
                              <l key="dimensionOids" refId="8472" ln="1" eid="DimensionOid">
                                <cust clsId="DimensionOid">564F435F413031-45-33303731383030303032---</cust>
                              </l>
                              <l key="AdHocParamDimensionOids" refId="8473" ln="0" eid="DimensionOid"/>
                              <be key="data" refId="8474" clsId="FilterNodeData">
                                <ref key="filterNode" refId="8471"/>
                                <s key="dim">VOC_A01</s>
                                <i key="segmentLevel">0</i>
                                <ref key="segment" refId="22"/>
                                <b key="placeHolder">N</b>
                                <ref key="weight" refId="23"/>
                                <be key="textMatchingCondition" refId="8475" clsId="TextMatchingCondition">
                                  <ref key="op" refId="25"/>
                                  <s key="val"/>
                                </be>
                                <ref key="change" refId="26"/>
                                <ref key="dataType" refId="27"/>
                                <b key="prevailingDataType">N</b>
                                <ref key="editability" refId="28"/>
                                <s key="originalID">122</s>
                                <b key="signChange">N</b>
                                <b key="nativeSignChange">N</b>
                                <l key="nav" refId="8476" ln="0" eid="ScenarioModifierValue"/>
                                <i key="sco">0</i>
                                <b key="applyFiltersForForcedScenarioPeriodoMap">N</b>
                                <b key="lineSplit">N</b>
                                <b key="addRCRow">N</b>
                                <b key="complementary">N</b>
                                <ref key="periodicCalculation" refId="53"/>
                                <b key="breakLevelSubtotal">N</b>
                                <b key="alreadyDrilled">N</b>
                                <m key="nodeTypes" refId="8477"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122</cust>
                              <s key="cod"/>
                              <s key="desc"/>
                              <i key="index">89</i>
                              <l key="children" refId="8478" ln="0" eid="Framework.com.tagetik.trees.INode,framework"/>
                              <ref key="parent" refId="7715"/>
                            </be>
                            <be refId="8479" clsId="FilterNode">
                              <l key="dimensionOids" refId="8480" ln="1" eid="DimensionOid">
                                <cust clsId="DimensionOid">564F435F413031-45-33303731383530303032---</cust>
                              </l>
                              <l key="AdHocParamDimensionOids" refId="8481" ln="0" eid="DimensionOid"/>
                              <be key="data" refId="8482" clsId="FilterNodeData">
                                <ref key="filterNode" refId="8479"/>
                                <s key="dim">VOC_A01</s>
                                <i key="segmentLevel">0</i>
                                <ref key="segment" refId="22"/>
                                <b key="placeHolder">N</b>
                                <ref key="weight" refId="23"/>
                                <be key="textMatchingCondition" refId="8483" clsId="TextMatchingCondition">
                                  <ref key="op" refId="25"/>
                                  <s key="val"/>
                                </be>
                                <ref key="change" refId="26"/>
                                <ref key="dataType" refId="27"/>
                                <b key="prevailingDataType">N</b>
                                <ref key="editability" refId="28"/>
                                <s key="originalID">123</s>
                                <b key="signChange">N</b>
                                <b key="nativeSignChange">N</b>
                                <l key="nav" refId="8484" ln="0" eid="ScenarioModifierValue"/>
                                <i key="sco">0</i>
                                <b key="applyFiltersForForcedScenarioPeriodoMap">N</b>
                                <b key="lineSplit">N</b>
                                <b key="addRCRow">N</b>
                                <b key="complementary">N</b>
                                <ref key="periodicCalculation" refId="53"/>
                                <b key="breakLevelSubtotal">N</b>
                                <b key="alreadyDrilled">N</b>
                                <m key="nodeTypes" refId="8485"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123</cust>
                              <s key="cod"/>
                              <s key="desc"/>
                              <i key="index">90</i>
                              <l key="children" refId="8486" ln="0" eid="Framework.com.tagetik.trees.INode,framework"/>
                              <ref key="parent" refId="7715"/>
                            </be>
                            <be refId="8487" clsId="FilterNode">
                              <l key="dimensionOids" refId="8488" ln="0" eid="DimensionOid"/>
                              <l key="AdHocParamDimensionOids" refId="8489" ln="0" eid="DimensionOid"/>
                              <be key="data" refId="8490" clsId="FilterNodeData">
                                <ref key="filterNode" refId="8487"/>
                                <s key="dim">VOC_A01</s>
                                <i key="segmentLevel">0</i>
                                <ref key="segment" refId="22"/>
                                <be key="reportingFormula" refId="8491" clsId="ReportingFormula">
                                  <b key="serverFormula">N</b>
                                  <b key="formulaRule">S</b>
                                  <s key="formula">Sum({113}:{123})</s>
                                </be>
                                <be key="dictionaryHeader" refId="8492" clsId="MultiDesc">
                                  <a key="desc" refId="8493" ln="4" eid="SYS_STR">
                                    <s>Other other operating expenses</s>
                                    <s>Other other operating expenses</s>
                                    <nl/>
                                    <nl/>
                                  </a>
                                </be>
                                <b key="placeHolder">S</b>
                                <ref key="weight" refId="23"/>
                                <be key="textMatchingCondition" refId="8494" clsId="TextMatchingCondition">
                                  <ref key="op" refId="25"/>
                                  <s key="val"/>
                                </be>
                                <ref key="change" refId="26"/>
                                <ref key="dataType" refId="27"/>
                                <b key="prevailingDataType">N</b>
                                <ref key="editability" refId="28"/>
                                <s key="originalID">124</s>
                                <b key="signChange">N</b>
                                <b key="nativeSignChange">N</b>
                                <l key="nav" refId="8495" ln="0" eid="ScenarioModifierValue"/>
                                <i key="sco">0</i>
                                <b key="applyFiltersForForcedScenarioPeriodoMap">N</b>
                                <b key="lineSplit">N</b>
                                <b key="addRCRow">N</b>
                                <b key="complementary">N</b>
                                <ref key="periodicCalculation" refId="29"/>
                                <b key="breakLevelSubtotal">N</b>
                                <b key="alreadyDrilled">N</b>
                                <m key="nodeTypes" refId="8496" keid="SYS_STR" veid="EFReportingNodeType">
                                  <key>
                                    <s>123</s>
                                  </key>
                                  <val>
                                    <ref refId="55"/>
                                  </val>
                                </m>
                                <b key="multiSelection">N</b>
                              </be>
                              <cust key="id" clsId="FilterOid">124</cust>
                              <s key="cod"/>
                              <s key="desc"/>
                              <i key="index">91</i>
                              <l key="children" refId="8497" ln="0" eid="Framework.com.tagetik.trees.INode,framework"/>
                              <ref key="parent" refId="7715"/>
                            </be>
                            <be refId="8498" clsId="FilterNode">
                              <l key="dimensionOids" refId="8499" ln="0" eid="DimensionOid"/>
                              <l key="AdHocParamDimensionOids" refId="8500" ln="0" eid="DimensionOid"/>
                              <be key="data" refId="8501" clsId="FilterNodeData">
                                <ref key="filterNode" refId="8498"/>
                                <s key="dim">VOC_A01</s>
                                <i key="segmentLevel">0</i>
                                <ref key="segment" refId="22"/>
                                <b key="placeHolder">S</b>
                                <ref key="weight" refId="23"/>
                                <be key="textMatchingCondition" refId="8502" clsId="TextMatchingCondition">
                                  <ref key="op" refId="25"/>
                                  <s key="val"/>
                                </be>
                                <ref key="change" refId="26"/>
                                <ref key="dataType" refId="27"/>
                                <b key="prevailingDataType">N</b>
                                <ref key="editability" refId="28"/>
                                <s key="originalID">126</s>
                                <b key="signChange">N</b>
                                <b key="nativeSignChange">N</b>
                                <l key="nav" refId="8503" ln="0" eid="ScenarioModifierValue"/>
                                <i key="sco">0</i>
                                <b key="applyFiltersForForcedScenarioPeriodoMap">N</b>
                                <b key="lineSplit">N</b>
                                <b key="addRCRow">N</b>
                                <b key="complementary">N</b>
                                <ref key="periodicCalculation" refId="29"/>
                                <b key="breakLevelSubtotal">N</b>
                                <b key="alreadyDrilled">N</b>
                                <m key="nodeTypes" refId="8504" keid="SYS_STR" veid="EFReportingNodeType">
                                  <key>
                                    <s>124</s>
                                  </key>
                                  <val>
                                    <ref refId="55"/>
                                  </val>
                                </m>
                                <b key="multiSelection">N</b>
                              </be>
                              <cust key="id" clsId="FilterOid">126</cust>
                              <s key="cod"/>
                              <s key="desc"/>
                              <i key="index">92</i>
                              <l key="children" refId="8505" ln="0" eid="Framework.com.tagetik.trees.INode,framework"/>
                              <ref key="parent" refId="7715"/>
                            </be>
                            <be refId="8506" clsId="FilterNode">
                              <l key="dimensionOids" refId="8507" ln="0" eid="DimensionOid"/>
                              <l key="AdHocParamDimensionOids" refId="8508" ln="0" eid="DimensionOid"/>
                              <be key="data" refId="8509" clsId="FilterNodeData">
                                <ref key="filterNode" refId="8506"/>
                                <s key="dim">VOC_A01</s>
                                <i key="segmentLevel">0</i>
                                <ref key="segment" refId="22"/>
                                <be key="dictionaryHeader" refId="8510" clsId="MultiDesc">
                                  <a key="desc" refId="8511" ln="4" eid="SYS_STR">
                                    <s>PERSEONNEL</s>
                                    <s>PERSEONNEL</s>
                                    <nl/>
                                    <nl/>
                                  </a>
                                </be>
                                <b key="placeHolder">S</b>
                                <ref key="weight" refId="23"/>
                                <be key="textMatchingCondition" refId="8512" clsId="TextMatchingCondition">
                                  <ref key="op" refId="25"/>
                                  <s key="val"/>
                                </be>
                                <ref key="change" refId="26"/>
                                <ref key="dataType" refId="27"/>
                                <b key="prevailingDataType">N</b>
                                <ref key="editability" refId="28"/>
                                <s key="originalID">125</s>
                                <b key="signChange">N</b>
                                <b key="nativeSignChange">N</b>
                                <l key="nav" refId="8513" ln="0" eid="ScenarioModifierValue"/>
                                <i key="sco">0</i>
                                <b key="applyFiltersForForcedScenarioPeriodoMap">N</b>
                                <b key="lineSplit">N</b>
                                <b key="addRCRow">N</b>
                                <b key="complementary">N</b>
                                <ref key="periodicCalculation" refId="29"/>
                                <b key="breakLevelSubtotal">N</b>
                                <b key="alreadyDrilled">N</b>
                                <m key="nodeTypes" refId="8514" keid="SYS_STR" veid="EFReportingNodeType">
                                  <key>
                                    <s>124</s>
                                  </key>
                                  <val>
                                    <ref refId="55"/>
                                  </val>
                                </m>
                                <b key="multiSelection">N</b>
                              </be>
                              <cust key="id" clsId="FilterOid">125</cust>
                              <s key="cod"/>
                              <s key="desc"/>
                              <i key="index">93</i>
                              <l key="children" refId="8515" ln="0" eid="Framework.com.tagetik.trees.INode,framework"/>
                              <ref key="parent" refId="7715"/>
                            </be>
                            <be refId="8516" clsId="FilterNode">
                              <l key="dimensionOids" refId="8517" ln="1" eid="DimensionOid">
                                <cust clsId="DimensionOid">564F435F413031-45-33303430313030303032---</cust>
                              </l>
                              <l key="AdHocParamDimensionOids" refId="8518" ln="0" eid="DimensionOid"/>
                              <be key="data" refId="8519" clsId="FilterNodeData">
                                <ref key="filterNode" refId="8516"/>
                                <s key="dim">VOC_A01</s>
                                <i key="segmentLevel">0</i>
                                <ref key="segment" refId="22"/>
                                <be key="dictionaryHeader" refId="8520" clsId="MultiDesc">
                                  <a key="desc" refId="8521" ln="4" eid="SYS_STR">
                                    <s>Misc Other personnel costs</s>
                                    <s>Misc Other personnel costs</s>
                                    <nl/>
                                    <nl/>
                                  </a>
                                </be>
                                <b key="placeHolder">N</b>
                                <ref key="weight" refId="23"/>
                                <be key="textMatchingCondition" refId="8522" clsId="TextMatchingCondition">
                                  <ref key="op" refId="25"/>
                                  <s key="val"/>
                                </be>
                                <ref key="change" refId="26"/>
                                <ref key="dataType" refId="27"/>
                                <b key="prevailingDataType">N</b>
                                <ref key="editability" refId="28"/>
                                <s key="originalID">127</s>
                                <b key="signChange">N</b>
                                <b key="nativeSignChange">N</b>
                                <l key="nav" refId="8523" ln="0" eid="ScenarioModifierValue"/>
                                <i key="sco">0</i>
                                <b key="applyFiltersForForcedScenarioPeriodoMap">N</b>
                                <b key="lineSplit">N</b>
                                <b key="addRCRow">N</b>
                                <b key="complementary">N</b>
                                <ref key="periodicCalculation" refId="53"/>
                                <b key="breakLevelSubtotal">N</b>
                                <b key="alreadyDrilled">N</b>
                                <m key="nodeTypes" refId="8524"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127</cust>
                              <s key="cod"/>
                              <s key="desc"/>
                              <i key="index">94</i>
                              <l key="children" refId="8525" ln="0" eid="Framework.com.tagetik.trees.INode,framework"/>
                              <ref key="parent" refId="7715"/>
                            </be>
                            <be refId="8526" clsId="FilterNode">
                              <l key="dimensionOids" refId="8527" ln="1" eid="DimensionOid">
                                <cust clsId="DimensionOid">564F435F413031-45-33303430323030303032---</cust>
                              </l>
                              <l key="AdHocParamDimensionOids" refId="8528" ln="0" eid="DimensionOid"/>
                              <be key="data" refId="8529" clsId="FilterNodeData">
                                <ref key="filterNode" refId="8526"/>
                                <s key="dim">VOC_A01</s>
                                <i key="segmentLevel">0</i>
                                <ref key="segment" refId="22"/>
                                <b key="placeHolder">N</b>
                                <ref key="weight" refId="23"/>
                                <be key="textMatchingCondition" refId="8530" clsId="TextMatchingCondition">
                                  <ref key="op" refId="25"/>
                                  <s key="val"/>
                                </be>
                                <ref key="change" refId="26"/>
                                <ref key="dataType" refId="27"/>
                                <b key="prevailingDataType">N</b>
                                <ref key="editability" refId="28"/>
                                <s key="originalID">128</s>
                                <b key="signChange">N</b>
                                <b key="nativeSignChange">N</b>
                                <l key="nav" refId="8531" ln="0" eid="ScenarioModifierValue"/>
                                <i key="sco">0</i>
                                <b key="applyFiltersForForcedScenarioPeriodoMap">N</b>
                                <b key="lineSplit">N</b>
                                <b key="addRCRow">N</b>
                                <b key="complementary">N</b>
                                <ref key="periodicCalculation" refId="53"/>
                                <b key="breakLevelSubtotal">N</b>
                                <b key="alreadyDrilled">N</b>
                                <m key="nodeTypes" refId="8532"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128</cust>
                              <s key="cod"/>
                              <s key="desc"/>
                              <i key="index">95</i>
                              <l key="children" refId="8533" ln="0" eid="Framework.com.tagetik.trees.INode,framework"/>
                              <ref key="parent" refId="7715"/>
                            </be>
                            <be refId="8534" clsId="FilterNode">
                              <l key="dimensionOids" refId="8535" ln="1" eid="DimensionOid">
                                <cust clsId="DimensionOid">564F435F413031-45-33303430333030303032---</cust>
                              </l>
                              <l key="AdHocParamDimensionOids" refId="8536" ln="0" eid="DimensionOid"/>
                              <be key="data" refId="8537" clsId="FilterNodeData">
                                <ref key="filterNode" refId="8534"/>
                                <s key="dim">VOC_A01</s>
                                <i key="segmentLevel">0</i>
                                <ref key="segment" refId="22"/>
                                <b key="placeHolder">N</b>
                                <ref key="weight" refId="23"/>
                                <be key="textMatchingCondition" refId="8538" clsId="TextMatchingCondition">
                                  <ref key="op" refId="25"/>
                                  <s key="val"/>
                                </be>
                                <ref key="change" refId="26"/>
                                <ref key="dataType" refId="27"/>
                                <b key="prevailingDataType">N</b>
                                <ref key="editability" refId="28"/>
                                <s key="originalID">129</s>
                                <b key="signChange">N</b>
                                <b key="nativeSignChange">N</b>
                                <l key="nav" refId="8539" ln="0" eid="ScenarioModifierValue"/>
                                <i key="sco">0</i>
                                <b key="applyFiltersForForcedScenarioPeriodoMap">N</b>
                                <b key="lineSplit">N</b>
                                <b key="addRCRow">N</b>
                                <b key="complementary">N</b>
                                <ref key="periodicCalculation" refId="53"/>
                                <b key="breakLevelSubtotal">N</b>
                                <b key="alreadyDrilled">N</b>
                                <m key="nodeTypes" refId="8540"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129</cust>
                              <s key="cod"/>
                              <s key="desc"/>
                              <i key="index">96</i>
                              <l key="children" refId="8541" ln="0" eid="Framework.com.tagetik.trees.INode,framework"/>
                              <ref key="parent" refId="7715"/>
                            </be>
                            <be refId="8542" clsId="FilterNode">
                              <l key="dimensionOids" refId="8543" ln="1" eid="DimensionOid">
                                <cust clsId="DimensionOid">564F435F413031-45-33303430343030303032---</cust>
                              </l>
                              <l key="AdHocParamDimensionOids" refId="8544" ln="0" eid="DimensionOid"/>
                              <be key="data" refId="8545" clsId="FilterNodeData">
                                <ref key="filterNode" refId="8542"/>
                                <s key="dim">VOC_A01</s>
                                <i key="segmentLevel">0</i>
                                <ref key="segment" refId="22"/>
                                <b key="placeHolder">N</b>
                                <ref key="weight" refId="23"/>
                                <be key="textMatchingCondition" refId="8546" clsId="TextMatchingCondition">
                                  <ref key="op" refId="25"/>
                                  <s key="val"/>
                                </be>
                                <ref key="change" refId="26"/>
                                <ref key="dataType" refId="27"/>
                                <b key="prevailingDataType">N</b>
                                <ref key="editability" refId="28"/>
                                <s key="originalID">130</s>
                                <b key="signChange">N</b>
                                <b key="nativeSignChange">N</b>
                                <l key="nav" refId="8547" ln="0" eid="ScenarioModifierValue"/>
                                <i key="sco">0</i>
                                <b key="applyFiltersForForcedScenarioPeriodoMap">N</b>
                                <b key="lineSplit">N</b>
                                <b key="addRCRow">N</b>
                                <b key="complementary">N</b>
                                <ref key="periodicCalculation" refId="53"/>
                                <b key="breakLevelSubtotal">N</b>
                                <b key="alreadyDrilled">N</b>
                                <m key="nodeTypes" refId="8548"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130</cust>
                              <s key="cod"/>
                              <s key="desc"/>
                              <i key="index">97</i>
                              <l key="children" refId="8549" ln="0" eid="Framework.com.tagetik.trees.INode,framework"/>
                              <ref key="parent" refId="7715"/>
                            </be>
                            <be refId="8550" clsId="FilterNode">
                              <l key="dimensionOids" refId="8551" ln="1" eid="DimensionOid">
                                <cust clsId="DimensionOid">564F435F413031-45-33303430353030303032---</cust>
                              </l>
                              <l key="AdHocParamDimensionOids" refId="8552" ln="0" eid="DimensionOid"/>
                              <be key="data" refId="8553" clsId="FilterNodeData">
                                <ref key="filterNode" refId="8550"/>
                                <s key="dim">VOC_A01</s>
                                <i key="segmentLevel">0</i>
                                <ref key="segment" refId="22"/>
                                <b key="placeHolder">N</b>
                                <ref key="weight" refId="23"/>
                                <be key="textMatchingCondition" refId="8554" clsId="TextMatchingCondition">
                                  <ref key="op" refId="25"/>
                                  <s key="val"/>
                                </be>
                                <ref key="change" refId="26"/>
                                <ref key="dataType" refId="27"/>
                                <b key="prevailingDataType">N</b>
                                <ref key="editability" refId="28"/>
                                <s key="originalID">131</s>
                                <b key="signChange">N</b>
                                <b key="nativeSignChange">N</b>
                                <l key="nav" refId="8555" ln="0" eid="ScenarioModifierValue"/>
                                <i key="sco">0</i>
                                <b key="applyFiltersForForcedScenarioPeriodoMap">N</b>
                                <b key="lineSplit">N</b>
                                <b key="addRCRow">N</b>
                                <b key="complementary">N</b>
                                <ref key="periodicCalculation" refId="53"/>
                                <b key="breakLevelSubtotal">N</b>
                                <b key="alreadyDrilled">N</b>
                                <m key="nodeTypes" refId="8556"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131</cust>
                              <s key="cod"/>
                              <s key="desc"/>
                              <i key="index">98</i>
                              <l key="children" refId="8557" ln="0" eid="Framework.com.tagetik.trees.INode,framework"/>
                              <ref key="parent" refId="7715"/>
                            </be>
                            <be refId="8558" clsId="FilterNode">
                              <l key="dimensionOids" refId="8559" ln="1" eid="DimensionOid">
                                <cust clsId="DimensionOid">564F435F413031-45-33303430363030303032---</cust>
                              </l>
                              <l key="AdHocParamDimensionOids" refId="8560" ln="0" eid="DimensionOid"/>
                              <be key="data" refId="8561" clsId="FilterNodeData">
                                <ref key="filterNode" refId="8558"/>
                                <s key="dim">VOC_A01</s>
                                <i key="segmentLevel">0</i>
                                <ref key="segment" refId="22"/>
                                <b key="placeHolder">N</b>
                                <ref key="weight" refId="23"/>
                                <be key="textMatchingCondition" refId="8562" clsId="TextMatchingCondition">
                                  <ref key="op" refId="25"/>
                                  <s key="val"/>
                                </be>
                                <ref key="change" refId="26"/>
                                <ref key="dataType" refId="27"/>
                                <b key="prevailingDataType">N</b>
                                <ref key="editability" refId="28"/>
                                <s key="originalID">132</s>
                                <b key="signChange">N</b>
                                <b key="nativeSignChange">N</b>
                                <l key="nav" refId="8563" ln="0" eid="ScenarioModifierValue"/>
                                <i key="sco">0</i>
                                <b key="applyFiltersForForcedScenarioPeriodoMap">N</b>
                                <b key="lineSplit">N</b>
                                <b key="addRCRow">N</b>
                                <b key="complementary">N</b>
                                <ref key="periodicCalculation" refId="53"/>
                                <b key="breakLevelSubtotal">N</b>
                                <b key="alreadyDrilled">N</b>
                                <m key="nodeTypes" refId="8564"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132</cust>
                              <s key="cod"/>
                              <s key="desc"/>
                              <i key="index">99</i>
                              <l key="children" refId="8565" ln="0" eid="Framework.com.tagetik.trees.INode,framework"/>
                              <ref key="parent" refId="7715"/>
                            </be>
                            <be refId="8566" clsId="FilterNode">
                              <l key="dimensionOids" refId="8567" ln="1" eid="DimensionOid">
                                <cust clsId="DimensionOid">564F435F413031-45-33303430373030303032---</cust>
                              </l>
                              <l key="AdHocParamDimensionOids" refId="8568" ln="0" eid="DimensionOid"/>
                              <be key="data" refId="8569" clsId="FilterNodeData">
                                <ref key="filterNode" refId="8566"/>
                                <s key="dim">VOC_A01</s>
                                <i key="segmentLevel">0</i>
                                <ref key="segment" refId="22"/>
                                <b key="placeHolder">N</b>
                                <ref key="weight" refId="23"/>
                                <be key="textMatchingCondition" refId="8570" clsId="TextMatchingCondition">
                                  <ref key="op" refId="25"/>
                                  <s key="val"/>
                                </be>
                                <ref key="change" refId="26"/>
                                <ref key="dataType" refId="27"/>
                                <b key="prevailingDataType">N</b>
                                <ref key="editability" refId="28"/>
                                <s key="originalID">133</s>
                                <b key="signChange">N</b>
                                <b key="nativeSignChange">N</b>
                                <l key="nav" refId="8571" ln="0" eid="ScenarioModifierValue"/>
                                <i key="sco">0</i>
                                <b key="applyFiltersForForcedScenarioPeriodoMap">N</b>
                                <b key="lineSplit">N</b>
                                <b key="addRCRow">N</b>
                                <b key="complementary">N</b>
                                <ref key="periodicCalculation" refId="53"/>
                                <b key="breakLevelSubtotal">N</b>
                                <b key="alreadyDrilled">N</b>
                                <m key="nodeTypes" refId="8572"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133</cust>
                              <s key="cod"/>
                              <s key="desc"/>
                              <i key="index">100</i>
                              <l key="children" refId="8573" ln="0" eid="Framework.com.tagetik.trees.INode,framework"/>
                              <ref key="parent" refId="7715"/>
                            </be>
                            <be refId="8574" clsId="FilterNode">
                              <l key="dimensionOids" refId="8575" ln="1" eid="DimensionOid">
                                <cust clsId="DimensionOid">564F435F413031-45-33303431303030303032---</cust>
                              </l>
                              <l key="AdHocParamDimensionOids" refId="8576" ln="0" eid="DimensionOid"/>
                              <be key="data" refId="8577" clsId="FilterNodeData">
                                <ref key="filterNode" refId="8574"/>
                                <s key="dim">VOC_A01</s>
                                <i key="segmentLevel">0</i>
                                <ref key="segment" refId="22"/>
                                <b key="placeHolder">N</b>
                                <ref key="weight" refId="23"/>
                                <be key="textMatchingCondition" refId="8578" clsId="TextMatchingCondition">
                                  <ref key="op" refId="25"/>
                                  <s key="val"/>
                                </be>
                                <ref key="change" refId="26"/>
                                <ref key="dataType" refId="27"/>
                                <b key="prevailingDataType">N</b>
                                <ref key="editability" refId="28"/>
                                <s key="originalID">134</s>
                                <b key="signChange">N</b>
                                <b key="nativeSignChange">N</b>
                                <l key="nav" refId="8579" ln="0" eid="ScenarioModifierValue"/>
                                <i key="sco">0</i>
                                <b key="applyFiltersForForcedScenarioPeriodoMap">N</b>
                                <b key="lineSplit">N</b>
                                <b key="addRCRow">N</b>
                                <b key="complementary">N</b>
                                <ref key="periodicCalculation" refId="53"/>
                                <b key="breakLevelSubtotal">N</b>
                                <b key="alreadyDrilled">N</b>
                                <m key="nodeTypes" refId="8580"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134</cust>
                              <s key="cod"/>
                              <s key="desc"/>
                              <i key="index">101</i>
                              <l key="children" refId="8581" ln="0" eid="Framework.com.tagetik.trees.INode,framework"/>
                              <ref key="parent" refId="7715"/>
                            </be>
                            <be refId="8582" clsId="FilterNode">
                              <l key="dimensionOids" refId="8583" ln="0" eid="DimensionOid"/>
                              <l key="AdHocParamDimensionOids" refId="8584" ln="0" eid="DimensionOid"/>
                              <be key="data" refId="8585" clsId="FilterNodeData">
                                <ref key="filterNode" refId="8582"/>
                                <s key="dim">VOC_A01</s>
                                <i key="segmentLevel">0</i>
                                <ref key="segment" refId="22"/>
                                <be key="reportingFormula" refId="8586" clsId="ReportingFormula">
                                  <b key="serverFormula">N</b>
                                  <b key="formulaRule">S</b>
                                  <s key="formula">Sum({128}:{134})</s>
                                </be>
                                <be key="dictionaryHeader" refId="8587" clsId="MultiDesc">
                                  <a key="desc" refId="8588" ln="4" eid="SYS_STR">
                                    <s>Total restructuring personnel</s>
                                    <s>Total restructuring personnel</s>
                                    <nl/>
                                    <nl/>
                                  </a>
                                </be>
                                <b key="placeHolder">S</b>
                                <ref key="weight" refId="23"/>
                                <be key="textMatchingCondition" refId="8589" clsId="TextMatchingCondition">
                                  <ref key="op" refId="25"/>
                                  <s key="val"/>
                                </be>
                                <ref key="change" refId="26"/>
                                <ref key="dataType" refId="27"/>
                                <b key="prevailingDataType">N</b>
                                <ref key="editability" refId="28"/>
                                <s key="originalID">135</s>
                                <b key="signChange">N</b>
                                <b key="nativeSignChange">N</b>
                                <l key="nav" refId="8590" ln="0" eid="ScenarioModifierValue"/>
                                <i key="sco">0</i>
                                <b key="applyFiltersForForcedScenarioPeriodoMap">N</b>
                                <b key="lineSplit">N</b>
                                <b key="addRCRow">N</b>
                                <b key="complementary">N</b>
                                <ref key="periodicCalculation" refId="29"/>
                                <b key="breakLevelSubtotal">N</b>
                                <b key="alreadyDrilled">N</b>
                                <m key="nodeTypes" refId="8591" keid="SYS_STR" veid="EFReportingNodeType">
                                  <key>
                                    <s>134</s>
                                  </key>
                                  <val>
                                    <ref refId="55"/>
                                  </val>
                                </m>
                                <b key="multiSelection">N</b>
                              </be>
                              <cust key="id" clsId="FilterOid">135</cust>
                              <s key="cod"/>
                              <s key="desc"/>
                              <i key="index">102</i>
                              <l key="children" refId="8592" ln="0" eid="Framework.com.tagetik.trees.INode,framework"/>
                              <ref key="parent" refId="7715"/>
                            </be>
                            <be refId="8593" clsId="FilterNode">
                              <l key="dimensionOids" refId="8594" ln="0" eid="DimensionOid"/>
                              <l key="AdHocParamDimensionOids" refId="8595" ln="0" eid="DimensionOid"/>
                              <be key="data" refId="8596" clsId="FilterNodeData">
                                <ref key="filterNode" refId="8593"/>
                                <s key="dim">VOC_A01</s>
                                <i key="segmentLevel">0</i>
                                <ref key="segment" refId="22"/>
                                <b key="placeHolder">S</b>
                                <ref key="weight" refId="23"/>
                                <be key="textMatchingCondition" refId="8597" clsId="TextMatchingCondition">
                                  <ref key="op" refId="25"/>
                                  <s key="val"/>
                                </be>
                                <ref key="change" refId="26"/>
                                <ref key="dataType" refId="27"/>
                                <b key="prevailingDataType">N</b>
                                <ref key="editability" refId="28"/>
                                <s key="originalID">137</s>
                                <b key="signChange">N</b>
                                <b key="nativeSignChange">N</b>
                                <l key="nav" refId="8598" ln="0" eid="ScenarioModifierValue"/>
                                <i key="sco">0</i>
                                <b key="applyFiltersForForcedScenarioPeriodoMap">N</b>
                                <b key="lineSplit">N</b>
                                <b key="addRCRow">N</b>
                                <b key="complementary">N</b>
                                <ref key="periodicCalculation" refId="29"/>
                                <b key="breakLevelSubtotal">N</b>
                                <b key="alreadyDrilled">N</b>
                                <m key="nodeTypes" refId="8599" keid="SYS_STR" veid="EFReportingNodeType">
                                  <key>
                                    <s>135</s>
                                  </key>
                                  <val>
                                    <ref refId="55"/>
                                  </val>
                                </m>
                                <b key="multiSelection">N</b>
                              </be>
                              <cust key="id" clsId="FilterOid">137</cust>
                              <s key="cod"/>
                              <s key="desc"/>
                              <i key="index">103</i>
                              <l key="children" refId="8600" ln="0" eid="Framework.com.tagetik.trees.INode,framework"/>
                              <ref key="parent" refId="7715"/>
                            </be>
                            <be refId="8601" clsId="FilterNode">
                              <l key="dimensionOids" refId="8602" ln="0" eid="DimensionOid"/>
                              <l key="AdHocParamDimensionOids" refId="8603" ln="0" eid="DimensionOid"/>
                              <be key="data" refId="8604" clsId="FilterNodeData">
                                <ref key="filterNode" refId="8601"/>
                                <s key="dim">VOC_A01</s>
                                <i key="segmentLevel">0</i>
                                <ref key="segment" refId="22"/>
                                <be key="dictionaryHeader" refId="8605" clsId="MultiDesc">
                                  <a key="desc" refId="8606" ln="4" eid="SYS_STR">
                                    <s>DEPRECIATION AND AMORTISATION</s>
                                    <s>DEPRECIATION AND AMORTISATION</s>
                                    <nl/>
                                    <nl/>
                                  </a>
                                </be>
                                <b key="placeHolder">S</b>
                                <ref key="weight" refId="23"/>
                                <be key="textMatchingCondition" refId="8607" clsId="TextMatchingCondition">
                                  <ref key="op" refId="25"/>
                                  <s key="val"/>
                                </be>
                                <ref key="change" refId="26"/>
                                <ref key="dataType" refId="27"/>
                                <b key="prevailingDataType">N</b>
                                <ref key="editability" refId="28"/>
                                <s key="originalID">136</s>
                                <b key="signChange">N</b>
                                <b key="nativeSignChange">N</b>
                                <l key="nav" refId="8608" ln="0" eid="ScenarioModifierValue"/>
                                <i key="sco">0</i>
                                <b key="applyFiltersForForcedScenarioPeriodoMap">N</b>
                                <b key="lineSplit">N</b>
                                <b key="addRCRow">N</b>
                                <b key="complementary">N</b>
                                <ref key="periodicCalculation" refId="29"/>
                                <b key="breakLevelSubtotal">N</b>
                                <b key="alreadyDrilled">N</b>
                                <m key="nodeTypes" refId="8609" keid="SYS_STR" veid="EFReportingNodeType">
                                  <key>
                                    <s>135</s>
                                  </key>
                                  <val>
                                    <ref refId="55"/>
                                  </val>
                                </m>
                                <b key="multiSelection">N</b>
                              </be>
                              <cust key="id" clsId="FilterOid">136</cust>
                              <s key="cod"/>
                              <s key="desc"/>
                              <i key="index">104</i>
                              <l key="children" refId="8610" ln="0" eid="Framework.com.tagetik.trees.INode,framework"/>
                              <ref key="parent" refId="7715"/>
                            </be>
                            <be refId="8611" clsId="FilterNode">
                              <l key="dimensionOids" refId="8612" ln="1" eid="DimensionOid">
                                <cust clsId="DimensionOid">564F435F413031-45-33303531333130303032---</cust>
                              </l>
                              <l key="AdHocParamDimensionOids" refId="8613" ln="0" eid="DimensionOid"/>
                              <be key="data" refId="8614" clsId="FilterNodeData">
                                <ref key="filterNode" refId="8611"/>
                                <s key="dim">VOC_A01</s>
                                <i key="segmentLevel">0</i>
                                <ref key="segment" refId="22"/>
                                <b key="placeHolder">N</b>
                                <ref key="weight" refId="23"/>
                                <be key="textMatchingCondition" refId="8615" clsId="TextMatchingCondition">
                                  <ref key="op" refId="25"/>
                                  <s key="val"/>
                                </be>
                                <ref key="change" refId="26"/>
                                <ref key="dataType" refId="27"/>
                                <b key="prevailingDataType">N</b>
                                <ref key="editability" refId="28"/>
                                <s key="originalID">138</s>
                                <b key="signChange">N</b>
                                <b key="nativeSignChange">N</b>
                                <l key="nav" refId="8616" ln="0" eid="ScenarioModifierValue"/>
                                <i key="sco">0</i>
                                <b key="applyFiltersForForcedScenarioPeriodoMap">N</b>
                                <b key="lineSplit">N</b>
                                <b key="addRCRow">N</b>
                                <b key="complementary">N</b>
                                <ref key="periodicCalculation" refId="53"/>
                                <b key="breakLevelSubtotal">N</b>
                                <b key="alreadyDrilled">N</b>
                                <m key="nodeTypes" refId="8617" keid="SYS_STR" veid="EFReportingNodeType">
                                  <key>
                                    <s>564F435F413031-45-33303531333130303032---</s>
                                  </key>
                                  <val>
                                    <ref refId="55"/>
                                  </val>
                                </m>
                                <b key="multiSelection">N</b>
                              </be>
                              <cust key="id" clsId="FilterOid">138</cust>
                              <s key="cod"/>
                              <s key="desc"/>
                              <i key="index">105</i>
                              <l key="children" refId="8618" ln="0" eid="Framework.com.tagetik.trees.INode,framework"/>
                              <ref key="parent" refId="7715"/>
                            </be>
                            <be refId="8619" clsId="FilterNode">
                              <l key="dimensionOids" refId="8620" ln="0" eid="DimensionOid"/>
                              <l key="AdHocParamDimensionOids" refId="8621" ln="0" eid="DimensionOid"/>
                              <be key="data" refId="8622" clsId="FilterNodeData">
                                <ref key="filterNode" refId="8619"/>
                                <s key="dim">VOC_A01</s>
                                <i key="segmentLevel">0</i>
                                <ref key="segment" refId="22"/>
                                <be key="reportingFormula" refId="8623" clsId="ReportingFormula">
                                  <b key="serverFormula">N</b>
                                  <b key="formulaRule">S</b>
                                  <s key="formula">{138}</s>
                                </be>
                                <be key="dictionaryHeader" refId="8624" clsId="MultiDesc">
                                  <a key="desc" refId="8625" ln="4" eid="SYS_STR">
                                    <s>Restructuring: depreciation and amortisation</s>
                                    <s>Restructuring: depreciation and amortisation</s>
                                    <nl/>
                                    <nl/>
                                  </a>
                                </be>
                                <b key="placeHolder">S</b>
                                <ref key="weight" refId="23"/>
                                <be key="textMatchingCondition" refId="8626" clsId="TextMatchingCondition">
                                  <ref key="op" refId="25"/>
                                  <s key="val"/>
                                </be>
                                <ref key="change" refId="26"/>
                                <ref key="dataType" refId="27"/>
                                <b key="prevailingDataType">N</b>
                                <ref key="editability" refId="28"/>
                                <s key="originalID">144</s>
                                <b key="signChange">N</b>
                                <b key="nativeSignChange">N</b>
                                <l key="nav" refId="8627" ln="0" eid="ScenarioModifierValue"/>
                                <i key="sco">0</i>
                                <b key="applyFiltersForForcedScenarioPeriodoMap">N</b>
                                <b key="lineSplit">N</b>
                                <b key="addRCRow">N</b>
                                <b key="complementary">N</b>
                                <ref key="periodicCalculation" refId="29"/>
                                <b key="breakLevelSubtotal">N</b>
                                <b key="alreadyDrilled">N</b>
                                <m key="nodeTypes" refId="8628" keid="SYS_STR" veid="EFReportingNodeType">
                                  <key>
                                    <s>138</s>
                                  </key>
                                  <val>
                                    <ref refId="55"/>
                                  </val>
                                </m>
                                <b key="multiSelection">N</b>
                              </be>
                              <cust key="id" clsId="FilterOid">144</cust>
                              <s key="cod"/>
                              <s key="desc"/>
                              <i key="index">106</i>
                              <l key="children" refId="8629" ln="0" eid="Framework.com.tagetik.trees.INode,framework"/>
                              <ref key="parent" refId="7715"/>
                            </be>
                            <be refId="8630" clsId="FilterNode">
                              <l key="dimensionOids" refId="8631" ln="1" eid="DimensionOid">
                                <cust clsId="DimensionOid">564F435F413031-45-33303531333230303032---</cust>
                              </l>
                              <l key="AdHocParamDimensionOids" refId="8632" ln="0" eid="DimensionOid"/>
                              <be key="data" refId="8633" clsId="FilterNodeData">
                                <ref key="filterNode" refId="8630"/>
                                <s key="dim">VOC_A01</s>
                                <i key="segmentLevel">0</i>
                                <ref key="segment" refId="22"/>
                                <b key="placeHolder">N</b>
                                <ref key="weight" refId="23"/>
                                <be key="textMatchingCondition" refId="8634" clsId="TextMatchingCondition">
                                  <ref key="op" refId="25"/>
                                  <s key="val"/>
                                </be>
                                <ref key="change" refId="26"/>
                                <ref key="dataType" refId="27"/>
                                <b key="prevailingDataType">N</b>
                                <ref key="editability" refId="28"/>
                                <s key="originalID">139</s>
                                <b key="signChange">N</b>
                                <b key="nativeSignChange">N</b>
                                <l key="nav" refId="8635" ln="0" eid="ScenarioModifierValue"/>
                                <i key="sco">0</i>
                                <b key="applyFiltersForForcedScenarioPeriodoMap">N</b>
                                <b key="lineSplit">N</b>
                                <b key="addRCRow">N</b>
                                <b key="complementary">N</b>
                                <ref key="periodicCalculation" refId="53"/>
                                <b key="breakLevelSubtotal">N</b>
                                <b key="alreadyDrilled">N</b>
                                <m key="nodeTypes" refId="8636" keid="SYS_STR" veid="EFReportingNodeType">
                                  <key>
                                    <s>564F435F413031-45-33303531333230303032---</s>
                                  </key>
                                  <val>
                                    <ref refId="55"/>
                                  </val>
                                </m>
                                <b key="multiSelection">N</b>
                              </be>
                              <cust key="id" clsId="FilterOid">139</cust>
                              <s key="cod"/>
                              <s key="desc"/>
                              <i key="index">107</i>
                              <l key="children" refId="8637" ln="0" eid="Framework.com.tagetik.trees.INode,framework"/>
                              <ref key="parent" refId="7715"/>
                            </be>
                            <be refId="8638" clsId="FilterNode">
                              <l key="dimensionOids" refId="8639" ln="1" eid="DimensionOid">
                                <cust clsId="DimensionOid">564F435F413031-45-33303531343230303032---</cust>
                              </l>
                              <l key="AdHocParamDimensionOids" refId="8640" ln="0" eid="DimensionOid"/>
                              <be key="data" refId="8641" clsId="FilterNodeData">
                                <ref key="filterNode" refId="8638"/>
                                <s key="dim">VOC_A01</s>
                                <i key="segmentLevel">0</i>
                                <ref key="segment" refId="22"/>
                                <b key="placeHolder">N</b>
                                <ref key="weight" refId="23"/>
                                <be key="textMatchingCondition" refId="8642" clsId="TextMatchingCondition">
                                  <ref key="op" refId="25"/>
                                  <s key="val"/>
                                </be>
                                <ref key="change" refId="26"/>
                                <ref key="dataType" refId="27"/>
                                <b key="prevailingDataType">N</b>
                                <ref key="editability" refId="28"/>
                                <s key="originalID">140</s>
                                <b key="signChange">N</b>
                                <b key="nativeSignChange">N</b>
                                <l key="nav" refId="8643" ln="0" eid="ScenarioModifierValue"/>
                                <i key="sco">0</i>
                                <b key="applyFiltersForForcedScenarioPeriodoMap">N</b>
                                <b key="lineSplit">N</b>
                                <b key="addRCRow">N</b>
                                <b key="complementary">N</b>
                                <ref key="periodicCalculation" refId="53"/>
                                <b key="breakLevelSubtotal">N</b>
                                <b key="alreadyDrilled">N</b>
                                <m key="nodeTypes" refId="8644"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140</cust>
                              <s key="cod"/>
                              <s key="desc"/>
                              <i key="index">108</i>
                              <l key="children" refId="8645" ln="0" eid="Framework.com.tagetik.trees.INode,framework"/>
                              <ref key="parent" refId="7715"/>
                            </be>
                            <be refId="8646" clsId="FilterNode">
                              <l key="dimensionOids" refId="8647" ln="1" eid="DimensionOid">
                                <cust clsId="DimensionOid">564F435F413031-45-33303531343430303032---</cust>
                              </l>
                              <l key="AdHocParamDimensionOids" refId="8648" ln="0" eid="DimensionOid"/>
                              <be key="data" refId="8649" clsId="FilterNodeData">
                                <ref key="filterNode" refId="8646"/>
                                <s key="dim">VOC_A01</s>
                                <i key="segmentLevel">0</i>
                                <ref key="segment" refId="22"/>
                                <b key="placeHolder">N</b>
                                <ref key="weight" refId="23"/>
                                <be key="textMatchingCondition" refId="8650" clsId="TextMatchingCondition">
                                  <ref key="op" refId="25"/>
                                  <s key="val"/>
                                </be>
                                <ref key="change" refId="26"/>
                                <ref key="dataType" refId="27"/>
                                <b key="prevailingDataType">N</b>
                                <ref key="editability" refId="28"/>
                                <s key="originalID">141</s>
                                <b key="signChange">N</b>
                                <b key="nativeSignChange">N</b>
                                <l key="nav" refId="8651" ln="0" eid="ScenarioModifierValue"/>
                                <i key="sco">0</i>
                                <b key="applyFiltersForForcedScenarioPeriodoMap">N</b>
                                <b key="lineSplit">N</b>
                                <b key="addRCRow">N</b>
                                <b key="complementary">N</b>
                                <ref key="periodicCalculation" refId="53"/>
                                <b key="breakLevelSubtotal">N</b>
                                <b key="alreadyDrilled">N</b>
                                <m key="nodeTypes" refId="8652"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141</cust>
                              <s key="cod"/>
                              <s key="desc"/>
                              <i key="index">109</i>
                              <l key="children" refId="8653" ln="0" eid="Framework.com.tagetik.trees.INode,framework"/>
                              <ref key="parent" refId="7715"/>
                            </be>
                            <be refId="8654" clsId="FilterNode">
                              <l key="dimensionOids" refId="8655" ln="1" eid="DimensionOid">
                                <cust clsId="DimensionOid">564F435F413031-45-33303531343730303032---</cust>
                              </l>
                              <l key="AdHocParamDimensionOids" refId="8656" ln="0" eid="DimensionOid"/>
                              <be key="data" refId="8657" clsId="FilterNodeData">
                                <ref key="filterNode" refId="8654"/>
                                <s key="dim">VOC_A01</s>
                                <i key="segmentLevel">0</i>
                                <ref key="segment" refId="22"/>
                                <b key="placeHolder">N</b>
                                <ref key="weight" refId="23"/>
                                <be key="textMatchingCondition" refId="8658" clsId="TextMatchingCondition">
                                  <ref key="op" refId="25"/>
                                  <s key="val"/>
                                </be>
                                <ref key="change" refId="26"/>
                                <ref key="dataType" refId="27"/>
                                <b key="prevailingDataType">N</b>
                                <ref key="editability" refId="28"/>
                                <s key="originalID">142</s>
                                <b key="signChange">N</b>
                                <b key="nativeSignChange">N</b>
                                <l key="nav" refId="8659" ln="0" eid="ScenarioModifierValue"/>
                                <i key="sco">0</i>
                                <b key="applyFiltersForForcedScenarioPeriodoMap">N</b>
                                <b key="lineSplit">N</b>
                                <b key="addRCRow">N</b>
                                <b key="complementary">N</b>
                                <ref key="periodicCalculation" refId="53"/>
                                <b key="breakLevelSubtotal">N</b>
                                <b key="alreadyDrilled">N</b>
                                <m key="nodeTypes" refId="8660"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142</cust>
                              <s key="cod"/>
                              <s key="desc"/>
                              <i key="index">110</i>
                              <l key="children" refId="8661" ln="0" eid="Framework.com.tagetik.trees.INode,framework"/>
                              <ref key="parent" refId="7715"/>
                            </be>
                            <be refId="8662" clsId="FilterNode">
                              <l key="dimensionOids" refId="8663" ln="1" eid="DimensionOid">
                                <cust clsId="DimensionOid">564F435F413031-45-33303531313030303032---</cust>
                              </l>
                              <l key="AdHocParamDimensionOids" refId="8664" ln="0" eid="DimensionOid"/>
                              <be key="data" refId="8665" clsId="FilterNodeData">
                                <ref key="filterNode" refId="8662"/>
                                <s key="dim">VOC_A01</s>
                                <i key="segmentLevel">0</i>
                                <ref key="segment" refId="22"/>
                                <b key="placeHolder">N</b>
                                <ref key="weight" refId="23"/>
                                <be key="textMatchingCondition" refId="8666" clsId="TextMatchingCondition">
                                  <ref key="op" refId="25"/>
                                  <s key="val"/>
                                </be>
                                <ref key="change" refId="26"/>
                                <ref key="dataType" refId="27"/>
                                <b key="prevailingDataType">N</b>
                                <ref key="editability" refId="28"/>
                                <s key="originalID">143</s>
                                <b key="signChange">N</b>
                                <b key="nativeSignChange">N</b>
                                <l key="nav" refId="8667" ln="0" eid="ScenarioModifierValue"/>
                                <i key="sco">0</i>
                                <b key="applyFiltersForForcedScenarioPeriodoMap">N</b>
                                <b key="lineSplit">N</b>
                                <b key="addRCRow">N</b>
                                <b key="complementary">N</b>
                                <ref key="periodicCalculation" refId="53"/>
                                <b key="breakLevelSubtotal">N</b>
                                <b key="alreadyDrilled">N</b>
                                <m key="nodeTypes" refId="8668"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143</cust>
                              <s key="cod"/>
                              <s key="desc"/>
                              <i key="index">111</i>
                              <l key="children" refId="8669" ln="0" eid="Framework.com.tagetik.trees.INode,framework"/>
                              <ref key="parent" refId="7715"/>
                            </be>
                            <be refId="8670" clsId="FilterNode">
                              <l key="dimensionOids" refId="8671" ln="0" eid="DimensionOid"/>
                              <l key="AdHocParamDimensionOids" refId="8672" ln="0" eid="DimensionOid"/>
                              <be key="data" refId="8673" clsId="FilterNodeData">
                                <ref key="filterNode" refId="8670"/>
                                <s key="dim">VOC_A01</s>
                                <i key="segmentLevel">0</i>
                                <ref key="segment" refId="22"/>
                                <be key="reportingFormula" refId="8674" clsId="ReportingFormula">
                                  <b key="serverFormula">N</b>
                                  <b key="formulaRule">S</b>
                                  <s key="formula">Sum({139}:{143})</s>
                                </be>
                                <be key="dictionaryHeader" refId="8675" clsId="MultiDesc">
                                  <a key="desc" refId="8676" ln="4" eid="SYS_STR">
                                    <s>Impairment charges/reversals for depreciation and amortisation</s>
                                    <s>Impairment charges/reversals for depreciation and amortisation</s>
                                    <nl/>
                                    <nl/>
                                  </a>
                                </be>
                                <b key="placeHolder">S</b>
                                <ref key="weight" refId="23"/>
                                <be key="textMatchingCondition" refId="8677" clsId="TextMatchingCondition">
                                  <ref key="op" refId="25"/>
                                  <s key="val"/>
                                </be>
                                <ref key="change" refId="26"/>
                                <ref key="dataType" refId="27"/>
                                <b key="prevailingDataType">N</b>
                                <ref key="editability" refId="28"/>
                                <s key="originalID">145</s>
                                <b key="signChange">N</b>
                                <b key="nativeSignChange">N</b>
                                <l key="nav" refId="8678" ln="0" eid="ScenarioModifierValue"/>
                                <i key="sco">0</i>
                                <b key="applyFiltersForForcedScenarioPeriodoMap">N</b>
                                <b key="lineSplit">N</b>
                                <b key="addRCRow">N</b>
                                <b key="complementary">N</b>
                                <ref key="periodicCalculation" refId="29"/>
                                <b key="breakLevelSubtotal">N</b>
                                <b key="alreadyDrilled">N</b>
                                <m key="nodeTypes" refId="8679" keid="SYS_STR" veid="EFReportingNodeType">
                                  <key>
                                    <s>143</s>
                                  </key>
                                  <val>
                                    <ref refId="55"/>
                                  </val>
                                </m>
                                <b key="multiSelection">N</b>
                              </be>
                              <cust key="id" clsId="FilterOid">145</cust>
                              <s key="cod"/>
                              <s key="desc"/>
                              <i key="index">112</i>
                              <l key="children" refId="8680" ln="0" eid="Framework.com.tagetik.trees.INode,framework"/>
                              <ref key="parent" refId="7715"/>
                            </be>
                            <be refId="8681" clsId="FilterNode">
                              <l key="dimensionOids" refId="8682" ln="0" eid="DimensionOid"/>
                              <l key="AdHocParamDimensionOids" refId="8683" ln="0" eid="DimensionOid"/>
                              <be key="data" refId="8684" clsId="FilterNodeData">
                                <ref key="filterNode" refId="8681"/>
                                <s key="dim">VOC_A01</s>
                                <i key="segmentLevel">0</i>
                                <ref key="segment" refId="22"/>
                                <b key="placeHolder">S</b>
                                <ref key="weight" refId="23"/>
                                <be key="textMatchingCondition" refId="8685" clsId="TextMatchingCondition">
                                  <ref key="op" refId="25"/>
                                  <s key="val"/>
                                </be>
                                <ref key="change" refId="26"/>
                                <ref key="dataType" refId="27"/>
                                <b key="prevailingDataType">N</b>
                                <ref key="editability" refId="28"/>
                                <s key="originalID">147</s>
                                <b key="signChange">N</b>
                                <b key="nativeSignChange">N</b>
                                <l key="nav" refId="8686" ln="0" eid="ScenarioModifierValue"/>
                                <i key="sco">0</i>
                                <b key="applyFiltersForForcedScenarioPeriodoMap">N</b>
                                <b key="lineSplit">N</b>
                                <b key="addRCRow">N</b>
                                <b key="complementary">N</b>
                                <ref key="periodicCalculation" refId="29"/>
                                <b key="breakLevelSubtotal">N</b>
                                <b key="alreadyDrilled">N</b>
                                <m key="nodeTypes" refId="8687" keid="SYS_STR" veid="EFReportingNodeType">
                                  <key>
                                    <s>145</s>
                                  </key>
                                  <val>
                                    <ref refId="55"/>
                                  </val>
                                </m>
                                <b key="multiSelection">N</b>
                              </be>
                              <cust key="id" clsId="FilterOid">147</cust>
                              <s key="cod"/>
                              <s key="desc"/>
                              <i key="index">113</i>
                              <l key="children" refId="8688" ln="0" eid="Framework.com.tagetik.trees.INode,framework"/>
                              <ref key="parent" refId="7715"/>
                            </be>
                            <be refId="8689" clsId="FilterNode">
                              <l key="dimensionOids" refId="8690" ln="0" eid="DimensionOid"/>
                              <l key="AdHocParamDimensionOids" refId="8691" ln="0" eid="DimensionOid"/>
                              <be key="data" refId="8692" clsId="FilterNodeData">
                                <ref key="filterNode" refId="8689"/>
                                <s key="dim">VOC_A01</s>
                                <i key="segmentLevel">0</i>
                                <ref key="segment" refId="22"/>
                                <be key="dictionaryHeader" refId="8693" clsId="MultiDesc">
                                  <a key="desc" refId="8694" ln="4" eid="SYS_STR">
                                    <s>INCOME FROM COMPANIES ACCOUNTED AT EQUITY</s>
                                    <s>INCOME FROM COMPANIES ACCOUNTED AT EQUITY</s>
                                    <nl/>
                                    <nl/>
                                  </a>
                                </be>
                                <b key="placeHolder">S</b>
                                <ref key="weight" refId="23"/>
                                <be key="textMatchingCondition" refId="8695" clsId="TextMatchingCondition">
                                  <ref key="op" refId="25"/>
                                  <s key="val"/>
                                </be>
                                <ref key="change" refId="26"/>
                                <ref key="dataType" refId="27"/>
                                <b key="prevailingDataType">N</b>
                                <ref key="editability" refId="28"/>
                                <s key="originalID">146</s>
                                <b key="signChange">N</b>
                                <b key="nativeSignChange">N</b>
                                <l key="nav" refId="8696" ln="0" eid="ScenarioModifierValue"/>
                                <i key="sco">0</i>
                                <b key="applyFiltersForForcedScenarioPeriodoMap">N</b>
                                <b key="lineSplit">N</b>
                                <b key="addRCRow">N</b>
                                <b key="complementary">N</b>
                                <ref key="periodicCalculation" refId="29"/>
                                <b key="breakLevelSubtotal">N</b>
                                <b key="alreadyDrilled">N</b>
                                <m key="nodeTypes" refId="8697" keid="SYS_STR" veid="EFReportingNodeType">
                                  <key>
                                    <s>145</s>
                                  </key>
                                  <val>
                                    <ref refId="55"/>
                                  </val>
                                </m>
                                <b key="multiSelection">N</b>
                              </be>
                              <cust key="id" clsId="FilterOid">146</cust>
                              <s key="cod"/>
                              <s key="desc"/>
                              <i key="index">114</i>
                              <l key="children" refId="8698" ln="0" eid="Framework.com.tagetik.trees.INode,framework"/>
                              <ref key="parent" refId="7715"/>
                            </be>
                            <be refId="8699" clsId="FilterNode">
                              <l key="dimensionOids" refId="8700" ln="1" eid="DimensionOid">
                                <cust clsId="DimensionOid">564F435F413031-4E-33303831303030303030---</cust>
                              </l>
                              <l key="AdHocParamDimensionOids" refId="8701" ln="0" eid="DimensionOid"/>
                              <be key="data" refId="8702" clsId="FilterNodeData">
                                <ref key="filterNode" refId="8699"/>
                                <s key="dim">VOC_A01</s>
                                <i key="segmentLevel">0</i>
                                <ref key="segment" refId="22"/>
                                <b key="placeHolder">N</b>
                                <ref key="weight" refId="23"/>
                                <be key="textMatchingCondition" refId="8703" clsId="TextMatchingCondition">
                                  <ref key="op" refId="25"/>
                                  <s key="val"/>
                                </be>
                                <ref key="change" refId="26"/>
                                <ref key="dataType" refId="27"/>
                                <b key="prevailingDataType">N</b>
                                <ref key="editability" refId="28"/>
                                <s key="originalID">159</s>
                                <b key="signChange">N</b>
                                <b key="nativeSignChange">N</b>
                                <l key="nav" refId="8704" ln="0" eid="ScenarioModifierValue"/>
                                <i key="sco">0</i>
                                <b key="applyFiltersForForcedScenarioPeriodoMap">N</b>
                                <b key="lineSplit">N</b>
                                <b key="addRCRow">N</b>
                                <b key="complementary">N</b>
                                <ref key="periodicCalculation" refId="53"/>
                                <b key="breakLevelSubtotal">N</b>
                                <b key="alreadyDrilled">N</b>
                                <m key="nodeTypes" refId="8705" keid="SYS_STR" veid="EFReportingNodeType">
                                  <key>
                                    <s>564F435F413031-4E-33303833303030303030---</s>
                                  </key>
                                  <val>
                                    <ref refId="55"/>
                                  </val>
                                  <key>
                                    <s>564F435F413031-4E-33303831303030303030---</s>
                                  </key>
                                  <val>
                                    <ref refId="55"/>
                                  </val>
                                </m>
                                <b key="multiSelection">N</b>
                              </be>
                              <cust key="id" clsId="FilterOid">159</cust>
                              <s key="cod"/>
                              <s key="desc"/>
                              <i key="index">115</i>
                              <l key="children" refId="8706" ln="0" eid="Framework.com.tagetik.trees.INode,framework"/>
                              <ref key="parent" refId="7715"/>
                            </be>
                            <be refId="8707" clsId="FilterNode">
                              <l key="dimensionOids" refId="8708" ln="1" eid="DimensionOid">
                                <cust clsId="DimensionOid">564F435F413031-4E-33303833303030303030---</cust>
                              </l>
                              <l key="AdHocParamDimensionOids" refId="8709" ln="0" eid="DimensionOid"/>
                              <be key="data" refId="8710" clsId="FilterNodeData">
                                <ref key="filterNode" refId="8707"/>
                                <s key="dim">VOC_A01</s>
                                <i key="segmentLevel">0</i>
                                <ref key="segment" refId="22"/>
                                <b key="placeHolder">N</b>
                                <ref key="weight" refId="23"/>
                                <be key="textMatchingCondition" refId="8711" clsId="TextMatchingCondition">
                                  <ref key="op" refId="25"/>
                                  <s key="val"/>
                                </be>
                                <ref key="change" refId="26"/>
                                <ref key="dataType" refId="27"/>
                                <b key="prevailingDataType">N</b>
                                <ref key="editability" refId="28"/>
                                <s key="originalID">160</s>
                                <b key="signChange">N</b>
                                <b key="nativeSignChange">N</b>
                                <l key="nav" refId="8712" ln="0" eid="ScenarioModifierValue"/>
                                <i key="sco">0</i>
                                <b key="applyFiltersForForcedScenarioPeriodoMap">N</b>
                                <b key="lineSplit">N</b>
                                <b key="addRCRow">N</b>
                                <b key="complementary">N</b>
                                <ref key="periodicCalculation" refId="53"/>
                                <b key="breakLevelSubtotal">N</b>
                                <b key="alreadyDrilled">N</b>
                                <m key="nodeTypes" refId="8713" keid="SYS_STR" veid="EFReportingNodeType">
                                  <key>
                                    <s>564F435F413031-4E-33303833303030303030---</s>
                                  </key>
                                  <val>
                                    <ref refId="55"/>
                                  </val>
                                  <key>
                                    <s>564F435F413031-4E-33303831303030303030---</s>
                                  </key>
                                  <val>
                                    <ref refId="55"/>
                                  </val>
                                </m>
                                <b key="multiSelection">N</b>
                              </be>
                              <cust key="id" clsId="FilterOid">160</cust>
                              <s key="cod"/>
                              <s key="desc"/>
                              <i key="index">116</i>
                              <l key="children" refId="8714" ln="0" eid="Framework.com.tagetik.trees.INode,framework"/>
                              <ref key="parent" refId="7715"/>
                            </be>
                            <be refId="8715" clsId="FilterNode">
                              <l key="dimensionOids" refId="8716" ln="0" eid="DimensionOid"/>
                              <l key="AdHocParamDimensionOids" refId="8717" ln="0" eid="DimensionOid"/>
                              <be key="data" refId="8718" clsId="FilterNodeData">
                                <ref key="filterNode" refId="8715"/>
                                <s key="dim">VOC_A01</s>
                                <i key="segmentLevel">0</i>
                                <ref key="segment" refId="22"/>
                                <be key="reportingFormula" refId="8719" clsId="ReportingFormula">
                                  <b key="serverFormula">N</b>
                                  <b key="formulaRule">S</b>
                                  <s key="formula">{159}+{160}</s>
                                </be>
                                <be key="dictionaryHeader" refId="8720" clsId="MultiDesc">
                                  <a key="desc" refId="8721" ln="4" eid="SYS_STR">
                                    <s>Income from Equity Investments</s>
                                    <s>Income from Equity Investments</s>
                                    <nl/>
                                    <nl/>
                                  </a>
                                </be>
                                <b key="placeHolder">S</b>
                                <ref key="weight" refId="23"/>
                                <be key="textMatchingCondition" refId="8722" clsId="TextMatchingCondition">
                                  <ref key="op" refId="25"/>
                                  <s key="val"/>
                                </be>
                                <ref key="change" refId="26"/>
                                <ref key="dataType" refId="27"/>
                                <b key="prevailingDataType">N</b>
                                <ref key="editability" refId="28"/>
                                <s key="originalID">161</s>
                                <b key="signChange">S</b>
                                <b key="nativeSignChange">N</b>
                                <l key="nav" refId="8723" ln="0" eid="ScenarioModifierValue"/>
                                <i key="sco">0</i>
                                <b key="applyFiltersForForcedScenarioPeriodoMap">N</b>
                                <b key="lineSplit">N</b>
                                <b key="addRCRow">N</b>
                                <b key="complementary">N</b>
                                <ref key="periodicCalculation" refId="29"/>
                                <b key="breakLevelSubtotal">N</b>
                                <b key="alreadyDrilled">N</b>
                                <m key="nodeTypes" refId="8724" keid="SYS_STR" veid="EFReportingNodeType">
                                  <key>
                                    <s>160</s>
                                  </key>
                                  <val>
                                    <ref refId="55"/>
                                  </val>
                                </m>
                                <b key="multiSelection">N</b>
                              </be>
                              <cust key="id" clsId="FilterOid">161</cust>
                              <s key="cod"/>
                              <s key="desc"/>
                              <i key="index">117</i>
                              <l key="children" refId="8725" ln="0" eid="Framework.com.tagetik.trees.INode,framework"/>
                              <ref key="parent" refId="7715"/>
                            </be>
                          </l>
                        </be>
                        <be key="columns" refId="8726" clsId="FilterNode">
                          <l key="dimensionOids" refId="8727" ln="0" eid="DimensionOid"/>
                          <l key="AdHocParamDimensionOids" refId="8728" ln="0" eid="DimensionOid"/>
                          <be key="data" refId="8729" clsId="FilterNodeData">
                            <ref key="filterNode" refId="8726"/>
                            <i key="segmentLevel">0</i>
                            <ref key="segment" refId="22"/>
                            <b key="placeHolder">N</b>
                            <ref key="weight" refId="23"/>
                            <be key="textMatchingCondition" refId="873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8731" ln="2" eid="Framework.com.tagetik.trees.INode,framework">
                            <be refId="8732" clsId="FilterNode">
                              <l key="dimensionOids" refId="8733" ln="1" eid="DimensionOid">
                                <cust clsId="DimensionOid">4341545F24-4E-5052452D4144---</cust>
                              </l>
                              <l key="AdHocParamDimensionOids" refId="8734" ln="0" eid="DimensionOid"/>
                              <be key="data" refId="8735" clsId="FilterNodeData">
                                <ref key="filterNode" refId="8732"/>
                                <s key="dim">CAT_$</s>
                                <i key="segmentLevel">0</i>
                                <ref key="segment" refId="22"/>
                                <b key="placeHolder">N</b>
                                <ref key="weight" refId="23"/>
                                <be key="textMatchingCondition" refId="8736" clsId="TextMatchingCondition">
                                  <ref key="op" refId="25"/>
                                  <s key="val"/>
                                </be>
                                <ref key="change" refId="26"/>
                                <ref key="dataType" refId="27"/>
                                <b key="prevailingDataType">N</b>
                                <ref key="editability" refId="28"/>
                                <s key="originalID">4</s>
                                <b key="signChange">N</b>
                                <b key="nativeSignChange">N</b>
                                <l key="nav" refId="8737" ln="0" eid="ScenarioModifierValue"/>
                                <i key="sco">0</i>
                                <b key="applyFiltersForForcedScenarioPeriodoMap">N</b>
                                <b key="lineSplit">N</b>
                                <b key="addRCRow">N</b>
                                <b key="complementary">N</b>
                                <ref key="periodicCalculation" refId="53"/>
                                <b key="breakLevelSubtotal">N</b>
                                <b key="alreadyDrilled">N</b>
                                <m key="nodeTypes" refId="8738" keid="SYS_STR" veid="EFReportingNodeType">
                                  <key>
                                    <s>4341545F24-4E-5052452D4144---</s>
                                  </key>
                                  <val>
                                    <ref refId="55"/>
                                  </val>
                                </m>
                                <b key="multiSelection">N</b>
                              </be>
                              <cust key="id" clsId="FilterOid">4</cust>
                              <s key="cod"/>
                              <s key="desc"/>
                              <i key="index">0</i>
                              <l key="children" refId="8739" ln="1" eid="Framework.com.tagetik.trees.INode,framework">
                                <be refId="8740" clsId="FilterNode">
                                  <l key="dimensionOids" refId="8741" ln="1" eid="DimensionOid">
                                    <cust clsId="DimensionOid">504552-45-3132---</cust>
                                  </l>
                                  <l key="AdHocParamDimensionOids" refId="8742" ln="0" eid="DimensionOid"/>
                                  <be key="data" refId="8743" clsId="FilterNodeData">
                                    <ref key="filterNode" refId="8740"/>
                                    <s key="dim">PER</s>
                                    <i key="segmentLevel">0</i>
                                    <ref key="segment" refId="7406"/>
                                    <b key="placeHolder">N</b>
                                    <ref key="weight" refId="23"/>
                                    <be key="textMatchingCondition" refId="8744" clsId="TextMatchingCondition">
                                      <ref key="op" refId="25"/>
                                      <s key="val"/>
                                    </be>
                                    <ref key="change" refId="26"/>
                                    <ref key="dataType" refId="27"/>
                                    <b key="prevailingDataType">N</b>
                                    <ref key="editability" refId="28"/>
                                    <s key="originalID">3</s>
                                    <b key="signChange">N</b>
                                    <b key="nativeSignChange">N</b>
                                    <l key="nav" refId="8745"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0</i>
                                  <l key="children" refId="8746" ln="1" eid="Framework.com.tagetik.trees.INode,framework">
                                    <be refId="8747" clsId="FilterNode">
                                      <l key="dimensionOids" refId="8748" ln="1" eid="DimensionOid">
                                        <cust clsId="DimensionOid">5343455F24-45-41432D323032322D434F4E53-24434F4E534F4C49444154494F4E--</cust>
                                      </l>
                                      <l key="AdHocParamDimensionOids" refId="8749" ln="0" eid="DimensionOid"/>
                                      <be key="data" refId="8750" clsId="FilterNodeData">
                                        <ref key="filterNode" refId="8747"/>
                                        <s key="dim">SCE_$</s>
                                        <i key="segmentLevel">0</i>
                                        <ref key="segment" refId="7406"/>
                                        <b key="placeHolder">N</b>
                                        <ref key="weight" refId="23"/>
                                        <be key="textMatchingCondition" refId="8751" clsId="TextMatchingCondition">
                                          <ref key="op" refId="25"/>
                                          <s key="val"/>
                                        </be>
                                        <ref key="change" refId="26"/>
                                        <ref key="dataType" refId="27"/>
                                        <b key="prevailingDataType">N</b>
                                        <ref key="editability" refId="28"/>
                                        <s key="originalID">2</s>
                                        <b key="signChange">N</b>
                                        <b key="nativeSignChange">N</b>
                                        <l key="nav" refId="8752" ln="0" eid="ScenarioModifierValue"/>
                                        <i key="sco">0</i>
                                        <b key="applyFiltersForForcedScenarioPeriodoMap">N</b>
                                        <b key="lineSplit">N</b>
                                        <b key="addRCRow">N</b>
                                        <b key="complementary">N</b>
                                        <ref key="periodicCalculation" refId="53"/>
                                        <b key="breakLevelSubtotal">N</b>
                                        <b key="alreadyDrilled">N</b>
                                        <m key="nodeTypes" refId="8753" keid="SYS_STR" veid="EFReportingNodeType">
                                          <key>
                                            <s>5343455F24-45-41435F5343455F434F4E535F504152545F30303031--50-</s>
                                          </key>
                                          <val>
                                            <ref refId="55"/>
                                          </val>
                                        </m>
                                        <b key="multiSelection">N</b>
                                      </be>
                                      <cust key="id" clsId="FilterOid">2</cust>
                                      <s key="cod"/>
                                      <s key="desc"/>
                                      <i key="index">0</i>
                                      <l key="children" refId="8754" ln="0" eid="Framework.com.tagetik.trees.INode,framework"/>
                                      <ref key="parent" refId="8740"/>
                                    </be>
                                  </l>
                                  <ref key="parent" refId="8732"/>
                                </be>
                              </l>
                              <ref key="parent" refId="8726"/>
                            </be>
                            <be refId="8755" clsId="FilterNode">
                              <l key="dimensionOids" refId="8756" ln="1" eid="DimensionOid">
                                <cust clsId="DimensionOid">4341545F24-45-41442D494652532D39-50524F2D464F524D41--</cust>
                              </l>
                              <l key="AdHocParamDimensionOids" refId="8757" ln="0" eid="DimensionOid"/>
                              <be key="data" refId="8758" clsId="FilterNodeData">
                                <ref key="filterNode" refId="8755"/>
                                <s key="dim">CAT_$</s>
                                <i key="segmentLevel">0</i>
                                <ref key="segment" refId="22"/>
                                <b key="placeHolder">N</b>
                                <ref key="weight" refId="23"/>
                                <be key="textMatchingCondition" refId="8759" clsId="TextMatchingCondition">
                                  <ref key="op" refId="25"/>
                                  <s key="val"/>
                                </be>
                                <ref key="change" refId="26"/>
                                <ref key="dataType" refId="27"/>
                                <b key="prevailingDataType">N</b>
                                <ref key="editability" refId="28"/>
                                <s key="originalID">5</s>
                                <b key="signChange">N</b>
                                <b key="nativeSignChange">N</b>
                                <l key="nav" refId="8760" ln="0" eid="ScenarioModifierValue"/>
                                <i key="sco">0</i>
                                <b key="applyFiltersForForcedScenarioPeriodoMap">N</b>
                                <b key="lineSplit">N</b>
                                <b key="addRCRow">N</b>
                                <b key="complementary">N</b>
                                <ref key="periodicCalculation" refId="53"/>
                                <b key="breakLevelSubtotal">N</b>
                                <b key="alreadyDrilled">N</b>
                                <m key="nodeTypes" refId="8761" keid="SYS_STR" veid="EFReportingNodeType">
                                  <key>
                                    <s>4341545F24-45-41442D494652532D39-50524F2D464F524D41--</s>
                                  </key>
                                  <val>
                                    <ref refId="55"/>
                                  </val>
                                </m>
                                <b key="multiSelection">N</b>
                              </be>
                              <cust key="id" clsId="FilterOid">5</cust>
                              <s key="cod"/>
                              <s key="desc"/>
                              <i key="index">1</i>
                              <l key="children" refId="8762" ln="1" eid="Framework.com.tagetik.trees.INode,framework">
                                <be refId="8763" clsId="FilterNode">
                                  <l key="dimensionOids" refId="8764" ln="1" eid="DimensionOid">
                                    <cust clsId="DimensionOid">504552-45-3132---</cust>
                                  </l>
                                  <l key="AdHocParamDimensionOids" refId="8765" ln="0" eid="DimensionOid"/>
                                  <be key="data" refId="8766" clsId="FilterNodeData">
                                    <ref key="filterNode" refId="8763"/>
                                    <s key="dim">PER</s>
                                    <i key="segmentLevel">0</i>
                                    <ref key="segment" refId="7406"/>
                                    <b key="placeHolder">N</b>
                                    <ref key="weight" refId="23"/>
                                    <be key="textMatchingCondition" refId="8767" clsId="TextMatchingCondition">
                                      <ref key="op" refId="25"/>
                                      <s key="val"/>
                                    </be>
                                    <ref key="change" refId="26"/>
                                    <ref key="dataType" refId="27"/>
                                    <b key="prevailingDataType">N</b>
                                    <ref key="editability" refId="28"/>
                                    <s key="originalID">6</s>
                                    <b key="signChange">N</b>
                                    <b key="nativeSignChange">N</b>
                                    <l key="nav" refId="8768" ln="0" eid="ScenarioModifierValue"/>
                                    <i key="sco">0</i>
                                    <b key="applyFiltersForForcedScenarioPeriodoMap">N</b>
                                    <b key="lineSplit">N</b>
                                    <b key="addRCRow">N</b>
                                    <b key="complementary">N</b>
                                    <ref key="periodicCalculation" refId="29"/>
                                    <b key="breakLevelSubtotal">N</b>
                                    <b key="alreadyDrilled">N</b>
                                    <b key="multiSelection">N</b>
                                  </be>
                                  <cust key="id" clsId="FilterOid">6</cust>
                                  <s key="cod"/>
                                  <s key="desc"/>
                                  <i key="index">0</i>
                                  <l key="children" refId="8769" ln="2" eid="Framework.com.tagetik.trees.INode,framework">
                                    <be refId="8770" clsId="FilterNode">
                                      <l key="dimensionOids" refId="8771" ln="1" eid="DimensionOid">
                                        <cust clsId="DimensionOid">5343455F24-45-41432D323032322D434F4E53-24434F4E534F4C49444154494F4E--</cust>
                                      </l>
                                      <l key="AdHocParamDimensionOids" refId="8772" ln="0" eid="DimensionOid"/>
                                      <be key="data" refId="8773" clsId="FilterNodeData">
                                        <ref key="filterNode" refId="8770"/>
                                        <s key="dim">SCE_$</s>
                                        <i key="segmentLevel">0</i>
                                        <ref key="segment" refId="7406"/>
                                        <b key="placeHolder">N</b>
                                        <ref key="weight" refId="23"/>
                                        <be key="textMatchingCondition" refId="8774" clsId="TextMatchingCondition">
                                          <ref key="op" refId="25"/>
                                          <s key="val"/>
                                        </be>
                                        <ref key="change" refId="26"/>
                                        <ref key="dataType" refId="27"/>
                                        <b key="prevailingDataType">N</b>
                                        <ref key="editability" refId="28"/>
                                        <s key="originalID">7</s>
                                        <b key="signChange">N</b>
                                        <b key="nativeSignChange">N</b>
                                        <l key="nav" refId="8775" ln="0" eid="ScenarioModifierValue"/>
                                        <i key="sco">0</i>
                                        <b key="applyFiltersForForcedScenarioPeriodoMap">N</b>
                                        <b key="lineSplit">N</b>
                                        <b key="addRCRow">N</b>
                                        <b key="complementary">N</b>
                                        <ref key="periodicCalculation" refId="53"/>
                                        <b key="breakLevelSubtotal">N</b>
                                        <b key="alreadyDrilled">N</b>
                                        <m key="nodeTypes" refId="8776" keid="SYS_STR" veid="EFReportingNodeType">
                                          <key>
                                            <s>5343455F24-45-41435F5343455F434F4E535F504152545F30303031--50-</s>
                                          </key>
                                          <val>
                                            <ref refId="55"/>
                                          </val>
                                        </m>
                                        <b key="multiSelection">N</b>
                                      </be>
                                      <cust key="id" clsId="FilterOid">7</cust>
                                      <s key="cod"/>
                                      <s key="desc"/>
                                      <i key="index">0</i>
                                      <l key="children" refId="8777" ln="0" eid="Framework.com.tagetik.trees.INode,framework"/>
                                      <ref key="parent" refId="8763"/>
                                    </be>
                                    <be refId="8778" clsId="FilterNode">
                                      <l key="dimensionOids" refId="8779" ln="0" eid="DimensionOid"/>
                                      <l key="AdHocParamDimensionOids" refId="8780" ln="0" eid="DimensionOid"/>
                                      <be key="data" refId="8781" clsId="FilterNodeData">
                                        <ref key="filterNode" refId="8778"/>
                                        <s key="dim">SCE_$</s>
                                        <i key="segmentLevel">0</i>
                                        <ref key="segment" refId="22"/>
                                        <be key="reportingFormula" refId="8782" clsId="ReportingFormula">
                                          <b key="serverFormula">N</b>
                                          <b key="formulaRule">S</b>
                                          <s key="formula">{2}+{7}</s>
                                        </be>
                                        <be key="dictionaryHeader" refId="8783" clsId="MultiDesc">
                                          <a key="desc" refId="8784" ln="4" eid="SYS_STR">
                                            <s>Total</s>
                                            <s>Total</s>
                                            <nl/>
                                            <nl/>
                                          </a>
                                        </be>
                                        <b key="placeHolder">S</b>
                                        <ref key="weight" refId="23"/>
                                        <be key="textMatchingCondition" refId="8785" clsId="TextMatchingCondition">
                                          <ref key="op" refId="25"/>
                                          <s key="val"/>
                                        </be>
                                        <ref key="change" refId="26"/>
                                        <ref key="dataType" refId="27"/>
                                        <b key="prevailingDataType">N</b>
                                        <ref key="editability" refId="28"/>
                                        <s key="originalID">8</s>
                                        <b key="signChange">N</b>
                                        <b key="nativeSignChange">N</b>
                                        <l key="nav" refId="8786" ln="0" eid="ScenarioModifierValue"/>
                                        <i key="sco">0</i>
                                        <b key="applyFiltersForForcedScenarioPeriodoMap">N</b>
                                        <b key="lineSplit">N</b>
                                        <b key="addRCRow">N</b>
                                        <b key="complementary">N</b>
                                        <ref key="periodicCalculation" refId="29"/>
                                        <b key="breakLevelSubtotal">N</b>
                                        <b key="alreadyDrilled">N</b>
                                        <m key="nodeTypes" refId="8787" keid="SYS_STR" veid="EFReportingNodeType">
                                          <key>
                                            <s>7</s>
                                          </key>
                                          <val>
                                            <ref refId="55"/>
                                          </val>
                                        </m>
                                        <b key="multiSelection">N</b>
                                      </be>
                                      <cust key="id" clsId="FilterOid">8</cust>
                                      <s key="cod"/>
                                      <s key="desc"/>
                                      <i key="index">1</i>
                                      <l key="children" refId="8788" ln="0" eid="Framework.com.tagetik.trees.INode,framework"/>
                                      <ref key="parent" refId="8763"/>
                                    </be>
                                  </l>
                                  <ref key="parent" refId="8755"/>
                                </be>
                              </l>
                              <ref key="parent" refId="8726"/>
                            </be>
                          </l>
                        </be>
                        <be key="matrixFilters" refId="8789" clsId="FilterNode">
                          <l key="dimensionOids" refId="8790" ln="0" eid="DimensionOid"/>
                          <l key="AdHocParamDimensionOids" refId="8791" ln="0" eid="DimensionOid"/>
                          <be key="data" refId="8792" clsId="FilterNodeData">
                            <ref key="filterNode" refId="8789"/>
                            <i key="segmentLevel">0</i>
                            <ref key="segment" refId="22"/>
                            <b key="placeHolder">N</b>
                            <ref key="weight" refId="23"/>
                            <be key="textMatchingCondition" refId="879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8794" ln="1" eid="Framework.com.tagetik.trees.INode,framework">
                            <be refId="8795" clsId="FilterNode">
                              <l key="dimensionOids" refId="8796" ln="1" eid="DimensionOid">
                                <cust clsId="DimensionOid">544950-45-5449505F4356---</cust>
                              </l>
                              <l key="AdHocParamDimensionOids" refId="8797" ln="0" eid="DimensionOid"/>
                              <be key="data" refId="8798" clsId="FilterNodeData">
                                <ref key="filterNode" refId="8795"/>
                                <s key="dim">TIP</s>
                                <i key="segmentLevel">0</i>
                                <ref key="segment" refId="22"/>
                                <b key="placeHolder">N</b>
                                <ref key="weight" refId="23"/>
                                <be key="textMatchingCondition" refId="8799" clsId="TextMatchingCondition">
                                  <ref key="op" refId="25"/>
                                  <s key="val"/>
                                </be>
                                <ref key="change" refId="26"/>
                                <ref key="dataType" refId="27"/>
                                <b key="prevailingDataType">N</b>
                                <ref key="editability" refId="28"/>
                                <s key="originalID">2</s>
                                <b key="signChange">N</b>
                                <b key="nativeSignChange">N</b>
                                <l key="nav" refId="8800" ln="0" eid="ScenarioModifierValue"/>
                                <i key="sco">0</i>
                                <b key="applyFiltersForForcedScenarioPeriodoMap">N</b>
                                <b key="lineSplit">N</b>
                                <b key="addRCRow">N</b>
                                <b key="complementary">N</b>
                                <ref key="periodicCalculation" refId="53"/>
                                <b key="breakLevelSubtotal">N</b>
                                <b key="alreadyDrilled">N</b>
                                <b key="multiSelection">N</b>
                              </be>
                              <cust key="id" clsId="FilterOid">2</cust>
                              <s key="cod"/>
                              <s key="desc"/>
                              <i key="index">0</i>
                              <l key="children" refId="8801" ln="0" eid="Framework.com.tagetik.trees.INode,framework"/>
                              <ref key="parent" refId="8789"/>
                            </be>
                          </l>
                        </be>
                        <be key="rowHeaders" refId="8802" clsId="ReportingHeaders">
                          <m key="headers" refId="8803" keid="SYS_PR_I" veid="System.Collections.IList">
                            <key>
                              <i>-1</i>
                            </key>
                            <val>
                              <l refId="8804" ln="1">
                                <s>$Account(HIERARCHY("A01")).desc</s>
                              </l>
                            </val>
                          </m>
                          <m key="headersDims" refId="8805" keid="SYS_PR_I" veid="SYS_STR">
                            <key>
                              <i>-1</i>
                            </key>
                            <val>
                              <s>VOC_A01</s>
                            </val>
                          </m>
                        </be>
                        <be key="columnHeaders" refId="8806" clsId="ReportingHeaders">
                          <m key="headers" refId="8807" keid="SYS_PR_I" veid="System.Collections.IList"/>
                          <m key="headersDims" refId="8808" keid="SYS_PR_I" veid="SYS_STR"/>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8809"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8810" ln="0" eid="Reporting.com.tagetik.tables.IMatixCellLeafPositions,Reporting"/>
                        <m key="forcedEditModes" refId="8811" keid="Reporting.com.tagetik.tables.IMatixCellLeafPositions,Reporting" veid="SYS_STR"/>
                        <b key="UseTxlDeFormEditor">N</b>
                        <be key="TxDeFormsEditorDescriptor" refId="8812" clsId="TxDeFormsEditorDescriptor">
                          <l key="Tabs" refId="8813" ln="0" eid="TxDeFormsEditorGridDescriptor"/>
                          <i key="Height">400</i>
                          <i key="Width">430</i>
                          <b key="editButton">S</b>
                          <b key="newButton">S</b>
                          <b key="deleteButton">S</b>
                        </be>
                        <be key="workspaceTableInfo" refId="8814" clsId="matrixWSInfo">
                          <b key="isT">N</b>
                          <s key="wsCode">$CPM</s>
                        </be>
                      </be>
                    </val>
                  </m>
                  <m key="cellFields" refId="8815" keid="SYS_STR" veid="CodeCellField">
                    <key>
                      <s>CellField00</s>
                    </key>
                    <val>
                      <be refId="8816" clsId="CodeCellField">
                        <s key="code">CellField00</s>
                        <s key="cellField">$Period.code</s>
                      </be>
                    </val>
                    <key>
                      <s>CellField01</s>
                    </key>
                    <val>
                      <be refId="8817" clsId="CodeCellField">
                        <s key="code">CellField01</s>
                        <s key="cellField">$scenario.year</s>
                      </be>
                    </val>
                  </m>
                  <m key="dictionary" refId="8818" keid="SYS_STR" veid="CodeMultiDescVO">
                    <key>
                      <s>Dict01</s>
                    </key>
                    <val>
                      <be refId="8819" clsId="CodeMultiDescVO">
                        <s key="code">Dict01</s>
                        <be key="multiDescVO" refId="8820" clsId="MultiDesc">
                          <a key="desc" refId="8821" ln="4" eid="SYS_STR">
                            <s>Matrix for Reconciliation of Income/Loss before Financial Results and Taxes </s>
                            <s>
                              Matrix zur 
                              <ch cod="dc"/>
                              berleitung des Ergebnisses vor Finanzergebnis und Steuern 
                            </s>
                            <nl/>
                            <nl/>
                          </a>
                        </be>
                      </be>
                    </val>
                    <key>
                      <s>Dict06</s>
                    </key>
                    <val>
                      <be refId="8822" clsId="CodeMultiDescVO">
                        <s key="code">Dict06</s>
                        <be key="multiDescVO" refId="8823" clsId="MultiDesc">
                          <a key="desc" refId="8824" ln="4" eid="SYS_STR">
                            <s>Cost of materials</s>
                            <s>Materialaufwand</s>
                            <nl/>
                            <nl/>
                          </a>
                        </be>
                      </be>
                    </val>
                    <key>
                      <s>Dict08</s>
                    </key>
                    <val>
                      <be refId="8825" clsId="CodeMultiDescVO">
                        <s key="code">Dict08</s>
                        <be key="multiDescVO" refId="8826" clsId="MultiDesc">
                          <a key="desc" refId="8827" ln="4" eid="SYS_STR">
                            <s>US</s>
                            <s>DE</s>
                            <nl/>
                            <nl/>
                          </a>
                        </be>
                      </be>
                    </val>
                    <key>
                      <s>Dict04</s>
                    </key>
                    <val>
                      <be refId="8828" clsId="CodeMultiDescVO">
                        <s key="code">Dict04</s>
                        <be key="multiDescVO" refId="8829" clsId="MultiDesc">
                          <a key="desc" refId="8830" ln="4" eid="SYS_STR">
                            <s>Sales including electricity and energy taxes</s>
                            <s>
                              Umsatzerl
                              <ch cod="f6"/>
                              se einschlie
                              <ch cod="df"/>
                              lich Strom- und Energiesteuern
                            </s>
                            <nl/>
                            <nl/>
                          </a>
                        </be>
                      </be>
                    </val>
                    <key>
                      <s>Dict11</s>
                    </key>
                    <val>
                      <be refId="8831" clsId="CodeMultiDescVO">
                        <s key="code">Dict11</s>
                        <be key="multiDescVO" refId="8832" clsId="MultiDesc">
                          <a key="desc" refId="8833" ln="4" eid="SYS_STR">
                            <s>Total adj.</s>
                            <s>Summe der Anpassungen</s>
                            <nl/>
                            <nl/>
                          </a>
                        </be>
                      </be>
                    </val>
                    <key>
                      <s>Dict10</s>
                    </key>
                    <val>
                      <be refId="8834" clsId="CodeMultiDescVO">
                        <s key="code">Dict10</s>
                        <be key="multiDescVO" refId="8835" clsId="MultiDesc">
                          <a key="desc" refId="8836" ln="4" eid="SYS_STR">
                            <s>
                              <ch cod="b2"/>
                            </s>
                            <s>
                              <ch cod="b2"/>
                              <ch cod="207e"/>
                            </s>
                            <nl/>
                            <nl/>
                          </a>
                        </be>
                      </be>
                    </val>
                    <key>
                      <s>Dict12</s>
                    </key>
                    <val>
                      <be refId="8837" clsId="CodeMultiDescVO">
                        <s key="code">Dict12</s>
                        <be key="multiDescVO" refId="8838" clsId="MultiDesc">
                          <a key="desc" refId="8839" ln="4" eid="SYS_STR">
                            <s>
                              <ch cod="b3"/>
                            </s>
                            <s>
                              <ch cod="b3"/>
                              <ch cod="207e"/>
                            </s>
                            <nl/>
                            <nl/>
                          </a>
                        </be>
                      </be>
                    </val>
                    <key>
                      <s>Dict02</s>
                    </key>
                    <val>
                      <be refId="8840" clsId="CodeMultiDescVO">
                        <s key="code">Dict02</s>
                        <be key="multiDescVO" refId="8841" clsId="MultiDesc">
                          <a key="desc" refId="8842" ln="4" eid="SYS_STR">
                            <s>N/A</s>
                            <s>n/a</s>
                            <nl/>
                            <nl/>
                          </a>
                        </be>
                      </be>
                    </val>
                    <key>
                      <s>Dict05</s>
                    </key>
                    <val>
                      <be refId="8843" clsId="CodeMultiDescVO">
                        <s key="code">Dict05</s>
                        <be key="multiDescVO" refId="8844" clsId="MultiDesc">
                          <a key="desc" refId="8845" ln="4" eid="SYS_STR">
                            <s>Other operating income</s>
                            <s>
                              Sonstige betriebliche Ertr
                              <ch cod="e4"/>
                              ge
                            </s>
                            <nl/>
                            <nl/>
                          </a>
                        </be>
                      </be>
                    </val>
                    <key>
                      <s>Dict07</s>
                    </key>
                    <val>
                      <be refId="8846" clsId="CodeMultiDescVO">
                        <s key="code">Dict07</s>
                        <be key="multiDescVO" refId="8847" clsId="MultiDesc">
                          <a key="desc" refId="8848" ln="4" eid="SYS_STR">
                            <s>Other operating expenses</s>
                            <s>Sonstige betriebliche Aufwendungen</s>
                            <nl/>
                            <nl/>
                          </a>
                        </be>
                      </be>
                    </val>
                    <key>
                      <s>Dict00</s>
                    </key>
                    <val>
                      <be refId="8849" clsId="CodeMultiDescVO">
                        <s key="code">Dict00</s>
                        <be key="multiDescVO" refId="8850" clsId="MultiDesc">
                          <a key="desc" refId="8851" ln="4" eid="SYS_STR">
                            <s>
                              For calculation purposes: Income from equity
                              <ch cod="2075"/>
                            </s>
                            <s>
                              Rechnerisch: Beteiligungsergebnis
                              <ch cod="2075"/>
                              <ch cod="207e"/>
                            </s>
                            <nl/>
                            <nl/>
                          </a>
                        </be>
                      </be>
                    </val>
                    <key>
                      <s>Dict09</s>
                    </key>
                    <val>
                      <be refId="8852" clsId="CodeMultiDescVO">
                        <s key="code">Dict09</s>
                        <be key="multiDescVO" refId="8853" clsId="MultiDesc">
                          <a key="desc" refId="8854" ln="4" eid="SYS_STR">
                            <s>
                              <ch cod="b9"/>
                            </s>
                            <s>
                              <ch cod="b9"/>
                              <ch cod="207e"/>
                            </s>
                            <nl/>
                            <nl/>
                          </a>
                        </be>
                      </be>
                    </val>
                    <key>
                      <s>Dict03</s>
                    </key>
                    <val>
                      <be refId="8855" clsId="CodeMultiDescVO">
                        <s key="code">Dict03</s>
                        <be key="multiDescVO" refId="8856" clsId="MultiDesc">
                          <a key="desc" refId="8857" ln="4" eid="SYS_STR">
                            <s>
                              Reconciliation of income/loss before financial results and taxes to adjusted EBIT (summarized)
                              <ch cod="2076"/>
                            </s>
                            <s>
                              <ch cod="dc"/>
                              berleitung des Ergebnisses vor Finanzergebnis und Steuern zum Adj. EBIT (summarisch)
                              <ch cod="2076"/>
                              <ch cod="207e"/>
                            </s>
                            <nl/>
                            <nl/>
                          </a>
                        </be>
                      </be>
                    </val>
                  </m>
                  <m key="controlExpressions" refId="8858" keid="SYS_STR" veid="CodedExpControlloProspetto"/>
                  <m key="inlineParameters" refId="8859" keid="SYS_STR" veid="CodedInlineParameter"/>
                  <m key="queries" refId="8860" keid="SYS_STR" veid="Reporting.com.tagetik.query.IUserDefinedQueryVO,Reporting"/>
                  <m key="launchers" refId="8861" keid="SYS_STR" veid="ElaborationsLauncher"/>
                  <m key="actionLists" refId="8862" keid="SYS_STR" veid="Reporting.com.tagetik.actionlist.ISnapshotActionList,Reporting"/>
                  <l key="areas" refId="8863" ln="0" eid="SYS_STR"/>
                  <l key="charts" refId="8864" ln="0" eid="SYS_STR"/>
                  <l key="pivots" refId="8865" ln="0" eid="SYS_STR"/>
                </be>
                <b key="forceRebuild">N</b>
                <b key="forceReopen">N</b>
                <rs key="tempiElaborazione" refId="8866" rowCount="6" fieldNames="MATRICE,TIPO,TEMPO">
                  <field name="MATRICE">
                    <s/>
                    <s/>
                    <s>Non OP for EBIT Reconcil. VJ</s>
                    <s/>
                    <s/>
                    <s/>
                  </field>
                  <field name="TIPO">
                    <s>PRE_EXPLOSION</s>
                    <s>CELL_FIELDS</s>
                    <s>HEADERS</s>
                    <s>QUEUING TIME</s>
                    <s>OTHER</s>
                    <s>POST_EXPLOSION</s>
                  </field>
                  <field name="TEMPO">
                    <s>0</s>
                    <s>1</s>
                    <s>289</s>
                    <s>0</s>
                    <s>0</s>
                    <s>0</s>
                  </field>
                </rs>
                <be key="styleSheet" refId="8867" clsId="StyleSheetResult"/>
                <a key="sheetNames" refId="8868" ln="1" eid="SYS_STR">
                  <s>Adjusted EBIT Recons VJ</s>
                </a>
                <s key="scripts"/>
                <l key="sheetsToHide" refId="8869" ln="0" eid="SYS_STR"/>
                <be key="reportFilters" refId="8870" clsId="FilterNode">
                  <l key="dimensionOids" refId="8871" ln="0" eid="DimensionOid"/>
                  <l key="AdHocParamDimensionOids" refId="8872" ln="0" eid="DimensionOid"/>
                  <be key="data" refId="8873" clsId="FilterNodeData">
                    <ref key="filterNode" refId="8870"/>
                    <i key="segmentLevel">0</i>
                    <ref key="segment" refId="22"/>
                    <b key="placeHolder">N</b>
                    <ref key="weight" refId="23"/>
                    <be key="textMatchingCondition" refId="887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8875" ln="0" eid="Framework.com.tagetik.trees.INode,framework"/>
                </be>
                <m key="dataTypes" refId="8876" keid="SYS_STR" veid="DataTypesMap"/>
                <l key="hideRCResults" refId="8877" ln="0" eid="HideRCSResult"/>
                <m key="queries" refId="8878" keid="SYS_STR" veid="MultiSheetQueryResultVO"/>
                <m key="validationQueries" refId="8879" keid="SYS_STR" veid="ValidationQueryResult"/>
              </be>
              <be key="logger" refId="8880" clsId="ReportLogger">
                <be key="sheetLogger" refId="8881" clsId="ReportingElementLogger">
                  <set key="errors" refId="8882" ln="0" eid="SYS_STR"/>
                  <set key="warnings" refId="8883" ln="0" eid="SYS_STR"/>
                </be>
                <be key="fgdLogger" refId="8884" clsId="ReportingElementLogger">
                  <set key="errors" refId="8885" ln="0" eid="SYS_STR"/>
                  <set key="warnings" refId="8886" ln="0" eid="SYS_STR"/>
                </be>
                <be key="tmplLogger" refId="8887" clsId="ReportingElementLogger">
                  <set key="errors" refId="8888" ln="0" eid="SYS_STR"/>
                  <set key="warnings" refId="8889" ln="0" eid="SYS_STR"/>
                </be>
                <m key="matrixLoggers" refId="8890" keid="SYS_STR" veid="MatrixLogger">
                  <key>
                    <s>Non OP for EBIT Reconcil. VJ</s>
                  </key>
                  <val>
                    <be refId="8891" clsId="MatrixLogger">
                      <s key="code">Non OP for EBIT Reconcil. VJ</s>
                      <be key="rowsLogger" refId="8892" clsId="ReportingElementLogger">
                        <set key="errors" refId="8893" ln="0" eid="SYS_STR"/>
                        <set key="warnings" refId="8894" ln="0" eid="SYS_STR"/>
                      </be>
                      <be key="colsLogger" refId="8895" clsId="ReportingElementLogger">
                        <set key="errors" refId="8896" ln="0" eid="SYS_STR"/>
                        <set key="warnings" refId="8897" ln="0" eid="SYS_STR"/>
                      </be>
                      <set key="errors" refId="8898" ln="0" eid="SYS_STR"/>
                      <set key="warnings" refId="8899" ln="0" eid="SYS_STR"/>
                    </be>
                  </val>
                </m>
                <set key="errors" refId="8900" ln="0" eid="SYS_STR"/>
                <set key="warnings" refId="8901" ln="0" eid="SYS_STR"/>
              </be>
            </be>
          </val>
          <key>
            <s>Template03</s>
          </key>
          <val>
            <be refId="8902" clsId="ProspElaborationTaskResult">
              <be key="prospElaborazioneResult" refId="8903" clsId="ProspElaborationResult">
                <s key="dbId">PROD_TGK_UNIPER_001</s>
                <ref key="endInsertionStatus" refId="6362"/>
                <m key="valori" refId="8904" keid="SYS_STR" veid="Framework.com.tagetik.datatypes.IRecordset,framework"/>
                <d key="runDate">1708529272225</d>
                <m key="tableNameOfRow" refId="8905" keid="SYS_STR" veid="TableNameInfo"/>
                <m key="intestazioni" refId="8906" keid="SYS_STR" veid="Framework.com.tagetik.datatypes.IRecordset,framework"/>
                <m key="intestazioniLink" refId="8907" keid="SYS_STR" veid="Framework.com.tagetik.datatypes.IRecordset,framework"/>
                <m key="celleEditabili" refId="8908" keid="SYS_STR" veid="Reporting.com.tagetik.launchedreport.ReportingCell[],Reporting"/>
                <m key="dictionaryTerms" refId="8909" keid="SYS_STR" veid="SYS_STR"/>
                <rs key="cellFields" refId="8910" rowCount="0" fieldNames=""/>
                <be key="reportTemplate" refId="8911" clsId="ReportTemplateVO">
                  <s key="code">Template03</s>
                  <s key="desc">Statement of Income</s>
                  <m key="matrices" refId="8912" keid="SYS_STR" veid="Reporting.com.tagetik.tables.IMatrixPositionBlockVO,Reporting"/>
                  <m key="cellFields" refId="8913" keid="SYS_STR" veid="CodeCellField"/>
                  <m key="dictionary" refId="8914" keid="SYS_STR" veid="CodeMultiDescVO">
                    <key>
                      <s>Dict00</s>
                    </key>
                    <val>
                      <be refId="8915" clsId="CodeMultiDescVO">
                        <s key="code">Dict00</s>
                        <be key="multiDescVO" refId="8916" clsId="MultiDesc">
                          <a key="desc" refId="8917"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8918" keid="SYS_STR" veid="CodedExpControlloProspetto"/>
                  <m key="inlineParameters" refId="8919" keid="SYS_STR" veid="CodedInlineParameter"/>
                  <m key="queries" refId="8920" keid="SYS_STR" veid="Reporting.com.tagetik.query.IUserDefinedQueryVO,Reporting"/>
                  <m key="launchers" refId="8921" keid="SYS_STR" veid="ElaborationsLauncher"/>
                  <m key="actionLists" refId="8922" keid="SYS_STR" veid="Reporting.com.tagetik.actionlist.ISnapshotActionList,Reporting"/>
                  <l key="areas" refId="8923" ln="0" eid="SYS_STR"/>
                  <l key="charts" refId="8924" ln="0" eid="SYS_STR"/>
                  <l key="pivots" refId="8925" ln="0" eid="SYS_STR"/>
                </be>
                <b key="forceRebuild">N</b>
                <b key="forceReopen">N</b>
                <rs key="tempiElaborazione" refId="8926" rowCount="5" fieldNames="MATRICE,TIPO,TEMPO">
                  <field name="MATRICE">
                    <s/>
                    <s/>
                    <s/>
                    <s/>
                    <s/>
                  </field>
                  <field name="TIPO">
                    <s>PRE_EXPLOSION</s>
                    <s>CELL_FIELDS</s>
                    <s>QUEUING TIME</s>
                    <s>OTHER</s>
                    <s>POST_EXPLOSION</s>
                  </field>
                  <field name="TEMPO">
                    <s>0</s>
                    <s>0</s>
                    <s>0</s>
                    <s>0</s>
                    <s>0</s>
                  </field>
                </rs>
                <be key="styleSheet" refId="8927" clsId="StyleSheetResult"/>
                <a key="sheetNames" refId="8928" ln="1" eid="SYS_STR">
                  <s>Statement of Income</s>
                </a>
                <s key="scripts"/>
                <l key="sheetsToHide" refId="8929" ln="0" eid="SYS_STR"/>
                <be key="reportFilters" refId="8930" clsId="FilterNode">
                  <l key="dimensionOids" refId="8931" ln="0" eid="DimensionOid"/>
                  <l key="AdHocParamDimensionOids" refId="8932" ln="0" eid="DimensionOid"/>
                  <be key="data" refId="8933" clsId="FilterNodeData">
                    <ref key="filterNode" refId="8930"/>
                    <i key="segmentLevel">0</i>
                    <ref key="segment" refId="22"/>
                    <b key="placeHolder">N</b>
                    <ref key="weight" refId="23"/>
                    <be key="textMatchingCondition" refId="893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8935" ln="0" eid="Framework.com.tagetik.trees.INode,framework"/>
                </be>
                <m key="dataTypes" refId="8936" keid="SYS_STR" veid="DataTypesMap"/>
                <m key="queries" refId="8937" keid="SYS_STR" veid="MultiSheetQueryResultVO"/>
                <m key="validationQueries" refId="8938" keid="SYS_STR" veid="ValidationQueryResult"/>
              </be>
              <be key="logger" refId="8939" clsId="ReportLogger">
                <be key="sheetLogger" refId="8940" clsId="ReportingElementLogger">
                  <set key="errors" refId="8941" ln="0" eid="SYS_STR"/>
                  <set key="warnings" refId="8942" ln="0" eid="SYS_STR"/>
                </be>
                <be key="fgdLogger" refId="8943" clsId="ReportingElementLogger">
                  <set key="errors" refId="8944" ln="0" eid="SYS_STR"/>
                  <set key="warnings" refId="8945" ln="0" eid="SYS_STR"/>
                </be>
                <be key="tmplLogger" refId="8946" clsId="ReportingElementLogger">
                  <set key="errors" refId="8947" ln="0" eid="SYS_STR"/>
                  <set key="warnings" refId="8948" ln="0" eid="SYS_STR"/>
                </be>
                <m key="matrixLoggers" refId="8949" keid="SYS_STR" veid="MatrixLogger"/>
                <set key="errors" refId="8950" ln="0" eid="SYS_STR"/>
                <set key="warnings" refId="8951" ln="0" eid="SYS_STR"/>
              </be>
            </be>
          </val>
          <key>
            <s>Template06</s>
          </key>
          <val>
            <be refId="8952" clsId="ProspElaborationTaskResult">
              <be key="prospElaborazioneResult" refId="8953" clsId="ProspElaborationResult">
                <s key="dbId">PROD_TGK_UNIPER_001</s>
                <ref key="endInsertionStatus" refId="6362"/>
                <m key="valori" refId="8954" keid="SYS_STR" veid="Framework.com.tagetik.datatypes.IRecordset,framework"/>
                <d key="runDate">1708529273211</d>
                <m key="tableNameOfRow" refId="8955" keid="SYS_STR" veid="TableNameInfo">
                  <key>
                    <s>Non OP for EBIT Reconcil.</s>
                  </key>
                  <val>
                    <be refId="8956" clsId="TableNameInfo">
                      <m key="tableNameAndOids" refId="8957" keid="SYS_STR" veid="OidsWrapper"/>
                    </be>
                  </val>
                </m>
                <m key="intestazioni" refId="8958" keid="SYS_STR" veid="Framework.com.tagetik.datatypes.IRecordset,framework"/>
                <m key="intestazioniLink" refId="8959" keid="SYS_STR" veid="Framework.com.tagetik.datatypes.IRecordset,framework"/>
                <m key="celleEditabili" refId="8960" keid="SYS_STR" veid="Reporting.com.tagetik.launchedreport.ReportingCell[],Reporting"/>
                <m key="dictionaryTerms" refId="8961" keid="SYS_STR" veid="SYS_STR"/>
                <rs key="cellFields" refId="8962" rowCount="0" fieldNames=""/>
                <be key="reportTemplate" refId="8963" clsId="ReportTemplateVO">
                  <s key="code">Template06</s>
                  <s key="desc">Adjusted EBIT Standalone</s>
                  <m key="matrices" refId="8964" keid="SYS_STR" veid="Reporting.com.tagetik.tables.IMatrixPositionBlockVO,Reporting">
                    <key>
                      <s>Non OP for EBIT Reconcil.</s>
                    </key>
                    <val>
                      <be refId="8965" clsId="MatrixPositionBlockVO">
                        <s key="positionID">Non OP for EBIT Reconcil.</s>
                        <be key="rows" refId="8966" clsId="FilterNode">
                          <l key="dimensionOids" refId="8967" ln="0" eid="DimensionOid"/>
                          <l key="AdHocParamDimensionOids" refId="8968" ln="0" eid="DimensionOid"/>
                          <be key="data" refId="8969" clsId="FilterNodeData">
                            <ref key="filterNode" refId="8966"/>
                            <i key="segmentLevel">0</i>
                            <ref key="segment" refId="22"/>
                            <b key="placeHolder">N</b>
                            <ref key="weight" refId="23"/>
                            <be key="textMatchingCondition" refId="897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8971" ln="118" eid="Framework.com.tagetik.trees.INode,framework">
                            <be refId="8972" clsId="FilterNode">
                              <l key="dimensionOids" refId="8973" ln="0" eid="DimensionOid"/>
                              <l key="AdHocParamDimensionOids" refId="8974" ln="0" eid="DimensionOid"/>
                              <be key="data" refId="8975" clsId="FilterNodeData">
                                <ref key="filterNode" refId="8972"/>
                                <s key="dim">VOC_A01</s>
                                <i key="segmentLevel">0</i>
                                <ref key="segment" refId="22"/>
                                <be key="dictionaryHeader" refId="8976" clsId="MultiDesc">
                                  <a key="desc" refId="8977" ln="4" eid="SYS_STR">
                                    <s>SALES</s>
                                    <s>SALES</s>
                                    <nl/>
                                    <nl/>
                                  </a>
                                </be>
                                <b key="placeHolder">S</b>
                                <ref key="weight" refId="23"/>
                                <be key="textMatchingCondition" refId="8978" clsId="TextMatchingCondition">
                                  <ref key="op" refId="25"/>
                                  <s key="val"/>
                                </be>
                                <ref key="change" refId="26"/>
                                <ref key="dataType" refId="27"/>
                                <b key="prevailingDataType">N</b>
                                <ref key="editability" refId="28"/>
                                <s key="originalID">66</s>
                                <b key="signChange">N</b>
                                <b key="nativeSignChange">N</b>
                                <l key="nav" refId="8979" ln="0" eid="ScenarioModifierValue"/>
                                <i key="sco">0</i>
                                <b key="applyFiltersForForcedScenarioPeriodoMap">N</b>
                                <b key="lineSplit">N</b>
                                <b key="addRCRow">N</b>
                                <b key="complementary">N</b>
                                <ref key="periodicCalculation" refId="29"/>
                                <b key="breakLevelSubtotal">N</b>
                                <b key="alreadyDrilled">N</b>
                                <m key="nodeTypes" refId="8980" keid="SYS_STR" veid="EFReportingNodeType">
                                  <key>
                                    <s>30</s>
                                  </key>
                                  <val>
                                    <ref refId="55"/>
                                  </val>
                                </m>
                                <b key="multiSelection">N</b>
                              </be>
                              <cust key="id" clsId="FilterOid">66</cust>
                              <s key="cod"/>
                              <s key="desc"/>
                              <i key="index">0</i>
                              <l key="children" refId="8981" ln="0" eid="Framework.com.tagetik.trees.INode,framework"/>
                              <ref key="parent" refId="8966"/>
                            </be>
                            <be refId="8982" clsId="FilterNode">
                              <l key="dimensionOids" refId="8983" ln="1" eid="DimensionOid">
                                <cust clsId="DimensionOid">564F435F413031-45-33303031313131303032---</cust>
                              </l>
                              <l key="AdHocParamDimensionOids" refId="8984" ln="0" eid="DimensionOid"/>
                              <be key="data" refId="8985" clsId="FilterNodeData">
                                <ref key="filterNode" refId="8982"/>
                                <s key="dim">VOC_A01</s>
                                <i key="segmentLevel">0</i>
                                <ref key="segment" refId="22"/>
                                <b key="placeHolder">N</b>
                                <ref key="weight" refId="23"/>
                                <be key="textMatchingCondition" refId="8986" clsId="TextMatchingCondition">
                                  <ref key="op" refId="25"/>
                                  <s key="val"/>
                                </be>
                                <ref key="change" refId="26"/>
                                <ref key="dataType" refId="27"/>
                                <b key="prevailingDataType">N</b>
                                <ref key="editability" refId="28"/>
                                <s key="originalID">30</s>
                                <b key="signChange">N</b>
                                <b key="nativeSignChange">N</b>
                                <l key="nav" refId="8987" ln="0" eid="ScenarioModifierValue"/>
                                <i key="sco">0</i>
                                <b key="applyFiltersForForcedScenarioPeriodoMap">N</b>
                                <b key="lineSplit">N</b>
                                <b key="addRCRow">N</b>
                                <b key="complementary">N</b>
                                <ref key="periodicCalculation" refId="53"/>
                                <b key="breakLevelSubtotal">N</b>
                                <b key="alreadyDrilled">N</b>
                                <m key="nodeTypes" refId="8988" keid="SYS_STR" veid="EFReportingNodeType">
                                  <key>
                                    <s>564F435F413031-45-33303031313131303032---</s>
                                  </key>
                                  <val>
                                    <ref refId="55"/>
                                  </val>
                                </m>
                                <b key="multiSelection">N</b>
                              </be>
                              <cust key="id" clsId="FilterOid">30</cust>
                              <s key="cod"/>
                              <s key="desc"/>
                              <i key="index">1</i>
                              <l key="children" refId="8989" ln="0" eid="Framework.com.tagetik.trees.INode,framework"/>
                              <ref key="parent" refId="8966"/>
                            </be>
                            <be refId="8990" clsId="FilterNode">
                              <l key="dimensionOids" refId="8991" ln="1" eid="DimensionOid">
                                <cust clsId="DimensionOid">564F435F413031-45-33303031313231303032---</cust>
                              </l>
                              <l key="AdHocParamDimensionOids" refId="8992" ln="0" eid="DimensionOid"/>
                              <be key="data" refId="8993" clsId="FilterNodeData">
                                <ref key="filterNode" refId="8990"/>
                                <s key="dim">VOC_A01</s>
                                <i key="segmentLevel">0</i>
                                <ref key="segment" refId="22"/>
                                <b key="placeHolder">N</b>
                                <ref key="weight" refId="23"/>
                                <be key="textMatchingCondition" refId="8994" clsId="TextMatchingCondition">
                                  <ref key="op" refId="25"/>
                                  <s key="val"/>
                                </be>
                                <ref key="change" refId="26"/>
                                <ref key="dataType" refId="27"/>
                                <b key="prevailingDataType">N</b>
                                <ref key="editability" refId="28"/>
                                <s key="originalID">31</s>
                                <b key="signChange">N</b>
                                <b key="nativeSignChange">N</b>
                                <l key="nav" refId="8995" ln="0" eid="ScenarioModifierValue"/>
                                <i key="sco">0</i>
                                <b key="applyFiltersForForcedScenarioPeriodoMap">N</b>
                                <b key="lineSplit">N</b>
                                <b key="addRCRow">N</b>
                                <b key="complementary">N</b>
                                <ref key="periodicCalculation" refId="53"/>
                                <b key="breakLevelSubtotal">N</b>
                                <b key="alreadyDrilled">N</b>
                                <m key="nodeTypes" refId="8996" keid="SYS_STR" veid="EFReportingNodeType">
                                  <key>
                                    <s>564F435F413031-45-33303031313231303032---</s>
                                  </key>
                                  <val>
                                    <ref refId="55"/>
                                  </val>
                                </m>
                                <b key="multiSelection">N</b>
                              </be>
                              <cust key="id" clsId="FilterOid">31</cust>
                              <s key="cod"/>
                              <s key="desc"/>
                              <i key="index">2</i>
                              <l key="children" refId="8997" ln="0" eid="Framework.com.tagetik.trees.INode,framework"/>
                              <ref key="parent" refId="8966"/>
                            </be>
                            <be refId="8998" clsId="FilterNode">
                              <l key="dimensionOids" refId="8999" ln="1" eid="DimensionOid">
                                <cust clsId="DimensionOid">564F435F413031-45-33303031313430303032---</cust>
                              </l>
                              <l key="AdHocParamDimensionOids" refId="9000" ln="0" eid="DimensionOid"/>
                              <be key="data" refId="9001" clsId="FilterNodeData">
                                <ref key="filterNode" refId="8998"/>
                                <s key="dim">VOC_A01</s>
                                <i key="segmentLevel">0</i>
                                <ref key="segment" refId="22"/>
                                <b key="placeHolder">N</b>
                                <ref key="weight" refId="23"/>
                                <be key="textMatchingCondition" refId="9002" clsId="TextMatchingCondition">
                                  <ref key="op" refId="25"/>
                                  <s key="val"/>
                                </be>
                                <ref key="change" refId="26"/>
                                <ref key="dataType" refId="27"/>
                                <b key="prevailingDataType">N</b>
                                <ref key="editability" refId="28"/>
                                <s key="originalID">32</s>
                                <b key="signChange">N</b>
                                <b key="nativeSignChange">N</b>
                                <l key="nav" refId="9003" ln="0" eid="ScenarioModifierValue"/>
                                <i key="sco">0</i>
                                <b key="applyFiltersForForcedScenarioPeriodoMap">N</b>
                                <b key="lineSplit">N</b>
                                <b key="addRCRow">N</b>
                                <b key="complementary">N</b>
                                <ref key="periodicCalculation" refId="53"/>
                                <b key="breakLevelSubtotal">N</b>
                                <b key="alreadyDrilled">N</b>
                                <m key="nodeTypes" refId="9004"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32</cust>
                              <s key="cod"/>
                              <s key="desc"/>
                              <i key="index">3</i>
                              <l key="children" refId="9005" ln="0" eid="Framework.com.tagetik.trees.INode,framework"/>
                              <ref key="parent" refId="8966"/>
                            </be>
                            <be refId="9006" clsId="FilterNode">
                              <l key="dimensionOids" refId="9007" ln="1" eid="DimensionOid">
                                <cust clsId="DimensionOid">564F435F413031-45-33303031313530303032---</cust>
                              </l>
                              <l key="AdHocParamDimensionOids" refId="9008" ln="0" eid="DimensionOid"/>
                              <be key="data" refId="9009" clsId="FilterNodeData">
                                <ref key="filterNode" refId="9006"/>
                                <s key="dim">VOC_A01</s>
                                <i key="segmentLevel">0</i>
                                <ref key="segment" refId="22"/>
                                <b key="placeHolder">N</b>
                                <ref key="weight" refId="23"/>
                                <be key="textMatchingCondition" refId="9010" clsId="TextMatchingCondition">
                                  <ref key="op" refId="25"/>
                                  <s key="val"/>
                                </be>
                                <ref key="change" refId="26"/>
                                <ref key="dataType" refId="27"/>
                                <b key="prevailingDataType">N</b>
                                <ref key="editability" refId="28"/>
                                <s key="originalID">33</s>
                                <b key="signChange">N</b>
                                <b key="nativeSignChange">N</b>
                                <l key="nav" refId="9011" ln="0" eid="ScenarioModifierValue"/>
                                <i key="sco">0</i>
                                <b key="applyFiltersForForcedScenarioPeriodoMap">N</b>
                                <b key="lineSplit">N</b>
                                <b key="addRCRow">N</b>
                                <b key="complementary">N</b>
                                <ref key="periodicCalculation" refId="53"/>
                                <b key="breakLevelSubtotal">N</b>
                                <b key="alreadyDrilled">N</b>
                                <m key="nodeTypes" refId="9012"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33</cust>
                              <s key="cod"/>
                              <s key="desc"/>
                              <i key="index">4</i>
                              <l key="children" refId="9013" ln="0" eid="Framework.com.tagetik.trees.INode,framework"/>
                              <ref key="parent" refId="8966"/>
                            </be>
                            <be refId="9014" clsId="FilterNode">
                              <l key="dimensionOids" refId="9015" ln="1" eid="DimensionOid">
                                <cust clsId="DimensionOid">564F435F413031-45-33303031313630303032---</cust>
                              </l>
                              <l key="AdHocParamDimensionOids" refId="9016" ln="0" eid="DimensionOid"/>
                              <be key="data" refId="9017" clsId="FilterNodeData">
                                <ref key="filterNode" refId="9014"/>
                                <s key="dim">VOC_A01</s>
                                <i key="segmentLevel">0</i>
                                <ref key="segment" refId="22"/>
                                <b key="placeHolder">N</b>
                                <ref key="weight" refId="23"/>
                                <be key="textMatchingCondition" refId="9018" clsId="TextMatchingCondition">
                                  <ref key="op" refId="25"/>
                                  <s key="val"/>
                                </be>
                                <ref key="change" refId="26"/>
                                <ref key="dataType" refId="27"/>
                                <b key="prevailingDataType">N</b>
                                <ref key="editability" refId="28"/>
                                <s key="originalID">34</s>
                                <b key="signChange">N</b>
                                <b key="nativeSignChange">N</b>
                                <l key="nav" refId="9019" ln="0" eid="ScenarioModifierValue"/>
                                <i key="sco">0</i>
                                <b key="applyFiltersForForcedScenarioPeriodoMap">N</b>
                                <b key="lineSplit">N</b>
                                <b key="addRCRow">N</b>
                                <b key="complementary">N</b>
                                <ref key="periodicCalculation" refId="53"/>
                                <b key="breakLevelSubtotal">N</b>
                                <b key="alreadyDrilled">N</b>
                                <m key="nodeTypes" refId="9020"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34</cust>
                              <s key="cod"/>
                              <s key="desc"/>
                              <i key="index">5</i>
                              <l key="children" refId="9021" ln="0" eid="Framework.com.tagetik.trees.INode,framework"/>
                              <ref key="parent" refId="8966"/>
                            </be>
                            <be refId="9022" clsId="FilterNode">
                              <l key="dimensionOids" refId="9023" ln="1" eid="DimensionOid">
                                <cust clsId="DimensionOid">564F435F413031-45-33303031313730303032---</cust>
                              </l>
                              <l key="AdHocParamDimensionOids" refId="9024" ln="0" eid="DimensionOid"/>
                              <be key="data" refId="9025" clsId="FilterNodeData">
                                <ref key="filterNode" refId="9022"/>
                                <s key="dim">VOC_A01</s>
                                <i key="segmentLevel">0</i>
                                <ref key="segment" refId="22"/>
                                <b key="placeHolder">N</b>
                                <ref key="weight" refId="23"/>
                                <be key="textMatchingCondition" refId="9026" clsId="TextMatchingCondition">
                                  <ref key="op" refId="25"/>
                                  <s key="val"/>
                                </be>
                                <ref key="change" refId="26"/>
                                <ref key="dataType" refId="27"/>
                                <b key="prevailingDataType">N</b>
                                <ref key="editability" refId="28"/>
                                <s key="originalID">35</s>
                                <b key="signChange">N</b>
                                <b key="nativeSignChange">N</b>
                                <l key="nav" refId="9027" ln="0" eid="ScenarioModifierValue"/>
                                <i key="sco">0</i>
                                <b key="applyFiltersForForcedScenarioPeriodoMap">N</b>
                                <b key="lineSplit">N</b>
                                <b key="addRCRow">N</b>
                                <b key="complementary">N</b>
                                <ref key="periodicCalculation" refId="53"/>
                                <b key="breakLevelSubtotal">N</b>
                                <b key="alreadyDrilled">N</b>
                                <m key="nodeTypes" refId="9028"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35</cust>
                              <s key="cod"/>
                              <s key="desc"/>
                              <i key="index">6</i>
                              <l key="children" refId="9029" ln="0" eid="Framework.com.tagetik.trees.INode,framework"/>
                              <ref key="parent" refId="8966"/>
                            </be>
                            <be refId="9030" clsId="FilterNode">
                              <l key="dimensionOids" refId="9031" ln="1" eid="DimensionOid">
                                <cust clsId="DimensionOid">564F435F413031-45-33303031313830303032---</cust>
                              </l>
                              <l key="AdHocParamDimensionOids" refId="9032" ln="0" eid="DimensionOid"/>
                              <be key="data" refId="9033" clsId="FilterNodeData">
                                <ref key="filterNode" refId="9030"/>
                                <s key="dim">VOC_A01</s>
                                <i key="segmentLevel">0</i>
                                <ref key="segment" refId="22"/>
                                <b key="placeHolder">N</b>
                                <ref key="weight" refId="23"/>
                                <be key="textMatchingCondition" refId="9034" clsId="TextMatchingCondition">
                                  <ref key="op" refId="25"/>
                                  <s key="val"/>
                                </be>
                                <ref key="change" refId="26"/>
                                <ref key="dataType" refId="27"/>
                                <b key="prevailingDataType">N</b>
                                <ref key="editability" refId="28"/>
                                <s key="originalID">36</s>
                                <b key="signChange">N</b>
                                <b key="nativeSignChange">N</b>
                                <l key="nav" refId="9035" ln="0" eid="ScenarioModifierValue"/>
                                <i key="sco">0</i>
                                <b key="applyFiltersForForcedScenarioPeriodoMap">N</b>
                                <b key="lineSplit">N</b>
                                <b key="addRCRow">N</b>
                                <b key="complementary">N</b>
                                <ref key="periodicCalculation" refId="53"/>
                                <b key="breakLevelSubtotal">N</b>
                                <b key="alreadyDrilled">N</b>
                                <m key="nodeTypes" refId="9036" keid="SYS_STR" veid="EFReportingNodeType">
                                  <key>
                                    <s>564F435F413031-45-33303031313430303032---</s>
                                  </key>
                                  <val>
                                    <ref refId="55"/>
                                  </val>
                                  <key>
                                    <s>564F435F413031-45-33303031313530303032---</s>
                                  </key>
                                  <val>
                                    <ref refId="55"/>
                                  </val>
                                  <key>
                                    <s>564F435F413031-45-33303031313830303032---</s>
                                  </key>
                                  <val>
                                    <ref refId="55"/>
                                  </val>
                                  <key>
                                    <s>564F435F413031-45-33303031313730303032---</s>
                                  </key>
                                  <val>
                                    <ref refId="55"/>
                                  </val>
                                  <key>
                                    <s>564F435F413031-45-33303031313630303032---</s>
                                  </key>
                                  <val>
                                    <ref refId="55"/>
                                  </val>
                                </m>
                                <b key="multiSelection">N</b>
                              </be>
                              <cust key="id" clsId="FilterOid">36</cust>
                              <s key="cod"/>
                              <s key="desc"/>
                              <i key="index">7</i>
                              <l key="children" refId="9037" ln="0" eid="Framework.com.tagetik.trees.INode,framework"/>
                              <ref key="parent" refId="8966"/>
                            </be>
                            <be refId="9038" clsId="FilterNode">
                              <l key="dimensionOids" refId="9039" ln="0" eid="DimensionOid"/>
                              <l key="AdHocParamDimensionOids" refId="9040" ln="0" eid="DimensionOid"/>
                              <be key="data" refId="9041" clsId="FilterNodeData">
                                <ref key="filterNode" refId="9038"/>
                                <s key="dim">VOC_A01</s>
                                <i key="segmentLevel">0</i>
                                <ref key="segment" refId="22"/>
                                <be key="reportingFormula" refId="9042" clsId="ReportingFormula">
                                  <b key="serverFormula">N</b>
                                  <b key="formulaRule">S</b>
                                  <s key="formula">Sum({30}:{36})</s>
                                </be>
                                <be key="dictionaryHeader" refId="9043" clsId="MultiDesc">
                                  <a key="desc" refId="9044" ln="4" eid="SYS_STR">
                                    <s>Total sales non op</s>
                                    <s>Total sales non op</s>
                                    <nl/>
                                    <nl/>
                                  </a>
                                </be>
                                <b key="placeHolder">S</b>
                                <ref key="weight" refId="23"/>
                                <be key="textMatchingCondition" refId="9045" clsId="TextMatchingCondition">
                                  <ref key="op" refId="25"/>
                                  <s key="val"/>
                                </be>
                                <ref key="change" refId="26"/>
                                <ref key="dataType" refId="27"/>
                                <b key="prevailingDataType">N</b>
                                <ref key="editability" refId="28"/>
                                <s key="originalID">37</s>
                                <b key="signChange">N</b>
                                <b key="nativeSignChange">N</b>
                                <l key="nav" refId="9046" ln="0" eid="ScenarioModifierValue"/>
                                <i key="sco">0</i>
                                <b key="applyFiltersForForcedScenarioPeriodoMap">N</b>
                                <b key="lineSplit">N</b>
                                <b key="addRCRow">N</b>
                                <b key="complementary">N</b>
                                <ref key="periodicCalculation" refId="29"/>
                                <b key="breakLevelSubtotal">N</b>
                                <b key="alreadyDrilled">N</b>
                                <m key="nodeTypes" refId="9047" keid="SYS_STR" veid="EFReportingNodeType">
                                  <key>
                                    <s>36</s>
                                  </key>
                                  <val>
                                    <ref refId="55"/>
                                  </val>
                                </m>
                                <b key="multiSelection">N</b>
                              </be>
                              <cust key="id" clsId="FilterOid">37</cust>
                              <s key="cod"/>
                              <s key="desc"/>
                              <i key="index">8</i>
                              <l key="children" refId="9048" ln="0" eid="Framework.com.tagetik.trees.INode,framework"/>
                              <ref key="parent" refId="8966"/>
                            </be>
                            <be refId="9049" clsId="FilterNode">
                              <l key="dimensionOids" refId="9050" ln="0" eid="DimensionOid"/>
                              <l key="AdHocParamDimensionOids" refId="9051" ln="0" eid="DimensionOid"/>
                              <be key="data" refId="9052" clsId="FilterNodeData">
                                <ref key="filterNode" refId="9049"/>
                                <s key="dim">VOC_A01</s>
                                <i key="segmentLevel">0</i>
                                <ref key="segment" refId="22"/>
                                <b key="placeHolder">S</b>
                                <ref key="weight" refId="23"/>
                                <be key="textMatchingCondition" refId="9053" clsId="TextMatchingCondition">
                                  <ref key="op" refId="25"/>
                                  <s key="val"/>
                                </be>
                                <ref key="change" refId="26"/>
                                <ref key="dataType" refId="27"/>
                                <b key="prevailingDataType">N</b>
                                <ref key="editability" refId="28"/>
                                <s key="originalID">39</s>
                                <b key="signChange">N</b>
                                <b key="nativeSignChange">N</b>
                                <l key="nav" refId="9054" ln="0" eid="ScenarioModifierValue"/>
                                <i key="sco">0</i>
                                <b key="applyFiltersForForcedScenarioPeriodoMap">N</b>
                                <b key="lineSplit">N</b>
                                <b key="addRCRow">N</b>
                                <b key="complementary">N</b>
                                <ref key="periodicCalculation" refId="29"/>
                                <b key="breakLevelSubtotal">N</b>
                                <b key="alreadyDrilled">N</b>
                                <m key="nodeTypes" refId="9055" keid="SYS_STR" veid="EFReportingNodeType">
                                  <key>
                                    <s>37</s>
                                  </key>
                                  <val>
                                    <ref refId="55"/>
                                  </val>
                                </m>
                                <b key="multiSelection">N</b>
                              </be>
                              <cust key="id" clsId="FilterOid">39</cust>
                              <s key="cod"/>
                              <s key="desc"/>
                              <i key="index">9</i>
                              <l key="children" refId="9056" ln="0" eid="Framework.com.tagetik.trees.INode,framework"/>
                              <ref key="parent" refId="8966"/>
                            </be>
                            <be refId="9057" clsId="FilterNode">
                              <l key="dimensionOids" refId="9058" ln="0" eid="DimensionOid"/>
                              <l key="AdHocParamDimensionOids" refId="9059" ln="0" eid="DimensionOid"/>
                              <be key="data" refId="9060" clsId="FilterNodeData">
                                <ref key="filterNode" refId="9057"/>
                                <s key="dim">VOC_A01</s>
                                <i key="segmentLevel">0</i>
                                <ref key="segment" refId="22"/>
                                <be key="dictionaryHeader" refId="9061" clsId="MultiDesc">
                                  <a key="desc" refId="9062" ln="4" eid="SYS_STR">
                                    <s>OTHER OPERATING INCOME</s>
                                    <s>OTHER OPERATING INCOME</s>
                                    <nl/>
                                    <nl/>
                                  </a>
                                </be>
                                <b key="placeHolder">S</b>
                                <ref key="weight" refId="23"/>
                                <be key="textMatchingCondition" refId="9063" clsId="TextMatchingCondition">
                                  <ref key="op" refId="25"/>
                                  <s key="val"/>
                                </be>
                                <ref key="change" refId="26"/>
                                <ref key="dataType" refId="27"/>
                                <b key="prevailingDataType">N</b>
                                <ref key="editability" refId="28"/>
                                <s key="originalID">38</s>
                                <b key="signChange">N</b>
                                <b key="nativeSignChange">N</b>
                                <l key="nav" refId="9064" ln="0" eid="ScenarioModifierValue"/>
                                <i key="sco">0</i>
                                <b key="applyFiltersForForcedScenarioPeriodoMap">N</b>
                                <b key="lineSplit">N</b>
                                <b key="addRCRow">N</b>
                                <b key="complementary">N</b>
                                <ref key="periodicCalculation" refId="29"/>
                                <b key="breakLevelSubtotal">N</b>
                                <b key="alreadyDrilled">N</b>
                                <m key="nodeTypes" refId="9065" keid="SYS_STR" veid="EFReportingNodeType">
                                  <key>
                                    <s>37</s>
                                  </key>
                                  <val>
                                    <ref refId="55"/>
                                  </val>
                                </m>
                                <b key="multiSelection">N</b>
                              </be>
                              <cust key="id" clsId="FilterOid">38</cust>
                              <s key="cod"/>
                              <s key="desc"/>
                              <i key="index">10</i>
                              <l key="children" refId="9066" ln="0" eid="Framework.com.tagetik.trees.INode,framework"/>
                              <ref key="parent" refId="8966"/>
                            </be>
                            <be refId="9067" clsId="FilterNode">
                              <l key="dimensionOids" refId="9068" ln="1" eid="DimensionOid">
                                <cust clsId="DimensionOid">564F435F413031-45-33303630333530303032---</cust>
                              </l>
                              <l key="AdHocParamDimensionOids" refId="9069" ln="0" eid="DimensionOid"/>
                              <be key="data" refId="9070" clsId="FilterNodeData">
                                <ref key="filterNode" refId="9067"/>
                                <s key="dim">VOC_A01</s>
                                <i key="segmentLevel">0</i>
                                <ref key="segment" refId="22"/>
                                <b key="placeHolder">N</b>
                                <ref key="weight" refId="23"/>
                                <be key="textMatchingCondition" refId="9071" clsId="TextMatchingCondition">
                                  <ref key="op" refId="25"/>
                                  <s key="val"/>
                                </be>
                                <ref key="change" refId="26"/>
                                <ref key="dataType" refId="27"/>
                                <b key="prevailingDataType">N</b>
                                <ref key="editability" refId="28"/>
                                <s key="originalID">40</s>
                                <b key="signChange">N</b>
                                <b key="nativeSignChange">N</b>
                                <l key="nav" refId="9072" ln="0" eid="ScenarioModifierValue"/>
                                <i key="sco">0</i>
                                <b key="applyFiltersForForcedScenarioPeriodoMap">N</b>
                                <b key="lineSplit">N</b>
                                <b key="addRCRow">N</b>
                                <b key="complementary">N</b>
                                <ref key="periodicCalculation" refId="53"/>
                                <b key="breakLevelSubtotal">N</b>
                                <b key="alreadyDrilled">N</b>
                                <m key="nodeTypes" refId="9073"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40</cust>
                              <s key="cod"/>
                              <s key="desc"/>
                              <i key="index">11</i>
                              <l key="children" refId="9074" ln="0" eid="Framework.com.tagetik.trees.INode,framework"/>
                              <ref key="parent" refId="8966"/>
                            </be>
                            <be refId="9075" clsId="FilterNode">
                              <l key="dimensionOids" refId="9076" ln="1" eid="DimensionOid">
                                <cust clsId="DimensionOid">564F435F413031-45-33303630333331303032---</cust>
                              </l>
                              <l key="AdHocParamDimensionOids" refId="9077" ln="0" eid="DimensionOid"/>
                              <be key="data" refId="9078" clsId="FilterNodeData">
                                <ref key="filterNode" refId="9075"/>
                                <s key="dim">VOC_A01</s>
                                <i key="segmentLevel">0</i>
                                <ref key="segment" refId="22"/>
                                <b key="placeHolder">N</b>
                                <ref key="weight" refId="23"/>
                                <be key="textMatchingCondition" refId="9079" clsId="TextMatchingCondition">
                                  <ref key="op" refId="25"/>
                                  <s key="val"/>
                                </be>
                                <ref key="change" refId="26"/>
                                <ref key="dataType" refId="27"/>
                                <b key="prevailingDataType">N</b>
                                <ref key="editability" refId="28"/>
                                <s key="originalID">41</s>
                                <b key="signChange">N</b>
                                <b key="nativeSignChange">N</b>
                                <l key="nav" refId="9080" ln="0" eid="ScenarioModifierValue"/>
                                <i key="sco">0</i>
                                <b key="applyFiltersForForcedScenarioPeriodoMap">N</b>
                                <b key="lineSplit">N</b>
                                <b key="addRCRow">N</b>
                                <b key="complementary">N</b>
                                <ref key="periodicCalculation" refId="53"/>
                                <b key="breakLevelSubtotal">N</b>
                                <b key="alreadyDrilled">N</b>
                                <m key="nodeTypes" refId="9081"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41</cust>
                              <s key="cod"/>
                              <s key="desc"/>
                              <i key="index">12</i>
                              <l key="children" refId="9082" ln="0" eid="Framework.com.tagetik.trees.INode,framework"/>
                              <ref key="parent" refId="8966"/>
                            </be>
                            <be refId="9083" clsId="FilterNode">
                              <l key="dimensionOids" refId="9084" ln="1" eid="DimensionOid">
                                <cust clsId="DimensionOid">564F435F413031-45-33303630333230303032---</cust>
                              </l>
                              <l key="AdHocParamDimensionOids" refId="9085" ln="0" eid="DimensionOid"/>
                              <be key="data" refId="9086" clsId="FilterNodeData">
                                <ref key="filterNode" refId="9083"/>
                                <s key="dim">VOC_A01</s>
                                <i key="segmentLevel">0</i>
                                <ref key="segment" refId="22"/>
                                <b key="placeHolder">N</b>
                                <ref key="weight" refId="23"/>
                                <be key="textMatchingCondition" refId="9087" clsId="TextMatchingCondition">
                                  <ref key="op" refId="25"/>
                                  <s key="val"/>
                                </be>
                                <ref key="change" refId="26"/>
                                <ref key="dataType" refId="27"/>
                                <b key="prevailingDataType">N</b>
                                <ref key="editability" refId="28"/>
                                <s key="originalID">42</s>
                                <b key="signChange">N</b>
                                <b key="nativeSignChange">N</b>
                                <l key="nav" refId="9088" ln="0" eid="ScenarioModifierValue"/>
                                <i key="sco">0</i>
                                <b key="applyFiltersForForcedScenarioPeriodoMap">N</b>
                                <b key="lineSplit">N</b>
                                <b key="addRCRow">N</b>
                                <b key="complementary">N</b>
                                <ref key="periodicCalculation" refId="53"/>
                                <b key="breakLevelSubtotal">N</b>
                                <b key="alreadyDrilled">N</b>
                                <m key="nodeTypes" refId="9089"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42</cust>
                              <s key="cod"/>
                              <s key="desc"/>
                              <i key="index">13</i>
                              <l key="children" refId="9090" ln="0" eid="Framework.com.tagetik.trees.INode,framework"/>
                              <ref key="parent" refId="8966"/>
                            </be>
                            <be refId="9091" clsId="FilterNode">
                              <l key="dimensionOids" refId="9092" ln="1" eid="DimensionOid">
                                <cust clsId="DimensionOid">564F435F413031-45-33303630333130303032---</cust>
                              </l>
                              <l key="AdHocParamDimensionOids" refId="9093" ln="0" eid="DimensionOid"/>
                              <be key="data" refId="9094" clsId="FilterNodeData">
                                <ref key="filterNode" refId="9091"/>
                                <s key="dim">VOC_A01</s>
                                <i key="segmentLevel">0</i>
                                <ref key="segment" refId="22"/>
                                <b key="placeHolder">N</b>
                                <ref key="weight" refId="23"/>
                                <be key="textMatchingCondition" refId="9095" clsId="TextMatchingCondition">
                                  <ref key="op" refId="25"/>
                                  <s key="val"/>
                                </be>
                                <ref key="change" refId="26"/>
                                <ref key="dataType" refId="27"/>
                                <b key="prevailingDataType">N</b>
                                <ref key="editability" refId="28"/>
                                <s key="originalID">43</s>
                                <b key="signChange">N</b>
                                <b key="nativeSignChange">N</b>
                                <l key="nav" refId="9096" ln="0" eid="ScenarioModifierValue"/>
                                <i key="sco">0</i>
                                <b key="applyFiltersForForcedScenarioPeriodoMap">N</b>
                                <b key="lineSplit">N</b>
                                <b key="addRCRow">N</b>
                                <b key="complementary">N</b>
                                <ref key="periodicCalculation" refId="53"/>
                                <b key="breakLevelSubtotal">N</b>
                                <b key="alreadyDrilled">N</b>
                                <m key="nodeTypes" refId="9097"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43</cust>
                              <s key="cod"/>
                              <s key="desc"/>
                              <i key="index">14</i>
                              <l key="children" refId="9098" ln="0" eid="Framework.com.tagetik.trees.INode,framework"/>
                              <ref key="parent" refId="8966"/>
                            </be>
                            <be refId="9099" clsId="FilterNode">
                              <l key="dimensionOids" refId="9100" ln="1" eid="DimensionOid">
                                <cust clsId="DimensionOid">564F435F413031-45-33303630333330303032---</cust>
                              </l>
                              <l key="AdHocParamDimensionOids" refId="9101" ln="0" eid="DimensionOid"/>
                              <be key="data" refId="9102" clsId="FilterNodeData">
                                <ref key="filterNode" refId="9099"/>
                                <s key="dim">VOC_A01</s>
                                <i key="segmentLevel">0</i>
                                <ref key="segment" refId="22"/>
                                <b key="placeHolder">N</b>
                                <ref key="weight" refId="23"/>
                                <be key="textMatchingCondition" refId="9103" clsId="TextMatchingCondition">
                                  <ref key="op" refId="25"/>
                                  <s key="val"/>
                                </be>
                                <ref key="change" refId="26"/>
                                <ref key="dataType" refId="27"/>
                                <b key="prevailingDataType">N</b>
                                <ref key="editability" refId="28"/>
                                <s key="originalID">44</s>
                                <b key="signChange">N</b>
                                <b key="nativeSignChange">N</b>
                                <l key="nav" refId="9104" ln="0" eid="ScenarioModifierValue"/>
                                <i key="sco">0</i>
                                <b key="applyFiltersForForcedScenarioPeriodoMap">N</b>
                                <b key="lineSplit">N</b>
                                <b key="addRCRow">N</b>
                                <b key="complementary">N</b>
                                <ref key="periodicCalculation" refId="53"/>
                                <b key="breakLevelSubtotal">N</b>
                                <b key="alreadyDrilled">N</b>
                                <m key="nodeTypes" refId="9105" keid="SYS_STR" veid="EFReportingNodeType">
                                  <key>
                                    <s>564F435F413031-45-33303630333230303032---</s>
                                  </key>
                                  <val>
                                    <ref refId="55"/>
                                  </val>
                                  <key>
                                    <s>564F435F413031-45-33303630333530303032---</s>
                                  </key>
                                  <val>
                                    <ref refId="55"/>
                                  </val>
                                  <key>
                                    <s>564F435F413031-45-33303630333130303032---</s>
                                  </key>
                                  <val>
                                    <ref refId="55"/>
                                  </val>
                                  <key>
                                    <s>564F435F413031-45-33303630333331303032---</s>
                                  </key>
                                  <val>
                                    <ref refId="55"/>
                                  </val>
                                  <key>
                                    <s>564F435F413031-45-33303630333330303032---</s>
                                  </key>
                                  <val>
                                    <ref refId="55"/>
                                  </val>
                                </m>
                                <b key="multiSelection">N</b>
                              </be>
                              <cust key="id" clsId="FilterOid">44</cust>
                              <s key="cod"/>
                              <s key="desc"/>
                              <i key="index">15</i>
                              <l key="children" refId="9106" ln="0" eid="Framework.com.tagetik.trees.INode,framework"/>
                              <ref key="parent" refId="8966"/>
                            </be>
                            <be refId="9107" clsId="FilterNode">
                              <l key="dimensionOids" refId="9108" ln="0" eid="DimensionOid"/>
                              <l key="AdHocParamDimensionOids" refId="9109" ln="0" eid="DimensionOid"/>
                              <be key="data" refId="9110" clsId="FilterNodeData">
                                <ref key="filterNode" refId="9107"/>
                                <s key="dim">VOC_A01</s>
                                <i key="segmentLevel">0</i>
                                <ref key="segment" refId="22"/>
                                <be key="reportingFormula" refId="9111" clsId="ReportingFormula">
                                  <b key="serverFormula">N</b>
                                  <b key="formulaRule">S</b>
                                  <s key="formula">Sum({40}:{44})</s>
                                </be>
                                <be key="dictionaryHeader" refId="9112" clsId="MultiDesc">
                                  <a key="desc" refId="9113" ln="4" eid="SYS_STR">
                                    <s>Net book gains other operating Income</s>
                                    <s>Net book gains other operating Income</s>
                                    <nl/>
                                    <nl/>
                                  </a>
                                </be>
                                <b key="placeHolder">S</b>
                                <ref key="weight" refId="23"/>
                                <be key="textMatchingCondition" refId="9114" clsId="TextMatchingCondition">
                                  <ref key="op" refId="25"/>
                                  <s key="val"/>
                                </be>
                                <ref key="change" refId="26"/>
                                <ref key="dataType" refId="27"/>
                                <b key="prevailingDataType">N</b>
                                <ref key="editability" refId="28"/>
                                <s key="originalID">45</s>
                                <b key="signChange">N</b>
                                <b key="nativeSignChange">N</b>
                                <l key="nav" refId="9115" ln="0" eid="ScenarioModifierValue"/>
                                <i key="sco">0</i>
                                <b key="applyFiltersForForcedScenarioPeriodoMap">N</b>
                                <b key="lineSplit">N</b>
                                <b key="addRCRow">N</b>
                                <b key="complementary">N</b>
                                <ref key="periodicCalculation" refId="29"/>
                                <b key="breakLevelSubtotal">N</b>
                                <b key="alreadyDrilled">N</b>
                                <m key="nodeTypes" refId="9116" keid="SYS_STR" veid="EFReportingNodeType">
                                  <key>
                                    <s>44</s>
                                  </key>
                                  <val>
                                    <ref refId="55"/>
                                  </val>
                                </m>
                                <b key="multiSelection">N</b>
                              </be>
                              <cust key="id" clsId="FilterOid">45</cust>
                              <s key="cod"/>
                              <s key="desc"/>
                              <i key="index">16</i>
                              <l key="children" refId="9117" ln="0" eid="Framework.com.tagetik.trees.INode,framework"/>
                              <ref key="parent" refId="8966"/>
                            </be>
                            <be refId="9118" clsId="FilterNode">
                              <l key="dimensionOids" refId="9119" ln="1" eid="DimensionOid">
                                <cust clsId="DimensionOid">564F435F413031-45-33303630353130303032---</cust>
                              </l>
                              <l key="AdHocParamDimensionOids" refId="9120" ln="0" eid="DimensionOid"/>
                              <be key="data" refId="9121" clsId="FilterNodeData">
                                <ref key="filterNode" refId="9118"/>
                                <s key="dim">VOC_A01</s>
                                <i key="segmentLevel">0</i>
                                <ref key="segment" refId="22"/>
                                <b key="placeHolder">N</b>
                                <ref key="weight" refId="23"/>
                                <be key="textMatchingCondition" refId="9122" clsId="TextMatchingCondition">
                                  <ref key="op" refId="25"/>
                                  <s key="val"/>
                                </be>
                                <ref key="change" refId="26"/>
                                <ref key="dataType" refId="27"/>
                                <b key="prevailingDataType">N</b>
                                <ref key="editability" refId="28"/>
                                <s key="originalID">48</s>
                                <b key="signChange">N</b>
                                <b key="nativeSignChange">N</b>
                                <l key="nav" refId="9123" ln="0" eid="ScenarioModifierValue"/>
                                <i key="sco">0</i>
                                <b key="applyFiltersForForcedScenarioPeriodoMap">N</b>
                                <b key="lineSplit">N</b>
                                <b key="addRCRow">N</b>
                                <b key="complementary">N</b>
                                <ref key="periodicCalculation" refId="53"/>
                                <b key="breakLevelSubtotal">N</b>
                                <b key="alreadyDrilled">N</b>
                                <m key="nodeTypes" refId="9124"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48</cust>
                              <s key="cod"/>
                              <s key="desc"/>
                              <i key="index">17</i>
                              <l key="children" refId="9125" ln="0" eid="Framework.com.tagetik.trees.INode,framework"/>
                              <ref key="parent" refId="8966"/>
                            </be>
                            <be refId="9126" clsId="FilterNode">
                              <l key="dimensionOids" refId="9127" ln="1" eid="DimensionOid">
                                <cust clsId="DimensionOid">564F435F413031-45-33303630343131303032---</cust>
                              </l>
                              <l key="AdHocParamDimensionOids" refId="9128" ln="0" eid="DimensionOid"/>
                              <be key="data" refId="9129" clsId="FilterNodeData">
                                <ref key="filterNode" refId="9126"/>
                                <s key="dim">VOC_A01</s>
                                <i key="segmentLevel">0</i>
                                <ref key="segment" refId="22"/>
                                <b key="placeHolder">N</b>
                                <ref key="weight" refId="23"/>
                                <be key="textMatchingCondition" refId="9130" clsId="TextMatchingCondition">
                                  <ref key="op" refId="25"/>
                                  <s key="val"/>
                                </be>
                                <ref key="change" refId="26"/>
                                <ref key="dataType" refId="27"/>
                                <b key="prevailingDataType">N</b>
                                <ref key="editability" refId="28"/>
                                <s key="originalID">49</s>
                                <b key="signChange">N</b>
                                <b key="nativeSignChange">N</b>
                                <l key="nav" refId="9131" ln="0" eid="ScenarioModifierValue"/>
                                <i key="sco">0</i>
                                <b key="applyFiltersForForcedScenarioPeriodoMap">N</b>
                                <b key="lineSplit">N</b>
                                <b key="addRCRow">N</b>
                                <b key="complementary">N</b>
                                <ref key="periodicCalculation" refId="53"/>
                                <b key="breakLevelSubtotal">N</b>
                                <b key="alreadyDrilled">N</b>
                                <m key="nodeTypes" refId="9132"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49</cust>
                              <s key="cod"/>
                              <s key="desc"/>
                              <i key="index">18</i>
                              <l key="children" refId="9133" ln="0" eid="Framework.com.tagetik.trees.INode,framework"/>
                              <ref key="parent" refId="8966"/>
                            </be>
                            <be refId="9134" clsId="FilterNode">
                              <l key="dimensionOids" refId="9135" ln="1" eid="DimensionOid">
                                <cust clsId="DimensionOid">564F435F413031-45-33303630353230303032---</cust>
                              </l>
                              <l key="AdHocParamDimensionOids" refId="9136" ln="0" eid="DimensionOid"/>
                              <be key="data" refId="9137" clsId="FilterNodeData">
                                <ref key="filterNode" refId="9134"/>
                                <s key="dim">VOC_A01</s>
                                <i key="segmentLevel">0</i>
                                <ref key="segment" refId="22"/>
                                <b key="placeHolder">N</b>
                                <ref key="weight" refId="23"/>
                                <be key="textMatchingCondition" refId="9138" clsId="TextMatchingCondition">
                                  <ref key="op" refId="25"/>
                                  <s key="val"/>
                                </be>
                                <ref key="change" refId="26"/>
                                <ref key="dataType" refId="27"/>
                                <b key="prevailingDataType">N</b>
                                <ref key="editability" refId="28"/>
                                <s key="originalID">50</s>
                                <b key="signChange">N</b>
                                <b key="nativeSignChange">N</b>
                                <l key="nav" refId="9139" ln="0" eid="ScenarioModifierValue"/>
                                <i key="sco">0</i>
                                <b key="applyFiltersForForcedScenarioPeriodoMap">N</b>
                                <b key="lineSplit">N</b>
                                <b key="addRCRow">N</b>
                                <b key="complementary">N</b>
                                <ref key="periodicCalculation" refId="53"/>
                                <b key="breakLevelSubtotal">N</b>
                                <b key="alreadyDrilled">N</b>
                                <m key="nodeTypes" refId="9140"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50</cust>
                              <s key="cod"/>
                              <s key="desc"/>
                              <i key="index">19</i>
                              <l key="children" refId="9141" ln="0" eid="Framework.com.tagetik.trees.INode,framework"/>
                              <ref key="parent" refId="8966"/>
                            </be>
                            <be refId="9142" clsId="FilterNode">
                              <l key="dimensionOids" refId="9143" ln="1" eid="DimensionOid">
                                <cust clsId="DimensionOid">564F435F413031-45-33303630353330303032---</cust>
                              </l>
                              <l key="AdHocParamDimensionOids" refId="9144" ln="0" eid="DimensionOid"/>
                              <be key="data" refId="9145" clsId="FilterNodeData">
                                <ref key="filterNode" refId="9142"/>
                                <s key="dim">VOC_A01</s>
                                <i key="segmentLevel">0</i>
                                <ref key="segment" refId="22"/>
                                <b key="placeHolder">N</b>
                                <ref key="weight" refId="23"/>
                                <be key="textMatchingCondition" refId="9146" clsId="TextMatchingCondition">
                                  <ref key="op" refId="25"/>
                                  <s key="val"/>
                                </be>
                                <ref key="change" refId="26"/>
                                <ref key="dataType" refId="27"/>
                                <b key="prevailingDataType">N</b>
                                <ref key="editability" refId="28"/>
                                <s key="originalID">51</s>
                                <b key="signChange">N</b>
                                <b key="nativeSignChange">N</b>
                                <l key="nav" refId="9147" ln="0" eid="ScenarioModifierValue"/>
                                <i key="sco">0</i>
                                <b key="applyFiltersForForcedScenarioPeriodoMap">N</b>
                                <b key="lineSplit">N</b>
                                <b key="addRCRow">N</b>
                                <b key="complementary">N</b>
                                <ref key="periodicCalculation" refId="53"/>
                                <b key="breakLevelSubtotal">N</b>
                                <b key="alreadyDrilled">N</b>
                                <m key="nodeTypes" refId="9148"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51</cust>
                              <s key="cod"/>
                              <s key="desc"/>
                              <i key="index">20</i>
                              <l key="children" refId="9149" ln="0" eid="Framework.com.tagetik.trees.INode,framework"/>
                              <ref key="parent" refId="8966"/>
                            </be>
                            <be refId="9150" clsId="FilterNode">
                              <l key="dimensionOids" refId="9151" ln="1" eid="DimensionOid">
                                <cust clsId="DimensionOid">564F435F413031-45-33303630353630303032---</cust>
                              </l>
                              <l key="AdHocParamDimensionOids" refId="9152" ln="0" eid="DimensionOid"/>
                              <be key="data" refId="9153" clsId="FilterNodeData">
                                <ref key="filterNode" refId="9150"/>
                                <s key="dim">VOC_A01</s>
                                <i key="segmentLevel">0</i>
                                <ref key="segment" refId="22"/>
                                <b key="placeHolder">N</b>
                                <ref key="weight" refId="23"/>
                                <be key="textMatchingCondition" refId="9154" clsId="TextMatchingCondition">
                                  <ref key="op" refId="25"/>
                                  <s key="val"/>
                                </be>
                                <ref key="change" refId="26"/>
                                <ref key="dataType" refId="27"/>
                                <b key="prevailingDataType">N</b>
                                <ref key="editability" refId="28"/>
                                <s key="originalID">52</s>
                                <b key="signChange">N</b>
                                <b key="nativeSignChange">N</b>
                                <l key="nav" refId="9155" ln="0" eid="ScenarioModifierValue"/>
                                <i key="sco">0</i>
                                <b key="applyFiltersForForcedScenarioPeriodoMap">N</b>
                                <b key="lineSplit">N</b>
                                <b key="addRCRow">N</b>
                                <b key="complementary">N</b>
                                <ref key="periodicCalculation" refId="53"/>
                                <b key="breakLevelSubtotal">N</b>
                                <b key="alreadyDrilled">N</b>
                                <m key="nodeTypes" refId="9156"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52</cust>
                              <s key="cod"/>
                              <s key="desc"/>
                              <i key="index">21</i>
                              <l key="children" refId="9157" ln="0" eid="Framework.com.tagetik.trees.INode,framework"/>
                              <ref key="parent" refId="8966"/>
                            </be>
                            <be refId="9158" clsId="FilterNode">
                              <l key="dimensionOids" refId="9159" ln="1" eid="DimensionOid">
                                <cust clsId="DimensionOid">564F435F413031-45-33303630353730303032---</cust>
                              </l>
                              <l key="AdHocParamDimensionOids" refId="9160" ln="0" eid="DimensionOid"/>
                              <be key="data" refId="9161" clsId="FilterNodeData">
                                <ref key="filterNode" refId="9158"/>
                                <s key="dim">VOC_A01</s>
                                <i key="segmentLevel">0</i>
                                <ref key="segment" refId="22"/>
                                <b key="placeHolder">N</b>
                                <ref key="weight" refId="23"/>
                                <be key="textMatchingCondition" refId="9162" clsId="TextMatchingCondition">
                                  <ref key="op" refId="25"/>
                                  <s key="val"/>
                                </be>
                                <ref key="change" refId="26"/>
                                <ref key="dataType" refId="27"/>
                                <b key="prevailingDataType">N</b>
                                <ref key="editability" refId="28"/>
                                <s key="originalID">53</s>
                                <b key="signChange">N</b>
                                <b key="nativeSignChange">N</b>
                                <l key="nav" refId="9163" ln="0" eid="ScenarioModifierValue"/>
                                <i key="sco">0</i>
                                <b key="applyFiltersForForcedScenarioPeriodoMap">N</b>
                                <b key="lineSplit">N</b>
                                <b key="addRCRow">N</b>
                                <b key="complementary">N</b>
                                <ref key="periodicCalculation" refId="53"/>
                                <b key="breakLevelSubtotal">N</b>
                                <b key="alreadyDrilled">N</b>
                                <m key="nodeTypes" refId="9164" keid="SYS_STR" veid="EFReportingNodeType">
                                  <key>
                                    <s>564F435F413031-45-33303630353130303032---</s>
                                  </key>
                                  <val>
                                    <ref refId="55"/>
                                  </val>
                                  <key>
                                    <s>564F435F413031-45-33303630353630303032---</s>
                                  </key>
                                  <val>
                                    <ref refId="55"/>
                                  </val>
                                  <key>
                                    <s>564F435F413031-45-33303630353330303032---</s>
                                  </key>
                                  <val>
                                    <ref refId="55"/>
                                  </val>
                                  <key>
                                    <s>564F435F413031-45-33303630353730303032---</s>
                                  </key>
                                  <val>
                                    <ref refId="55"/>
                                  </val>
                                  <key>
                                    <s>564F435F413031-45-33303630343131303032---</s>
                                  </key>
                                  <val>
                                    <ref refId="55"/>
                                  </val>
                                  <key>
                                    <s>564F435F413031-45-33303630353230303032---</s>
                                  </key>
                                  <val>
                                    <ref refId="55"/>
                                  </val>
                                </m>
                                <b key="multiSelection">N</b>
                              </be>
                              <cust key="id" clsId="FilterOid">53</cust>
                              <s key="cod"/>
                              <s key="desc"/>
                              <i key="index">22</i>
                              <l key="children" refId="9165" ln="0" eid="Framework.com.tagetik.trees.INode,framework"/>
                              <ref key="parent" refId="8966"/>
                            </be>
                            <be refId="9166" clsId="FilterNode">
                              <l key="dimensionOids" refId="9167" ln="1" eid="DimensionOid">
                                <cust clsId="DimensionOid">564F435F413031-45-33303630363134303032---</cust>
                              </l>
                              <l key="AdHocParamDimensionOids" refId="9168" ln="0" eid="DimensionOid"/>
                              <be key="data" refId="9169" clsId="FilterNodeData">
                                <ref key="filterNode" refId="9166"/>
                                <s key="dim">VOC_A01</s>
                                <i key="segmentLevel">0</i>
                                <ref key="segment" refId="22"/>
                                <b key="placeHolder">N</b>
                                <ref key="weight" refId="23"/>
                                <be key="textMatchingCondition" refId="9170" clsId="TextMatchingCondition">
                                  <ref key="op" refId="25"/>
                                  <s key="val"/>
                                </be>
                                <ref key="change" refId="26"/>
                                <ref key="dataType" refId="27"/>
                                <b key="prevailingDataType">N</b>
                                <ref key="editability" refId="28"/>
                                <s key="originalID">61</s>
                                <b key="signChange">N</b>
                                <b key="nativeSignChange">N</b>
                                <l key="nav" refId="9171" ln="0" eid="ScenarioModifierValue"/>
                                <i key="sco">0</i>
                                <b key="applyFiltersForForcedScenarioPeriodoMap">N</b>
                                <b key="lineSplit">N</b>
                                <b key="addRCRow">N</b>
                                <b key="complementary">N</b>
                                <ref key="periodicCalculation" refId="53"/>
                                <b key="breakLevelSubtotal">N</b>
                                <b key="alreadyDrilled">N</b>
                                <m key="nodeTypes" refId="9172" keid="SYS_STR" veid="EFReportingNodeType">
                                  <key>
                                    <s>564F435F413031-45-33303630363134303032---</s>
                                  </key>
                                  <val>
                                    <ref refId="55"/>
                                  </val>
                                </m>
                                <b key="multiSelection">N</b>
                              </be>
                              <cust key="id" clsId="FilterOid">61</cust>
                              <s key="cod"/>
                              <s key="desc"/>
                              <i key="index">23</i>
                              <l key="children" refId="9173" ln="0" eid="Framework.com.tagetik.trees.INode,framework"/>
                              <ref key="parent" refId="8966"/>
                            </be>
                            <be refId="9174" clsId="FilterNode">
                              <l key="dimensionOids" refId="9175" ln="1" eid="DimensionOid">
                                <cust clsId="DimensionOid">564F435F413031-45-33303630363234303032---</cust>
                              </l>
                              <l key="AdHocParamDimensionOids" refId="9176" ln="0" eid="DimensionOid"/>
                              <be key="data" refId="9177" clsId="FilterNodeData">
                                <ref key="filterNode" refId="9174"/>
                                <s key="dim">VOC_A01</s>
                                <i key="segmentLevel">0</i>
                                <ref key="segment" refId="22"/>
                                <b key="placeHolder">N</b>
                                <ref key="weight" refId="23"/>
                                <be key="textMatchingCondition" refId="9178" clsId="TextMatchingCondition">
                                  <ref key="op" refId="25"/>
                                  <s key="val"/>
                                </be>
                                <ref key="change" refId="26"/>
                                <ref key="dataType" refId="27"/>
                                <b key="prevailingDataType">N</b>
                                <ref key="editability" refId="28"/>
                                <s key="originalID">62</s>
                                <b key="signChange">N</b>
                                <b key="nativeSignChange">N</b>
                                <l key="nav" refId="9179" ln="0" eid="ScenarioModifierValue"/>
                                <i key="sco">0</i>
                                <b key="applyFiltersForForcedScenarioPeriodoMap">N</b>
                                <b key="lineSplit">N</b>
                                <b key="addRCRow">N</b>
                                <b key="complementary">N</b>
                                <ref key="periodicCalculation" refId="53"/>
                                <b key="breakLevelSubtotal">N</b>
                                <b key="alreadyDrilled">N</b>
                                <m key="nodeTypes" refId="9180" keid="SYS_STR" veid="EFReportingNodeType">
                                  <key>
                                    <s>564F435F413031-45-33303630363234303032---</s>
                                  </key>
                                  <val>
                                    <ref refId="55"/>
                                  </val>
                                </m>
                                <b key="multiSelection">N</b>
                              </be>
                              <cust key="id" clsId="FilterOid">62</cust>
                              <s key="cod"/>
                              <s key="desc"/>
                              <i key="index">24</i>
                              <l key="children" refId="9181" ln="0" eid="Framework.com.tagetik.trees.INode,framework"/>
                              <ref key="parent" refId="8966"/>
                            </be>
                            <be refId="9182" clsId="FilterNode">
                              <l key="dimensionOids" refId="9183" ln="0" eid="DimensionOid"/>
                              <l key="AdHocParamDimensionOids" refId="9184" ln="0" eid="DimensionOid"/>
                              <be key="data" refId="9185" clsId="FilterNodeData">
                                <ref key="filterNode" refId="9182"/>
                                <s key="dim">VOC_A01</s>
                                <i key="segmentLevel">0</i>
                                <ref key="segment" refId="22"/>
                                <be key="reportingFormula" refId="9186" clsId="ReportingFormula">
                                  <b key="serverFormula">N</b>
                                  <b key="formulaRule">S</b>
                                  <s key="formula">Sum({48}:{62})</s>
                                </be>
                                <be key="dictionaryHeader" refId="9187" clsId="MultiDesc">
                                  <a key="desc" refId="9188" ln="4" eid="SYS_STR">
                                    <s>FV Adjustment Deriv. Other operating Income</s>
                                    <s>FV Adjustment Deriv. Other operating Income</s>
                                    <nl/>
                                    <nl/>
                                  </a>
                                </be>
                                <b key="placeHolder">S</b>
                                <ref key="weight" refId="23"/>
                                <be key="textMatchingCondition" refId="9189" clsId="TextMatchingCondition">
                                  <ref key="op" refId="25"/>
                                  <s key="val"/>
                                </be>
                                <ref key="change" refId="26"/>
                                <ref key="dataType" refId="27"/>
                                <b key="prevailingDataType">N</b>
                                <ref key="editability" refId="28"/>
                                <s key="originalID">54</s>
                                <b key="signChange">N</b>
                                <b key="nativeSignChange">N</b>
                                <l key="nav" refId="9190" ln="0" eid="ScenarioModifierValue"/>
                                <i key="sco">0</i>
                                <b key="applyFiltersForForcedScenarioPeriodoMap">N</b>
                                <b key="lineSplit">N</b>
                                <b key="addRCRow">N</b>
                                <b key="complementary">N</b>
                                <ref key="periodicCalculation" refId="29"/>
                                <b key="breakLevelSubtotal">N</b>
                                <b key="alreadyDrilled">N</b>
                                <m key="nodeTypes" refId="9191" keid="SYS_STR" veid="EFReportingNodeType">
                                  <key>
                                    <s>53</s>
                                  </key>
                                  <val>
                                    <ref refId="55"/>
                                  </val>
                                </m>
                                <b key="multiSelection">N</b>
                              </be>
                              <cust key="id" clsId="FilterOid">54</cust>
                              <s key="cod"/>
                              <s key="desc"/>
                              <i key="index">25</i>
                              <l key="children" refId="9192" ln="0" eid="Framework.com.tagetik.trees.INode,framework"/>
                              <ref key="parent" refId="8966"/>
                            </be>
                            <be refId="9193" clsId="FilterNode">
                              <l key="dimensionOids" refId="9194" ln="1" eid="DimensionOid">
                                <cust clsId="DimensionOid">564F435F413031-45-33303630313130303032---</cust>
                              </l>
                              <l key="AdHocParamDimensionOids" refId="9195" ln="0" eid="DimensionOid"/>
                              <be key="data" refId="9196" clsId="FilterNodeData">
                                <ref key="filterNode" refId="9193"/>
                                <s key="dim">VOC_A01</s>
                                <i key="segmentLevel">0</i>
                                <ref key="segment" refId="22"/>
                                <b key="placeHolder">N</b>
                                <ref key="weight" refId="23"/>
                                <be key="textMatchingCondition" refId="9197" clsId="TextMatchingCondition">
                                  <ref key="op" refId="25"/>
                                  <s key="val"/>
                                </be>
                                <ref key="change" refId="26"/>
                                <ref key="dataType" refId="27"/>
                                <b key="prevailingDataType">N</b>
                                <ref key="editability" refId="28"/>
                                <s key="originalID">55</s>
                                <b key="signChange">N</b>
                                <b key="nativeSignChange">N</b>
                                <l key="nav" refId="9198" ln="0" eid="ScenarioModifierValue"/>
                                <i key="sco">0</i>
                                <b key="applyFiltersForForcedScenarioPeriodoMap">N</b>
                                <b key="lineSplit">N</b>
                                <b key="addRCRow">N</b>
                                <b key="complementary">N</b>
                                <ref key="periodicCalculation" refId="53"/>
                                <b key="breakLevelSubtotal">N</b>
                                <b key="alreadyDrilled">N</b>
                                <m key="nodeTypes" refId="9199"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55</cust>
                              <s key="cod"/>
                              <s key="desc"/>
                              <i key="index">26</i>
                              <l key="children" refId="9200" ln="0" eid="Framework.com.tagetik.trees.INode,framework"/>
                              <ref key="parent" refId="8966"/>
                            </be>
                            <be refId="9201" clsId="FilterNode">
                              <l key="dimensionOids" refId="9202" ln="1" eid="DimensionOid">
                                <cust clsId="DimensionOid">564F435F413031-45-33303630313230303032---</cust>
                              </l>
                              <l key="AdHocParamDimensionOids" refId="9203" ln="0" eid="DimensionOid"/>
                              <be key="data" refId="9204" clsId="FilterNodeData">
                                <ref key="filterNode" refId="9201"/>
                                <s key="dim">VOC_A01</s>
                                <i key="segmentLevel">0</i>
                                <ref key="segment" refId="22"/>
                                <b key="placeHolder">N</b>
                                <ref key="weight" refId="23"/>
                                <be key="textMatchingCondition" refId="9205" clsId="TextMatchingCondition">
                                  <ref key="op" refId="25"/>
                                  <s key="val"/>
                                </be>
                                <ref key="change" refId="26"/>
                                <ref key="dataType" refId="27"/>
                                <b key="prevailingDataType">N</b>
                                <ref key="editability" refId="28"/>
                                <s key="originalID">56</s>
                                <b key="signChange">N</b>
                                <b key="nativeSignChange">N</b>
                                <l key="nav" refId="9206" ln="0" eid="ScenarioModifierValue"/>
                                <i key="sco">0</i>
                                <b key="applyFiltersForForcedScenarioPeriodoMap">N</b>
                                <b key="lineSplit">N</b>
                                <b key="addRCRow">N</b>
                                <b key="complementary">N</b>
                                <ref key="periodicCalculation" refId="53"/>
                                <b key="breakLevelSubtotal">N</b>
                                <b key="alreadyDrilled">N</b>
                                <m key="nodeTypes" refId="9207"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56</cust>
                              <s key="cod"/>
                              <s key="desc"/>
                              <i key="index">27</i>
                              <l key="children" refId="9208" ln="0" eid="Framework.com.tagetik.trees.INode,framework"/>
                              <ref key="parent" refId="8966"/>
                            </be>
                            <be refId="9209" clsId="FilterNode">
                              <l key="dimensionOids" refId="9210" ln="1" eid="DimensionOid">
                                <cust clsId="DimensionOid">564F435F413031-45-33303630313330303032---</cust>
                              </l>
                              <l key="AdHocParamDimensionOids" refId="9211" ln="0" eid="DimensionOid"/>
                              <be key="data" refId="9212" clsId="FilterNodeData">
                                <ref key="filterNode" refId="9209"/>
                                <s key="dim">VOC_A01</s>
                                <i key="segmentLevel">0</i>
                                <ref key="segment" refId="22"/>
                                <b key="placeHolder">N</b>
                                <ref key="weight" refId="23"/>
                                <be key="textMatchingCondition" refId="9213" clsId="TextMatchingCondition">
                                  <ref key="op" refId="25"/>
                                  <s key="val"/>
                                </be>
                                <ref key="change" refId="26"/>
                                <ref key="dataType" refId="27"/>
                                <b key="prevailingDataType">N</b>
                                <ref key="editability" refId="28"/>
                                <s key="originalID">57</s>
                                <b key="signChange">N</b>
                                <b key="nativeSignChange">N</b>
                                <l key="nav" refId="9214" ln="0" eid="ScenarioModifierValue"/>
                                <i key="sco">0</i>
                                <b key="applyFiltersForForcedScenarioPeriodoMap">N</b>
                                <b key="lineSplit">N</b>
                                <b key="addRCRow">N</b>
                                <b key="complementary">N</b>
                                <ref key="periodicCalculation" refId="53"/>
                                <b key="breakLevelSubtotal">N</b>
                                <b key="alreadyDrilled">N</b>
                                <m key="nodeTypes" refId="9215"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57</cust>
                              <s key="cod"/>
                              <s key="desc"/>
                              <i key="index">28</i>
                              <l key="children" refId="9216" ln="0" eid="Framework.com.tagetik.trees.INode,framework"/>
                              <ref key="parent" refId="8966"/>
                            </be>
                            <be refId="9217" clsId="FilterNode">
                              <l key="dimensionOids" refId="9218" ln="1" eid="DimensionOid">
                                <cust clsId="DimensionOid">564F435F413031-45-33303630313430303032---</cust>
                              </l>
                              <l key="AdHocParamDimensionOids" refId="9219" ln="0" eid="DimensionOid"/>
                              <be key="data" refId="9220" clsId="FilterNodeData">
                                <ref key="filterNode" refId="9217"/>
                                <s key="dim">VOC_A01</s>
                                <i key="segmentLevel">0</i>
                                <ref key="segment" refId="22"/>
                                <b key="placeHolder">N</b>
                                <ref key="weight" refId="23"/>
                                <be key="textMatchingCondition" refId="9221" clsId="TextMatchingCondition">
                                  <ref key="op" refId="25"/>
                                  <s key="val"/>
                                </be>
                                <ref key="change" refId="26"/>
                                <ref key="dataType" refId="27"/>
                                <b key="prevailingDataType">N</b>
                                <ref key="editability" refId="28"/>
                                <s key="originalID">58</s>
                                <b key="signChange">N</b>
                                <b key="nativeSignChange">N</b>
                                <l key="nav" refId="9222" ln="0" eid="ScenarioModifierValue"/>
                                <i key="sco">0</i>
                                <b key="applyFiltersForForcedScenarioPeriodoMap">N</b>
                                <b key="lineSplit">N</b>
                                <b key="addRCRow">N</b>
                                <b key="complementary">N</b>
                                <ref key="periodicCalculation" refId="53"/>
                                <b key="breakLevelSubtotal">N</b>
                                <b key="alreadyDrilled">N</b>
                                <m key="nodeTypes" refId="9223"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58</cust>
                              <s key="cod"/>
                              <s key="desc"/>
                              <i key="index">29</i>
                              <l key="children" refId="9224" ln="0" eid="Framework.com.tagetik.trees.INode,framework"/>
                              <ref key="parent" refId="8966"/>
                            </be>
                            <be refId="9225" clsId="FilterNode">
                              <l key="dimensionOids" refId="9226" ln="1" eid="DimensionOid">
                                <cust clsId="DimensionOid">564F435F413031-45-33303630313530303032---</cust>
                              </l>
                              <l key="AdHocParamDimensionOids" refId="9227" ln="0" eid="DimensionOid"/>
                              <be key="data" refId="9228" clsId="FilterNodeData">
                                <ref key="filterNode" refId="9225"/>
                                <s key="dim">VOC_A01</s>
                                <i key="segmentLevel">0</i>
                                <ref key="segment" refId="22"/>
                                <b key="placeHolder">N</b>
                                <ref key="weight" refId="23"/>
                                <be key="textMatchingCondition" refId="9229" clsId="TextMatchingCondition">
                                  <ref key="op" refId="25"/>
                                  <s key="val"/>
                                </be>
                                <ref key="change" refId="26"/>
                                <ref key="dataType" refId="27"/>
                                <b key="prevailingDataType">N</b>
                                <ref key="editability" refId="28"/>
                                <s key="originalID">59</s>
                                <b key="signChange">N</b>
                                <b key="nativeSignChange">N</b>
                                <l key="nav" refId="9230" ln="0" eid="ScenarioModifierValue"/>
                                <i key="sco">0</i>
                                <b key="applyFiltersForForcedScenarioPeriodoMap">N</b>
                                <b key="lineSplit">N</b>
                                <b key="addRCRow">N</b>
                                <b key="complementary">N</b>
                                <ref key="periodicCalculation" refId="53"/>
                                <b key="breakLevelSubtotal">N</b>
                                <b key="alreadyDrilled">N</b>
                                <m key="nodeTypes" refId="9231" keid="SYS_STR" veid="EFReportingNodeType">
                                  <key>
                                    <s>564F435F413031-45-33303630313330303032---</s>
                                  </key>
                                  <val>
                                    <ref refId="55"/>
                                  </val>
                                  <key>
                                    <s>564F435F413031-45-33303630313230303032---</s>
                                  </key>
                                  <val>
                                    <ref refId="55"/>
                                  </val>
                                  <key>
                                    <s>564F435F413031-45-33303630313530303032---</s>
                                  </key>
                                  <val>
                                    <ref refId="55"/>
                                  </val>
                                  <key>
                                    <s>564F435F413031-45-33303630313130303032---</s>
                                  </key>
                                  <val>
                                    <ref refId="55"/>
                                  </val>
                                  <key>
                                    <s>564F435F413031-45-33303630313430303032---</s>
                                  </key>
                                  <val>
                                    <ref refId="55"/>
                                  </val>
                                </m>
                                <b key="multiSelection">N</b>
                              </be>
                              <cust key="id" clsId="FilterOid">59</cust>
                              <s key="cod"/>
                              <s key="desc"/>
                              <i key="index">30</i>
                              <l key="children" refId="9232" ln="0" eid="Framework.com.tagetik.trees.INode,framework"/>
                              <ref key="parent" refId="8966"/>
                            </be>
                            <be refId="9233" clsId="FilterNode">
                              <l key="dimensionOids" refId="9234" ln="0" eid="DimensionOid"/>
                              <l key="AdHocParamDimensionOids" refId="9235" ln="0" eid="DimensionOid"/>
                              <be key="data" refId="9236" clsId="FilterNodeData">
                                <ref key="filterNode" refId="9233"/>
                                <s key="dim">VOC_A01</s>
                                <i key="segmentLevel">0</i>
                                <ref key="segment" refId="22"/>
                                <be key="reportingFormula" refId="9237" clsId="ReportingFormula">
                                  <b key="serverFormula">N</b>
                                  <b key="formulaRule">S</b>
                                  <s key="formula">Sum({55}:{59})</s>
                                </be>
                                <be key="dictionaryHeader" refId="9238" clsId="MultiDesc">
                                  <a key="desc" refId="9239" ln="4" eid="SYS_STR">
                                    <s>Impairment charges/reversals Other operating Income</s>
                                    <s>Impairment charges/reversals Other operating Income</s>
                                    <nl/>
                                    <nl/>
                                  </a>
                                </be>
                                <b key="placeHolder">S</b>
                                <ref key="weight" refId="23"/>
                                <be key="textMatchingCondition" refId="9240" clsId="TextMatchingCondition">
                                  <ref key="op" refId="25"/>
                                  <s key="val"/>
                                </be>
                                <ref key="change" refId="26"/>
                                <ref key="dataType" refId="27"/>
                                <b key="prevailingDataType">N</b>
                                <ref key="editability" refId="28"/>
                                <s key="originalID">60</s>
                                <b key="signChange">N</b>
                                <b key="nativeSignChange">N</b>
                                <l key="nav" refId="9241" ln="0" eid="ScenarioModifierValue"/>
                                <i key="sco">0</i>
                                <b key="applyFiltersForForcedScenarioPeriodoMap">N</b>
                                <b key="lineSplit">N</b>
                                <b key="addRCRow">N</b>
                                <b key="complementary">N</b>
                                <ref key="periodicCalculation" refId="29"/>
                                <b key="breakLevelSubtotal">N</b>
                                <b key="alreadyDrilled">N</b>
                                <m key="nodeTypes" refId="9242" keid="SYS_STR" veid="EFReportingNodeType">
                                  <key>
                                    <s>59</s>
                                  </key>
                                  <val>
                                    <ref refId="55"/>
                                  </val>
                                </m>
                                <b key="multiSelection">N</b>
                              </be>
                              <cust key="id" clsId="FilterOid">60</cust>
                              <s key="cod"/>
                              <s key="desc"/>
                              <i key="index">31</i>
                              <l key="children" refId="9243" ln="0" eid="Framework.com.tagetik.trees.INode,framework"/>
                              <ref key="parent" refId="8966"/>
                            </be>
                            <be refId="9244" clsId="FilterNode">
                              <l key="dimensionOids" refId="9245" ln="1" eid="DimensionOid">
                                <cust clsId="DimensionOid">564F435F413031-45-33303630343036303032---</cust>
                              </l>
                              <l key="AdHocParamDimensionOids" refId="9246" ln="0" eid="DimensionOid"/>
                              <be key="data" refId="9247" clsId="FilterNodeData">
                                <ref key="filterNode" refId="9244"/>
                                <s key="dim">VOC_A01</s>
                                <i key="segmentLevel">0</i>
                                <ref key="segment" refId="22"/>
                                <b key="placeHolder">N</b>
                                <ref key="weight" refId="23"/>
                                <be key="textMatchingCondition" refId="9248" clsId="TextMatchingCondition">
                                  <ref key="op" refId="25"/>
                                  <s key="val"/>
                                </be>
                                <ref key="change" refId="26"/>
                                <ref key="dataType" refId="27"/>
                                <b key="prevailingDataType">N</b>
                                <ref key="editability" refId="28"/>
                                <s key="originalID">46</s>
                                <b key="signChange">N</b>
                                <b key="nativeSignChange">N</b>
                                <l key="nav" refId="9249" ln="0" eid="ScenarioModifierValue"/>
                                <i key="sco">0</i>
                                <b key="applyFiltersForForcedScenarioPeriodoMap">N</b>
                                <b key="lineSplit">N</b>
                                <b key="addRCRow">N</b>
                                <b key="complementary">N</b>
                                <ref key="periodicCalculation" refId="53"/>
                                <b key="breakLevelSubtotal">N</b>
                                <b key="alreadyDrilled">N</b>
                                <m key="nodeTypes" refId="9250" keid="SYS_STR" veid="EFReportingNodeType">
                                  <key>
                                    <s>564F435F413031-45-33303630343034303032---</s>
                                  </key>
                                  <val>
                                    <ref refId="55"/>
                                  </val>
                                  <key>
                                    <s>564F435F413031-45-33303630343036303032---</s>
                                  </key>
                                  <val>
                                    <ref refId="55"/>
                                  </val>
                                </m>
                                <b key="multiSelection">N</b>
                              </be>
                              <cust key="id" clsId="FilterOid">46</cust>
                              <s key="cod"/>
                              <s key="desc"/>
                              <i key="index">32</i>
                              <l key="children" refId="9251" ln="0" eid="Framework.com.tagetik.trees.INode,framework"/>
                              <ref key="parent" refId="8966"/>
                            </be>
                            <be refId="9252" clsId="FilterNode">
                              <l key="dimensionOids" refId="9253" ln="1" eid="DimensionOid">
                                <cust clsId="DimensionOid">564F435F413031-45-33303630343034303032---</cust>
                              </l>
                              <l key="AdHocParamDimensionOids" refId="9254" ln="0" eid="DimensionOid"/>
                              <be key="data" refId="9255" clsId="FilterNodeData">
                                <ref key="filterNode" refId="9252"/>
                                <s key="dim">VOC_A01</s>
                                <i key="segmentLevel">0</i>
                                <ref key="segment" refId="22"/>
                                <b key="placeHolder">N</b>
                                <ref key="weight" refId="23"/>
                                <be key="textMatchingCondition" refId="9256" clsId="TextMatchingCondition">
                                  <ref key="op" refId="25"/>
                                  <s key="val"/>
                                </be>
                                <ref key="change" refId="26"/>
                                <ref key="dataType" refId="27"/>
                                <b key="prevailingDataType">N</b>
                                <ref key="editability" refId="28"/>
                                <s key="originalID">47</s>
                                <b key="signChange">N</b>
                                <b key="nativeSignChange">N</b>
                                <l key="nav" refId="9257" ln="0" eid="ScenarioModifierValue"/>
                                <i key="sco">0</i>
                                <b key="applyFiltersForForcedScenarioPeriodoMap">N</b>
                                <b key="lineSplit">N</b>
                                <b key="addRCRow">N</b>
                                <b key="complementary">N</b>
                                <ref key="periodicCalculation" refId="53"/>
                                <b key="breakLevelSubtotal">N</b>
                                <b key="alreadyDrilled">N</b>
                                <m key="nodeTypes" refId="9258" keid="SYS_STR" veid="EFReportingNodeType">
                                  <key>
                                    <s>564F435F413031-45-33303630343034303032---</s>
                                  </key>
                                  <val>
                                    <ref refId="55"/>
                                  </val>
                                  <key>
                                    <s>564F435F413031-45-33303630343036303032---</s>
                                  </key>
                                  <val>
                                    <ref refId="55"/>
                                  </val>
                                </m>
                                <b key="multiSelection">N</b>
                              </be>
                              <cust key="id" clsId="FilterOid">47</cust>
                              <s key="cod"/>
                              <s key="desc"/>
                              <i key="index">33</i>
                              <l key="children" refId="9259" ln="0" eid="Framework.com.tagetik.trees.INode,framework"/>
                              <ref key="parent" refId="8966"/>
                            </be>
                            <be refId="9260" clsId="FilterNode">
                              <l key="dimensionOids" refId="9261" ln="1" eid="DimensionOid">
                                <cust clsId="DimensionOid">564F435F413031-45-33303630323130303032---</cust>
                              </l>
                              <l key="AdHocParamDimensionOids" refId="9262" ln="0" eid="DimensionOid"/>
                              <be key="data" refId="9263" clsId="FilterNodeData">
                                <ref key="filterNode" refId="9260"/>
                                <s key="dim">VOC_A01</s>
                                <i key="segmentLevel">0</i>
                                <ref key="segment" refId="22"/>
                                <b key="placeHolder">N</b>
                                <ref key="weight" refId="23"/>
                                <be key="textMatchingCondition" refId="9264" clsId="TextMatchingCondition">
                                  <ref key="op" refId="25"/>
                                  <s key="val"/>
                                </be>
                                <ref key="change" refId="26"/>
                                <ref key="dataType" refId="27"/>
                                <b key="prevailingDataType">N</b>
                                <ref key="editability" refId="28"/>
                                <s key="originalID">63</s>
                                <b key="signChange">N</b>
                                <b key="nativeSignChange">N</b>
                                <l key="nav" refId="9265" ln="0" eid="ScenarioModifierValue"/>
                                <i key="sco">0</i>
                                <b key="applyFiltersForForcedScenarioPeriodoMap">N</b>
                                <b key="lineSplit">N</b>
                                <b key="addRCRow">N</b>
                                <b key="complementary">N</b>
                                <ref key="periodicCalculation" refId="53"/>
                                <b key="breakLevelSubtotal">N</b>
                                <b key="alreadyDrilled">N</b>
                                <m key="nodeTypes" refId="9266" keid="SYS_STR" veid="EFReportingNodeType">
                                  <key>
                                    <s>564F435F413031-45-33303630323130303032---</s>
                                  </key>
                                  <val>
                                    <ref refId="55"/>
                                  </val>
                                </m>
                                <b key="multiSelection">N</b>
                              </be>
                              <cust key="id" clsId="FilterOid">63</cust>
                              <s key="cod"/>
                              <s key="desc"/>
                              <i key="index">34</i>
                              <l key="children" refId="9267" ln="0" eid="Framework.com.tagetik.trees.INode,framework"/>
                              <ref key="parent" refId="8966"/>
                            </be>
                            <be refId="9268" clsId="FilterNode">
                              <l key="dimensionOids" refId="9269" ln="1" eid="DimensionOid">
                                <cust clsId="DimensionOid">564F435F413031-45-33303639313830303032---</cust>
                              </l>
                              <l key="AdHocParamDimensionOids" refId="9270" ln="0" eid="DimensionOid"/>
                              <be key="data" refId="9271" clsId="FilterNodeData">
                                <ref key="filterNode" refId="9268"/>
                                <s key="dim">VOC_A01</s>
                                <i key="segmentLevel">0</i>
                                <ref key="segment" refId="22"/>
                                <b key="placeHolder">N</b>
                                <ref key="weight" refId="23"/>
                                <be key="textMatchingCondition" refId="9272" clsId="TextMatchingCondition">
                                  <ref key="op" refId="25"/>
                                  <s key="val"/>
                                </be>
                                <ref key="change" refId="26"/>
                                <ref key="dataType" refId="27"/>
                                <b key="prevailingDataType">N</b>
                                <ref key="editability" refId="28"/>
                                <s key="originalID">64</s>
                                <b key="signChange">N</b>
                                <b key="nativeSignChange">N</b>
                                <l key="nav" refId="9273" ln="0" eid="ScenarioModifierValue"/>
                                <i key="sco">0</i>
                                <b key="applyFiltersForForcedScenarioPeriodoMap">N</b>
                                <b key="lineSplit">N</b>
                                <b key="addRCRow">N</b>
                                <b key="complementary">N</b>
                                <ref key="periodicCalculation" refId="53"/>
                                <b key="breakLevelSubtotal">N</b>
                                <b key="alreadyDrilled">N</b>
                                <m key="nodeTypes" refId="9274" keid="SYS_STR" veid="EFReportingNodeType">
                                  <key>
                                    <s>564F435F413031-45-33303639313830303032---</s>
                                  </key>
                                  <val>
                                    <ref refId="55"/>
                                  </val>
                                </m>
                                <b key="multiSelection">N</b>
                              </be>
                              <cust key="id" clsId="FilterOid">64</cust>
                              <s key="cod"/>
                              <s key="desc"/>
                              <i key="index">35</i>
                              <l key="children" refId="9275" ln="0" eid="Framework.com.tagetik.trees.INode,framework"/>
                              <ref key="parent" refId="8966"/>
                            </be>
                            <be refId="9276" clsId="FilterNode">
                              <l key="dimensionOids" refId="9277" ln="0" eid="DimensionOid"/>
                              <l key="AdHocParamDimensionOids" refId="9278" ln="0" eid="DimensionOid"/>
                              <be key="data" refId="9279" clsId="FilterNodeData">
                                <ref key="filterNode" refId="9276"/>
                                <s key="dim">VOC_A01</s>
                                <i key="segmentLevel">0</i>
                                <ref key="segment" refId="22"/>
                                <be key="reportingFormula" refId="9280" clsId="ReportingFormula">
                                  <b key="serverFormula">N</b>
                                  <b key="formulaRule">S</b>
                                  <s key="formula">Sum({46}:{64})</s>
                                </be>
                                <be key="dictionaryHeader" refId="9281" clsId="MultiDesc">
                                  <a key="desc" refId="9282" ln="4" eid="SYS_STR">
                                    <s>Other other operating Income</s>
                                    <s>Other other operating Income</s>
                                    <nl/>
                                    <nl/>
                                  </a>
                                </be>
                                <b key="placeHolder">S</b>
                                <ref key="weight" refId="23"/>
                                <be key="textMatchingCondition" refId="9283" clsId="TextMatchingCondition">
                                  <ref key="op" refId="25"/>
                                  <s key="val"/>
                                </be>
                                <ref key="change" refId="26"/>
                                <ref key="dataType" refId="27"/>
                                <b key="prevailingDataType">N</b>
                                <ref key="editability" refId="28"/>
                                <s key="originalID">65</s>
                                <b key="signChange">N</b>
                                <b key="nativeSignChange">N</b>
                                <l key="nav" refId="9284" ln="0" eid="ScenarioModifierValue"/>
                                <i key="sco">0</i>
                                <b key="applyFiltersForForcedScenarioPeriodoMap">N</b>
                                <b key="lineSplit">N</b>
                                <b key="addRCRow">N</b>
                                <b key="complementary">N</b>
                                <ref key="periodicCalculation" refId="29"/>
                                <b key="breakLevelSubtotal">N</b>
                                <b key="alreadyDrilled">N</b>
                                <m key="nodeTypes" refId="9285" keid="SYS_STR" veid="EFReportingNodeType">
                                  <key>
                                    <s>64</s>
                                  </key>
                                  <val>
                                    <ref refId="55"/>
                                  </val>
                                </m>
                                <b key="multiSelection">N</b>
                              </be>
                              <cust key="id" clsId="FilterOid">65</cust>
                              <s key="cod"/>
                              <s key="desc"/>
                              <i key="index">36</i>
                              <l key="children" refId="9286" ln="0" eid="Framework.com.tagetik.trees.INode,framework"/>
                              <ref key="parent" refId="8966"/>
                            </be>
                            <be refId="9287" clsId="FilterNode">
                              <l key="dimensionOids" refId="9288" ln="0" eid="DimensionOid"/>
                              <l key="AdHocParamDimensionOids" refId="9289" ln="0" eid="DimensionOid"/>
                              <be key="data" refId="9290" clsId="FilterNodeData">
                                <ref key="filterNode" refId="9287"/>
                                <s key="dim">VOC_A01</s>
                                <i key="segmentLevel">0</i>
                                <ref key="segment" refId="22"/>
                                <b key="placeHolder">S</b>
                                <ref key="weight" refId="23"/>
                                <be key="textMatchingCondition" refId="9291" clsId="TextMatchingCondition">
                                  <ref key="op" refId="25"/>
                                  <s key="val"/>
                                </be>
                                <ref key="change" refId="26"/>
                                <ref key="dataType" refId="27"/>
                                <b key="prevailingDataType">N</b>
                                <ref key="editability" refId="28"/>
                                <s key="originalID">70</s>
                                <b key="signChange">N</b>
                                <b key="nativeSignChange">N</b>
                                <l key="nav" refId="9292" ln="0" eid="ScenarioModifierValue"/>
                                <i key="sco">0</i>
                                <b key="applyFiltersForForcedScenarioPeriodoMap">N</b>
                                <b key="lineSplit">N</b>
                                <b key="addRCRow">N</b>
                                <b key="complementary">N</b>
                                <ref key="periodicCalculation" refId="29"/>
                                <b key="breakLevelSubtotal">N</b>
                                <b key="alreadyDrilled">N</b>
                                <m key="nodeTypes" refId="9293" keid="SYS_STR" veid="EFReportingNodeType">
                                  <key>
                                    <s>65</s>
                                  </key>
                                  <val>
                                    <ref refId="55"/>
                                  </val>
                                </m>
                                <b key="multiSelection">N</b>
                              </be>
                              <cust key="id" clsId="FilterOid">70</cust>
                              <s key="cod"/>
                              <s key="desc"/>
                              <i key="index">37</i>
                              <l key="children" refId="9294" ln="0" eid="Framework.com.tagetik.trees.INode,framework"/>
                              <ref key="parent" refId="8966"/>
                            </be>
                            <be refId="9295" clsId="FilterNode">
                              <l key="dimensionOids" refId="9296" ln="0" eid="DimensionOid"/>
                              <l key="AdHocParamDimensionOids" refId="9297" ln="0" eid="DimensionOid"/>
                              <be key="data" refId="9298" clsId="FilterNodeData">
                                <ref key="filterNode" refId="9295"/>
                                <s key="dim">VOC_A01</s>
                                <i key="segmentLevel">0</i>
                                <ref key="segment" refId="22"/>
                                <be key="dictionaryHeader" refId="9299" clsId="MultiDesc">
                                  <a key="desc" refId="9300" ln="4" eid="SYS_STR">
                                    <s>COST OF MATERIALS</s>
                                    <s>COST OF MATERIALS</s>
                                    <nl/>
                                    <nl/>
                                  </a>
                                </be>
                                <b key="placeHolder">S</b>
                                <ref key="weight" refId="23"/>
                                <be key="textMatchingCondition" refId="9301" clsId="TextMatchingCondition">
                                  <ref key="op" refId="25"/>
                                  <s key="val"/>
                                </be>
                                <ref key="change" refId="26"/>
                                <ref key="dataType" refId="27"/>
                                <b key="prevailingDataType">N</b>
                                <ref key="editability" refId="28"/>
                                <s key="originalID">68</s>
                                <b key="signChange">N</b>
                                <b key="nativeSignChange">N</b>
                                <l key="nav" refId="9302" ln="0" eid="ScenarioModifierValue"/>
                                <i key="sco">0</i>
                                <b key="applyFiltersForForcedScenarioPeriodoMap">N</b>
                                <b key="lineSplit">N</b>
                                <b key="addRCRow">N</b>
                                <b key="complementary">N</b>
                                <ref key="periodicCalculation" refId="29"/>
                                <b key="breakLevelSubtotal">N</b>
                                <b key="alreadyDrilled">N</b>
                                <m key="nodeTypes" refId="9303" keid="SYS_STR" veid="EFReportingNodeType">
                                  <key>
                                    <s>65</s>
                                  </key>
                                  <val>
                                    <ref refId="55"/>
                                  </val>
                                </m>
                                <b key="multiSelection">N</b>
                              </be>
                              <cust key="id" clsId="FilterOid">68</cust>
                              <s key="cod"/>
                              <s key="desc"/>
                              <i key="index">38</i>
                              <l key="children" refId="9304" ln="0" eid="Framework.com.tagetik.trees.INode,framework"/>
                              <ref key="parent" refId="8966"/>
                            </be>
                            <be refId="9305" clsId="FilterNode">
                              <l key="dimensionOids" refId="9306" ln="1" eid="DimensionOid">
                                <cust clsId="DimensionOid">564F435F413031-45-33303331323130303032---</cust>
                              </l>
                              <l key="AdHocParamDimensionOids" refId="9307" ln="0" eid="DimensionOid"/>
                              <be key="data" refId="9308" clsId="FilterNodeData">
                                <ref key="filterNode" refId="9305"/>
                                <s key="dim">VOC_A01</s>
                                <i key="segmentLevel">0</i>
                                <ref key="segment" refId="22"/>
                                <b key="placeHolder">N</b>
                                <ref key="weight" refId="23"/>
                                <be key="textMatchingCondition" refId="9309" clsId="TextMatchingCondition">
                                  <ref key="op" refId="25"/>
                                  <s key="val"/>
                                </be>
                                <ref key="change" refId="26"/>
                                <ref key="dataType" refId="27"/>
                                <b key="prevailingDataType">N</b>
                                <ref key="editability" refId="28"/>
                                <s key="originalID">75</s>
                                <b key="signChange">N</b>
                                <b key="nativeSignChange">N</b>
                                <l key="nav" refId="9310" ln="0" eid="ScenarioModifierValue"/>
                                <i key="sco">0</i>
                                <b key="applyFiltersForForcedScenarioPeriodoMap">N</b>
                                <b key="lineSplit">N</b>
                                <b key="addRCRow">N</b>
                                <b key="complementary">N</b>
                                <ref key="periodicCalculation" refId="53"/>
                                <b key="breakLevelSubtotal">N</b>
                                <b key="alreadyDrilled">N</b>
                                <m key="nodeTypes" refId="9311"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75</cust>
                              <s key="cod"/>
                              <s key="desc"/>
                              <i key="index">39</i>
                              <l key="children" refId="9312" ln="0" eid="Framework.com.tagetik.trees.INode,framework"/>
                              <ref key="parent" refId="8966"/>
                            </be>
                            <be refId="9313" clsId="FilterNode">
                              <l key="dimensionOids" refId="9314" ln="1" eid="DimensionOid">
                                <cust clsId="DimensionOid">564F435F413031-45-33303331323230303032---</cust>
                              </l>
                              <l key="AdHocParamDimensionOids" refId="9315" ln="0" eid="DimensionOid"/>
                              <be key="data" refId="9316" clsId="FilterNodeData">
                                <ref key="filterNode" refId="9313"/>
                                <s key="dim">VOC_A01</s>
                                <i key="segmentLevel">0</i>
                                <ref key="segment" refId="22"/>
                                <b key="placeHolder">N</b>
                                <ref key="weight" refId="23"/>
                                <be key="textMatchingCondition" refId="9317" clsId="TextMatchingCondition">
                                  <ref key="op" refId="25"/>
                                  <s key="val"/>
                                </be>
                                <ref key="change" refId="26"/>
                                <ref key="dataType" refId="27"/>
                                <b key="prevailingDataType">N</b>
                                <ref key="editability" refId="28"/>
                                <s key="originalID">76</s>
                                <b key="signChange">N</b>
                                <b key="nativeSignChange">N</b>
                                <l key="nav" refId="9318" ln="0" eid="ScenarioModifierValue"/>
                                <i key="sco">0</i>
                                <b key="applyFiltersForForcedScenarioPeriodoMap">N</b>
                                <b key="lineSplit">N</b>
                                <b key="addRCRow">N</b>
                                <b key="complementary">N</b>
                                <ref key="periodicCalculation" refId="53"/>
                                <b key="breakLevelSubtotal">N</b>
                                <b key="alreadyDrilled">N</b>
                                <m key="nodeTypes" refId="9319"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76</cust>
                              <s key="cod"/>
                              <s key="desc"/>
                              <i key="index">40</i>
                              <l key="children" refId="9320" ln="0" eid="Framework.com.tagetik.trees.INode,framework"/>
                              <ref key="parent" refId="8966"/>
                            </be>
                            <be refId="9321" clsId="FilterNode">
                              <l key="dimensionOids" refId="9322" ln="1" eid="DimensionOid">
                                <cust clsId="DimensionOid">564F435F413031-45-33303331323530303032---</cust>
                              </l>
                              <l key="AdHocParamDimensionOids" refId="9323" ln="0" eid="DimensionOid"/>
                              <be key="data" refId="9324" clsId="FilterNodeData">
                                <ref key="filterNode" refId="9321"/>
                                <s key="dim">VOC_A01</s>
                                <i key="segmentLevel">0</i>
                                <ref key="segment" refId="22"/>
                                <b key="placeHolder">N</b>
                                <ref key="weight" refId="23"/>
                                <be key="textMatchingCondition" refId="9325" clsId="TextMatchingCondition">
                                  <ref key="op" refId="25"/>
                                  <s key="val"/>
                                </be>
                                <ref key="change" refId="26"/>
                                <ref key="dataType" refId="27"/>
                                <b key="prevailingDataType">N</b>
                                <ref key="editability" refId="28"/>
                                <s key="originalID">78</s>
                                <b key="signChange">N</b>
                                <b key="nativeSignChange">N</b>
                                <l key="nav" refId="9326" ln="0" eid="ScenarioModifierValue"/>
                                <i key="sco">0</i>
                                <b key="applyFiltersForForcedScenarioPeriodoMap">N</b>
                                <b key="lineSplit">N</b>
                                <b key="addRCRow">N</b>
                                <b key="complementary">N</b>
                                <ref key="periodicCalculation" refId="53"/>
                                <b key="breakLevelSubtotal">N</b>
                                <b key="alreadyDrilled">N</b>
                                <m key="nodeTypes" refId="9327"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78</cust>
                              <s key="cod"/>
                              <s key="desc"/>
                              <i key="index">41</i>
                              <l key="children" refId="9328" ln="0" eid="Framework.com.tagetik.trees.INode,framework"/>
                              <ref key="parent" refId="8966"/>
                            </be>
                            <be refId="9329" clsId="FilterNode">
                              <l key="dimensionOids" refId="9330" ln="1" eid="DimensionOid">
                                <cust clsId="DimensionOid">564F435F413031-45-33303331333230303032---</cust>
                              </l>
                              <l key="AdHocParamDimensionOids" refId="9331" ln="0" eid="DimensionOid"/>
                              <be key="data" refId="9332" clsId="FilterNodeData">
                                <ref key="filterNode" refId="9329"/>
                                <s key="dim">VOC_A01</s>
                                <i key="segmentLevel">0</i>
                                <ref key="segment" refId="22"/>
                                <b key="placeHolder">N</b>
                                <ref key="weight" refId="23"/>
                                <be key="textMatchingCondition" refId="9333" clsId="TextMatchingCondition">
                                  <ref key="op" refId="25"/>
                                  <s key="val"/>
                                </be>
                                <ref key="change" refId="26"/>
                                <ref key="dataType" refId="27"/>
                                <b key="prevailingDataType">N</b>
                                <ref key="editability" refId="28"/>
                                <s key="originalID">82</s>
                                <b key="signChange">N</b>
                                <b key="nativeSignChange">N</b>
                                <l key="nav" refId="9334" ln="0" eid="ScenarioModifierValue"/>
                                <i key="sco">0</i>
                                <b key="applyFiltersForForcedScenarioPeriodoMap">N</b>
                                <b key="lineSplit">N</b>
                                <b key="addRCRow">N</b>
                                <b key="complementary">N</b>
                                <ref key="periodicCalculation" refId="53"/>
                                <b key="breakLevelSubtotal">N</b>
                                <b key="alreadyDrilled">N</b>
                                <m key="nodeTypes" refId="9335" keid="SYS_STR" veid="EFReportingNodeType">
                                  <key>
                                    <s>564F435F413031-45-33303331333230303032---</s>
                                  </key>
                                  <val>
                                    <ref refId="55"/>
                                  </val>
                                </m>
                                <b key="multiSelection">N</b>
                              </be>
                              <cust key="id" clsId="FilterOid">82</cust>
                              <s key="cod"/>
                              <s key="desc"/>
                              <i key="index">42</i>
                              <l key="children" refId="9336" ln="0" eid="Framework.com.tagetik.trees.INode,framework"/>
                              <ref key="parent" refId="8966"/>
                            </be>
                            <be refId="9337" clsId="FilterNode">
                              <l key="dimensionOids" refId="9338" ln="1" eid="DimensionOid">
                                <cust clsId="DimensionOid">564F435F413031-45-33303331353030303032---</cust>
                              </l>
                              <l key="AdHocParamDimensionOids" refId="9339" ln="0" eid="DimensionOid"/>
                              <be key="data" refId="9340" clsId="FilterNodeData">
                                <ref key="filterNode" refId="9337"/>
                                <s key="dim">VOC_A01</s>
                                <i key="segmentLevel">0</i>
                                <ref key="segment" refId="22"/>
                                <b key="placeHolder">N</b>
                                <ref key="weight" refId="23"/>
                                <be key="textMatchingCondition" refId="9341" clsId="TextMatchingCondition">
                                  <ref key="op" refId="25"/>
                                  <s key="val"/>
                                </be>
                                <ref key="change" refId="26"/>
                                <ref key="dataType" refId="27"/>
                                <b key="prevailingDataType">N</b>
                                <ref key="editability" refId="28"/>
                                <s key="originalID">84</s>
                                <b key="signChange">N</b>
                                <b key="nativeSignChange">N</b>
                                <l key="nav" refId="9342" ln="0" eid="ScenarioModifierValue"/>
                                <i key="sco">0</i>
                                <b key="applyFiltersForForcedScenarioPeriodoMap">N</b>
                                <b key="lineSplit">N</b>
                                <b key="addRCRow">N</b>
                                <b key="complementary">N</b>
                                <ref key="periodicCalculation" refId="53"/>
                                <b key="breakLevelSubtotal">N</b>
                                <b key="alreadyDrilled">N</b>
                                <m key="nodeTypes" refId="9343"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84</cust>
                              <s key="cod"/>
                              <s key="desc"/>
                              <i key="index">43</i>
                              <l key="children" refId="9344" ln="0" eid="Framework.com.tagetik.trees.INode,framework"/>
                              <ref key="parent" refId="8966"/>
                            </be>
                            <be refId="9345" clsId="FilterNode">
                              <l key="dimensionOids" refId="9346" ln="1" eid="DimensionOid">
                                <cust clsId="DimensionOid">564F435F413031-45-33303331353130303032---</cust>
                              </l>
                              <l key="AdHocParamDimensionOids" refId="9347" ln="0" eid="DimensionOid"/>
                              <be key="data" refId="9348" clsId="FilterNodeData">
                                <ref key="filterNode" refId="9345"/>
                                <s key="dim">VOC_A01</s>
                                <i key="segmentLevel">0</i>
                                <ref key="segment" refId="22"/>
                                <b key="placeHolder">N</b>
                                <ref key="weight" refId="23"/>
                                <be key="textMatchingCondition" refId="9349" clsId="TextMatchingCondition">
                                  <ref key="op" refId="25"/>
                                  <s key="val"/>
                                </be>
                                <ref key="change" refId="26"/>
                                <ref key="dataType" refId="27"/>
                                <b key="prevailingDataType">N</b>
                                <ref key="editability" refId="28"/>
                                <s key="originalID">85</s>
                                <b key="signChange">N</b>
                                <b key="nativeSignChange">N</b>
                                <l key="nav" refId="9350" ln="0" eid="ScenarioModifierValue"/>
                                <i key="sco">0</i>
                                <b key="applyFiltersForForcedScenarioPeriodoMap">N</b>
                                <b key="lineSplit">N</b>
                                <b key="addRCRow">N</b>
                                <b key="complementary">N</b>
                                <ref key="periodicCalculation" refId="53"/>
                                <b key="breakLevelSubtotal">N</b>
                                <b key="alreadyDrilled">N</b>
                                <m key="nodeTypes" refId="9351"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85</cust>
                              <s key="cod"/>
                              <s key="desc"/>
                              <i key="index">44</i>
                              <l key="children" refId="9352" ln="0" eid="Framework.com.tagetik.trees.INode,framework"/>
                              <ref key="parent" refId="8966"/>
                            </be>
                            <be refId="9353" clsId="FilterNode">
                              <l key="dimensionOids" refId="9354" ln="1" eid="DimensionOid">
                                <cust clsId="DimensionOid">564F435F413031-45-33303334303930303032---</cust>
                              </l>
                              <l key="AdHocParamDimensionOids" refId="9355" ln="0" eid="DimensionOid"/>
                              <be key="data" refId="9356" clsId="FilterNodeData">
                                <ref key="filterNode" refId="9353"/>
                                <s key="dim">VOC_A01</s>
                                <i key="segmentLevel">0</i>
                                <ref key="segment" refId="22"/>
                                <b key="placeHolder">N</b>
                                <ref key="weight" refId="23"/>
                                <be key="textMatchingCondition" refId="9357" clsId="TextMatchingCondition">
                                  <ref key="op" refId="25"/>
                                  <s key="val"/>
                                </be>
                                <ref key="change" refId="26"/>
                                <ref key="dataType" refId="27"/>
                                <b key="prevailingDataType">N</b>
                                <ref key="editability" refId="28"/>
                                <s key="originalID">89</s>
                                <b key="signChange">N</b>
                                <b key="nativeSignChange">N</b>
                                <l key="nav" refId="9358" ln="0" eid="ScenarioModifierValue"/>
                                <i key="sco">0</i>
                                <b key="applyFiltersForForcedScenarioPeriodoMap">N</b>
                                <b key="lineSplit">N</b>
                                <b key="addRCRow">N</b>
                                <b key="complementary">N</b>
                                <ref key="periodicCalculation" refId="53"/>
                                <b key="breakLevelSubtotal">N</b>
                                <b key="alreadyDrilled">N</b>
                                <m key="nodeTypes" refId="9359" keid="SYS_STR" veid="EFReportingNodeType">
                                  <key>
                                    <s>564F435F413031-45-33303334303830303032---</s>
                                  </key>
                                  <val>
                                    <ref refId="55"/>
                                  </val>
                                  <key>
                                    <s>564F435F413031-45-33303334303930303032---</s>
                                  </key>
                                  <val>
                                    <ref refId="55"/>
                                  </val>
                                </m>
                                <b key="multiSelection">N</b>
                              </be>
                              <cust key="id" clsId="FilterOid">89</cust>
                              <s key="cod"/>
                              <s key="desc"/>
                              <i key="index">45</i>
                              <l key="children" refId="9360" ln="0" eid="Framework.com.tagetik.trees.INode,framework"/>
                              <ref key="parent" refId="8966"/>
                            </be>
                            <be refId="9361" clsId="FilterNode">
                              <l key="dimensionOids" refId="9362" ln="0" eid="DimensionOid"/>
                              <l key="AdHocParamDimensionOids" refId="9363" ln="0" eid="DimensionOid"/>
                              <be key="data" refId="9364" clsId="FilterNodeData">
                                <ref key="filterNode" refId="9361"/>
                                <s key="dim">VOC_A01</s>
                                <i key="segmentLevel">0</i>
                                <ref key="segment" refId="22"/>
                                <be key="reportingFormula" refId="9365" clsId="ReportingFormula">
                                  <b key="serverFormula">N</b>
                                  <b key="formulaRule">S</b>
                                  <s key="formula">Sum({75}:{89})</s>
                                </be>
                                <be key="dictionaryHeader" refId="9366" clsId="MultiDesc">
                                  <a key="desc" refId="9367" ln="4" eid="SYS_STR">
                                    <s>Totals adjustment cost of materials</s>
                                    <s>Totals adjustment cost of materials</s>
                                    <nl/>
                                    <nl/>
                                  </a>
                                </be>
                                <b key="placeHolder">S</b>
                                <ref key="weight" refId="23"/>
                                <be key="textMatchingCondition" refId="9368" clsId="TextMatchingCondition">
                                  <ref key="op" refId="25"/>
                                  <s key="val"/>
                                </be>
                                <ref key="change" refId="26"/>
                                <ref key="dataType" refId="27"/>
                                <b key="prevailingDataType">N</b>
                                <ref key="editability" refId="28"/>
                                <s key="originalID">90</s>
                                <b key="signChange">N</b>
                                <b key="nativeSignChange">N</b>
                                <l key="nav" refId="9369" ln="0" eid="ScenarioModifierValue"/>
                                <i key="sco">0</i>
                                <b key="applyFiltersForForcedScenarioPeriodoMap">N</b>
                                <b key="lineSplit">N</b>
                                <b key="addRCRow">N</b>
                                <b key="complementary">N</b>
                                <ref key="periodicCalculation" refId="29"/>
                                <b key="breakLevelSubtotal">N</b>
                                <b key="alreadyDrilled">N</b>
                                <m key="nodeTypes" refId="9370" keid="SYS_STR" veid="EFReportingNodeType">
                                  <key>
                                    <s>89</s>
                                  </key>
                                  <val>
                                    <ref refId="55"/>
                                  </val>
                                </m>
                                <b key="multiSelection">N</b>
                              </be>
                              <cust key="id" clsId="FilterOid">90</cust>
                              <s key="cod"/>
                              <s key="desc"/>
                              <i key="index">46</i>
                              <l key="children" refId="9371" ln="0" eid="Framework.com.tagetik.trees.INode,framework"/>
                              <ref key="parent" refId="8966"/>
                            </be>
                            <be refId="9372" clsId="FilterNode">
                              <l key="dimensionOids" refId="9373" ln="1" eid="DimensionOid">
                                <cust clsId="DimensionOid">564F435F413031-45-33303331313130303032---</cust>
                              </l>
                              <l key="AdHocParamDimensionOids" refId="9374" ln="0" eid="DimensionOid"/>
                              <be key="data" refId="9375" clsId="FilterNodeData">
                                <ref key="filterNode" refId="9372"/>
                                <s key="dim">VOC_A01</s>
                                <i key="segmentLevel">0</i>
                                <ref key="segment" refId="22"/>
                                <b key="placeHolder">N</b>
                                <ref key="weight" refId="23"/>
                                <be key="textMatchingCondition" refId="9376" clsId="TextMatchingCondition">
                                  <ref key="op" refId="25"/>
                                  <s key="val"/>
                                </be>
                                <ref key="change" refId="26"/>
                                <ref key="dataType" refId="27"/>
                                <b key="prevailingDataType">N</b>
                                <ref key="editability" refId="28"/>
                                <s key="originalID">71</s>
                                <b key="signChange">N</b>
                                <b key="nativeSignChange">N</b>
                                <l key="nav" refId="9377" ln="0" eid="ScenarioModifierValue"/>
                                <i key="sco">0</i>
                                <b key="applyFiltersForForcedScenarioPeriodoMap">N</b>
                                <b key="lineSplit">N</b>
                                <b key="addRCRow">N</b>
                                <b key="complementary">N</b>
                                <ref key="periodicCalculation" refId="53"/>
                                <b key="breakLevelSubtotal">N</b>
                                <b key="alreadyDrilled">N</b>
                                <m key="nodeTypes" refId="9378"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71</cust>
                              <s key="cod"/>
                              <s key="desc"/>
                              <i key="index">47</i>
                              <l key="children" refId="9379" ln="0" eid="Framework.com.tagetik.trees.INode,framework"/>
                              <ref key="parent" refId="8966"/>
                            </be>
                            <be refId="9380" clsId="FilterNode">
                              <l key="dimensionOids" refId="9381" ln="1" eid="DimensionOid">
                                <cust clsId="DimensionOid">564F435F413031-45-33303331313230303032---</cust>
                              </l>
                              <l key="AdHocParamDimensionOids" refId="9382" ln="0" eid="DimensionOid"/>
                              <be key="data" refId="9383" clsId="FilterNodeData">
                                <ref key="filterNode" refId="9380"/>
                                <s key="dim">VOC_A01</s>
                                <i key="segmentLevel">0</i>
                                <ref key="segment" refId="22"/>
                                <b key="placeHolder">N</b>
                                <ref key="weight" refId="23"/>
                                <be key="textMatchingCondition" refId="9384" clsId="TextMatchingCondition">
                                  <ref key="op" refId="25"/>
                                  <s key="val"/>
                                </be>
                                <ref key="change" refId="26"/>
                                <ref key="dataType" refId="27"/>
                                <b key="prevailingDataType">N</b>
                                <ref key="editability" refId="28"/>
                                <s key="originalID">72</s>
                                <b key="signChange">N</b>
                                <b key="nativeSignChange">N</b>
                                <l key="nav" refId="9385" ln="0" eid="ScenarioModifierValue"/>
                                <i key="sco">0</i>
                                <b key="applyFiltersForForcedScenarioPeriodoMap">N</b>
                                <b key="lineSplit">N</b>
                                <b key="addRCRow">N</b>
                                <b key="complementary">N</b>
                                <ref key="periodicCalculation" refId="53"/>
                                <b key="breakLevelSubtotal">N</b>
                                <b key="alreadyDrilled">N</b>
                                <m key="nodeTypes" refId="9386"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72</cust>
                              <s key="cod"/>
                              <s key="desc"/>
                              <i key="index">48</i>
                              <l key="children" refId="9387" ln="0" eid="Framework.com.tagetik.trees.INode,framework"/>
                              <ref key="parent" refId="8966"/>
                            </be>
                            <be refId="9388" clsId="FilterNode">
                              <l key="dimensionOids" refId="9389" ln="1" eid="DimensionOid">
                                <cust clsId="DimensionOid">564F435F413031-45-33303331313330303032---</cust>
                              </l>
                              <l key="AdHocParamDimensionOids" refId="9390" ln="0" eid="DimensionOid"/>
                              <be key="data" refId="9391" clsId="FilterNodeData">
                                <ref key="filterNode" refId="9388"/>
                                <s key="dim">VOC_A01</s>
                                <i key="segmentLevel">0</i>
                                <ref key="segment" refId="22"/>
                                <b key="placeHolder">N</b>
                                <ref key="weight" refId="23"/>
                                <be key="textMatchingCondition" refId="9392" clsId="TextMatchingCondition">
                                  <ref key="op" refId="25"/>
                                  <s key="val"/>
                                </be>
                                <ref key="change" refId="26"/>
                                <ref key="dataType" refId="27"/>
                                <b key="prevailingDataType">N</b>
                                <ref key="editability" refId="28"/>
                                <s key="originalID">73</s>
                                <b key="signChange">N</b>
                                <b key="nativeSignChange">N</b>
                                <l key="nav" refId="9393" ln="0" eid="ScenarioModifierValue"/>
                                <i key="sco">0</i>
                                <b key="applyFiltersForForcedScenarioPeriodoMap">N</b>
                                <b key="lineSplit">N</b>
                                <b key="addRCRow">N</b>
                                <b key="complementary">N</b>
                                <ref key="periodicCalculation" refId="53"/>
                                <b key="breakLevelSubtotal">N</b>
                                <b key="alreadyDrilled">N</b>
                                <m key="nodeTypes" refId="9394"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73</cust>
                              <s key="cod"/>
                              <s key="desc"/>
                              <i key="index">49</i>
                              <l key="children" refId="9395" ln="0" eid="Framework.com.tagetik.trees.INode,framework"/>
                              <ref key="parent" refId="8966"/>
                            </be>
                            <be refId="9396" clsId="FilterNode">
                              <l key="dimensionOids" refId="9397" ln="1" eid="DimensionOid">
                                <cust clsId="DimensionOid">564F435F413031-45-33303331313530303032---</cust>
                              </l>
                              <l key="AdHocParamDimensionOids" refId="9398" ln="0" eid="DimensionOid"/>
                              <be key="data" refId="9399" clsId="FilterNodeData">
                                <ref key="filterNode" refId="9396"/>
                                <s key="dim">VOC_A01</s>
                                <i key="segmentLevel">0</i>
                                <ref key="segment" refId="22"/>
                                <b key="placeHolder">N</b>
                                <ref key="weight" refId="23"/>
                                <be key="textMatchingCondition" refId="9400" clsId="TextMatchingCondition">
                                  <ref key="op" refId="25"/>
                                  <s key="val"/>
                                </be>
                                <ref key="change" refId="26"/>
                                <ref key="dataType" refId="27"/>
                                <b key="prevailingDataType">N</b>
                                <ref key="editability" refId="28"/>
                                <s key="originalID">74</s>
                                <b key="signChange">N</b>
                                <b key="nativeSignChange">N</b>
                                <l key="nav" refId="9401" ln="0" eid="ScenarioModifierValue"/>
                                <i key="sco">0</i>
                                <b key="applyFiltersForForcedScenarioPeriodoMap">N</b>
                                <b key="lineSplit">N</b>
                                <b key="addRCRow">N</b>
                                <b key="complementary">N</b>
                                <ref key="periodicCalculation" refId="53"/>
                                <b key="breakLevelSubtotal">N</b>
                                <b key="alreadyDrilled">N</b>
                                <m key="nodeTypes" refId="9402" keid="SYS_STR" veid="EFReportingNodeType">
                                  <key>
                                    <s>564F435F413031-45-33303331313130303032---</s>
                                  </key>
                                  <val>
                                    <ref refId="55"/>
                                  </val>
                                  <key>
                                    <s>564F435F413031-45-33303331313230303032---</s>
                                  </key>
                                  <val>
                                    <ref refId="55"/>
                                  </val>
                                  <key>
                                    <s>564F435F413031-45-33303331313530303032---</s>
                                  </key>
                                  <val>
                                    <ref refId="55"/>
                                  </val>
                                  <key>
                                    <s>564F435F413031-45-33303331313330303032---</s>
                                  </key>
                                  <val>
                                    <ref refId="55"/>
                                  </val>
                                </m>
                                <b key="multiSelection">N</b>
                              </be>
                              <cust key="id" clsId="FilterOid">74</cust>
                              <s key="cod"/>
                              <s key="desc"/>
                              <i key="index">50</i>
                              <l key="children" refId="9403" ln="0" eid="Framework.com.tagetik.trees.INode,framework"/>
                              <ref key="parent" refId="8966"/>
                            </be>
                            <be refId="9404" clsId="FilterNode">
                              <l key="dimensionOids" refId="9405" ln="1" eid="DimensionOid">
                                <cust clsId="DimensionOid">564F435F413031-45-33303331323330303032---</cust>
                              </l>
                              <l key="AdHocParamDimensionOids" refId="9406" ln="0" eid="DimensionOid"/>
                              <be key="data" refId="9407" clsId="FilterNodeData">
                                <ref key="filterNode" refId="9404"/>
                                <s key="dim">VOC_A01</s>
                                <i key="segmentLevel">0</i>
                                <ref key="segment" refId="22"/>
                                <b key="placeHolder">N</b>
                                <ref key="weight" refId="23"/>
                                <be key="textMatchingCondition" refId="9408" clsId="TextMatchingCondition">
                                  <ref key="op" refId="25"/>
                                  <s key="val"/>
                                </be>
                                <ref key="change" refId="26"/>
                                <ref key="dataType" refId="27"/>
                                <b key="prevailingDataType">N</b>
                                <ref key="editability" refId="28"/>
                                <s key="originalID">77</s>
                                <b key="signChange">N</b>
                                <b key="nativeSignChange">N</b>
                                <l key="nav" refId="9409" ln="0" eid="ScenarioModifierValue"/>
                                <i key="sco">0</i>
                                <b key="applyFiltersForForcedScenarioPeriodoMap">N</b>
                                <b key="lineSplit">N</b>
                                <b key="addRCRow">N</b>
                                <b key="complementary">N</b>
                                <ref key="periodicCalculation" refId="53"/>
                                <b key="breakLevelSubtotal">N</b>
                                <b key="alreadyDrilled">N</b>
                                <m key="nodeTypes" refId="9410"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77</cust>
                              <s key="cod"/>
                              <s key="desc"/>
                              <i key="index">51</i>
                              <l key="children" refId="9411" ln="0" eid="Framework.com.tagetik.trees.INode,framework"/>
                              <ref key="parent" refId="8966"/>
                            </be>
                            <be refId="9412" clsId="FilterNode">
                              <l key="dimensionOids" refId="9413" ln="1" eid="DimensionOid">
                                <cust clsId="DimensionOid">564F435F413031-45-33303331323730303032---</cust>
                              </l>
                              <l key="AdHocParamDimensionOids" refId="9414" ln="0" eid="DimensionOid"/>
                              <be key="data" refId="9415" clsId="FilterNodeData">
                                <ref key="filterNode" refId="9412"/>
                                <s key="dim">VOC_A01</s>
                                <i key="segmentLevel">0</i>
                                <ref key="segment" refId="22"/>
                                <b key="placeHolder">N</b>
                                <ref key="weight" refId="23"/>
                                <be key="textMatchingCondition" refId="9416" clsId="TextMatchingCondition">
                                  <ref key="op" refId="25"/>
                                  <s key="val"/>
                                </be>
                                <ref key="change" refId="26"/>
                                <ref key="dataType" refId="27"/>
                                <b key="prevailingDataType">N</b>
                                <ref key="editability" refId="28"/>
                                <s key="originalID">79</s>
                                <b key="signChange">N</b>
                                <b key="nativeSignChange">N</b>
                                <l key="nav" refId="9417" ln="0" eid="ScenarioModifierValue"/>
                                <i key="sco">0</i>
                                <b key="applyFiltersForForcedScenarioPeriodoMap">N</b>
                                <b key="lineSplit">N</b>
                                <b key="addRCRow">N</b>
                                <b key="complementary">N</b>
                                <ref key="periodicCalculation" refId="53"/>
                                <b key="breakLevelSubtotal">N</b>
                                <b key="alreadyDrilled">N</b>
                                <m key="nodeTypes" refId="9418"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79</cust>
                              <s key="cod"/>
                              <s key="desc"/>
                              <i key="index">52</i>
                              <l key="children" refId="9419" ln="0" eid="Framework.com.tagetik.trees.INode,framework"/>
                              <ref key="parent" refId="8966"/>
                            </be>
                            <be refId="9420" clsId="FilterNode">
                              <l key="dimensionOids" refId="9421" ln="1" eid="DimensionOid">
                                <cust clsId="DimensionOid">564F435F413031-45-33303331323830303032---</cust>
                              </l>
                              <l key="AdHocParamDimensionOids" refId="9422" ln="0" eid="DimensionOid"/>
                              <be key="data" refId="9423" clsId="FilterNodeData">
                                <ref key="filterNode" refId="9420"/>
                                <s key="dim">VOC_A01</s>
                                <i key="segmentLevel">0</i>
                                <ref key="segment" refId="22"/>
                                <b key="placeHolder">N</b>
                                <ref key="weight" refId="23"/>
                                <be key="textMatchingCondition" refId="9424" clsId="TextMatchingCondition">
                                  <ref key="op" refId="25"/>
                                  <s key="val"/>
                                </be>
                                <ref key="change" refId="26"/>
                                <ref key="dataType" refId="27"/>
                                <b key="prevailingDataType">N</b>
                                <ref key="editability" refId="28"/>
                                <s key="originalID">80</s>
                                <b key="signChange">N</b>
                                <b key="nativeSignChange">N</b>
                                <l key="nav" refId="9425" ln="0" eid="ScenarioModifierValue"/>
                                <i key="sco">0</i>
                                <b key="applyFiltersForForcedScenarioPeriodoMap">N</b>
                                <b key="lineSplit">N</b>
                                <b key="addRCRow">N</b>
                                <b key="complementary">N</b>
                                <ref key="periodicCalculation" refId="53"/>
                                <b key="breakLevelSubtotal">N</b>
                                <b key="alreadyDrilled">N</b>
                                <m key="nodeTypes" refId="9426"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80</cust>
                              <s key="cod"/>
                              <s key="desc"/>
                              <i key="index">53</i>
                              <l key="children" refId="9427" ln="0" eid="Framework.com.tagetik.trees.INode,framework"/>
                              <ref key="parent" refId="8966"/>
                            </be>
                            <be refId="9428" clsId="FilterNode">
                              <l key="dimensionOids" refId="9429" ln="1" eid="DimensionOid">
                                <cust clsId="DimensionOid">564F435F413031-45-33303331323930303032---</cust>
                              </l>
                              <l key="AdHocParamDimensionOids" refId="9430" ln="0" eid="DimensionOid"/>
                              <be key="data" refId="9431" clsId="FilterNodeData">
                                <ref key="filterNode" refId="9428"/>
                                <s key="dim">VOC_A01</s>
                                <i key="segmentLevel">0</i>
                                <ref key="segment" refId="22"/>
                                <b key="placeHolder">N</b>
                                <ref key="weight" refId="23"/>
                                <be key="textMatchingCondition" refId="9432" clsId="TextMatchingCondition">
                                  <ref key="op" refId="25"/>
                                  <s key="val"/>
                                </be>
                                <ref key="change" refId="26"/>
                                <ref key="dataType" refId="27"/>
                                <b key="prevailingDataType">N</b>
                                <ref key="editability" refId="28"/>
                                <s key="originalID">81</s>
                                <b key="signChange">N</b>
                                <b key="nativeSignChange">N</b>
                                <l key="nav" refId="9433" ln="0" eid="ScenarioModifierValue"/>
                                <i key="sco">0</i>
                                <b key="applyFiltersForForcedScenarioPeriodoMap">N</b>
                                <b key="lineSplit">N</b>
                                <b key="addRCRow">N</b>
                                <b key="complementary">N</b>
                                <ref key="periodicCalculation" refId="53"/>
                                <b key="breakLevelSubtotal">N</b>
                                <b key="alreadyDrilled">N</b>
                                <m key="nodeTypes" refId="9434" keid="SYS_STR" veid="EFReportingNodeType">
                                  <key>
                                    <s>564F435F413031-45-33303331323230303032---</s>
                                  </key>
                                  <val>
                                    <ref refId="55"/>
                                  </val>
                                  <key>
                                    <s>564F435F413031-45-33303331323330303032---</s>
                                  </key>
                                  <val>
                                    <ref refId="55"/>
                                  </val>
                                  <key>
                                    <s>564F435F413031-45-33303331323530303032---</s>
                                  </key>
                                  <val>
                                    <ref refId="55"/>
                                  </val>
                                  <key>
                                    <s>564F435F413031-45-33303331323830303032---</s>
                                  </key>
                                  <val>
                                    <ref refId="55"/>
                                  </val>
                                  <key>
                                    <s>564F435F413031-45-33303331323730303032---</s>
                                  </key>
                                  <val>
                                    <ref refId="55"/>
                                  </val>
                                  <key>
                                    <s>564F435F413031-45-33303331323930303032---</s>
                                  </key>
                                  <val>
                                    <ref refId="55"/>
                                  </val>
                                  <key>
                                    <s>564F435F413031-45-33303331323130303032---</s>
                                  </key>
                                  <val>
                                    <ref refId="55"/>
                                  </val>
                                </m>
                                <b key="multiSelection">N</b>
                              </be>
                              <cust key="id" clsId="FilterOid">81</cust>
                              <s key="cod"/>
                              <s key="desc"/>
                              <i key="index">54</i>
                              <l key="children" refId="9435" ln="0" eid="Framework.com.tagetik.trees.INode,framework"/>
                              <ref key="parent" refId="8966"/>
                            </be>
                            <be refId="9436" clsId="FilterNode">
                              <l key="dimensionOids" refId="9437" ln="1" eid="DimensionOid">
                                <cust clsId="DimensionOid">564F435F413031-45-33303331343030303032---</cust>
                              </l>
                              <l key="AdHocParamDimensionOids" refId="9438" ln="0" eid="DimensionOid"/>
                              <be key="data" refId="9439" clsId="FilterNodeData">
                                <ref key="filterNode" refId="9436"/>
                                <s key="dim">VOC_A01</s>
                                <i key="segmentLevel">0</i>
                                <ref key="segment" refId="22"/>
                                <b key="placeHolder">N</b>
                                <ref key="weight" refId="23"/>
                                <be key="textMatchingCondition" refId="9440" clsId="TextMatchingCondition">
                                  <ref key="op" refId="25"/>
                                  <s key="val"/>
                                </be>
                                <ref key="change" refId="26"/>
                                <ref key="dataType" refId="27"/>
                                <b key="prevailingDataType">N</b>
                                <ref key="editability" refId="28"/>
                                <s key="originalID">83</s>
                                <b key="signChange">N</b>
                                <b key="nativeSignChange">N</b>
                                <l key="nav" refId="9441" ln="0" eid="ScenarioModifierValue"/>
                                <i key="sco">0</i>
                                <b key="applyFiltersForForcedScenarioPeriodoMap">N</b>
                                <b key="lineSplit">N</b>
                                <b key="addRCRow">N</b>
                                <b key="complementary">N</b>
                                <ref key="periodicCalculation" refId="53"/>
                                <b key="breakLevelSubtotal">N</b>
                                <b key="alreadyDrilled">N</b>
                                <m key="nodeTypes" refId="9442" keid="SYS_STR" veid="EFReportingNodeType">
                                  <key>
                                    <s>564F435F413031-45-33303331353130303032---</s>
                                  </key>
                                  <val>
                                    <ref refId="55"/>
                                  </val>
                                  <key>
                                    <s>564F435F413031-45-33303331343030303032---</s>
                                  </key>
                                  <val>
                                    <ref refId="55"/>
                                  </val>
                                  <key>
                                    <s>564F435F413031-45-33303331353030303032---</s>
                                  </key>
                                  <val>
                                    <ref refId="55"/>
                                  </val>
                                </m>
                                <b key="multiSelection">N</b>
                              </be>
                              <cust key="id" clsId="FilterOid">83</cust>
                              <s key="cod"/>
                              <s key="desc"/>
                              <i key="index">55</i>
                              <l key="children" refId="9443" ln="0" eid="Framework.com.tagetik.trees.INode,framework"/>
                              <ref key="parent" refId="8966"/>
                            </be>
                            <be refId="9444" clsId="FilterNode">
                              <l key="dimensionOids" refId="9445" ln="1" eid="DimensionOid">
                                <cust clsId="DimensionOid">564F435F413031-45-33303334303531303032---</cust>
                              </l>
                              <l key="AdHocParamDimensionOids" refId="9446" ln="0" eid="DimensionOid"/>
                              <be key="data" refId="9447" clsId="FilterNodeData">
                                <ref key="filterNode" refId="9444"/>
                                <s key="dim">VOC_A01</s>
                                <i key="segmentLevel">0</i>
                                <ref key="segment" refId="22"/>
                                <b key="placeHolder">N</b>
                                <ref key="weight" refId="23"/>
                                <be key="textMatchingCondition" refId="9448" clsId="TextMatchingCondition">
                                  <ref key="op" refId="25"/>
                                  <s key="val"/>
                                </be>
                                <ref key="change" refId="26"/>
                                <ref key="dataType" refId="27"/>
                                <b key="prevailingDataType">N</b>
                                <ref key="editability" refId="28"/>
                                <s key="originalID">86</s>
                                <b key="signChange">N</b>
                                <b key="nativeSignChange">N</b>
                                <l key="nav" refId="9449" ln="0" eid="ScenarioModifierValue"/>
                                <i key="sco">0</i>
                                <b key="applyFiltersForForcedScenarioPeriodoMap">N</b>
                                <b key="lineSplit">N</b>
                                <b key="addRCRow">N</b>
                                <b key="complementary">N</b>
                                <ref key="periodicCalculation" refId="53"/>
                                <b key="breakLevelSubtotal">N</b>
                                <b key="alreadyDrilled">N</b>
                                <m key="nodeTypes" refId="9450" keid="SYS_STR" veid="EFReportingNodeType">
                                  <key>
                                    <s>564F435F413031-45-33303334303532303032---</s>
                                  </key>
                                  <val>
                                    <ref refId="55"/>
                                  </val>
                                  <key>
                                    <s>564F435F413031-45-33303334303531303032---</s>
                                  </key>
                                  <val>
                                    <ref refId="55"/>
                                  </val>
                                </m>
                                <b key="multiSelection">N</b>
                              </be>
                              <cust key="id" clsId="FilterOid">86</cust>
                              <s key="cod"/>
                              <s key="desc"/>
                              <i key="index">56</i>
                              <l key="children" refId="9451" ln="0" eid="Framework.com.tagetik.trees.INode,framework"/>
                              <ref key="parent" refId="8966"/>
                            </be>
                            <be refId="9452" clsId="FilterNode">
                              <l key="dimensionOids" refId="9453" ln="1" eid="DimensionOid">
                                <cust clsId="DimensionOid">564F435F413031-45-33303334303532303032---</cust>
                              </l>
                              <l key="AdHocParamDimensionOids" refId="9454" ln="0" eid="DimensionOid"/>
                              <be key="data" refId="9455" clsId="FilterNodeData">
                                <ref key="filterNode" refId="9452"/>
                                <s key="dim">VOC_A01</s>
                                <i key="segmentLevel">0</i>
                                <ref key="segment" refId="22"/>
                                <b key="placeHolder">N</b>
                                <ref key="weight" refId="23"/>
                                <be key="textMatchingCondition" refId="9456" clsId="TextMatchingCondition">
                                  <ref key="op" refId="25"/>
                                  <s key="val"/>
                                </be>
                                <ref key="change" refId="26"/>
                                <ref key="dataType" refId="27"/>
                                <b key="prevailingDataType">N</b>
                                <ref key="editability" refId="28"/>
                                <s key="originalID">87</s>
                                <b key="signChange">N</b>
                                <b key="nativeSignChange">N</b>
                                <l key="nav" refId="9457" ln="0" eid="ScenarioModifierValue"/>
                                <i key="sco">0</i>
                                <b key="applyFiltersForForcedScenarioPeriodoMap">N</b>
                                <b key="lineSplit">N</b>
                                <b key="addRCRow">N</b>
                                <b key="complementary">N</b>
                                <ref key="periodicCalculation" refId="53"/>
                                <b key="breakLevelSubtotal">N</b>
                                <b key="alreadyDrilled">N</b>
                                <m key="nodeTypes" refId="9458" keid="SYS_STR" veid="EFReportingNodeType">
                                  <key>
                                    <s>564F435F413031-45-33303334303532303032---</s>
                                  </key>
                                  <val>
                                    <ref refId="55"/>
                                  </val>
                                  <key>
                                    <s>564F435F413031-45-33303334303531303032---</s>
                                  </key>
                                  <val>
                                    <ref refId="55"/>
                                  </val>
                                </m>
                                <b key="multiSelection">N</b>
                              </be>
                              <cust key="id" clsId="FilterOid">87</cust>
                              <s key="cod"/>
                              <s key="desc"/>
                              <i key="index">57</i>
                              <l key="children" refId="9459" ln="0" eid="Framework.com.tagetik.trees.INode,framework"/>
                              <ref key="parent" refId="8966"/>
                            </be>
                            <be refId="9460" clsId="FilterNode">
                              <l key="dimensionOids" refId="9461" ln="1" eid="DimensionOid">
                                <cust clsId="DimensionOid">564F435F413031-45-33303334303830303032---</cust>
                              </l>
                              <l key="AdHocParamDimensionOids" refId="9462" ln="0" eid="DimensionOid"/>
                              <be key="data" refId="9463" clsId="FilterNodeData">
                                <ref key="filterNode" refId="9460"/>
                                <s key="dim">VOC_A01</s>
                                <i key="segmentLevel">0</i>
                                <ref key="segment" refId="22"/>
                                <b key="placeHolder">N</b>
                                <ref key="weight" refId="23"/>
                                <be key="textMatchingCondition" refId="9464" clsId="TextMatchingCondition">
                                  <ref key="op" refId="25"/>
                                  <s key="val"/>
                                </be>
                                <ref key="change" refId="26"/>
                                <ref key="dataType" refId="27"/>
                                <b key="prevailingDataType">N</b>
                                <ref key="editability" refId="28"/>
                                <s key="originalID">88</s>
                                <b key="signChange">N</b>
                                <b key="nativeSignChange">N</b>
                                <l key="nav" refId="9465" ln="0" eid="ScenarioModifierValue"/>
                                <i key="sco">0</i>
                                <b key="applyFiltersForForcedScenarioPeriodoMap">N</b>
                                <b key="lineSplit">N</b>
                                <b key="addRCRow">N</b>
                                <b key="complementary">N</b>
                                <ref key="periodicCalculation" refId="53"/>
                                <b key="breakLevelSubtotal">N</b>
                                <b key="alreadyDrilled">N</b>
                                <m key="nodeTypes" refId="9466" keid="SYS_STR" veid="EFReportingNodeType">
                                  <key>
                                    <s>564F435F413031-45-33303334303830303032---</s>
                                  </key>
                                  <val>
                                    <ref refId="55"/>
                                  </val>
                                  <key>
                                    <s>564F435F413031-45-33303334303930303032---</s>
                                  </key>
                                  <val>
                                    <ref refId="55"/>
                                  </val>
                                </m>
                                <b key="multiSelection">N</b>
                              </be>
                              <cust key="id" clsId="FilterOid">88</cust>
                              <s key="cod"/>
                              <s key="desc"/>
                              <i key="index">58</i>
                              <l key="children" refId="9467" ln="0" eid="Framework.com.tagetik.trees.INode,framework"/>
                              <ref key="parent" refId="8966"/>
                            </be>
                            <be refId="9468" clsId="FilterNode">
                              <l key="dimensionOids" refId="9469" ln="0" eid="DimensionOid"/>
                              <l key="AdHocParamDimensionOids" refId="9470" ln="0" eid="DimensionOid"/>
                              <be key="data" refId="9471" clsId="FilterNodeData">
                                <ref key="filterNode" refId="9468"/>
                                <s key="dim">VOC_A01</s>
                                <i key="segmentLevel">0</i>
                                <ref key="segment" refId="22"/>
                                <be key="reportingFormula" refId="9472" clsId="ReportingFormula">
                                  <b key="serverFormula">N</b>
                                  <b key="formulaRule">S</b>
                                  <s key="formula">Sum({71}:{88})</s>
                                </be>
                                <be key="dictionaryHeader" refId="9473" clsId="MultiDesc">
                                  <a key="desc" refId="9474" ln="4" eid="SYS_STR">
                                    <s>Other cost of materials ?</s>
                                    <s>Other cost of materials ?</s>
                                    <nl/>
                                    <nl/>
                                  </a>
                                </be>
                                <b key="placeHolder">S</b>
                                <ref key="weight" refId="23"/>
                                <be key="textMatchingCondition" refId="9475" clsId="TextMatchingCondition">
                                  <ref key="op" refId="25"/>
                                  <s key="val"/>
                                </be>
                                <ref key="change" refId="26"/>
                                <ref key="dataType" refId="27"/>
                                <b key="prevailingDataType">N</b>
                                <ref key="editability" refId="28"/>
                                <s key="originalID">91</s>
                                <b key="signChange">N</b>
                                <b key="nativeSignChange">N</b>
                                <l key="nav" refId="9476" ln="0" eid="ScenarioModifierValue"/>
                                <i key="sco">0</i>
                                <b key="applyFiltersForForcedScenarioPeriodoMap">N</b>
                                <b key="lineSplit">N</b>
                                <b key="addRCRow">N</b>
                                <b key="complementary">N</b>
                                <ref key="periodicCalculation" refId="29"/>
                                <b key="breakLevelSubtotal">N</b>
                                <b key="alreadyDrilled">N</b>
                                <m key="nodeTypes" refId="9477" keid="SYS_STR" veid="EFReportingNodeType">
                                  <key>
                                    <s>88</s>
                                  </key>
                                  <val>
                                    <ref refId="55"/>
                                  </val>
                                </m>
                                <b key="multiSelection">N</b>
                              </be>
                              <cust key="id" clsId="FilterOid">91</cust>
                              <s key="cod"/>
                              <s key="desc"/>
                              <i key="index">59</i>
                              <l key="children" refId="9478" ln="0" eid="Framework.com.tagetik.trees.INode,framework"/>
                              <ref key="parent" refId="8966"/>
                            </be>
                            <be refId="9479" clsId="FilterNode">
                              <l key="dimensionOids" refId="9480" ln="0" eid="DimensionOid"/>
                              <l key="AdHocParamDimensionOids" refId="9481" ln="0" eid="DimensionOid"/>
                              <be key="data" refId="9482" clsId="FilterNodeData">
                                <ref key="filterNode" refId="9479"/>
                                <s key="dim">VOC_A01</s>
                                <i key="segmentLevel">0</i>
                                <ref key="segment" refId="22"/>
                                <b key="placeHolder">S</b>
                                <ref key="weight" refId="23"/>
                                <be key="textMatchingCondition" refId="9483" clsId="TextMatchingCondition">
                                  <ref key="op" refId="25"/>
                                  <s key="val"/>
                                </be>
                                <ref key="change" refId="26"/>
                                <ref key="dataType" refId="27"/>
                                <b key="prevailingDataType">N</b>
                                <ref key="editability" refId="28"/>
                                <s key="originalID">94</s>
                                <b key="signChange">N</b>
                                <b key="nativeSignChange">N</b>
                                <l key="nav" refId="9484" ln="0" eid="ScenarioModifierValue"/>
                                <i key="sco">0</i>
                                <b key="applyFiltersForForcedScenarioPeriodoMap">N</b>
                                <b key="lineSplit">N</b>
                                <b key="addRCRow">N</b>
                                <b key="complementary">N</b>
                                <ref key="periodicCalculation" refId="29"/>
                                <b key="breakLevelSubtotal">N</b>
                                <b key="alreadyDrilled">N</b>
                                <m key="nodeTypes" refId="9485" keid="SYS_STR" veid="EFReportingNodeType">
                                  <key>
                                    <s>91</s>
                                  </key>
                                  <val>
                                    <ref refId="55"/>
                                  </val>
                                </m>
                                <b key="multiSelection">N</b>
                              </be>
                              <cust key="id" clsId="FilterOid">94</cust>
                              <s key="cod"/>
                              <s key="desc"/>
                              <i key="index">60</i>
                              <l key="children" refId="9486" ln="0" eid="Framework.com.tagetik.trees.INode,framework"/>
                              <ref key="parent" refId="8966"/>
                            </be>
                            <be refId="9487" clsId="FilterNode">
                              <l key="dimensionOids" refId="9488" ln="0" eid="DimensionOid"/>
                              <l key="AdHocParamDimensionOids" refId="9489" ln="0" eid="DimensionOid"/>
                              <be key="data" refId="9490" clsId="FilterNodeData">
                                <ref key="filterNode" refId="9487"/>
                                <s key="dim">VOC_A01</s>
                                <i key="segmentLevel">0</i>
                                <ref key="segment" refId="22"/>
                                <be key="dictionaryHeader" refId="9491" clsId="MultiDesc">
                                  <a key="desc" refId="9492" ln="4" eid="SYS_STR">
                                    <s>OTHER OPERATING EXPENSES</s>
                                    <s>OTHER OPERATING EXPENSES</s>
                                    <nl/>
                                    <nl/>
                                  </a>
                                </be>
                                <b key="placeHolder">S</b>
                                <ref key="weight" refId="23"/>
                                <be key="textMatchingCondition" refId="9493" clsId="TextMatchingCondition">
                                  <ref key="op" refId="25"/>
                                  <s key="val"/>
                                </be>
                                <ref key="change" refId="26"/>
                                <ref key="dataType" refId="27"/>
                                <b key="prevailingDataType">N</b>
                                <ref key="editability" refId="28"/>
                                <s key="originalID">92</s>
                                <b key="signChange">N</b>
                                <b key="nativeSignChange">N</b>
                                <l key="nav" refId="9494" ln="0" eid="ScenarioModifierValue"/>
                                <i key="sco">0</i>
                                <b key="applyFiltersForForcedScenarioPeriodoMap">N</b>
                                <b key="lineSplit">N</b>
                                <b key="addRCRow">N</b>
                                <b key="complementary">N</b>
                                <ref key="periodicCalculation" refId="29"/>
                                <b key="breakLevelSubtotal">N</b>
                                <b key="alreadyDrilled">N</b>
                                <m key="nodeTypes" refId="9495" keid="SYS_STR" veid="EFReportingNodeType">
                                  <key>
                                    <s>91</s>
                                  </key>
                                  <val>
                                    <ref refId="55"/>
                                  </val>
                                </m>
                                <b key="multiSelection">N</b>
                              </be>
                              <cust key="id" clsId="FilterOid">92</cust>
                              <s key="cod"/>
                              <s key="desc"/>
                              <i key="index">61</i>
                              <l key="children" refId="9496" ln="0" eid="Framework.com.tagetik.trees.INode,framework"/>
                              <ref key="parent" refId="8966"/>
                            </be>
                            <be refId="9497" clsId="FilterNode">
                              <l key="dimensionOids" refId="9498" ln="1" eid="DimensionOid">
                                <cust clsId="DimensionOid">564F435F413031-45-33303731363030303032---</cust>
                              </l>
                              <l key="AdHocParamDimensionOids" refId="9499" ln="0" eid="DimensionOid"/>
                              <be key="data" refId="9500" clsId="FilterNodeData">
                                <ref key="filterNode" refId="9497"/>
                                <s key="dim">VOC_A01</s>
                                <i key="segmentLevel">0</i>
                                <ref key="segment" refId="22"/>
                                <b key="placeHolder">N</b>
                                <ref key="weight" refId="23"/>
                                <be key="textMatchingCondition" refId="9501" clsId="TextMatchingCondition">
                                  <ref key="op" refId="25"/>
                                  <s key="val"/>
                                </be>
                                <ref key="change" refId="26"/>
                                <ref key="dataType" refId="27"/>
                                <b key="prevailingDataType">N</b>
                                <ref key="editability" refId="28"/>
                                <s key="originalID">95</s>
                                <b key="signChange">N</b>
                                <b key="nativeSignChange">N</b>
                                <l key="nav" refId="9502" ln="0" eid="ScenarioModifierValue"/>
                                <i key="sco">0</i>
                                <b key="applyFiltersForForcedScenarioPeriodoMap">N</b>
                                <b key="lineSplit">N</b>
                                <b key="addRCRow">N</b>
                                <b key="complementary">N</b>
                                <ref key="periodicCalculation" refId="53"/>
                                <b key="breakLevelSubtotal">N</b>
                                <b key="alreadyDrilled">N</b>
                                <m key="nodeTypes" refId="9503"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95</cust>
                              <s key="cod"/>
                              <s key="desc"/>
                              <i key="index">62</i>
                              <l key="children" refId="9504" ln="0" eid="Framework.com.tagetik.trees.INode,framework"/>
                              <ref key="parent" refId="8966"/>
                            </be>
                            <be refId="9505" clsId="FilterNode">
                              <l key="dimensionOids" refId="9506" ln="1" eid="DimensionOid">
                                <cust clsId="DimensionOid">564F435F413031-45-33303731363230303032---</cust>
                              </l>
                              <l key="AdHocParamDimensionOids" refId="9507" ln="0" eid="DimensionOid"/>
                              <be key="data" refId="9508" clsId="FilterNodeData">
                                <ref key="filterNode" refId="9505"/>
                                <s key="dim">VOC_A01</s>
                                <i key="segmentLevel">0</i>
                                <ref key="segment" refId="22"/>
                                <b key="placeHolder">N</b>
                                <ref key="weight" refId="23"/>
                                <be key="textMatchingCondition" refId="9509" clsId="TextMatchingCondition">
                                  <ref key="op" refId="25"/>
                                  <s key="val"/>
                                </be>
                                <ref key="change" refId="26"/>
                                <ref key="dataType" refId="27"/>
                                <b key="prevailingDataType">N</b>
                                <ref key="editability" refId="28"/>
                                <s key="originalID">96</s>
                                <b key="signChange">N</b>
                                <b key="nativeSignChange">N</b>
                                <l key="nav" refId="9510" ln="0" eid="ScenarioModifierValue"/>
                                <i key="sco">0</i>
                                <b key="applyFiltersForForcedScenarioPeriodoMap">N</b>
                                <b key="lineSplit">N</b>
                                <b key="addRCRow">N</b>
                                <b key="complementary">N</b>
                                <ref key="periodicCalculation" refId="53"/>
                                <b key="breakLevelSubtotal">N</b>
                                <b key="alreadyDrilled">N</b>
                                <m key="nodeTypes" refId="9511"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96</cust>
                              <s key="cod"/>
                              <s key="desc"/>
                              <i key="index">63</i>
                              <l key="children" refId="9512" ln="0" eid="Framework.com.tagetik.trees.INode,framework"/>
                              <ref key="parent" refId="8966"/>
                            </be>
                            <be refId="9513" clsId="FilterNode">
                              <l key="dimensionOids" refId="9514" ln="1" eid="DimensionOid">
                                <cust clsId="DimensionOid">564F435F413031-45-33303731363330303032---</cust>
                              </l>
                              <l key="AdHocParamDimensionOids" refId="9515" ln="0" eid="DimensionOid"/>
                              <be key="data" refId="9516" clsId="FilterNodeData">
                                <ref key="filterNode" refId="9513"/>
                                <s key="dim">VOC_A01</s>
                                <i key="segmentLevel">0</i>
                                <ref key="segment" refId="22"/>
                                <b key="placeHolder">N</b>
                                <ref key="weight" refId="23"/>
                                <be key="textMatchingCondition" refId="9517" clsId="TextMatchingCondition">
                                  <ref key="op" refId="25"/>
                                  <s key="val"/>
                                </be>
                                <ref key="change" refId="26"/>
                                <ref key="dataType" refId="27"/>
                                <b key="prevailingDataType">N</b>
                                <ref key="editability" refId="28"/>
                                <s key="originalID">97</s>
                                <b key="signChange">N</b>
                                <b key="nativeSignChange">N</b>
                                <l key="nav" refId="9518" ln="0" eid="ScenarioModifierValue"/>
                                <i key="sco">0</i>
                                <b key="applyFiltersForForcedScenarioPeriodoMap">N</b>
                                <b key="lineSplit">N</b>
                                <b key="addRCRow">N</b>
                                <b key="complementary">N</b>
                                <ref key="periodicCalculation" refId="53"/>
                                <b key="breakLevelSubtotal">N</b>
                                <b key="alreadyDrilled">N</b>
                                <m key="nodeTypes" refId="9519"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97</cust>
                              <s key="cod"/>
                              <s key="desc"/>
                              <i key="index">64</i>
                              <l key="children" refId="9520" ln="0" eid="Framework.com.tagetik.trees.INode,framework"/>
                              <ref key="parent" refId="8966"/>
                            </be>
                            <be refId="9521" clsId="FilterNode">
                              <l key="dimensionOids" refId="9522" ln="1" eid="DimensionOid">
                                <cust clsId="DimensionOid">564F435F413031-45-33303731363430303032---</cust>
                              </l>
                              <l key="AdHocParamDimensionOids" refId="9523" ln="0" eid="DimensionOid"/>
                              <be key="data" refId="9524" clsId="FilterNodeData">
                                <ref key="filterNode" refId="9521"/>
                                <s key="dim">VOC_A01</s>
                                <i key="segmentLevel">0</i>
                                <ref key="segment" refId="22"/>
                                <b key="placeHolder">N</b>
                                <ref key="weight" refId="23"/>
                                <be key="textMatchingCondition" refId="9525" clsId="TextMatchingCondition">
                                  <ref key="op" refId="25"/>
                                  <s key="val"/>
                                </be>
                                <ref key="change" refId="26"/>
                                <ref key="dataType" refId="27"/>
                                <b key="prevailingDataType">N</b>
                                <ref key="editability" refId="28"/>
                                <s key="originalID">98</s>
                                <b key="signChange">N</b>
                                <b key="nativeSignChange">N</b>
                                <l key="nav" refId="9526" ln="0" eid="ScenarioModifierValue"/>
                                <i key="sco">0</i>
                                <b key="applyFiltersForForcedScenarioPeriodoMap">N</b>
                                <b key="lineSplit">N</b>
                                <b key="addRCRow">N</b>
                                <b key="complementary">N</b>
                                <ref key="periodicCalculation" refId="53"/>
                                <b key="breakLevelSubtotal">N</b>
                                <b key="alreadyDrilled">N</b>
                                <m key="nodeTypes" refId="9527"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98</cust>
                              <s key="cod"/>
                              <s key="desc"/>
                              <i key="index">65</i>
                              <l key="children" refId="9528" ln="0" eid="Framework.com.tagetik.trees.INode,framework"/>
                              <ref key="parent" refId="8966"/>
                            </be>
                            <be refId="9529" clsId="FilterNode">
                              <l key="dimensionOids" refId="9530" ln="1" eid="DimensionOid">
                                <cust clsId="DimensionOid">564F435F413031-45-33303731363630303032---</cust>
                              </l>
                              <l key="AdHocParamDimensionOids" refId="9531" ln="0" eid="DimensionOid"/>
                              <be key="data" refId="9532" clsId="FilterNodeData">
                                <ref key="filterNode" refId="9529"/>
                                <s key="dim">VOC_A01</s>
                                <i key="segmentLevel">0</i>
                                <ref key="segment" refId="22"/>
                                <b key="placeHolder">N</b>
                                <ref key="weight" refId="23"/>
                                <be key="textMatchingCondition" refId="9533" clsId="TextMatchingCondition">
                                  <ref key="op" refId="25"/>
                                  <s key="val"/>
                                </be>
                                <ref key="change" refId="26"/>
                                <ref key="dataType" refId="27"/>
                                <b key="prevailingDataType">N</b>
                                <ref key="editability" refId="28"/>
                                <s key="originalID">99</s>
                                <b key="signChange">N</b>
                                <b key="nativeSignChange">N</b>
                                <l key="nav" refId="9534" ln="0" eid="ScenarioModifierValue"/>
                                <i key="sco">0</i>
                                <b key="applyFiltersForForcedScenarioPeriodoMap">N</b>
                                <b key="lineSplit">N</b>
                                <b key="addRCRow">N</b>
                                <b key="complementary">N</b>
                                <ref key="periodicCalculation" refId="53"/>
                                <b key="breakLevelSubtotal">N</b>
                                <b key="alreadyDrilled">N</b>
                                <m key="nodeTypes" refId="9535" keid="SYS_STR" veid="EFReportingNodeType">
                                  <key>
                                    <s>564F435F413031-45-33303731363030303032---</s>
                                  </key>
                                  <val>
                                    <ref refId="55"/>
                                  </val>
                                  <key>
                                    <s>564F435F413031-45-33303731363630303032---</s>
                                  </key>
                                  <val>
                                    <ref refId="55"/>
                                  </val>
                                  <key>
                                    <s>564F435F413031-45-33303731363430303032---</s>
                                  </key>
                                  <val>
                                    <ref refId="55"/>
                                  </val>
                                  <key>
                                    <s>564F435F413031-45-33303731363230303032---</s>
                                  </key>
                                  <val>
                                    <ref refId="55"/>
                                  </val>
                                  <key>
                                    <s>564F435F413031-45-33303731363330303032---</s>
                                  </key>
                                  <val>
                                    <ref refId="55"/>
                                  </val>
                                </m>
                                <b key="multiSelection">N</b>
                              </be>
                              <cust key="id" clsId="FilterOid">99</cust>
                              <s key="cod"/>
                              <s key="desc"/>
                              <i key="index">66</i>
                              <l key="children" refId="9536" ln="0" eid="Framework.com.tagetik.trees.INode,framework"/>
                              <ref key="parent" refId="8966"/>
                            </be>
                            <be refId="9537" clsId="FilterNode">
                              <l key="dimensionOids" refId="9538" ln="0" eid="DimensionOid"/>
                              <l key="AdHocParamDimensionOids" refId="9539" ln="0" eid="DimensionOid"/>
                              <be key="data" refId="9540" clsId="FilterNodeData">
                                <ref key="filterNode" refId="9537"/>
                                <s key="dim">VOC_A01</s>
                                <i key="segmentLevel">0</i>
                                <ref key="segment" refId="22"/>
                                <be key="reportingFormula" refId="9541" clsId="ReportingFormula">
                                  <b key="serverFormula">N</b>
                                  <b key="formulaRule">S</b>
                                  <s key="formula">Sum({95}:{99})</s>
                                </be>
                                <be key="dictionaryHeader" refId="9542" clsId="MultiDesc">
                                  <a key="desc" refId="9543" ln="4" eid="SYS_STR">
                                    <s>Net book gains other operating expenses</s>
                                    <s>Net book gains other operating expenses</s>
                                    <nl/>
                                    <nl/>
                                  </a>
                                </be>
                                <b key="placeHolder">S</b>
                                <ref key="weight" refId="23"/>
                                <be key="textMatchingCondition" refId="9544" clsId="TextMatchingCondition">
                                  <ref key="op" refId="25"/>
                                  <s key="val"/>
                                </be>
                                <ref key="change" refId="26"/>
                                <ref key="dataType" refId="27"/>
                                <b key="prevailingDataType">N</b>
                                <ref key="editability" refId="28"/>
                                <s key="originalID">100</s>
                                <b key="signChange">N</b>
                                <b key="nativeSignChange">N</b>
                                <l key="nav" refId="9545" ln="0" eid="ScenarioModifierValue"/>
                                <i key="sco">0</i>
                                <b key="applyFiltersForForcedScenarioPeriodoMap">N</b>
                                <b key="lineSplit">N</b>
                                <b key="addRCRow">N</b>
                                <b key="complementary">N</b>
                                <ref key="periodicCalculation" refId="29"/>
                                <b key="breakLevelSubtotal">N</b>
                                <b key="alreadyDrilled">N</b>
                                <m key="nodeTypes" refId="9546" keid="SYS_STR" veid="EFReportingNodeType">
                                  <key>
                                    <s>99</s>
                                  </key>
                                  <val>
                                    <ref refId="55"/>
                                  </val>
                                </m>
                                <b key="multiSelection">N</b>
                              </be>
                              <cust key="id" clsId="FilterOid">100</cust>
                              <s key="cod"/>
                              <s key="desc"/>
                              <i key="index">67</i>
                              <l key="children" refId="9547" ln="0" eid="Framework.com.tagetik.trees.INode,framework"/>
                              <ref key="parent" refId="8966"/>
                            </be>
                            <be refId="9548" clsId="FilterNode">
                              <l key="dimensionOids" refId="9549" ln="1" eid="DimensionOid">
                                <cust clsId="DimensionOid">564F435F413031-45-33303730313234303032---</cust>
                              </l>
                              <l key="AdHocParamDimensionOids" refId="9550" ln="0" eid="DimensionOid"/>
                              <be key="data" refId="9551" clsId="FilterNodeData">
                                <ref key="filterNode" refId="9548"/>
                                <s key="dim">VOC_A01</s>
                                <i key="segmentLevel">0</i>
                                <ref key="segment" refId="22"/>
                                <b key="placeHolder">N</b>
                                <ref key="weight" refId="23"/>
                                <be key="textMatchingCondition" refId="9552" clsId="TextMatchingCondition">
                                  <ref key="op" refId="25"/>
                                  <s key="val"/>
                                </be>
                                <ref key="change" refId="26"/>
                                <ref key="dataType" refId="27"/>
                                <b key="prevailingDataType">N</b>
                                <ref key="editability" refId="28"/>
                                <s key="originalID">101</s>
                                <b key="signChange">N</b>
                                <b key="nativeSignChange">N</b>
                                <l key="nav" refId="9553" ln="0" eid="ScenarioModifierValue"/>
                                <i key="sco">0</i>
                                <b key="applyFiltersForForcedScenarioPeriodoMap">N</b>
                                <b key="lineSplit">N</b>
                                <b key="addRCRow">N</b>
                                <b key="complementary">N</b>
                                <ref key="periodicCalculation" refId="53"/>
                                <b key="breakLevelSubtotal">N</b>
                                <b key="alreadyDrilled">N</b>
                                <m key="nodeTypes" refId="9554" keid="SYS_STR" veid="EFReportingNodeType">
                                  <key>
                                    <s>564F435F413031-45-33303730313234303032---</s>
                                  </key>
                                  <val>
                                    <ref refId="55"/>
                                  </val>
                                </m>
                                <b key="multiSelection">N</b>
                              </be>
                              <cust key="id" clsId="FilterOid">101</cust>
                              <s key="cod"/>
                              <s key="desc"/>
                              <i key="index">68</i>
                              <l key="children" refId="9555" ln="0" eid="Framework.com.tagetik.trees.INode,framework"/>
                              <ref key="parent" refId="8966"/>
                            </be>
                            <be refId="9556" clsId="FilterNode">
                              <l key="dimensionOids" refId="9557" ln="1" eid="DimensionOid">
                                <cust clsId="DimensionOid">564F435F413031-45-33303731373535303032---</cust>
                              </l>
                              <l key="AdHocParamDimensionOids" refId="9558" ln="0" eid="DimensionOid"/>
                              <be key="data" refId="9559" clsId="FilterNodeData">
                                <ref key="filterNode" refId="9556"/>
                                <s key="dim">VOC_A01</s>
                                <i key="segmentLevel">0</i>
                                <ref key="segment" refId="22"/>
                                <b key="placeHolder">N</b>
                                <ref key="weight" refId="23"/>
                                <be key="textMatchingCondition" refId="9560" clsId="TextMatchingCondition">
                                  <ref key="op" refId="25"/>
                                  <s key="val"/>
                                </be>
                                <ref key="change" refId="26"/>
                                <ref key="dataType" refId="27"/>
                                <b key="prevailingDataType">N</b>
                                <ref key="editability" refId="28"/>
                                <s key="originalID">102</s>
                                <b key="signChange">N</b>
                                <b key="nativeSignChange">N</b>
                                <l key="nav" refId="9561" ln="0" eid="ScenarioModifierValue"/>
                                <i key="sco">0</i>
                                <b key="applyFiltersForForcedScenarioPeriodoMap">N</b>
                                <b key="lineSplit">N</b>
                                <b key="addRCRow">N</b>
                                <b key="complementary">N</b>
                                <ref key="periodicCalculation" refId="53"/>
                                <b key="breakLevelSubtotal">N</b>
                                <b key="alreadyDrilled">N</b>
                                <m key="nodeTypes" refId="9562"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102</cust>
                              <s key="cod"/>
                              <s key="desc"/>
                              <i key="index">69</i>
                              <l key="children" refId="9563" ln="0" eid="Framework.com.tagetik.trees.INode,framework"/>
                              <ref key="parent" refId="8966"/>
                            </be>
                            <be refId="9564" clsId="FilterNode">
                              <l key="dimensionOids" refId="9565" ln="1" eid="DimensionOid">
                                <cust clsId="DimensionOid">564F435F413031-45-33303731393031303032---</cust>
                              </l>
                              <l key="AdHocParamDimensionOids" refId="9566" ln="0" eid="DimensionOid"/>
                              <be key="data" refId="9567" clsId="FilterNodeData">
                                <ref key="filterNode" refId="9564"/>
                                <s key="dim">VOC_A01</s>
                                <i key="segmentLevel">0</i>
                                <ref key="segment" refId="22"/>
                                <b key="placeHolder">N</b>
                                <ref key="weight" refId="23"/>
                                <be key="textMatchingCondition" refId="9568" clsId="TextMatchingCondition">
                                  <ref key="op" refId="25"/>
                                  <s key="val"/>
                                </be>
                                <ref key="change" refId="26"/>
                                <ref key="dataType" refId="27"/>
                                <b key="prevailingDataType">N</b>
                                <ref key="editability" refId="28"/>
                                <s key="originalID">103</s>
                                <b key="signChange">N</b>
                                <b key="nativeSignChange">N</b>
                                <l key="nav" refId="9569" ln="0" eid="ScenarioModifierValue"/>
                                <i key="sco">0</i>
                                <b key="applyFiltersForForcedScenarioPeriodoMap">N</b>
                                <b key="lineSplit">N</b>
                                <b key="addRCRow">N</b>
                                <b key="complementary">N</b>
                                <ref key="periodicCalculation" refId="53"/>
                                <b key="breakLevelSubtotal">N</b>
                                <b key="alreadyDrilled">N</b>
                                <m key="nodeTypes" refId="9570"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103</cust>
                              <s key="cod"/>
                              <s key="desc"/>
                              <i key="index">70</i>
                              <l key="children" refId="9571" ln="0" eid="Framework.com.tagetik.trees.INode,framework"/>
                              <ref key="parent" refId="8966"/>
                            </be>
                            <be refId="9572" clsId="FilterNode">
                              <l key="dimensionOids" refId="9573" ln="1" eid="DimensionOid">
                                <cust clsId="DimensionOid">564F435F413031-45-33303731393032303032---</cust>
                              </l>
                              <l key="AdHocParamDimensionOids" refId="9574" ln="0" eid="DimensionOid"/>
                              <be key="data" refId="9575" clsId="FilterNodeData">
                                <ref key="filterNode" refId="9572"/>
                                <s key="dim">VOC_A01</s>
                                <i key="segmentLevel">0</i>
                                <ref key="segment" refId="22"/>
                                <b key="placeHolder">N</b>
                                <ref key="weight" refId="23"/>
                                <be key="textMatchingCondition" refId="9576" clsId="TextMatchingCondition">
                                  <ref key="op" refId="25"/>
                                  <s key="val"/>
                                </be>
                                <ref key="change" refId="26"/>
                                <ref key="dataType" refId="27"/>
                                <b key="prevailingDataType">N</b>
                                <ref key="editability" refId="28"/>
                                <s key="originalID">104</s>
                                <b key="signChange">N</b>
                                <b key="nativeSignChange">N</b>
                                <l key="nav" refId="9577" ln="0" eid="ScenarioModifierValue"/>
                                <i key="sco">0</i>
                                <b key="applyFiltersForForcedScenarioPeriodoMap">N</b>
                                <b key="lineSplit">N</b>
                                <b key="addRCRow">N</b>
                                <b key="complementary">N</b>
                                <ref key="periodicCalculation" refId="53"/>
                                <b key="breakLevelSubtotal">N</b>
                                <b key="alreadyDrilled">N</b>
                                <m key="nodeTypes" refId="9578"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104</cust>
                              <s key="cod"/>
                              <s key="desc"/>
                              <i key="index">71</i>
                              <l key="children" refId="9579" ln="0" eid="Framework.com.tagetik.trees.INode,framework"/>
                              <ref key="parent" refId="8966"/>
                            </be>
                            <be refId="9580" clsId="FilterNode">
                              <l key="dimensionOids" refId="9581" ln="1" eid="DimensionOid">
                                <cust clsId="DimensionOid">564F435F413031-45-33303731393033303032---</cust>
                              </l>
                              <l key="AdHocParamDimensionOids" refId="9582" ln="0" eid="DimensionOid"/>
                              <be key="data" refId="9583" clsId="FilterNodeData">
                                <ref key="filterNode" refId="9580"/>
                                <s key="dim">VOC_A01</s>
                                <i key="segmentLevel">0</i>
                                <ref key="segment" refId="22"/>
                                <b key="placeHolder">N</b>
                                <ref key="weight" refId="23"/>
                                <be key="textMatchingCondition" refId="9584" clsId="TextMatchingCondition">
                                  <ref key="op" refId="25"/>
                                  <s key="val"/>
                                </be>
                                <ref key="change" refId="26"/>
                                <ref key="dataType" refId="27"/>
                                <b key="prevailingDataType">N</b>
                                <ref key="editability" refId="28"/>
                                <s key="originalID">105</s>
                                <b key="signChange">N</b>
                                <b key="nativeSignChange">N</b>
                                <l key="nav" refId="9585" ln="0" eid="ScenarioModifierValue"/>
                                <i key="sco">0</i>
                                <b key="applyFiltersForForcedScenarioPeriodoMap">N</b>
                                <b key="lineSplit">N</b>
                                <b key="addRCRow">N</b>
                                <b key="complementary">N</b>
                                <ref key="periodicCalculation" refId="53"/>
                                <b key="breakLevelSubtotal">N</b>
                                <b key="alreadyDrilled">N</b>
                                <m key="nodeTypes" refId="9586"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105</cust>
                              <s key="cod"/>
                              <s key="desc"/>
                              <i key="index">72</i>
                              <l key="children" refId="9587" ln="0" eid="Framework.com.tagetik.trees.INode,framework"/>
                              <ref key="parent" refId="8966"/>
                            </be>
                            <be refId="9588" clsId="FilterNode">
                              <l key="dimensionOids" refId="9589" ln="1" eid="DimensionOid">
                                <cust clsId="DimensionOid">564F435F413031-45-33303731393036303032---</cust>
                              </l>
                              <l key="AdHocParamDimensionOids" refId="9590" ln="0" eid="DimensionOid"/>
                              <be key="data" refId="9591" clsId="FilterNodeData">
                                <ref key="filterNode" refId="9588"/>
                                <s key="dim">VOC_A01</s>
                                <i key="segmentLevel">0</i>
                                <ref key="segment" refId="22"/>
                                <b key="placeHolder">N</b>
                                <ref key="weight" refId="23"/>
                                <be key="textMatchingCondition" refId="9592" clsId="TextMatchingCondition">
                                  <ref key="op" refId="25"/>
                                  <s key="val"/>
                                </be>
                                <ref key="change" refId="26"/>
                                <ref key="dataType" refId="27"/>
                                <b key="prevailingDataType">N</b>
                                <ref key="editability" refId="28"/>
                                <s key="originalID">106</s>
                                <b key="signChange">N</b>
                                <b key="nativeSignChange">N</b>
                                <l key="nav" refId="9593" ln="0" eid="ScenarioModifierValue"/>
                                <i key="sco">0</i>
                                <b key="applyFiltersForForcedScenarioPeriodoMap">N</b>
                                <b key="lineSplit">N</b>
                                <b key="addRCRow">N</b>
                                <b key="complementary">N</b>
                                <ref key="periodicCalculation" refId="53"/>
                                <b key="breakLevelSubtotal">N</b>
                                <b key="alreadyDrilled">N</b>
                                <m key="nodeTypes" refId="9594"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106</cust>
                              <s key="cod"/>
                              <s key="desc"/>
                              <i key="index">73</i>
                              <l key="children" refId="9595" ln="0" eid="Framework.com.tagetik.trees.INode,framework"/>
                              <ref key="parent" refId="8966"/>
                            </be>
                            <be refId="9596" clsId="FilterNode">
                              <l key="dimensionOids" refId="9597" ln="1" eid="DimensionOid">
                                <cust clsId="DimensionOid">564F435F413031-45-33303731393038303032---</cust>
                              </l>
                              <l key="AdHocParamDimensionOids" refId="9598" ln="0" eid="DimensionOid"/>
                              <be key="data" refId="9599" clsId="FilterNodeData">
                                <ref key="filterNode" refId="9596"/>
                                <s key="dim">VOC_A01</s>
                                <i key="segmentLevel">0</i>
                                <ref key="segment" refId="22"/>
                                <b key="placeHolder">N</b>
                                <ref key="weight" refId="23"/>
                                <be key="textMatchingCondition" refId="9600" clsId="TextMatchingCondition">
                                  <ref key="op" refId="25"/>
                                  <s key="val"/>
                                </be>
                                <ref key="change" refId="26"/>
                                <ref key="dataType" refId="27"/>
                                <b key="prevailingDataType">N</b>
                                <ref key="editability" refId="28"/>
                                <s key="originalID">107</s>
                                <b key="signChange">N</b>
                                <b key="nativeSignChange">N</b>
                                <l key="nav" refId="9601" ln="0" eid="ScenarioModifierValue"/>
                                <i key="sco">0</i>
                                <b key="applyFiltersForForcedScenarioPeriodoMap">N</b>
                                <b key="lineSplit">N</b>
                                <b key="addRCRow">N</b>
                                <b key="complementary">N</b>
                                <ref key="periodicCalculation" refId="53"/>
                                <b key="breakLevelSubtotal">N</b>
                                <b key="alreadyDrilled">N</b>
                                <m key="nodeTypes" refId="9602"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107</cust>
                              <s key="cod"/>
                              <s key="desc"/>
                              <i key="index">74</i>
                              <l key="children" refId="9603" ln="0" eid="Framework.com.tagetik.trees.INode,framework"/>
                              <ref key="parent" refId="8966"/>
                            </be>
                            <be refId="9604" clsId="FilterNode">
                              <l key="dimensionOids" refId="9605" ln="1" eid="DimensionOid">
                                <cust clsId="DimensionOid">564F435F413031-45-33303731393039303032---</cust>
                              </l>
                              <l key="AdHocParamDimensionOids" refId="9606" ln="0" eid="DimensionOid"/>
                              <be key="data" refId="9607" clsId="FilterNodeData">
                                <ref key="filterNode" refId="9604"/>
                                <s key="dim">VOC_A01</s>
                                <i key="segmentLevel">0</i>
                                <ref key="segment" refId="22"/>
                                <b key="placeHolder">N</b>
                                <ref key="weight" refId="23"/>
                                <be key="textMatchingCondition" refId="9608" clsId="TextMatchingCondition">
                                  <ref key="op" refId="25"/>
                                  <s key="val"/>
                                </be>
                                <ref key="change" refId="26"/>
                                <ref key="dataType" refId="27"/>
                                <b key="prevailingDataType">N</b>
                                <ref key="editability" refId="28"/>
                                <s key="originalID">108</s>
                                <b key="signChange">N</b>
                                <b key="nativeSignChange">N</b>
                                <l key="nav" refId="9609" ln="0" eid="ScenarioModifierValue"/>
                                <i key="sco">0</i>
                                <b key="applyFiltersForForcedScenarioPeriodoMap">N</b>
                                <b key="lineSplit">N</b>
                                <b key="addRCRow">N</b>
                                <b key="complementary">N</b>
                                <ref key="periodicCalculation" refId="53"/>
                                <b key="breakLevelSubtotal">N</b>
                                <b key="alreadyDrilled">N</b>
                                <m key="nodeTypes" refId="9610" keid="SYS_STR" veid="EFReportingNodeType">
                                  <key>
                                    <s>564F435F413031-45-33303731393033303032---</s>
                                  </key>
                                  <val>
                                    <ref refId="55"/>
                                  </val>
                                  <key>
                                    <s>564F435F413031-45-33303731393031303032---</s>
                                  </key>
                                  <val>
                                    <ref refId="55"/>
                                  </val>
                                  <key>
                                    <s>564F435F413031-45-33303731393038303032---</s>
                                  </key>
                                  <val>
                                    <ref refId="55"/>
                                  </val>
                                  <key>
                                    <s>564F435F413031-45-33303731393032303032---</s>
                                  </key>
                                  <val>
                                    <ref refId="55"/>
                                  </val>
                                  <key>
                                    <s>564F435F413031-45-33303731393039303032---</s>
                                  </key>
                                  <val>
                                    <ref refId="55"/>
                                  </val>
                                  <key>
                                    <s>564F435F413031-45-33303731373535303032---</s>
                                  </key>
                                  <val>
                                    <ref refId="55"/>
                                  </val>
                                  <key>
                                    <s>564F435F413031-45-33303731393036303032---</s>
                                  </key>
                                  <val>
                                    <ref refId="55"/>
                                  </val>
                                </m>
                                <b key="multiSelection">N</b>
                              </be>
                              <cust key="id" clsId="FilterOid">108</cust>
                              <s key="cod"/>
                              <s key="desc"/>
                              <i key="index">75</i>
                              <l key="children" refId="9611" ln="0" eid="Framework.com.tagetik.trees.INode,framework"/>
                              <ref key="parent" refId="8966"/>
                            </be>
                            <be refId="9612" clsId="FilterNode">
                              <l key="dimensionOids" refId="9613" ln="0" eid="DimensionOid"/>
                              <l key="AdHocParamDimensionOids" refId="9614" ln="0" eid="DimensionOid"/>
                              <be key="data" refId="9615" clsId="FilterNodeData">
                                <ref key="filterNode" refId="9612"/>
                                <s key="dim">VOC_A01</s>
                                <i key="segmentLevel">0</i>
                                <ref key="segment" refId="22"/>
                                <be key="reportingFormula" refId="9616" clsId="ReportingFormula">
                                  <b key="serverFormula">N</b>
                                  <b key="formulaRule">S</b>
                                  <s key="formula">Sum({101}:{108})</s>
                                </be>
                                <be key="dictionaryHeader" refId="9617" clsId="MultiDesc">
                                  <a key="desc" refId="9618" ln="4" eid="SYS_STR">
                                    <s>FV Adjust. Derv. Other operating expenses</s>
                                    <s>FV Adjust. Derv. Other operating expenses</s>
                                    <nl/>
                                    <nl/>
                                  </a>
                                </be>
                                <b key="placeHolder">S</b>
                                <ref key="weight" refId="23"/>
                                <be key="textMatchingCondition" refId="9619" clsId="TextMatchingCondition">
                                  <ref key="op" refId="25"/>
                                  <s key="val"/>
                                </be>
                                <ref key="change" refId="26"/>
                                <ref key="dataType" refId="27"/>
                                <b key="prevailingDataType">N</b>
                                <ref key="editability" refId="28"/>
                                <s key="originalID">109</s>
                                <b key="signChange">N</b>
                                <b key="nativeSignChange">N</b>
                                <l key="nav" refId="9620" ln="0" eid="ScenarioModifierValue"/>
                                <i key="sco">0</i>
                                <b key="applyFiltersForForcedScenarioPeriodoMap">N</b>
                                <b key="lineSplit">N</b>
                                <b key="addRCRow">N</b>
                                <b key="complementary">N</b>
                                <ref key="periodicCalculation" refId="29"/>
                                <b key="breakLevelSubtotal">N</b>
                                <b key="alreadyDrilled">N</b>
                                <m key="nodeTypes" refId="9621" keid="SYS_STR" veid="EFReportingNodeType">
                                  <key>
                                    <s>108</s>
                                  </key>
                                  <val>
                                    <ref refId="55"/>
                                  </val>
                                </m>
                                <b key="multiSelection">N</b>
                              </be>
                              <cust key="id" clsId="FilterOid">109</cust>
                              <s key="cod"/>
                              <s key="desc"/>
                              <i key="index">76</i>
                              <l key="children" refId="9622" ln="0" eid="Framework.com.tagetik.trees.INode,framework"/>
                              <ref key="parent" refId="8966"/>
                            </be>
                            <be refId="9623" clsId="FilterNode">
                              <l key="dimensionOids" refId="9624" ln="1" eid="DimensionOid">
                                <cust clsId="DimensionOid">564F435F413031-45-33303732323030303032---</cust>
                              </l>
                              <l key="AdHocParamDimensionOids" refId="9625" ln="0" eid="DimensionOid"/>
                              <be key="data" refId="9626" clsId="FilterNodeData">
                                <ref key="filterNode" refId="9623"/>
                                <s key="dim">VOC_A01</s>
                                <i key="segmentLevel">0</i>
                                <ref key="segment" refId="22"/>
                                <b key="placeHolder">N</b>
                                <ref key="weight" refId="23"/>
                                <be key="textMatchingCondition" refId="9627" clsId="TextMatchingCondition">
                                  <ref key="op" refId="25"/>
                                  <s key="val"/>
                                </be>
                                <ref key="change" refId="26"/>
                                <ref key="dataType" refId="27"/>
                                <b key="prevailingDataType">N</b>
                                <ref key="editability" refId="28"/>
                                <s key="originalID">110</s>
                                <b key="signChange">N</b>
                                <b key="nativeSignChange">N</b>
                                <l key="nav" refId="9628" ln="0" eid="ScenarioModifierValue"/>
                                <i key="sco">0</i>
                                <b key="applyFiltersForForcedScenarioPeriodoMap">N</b>
                                <b key="lineSplit">N</b>
                                <b key="addRCRow">N</b>
                                <b key="complementary">N</b>
                                <ref key="periodicCalculation" refId="53"/>
                                <b key="breakLevelSubtotal">N</b>
                                <b key="alreadyDrilled">N</b>
                                <m key="nodeTypes" refId="9629" keid="SYS_STR" veid="EFReportingNodeType">
                                  <key>
                                    <s>564F435F413031-45-33303732323030303032---</s>
                                  </key>
                                  <val>
                                    <ref refId="55"/>
                                  </val>
                                </m>
                                <b key="multiSelection">N</b>
                              </be>
                              <cust key="id" clsId="FilterOid">110</cust>
                              <s key="cod"/>
                              <s key="desc"/>
                              <i key="index">77</i>
                              <l key="children" refId="9630" ln="0" eid="Framework.com.tagetik.trees.INode,framework"/>
                              <ref key="parent" refId="8966"/>
                            </be>
                            <be refId="9631" clsId="FilterNode">
                              <l key="dimensionOids" refId="9632" ln="1" eid="DimensionOid">
                                <cust clsId="DimensionOid">564F435F413031-45-33303733313030303032---</cust>
                              </l>
                              <l key="AdHocParamDimensionOids" refId="9633" ln="0" eid="DimensionOid"/>
                              <be key="data" refId="9634" clsId="FilterNodeData">
                                <ref key="filterNode" refId="9631"/>
                                <s key="dim">VOC_A01</s>
                                <i key="segmentLevel">0</i>
                                <ref key="segment" refId="22"/>
                                <b key="placeHolder">N</b>
                                <ref key="weight" refId="23"/>
                                <be key="textMatchingCondition" refId="9635" clsId="TextMatchingCondition">
                                  <ref key="op" refId="25"/>
                                  <s key="val"/>
                                </be>
                                <ref key="change" refId="26"/>
                                <ref key="dataType" refId="27"/>
                                <b key="prevailingDataType">N</b>
                                <ref key="editability" refId="28"/>
                                <s key="originalID">111</s>
                                <b key="signChange">N</b>
                                <b key="nativeSignChange">N</b>
                                <l key="nav" refId="9636" ln="0" eid="ScenarioModifierValue"/>
                                <i key="sco">0</i>
                                <b key="applyFiltersForForcedScenarioPeriodoMap">N</b>
                                <b key="lineSplit">N</b>
                                <b key="addRCRow">N</b>
                                <b key="complementary">N</b>
                                <ref key="periodicCalculation" refId="53"/>
                                <b key="breakLevelSubtotal">N</b>
                                <b key="alreadyDrilled">N</b>
                                <m key="nodeTypes" refId="9637" keid="SYS_STR" veid="EFReportingNodeType">
                                  <key>
                                    <s>564F435F413031-45-33303733313030303032---</s>
                                  </key>
                                  <val>
                                    <ref refId="55"/>
                                  </val>
                                </m>
                                <b key="multiSelection">N</b>
                              </be>
                              <cust key="id" clsId="FilterOid">111</cust>
                              <s key="cod"/>
                              <s key="desc"/>
                              <i key="index">78</i>
                              <l key="children" refId="9638" ln="0" eid="Framework.com.tagetik.trees.INode,framework"/>
                              <ref key="parent" refId="8966"/>
                            </be>
                            <be refId="9639" clsId="FilterNode">
                              <l key="dimensionOids" refId="9640" ln="0" eid="DimensionOid"/>
                              <l key="AdHocParamDimensionOids" refId="9641" ln="0" eid="DimensionOid"/>
                              <be key="data" refId="9642" clsId="FilterNodeData">
                                <ref key="filterNode" refId="9639"/>
                                <s key="dim">VOC_A01</s>
                                <i key="segmentLevel">0</i>
                                <ref key="segment" refId="22"/>
                                <be key="reportingFormula" refId="9643" clsId="ReportingFormula">
                                  <b key="serverFormula">N</b>
                                  <b key="formulaRule">S</b>
                                  <s key="formula">{110}+{111}</s>
                                </be>
                                <be key="dictionaryHeader" refId="9644" clsId="MultiDesc">
                                  <a key="desc" refId="9645" ln="4" eid="SYS_STR">
                                    <s>Restructuring other operating expenses</s>
                                    <s>Restructuring other operating expenses</s>
                                    <nl/>
                                    <nl/>
                                  </a>
                                </be>
                                <b key="placeHolder">S</b>
                                <ref key="weight" refId="23"/>
                                <be key="textMatchingCondition" refId="9646" clsId="TextMatchingCondition">
                                  <ref key="op" refId="25"/>
                                  <s key="val"/>
                                </be>
                                <ref key="change" refId="26"/>
                                <ref key="dataType" refId="27"/>
                                <b key="prevailingDataType">N</b>
                                <ref key="editability" refId="28"/>
                                <s key="originalID">112</s>
                                <b key="signChange">N</b>
                                <b key="nativeSignChange">N</b>
                                <l key="nav" refId="9647" ln="0" eid="ScenarioModifierValue"/>
                                <i key="sco">0</i>
                                <b key="applyFiltersForForcedScenarioPeriodoMap">N</b>
                                <b key="lineSplit">N</b>
                                <b key="addRCRow">N</b>
                                <b key="complementary">N</b>
                                <ref key="periodicCalculation" refId="29"/>
                                <b key="breakLevelSubtotal">N</b>
                                <b key="alreadyDrilled">N</b>
                                <m key="nodeTypes" refId="9648" keid="SYS_STR" veid="EFReportingNodeType">
                                  <key>
                                    <s>111</s>
                                  </key>
                                  <val>
                                    <ref refId="55"/>
                                  </val>
                                </m>
                                <b key="multiSelection">N</b>
                              </be>
                              <cust key="id" clsId="FilterOid">112</cust>
                              <s key="cod"/>
                              <s key="desc"/>
                              <i key="index">79</i>
                              <l key="children" refId="9649" ln="0" eid="Framework.com.tagetik.trees.INode,framework"/>
                              <ref key="parent" refId="8966"/>
                            </be>
                            <be refId="9650" clsId="FilterNode">
                              <l key="dimensionOids" refId="9651" ln="1" eid="DimensionOid">
                                <cust clsId="DimensionOid">564F435F413031-45-33303733303830303032---</cust>
                              </l>
                              <l key="AdHocParamDimensionOids" refId="9652" ln="0" eid="DimensionOid"/>
                              <be key="data" refId="9653" clsId="FilterNodeData">
                                <ref key="filterNode" refId="9650"/>
                                <s key="dim">VOC_A01</s>
                                <i key="segmentLevel">0</i>
                                <ref key="segment" refId="22"/>
                                <b key="placeHolder">N</b>
                                <ref key="weight" refId="23"/>
                                <be key="textMatchingCondition" refId="9654" clsId="TextMatchingCondition">
                                  <ref key="op" refId="25"/>
                                  <s key="val"/>
                                </be>
                                <ref key="change" refId="26"/>
                                <ref key="dataType" refId="27"/>
                                <b key="prevailingDataType">N</b>
                                <ref key="editability" refId="28"/>
                                <s key="originalID">113</s>
                                <b key="signChange">N</b>
                                <b key="nativeSignChange">N</b>
                                <l key="nav" refId="9655" ln="0" eid="ScenarioModifierValue"/>
                                <i key="sco">0</i>
                                <b key="applyFiltersForForcedScenarioPeriodoMap">N</b>
                                <b key="lineSplit">N</b>
                                <b key="addRCRow">N</b>
                                <b key="complementary">N</b>
                                <ref key="periodicCalculation" refId="53"/>
                                <b key="breakLevelSubtotal">N</b>
                                <b key="alreadyDrilled">N</b>
                                <m key="nodeTypes" refId="9656" keid="SYS_STR" veid="EFReportingNodeType">
                                  <key>
                                    <s>564F435F413031-45-33303733303830303032---</s>
                                  </key>
                                  <val>
                                    <ref refId="55"/>
                                  </val>
                                </m>
                                <b key="multiSelection">N</b>
                              </be>
                              <cust key="id" clsId="FilterOid">113</cust>
                              <s key="cod"/>
                              <s key="desc"/>
                              <i key="index">80</i>
                              <l key="children" refId="9657" ln="0" eid="Framework.com.tagetik.trees.INode,framework"/>
                              <ref key="parent" refId="8966"/>
                            </be>
                            <be refId="9658" clsId="FilterNode">
                              <l key="dimensionOids" refId="9659" ln="1" eid="DimensionOid">
                                <cust clsId="DimensionOid">564F435F413031-45-33303730323030303032---</cust>
                              </l>
                              <l key="AdHocParamDimensionOids" refId="9660" ln="0" eid="DimensionOid"/>
                              <be key="data" refId="9661" clsId="FilterNodeData">
                                <ref key="filterNode" refId="9658"/>
                                <s key="dim">VOC_A01</s>
                                <i key="segmentLevel">0</i>
                                <ref key="segment" refId="22"/>
                                <b key="placeHolder">N</b>
                                <ref key="weight" refId="23"/>
                                <be key="textMatchingCondition" refId="9662" clsId="TextMatchingCondition">
                                  <ref key="op" refId="25"/>
                                  <s key="val"/>
                                </be>
                                <ref key="change" refId="26"/>
                                <ref key="dataType" refId="27"/>
                                <b key="prevailingDataType">N</b>
                                <ref key="editability" refId="28"/>
                                <s key="originalID">114</s>
                                <b key="signChange">N</b>
                                <b key="nativeSignChange">N</b>
                                <l key="nav" refId="9663" ln="0" eid="ScenarioModifierValue"/>
                                <i key="sco">0</i>
                                <b key="applyFiltersForForcedScenarioPeriodoMap">N</b>
                                <b key="lineSplit">N</b>
                                <b key="addRCRow">N</b>
                                <b key="complementary">N</b>
                                <ref key="periodicCalculation" refId="53"/>
                                <b key="breakLevelSubtotal">N</b>
                                <b key="alreadyDrilled">N</b>
                                <m key="nodeTypes" refId="9664"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114</cust>
                              <s key="cod"/>
                              <s key="desc"/>
                              <i key="index">81</i>
                              <l key="children" refId="9665" ln="0" eid="Framework.com.tagetik.trees.INode,framework"/>
                              <ref key="parent" refId="8966"/>
                            </be>
                            <be refId="9666" clsId="FilterNode">
                              <l key="dimensionOids" refId="9667" ln="1" eid="DimensionOid">
                                <cust clsId="DimensionOid">564F435F413031-45-33303730343530303032---</cust>
                              </l>
                              <l key="AdHocParamDimensionOids" refId="9668" ln="0" eid="DimensionOid"/>
                              <be key="data" refId="9669" clsId="FilterNodeData">
                                <ref key="filterNode" refId="9666"/>
                                <s key="dim">VOC_A01</s>
                                <i key="segmentLevel">0</i>
                                <ref key="segment" refId="22"/>
                                <b key="placeHolder">N</b>
                                <ref key="weight" refId="23"/>
                                <be key="textMatchingCondition" refId="9670" clsId="TextMatchingCondition">
                                  <ref key="op" refId="25"/>
                                  <s key="val"/>
                                </be>
                                <ref key="change" refId="26"/>
                                <ref key="dataType" refId="27"/>
                                <b key="prevailingDataType">N</b>
                                <ref key="editability" refId="28"/>
                                <s key="originalID">115</s>
                                <b key="signChange">N</b>
                                <b key="nativeSignChange">N</b>
                                <l key="nav" refId="9671" ln="0" eid="ScenarioModifierValue"/>
                                <i key="sco">0</i>
                                <b key="applyFiltersForForcedScenarioPeriodoMap">N</b>
                                <b key="lineSplit">N</b>
                                <b key="addRCRow">N</b>
                                <b key="complementary">N</b>
                                <ref key="periodicCalculation" refId="53"/>
                                <b key="breakLevelSubtotal">N</b>
                                <b key="alreadyDrilled">N</b>
                                <m key="nodeTypes" refId="9672"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115</cust>
                              <s key="cod"/>
                              <s key="desc"/>
                              <i key="index">82</i>
                              <l key="children" refId="9673" ln="0" eid="Framework.com.tagetik.trees.INode,framework"/>
                              <ref key="parent" refId="8966"/>
                            </be>
                            <be refId="9674" clsId="FilterNode">
                              <l key="dimensionOids" refId="9675" ln="1" eid="DimensionOid">
                                <cust clsId="DimensionOid">564F435F413031-45-33303730343630303032---</cust>
                              </l>
                              <l key="AdHocParamDimensionOids" refId="9676" ln="0" eid="DimensionOid"/>
                              <be key="data" refId="9677" clsId="FilterNodeData">
                                <ref key="filterNode" refId="9674"/>
                                <s key="dim">VOC_A01</s>
                                <i key="segmentLevel">0</i>
                                <ref key="segment" refId="22"/>
                                <b key="placeHolder">N</b>
                                <ref key="weight" refId="23"/>
                                <be key="textMatchingCondition" refId="9678" clsId="TextMatchingCondition">
                                  <ref key="op" refId="25"/>
                                  <s key="val"/>
                                </be>
                                <ref key="change" refId="26"/>
                                <ref key="dataType" refId="27"/>
                                <b key="prevailingDataType">N</b>
                                <ref key="editability" refId="28"/>
                                <s key="originalID">116</s>
                                <b key="signChange">N</b>
                                <b key="nativeSignChange">N</b>
                                <l key="nav" refId="9679" ln="0" eid="ScenarioModifierValue"/>
                                <i key="sco">0</i>
                                <b key="applyFiltersForForcedScenarioPeriodoMap">N</b>
                                <b key="lineSplit">N</b>
                                <b key="addRCRow">N</b>
                                <b key="complementary">N</b>
                                <ref key="periodicCalculation" refId="53"/>
                                <b key="breakLevelSubtotal">N</b>
                                <b key="alreadyDrilled">N</b>
                                <m key="nodeTypes" refId="9680"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116</cust>
                              <s key="cod"/>
                              <s key="desc"/>
                              <i key="index">83</i>
                              <l key="children" refId="9681" ln="0" eid="Framework.com.tagetik.trees.INode,framework"/>
                              <ref key="parent" refId="8966"/>
                            </be>
                            <be refId="9682" clsId="FilterNode">
                              <l key="dimensionOids" refId="9683" ln="1" eid="DimensionOid">
                                <cust clsId="DimensionOid">564F435F413031-45-33303730353030303032---</cust>
                              </l>
                              <l key="AdHocParamDimensionOids" refId="9684" ln="0" eid="DimensionOid"/>
                              <be key="data" refId="9685" clsId="FilterNodeData">
                                <ref key="filterNode" refId="9682"/>
                                <s key="dim">VOC_A01</s>
                                <i key="segmentLevel">0</i>
                                <ref key="segment" refId="22"/>
                                <b key="placeHolder">N</b>
                                <ref key="weight" refId="23"/>
                                <be key="textMatchingCondition" refId="9686" clsId="TextMatchingCondition">
                                  <ref key="op" refId="25"/>
                                  <s key="val"/>
                                </be>
                                <ref key="change" refId="26"/>
                                <ref key="dataType" refId="27"/>
                                <b key="prevailingDataType">N</b>
                                <ref key="editability" refId="28"/>
                                <s key="originalID">117</s>
                                <b key="signChange">N</b>
                                <b key="nativeSignChange">N</b>
                                <l key="nav" refId="9687" ln="0" eid="ScenarioModifierValue"/>
                                <i key="sco">0</i>
                                <b key="applyFiltersForForcedScenarioPeriodoMap">N</b>
                                <b key="lineSplit">N</b>
                                <b key="addRCRow">N</b>
                                <b key="complementary">N</b>
                                <ref key="periodicCalculation" refId="53"/>
                                <b key="breakLevelSubtotal">N</b>
                                <b key="alreadyDrilled">N</b>
                                <m key="nodeTypes" refId="9688"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117</cust>
                              <s key="cod"/>
                              <s key="desc"/>
                              <i key="index">84</i>
                              <l key="children" refId="9689" ln="0" eid="Framework.com.tagetik.trees.INode,framework"/>
                              <ref key="parent" refId="8966"/>
                            </be>
                            <be refId="9690" clsId="FilterNode">
                              <l key="dimensionOids" refId="9691" ln="1" eid="DimensionOid">
                                <cust clsId="DimensionOid">564F435F413031-45-33303730353530303032---</cust>
                              </l>
                              <l key="AdHocParamDimensionOids" refId="9692" ln="0" eid="DimensionOid"/>
                              <be key="data" refId="9693" clsId="FilterNodeData">
                                <ref key="filterNode" refId="9690"/>
                                <s key="dim">VOC_A01</s>
                                <i key="segmentLevel">0</i>
                                <ref key="segment" refId="22"/>
                                <b key="placeHolder">N</b>
                                <ref key="weight" refId="23"/>
                                <be key="textMatchingCondition" refId="9694" clsId="TextMatchingCondition">
                                  <ref key="op" refId="25"/>
                                  <s key="val"/>
                                </be>
                                <ref key="change" refId="26"/>
                                <ref key="dataType" refId="27"/>
                                <b key="prevailingDataType">N</b>
                                <ref key="editability" refId="28"/>
                                <s key="originalID">118</s>
                                <b key="signChange">N</b>
                                <b key="nativeSignChange">N</b>
                                <l key="nav" refId="9695" ln="0" eid="ScenarioModifierValue"/>
                                <i key="sco">0</i>
                                <b key="applyFiltersForForcedScenarioPeriodoMap">N</b>
                                <b key="lineSplit">N</b>
                                <b key="addRCRow">N</b>
                                <b key="complementary">N</b>
                                <ref key="periodicCalculation" refId="53"/>
                                <b key="breakLevelSubtotal">N</b>
                                <b key="alreadyDrilled">N</b>
                                <m key="nodeTypes" refId="9696"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118</cust>
                              <s key="cod"/>
                              <s key="desc"/>
                              <i key="index">85</i>
                              <l key="children" refId="9697" ln="0" eid="Framework.com.tagetik.trees.INode,framework"/>
                              <ref key="parent" refId="8966"/>
                            </be>
                            <be refId="9698" clsId="FilterNode">
                              <l key="dimensionOids" refId="9699" ln="1" eid="DimensionOid">
                                <cust clsId="DimensionOid">564F435F413031-45-33303730393030303032---</cust>
                              </l>
                              <l key="AdHocParamDimensionOids" refId="9700" ln="0" eid="DimensionOid"/>
                              <be key="data" refId="9701" clsId="FilterNodeData">
                                <ref key="filterNode" refId="9698"/>
                                <s key="dim">VOC_A01</s>
                                <i key="segmentLevel">0</i>
                                <ref key="segment" refId="22"/>
                                <b key="placeHolder">N</b>
                                <ref key="weight" refId="23"/>
                                <be key="textMatchingCondition" refId="9702" clsId="TextMatchingCondition">
                                  <ref key="op" refId="25"/>
                                  <s key="val"/>
                                </be>
                                <ref key="change" refId="26"/>
                                <ref key="dataType" refId="27"/>
                                <b key="prevailingDataType">N</b>
                                <ref key="editability" refId="28"/>
                                <s key="originalID">119</s>
                                <b key="signChange">N</b>
                                <b key="nativeSignChange">N</b>
                                <l key="nav" refId="9703" ln="0" eid="ScenarioModifierValue"/>
                                <i key="sco">0</i>
                                <b key="applyFiltersForForcedScenarioPeriodoMap">N</b>
                                <b key="lineSplit">N</b>
                                <b key="addRCRow">N</b>
                                <b key="complementary">N</b>
                                <ref key="periodicCalculation" refId="53"/>
                                <b key="breakLevelSubtotal">N</b>
                                <b key="alreadyDrilled">N</b>
                                <m key="nodeTypes" refId="9704"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119</cust>
                              <s key="cod"/>
                              <s key="desc"/>
                              <i key="index">86</i>
                              <l key="children" refId="9705" ln="0" eid="Framework.com.tagetik.trees.INode,framework"/>
                              <ref key="parent" refId="8966"/>
                            </be>
                            <be refId="9706" clsId="FilterNode">
                              <l key="dimensionOids" refId="9707" ln="1" eid="DimensionOid">
                                <cust clsId="DimensionOid">564F435F413031-45-33303731313530303032---</cust>
                              </l>
                              <l key="AdHocParamDimensionOids" refId="9708" ln="0" eid="DimensionOid"/>
                              <be key="data" refId="9709" clsId="FilterNodeData">
                                <ref key="filterNode" refId="9706"/>
                                <s key="dim">VOC_A01</s>
                                <i key="segmentLevel">0</i>
                                <ref key="segment" refId="22"/>
                                <b key="placeHolder">N</b>
                                <ref key="weight" refId="23"/>
                                <be key="textMatchingCondition" refId="9710" clsId="TextMatchingCondition">
                                  <ref key="op" refId="25"/>
                                  <s key="val"/>
                                </be>
                                <ref key="change" refId="26"/>
                                <ref key="dataType" refId="27"/>
                                <b key="prevailingDataType">N</b>
                                <ref key="editability" refId="28"/>
                                <s key="originalID">120</s>
                                <b key="signChange">N</b>
                                <b key="nativeSignChange">N</b>
                                <l key="nav" refId="9711" ln="0" eid="ScenarioModifierValue"/>
                                <i key="sco">0</i>
                                <b key="applyFiltersForForcedScenarioPeriodoMap">N</b>
                                <b key="lineSplit">N</b>
                                <b key="addRCRow">N</b>
                                <b key="complementary">N</b>
                                <ref key="periodicCalculation" refId="53"/>
                                <b key="breakLevelSubtotal">N</b>
                                <b key="alreadyDrilled">N</b>
                                <m key="nodeTypes" refId="9712"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120</cust>
                              <s key="cod"/>
                              <s key="desc"/>
                              <i key="index">87</i>
                              <l key="children" refId="9713" ln="0" eid="Framework.com.tagetik.trees.INode,framework"/>
                              <ref key="parent" refId="8966"/>
                            </be>
                            <be refId="9714" clsId="FilterNode">
                              <l key="dimensionOids" refId="9715" ln="1" eid="DimensionOid">
                                <cust clsId="DimensionOid">564F435F413031-45-33303731323030303032---</cust>
                              </l>
                              <l key="AdHocParamDimensionOids" refId="9716" ln="0" eid="DimensionOid"/>
                              <be key="data" refId="9717" clsId="FilterNodeData">
                                <ref key="filterNode" refId="9714"/>
                                <s key="dim">VOC_A01</s>
                                <i key="segmentLevel">0</i>
                                <ref key="segment" refId="22"/>
                                <b key="placeHolder">N</b>
                                <ref key="weight" refId="23"/>
                                <be key="textMatchingCondition" refId="9718" clsId="TextMatchingCondition">
                                  <ref key="op" refId="25"/>
                                  <s key="val"/>
                                </be>
                                <ref key="change" refId="26"/>
                                <ref key="dataType" refId="27"/>
                                <b key="prevailingDataType">N</b>
                                <ref key="editability" refId="28"/>
                                <s key="originalID">121</s>
                                <b key="signChange">N</b>
                                <b key="nativeSignChange">N</b>
                                <l key="nav" refId="9719" ln="0" eid="ScenarioModifierValue"/>
                                <i key="sco">0</i>
                                <b key="applyFiltersForForcedScenarioPeriodoMap">N</b>
                                <b key="lineSplit">N</b>
                                <b key="addRCRow">N</b>
                                <b key="complementary">N</b>
                                <ref key="periodicCalculation" refId="53"/>
                                <b key="breakLevelSubtotal">N</b>
                                <b key="alreadyDrilled">N</b>
                                <m key="nodeTypes" refId="9720"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121</cust>
                              <s key="cod"/>
                              <s key="desc"/>
                              <i key="index">88</i>
                              <l key="children" refId="9721" ln="0" eid="Framework.com.tagetik.trees.INode,framework"/>
                              <ref key="parent" refId="8966"/>
                            </be>
                            <be refId="9722" clsId="FilterNode">
                              <l key="dimensionOids" refId="9723" ln="1" eid="DimensionOid">
                                <cust clsId="DimensionOid">564F435F413031-45-33303731383030303032---</cust>
                              </l>
                              <l key="AdHocParamDimensionOids" refId="9724" ln="0" eid="DimensionOid"/>
                              <be key="data" refId="9725" clsId="FilterNodeData">
                                <ref key="filterNode" refId="9722"/>
                                <s key="dim">VOC_A01</s>
                                <i key="segmentLevel">0</i>
                                <ref key="segment" refId="22"/>
                                <b key="placeHolder">N</b>
                                <ref key="weight" refId="23"/>
                                <be key="textMatchingCondition" refId="9726" clsId="TextMatchingCondition">
                                  <ref key="op" refId="25"/>
                                  <s key="val"/>
                                </be>
                                <ref key="change" refId="26"/>
                                <ref key="dataType" refId="27"/>
                                <b key="prevailingDataType">N</b>
                                <ref key="editability" refId="28"/>
                                <s key="originalID">122</s>
                                <b key="signChange">N</b>
                                <b key="nativeSignChange">N</b>
                                <l key="nav" refId="9727" ln="0" eid="ScenarioModifierValue"/>
                                <i key="sco">0</i>
                                <b key="applyFiltersForForcedScenarioPeriodoMap">N</b>
                                <b key="lineSplit">N</b>
                                <b key="addRCRow">N</b>
                                <b key="complementary">N</b>
                                <ref key="periodicCalculation" refId="53"/>
                                <b key="breakLevelSubtotal">N</b>
                                <b key="alreadyDrilled">N</b>
                                <m key="nodeTypes" refId="9728"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122</cust>
                              <s key="cod"/>
                              <s key="desc"/>
                              <i key="index">89</i>
                              <l key="children" refId="9729" ln="0" eid="Framework.com.tagetik.trees.INode,framework"/>
                              <ref key="parent" refId="8966"/>
                            </be>
                            <be refId="9730" clsId="FilterNode">
                              <l key="dimensionOids" refId="9731" ln="1" eid="DimensionOid">
                                <cust clsId="DimensionOid">564F435F413031-45-33303731383530303032---</cust>
                              </l>
                              <l key="AdHocParamDimensionOids" refId="9732" ln="0" eid="DimensionOid"/>
                              <be key="data" refId="9733" clsId="FilterNodeData">
                                <ref key="filterNode" refId="9730"/>
                                <s key="dim">VOC_A01</s>
                                <i key="segmentLevel">0</i>
                                <ref key="segment" refId="22"/>
                                <b key="placeHolder">N</b>
                                <ref key="weight" refId="23"/>
                                <be key="textMatchingCondition" refId="9734" clsId="TextMatchingCondition">
                                  <ref key="op" refId="25"/>
                                  <s key="val"/>
                                </be>
                                <ref key="change" refId="26"/>
                                <ref key="dataType" refId="27"/>
                                <b key="prevailingDataType">N</b>
                                <ref key="editability" refId="28"/>
                                <s key="originalID">123</s>
                                <b key="signChange">N</b>
                                <b key="nativeSignChange">N</b>
                                <l key="nav" refId="9735" ln="0" eid="ScenarioModifierValue"/>
                                <i key="sco">0</i>
                                <b key="applyFiltersForForcedScenarioPeriodoMap">N</b>
                                <b key="lineSplit">N</b>
                                <b key="addRCRow">N</b>
                                <b key="complementary">N</b>
                                <ref key="periodicCalculation" refId="53"/>
                                <b key="breakLevelSubtotal">N</b>
                                <b key="alreadyDrilled">N</b>
                                <m key="nodeTypes" refId="9736" keid="SYS_STR" veid="EFReportingNodeType">
                                  <key>
                                    <s>564F435F413031-45-33303730323030303032---</s>
                                  </key>
                                  <val>
                                    <ref refId="55"/>
                                  </val>
                                  <key>
                                    <s>564F435F413031-45-33303730353030303032---</s>
                                  </key>
                                  <val>
                                    <ref refId="55"/>
                                  </val>
                                  <key>
                                    <s>564F435F413031-45-33303731383530303032---</s>
                                  </key>
                                  <val>
                                    <ref refId="55"/>
                                  </val>
                                  <key>
                                    <s>564F435F413031-45-33303730343530303032---</s>
                                  </key>
                                  <val>
                                    <ref refId="55"/>
                                  </val>
                                  <key>
                                    <s>564F435F413031-45-33303730393030303032---</s>
                                  </key>
                                  <val>
                                    <ref refId="55"/>
                                  </val>
                                  <key>
                                    <s>564F435F413031-45-33303730353530303032---</s>
                                  </key>
                                  <val>
                                    <ref refId="55"/>
                                  </val>
                                  <key>
                                    <s>564F435F413031-45-33303731313530303032---</s>
                                  </key>
                                  <val>
                                    <ref refId="55"/>
                                  </val>
                                  <key>
                                    <s>564F435F413031-45-33303730343630303032---</s>
                                  </key>
                                  <val>
                                    <ref refId="55"/>
                                  </val>
                                  <key>
                                    <s>564F435F413031-45-33303731383030303032---</s>
                                  </key>
                                  <val>
                                    <ref refId="55"/>
                                  </val>
                                  <key>
                                    <s>564F435F413031-45-33303731323030303032---</s>
                                  </key>
                                  <val>
                                    <ref refId="55"/>
                                  </val>
                                </m>
                                <b key="multiSelection">N</b>
                              </be>
                              <cust key="id" clsId="FilterOid">123</cust>
                              <s key="cod"/>
                              <s key="desc"/>
                              <i key="index">90</i>
                              <l key="children" refId="9737" ln="0" eid="Framework.com.tagetik.trees.INode,framework"/>
                              <ref key="parent" refId="8966"/>
                            </be>
                            <be refId="9738" clsId="FilterNode">
                              <l key="dimensionOids" refId="9739" ln="0" eid="DimensionOid"/>
                              <l key="AdHocParamDimensionOids" refId="9740" ln="0" eid="DimensionOid"/>
                              <be key="data" refId="9741" clsId="FilterNodeData">
                                <ref key="filterNode" refId="9738"/>
                                <s key="dim">VOC_A01</s>
                                <i key="segmentLevel">0</i>
                                <ref key="segment" refId="22"/>
                                <be key="reportingFormula" refId="9742" clsId="ReportingFormula">
                                  <b key="serverFormula">N</b>
                                  <b key="formulaRule">S</b>
                                  <s key="formula">Sum({113}:{123})</s>
                                </be>
                                <be key="dictionaryHeader" refId="9743" clsId="MultiDesc">
                                  <a key="desc" refId="9744" ln="4" eid="SYS_STR">
                                    <s>Other other operating expenses</s>
                                    <s>Other other operating expenses</s>
                                    <nl/>
                                    <nl/>
                                  </a>
                                </be>
                                <b key="placeHolder">S</b>
                                <ref key="weight" refId="23"/>
                                <be key="textMatchingCondition" refId="9745" clsId="TextMatchingCondition">
                                  <ref key="op" refId="25"/>
                                  <s key="val"/>
                                </be>
                                <ref key="change" refId="26"/>
                                <ref key="dataType" refId="27"/>
                                <b key="prevailingDataType">N</b>
                                <ref key="editability" refId="28"/>
                                <s key="originalID">124</s>
                                <b key="signChange">N</b>
                                <b key="nativeSignChange">N</b>
                                <l key="nav" refId="9746" ln="0" eid="ScenarioModifierValue"/>
                                <i key="sco">0</i>
                                <b key="applyFiltersForForcedScenarioPeriodoMap">N</b>
                                <b key="lineSplit">N</b>
                                <b key="addRCRow">N</b>
                                <b key="complementary">N</b>
                                <ref key="periodicCalculation" refId="29"/>
                                <b key="breakLevelSubtotal">N</b>
                                <b key="alreadyDrilled">N</b>
                                <m key="nodeTypes" refId="9747" keid="SYS_STR" veid="EFReportingNodeType">
                                  <key>
                                    <s>123</s>
                                  </key>
                                  <val>
                                    <ref refId="55"/>
                                  </val>
                                </m>
                                <b key="multiSelection">N</b>
                              </be>
                              <cust key="id" clsId="FilterOid">124</cust>
                              <s key="cod"/>
                              <s key="desc"/>
                              <i key="index">91</i>
                              <l key="children" refId="9748" ln="0" eid="Framework.com.tagetik.trees.INode,framework"/>
                              <ref key="parent" refId="8966"/>
                            </be>
                            <be refId="9749" clsId="FilterNode">
                              <l key="dimensionOids" refId="9750" ln="0" eid="DimensionOid"/>
                              <l key="AdHocParamDimensionOids" refId="9751" ln="0" eid="DimensionOid"/>
                              <be key="data" refId="9752" clsId="FilterNodeData">
                                <ref key="filterNode" refId="9749"/>
                                <s key="dim">VOC_A01</s>
                                <i key="segmentLevel">0</i>
                                <ref key="segment" refId="22"/>
                                <b key="placeHolder">S</b>
                                <ref key="weight" refId="23"/>
                                <be key="textMatchingCondition" refId="9753" clsId="TextMatchingCondition">
                                  <ref key="op" refId="25"/>
                                  <s key="val"/>
                                </be>
                                <ref key="change" refId="26"/>
                                <ref key="dataType" refId="27"/>
                                <b key="prevailingDataType">N</b>
                                <ref key="editability" refId="28"/>
                                <s key="originalID">126</s>
                                <b key="signChange">N</b>
                                <b key="nativeSignChange">N</b>
                                <l key="nav" refId="9754" ln="0" eid="ScenarioModifierValue"/>
                                <i key="sco">0</i>
                                <b key="applyFiltersForForcedScenarioPeriodoMap">N</b>
                                <b key="lineSplit">N</b>
                                <b key="addRCRow">N</b>
                                <b key="complementary">N</b>
                                <ref key="periodicCalculation" refId="29"/>
                                <b key="breakLevelSubtotal">N</b>
                                <b key="alreadyDrilled">N</b>
                                <m key="nodeTypes" refId="9755" keid="SYS_STR" veid="EFReportingNodeType">
                                  <key>
                                    <s>124</s>
                                  </key>
                                  <val>
                                    <ref refId="55"/>
                                  </val>
                                </m>
                                <b key="multiSelection">N</b>
                              </be>
                              <cust key="id" clsId="FilterOid">126</cust>
                              <s key="cod"/>
                              <s key="desc"/>
                              <i key="index">92</i>
                              <l key="children" refId="9756" ln="0" eid="Framework.com.tagetik.trees.INode,framework"/>
                              <ref key="parent" refId="8966"/>
                            </be>
                            <be refId="9757" clsId="FilterNode">
                              <l key="dimensionOids" refId="9758" ln="0" eid="DimensionOid"/>
                              <l key="AdHocParamDimensionOids" refId="9759" ln="0" eid="DimensionOid"/>
                              <be key="data" refId="9760" clsId="FilterNodeData">
                                <ref key="filterNode" refId="9757"/>
                                <s key="dim">VOC_A01</s>
                                <i key="segmentLevel">0</i>
                                <ref key="segment" refId="22"/>
                                <be key="dictionaryHeader" refId="9761" clsId="MultiDesc">
                                  <a key="desc" refId="9762" ln="4" eid="SYS_STR">
                                    <s>PERSEONNEL</s>
                                    <s>PERSEONNEL</s>
                                    <nl/>
                                    <nl/>
                                  </a>
                                </be>
                                <b key="placeHolder">S</b>
                                <ref key="weight" refId="23"/>
                                <be key="textMatchingCondition" refId="9763" clsId="TextMatchingCondition">
                                  <ref key="op" refId="25"/>
                                  <s key="val"/>
                                </be>
                                <ref key="change" refId="26"/>
                                <ref key="dataType" refId="27"/>
                                <b key="prevailingDataType">N</b>
                                <ref key="editability" refId="28"/>
                                <s key="originalID">125</s>
                                <b key="signChange">N</b>
                                <b key="nativeSignChange">N</b>
                                <l key="nav" refId="9764" ln="0" eid="ScenarioModifierValue"/>
                                <i key="sco">0</i>
                                <b key="applyFiltersForForcedScenarioPeriodoMap">N</b>
                                <b key="lineSplit">N</b>
                                <b key="addRCRow">N</b>
                                <b key="complementary">N</b>
                                <ref key="periodicCalculation" refId="29"/>
                                <b key="breakLevelSubtotal">N</b>
                                <b key="alreadyDrilled">N</b>
                                <m key="nodeTypes" refId="9765" keid="SYS_STR" veid="EFReportingNodeType">
                                  <key>
                                    <s>124</s>
                                  </key>
                                  <val>
                                    <ref refId="55"/>
                                  </val>
                                </m>
                                <b key="multiSelection">N</b>
                              </be>
                              <cust key="id" clsId="FilterOid">125</cust>
                              <s key="cod"/>
                              <s key="desc"/>
                              <i key="index">93</i>
                              <l key="children" refId="9766" ln="0" eid="Framework.com.tagetik.trees.INode,framework"/>
                              <ref key="parent" refId="8966"/>
                            </be>
                            <be refId="9767" clsId="FilterNode">
                              <l key="dimensionOids" refId="9768" ln="1" eid="DimensionOid">
                                <cust clsId="DimensionOid">564F435F413031-45-33303430313030303032---</cust>
                              </l>
                              <l key="AdHocParamDimensionOids" refId="9769" ln="0" eid="DimensionOid"/>
                              <be key="data" refId="9770" clsId="FilterNodeData">
                                <ref key="filterNode" refId="9767"/>
                                <s key="dim">VOC_A01</s>
                                <i key="segmentLevel">0</i>
                                <ref key="segment" refId="22"/>
                                <be key="dictionaryHeader" refId="9771" clsId="MultiDesc">
                                  <a key="desc" refId="9772" ln="4" eid="SYS_STR">
                                    <s>Misc other personnel costs</s>
                                    <s>Misc other personnel costs</s>
                                    <nl/>
                                    <nl/>
                                  </a>
                                </be>
                                <b key="placeHolder">N</b>
                                <ref key="weight" refId="23"/>
                                <be key="textMatchingCondition" refId="9773" clsId="TextMatchingCondition">
                                  <ref key="op" refId="25"/>
                                  <s key="val"/>
                                </be>
                                <ref key="change" refId="26"/>
                                <ref key="dataType" refId="27"/>
                                <b key="prevailingDataType">N</b>
                                <ref key="editability" refId="28"/>
                                <s key="originalID">127</s>
                                <b key="signChange">N</b>
                                <b key="nativeSignChange">N</b>
                                <l key="nav" refId="9774" ln="0" eid="ScenarioModifierValue"/>
                                <i key="sco">0</i>
                                <b key="applyFiltersForForcedScenarioPeriodoMap">N</b>
                                <b key="lineSplit">N</b>
                                <b key="addRCRow">N</b>
                                <b key="complementary">N</b>
                                <ref key="periodicCalculation" refId="53"/>
                                <b key="breakLevelSubtotal">N</b>
                                <b key="alreadyDrilled">N</b>
                                <m key="nodeTypes" refId="9775"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127</cust>
                              <s key="cod"/>
                              <s key="desc"/>
                              <i key="index">94</i>
                              <l key="children" refId="9776" ln="0" eid="Framework.com.tagetik.trees.INode,framework"/>
                              <ref key="parent" refId="8966"/>
                            </be>
                            <be refId="9777" clsId="FilterNode">
                              <l key="dimensionOids" refId="9778" ln="1" eid="DimensionOid">
                                <cust clsId="DimensionOid">564F435F413031-45-33303430323030303032---</cust>
                              </l>
                              <l key="AdHocParamDimensionOids" refId="9779" ln="0" eid="DimensionOid"/>
                              <be key="data" refId="9780" clsId="FilterNodeData">
                                <ref key="filterNode" refId="9777"/>
                                <s key="dim">VOC_A01</s>
                                <i key="segmentLevel">0</i>
                                <ref key="segment" refId="22"/>
                                <b key="placeHolder">N</b>
                                <ref key="weight" refId="23"/>
                                <be key="textMatchingCondition" refId="9781" clsId="TextMatchingCondition">
                                  <ref key="op" refId="25"/>
                                  <s key="val"/>
                                </be>
                                <ref key="change" refId="26"/>
                                <ref key="dataType" refId="27"/>
                                <b key="prevailingDataType">N</b>
                                <ref key="editability" refId="28"/>
                                <s key="originalID">128</s>
                                <b key="signChange">N</b>
                                <b key="nativeSignChange">N</b>
                                <l key="nav" refId="9782" ln="0" eid="ScenarioModifierValue"/>
                                <i key="sco">0</i>
                                <b key="applyFiltersForForcedScenarioPeriodoMap">N</b>
                                <b key="lineSplit">N</b>
                                <b key="addRCRow">N</b>
                                <b key="complementary">N</b>
                                <ref key="periodicCalculation" refId="53"/>
                                <b key="breakLevelSubtotal">N</b>
                                <b key="alreadyDrilled">N</b>
                                <m key="nodeTypes" refId="9783"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128</cust>
                              <s key="cod"/>
                              <s key="desc"/>
                              <i key="index">95</i>
                              <l key="children" refId="9784" ln="0" eid="Framework.com.tagetik.trees.INode,framework"/>
                              <ref key="parent" refId="8966"/>
                            </be>
                            <be refId="9785" clsId="FilterNode">
                              <l key="dimensionOids" refId="9786" ln="1" eid="DimensionOid">
                                <cust clsId="DimensionOid">564F435F413031-45-33303430333030303032---</cust>
                              </l>
                              <l key="AdHocParamDimensionOids" refId="9787" ln="0" eid="DimensionOid"/>
                              <be key="data" refId="9788" clsId="FilterNodeData">
                                <ref key="filterNode" refId="9785"/>
                                <s key="dim">VOC_A01</s>
                                <i key="segmentLevel">0</i>
                                <ref key="segment" refId="22"/>
                                <b key="placeHolder">N</b>
                                <ref key="weight" refId="23"/>
                                <be key="textMatchingCondition" refId="9789" clsId="TextMatchingCondition">
                                  <ref key="op" refId="25"/>
                                  <s key="val"/>
                                </be>
                                <ref key="change" refId="26"/>
                                <ref key="dataType" refId="27"/>
                                <b key="prevailingDataType">N</b>
                                <ref key="editability" refId="28"/>
                                <s key="originalID">129</s>
                                <b key="signChange">N</b>
                                <b key="nativeSignChange">N</b>
                                <l key="nav" refId="9790" ln="0" eid="ScenarioModifierValue"/>
                                <i key="sco">0</i>
                                <b key="applyFiltersForForcedScenarioPeriodoMap">N</b>
                                <b key="lineSplit">N</b>
                                <b key="addRCRow">N</b>
                                <b key="complementary">N</b>
                                <ref key="periodicCalculation" refId="53"/>
                                <b key="breakLevelSubtotal">N</b>
                                <b key="alreadyDrilled">N</b>
                                <m key="nodeTypes" refId="9791"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129</cust>
                              <s key="cod"/>
                              <s key="desc"/>
                              <i key="index">96</i>
                              <l key="children" refId="9792" ln="0" eid="Framework.com.tagetik.trees.INode,framework"/>
                              <ref key="parent" refId="8966"/>
                            </be>
                            <be refId="9793" clsId="FilterNode">
                              <l key="dimensionOids" refId="9794" ln="1" eid="DimensionOid">
                                <cust clsId="DimensionOid">564F435F413031-45-33303430343030303032---</cust>
                              </l>
                              <l key="AdHocParamDimensionOids" refId="9795" ln="0" eid="DimensionOid"/>
                              <be key="data" refId="9796" clsId="FilterNodeData">
                                <ref key="filterNode" refId="9793"/>
                                <s key="dim">VOC_A01</s>
                                <i key="segmentLevel">0</i>
                                <ref key="segment" refId="22"/>
                                <b key="placeHolder">N</b>
                                <ref key="weight" refId="23"/>
                                <be key="textMatchingCondition" refId="9797" clsId="TextMatchingCondition">
                                  <ref key="op" refId="25"/>
                                  <s key="val"/>
                                </be>
                                <ref key="change" refId="26"/>
                                <ref key="dataType" refId="27"/>
                                <b key="prevailingDataType">N</b>
                                <ref key="editability" refId="28"/>
                                <s key="originalID">130</s>
                                <b key="signChange">N</b>
                                <b key="nativeSignChange">N</b>
                                <l key="nav" refId="9798" ln="0" eid="ScenarioModifierValue"/>
                                <i key="sco">0</i>
                                <b key="applyFiltersForForcedScenarioPeriodoMap">N</b>
                                <b key="lineSplit">N</b>
                                <b key="addRCRow">N</b>
                                <b key="complementary">N</b>
                                <ref key="periodicCalculation" refId="53"/>
                                <b key="breakLevelSubtotal">N</b>
                                <b key="alreadyDrilled">N</b>
                                <m key="nodeTypes" refId="9799"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130</cust>
                              <s key="cod"/>
                              <s key="desc"/>
                              <i key="index">97</i>
                              <l key="children" refId="9800" ln="0" eid="Framework.com.tagetik.trees.INode,framework"/>
                              <ref key="parent" refId="8966"/>
                            </be>
                            <be refId="9801" clsId="FilterNode">
                              <l key="dimensionOids" refId="9802" ln="1" eid="DimensionOid">
                                <cust clsId="DimensionOid">564F435F413031-45-33303430353030303032---</cust>
                              </l>
                              <l key="AdHocParamDimensionOids" refId="9803" ln="0" eid="DimensionOid"/>
                              <be key="data" refId="9804" clsId="FilterNodeData">
                                <ref key="filterNode" refId="9801"/>
                                <s key="dim">VOC_A01</s>
                                <i key="segmentLevel">0</i>
                                <ref key="segment" refId="22"/>
                                <b key="placeHolder">N</b>
                                <ref key="weight" refId="23"/>
                                <be key="textMatchingCondition" refId="9805" clsId="TextMatchingCondition">
                                  <ref key="op" refId="25"/>
                                  <s key="val"/>
                                </be>
                                <ref key="change" refId="26"/>
                                <ref key="dataType" refId="27"/>
                                <b key="prevailingDataType">N</b>
                                <ref key="editability" refId="28"/>
                                <s key="originalID">131</s>
                                <b key="signChange">N</b>
                                <b key="nativeSignChange">N</b>
                                <l key="nav" refId="9806" ln="0" eid="ScenarioModifierValue"/>
                                <i key="sco">0</i>
                                <b key="applyFiltersForForcedScenarioPeriodoMap">N</b>
                                <b key="lineSplit">N</b>
                                <b key="addRCRow">N</b>
                                <b key="complementary">N</b>
                                <ref key="periodicCalculation" refId="53"/>
                                <b key="breakLevelSubtotal">N</b>
                                <b key="alreadyDrilled">N</b>
                                <m key="nodeTypes" refId="9807"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131</cust>
                              <s key="cod"/>
                              <s key="desc"/>
                              <i key="index">98</i>
                              <l key="children" refId="9808" ln="0" eid="Framework.com.tagetik.trees.INode,framework"/>
                              <ref key="parent" refId="8966"/>
                            </be>
                            <be refId="9809" clsId="FilterNode">
                              <l key="dimensionOids" refId="9810" ln="1" eid="DimensionOid">
                                <cust clsId="DimensionOid">564F435F413031-45-33303430363030303032---</cust>
                              </l>
                              <l key="AdHocParamDimensionOids" refId="9811" ln="0" eid="DimensionOid"/>
                              <be key="data" refId="9812" clsId="FilterNodeData">
                                <ref key="filterNode" refId="9809"/>
                                <s key="dim">VOC_A01</s>
                                <i key="segmentLevel">0</i>
                                <ref key="segment" refId="22"/>
                                <b key="placeHolder">N</b>
                                <ref key="weight" refId="23"/>
                                <be key="textMatchingCondition" refId="9813" clsId="TextMatchingCondition">
                                  <ref key="op" refId="25"/>
                                  <s key="val"/>
                                </be>
                                <ref key="change" refId="26"/>
                                <ref key="dataType" refId="27"/>
                                <b key="prevailingDataType">N</b>
                                <ref key="editability" refId="28"/>
                                <s key="originalID">132</s>
                                <b key="signChange">N</b>
                                <b key="nativeSignChange">N</b>
                                <l key="nav" refId="9814" ln="0" eid="ScenarioModifierValue"/>
                                <i key="sco">0</i>
                                <b key="applyFiltersForForcedScenarioPeriodoMap">N</b>
                                <b key="lineSplit">N</b>
                                <b key="addRCRow">N</b>
                                <b key="complementary">N</b>
                                <ref key="periodicCalculation" refId="53"/>
                                <b key="breakLevelSubtotal">N</b>
                                <b key="alreadyDrilled">N</b>
                                <m key="nodeTypes" refId="9815"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132</cust>
                              <s key="cod"/>
                              <s key="desc"/>
                              <i key="index">99</i>
                              <l key="children" refId="9816" ln="0" eid="Framework.com.tagetik.trees.INode,framework"/>
                              <ref key="parent" refId="8966"/>
                            </be>
                            <be refId="9817" clsId="FilterNode">
                              <l key="dimensionOids" refId="9818" ln="1" eid="DimensionOid">
                                <cust clsId="DimensionOid">564F435F413031-45-33303430373030303032---</cust>
                              </l>
                              <l key="AdHocParamDimensionOids" refId="9819" ln="0" eid="DimensionOid"/>
                              <be key="data" refId="9820" clsId="FilterNodeData">
                                <ref key="filterNode" refId="9817"/>
                                <s key="dim">VOC_A01</s>
                                <i key="segmentLevel">0</i>
                                <ref key="segment" refId="22"/>
                                <b key="placeHolder">N</b>
                                <ref key="weight" refId="23"/>
                                <be key="textMatchingCondition" refId="9821" clsId="TextMatchingCondition">
                                  <ref key="op" refId="25"/>
                                  <s key="val"/>
                                </be>
                                <ref key="change" refId="26"/>
                                <ref key="dataType" refId="27"/>
                                <b key="prevailingDataType">N</b>
                                <ref key="editability" refId="28"/>
                                <s key="originalID">133</s>
                                <b key="signChange">N</b>
                                <b key="nativeSignChange">N</b>
                                <l key="nav" refId="9822" ln="0" eid="ScenarioModifierValue"/>
                                <i key="sco">0</i>
                                <b key="applyFiltersForForcedScenarioPeriodoMap">N</b>
                                <b key="lineSplit">N</b>
                                <b key="addRCRow">N</b>
                                <b key="complementary">N</b>
                                <ref key="periodicCalculation" refId="53"/>
                                <b key="breakLevelSubtotal">N</b>
                                <b key="alreadyDrilled">N</b>
                                <m key="nodeTypes" refId="9823"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133</cust>
                              <s key="cod"/>
                              <s key="desc"/>
                              <i key="index">100</i>
                              <l key="children" refId="9824" ln="0" eid="Framework.com.tagetik.trees.INode,framework"/>
                              <ref key="parent" refId="8966"/>
                            </be>
                            <be refId="9825" clsId="FilterNode">
                              <l key="dimensionOids" refId="9826" ln="1" eid="DimensionOid">
                                <cust clsId="DimensionOid">564F435F413031-45-33303431303030303032---</cust>
                              </l>
                              <l key="AdHocParamDimensionOids" refId="9827" ln="0" eid="DimensionOid"/>
                              <be key="data" refId="9828" clsId="FilterNodeData">
                                <ref key="filterNode" refId="9825"/>
                                <s key="dim">VOC_A01</s>
                                <i key="segmentLevel">0</i>
                                <ref key="segment" refId="22"/>
                                <b key="placeHolder">N</b>
                                <ref key="weight" refId="23"/>
                                <be key="textMatchingCondition" refId="9829" clsId="TextMatchingCondition">
                                  <ref key="op" refId="25"/>
                                  <s key="val"/>
                                </be>
                                <ref key="change" refId="26"/>
                                <ref key="dataType" refId="27"/>
                                <b key="prevailingDataType">N</b>
                                <ref key="editability" refId="28"/>
                                <s key="originalID">134</s>
                                <b key="signChange">N</b>
                                <b key="nativeSignChange">N</b>
                                <l key="nav" refId="9830" ln="0" eid="ScenarioModifierValue"/>
                                <i key="sco">0</i>
                                <b key="applyFiltersForForcedScenarioPeriodoMap">N</b>
                                <b key="lineSplit">N</b>
                                <b key="addRCRow">N</b>
                                <b key="complementary">N</b>
                                <ref key="periodicCalculation" refId="53"/>
                                <b key="breakLevelSubtotal">N</b>
                                <b key="alreadyDrilled">N</b>
                                <m key="nodeTypes" refId="9831" keid="SYS_STR" veid="EFReportingNodeType">
                                  <key>
                                    <s>564F435F413031-45-33303430323030303032---</s>
                                  </key>
                                  <val>
                                    <ref refId="55"/>
                                  </val>
                                  <key>
                                    <s>564F435F413031-45-33303430363030303032---</s>
                                  </key>
                                  <val>
                                    <ref refId="55"/>
                                  </val>
                                  <key>
                                    <s>564F435F413031-45-33303430353030303032---</s>
                                  </key>
                                  <val>
                                    <ref refId="55"/>
                                  </val>
                                  <key>
                                    <s>564F435F413031-45-33303430313030303032---</s>
                                  </key>
                                  <val>
                                    <ref refId="55"/>
                                  </val>
                                  <key>
                                    <s>564F435F413031-45-33303430333030303032---</s>
                                  </key>
                                  <val>
                                    <ref refId="55"/>
                                  </val>
                                  <key>
                                    <s>564F435F413031-45-33303431303030303032---</s>
                                  </key>
                                  <val>
                                    <ref refId="55"/>
                                  </val>
                                  <key>
                                    <s>564F435F413031-45-33303430373030303032---</s>
                                  </key>
                                  <val>
                                    <ref refId="55"/>
                                  </val>
                                  <key>
                                    <s>564F435F413031-45-33303430343030303032---</s>
                                  </key>
                                  <val>
                                    <ref refId="55"/>
                                  </val>
                                </m>
                                <b key="multiSelection">N</b>
                              </be>
                              <cust key="id" clsId="FilterOid">134</cust>
                              <s key="cod"/>
                              <s key="desc"/>
                              <i key="index">101</i>
                              <l key="children" refId="9832" ln="0" eid="Framework.com.tagetik.trees.INode,framework"/>
                              <ref key="parent" refId="8966"/>
                            </be>
                            <be refId="9833" clsId="FilterNode">
                              <l key="dimensionOids" refId="9834" ln="0" eid="DimensionOid"/>
                              <l key="AdHocParamDimensionOids" refId="9835" ln="0" eid="DimensionOid"/>
                              <be key="data" refId="9836" clsId="FilterNodeData">
                                <ref key="filterNode" refId="9833"/>
                                <s key="dim">VOC_A01</s>
                                <i key="segmentLevel">0</i>
                                <ref key="segment" refId="22"/>
                                <be key="reportingFormula" refId="9837" clsId="ReportingFormula">
                                  <b key="serverFormula">N</b>
                                  <b key="formulaRule">S</b>
                                  <s key="formula">Sum({128}:{134})</s>
                                </be>
                                <be key="dictionaryHeader" refId="9838" clsId="MultiDesc">
                                  <a key="desc" refId="9839" ln="4" eid="SYS_STR">
                                    <s>Total restructuring personnel</s>
                                    <s>Total restructuring personnel</s>
                                    <nl/>
                                    <nl/>
                                  </a>
                                </be>
                                <b key="placeHolder">S</b>
                                <ref key="weight" refId="23"/>
                                <be key="textMatchingCondition" refId="9840" clsId="TextMatchingCondition">
                                  <ref key="op" refId="25"/>
                                  <s key="val"/>
                                </be>
                                <ref key="change" refId="26"/>
                                <ref key="dataType" refId="27"/>
                                <b key="prevailingDataType">N</b>
                                <ref key="editability" refId="28"/>
                                <s key="originalID">135</s>
                                <b key="signChange">N</b>
                                <b key="nativeSignChange">N</b>
                                <l key="nav" refId="9841" ln="0" eid="ScenarioModifierValue"/>
                                <i key="sco">0</i>
                                <b key="applyFiltersForForcedScenarioPeriodoMap">N</b>
                                <b key="lineSplit">N</b>
                                <b key="addRCRow">N</b>
                                <b key="complementary">N</b>
                                <ref key="periodicCalculation" refId="29"/>
                                <b key="breakLevelSubtotal">N</b>
                                <b key="alreadyDrilled">N</b>
                                <m key="nodeTypes" refId="9842" keid="SYS_STR" veid="EFReportingNodeType">
                                  <key>
                                    <s>134</s>
                                  </key>
                                  <val>
                                    <ref refId="55"/>
                                  </val>
                                </m>
                                <b key="multiSelection">N</b>
                              </be>
                              <cust key="id" clsId="FilterOid">135</cust>
                              <s key="cod"/>
                              <s key="desc"/>
                              <i key="index">102</i>
                              <l key="children" refId="9843" ln="0" eid="Framework.com.tagetik.trees.INode,framework"/>
                              <ref key="parent" refId="8966"/>
                            </be>
                            <be refId="9844" clsId="FilterNode">
                              <l key="dimensionOids" refId="9845" ln="0" eid="DimensionOid"/>
                              <l key="AdHocParamDimensionOids" refId="9846" ln="0" eid="DimensionOid"/>
                              <be key="data" refId="9847" clsId="FilterNodeData">
                                <ref key="filterNode" refId="9844"/>
                                <s key="dim">VOC_A01</s>
                                <i key="segmentLevel">0</i>
                                <ref key="segment" refId="22"/>
                                <b key="placeHolder">S</b>
                                <ref key="weight" refId="23"/>
                                <be key="textMatchingCondition" refId="9848" clsId="TextMatchingCondition">
                                  <ref key="op" refId="25"/>
                                  <s key="val"/>
                                </be>
                                <ref key="change" refId="26"/>
                                <ref key="dataType" refId="27"/>
                                <b key="prevailingDataType">N</b>
                                <ref key="editability" refId="28"/>
                                <s key="originalID">137</s>
                                <b key="signChange">N</b>
                                <b key="nativeSignChange">N</b>
                                <l key="nav" refId="9849" ln="0" eid="ScenarioModifierValue"/>
                                <i key="sco">0</i>
                                <b key="applyFiltersForForcedScenarioPeriodoMap">N</b>
                                <b key="lineSplit">N</b>
                                <b key="addRCRow">N</b>
                                <b key="complementary">N</b>
                                <ref key="periodicCalculation" refId="29"/>
                                <b key="breakLevelSubtotal">N</b>
                                <b key="alreadyDrilled">N</b>
                                <m key="nodeTypes" refId="9850" keid="SYS_STR" veid="EFReportingNodeType">
                                  <key>
                                    <s>135</s>
                                  </key>
                                  <val>
                                    <ref refId="55"/>
                                  </val>
                                </m>
                                <b key="multiSelection">N</b>
                              </be>
                              <cust key="id" clsId="FilterOid">137</cust>
                              <s key="cod"/>
                              <s key="desc"/>
                              <i key="index">103</i>
                              <l key="children" refId="9851" ln="0" eid="Framework.com.tagetik.trees.INode,framework"/>
                              <ref key="parent" refId="8966"/>
                            </be>
                            <be refId="9852" clsId="FilterNode">
                              <l key="dimensionOids" refId="9853" ln="0" eid="DimensionOid"/>
                              <l key="AdHocParamDimensionOids" refId="9854" ln="0" eid="DimensionOid"/>
                              <be key="data" refId="9855" clsId="FilterNodeData">
                                <ref key="filterNode" refId="9852"/>
                                <s key="dim">VOC_A01</s>
                                <i key="segmentLevel">0</i>
                                <ref key="segment" refId="22"/>
                                <be key="dictionaryHeader" refId="9856" clsId="MultiDesc">
                                  <a key="desc" refId="9857" ln="4" eid="SYS_STR">
                                    <s>DEPRECIATION AND AMORTISATION</s>
                                    <s>DEPRECIATION AND AMORTISATION</s>
                                    <nl/>
                                    <nl/>
                                  </a>
                                </be>
                                <b key="placeHolder">S</b>
                                <ref key="weight" refId="23"/>
                                <be key="textMatchingCondition" refId="9858" clsId="TextMatchingCondition">
                                  <ref key="op" refId="25"/>
                                  <s key="val"/>
                                </be>
                                <ref key="change" refId="26"/>
                                <ref key="dataType" refId="27"/>
                                <b key="prevailingDataType">N</b>
                                <ref key="editability" refId="28"/>
                                <s key="originalID">136</s>
                                <b key="signChange">N</b>
                                <b key="nativeSignChange">N</b>
                                <l key="nav" refId="9859" ln="0" eid="ScenarioModifierValue"/>
                                <i key="sco">0</i>
                                <b key="applyFiltersForForcedScenarioPeriodoMap">N</b>
                                <b key="lineSplit">N</b>
                                <b key="addRCRow">N</b>
                                <b key="complementary">N</b>
                                <ref key="periodicCalculation" refId="29"/>
                                <b key="breakLevelSubtotal">N</b>
                                <b key="alreadyDrilled">N</b>
                                <m key="nodeTypes" refId="9860" keid="SYS_STR" veid="EFReportingNodeType">
                                  <key>
                                    <s>135</s>
                                  </key>
                                  <val>
                                    <ref refId="55"/>
                                  </val>
                                </m>
                                <b key="multiSelection">N</b>
                              </be>
                              <cust key="id" clsId="FilterOid">136</cust>
                              <s key="cod"/>
                              <s key="desc"/>
                              <i key="index">104</i>
                              <l key="children" refId="9861" ln="0" eid="Framework.com.tagetik.trees.INode,framework"/>
                              <ref key="parent" refId="8966"/>
                            </be>
                            <be refId="9862" clsId="FilterNode">
                              <l key="dimensionOids" refId="9863" ln="1" eid="DimensionOid">
                                <cust clsId="DimensionOid">564F435F413031-45-33303531333130303032---</cust>
                              </l>
                              <l key="AdHocParamDimensionOids" refId="9864" ln="0" eid="DimensionOid"/>
                              <be key="data" refId="9865" clsId="FilterNodeData">
                                <ref key="filterNode" refId="9862"/>
                                <s key="dim">VOC_A01</s>
                                <i key="segmentLevel">0</i>
                                <ref key="segment" refId="22"/>
                                <b key="placeHolder">N</b>
                                <ref key="weight" refId="23"/>
                                <be key="textMatchingCondition" refId="9866" clsId="TextMatchingCondition">
                                  <ref key="op" refId="25"/>
                                  <s key="val"/>
                                </be>
                                <ref key="change" refId="26"/>
                                <ref key="dataType" refId="27"/>
                                <b key="prevailingDataType">N</b>
                                <ref key="editability" refId="28"/>
                                <s key="originalID">138</s>
                                <b key="signChange">N</b>
                                <b key="nativeSignChange">N</b>
                                <l key="nav" refId="9867" ln="0" eid="ScenarioModifierValue"/>
                                <i key="sco">0</i>
                                <b key="applyFiltersForForcedScenarioPeriodoMap">N</b>
                                <b key="lineSplit">N</b>
                                <b key="addRCRow">N</b>
                                <b key="complementary">N</b>
                                <ref key="periodicCalculation" refId="53"/>
                                <b key="breakLevelSubtotal">N</b>
                                <b key="alreadyDrilled">N</b>
                                <m key="nodeTypes" refId="9868" keid="SYS_STR" veid="EFReportingNodeType">
                                  <key>
                                    <s>564F435F413031-45-33303531333130303032---</s>
                                  </key>
                                  <val>
                                    <ref refId="55"/>
                                  </val>
                                </m>
                                <b key="multiSelection">N</b>
                              </be>
                              <cust key="id" clsId="FilterOid">138</cust>
                              <s key="cod"/>
                              <s key="desc"/>
                              <i key="index">105</i>
                              <l key="children" refId="9869" ln="0" eid="Framework.com.tagetik.trees.INode,framework"/>
                              <ref key="parent" refId="8966"/>
                            </be>
                            <be refId="9870" clsId="FilterNode">
                              <l key="dimensionOids" refId="9871" ln="0" eid="DimensionOid"/>
                              <l key="AdHocParamDimensionOids" refId="9872" ln="0" eid="DimensionOid"/>
                              <be key="data" refId="9873" clsId="FilterNodeData">
                                <ref key="filterNode" refId="9870"/>
                                <s key="dim">VOC_A01</s>
                                <i key="segmentLevel">0</i>
                                <ref key="segment" refId="22"/>
                                <be key="reportingFormula" refId="9874" clsId="ReportingFormula">
                                  <b key="serverFormula">N</b>
                                  <b key="formulaRule">S</b>
                                  <s key="formula">{138}</s>
                                </be>
                                <be key="dictionaryHeader" refId="9875" clsId="MultiDesc">
                                  <a key="desc" refId="9876" ln="4" eid="SYS_STR">
                                    <s>Restructuring: depreciation and amortisation</s>
                                    <s>Restructuring: depreciation and amortisation</s>
                                    <nl/>
                                    <nl/>
                                  </a>
                                </be>
                                <b key="placeHolder">S</b>
                                <ref key="weight" refId="23"/>
                                <be key="textMatchingCondition" refId="9877" clsId="TextMatchingCondition">
                                  <ref key="op" refId="25"/>
                                  <s key="val"/>
                                </be>
                                <ref key="change" refId="26"/>
                                <ref key="dataType" refId="27"/>
                                <b key="prevailingDataType">N</b>
                                <ref key="editability" refId="28"/>
                                <s key="originalID">144</s>
                                <b key="signChange">N</b>
                                <b key="nativeSignChange">N</b>
                                <l key="nav" refId="9878" ln="0" eid="ScenarioModifierValue"/>
                                <i key="sco">0</i>
                                <b key="applyFiltersForForcedScenarioPeriodoMap">N</b>
                                <b key="lineSplit">N</b>
                                <b key="addRCRow">N</b>
                                <b key="complementary">N</b>
                                <ref key="periodicCalculation" refId="29"/>
                                <b key="breakLevelSubtotal">N</b>
                                <b key="alreadyDrilled">N</b>
                                <m key="nodeTypes" refId="9879" keid="SYS_STR" veid="EFReportingNodeType">
                                  <key>
                                    <s>138</s>
                                  </key>
                                  <val>
                                    <ref refId="55"/>
                                  </val>
                                </m>
                                <b key="multiSelection">N</b>
                              </be>
                              <cust key="id" clsId="FilterOid">144</cust>
                              <s key="cod"/>
                              <s key="desc"/>
                              <i key="index">106</i>
                              <l key="children" refId="9880" ln="0" eid="Framework.com.tagetik.trees.INode,framework"/>
                              <ref key="parent" refId="8966"/>
                            </be>
                            <be refId="9881" clsId="FilterNode">
                              <l key="dimensionOids" refId="9882" ln="1" eid="DimensionOid">
                                <cust clsId="DimensionOid">564F435F413031-45-33303531333230303032---</cust>
                              </l>
                              <l key="AdHocParamDimensionOids" refId="9883" ln="0" eid="DimensionOid"/>
                              <be key="data" refId="9884" clsId="FilterNodeData">
                                <ref key="filterNode" refId="9881"/>
                                <s key="dim">VOC_A01</s>
                                <i key="segmentLevel">0</i>
                                <ref key="segment" refId="22"/>
                                <b key="placeHolder">N</b>
                                <ref key="weight" refId="23"/>
                                <be key="textMatchingCondition" refId="9885" clsId="TextMatchingCondition">
                                  <ref key="op" refId="25"/>
                                  <s key="val"/>
                                </be>
                                <ref key="change" refId="26"/>
                                <ref key="dataType" refId="27"/>
                                <b key="prevailingDataType">N</b>
                                <ref key="editability" refId="28"/>
                                <s key="originalID">139</s>
                                <b key="signChange">N</b>
                                <b key="nativeSignChange">N</b>
                                <l key="nav" refId="9886" ln="0" eid="ScenarioModifierValue"/>
                                <i key="sco">0</i>
                                <b key="applyFiltersForForcedScenarioPeriodoMap">N</b>
                                <b key="lineSplit">N</b>
                                <b key="addRCRow">N</b>
                                <b key="complementary">N</b>
                                <ref key="periodicCalculation" refId="53"/>
                                <b key="breakLevelSubtotal">N</b>
                                <b key="alreadyDrilled">N</b>
                                <m key="nodeTypes" refId="9887" keid="SYS_STR" veid="EFReportingNodeType">
                                  <key>
                                    <s>564F435F413031-45-33303531333230303032---</s>
                                  </key>
                                  <val>
                                    <ref refId="55"/>
                                  </val>
                                </m>
                                <b key="multiSelection">N</b>
                              </be>
                              <cust key="id" clsId="FilterOid">139</cust>
                              <s key="cod"/>
                              <s key="desc"/>
                              <i key="index">107</i>
                              <l key="children" refId="9888" ln="0" eid="Framework.com.tagetik.trees.INode,framework"/>
                              <ref key="parent" refId="8966"/>
                            </be>
                            <be refId="9889" clsId="FilterNode">
                              <l key="dimensionOids" refId="9890" ln="1" eid="DimensionOid">
                                <cust clsId="DimensionOid">564F435F413031-45-33303531343230303032---</cust>
                              </l>
                              <l key="AdHocParamDimensionOids" refId="9891" ln="0" eid="DimensionOid"/>
                              <be key="data" refId="9892" clsId="FilterNodeData">
                                <ref key="filterNode" refId="9889"/>
                                <s key="dim">VOC_A01</s>
                                <i key="segmentLevel">0</i>
                                <ref key="segment" refId="22"/>
                                <b key="placeHolder">N</b>
                                <ref key="weight" refId="23"/>
                                <be key="textMatchingCondition" refId="9893" clsId="TextMatchingCondition">
                                  <ref key="op" refId="25"/>
                                  <s key="val"/>
                                </be>
                                <ref key="change" refId="26"/>
                                <ref key="dataType" refId="27"/>
                                <b key="prevailingDataType">N</b>
                                <ref key="editability" refId="28"/>
                                <s key="originalID">140</s>
                                <b key="signChange">N</b>
                                <b key="nativeSignChange">N</b>
                                <l key="nav" refId="9894" ln="0" eid="ScenarioModifierValue"/>
                                <i key="sco">0</i>
                                <b key="applyFiltersForForcedScenarioPeriodoMap">N</b>
                                <b key="lineSplit">N</b>
                                <b key="addRCRow">N</b>
                                <b key="complementary">N</b>
                                <ref key="periodicCalculation" refId="53"/>
                                <b key="breakLevelSubtotal">N</b>
                                <b key="alreadyDrilled">N</b>
                                <m key="nodeTypes" refId="9895"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140</cust>
                              <s key="cod"/>
                              <s key="desc"/>
                              <i key="index">108</i>
                              <l key="children" refId="9896" ln="0" eid="Framework.com.tagetik.trees.INode,framework"/>
                              <ref key="parent" refId="8966"/>
                            </be>
                            <be refId="9897" clsId="FilterNode">
                              <l key="dimensionOids" refId="9898" ln="1" eid="DimensionOid">
                                <cust clsId="DimensionOid">564F435F413031-45-33303531343430303032---</cust>
                              </l>
                              <l key="AdHocParamDimensionOids" refId="9899" ln="0" eid="DimensionOid"/>
                              <be key="data" refId="9900" clsId="FilterNodeData">
                                <ref key="filterNode" refId="9897"/>
                                <s key="dim">VOC_A01</s>
                                <i key="segmentLevel">0</i>
                                <ref key="segment" refId="22"/>
                                <b key="placeHolder">N</b>
                                <ref key="weight" refId="23"/>
                                <be key="textMatchingCondition" refId="9901" clsId="TextMatchingCondition">
                                  <ref key="op" refId="25"/>
                                  <s key="val"/>
                                </be>
                                <ref key="change" refId="26"/>
                                <ref key="dataType" refId="27"/>
                                <b key="prevailingDataType">N</b>
                                <ref key="editability" refId="28"/>
                                <s key="originalID">141</s>
                                <b key="signChange">N</b>
                                <b key="nativeSignChange">N</b>
                                <l key="nav" refId="9902" ln="0" eid="ScenarioModifierValue"/>
                                <i key="sco">0</i>
                                <b key="applyFiltersForForcedScenarioPeriodoMap">N</b>
                                <b key="lineSplit">N</b>
                                <b key="addRCRow">N</b>
                                <b key="complementary">N</b>
                                <ref key="periodicCalculation" refId="53"/>
                                <b key="breakLevelSubtotal">N</b>
                                <b key="alreadyDrilled">N</b>
                                <m key="nodeTypes" refId="9903"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141</cust>
                              <s key="cod"/>
                              <s key="desc"/>
                              <i key="index">109</i>
                              <l key="children" refId="9904" ln="0" eid="Framework.com.tagetik.trees.INode,framework"/>
                              <ref key="parent" refId="8966"/>
                            </be>
                            <be refId="9905" clsId="FilterNode">
                              <l key="dimensionOids" refId="9906" ln="1" eid="DimensionOid">
                                <cust clsId="DimensionOid">564F435F413031-45-33303531343730303032---</cust>
                              </l>
                              <l key="AdHocParamDimensionOids" refId="9907" ln="0" eid="DimensionOid"/>
                              <be key="data" refId="9908" clsId="FilterNodeData">
                                <ref key="filterNode" refId="9905"/>
                                <s key="dim">VOC_A01</s>
                                <i key="segmentLevel">0</i>
                                <ref key="segment" refId="22"/>
                                <b key="placeHolder">N</b>
                                <ref key="weight" refId="23"/>
                                <be key="textMatchingCondition" refId="9909" clsId="TextMatchingCondition">
                                  <ref key="op" refId="25"/>
                                  <s key="val"/>
                                </be>
                                <ref key="change" refId="26"/>
                                <ref key="dataType" refId="27"/>
                                <b key="prevailingDataType">N</b>
                                <ref key="editability" refId="28"/>
                                <s key="originalID">142</s>
                                <b key="signChange">N</b>
                                <b key="nativeSignChange">N</b>
                                <l key="nav" refId="9910" ln="0" eid="ScenarioModifierValue"/>
                                <i key="sco">0</i>
                                <b key="applyFiltersForForcedScenarioPeriodoMap">N</b>
                                <b key="lineSplit">N</b>
                                <b key="addRCRow">N</b>
                                <b key="complementary">N</b>
                                <ref key="periodicCalculation" refId="53"/>
                                <b key="breakLevelSubtotal">N</b>
                                <b key="alreadyDrilled">N</b>
                                <m key="nodeTypes" refId="9911"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142</cust>
                              <s key="cod"/>
                              <s key="desc"/>
                              <i key="index">110</i>
                              <l key="children" refId="9912" ln="0" eid="Framework.com.tagetik.trees.INode,framework"/>
                              <ref key="parent" refId="8966"/>
                            </be>
                            <be refId="9913" clsId="FilterNode">
                              <l key="dimensionOids" refId="9914" ln="1" eid="DimensionOid">
                                <cust clsId="DimensionOid">564F435F413031-45-33303531313030303032---</cust>
                              </l>
                              <l key="AdHocParamDimensionOids" refId="9915" ln="0" eid="DimensionOid"/>
                              <be key="data" refId="9916" clsId="FilterNodeData">
                                <ref key="filterNode" refId="9913"/>
                                <s key="dim">VOC_A01</s>
                                <i key="segmentLevel">0</i>
                                <ref key="segment" refId="22"/>
                                <b key="placeHolder">N</b>
                                <ref key="weight" refId="23"/>
                                <be key="textMatchingCondition" refId="9917" clsId="TextMatchingCondition">
                                  <ref key="op" refId="25"/>
                                  <s key="val"/>
                                </be>
                                <ref key="change" refId="26"/>
                                <ref key="dataType" refId="27"/>
                                <b key="prevailingDataType">N</b>
                                <ref key="editability" refId="28"/>
                                <s key="originalID">143</s>
                                <b key="signChange">N</b>
                                <b key="nativeSignChange">N</b>
                                <l key="nav" refId="9918" ln="0" eid="ScenarioModifierValue"/>
                                <i key="sco">0</i>
                                <b key="applyFiltersForForcedScenarioPeriodoMap">N</b>
                                <b key="lineSplit">N</b>
                                <b key="addRCRow">N</b>
                                <b key="complementary">N</b>
                                <ref key="periodicCalculation" refId="53"/>
                                <b key="breakLevelSubtotal">N</b>
                                <b key="alreadyDrilled">N</b>
                                <m key="nodeTypes" refId="9919" keid="SYS_STR" veid="EFReportingNodeType">
                                  <key>
                                    <s>564F435F413031-45-33303531343230303032---</s>
                                  </key>
                                  <val>
                                    <ref refId="55"/>
                                  </val>
                                  <key>
                                    <s>564F435F413031-45-33303531343730303032---</s>
                                  </key>
                                  <val>
                                    <ref refId="55"/>
                                  </val>
                                  <key>
                                    <s>564F435F413031-45-33303531313030303032---</s>
                                  </key>
                                  <val>
                                    <ref refId="55"/>
                                  </val>
                                  <key>
                                    <s>564F435F413031-45-33303531343430303032---</s>
                                  </key>
                                  <val>
                                    <ref refId="55"/>
                                  </val>
                                </m>
                                <b key="multiSelection">N</b>
                              </be>
                              <cust key="id" clsId="FilterOid">143</cust>
                              <s key="cod"/>
                              <s key="desc"/>
                              <i key="index">111</i>
                              <l key="children" refId="9920" ln="0" eid="Framework.com.tagetik.trees.INode,framework"/>
                              <ref key="parent" refId="8966"/>
                            </be>
                            <be refId="9921" clsId="FilterNode">
                              <l key="dimensionOids" refId="9922" ln="0" eid="DimensionOid"/>
                              <l key="AdHocParamDimensionOids" refId="9923" ln="0" eid="DimensionOid"/>
                              <be key="data" refId="9924" clsId="FilterNodeData">
                                <ref key="filterNode" refId="9921"/>
                                <s key="dim">VOC_A01</s>
                                <i key="segmentLevel">0</i>
                                <ref key="segment" refId="22"/>
                                <be key="reportingFormula" refId="9925" clsId="ReportingFormula">
                                  <b key="serverFormula">N</b>
                                  <b key="formulaRule">S</b>
                                  <s key="formula">Sum({139}:{143})</s>
                                </be>
                                <be key="dictionaryHeader" refId="9926" clsId="MultiDesc">
                                  <a key="desc" refId="9927" ln="4" eid="SYS_STR">
                                    <s>Impairment charges/reversals for depreciation and amortisation</s>
                                    <s>Impairment charges/reversals for depreciation and amortisation</s>
                                    <nl/>
                                    <nl/>
                                  </a>
                                </be>
                                <b key="placeHolder">S</b>
                                <ref key="weight" refId="23"/>
                                <be key="textMatchingCondition" refId="9928" clsId="TextMatchingCondition">
                                  <ref key="op" refId="25"/>
                                  <s key="val"/>
                                </be>
                                <ref key="change" refId="26"/>
                                <ref key="dataType" refId="27"/>
                                <b key="prevailingDataType">N</b>
                                <ref key="editability" refId="28"/>
                                <s key="originalID">145</s>
                                <b key="signChange">N</b>
                                <b key="nativeSignChange">N</b>
                                <l key="nav" refId="9929" ln="0" eid="ScenarioModifierValue"/>
                                <i key="sco">0</i>
                                <b key="applyFiltersForForcedScenarioPeriodoMap">N</b>
                                <b key="lineSplit">N</b>
                                <b key="addRCRow">N</b>
                                <b key="complementary">N</b>
                                <ref key="periodicCalculation" refId="29"/>
                                <b key="breakLevelSubtotal">N</b>
                                <b key="alreadyDrilled">N</b>
                                <m key="nodeTypes" refId="9930" keid="SYS_STR" veid="EFReportingNodeType">
                                  <key>
                                    <s>143</s>
                                  </key>
                                  <val>
                                    <ref refId="55"/>
                                  </val>
                                </m>
                                <b key="multiSelection">N</b>
                              </be>
                              <cust key="id" clsId="FilterOid">145</cust>
                              <s key="cod"/>
                              <s key="desc"/>
                              <i key="index">112</i>
                              <l key="children" refId="9931" ln="0" eid="Framework.com.tagetik.trees.INode,framework"/>
                              <ref key="parent" refId="8966"/>
                            </be>
                            <be refId="9932" clsId="FilterNode">
                              <l key="dimensionOids" refId="9933" ln="0" eid="DimensionOid"/>
                              <l key="AdHocParamDimensionOids" refId="9934" ln="0" eid="DimensionOid"/>
                              <be key="data" refId="9935" clsId="FilterNodeData">
                                <ref key="filterNode" refId="9932"/>
                                <s key="dim">VOC_A01</s>
                                <i key="segmentLevel">0</i>
                                <ref key="segment" refId="22"/>
                                <b key="placeHolder">S</b>
                                <ref key="weight" refId="23"/>
                                <be key="textMatchingCondition" refId="9936" clsId="TextMatchingCondition">
                                  <ref key="op" refId="25"/>
                                  <s key="val"/>
                                </be>
                                <ref key="change" refId="26"/>
                                <ref key="dataType" refId="27"/>
                                <b key="prevailingDataType">N</b>
                                <ref key="editability" refId="28"/>
                                <s key="originalID">147</s>
                                <b key="signChange">N</b>
                                <b key="nativeSignChange">N</b>
                                <l key="nav" refId="9937" ln="0" eid="ScenarioModifierValue"/>
                                <i key="sco">0</i>
                                <b key="applyFiltersForForcedScenarioPeriodoMap">N</b>
                                <b key="lineSplit">N</b>
                                <b key="addRCRow">N</b>
                                <b key="complementary">N</b>
                                <ref key="periodicCalculation" refId="29"/>
                                <b key="breakLevelSubtotal">N</b>
                                <b key="alreadyDrilled">N</b>
                                <m key="nodeTypes" refId="9938" keid="SYS_STR" veid="EFReportingNodeType">
                                  <key>
                                    <s>145</s>
                                  </key>
                                  <val>
                                    <ref refId="55"/>
                                  </val>
                                </m>
                                <b key="multiSelection">N</b>
                              </be>
                              <cust key="id" clsId="FilterOid">147</cust>
                              <s key="cod"/>
                              <s key="desc"/>
                              <i key="index">113</i>
                              <l key="children" refId="9939" ln="0" eid="Framework.com.tagetik.trees.INode,framework"/>
                              <ref key="parent" refId="8966"/>
                            </be>
                            <be refId="9940" clsId="FilterNode">
                              <l key="dimensionOids" refId="9941" ln="0" eid="DimensionOid"/>
                              <l key="AdHocParamDimensionOids" refId="9942" ln="0" eid="DimensionOid"/>
                              <be key="data" refId="9943" clsId="FilterNodeData">
                                <ref key="filterNode" refId="9940"/>
                                <s key="dim">VOC_A01</s>
                                <i key="segmentLevel">0</i>
                                <ref key="segment" refId="22"/>
                                <be key="dictionaryHeader" refId="9944" clsId="MultiDesc">
                                  <a key="desc" refId="9945" ln="4" eid="SYS_STR">
                                    <s>INCOME FROM COMPANIES ACCOUNTED AT EQUITY</s>
                                    <s>INCOME FROM COMPANIES ACCOUNTED AT EQUITY</s>
                                    <nl/>
                                    <nl/>
                                  </a>
                                </be>
                                <b key="placeHolder">S</b>
                                <ref key="weight" refId="23"/>
                                <be key="textMatchingCondition" refId="9946" clsId="TextMatchingCondition">
                                  <ref key="op" refId="25"/>
                                  <s key="val"/>
                                </be>
                                <ref key="change" refId="26"/>
                                <ref key="dataType" refId="27"/>
                                <b key="prevailingDataType">N</b>
                                <ref key="editability" refId="28"/>
                                <s key="originalID">146</s>
                                <b key="signChange">N</b>
                                <b key="nativeSignChange">N</b>
                                <l key="nav" refId="9947" ln="0" eid="ScenarioModifierValue"/>
                                <i key="sco">0</i>
                                <b key="applyFiltersForForcedScenarioPeriodoMap">N</b>
                                <b key="lineSplit">N</b>
                                <b key="addRCRow">N</b>
                                <b key="complementary">N</b>
                                <ref key="periodicCalculation" refId="29"/>
                                <b key="breakLevelSubtotal">N</b>
                                <b key="alreadyDrilled">N</b>
                                <m key="nodeTypes" refId="9948" keid="SYS_STR" veid="EFReportingNodeType">
                                  <key>
                                    <s>145</s>
                                  </key>
                                  <val>
                                    <ref refId="55"/>
                                  </val>
                                </m>
                                <b key="multiSelection">N</b>
                              </be>
                              <cust key="id" clsId="FilterOid">146</cust>
                              <s key="cod"/>
                              <s key="desc"/>
                              <i key="index">114</i>
                              <l key="children" refId="9949" ln="0" eid="Framework.com.tagetik.trees.INode,framework"/>
                              <ref key="parent" refId="8966"/>
                            </be>
                            <be refId="9950" clsId="FilterNode">
                              <l key="dimensionOids" refId="9951" ln="1" eid="DimensionOid">
                                <cust clsId="DimensionOid">564F435F413031-4E-33303831303030303030---</cust>
                              </l>
                              <l key="AdHocParamDimensionOids" refId="9952" ln="0" eid="DimensionOid"/>
                              <be key="data" refId="9953" clsId="FilterNodeData">
                                <ref key="filterNode" refId="9950"/>
                                <s key="dim">VOC_A01</s>
                                <i key="segmentLevel">0</i>
                                <ref key="segment" refId="22"/>
                                <b key="placeHolder">N</b>
                                <ref key="weight" refId="23"/>
                                <be key="textMatchingCondition" refId="9954" clsId="TextMatchingCondition">
                                  <ref key="op" refId="25"/>
                                  <s key="val"/>
                                </be>
                                <ref key="change" refId="26"/>
                                <ref key="dataType" refId="27"/>
                                <b key="prevailingDataType">N</b>
                                <ref key="editability" refId="28"/>
                                <s key="originalID">159</s>
                                <b key="signChange">N</b>
                                <b key="nativeSignChange">N</b>
                                <l key="nav" refId="9955" ln="0" eid="ScenarioModifierValue"/>
                                <i key="sco">0</i>
                                <b key="applyFiltersForForcedScenarioPeriodoMap">N</b>
                                <b key="lineSplit">N</b>
                                <b key="addRCRow">N</b>
                                <b key="complementary">N</b>
                                <ref key="periodicCalculation" refId="53"/>
                                <b key="breakLevelSubtotal">N</b>
                                <b key="alreadyDrilled">N</b>
                                <m key="nodeTypes" refId="9956" keid="SYS_STR" veid="EFReportingNodeType">
                                  <key>
                                    <s>564F435F413031-4E-33303833303030303030---</s>
                                  </key>
                                  <val>
                                    <ref refId="55"/>
                                  </val>
                                  <key>
                                    <s>564F435F413031-4E-33303831303030303030---</s>
                                  </key>
                                  <val>
                                    <ref refId="55"/>
                                  </val>
                                </m>
                                <b key="multiSelection">N</b>
                              </be>
                              <cust key="id" clsId="FilterOid">159</cust>
                              <s key="cod"/>
                              <s key="desc"/>
                              <i key="index">115</i>
                              <l key="children" refId="9957" ln="0" eid="Framework.com.tagetik.trees.INode,framework"/>
                              <ref key="parent" refId="8966"/>
                            </be>
                            <be refId="9958" clsId="FilterNode">
                              <l key="dimensionOids" refId="9959" ln="1" eid="DimensionOid">
                                <cust clsId="DimensionOid">564F435F413031-4E-33303833303030303030---</cust>
                              </l>
                              <l key="AdHocParamDimensionOids" refId="9960" ln="0" eid="DimensionOid"/>
                              <be key="data" refId="9961" clsId="FilterNodeData">
                                <ref key="filterNode" refId="9958"/>
                                <s key="dim">VOC_A01</s>
                                <i key="segmentLevel">0</i>
                                <ref key="segment" refId="22"/>
                                <b key="placeHolder">N</b>
                                <ref key="weight" refId="23"/>
                                <be key="textMatchingCondition" refId="9962" clsId="TextMatchingCondition">
                                  <ref key="op" refId="25"/>
                                  <s key="val"/>
                                </be>
                                <ref key="change" refId="26"/>
                                <ref key="dataType" refId="27"/>
                                <b key="prevailingDataType">N</b>
                                <ref key="editability" refId="28"/>
                                <s key="originalID">160</s>
                                <b key="signChange">N</b>
                                <b key="nativeSignChange">N</b>
                                <l key="nav" refId="9963" ln="0" eid="ScenarioModifierValue"/>
                                <i key="sco">0</i>
                                <b key="applyFiltersForForcedScenarioPeriodoMap">N</b>
                                <b key="lineSplit">N</b>
                                <b key="addRCRow">N</b>
                                <b key="complementary">N</b>
                                <ref key="periodicCalculation" refId="53"/>
                                <b key="breakLevelSubtotal">N</b>
                                <b key="alreadyDrilled">N</b>
                                <m key="nodeTypes" refId="9964" keid="SYS_STR" veid="EFReportingNodeType">
                                  <key>
                                    <s>564F435F413031-4E-33303833303030303030---</s>
                                  </key>
                                  <val>
                                    <ref refId="55"/>
                                  </val>
                                  <key>
                                    <s>564F435F413031-4E-33303831303030303030---</s>
                                  </key>
                                  <val>
                                    <ref refId="55"/>
                                  </val>
                                </m>
                                <b key="multiSelection">N</b>
                              </be>
                              <cust key="id" clsId="FilterOid">160</cust>
                              <s key="cod"/>
                              <s key="desc"/>
                              <i key="index">116</i>
                              <l key="children" refId="9965" ln="0" eid="Framework.com.tagetik.trees.INode,framework"/>
                              <ref key="parent" refId="8966"/>
                            </be>
                            <be refId="9966" clsId="FilterNode">
                              <l key="dimensionOids" refId="9967" ln="0" eid="DimensionOid"/>
                              <l key="AdHocParamDimensionOids" refId="9968" ln="0" eid="DimensionOid"/>
                              <be key="data" refId="9969" clsId="FilterNodeData">
                                <ref key="filterNode" refId="9966"/>
                                <s key="dim">VOC_A01</s>
                                <i key="segmentLevel">0</i>
                                <ref key="segment" refId="22"/>
                                <be key="reportingFormula" refId="9970" clsId="ReportingFormula">
                                  <b key="serverFormula">N</b>
                                  <b key="formulaRule">S</b>
                                  <s key="formula">{159}+{160}</s>
                                </be>
                                <be key="dictionaryHeader" refId="9971" clsId="MultiDesc">
                                  <a key="desc" refId="9972" ln="4" eid="SYS_STR">
                                    <s>Income from Equity Investments</s>
                                    <s>Income from Equity Investments</s>
                                    <nl/>
                                    <nl/>
                                  </a>
                                </be>
                                <b key="placeHolder">S</b>
                                <ref key="weight" refId="23"/>
                                <be key="textMatchingCondition" refId="9973" clsId="TextMatchingCondition">
                                  <ref key="op" refId="25"/>
                                  <s key="val"/>
                                </be>
                                <ref key="change" refId="26"/>
                                <ref key="dataType" refId="27"/>
                                <b key="prevailingDataType">N</b>
                                <ref key="editability" refId="28"/>
                                <s key="originalID">161</s>
                                <b key="signChange">S</b>
                                <b key="nativeSignChange">N</b>
                                <l key="nav" refId="9974" ln="0" eid="ScenarioModifierValue"/>
                                <i key="sco">0</i>
                                <b key="applyFiltersForForcedScenarioPeriodoMap">N</b>
                                <b key="lineSplit">N</b>
                                <b key="addRCRow">N</b>
                                <b key="complementary">N</b>
                                <ref key="periodicCalculation" refId="29"/>
                                <b key="breakLevelSubtotal">N</b>
                                <b key="alreadyDrilled">N</b>
                                <m key="nodeTypes" refId="9975" keid="SYS_STR" veid="EFReportingNodeType">
                                  <key>
                                    <s>160</s>
                                  </key>
                                  <val>
                                    <ref refId="55"/>
                                  </val>
                                </m>
                                <b key="multiSelection">N</b>
                              </be>
                              <cust key="id" clsId="FilterOid">161</cust>
                              <s key="cod"/>
                              <s key="desc"/>
                              <i key="index">117</i>
                              <l key="children" refId="9976" ln="0" eid="Framework.com.tagetik.trees.INode,framework"/>
                              <ref key="parent" refId="8966"/>
                            </be>
                          </l>
                        </be>
                        <be key="columns" refId="9977" clsId="FilterNode">
                          <l key="dimensionOids" refId="9978" ln="0" eid="DimensionOid"/>
                          <l key="AdHocParamDimensionOids" refId="9979" ln="0" eid="DimensionOid"/>
                          <be key="data" refId="9980" clsId="FilterNodeData">
                            <ref key="filterNode" refId="9977"/>
                            <i key="segmentLevel">0</i>
                            <ref key="segment" refId="22"/>
                            <b key="placeHolder">N</b>
                            <ref key="weight" refId="23"/>
                            <be key="textMatchingCondition" refId="998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9982" ln="2" eid="Framework.com.tagetik.trees.INode,framework">
                            <be refId="9983" clsId="FilterNode">
                              <l key="dimensionOids" refId="9984" ln="1" eid="DimensionOid">
                                <cust clsId="DimensionOid">4341545F24-4E-5052452D4144---</cust>
                              </l>
                              <l key="AdHocParamDimensionOids" refId="9985" ln="0" eid="DimensionOid"/>
                              <be key="data" refId="9986" clsId="FilterNodeData">
                                <ref key="filterNode" refId="9983"/>
                                <s key="dim">CAT_$</s>
                                <i key="segmentLevel">0</i>
                                <ref key="segment" refId="22"/>
                                <b key="placeHolder">N</b>
                                <ref key="weight" refId="23"/>
                                <be key="textMatchingCondition" refId="9987" clsId="TextMatchingCondition">
                                  <ref key="op" refId="25"/>
                                  <s key="val"/>
                                </be>
                                <ref key="change" refId="26"/>
                                <ref key="dataType" refId="27"/>
                                <b key="prevailingDataType">N</b>
                                <ref key="editability" refId="28"/>
                                <s key="originalID">4</s>
                                <b key="signChange">N</b>
                                <b key="nativeSignChange">N</b>
                                <l key="nav" refId="9988" ln="0" eid="ScenarioModifierValue"/>
                                <i key="sco">0</i>
                                <b key="applyFiltersForForcedScenarioPeriodoMap">N</b>
                                <b key="lineSplit">N</b>
                                <b key="addRCRow">N</b>
                                <b key="complementary">N</b>
                                <ref key="periodicCalculation" refId="53"/>
                                <b key="breakLevelSubtotal">N</b>
                                <b key="alreadyDrilled">N</b>
                                <m key="nodeTypes" refId="9989" keid="SYS_STR" veid="EFReportingNodeType">
                                  <key>
                                    <s>4341545F24-4E-5052452D4144---</s>
                                  </key>
                                  <val>
                                    <ref refId="55"/>
                                  </val>
                                </m>
                                <b key="multiSelection">N</b>
                              </be>
                              <cust key="id" clsId="FilterOid">4</cust>
                              <s key="cod"/>
                              <s key="desc"/>
                              <i key="index">0</i>
                              <l key="children" refId="9990" ln="1" eid="Framework.com.tagetik.trees.INode,framework">
                                <be refId="9991" clsId="FilterNode">
                                  <l key="dimensionOids" refId="9992" ln="1" eid="DimensionOid">
                                    <cust clsId="DimensionOid">504552-45-3132---</cust>
                                  </l>
                                  <l key="AdHocParamDimensionOids" refId="9993" ln="0" eid="DimensionOid"/>
                                  <be key="data" refId="9994" clsId="FilterNodeData">
                                    <ref key="filterNode" refId="9991"/>
                                    <s key="dim">PER</s>
                                    <i key="segmentLevel">0</i>
                                    <ref key="segment" refId="7406"/>
                                    <b key="placeHolder">N</b>
                                    <ref key="weight" refId="23"/>
                                    <be key="textMatchingCondition" refId="9995" clsId="TextMatchingCondition">
                                      <ref key="op" refId="25"/>
                                      <s key="val"/>
                                    </be>
                                    <ref key="change" refId="26"/>
                                    <ref key="dataType" refId="27"/>
                                    <b key="prevailingDataType">N</b>
                                    <ref key="editability" refId="28"/>
                                    <s key="originalID">3</s>
                                    <b key="signChange">N</b>
                                    <b key="nativeSignChange">N</b>
                                    <l key="nav" refId="9996"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0</i>
                                  <l key="children" refId="9997" ln="1" eid="Framework.com.tagetik.trees.INode,framework">
                                    <be refId="9998" clsId="FilterNode">
                                      <l key="dimensionOids" refId="9999" ln="1" eid="DimensionOid">
                                        <cust clsId="DimensionOid">5343455F24-45-41432D323032332D434F4E53-24434F4E534F4C49444154494F4E--</cust>
                                      </l>
                                      <l key="AdHocParamDimensionOids" refId="10000" ln="0" eid="DimensionOid"/>
                                      <be key="data" refId="10001" clsId="FilterNodeData">
                                        <ref key="filterNode" refId="9998"/>
                                        <s key="dim">SCE_$</s>
                                        <i key="segmentLevel">0</i>
                                        <ref key="segment" refId="7406"/>
                                        <b key="placeHolder">N</b>
                                        <ref key="weight" refId="23"/>
                                        <be key="textMatchingCondition" refId="10002" clsId="TextMatchingCondition">
                                          <ref key="op" refId="25"/>
                                          <s key="val"/>
                                        </be>
                                        <ref key="change" refId="26"/>
                                        <ref key="dataType" refId="27"/>
                                        <b key="prevailingDataType">N</b>
                                        <ref key="editability" refId="28"/>
                                        <s key="originalID">2</s>
                                        <b key="signChange">N</b>
                                        <b key="nativeSignChange">N</b>
                                        <l key="nav" refId="10003" ln="0" eid="ScenarioModifierValue"/>
                                        <i key="sco">0</i>
                                        <b key="applyFiltersForForcedScenarioPeriodoMap">N</b>
                                        <b key="lineSplit">N</b>
                                        <b key="addRCRow">N</b>
                                        <b key="complementary">N</b>
                                        <ref key="periodicCalculation" refId="53"/>
                                        <b key="breakLevelSubtotal">N</b>
                                        <b key="alreadyDrilled">N</b>
                                        <m key="nodeTypes" refId="10004" keid="SYS_STR" veid="EFReportingNodeType">
                                          <key>
                                            <s>5343455F24-45-41435F5343455F434F4E535F504152545F30303031--50-</s>
                                          </key>
                                          <val>
                                            <ref refId="55"/>
                                          </val>
                                        </m>
                                        <b key="multiSelection">N</b>
                                      </be>
                                      <cust key="id" clsId="FilterOid">2</cust>
                                      <s key="cod"/>
                                      <s key="desc"/>
                                      <i key="index">0</i>
                                      <l key="children" refId="10005" ln="0" eid="Framework.com.tagetik.trees.INode,framework"/>
                                      <ref key="parent" refId="9991"/>
                                    </be>
                                  </l>
                                  <ref key="parent" refId="9983"/>
                                </be>
                              </l>
                              <ref key="parent" refId="9977"/>
                            </be>
                            <be refId="10006" clsId="FilterNode">
                              <l key="dimensionOids" refId="10007" ln="1" eid="DimensionOid">
                                <cust clsId="DimensionOid">4341545F24-45-41442D494652532D39-50524F2D464F524D41--</cust>
                              </l>
                              <l key="AdHocParamDimensionOids" refId="10008" ln="0" eid="DimensionOid"/>
                              <be key="data" refId="10009" clsId="FilterNodeData">
                                <ref key="filterNode" refId="10006"/>
                                <s key="dim">CAT_$</s>
                                <i key="segmentLevel">0</i>
                                <ref key="segment" refId="22"/>
                                <b key="placeHolder">N</b>
                                <ref key="weight" refId="23"/>
                                <be key="textMatchingCondition" refId="10010" clsId="TextMatchingCondition">
                                  <ref key="op" refId="25"/>
                                  <s key="val"/>
                                </be>
                                <ref key="change" refId="26"/>
                                <ref key="dataType" refId="27"/>
                                <b key="prevailingDataType">N</b>
                                <ref key="editability" refId="28"/>
                                <s key="originalID">5</s>
                                <b key="signChange">N</b>
                                <b key="nativeSignChange">N</b>
                                <l key="nav" refId="10011" ln="0" eid="ScenarioModifierValue"/>
                                <i key="sco">0</i>
                                <b key="applyFiltersForForcedScenarioPeriodoMap">N</b>
                                <b key="lineSplit">N</b>
                                <b key="addRCRow">N</b>
                                <b key="complementary">N</b>
                                <ref key="periodicCalculation" refId="53"/>
                                <b key="breakLevelSubtotal">N</b>
                                <b key="alreadyDrilled">N</b>
                                <m key="nodeTypes" refId="10012" keid="SYS_STR" veid="EFReportingNodeType">
                                  <key>
                                    <s>4341545F24-45-41442D494652532D39-50524F2D464F524D41--</s>
                                  </key>
                                  <val>
                                    <ref refId="55"/>
                                  </val>
                                </m>
                                <b key="multiSelection">N</b>
                              </be>
                              <cust key="id" clsId="FilterOid">5</cust>
                              <s key="cod"/>
                              <s key="desc"/>
                              <i key="index">1</i>
                              <l key="children" refId="10013" ln="1" eid="Framework.com.tagetik.trees.INode,framework">
                                <be refId="10014" clsId="FilterNode">
                                  <l key="dimensionOids" refId="10015" ln="1" eid="DimensionOid">
                                    <cust clsId="DimensionOid">504552-45-3132---</cust>
                                  </l>
                                  <l key="AdHocParamDimensionOids" refId="10016" ln="0" eid="DimensionOid"/>
                                  <be key="data" refId="10017" clsId="FilterNodeData">
                                    <ref key="filterNode" refId="10014"/>
                                    <s key="dim">PER</s>
                                    <i key="segmentLevel">0</i>
                                    <ref key="segment" refId="7406"/>
                                    <b key="placeHolder">N</b>
                                    <ref key="weight" refId="23"/>
                                    <be key="textMatchingCondition" refId="10018" clsId="TextMatchingCondition">
                                      <ref key="op" refId="25"/>
                                      <s key="val"/>
                                    </be>
                                    <ref key="change" refId="26"/>
                                    <ref key="dataType" refId="27"/>
                                    <b key="prevailingDataType">N</b>
                                    <ref key="editability" refId="28"/>
                                    <s key="originalID">6</s>
                                    <b key="signChange">N</b>
                                    <b key="nativeSignChange">N</b>
                                    <l key="nav" refId="10019" ln="0" eid="ScenarioModifierValue"/>
                                    <i key="sco">0</i>
                                    <b key="applyFiltersForForcedScenarioPeriodoMap">N</b>
                                    <b key="lineSplit">N</b>
                                    <b key="addRCRow">N</b>
                                    <b key="complementary">N</b>
                                    <ref key="periodicCalculation" refId="29"/>
                                    <b key="breakLevelSubtotal">N</b>
                                    <b key="alreadyDrilled">N</b>
                                    <b key="multiSelection">N</b>
                                  </be>
                                  <cust key="id" clsId="FilterOid">6</cust>
                                  <s key="cod"/>
                                  <s key="desc"/>
                                  <i key="index">0</i>
                                  <l key="children" refId="10020" ln="2" eid="Framework.com.tagetik.trees.INode,framework">
                                    <be refId="10021" clsId="FilterNode">
                                      <l key="dimensionOids" refId="10022" ln="1" eid="DimensionOid">
                                        <cust clsId="DimensionOid">5343455F24-45-41432D323032332D434F4E53-24434F4E534F4C49444154494F4E--</cust>
                                      </l>
                                      <l key="AdHocParamDimensionOids" refId="10023" ln="0" eid="DimensionOid"/>
                                      <be key="data" refId="10024" clsId="FilterNodeData">
                                        <ref key="filterNode" refId="10021"/>
                                        <s key="dim">SCE_$</s>
                                        <i key="segmentLevel">0</i>
                                        <ref key="segment" refId="7406"/>
                                        <b key="placeHolder">N</b>
                                        <ref key="weight" refId="23"/>
                                        <be key="textMatchingCondition" refId="10025" clsId="TextMatchingCondition">
                                          <ref key="op" refId="25"/>
                                          <s key="val"/>
                                        </be>
                                        <ref key="change" refId="26"/>
                                        <ref key="dataType" refId="27"/>
                                        <b key="prevailingDataType">N</b>
                                        <ref key="editability" refId="28"/>
                                        <s key="originalID">7</s>
                                        <b key="signChange">N</b>
                                        <b key="nativeSignChange">N</b>
                                        <l key="nav" refId="10026" ln="0" eid="ScenarioModifierValue"/>
                                        <i key="sco">0</i>
                                        <b key="applyFiltersForForcedScenarioPeriodoMap">N</b>
                                        <b key="lineSplit">N</b>
                                        <b key="addRCRow">N</b>
                                        <b key="complementary">N</b>
                                        <ref key="periodicCalculation" refId="53"/>
                                        <b key="breakLevelSubtotal">N</b>
                                        <b key="alreadyDrilled">N</b>
                                        <m key="nodeTypes" refId="10027" keid="SYS_STR" veid="EFReportingNodeType">
                                          <key>
                                            <s>5343455F24-45-41435F5343455F434F4E535F504152545F30303031--50-</s>
                                          </key>
                                          <val>
                                            <ref refId="55"/>
                                          </val>
                                        </m>
                                        <b key="multiSelection">N</b>
                                      </be>
                                      <cust key="id" clsId="FilterOid">7</cust>
                                      <s key="cod"/>
                                      <s key="desc"/>
                                      <i key="index">0</i>
                                      <l key="children" refId="10028" ln="0" eid="Framework.com.tagetik.trees.INode,framework"/>
                                      <ref key="parent" refId="10014"/>
                                    </be>
                                    <be refId="10029" clsId="FilterNode">
                                      <l key="dimensionOids" refId="10030" ln="0" eid="DimensionOid"/>
                                      <l key="AdHocParamDimensionOids" refId="10031" ln="0" eid="DimensionOid"/>
                                      <be key="data" refId="10032" clsId="FilterNodeData">
                                        <ref key="filterNode" refId="10029"/>
                                        <s key="dim">SCE_$</s>
                                        <i key="segmentLevel">0</i>
                                        <ref key="segment" refId="22"/>
                                        <be key="reportingFormula" refId="10033" clsId="ReportingFormula">
                                          <b key="serverFormula">N</b>
                                          <b key="formulaRule">S</b>
                                          <s key="formula">{2}+{7}</s>
                                        </be>
                                        <be key="dictionaryHeader" refId="10034" clsId="MultiDesc">
                                          <a key="desc" refId="10035" ln="4" eid="SYS_STR">
                                            <s>Total</s>
                                            <s>Total</s>
                                            <nl/>
                                            <nl/>
                                          </a>
                                        </be>
                                        <b key="placeHolder">S</b>
                                        <ref key="weight" refId="23"/>
                                        <be key="textMatchingCondition" refId="10036" clsId="TextMatchingCondition">
                                          <ref key="op" refId="25"/>
                                          <s key="val"/>
                                        </be>
                                        <ref key="change" refId="26"/>
                                        <ref key="dataType" refId="27"/>
                                        <b key="prevailingDataType">N</b>
                                        <ref key="editability" refId="28"/>
                                        <s key="originalID">8</s>
                                        <b key="signChange">N</b>
                                        <b key="nativeSignChange">N</b>
                                        <l key="nav" refId="10037" ln="0" eid="ScenarioModifierValue"/>
                                        <i key="sco">0</i>
                                        <b key="applyFiltersForForcedScenarioPeriodoMap">N</b>
                                        <b key="lineSplit">N</b>
                                        <b key="addRCRow">N</b>
                                        <b key="complementary">N</b>
                                        <ref key="periodicCalculation" refId="29"/>
                                        <b key="breakLevelSubtotal">N</b>
                                        <b key="alreadyDrilled">N</b>
                                        <m key="nodeTypes" refId="10038" keid="SYS_STR" veid="EFReportingNodeType">
                                          <key>
                                            <s>7</s>
                                          </key>
                                          <val>
                                            <ref refId="55"/>
                                          </val>
                                        </m>
                                        <b key="multiSelection">N</b>
                                      </be>
                                      <cust key="id" clsId="FilterOid">8</cust>
                                      <s key="cod"/>
                                      <s key="desc"/>
                                      <i key="index">1</i>
                                      <l key="children" refId="10039" ln="0" eid="Framework.com.tagetik.trees.INode,framework"/>
                                      <ref key="parent" refId="10014"/>
                                    </be>
                                  </l>
                                  <ref key="parent" refId="10006"/>
                                </be>
                              </l>
                              <ref key="parent" refId="9977"/>
                            </be>
                          </l>
                        </be>
                        <be key="matrixFilters" refId="10040" clsId="FilterNode">
                          <l key="dimensionOids" refId="10041" ln="0" eid="DimensionOid"/>
                          <l key="AdHocParamDimensionOids" refId="10042" ln="0" eid="DimensionOid"/>
                          <be key="data" refId="10043" clsId="FilterNodeData">
                            <ref key="filterNode" refId="10040"/>
                            <i key="segmentLevel">0</i>
                            <ref key="segment" refId="22"/>
                            <b key="placeHolder">N</b>
                            <ref key="weight" refId="23"/>
                            <be key="textMatchingCondition" refId="1004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0045" ln="1" eid="Framework.com.tagetik.trees.INode,framework">
                            <be refId="10046" clsId="FilterNode">
                              <l key="dimensionOids" refId="10047" ln="1" eid="DimensionOid">
                                <cust clsId="DimensionOid">544950-45-5449505F4356---</cust>
                              </l>
                              <l key="AdHocParamDimensionOids" refId="10048" ln="0" eid="DimensionOid"/>
                              <be key="data" refId="10049" clsId="FilterNodeData">
                                <ref key="filterNode" refId="10046"/>
                                <s key="dim">TIP</s>
                                <i key="segmentLevel">0</i>
                                <ref key="segment" refId="22"/>
                                <b key="placeHolder">N</b>
                                <ref key="weight" refId="23"/>
                                <be key="textMatchingCondition" refId="10050" clsId="TextMatchingCondition">
                                  <ref key="op" refId="25"/>
                                  <s key="val"/>
                                </be>
                                <ref key="change" refId="26"/>
                                <ref key="dataType" refId="27"/>
                                <b key="prevailingDataType">N</b>
                                <ref key="editability" refId="28"/>
                                <s key="originalID">2</s>
                                <b key="signChange">N</b>
                                <b key="nativeSignChange">N</b>
                                <l key="nav" refId="10051" ln="0" eid="ScenarioModifierValue"/>
                                <i key="sco">0</i>
                                <b key="applyFiltersForForcedScenarioPeriodoMap">N</b>
                                <b key="lineSplit">N</b>
                                <b key="addRCRow">N</b>
                                <b key="complementary">N</b>
                                <ref key="periodicCalculation" refId="53"/>
                                <b key="breakLevelSubtotal">N</b>
                                <b key="alreadyDrilled">N</b>
                                <b key="multiSelection">N</b>
                              </be>
                              <cust key="id" clsId="FilterOid">2</cust>
                              <s key="cod"/>
                              <s key="desc"/>
                              <i key="index">0</i>
                              <l key="children" refId="10052" ln="1" eid="Framework.com.tagetik.trees.INode,framework">
                                <be refId="10053" clsId="FilterNode">
                                  <l key="dimensionOids" refId="10054" ln="1" eid="DimensionOid">
                                    <cust clsId="DimensionOid">4C554E504552-45-4C554E5F33---</cust>
                                  </l>
                                  <l key="AdHocParamDimensionOids" refId="10055" ln="0" eid="DimensionOid"/>
                                  <be key="data" refId="10056" clsId="FilterNodeData">
                                    <ref key="filterNode" refId="10053"/>
                                    <s key="dim">LUNPER</s>
                                    <i key="segmentLevel">0</i>
                                    <ref key="segment" refId="22"/>
                                    <b key="placeHolder">N</b>
                                    <ref key="weight" refId="23"/>
                                    <be key="textMatchingCondition" refId="10057" clsId="TextMatchingCondition">
                                      <ref key="op" refId="25"/>
                                      <s key="val"/>
                                    </be>
                                    <ref key="change" refId="26"/>
                                    <ref key="dataType" refId="27"/>
                                    <b key="prevailingDataType">N</b>
                                    <ref key="editability" refId="28"/>
                                    <s key="originalID">3</s>
                                    <b key="signChange">N</b>
                                    <b key="nativeSignChange">N</b>
                                    <l key="nav" refId="10058" ln="0" eid="ScenarioModifierValue"/>
                                    <i key="sco">0</i>
                                    <b key="applyFiltersForForcedScenarioPeriodoMap">N</b>
                                    <b key="lineSplit">N</b>
                                    <b key="addRCRow">N</b>
                                    <b key="complementary">N</b>
                                    <ref key="periodicCalculation" refId="53"/>
                                    <b key="breakLevelSubtotal">N</b>
                                    <b key="alreadyDrilled">N</b>
                                    <b key="multiSelection">N</b>
                                  </be>
                                  <cust key="id" clsId="FilterOid">3</cust>
                                  <s key="cod"/>
                                  <s key="desc"/>
                                  <i key="index">0</i>
                                  <l key="children" refId="10059" ln="0" eid="Framework.com.tagetik.trees.INode,framework"/>
                                  <ref key="parent" refId="10046"/>
                                </be>
                              </l>
                              <ref key="parent" refId="10040"/>
                            </be>
                          </l>
                        </be>
                        <be key="rowHeaders" refId="10060" clsId="ReportingHeaders">
                          <m key="headers" refId="10061" keid="SYS_PR_I" veid="System.Collections.IList">
                            <key>
                              <i>-1</i>
                            </key>
                            <val>
                              <l refId="10062" ln="1">
                                <s>$Account(HIERARCHY("A01")).desc</s>
                              </l>
                            </val>
                          </m>
                          <m key="headersDims" refId="10063" keid="SYS_PR_I" veid="SYS_STR">
                            <key>
                              <i>-1</i>
                            </key>
                            <val>
                              <s>VOC_A01</s>
                            </val>
                          </m>
                        </be>
                        <be key="columnHeaders" refId="10064" clsId="ReportingHeaders">
                          <m key="headers" refId="10065" keid="SYS_PR_I" veid="System.Collections.IList"/>
                          <m key="headersDims" refId="10066" keid="SYS_PR_I" veid="SYS_STR"/>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10067"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10068" ln="0" eid="Reporting.com.tagetik.tables.IMatixCellLeafPositions,Reporting"/>
                        <m key="forcedEditModes" refId="10069" keid="Reporting.com.tagetik.tables.IMatixCellLeafPositions,Reporting" veid="SYS_STR"/>
                        <b key="UseTxlDeFormEditor">N</b>
                        <be key="TxDeFormsEditorDescriptor" refId="10070" clsId="TxDeFormsEditorDescriptor">
                          <l key="Tabs" refId="10071" ln="0" eid="TxDeFormsEditorGridDescriptor"/>
                          <i key="Height">400</i>
                          <i key="Width">430</i>
                          <b key="editButton">S</b>
                          <b key="newButton">S</b>
                          <b key="deleteButton">S</b>
                        </be>
                        <be key="workspaceTableInfo" refId="10072" clsId="matrixWSInfo">
                          <b key="isT">N</b>
                          <s key="wsCode">$CPM</s>
                        </be>
                      </be>
                    </val>
                  </m>
                  <m key="cellFields" refId="10073" keid="SYS_STR" veid="CodeCellField">
                    <key>
                      <s>CellField00</s>
                    </key>
                    <val>
                      <be refId="10074" clsId="CodeCellField">
                        <s key="code">CellField00</s>
                        <s key="cellField">$Period.code</s>
                      </be>
                    </val>
                    <key>
                      <s>CellField01</s>
                    </key>
                    <val>
                      <be refId="10075" clsId="CodeCellField">
                        <s key="code">CellField01</s>
                        <s key="cellField">$scenario.year</s>
                      </be>
                    </val>
                  </m>
                  <m key="dictionary" refId="10076" keid="SYS_STR" veid="CodeMultiDescVO">
                    <key>
                      <s>Dict06</s>
                    </key>
                    <val>
                      <be refId="10077" clsId="CodeMultiDescVO">
                        <s key="code">Dict06</s>
                        <be key="multiDescVO" refId="10078" clsId="MultiDesc">
                          <a key="desc" refId="10079" ln="4" eid="SYS_STR">
                            <s>Cost of materials</s>
                            <s>Materialaufwand</s>
                            <nl/>
                            <nl/>
                          </a>
                        </be>
                      </be>
                    </val>
                    <key>
                      <s>Dict08</s>
                    </key>
                    <val>
                      <be refId="10080" clsId="CodeMultiDescVO">
                        <s key="code">Dict08</s>
                        <be key="multiDescVO" refId="10081" clsId="MultiDesc">
                          <a key="desc" refId="10082" ln="4" eid="SYS_STR">
                            <s>US</s>
                            <s>DE</s>
                            <nl/>
                            <nl/>
                          </a>
                        </be>
                      </be>
                    </val>
                    <key>
                      <s>Dict04</s>
                    </key>
                    <val>
                      <be refId="10083" clsId="CodeMultiDescVO">
                        <s key="code">Dict04</s>
                        <be key="multiDescVO" refId="10084" clsId="MultiDesc">
                          <a key="desc" refId="10085" ln="4" eid="SYS_STR">
                            <s>Sales including electricity and energy taxes</s>
                            <s>
                              Umsatzerl
                              <ch cod="f6"/>
                              se einschlie
                              <ch cod="df"/>
                              lich Strom- und Energiesteuern
                            </s>
                            <nl/>
                            <nl/>
                          </a>
                        </be>
                      </be>
                    </val>
                    <key>
                      <s>Dict11</s>
                    </key>
                    <val>
                      <be refId="10086" clsId="CodeMultiDescVO">
                        <s key="code">Dict11</s>
                        <be key="multiDescVO" refId="10087" clsId="MultiDesc">
                          <a key="desc" refId="10088" ln="4" eid="SYS_STR">
                            <s>Total adj.</s>
                            <s>Summe der Anpassungen</s>
                            <nl/>
                            <nl/>
                          </a>
                        </be>
                      </be>
                    </val>
                    <key>
                      <s>Dict10</s>
                    </key>
                    <val>
                      <be refId="10089" clsId="CodeMultiDescVO">
                        <s key="code">Dict10</s>
                        <be key="multiDescVO" refId="10090" clsId="MultiDesc">
                          <a key="desc" refId="10091" ln="4" eid="SYS_STR">
                            <s>nachrichtlich: Zwischensumme des Bestanteile des Adjusted EBIT vor at equity Ergebnis</s>
                            <s>nachrichtlich: Zwischensumme des Bestanteile des Adjusted EBIT vor at equity Ergebnis</s>
                            <nl/>
                            <nl/>
                          </a>
                        </be>
                      </be>
                    </val>
                    <key>
                      <s>Dict12</s>
                    </key>
                    <val>
                      <be refId="10092" clsId="CodeMultiDescVO">
                        <s key="code">Dict12</s>
                        <be key="multiDescVO" refId="10093" clsId="MultiDesc">
                          <a key="desc" refId="10094" ln="4" eid="SYS_STR">
                            <s>
                              rechnerisch: Beteiligungsergebnis
                              <ch cod="2074"/>
                              <ch cod="207e"/>
                            </s>
                            <s>
                              rechnerisch: Beteiligungsergebnis
                              <ch cod="2074"/>
                              <ch cod="207e"/>
                            </s>
                            <nl/>
                            <nl/>
                          </a>
                        </be>
                      </be>
                    </val>
                    <key>
                      <s>Dict02</s>
                    </key>
                    <val>
                      <be refId="10095" clsId="CodeMultiDescVO">
                        <s key="code">Dict02</s>
                        <be key="multiDescVO" refId="10096" clsId="MultiDesc">
                          <a key="desc" refId="10097" ln="4" eid="SYS_STR">
                            <s>Anpassungen der Posten des Ergebnisses vor Finanzergebnis und Steuern zum Adj. EBIT</s>
                            <s>Anpassungen der Posten des Ergebnisses vor Finanzergebnis und Steuern zum Adj. EBIT</s>
                            <nl/>
                            <nl/>
                          </a>
                        </be>
                      </be>
                    </val>
                    <key>
                      <s>Dict14</s>
                    </key>
                    <val>
                      <be refId="10098" clsId="CodeMultiDescVO">
                        <s key="code">Dict14</s>
                        <be key="multiDescVO" refId="10099" clsId="MultiDesc">
                          <a key="desc" refId="10100" ln="4" eid="SYS_STR">
                            <s>N/A</s>
                            <s>n/a</s>
                            <nl/>
                            <nl/>
                          </a>
                        </be>
                      </be>
                    </val>
                    <key>
                      <s>Dict05</s>
                    </key>
                    <val>
                      <be refId="10101" clsId="CodeMultiDescVO">
                        <s key="code">Dict05</s>
                        <be key="multiDescVO" refId="10102" clsId="MultiDesc">
                          <a key="desc" refId="10103" ln="4" eid="SYS_STR">
                            <s>Other operating income</s>
                            <s>
                              Sonstige betriebliche Ertr
                              <ch cod="e4"/>
                              ge
                            </s>
                            <nl/>
                            <nl/>
                          </a>
                        </be>
                      </be>
                    </val>
                    <key>
                      <s>Dict07</s>
                    </key>
                    <val>
                      <be refId="10104" clsId="CodeMultiDescVO">
                        <s key="code">Dict07</s>
                        <be key="multiDescVO" refId="10105" clsId="MultiDesc">
                          <a key="desc" refId="10106" ln="4" eid="SYS_STR">
                            <s>Other operating expenses</s>
                            <s>Sonstige betriebliche Aufwendungen</s>
                            <nl/>
                            <nl/>
                          </a>
                        </be>
                      </be>
                    </val>
                    <key>
                      <s>Dict01</s>
                    </key>
                    <val>
                      <be refId="10107" clsId="CodeMultiDescVO">
                        <s key="code">Dict01</s>
                        <be key="multiDescVO" refId="10108" clsId="MultiDesc">
                          <a key="desc" refId="10109" ln="4" eid="SYS_STR">
                            <s>Reconciliation of Income/Loss before Financial Results and Taxes </s>
                            <s>
                              <ch cod="dc"/>
                              berleitung des Ergebnisses vor Finanzergebnis und Steuern 
                            </s>
                            <nl/>
                            <nl/>
                          </a>
                        </be>
                      </be>
                    </val>
                    <key>
                      <s>Dict09</s>
                    </key>
                    <val>
                      <be refId="10110" clsId="CodeMultiDescVO">
                        <s key="code">Dict09</s>
                        <be key="multiDescVO" refId="10111" clsId="MultiDesc">
                          <a key="desc" refId="10112" ln="4" eid="SYS_STR">
                            <s>
                              <ch cod="b9"/>
                            </s>
                            <s>
                              <ch cod="b9"/>
                              <ch cod="207e"/>
                            </s>
                            <nl/>
                            <nl/>
                          </a>
                        </be>
                      </be>
                    </val>
                    <key>
                      <s>Dict00</s>
                    </key>
                    <val>
                      <be refId="10113" clsId="CodeMultiDescVO">
                        <s key="code">Dict00</s>
                        <be key="multiDescVO" refId="10114" clsId="MultiDesc">
                          <a key="desc" refId="10115" ln="4" eid="SYS_STR">
                            <s>Reconciliation of income/loss before financial results and taxes to adjusted EBIT (summarized)</s>
                            <s>
                              <ch cod="dc"/>
                              berleitung des Ergebnisses vor Finanzergebnis und Steuern zum Adj. EBIT (summarisch)
                            </s>
                            <nl/>
                            <nl/>
                          </a>
                        </be>
                      </be>
                    </val>
                    <key>
                      <s>Dict13</s>
                    </key>
                    <val>
                      <be refId="10116" clsId="CodeMultiDescVO">
                        <s key="code">Dict13</s>
                        <be key="multiDescVO" refId="10117" clsId="MultiDesc">
                          <a key="desc" refId="10118" ln="4" eid="SYS_STR">
                            <s>N/A</s>
                            <s>n/a</s>
                            <nl/>
                            <nl/>
                          </a>
                        </be>
                      </be>
                    </val>
                    <key>
                      <s>Dict03</s>
                    </key>
                    <val>
                      <be refId="10119" clsId="CodeMultiDescVO">
                        <s key="code">Dict03</s>
                        <be key="multiDescVO" refId="10120" clsId="MultiDesc">
                          <a key="desc" refId="10121" ln="4" eid="SYS_STR">
                            <s>Income statement items</s>
                            <s>Posten der Gewinn- und Verlust-Rechnung</s>
                            <nl/>
                            <nl/>
                          </a>
                        </be>
                      </be>
                    </val>
                  </m>
                  <m key="controlExpressions" refId="10122" keid="SYS_STR" veid="CodedExpControlloProspetto"/>
                  <m key="inlineParameters" refId="10123" keid="SYS_STR" veid="CodedInlineParameter"/>
                  <m key="queries" refId="10124" keid="SYS_STR" veid="Reporting.com.tagetik.query.IUserDefinedQueryVO,Reporting"/>
                  <m key="launchers" refId="10125" keid="SYS_STR" veid="ElaborationsLauncher"/>
                  <m key="actionLists" refId="10126" keid="SYS_STR" veid="Reporting.com.tagetik.actionlist.ISnapshotActionList,Reporting"/>
                  <l key="areas" refId="10127" ln="0" eid="SYS_STR"/>
                  <l key="charts" refId="10128" ln="0" eid="SYS_STR"/>
                  <l key="pivots" refId="10129" ln="0" eid="SYS_STR"/>
                </be>
                <b key="forceRebuild">N</b>
                <b key="forceReopen">N</b>
                <rs key="tempiElaborazione" refId="10130" rowCount="6" fieldNames="MATRICE,TIPO,TEMPO">
                  <field name="MATRICE">
                    <s/>
                    <s/>
                    <s/>
                    <s>Non OP for EBIT Reconcil.</s>
                    <s/>
                    <s/>
                  </field>
                  <field name="TIPO">
                    <s>PRE_EXPLOSION</s>
                    <s>CELL_FIELDS</s>
                    <s>QUEUING TIME</s>
                    <s>HEADERS</s>
                    <s>OTHER</s>
                    <s>POST_EXPLOSION</s>
                  </field>
                  <field name="TEMPO">
                    <s>0</s>
                    <s>1</s>
                    <s>0</s>
                    <s>284</s>
                    <s>0</s>
                    <s>0</s>
                  </field>
                </rs>
                <be key="styleSheet" refId="10131" clsId="StyleSheetResult"/>
                <a key="sheetNames" refId="10132" ln="1" eid="SYS_STR">
                  <s>Adjusted EBIT Standalone</s>
                </a>
                <s key="scripts"/>
                <l key="sheetsToHide" refId="10133" ln="0" eid="SYS_STR"/>
                <be key="reportFilters" refId="10134" clsId="FilterNode">
                  <l key="dimensionOids" refId="10135" ln="0" eid="DimensionOid"/>
                  <l key="AdHocParamDimensionOids" refId="10136" ln="0" eid="DimensionOid"/>
                  <be key="data" refId="10137" clsId="FilterNodeData">
                    <ref key="filterNode" refId="10134"/>
                    <i key="segmentLevel">0</i>
                    <ref key="segment" refId="22"/>
                    <b key="placeHolder">N</b>
                    <ref key="weight" refId="23"/>
                    <be key="textMatchingCondition" refId="1013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0139" ln="0" eid="Framework.com.tagetik.trees.INode,framework"/>
                </be>
                <m key="dataTypes" refId="10140" keid="SYS_STR" veid="DataTypesMap"/>
                <l key="hideRCResults" refId="10141" ln="0" eid="HideRCSResult"/>
                <m key="queries" refId="10142" keid="SYS_STR" veid="MultiSheetQueryResultVO"/>
                <m key="validationQueries" refId="10143" keid="SYS_STR" veid="ValidationQueryResult"/>
              </be>
              <be key="logger" refId="10144" clsId="ReportLogger">
                <be key="sheetLogger" refId="10145" clsId="ReportingElementLogger">
                  <set key="errors" refId="10146" ln="0" eid="SYS_STR"/>
                  <set key="warnings" refId="10147" ln="0" eid="SYS_STR"/>
                </be>
                <be key="fgdLogger" refId="10148" clsId="ReportingElementLogger">
                  <set key="errors" refId="10149" ln="0" eid="SYS_STR"/>
                  <set key="warnings" refId="10150" ln="0" eid="SYS_STR"/>
                </be>
                <be key="tmplLogger" refId="10151" clsId="ReportingElementLogger">
                  <set key="errors" refId="10152" ln="0" eid="SYS_STR"/>
                  <set key="warnings" refId="10153" ln="0" eid="SYS_STR"/>
                </be>
                <m key="matrixLoggers" refId="10154" keid="SYS_STR" veid="MatrixLogger">
                  <key>
                    <s>Non OP for EBIT Reconcil.</s>
                  </key>
                  <val>
                    <be refId="10155" clsId="MatrixLogger">
                      <s key="code">Non OP for EBIT Reconcil.</s>
                      <be key="rowsLogger" refId="10156" clsId="ReportingElementLogger">
                        <set key="errors" refId="10157" ln="0" eid="SYS_STR"/>
                        <set key="warnings" refId="10158" ln="0" eid="SYS_STR"/>
                      </be>
                      <be key="colsLogger" refId="10159" clsId="ReportingElementLogger">
                        <set key="errors" refId="10160" ln="0" eid="SYS_STR"/>
                        <set key="warnings" refId="10161" ln="0" eid="SYS_STR"/>
                      </be>
                      <set key="errors" refId="10162" ln="0" eid="SYS_STR"/>
                      <set key="warnings" refId="10163" ln="0" eid="SYS_STR"/>
                    </be>
                  </val>
                </m>
                <set key="errors" refId="10164" ln="0" eid="SYS_STR"/>
                <set key="warnings" refId="10165" ln="0" eid="SYS_STR"/>
              </be>
            </be>
          </val>
          <key>
            <s>Template01</s>
          </key>
          <val>
            <be refId="10166" clsId="ProspElaborationTaskResult">
              <be key="prospElaborazioneResult" refId="10167" clsId="ProspElaborationResult">
                <s key="dbId">PROD_TGK_UNIPER_001</s>
                <ref key="endInsertionStatus" refId="6362"/>
                <m key="valori" refId="10168" keid="SYS_STR" veid="Framework.com.tagetik.datatypes.IRecordset,framework"/>
                <d key="runDate">1708529271380</d>
                <m key="tableNameOfRow" refId="10169" keid="SYS_STR" veid="TableNameInfo"/>
                <m key="intestazioni" refId="10170" keid="SYS_STR" veid="Framework.com.tagetik.datatypes.IRecordset,framework"/>
                <m key="intestazioniLink" refId="10171" keid="SYS_STR" veid="Framework.com.tagetik.datatypes.IRecordset,framework"/>
                <m key="celleEditabili" refId="10172" keid="SYS_STR" veid="Reporting.com.tagetik.launchedreport.ReportingCell[],Reporting"/>
                <m key="dictionaryTerms" refId="10173" keid="SYS_STR" veid="SYS_STR"/>
                <rs key="cellFields" refId="10174" rowCount="0" fieldNames=""/>
                <be key="reportTemplate" refId="10175" clsId="ReportTemplateVO">
                  <s key="code">Template01</s>
                  <s key="desc">Statement of Income Quarter</s>
                  <m key="matrices" refId="10176" keid="SYS_STR" veid="Reporting.com.tagetik.tables.IMatrixPositionBlockVO,Reporting"/>
                  <m key="cellFields" refId="10177" keid="SYS_STR" veid="CodeCellField"/>
                  <m key="dictionary" refId="10178" keid="SYS_STR" veid="CodeMultiDescVO">
                    <key>
                      <s>Dict03</s>
                    </key>
                    <val>
                      <be refId="10179" clsId="CodeMultiDescVO">
                        <s key="code">Dict03</s>
                        <be key="multiDescVO" refId="10180" clsId="MultiDesc">
                          <a key="desc" refId="10181" ln="4" eid="SYS_STR">
                            <s>Note</s>
                            <s>Anhang</s>
                            <nl/>
                            <nl/>
                          </a>
                        </be>
                      </be>
                    </val>
                    <key>
                      <s>Dict00</s>
                    </key>
                    <val>
                      <be refId="10182" clsId="CodeMultiDescVO">
                        <s key="code">Dict00</s>
                        <be key="multiDescVO" refId="10183" clsId="MultiDesc">
                          <a key="desc" refId="10184" ln="4" eid="SYS_STR">
                            <s>US</s>
                            <s>DE</s>
                            <nl/>
                            <nl/>
                          </a>
                        </be>
                      </be>
                    </val>
                  </m>
                  <m key="controlExpressions" refId="10185" keid="SYS_STR" veid="CodedExpControlloProspetto"/>
                  <m key="inlineParameters" refId="10186" keid="SYS_STR" veid="CodedInlineParameter"/>
                  <m key="queries" refId="10187" keid="SYS_STR" veid="Reporting.com.tagetik.query.IUserDefinedQueryVO,Reporting"/>
                  <m key="launchers" refId="10188" keid="SYS_STR" veid="ElaborationsLauncher"/>
                  <m key="actionLists" refId="10189" keid="SYS_STR" veid="Reporting.com.tagetik.actionlist.ISnapshotActionList,Reporting"/>
                  <l key="areas" refId="10190" ln="0" eid="SYS_STR"/>
                  <l key="charts" refId="10191" ln="0" eid="SYS_STR"/>
                  <l key="pivots" refId="10192" ln="0" eid="SYS_STR"/>
                </be>
                <b key="forceRebuild">N</b>
                <b key="forceReopen">N</b>
                <rs key="tempiElaborazione" refId="10193" rowCount="5" fieldNames="MATRICE,TIPO,TEMPO">
                  <field name="MATRICE">
                    <s/>
                    <s/>
                    <s/>
                    <s/>
                    <s/>
                  </field>
                  <field name="TIPO">
                    <s>PRE_EXPLOSION</s>
                    <s>CELL_FIELDS</s>
                    <s>QUEUING TIME</s>
                    <s>OTHER</s>
                    <s>POST_EXPLOSION</s>
                  </field>
                  <field name="TEMPO">
                    <s>0</s>
                    <s>0</s>
                    <s>0</s>
                    <s>0</s>
                    <s>0</s>
                  </field>
                </rs>
                <be key="styleSheet" refId="10194" clsId="StyleSheetResult"/>
                <a key="sheetNames" refId="10195" ln="1" eid="SYS_STR">
                  <s>Statement of Income Quarter</s>
                </a>
                <s key="scripts"/>
                <l key="sheetsToHide" refId="10196" ln="0" eid="SYS_STR"/>
                <be key="reportFilters" refId="10197" clsId="FilterNode">
                  <l key="dimensionOids" refId="10198" ln="0" eid="DimensionOid"/>
                  <l key="AdHocParamDimensionOids" refId="10199" ln="0" eid="DimensionOid"/>
                  <be key="data" refId="10200" clsId="FilterNodeData">
                    <ref key="filterNode" refId="10197"/>
                    <i key="segmentLevel">0</i>
                    <ref key="segment" refId="22"/>
                    <b key="placeHolder">N</b>
                    <ref key="weight" refId="23"/>
                    <be key="textMatchingCondition" refId="102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0202" ln="0" eid="Framework.com.tagetik.trees.INode,framework"/>
                </be>
                <m key="dataTypes" refId="10203" keid="SYS_STR" veid="DataTypesMap"/>
                <m key="queries" refId="10204" keid="SYS_STR" veid="MultiSheetQueryResultVO"/>
                <m key="validationQueries" refId="10205" keid="SYS_STR" veid="ValidationQueryResult"/>
              </be>
              <be key="logger" refId="10206" clsId="ReportLogger">
                <be key="sheetLogger" refId="10207" clsId="ReportingElementLogger">
                  <set key="errors" refId="10208" ln="0" eid="SYS_STR"/>
                  <set key="warnings" refId="10209" ln="0" eid="SYS_STR"/>
                </be>
                <be key="fgdLogger" refId="10210" clsId="ReportingElementLogger">
                  <set key="errors" refId="10211" ln="0" eid="SYS_STR"/>
                  <set key="warnings" refId="10212" ln="0" eid="SYS_STR"/>
                </be>
                <be key="tmplLogger" refId="10213" clsId="ReportingElementLogger">
                  <set key="errors" refId="10214" ln="0" eid="SYS_STR"/>
                  <set key="warnings" refId="10215" ln="0" eid="SYS_STR"/>
                </be>
                <m key="matrixLoggers" refId="10216" keid="SYS_STR" veid="MatrixLogger"/>
                <set key="errors" refId="10217" ln="0" eid="SYS_STR"/>
                <set key="warnings" refId="10218" ln="0" eid="SYS_STR"/>
              </be>
            </be>
          </val>
          <key>
            <s>Template09</s>
          </key>
          <val>
            <be refId="10219" clsId="ProspElaborationTaskResult">
              <be key="prospElaborazioneResult" refId="10220" clsId="ProspElaborationResult">
                <s key="dbId">PROD_TGK_UNIPER_001</s>
                <ref key="endInsertionStatus" refId="6362"/>
                <m key="valori" refId="10221" keid="SYS_STR" veid="Framework.com.tagetik.datatypes.IRecordset,framework"/>
                <d key="runDate">1708529273503</d>
                <m key="tableNameOfRow" refId="10222" keid="SYS_STR" veid="TableNameInfo"/>
                <m key="intestazioni" refId="10223" keid="SYS_STR" veid="Framework.com.tagetik.datatypes.IRecordset,framework"/>
                <m key="intestazioniLink" refId="10224" keid="SYS_STR" veid="Framework.com.tagetik.datatypes.IRecordset,framework"/>
                <m key="celleEditabili" refId="10225" keid="SYS_STR" veid="Reporting.com.tagetik.launchedreport.ReportingCell[],Reporting"/>
                <m key="dictionaryTerms" refId="10226" keid="SYS_STR" veid="SYS_STR"/>
                <rs key="cellFields" refId="10227" rowCount="0" fieldNames=""/>
                <be key="reportTemplate" refId="10228" clsId="ReportTemplateVO">
                  <s key="code">Template09</s>
                  <s key="desc">
                    TZ3 
                    <ch cod="dc"/>
                    berleitung
                  </s>
                  <m key="matrices" refId="10229" keid="SYS_STR" veid="Reporting.com.tagetik.tables.IMatrixPositionBlockVO,Reporting"/>
                  <m key="cellFields" refId="10230" keid="SYS_STR" veid="CodeCellField"/>
                  <m key="dictionary" refId="10231" keid="SYS_STR" veid="CodeMultiDescVO">
                    <key>
                      <s>Dict00</s>
                    </key>
                    <val>
                      <be refId="10232" clsId="CodeMultiDescVO">
                        <s key="code">Dict00</s>
                        <be key="multiDescVO" refId="10233" clsId="MultiDesc">
                          <a key="desc" refId="10234" ln="4" eid="SYS_STR">
                            <s>Reconciliation of Uniper Consolidated Statement of Income</s>
                            <s>
                              <ch cod="dc"/>
                              berleitung der Gewinn- und Verlustrechnung des Uniper-Konzerns
                            </s>
                            <nl/>
                            <nl/>
                          </a>
                        </be>
                      </be>
                    </val>
                    <key>
                      <s>Dict03</s>
                    </key>
                    <val>
                      <be refId="10235" clsId="CodeMultiDescVO">
                        <s key="code">Dict03</s>
                        <be key="multiDescVO" refId="10236" clsId="MultiDesc">
                          <a key="desc" refId="10237" ln="4" eid="SYS_STR">
                            <s>31.12.2022 restated</s>
                            <s>31.12.2022 angepasst</s>
                            <nl/>
                            <nl/>
                          </a>
                        </be>
                      </be>
                    </val>
                    <key>
                      <s>Dict02</s>
                    </key>
                    <val>
                      <be refId="10238" clsId="CodeMultiDescVO">
                        <s key="code">Dict02</s>
                        <be key="multiDescVO" refId="10239" clsId="MultiDesc">
                          <a key="desc" refId="10240" ln="4" eid="SYS_STR">
                            <s>Adjustment</s>
                            <s>Anpassung</s>
                            <nl/>
                            <nl/>
                          </a>
                        </be>
                      </be>
                    </val>
                    <key>
                      <s>Dict01</s>
                    </key>
                    <val>
                      <be refId="10241" clsId="CodeMultiDescVO">
                        <s key="code">Dict01</s>
                        <be key="multiDescVO" refId="10242" clsId="MultiDesc">
                          <a key="desc" refId="10243" ln="4" eid="SYS_STR">
                            <s>31.12.2022 published</s>
                            <s>
                              31.12.2022 ver
                              <ch cod="f6"/>
                              ffentlicht
                            </s>
                            <nl/>
                            <nl/>
                          </a>
                        </be>
                      </be>
                    </val>
                  </m>
                  <m key="controlExpressions" refId="10244" keid="SYS_STR" veid="CodedExpControlloProspetto"/>
                  <m key="inlineParameters" refId="10245" keid="SYS_STR" veid="CodedInlineParameter"/>
                  <m key="queries" refId="10246" keid="SYS_STR" veid="Reporting.com.tagetik.query.IUserDefinedQueryVO,Reporting"/>
                  <m key="launchers" refId="10247" keid="SYS_STR" veid="ElaborationsLauncher"/>
                  <m key="actionLists" refId="10248" keid="SYS_STR" veid="Reporting.com.tagetik.actionlist.ISnapshotActionList,Reporting"/>
                  <l key="areas" refId="10249" ln="0" eid="SYS_STR"/>
                  <l key="charts" refId="10250" ln="0" eid="SYS_STR"/>
                  <l key="pivots" refId="10251" ln="0" eid="SYS_STR"/>
                </be>
                <b key="forceRebuild">N</b>
                <b key="forceReopen">N</b>
                <rs key="tempiElaborazione" refId="10252" rowCount="5" fieldNames="MATRICE,TIPO,TEMPO">
                  <field name="MATRICE">
                    <s/>
                    <s/>
                    <s/>
                    <s/>
                    <s/>
                  </field>
                  <field name="TIPO">
                    <s>PRE_EXPLOSION</s>
                    <s>CELL_FIELDS</s>
                    <s>QUEUING TIME</s>
                    <s>OTHER</s>
                    <s>POST_EXPLOSION</s>
                  </field>
                  <field name="TEMPO">
                    <s>0</s>
                    <s>0</s>
                    <s>0</s>
                    <s>0</s>
                    <s>0</s>
                  </field>
                </rs>
                <be key="styleSheet" refId="10253" clsId="StyleSheetResult"/>
                <a key="sheetNames" refId="10254" ln="1" eid="SYS_STR">
                  <s>
                    TZ3 
                    <ch cod="dc"/>
                    berleitung
                  </s>
                </a>
                <s key="scripts"/>
                <l key="sheetsToHide" refId="10255" ln="0" eid="SYS_STR"/>
                <be key="reportFilters" refId="10256" clsId="FilterNode">
                  <l key="dimensionOids" refId="10257" ln="0" eid="DimensionOid"/>
                  <l key="AdHocParamDimensionOids" refId="10258" ln="0" eid="DimensionOid"/>
                  <be key="data" refId="10259" clsId="FilterNodeData">
                    <ref key="filterNode" refId="10256"/>
                    <i key="segmentLevel">0</i>
                    <ref key="segment" refId="22"/>
                    <b key="placeHolder">N</b>
                    <ref key="weight" refId="23"/>
                    <be key="textMatchingCondition" refId="102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0261" ln="0" eid="Framework.com.tagetik.trees.INode,framework"/>
                </be>
                <m key="dataTypes" refId="10262" keid="SYS_STR" veid="DataTypesMap"/>
                <m key="queries" refId="10263" keid="SYS_STR" veid="MultiSheetQueryResultVO"/>
                <m key="validationQueries" refId="10264" keid="SYS_STR" veid="ValidationQueryResult"/>
              </be>
              <be key="logger" refId="10265" clsId="ReportLogger">
                <be key="sheetLogger" refId="10266" clsId="ReportingElementLogger">
                  <set key="errors" refId="10267" ln="0" eid="SYS_STR"/>
                  <set key="warnings" refId="10268" ln="0" eid="SYS_STR"/>
                </be>
                <be key="fgdLogger" refId="10269" clsId="ReportingElementLogger">
                  <set key="errors" refId="10270" ln="0" eid="SYS_STR"/>
                  <set key="warnings" refId="10271" ln="0" eid="SYS_STR"/>
                </be>
                <be key="tmplLogger" refId="10272" clsId="ReportingElementLogger">
                  <set key="errors" refId="10273" ln="0" eid="SYS_STR"/>
                  <set key="warnings" refId="10274" ln="0" eid="SYS_STR"/>
                </be>
                <m key="matrixLoggers" refId="10275" keid="SYS_STR" veid="MatrixLogger"/>
                <set key="errors" refId="10276" ln="0" eid="SYS_STR"/>
                <set key="warnings" refId="10277" ln="0" eid="SYS_STR"/>
              </be>
            </be>
          </val>
          <key>
            <s>Template02</s>
          </key>
          <val>
            <be refId="10278" clsId="ProspElaborationTaskResult">
              <be key="prospElaborazioneResult" refId="10279" clsId="ProspElaborationResult">
                <s key="dbId">PROD_TGK_UNIPER_001</s>
                <ref key="endInsertionStatus" refId="6362"/>
                <m key="valori" refId="10280" keid="SYS_STR" veid="Framework.com.tagetik.datatypes.IRecordset,framework"/>
                <d key="runDate">1708529271383</d>
                <m key="tableNameOfRow" refId="10281" keid="SYS_STR" veid="TableNameInfo">
                  <key>
                    <s>Matrix02</s>
                  </key>
                  <val>
                    <be refId="10282" clsId="TableNameInfo">
                      <m key="tableNameAndOids" refId="10283" keid="SYS_STR" veid="OidsWrapper"/>
                    </be>
                  </val>
                  <key>
                    <s>Matrix00</s>
                  </key>
                  <val>
                    <be refId="10284" clsId="TableNameInfo">
                      <m key="tableNameAndOids" refId="10285" keid="SYS_STR" veid="OidsWrapper"/>
                    </be>
                  </val>
                  <key>
                    <s>Matrix01</s>
                  </key>
                  <val>
                    <be refId="10286" clsId="TableNameInfo">
                      <m key="tableNameAndOids" refId="10287" keid="SYS_STR" veid="OidsWrapper"/>
                    </be>
                  </val>
                </m>
                <m key="intestazioni" refId="10288" keid="SYS_STR" veid="Framework.com.tagetik.datatypes.IRecordset,framework"/>
                <m key="intestazioniLink" refId="10289" keid="SYS_STR" veid="Framework.com.tagetik.datatypes.IRecordset,framework"/>
                <m key="celleEditabili" refId="10290" keid="SYS_STR" veid="Reporting.com.tagetik.launchedreport.ReportingCell[],Reporting"/>
                <m key="dictionaryTerms" refId="10291" keid="SYS_STR" veid="SYS_STR"/>
                <rs key="cellFields" refId="10292" rowCount="0" fieldNames=""/>
                <be key="reportTemplate" refId="10293" clsId="ReportTemplateVO">
                  <s key="code">Template02</s>
                  <s key="desc">V-Ist</s>
                  <m key="matrices" refId="10294" keid="SYS_STR" veid="Reporting.com.tagetik.tables.IMatrixPositionBlockVO,Reporting">
                    <key>
                      <s>Matrix02</s>
                    </key>
                    <val>
                      <be refId="10295" clsId="MatrixPositionBlockVO">
                        <s key="positionID">Matrix02</s>
                        <be key="rows" refId="10296" clsId="FilterNode">
                          <l key="dimensionOids" refId="10297" ln="0" eid="DimensionOid"/>
                          <l key="AdHocParamDimensionOids" refId="10298" ln="0" eid="DimensionOid"/>
                          <be key="data" refId="10299" clsId="FilterNodeData">
                            <ref key="filterNode" refId="10296"/>
                            <i key="segmentLevel">0</i>
                            <ref key="segment" refId="22"/>
                            <b key="placeHolder">N</b>
                            <ref key="weight" refId="23"/>
                            <be key="textMatchingCondition" refId="1030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0301" ln="4" eid="Framework.com.tagetik.trees.INode,framework">
                            <be refId="10302" clsId="FilterNode">
                              <l key="dimensionOids" refId="10303" ln="1" eid="DimensionOid">
                                <cust clsId="DimensionOid">564F435F413031-45-34313031303030303030---</cust>
                              </l>
                              <l key="AdHocParamDimensionOids" refId="10304" ln="0" eid="DimensionOid"/>
                              <be key="data" refId="10305" clsId="FilterNodeData">
                                <ref key="filterNode" refId="10302"/>
                                <s key="dim">VOC_A01</s>
                                <i key="segmentLevel">0</i>
                                <ref key="segment" refId="22"/>
                                <b key="placeHolder">N</b>
                                <ref key="weight" refId="23"/>
                                <be key="textMatchingCondition" refId="10306" clsId="TextMatchingCondition">
                                  <ref key="op" refId="25"/>
                                  <s key="val"/>
                                </be>
                                <ref key="change" refId="26"/>
                                <ref key="dataType" refId="27"/>
                                <b key="prevailingDataType">N</b>
                                <ref key="editability" refId="28"/>
                                <s key="originalID">2</s>
                                <b key="signChange">N</b>
                                <b key="nativeSignChange">N</b>
                                <l key="nav" refId="10307" ln="0" eid="ScenarioModifierValue"/>
                                <i key="sco">0</i>
                                <b key="applyFiltersForForcedScenarioPeriodoMap">N</b>
                                <b key="lineSplit">N</b>
                                <b key="addRCRow">N</b>
                                <b key="complementary">N</b>
                                <ref key="periodicCalculation" refId="53"/>
                                <b key="breakLevelSubtotal">N</b>
                                <b key="alreadyDrilled">N</b>
                                <m key="nodeTypes" refId="10308" keid="SYS_STR" veid="EFReportingNodeType">
                                  <key>
                                    <s>564F435F413031-45-34313031303030303030---</s>
                                  </key>
                                  <val>
                                    <ref refId="55"/>
                                  </val>
                                </m>
                                <b key="multiSelection">N</b>
                              </be>
                              <cust key="id" clsId="FilterOid">2</cust>
                              <s key="cod"/>
                              <s key="desc"/>
                              <i key="index">0</i>
                              <l key="children" refId="10309" ln="0" eid="Framework.com.tagetik.trees.INode,framework"/>
                              <ref key="parent" refId="10296"/>
                            </be>
                            <be refId="10310" clsId="FilterNode">
                              <l key="dimensionOids" refId="10311" ln="1" eid="DimensionOid">
                                <cust clsId="DimensionOid">564F435F413031-45-34313035303030303030---</cust>
                              </l>
                              <l key="AdHocParamDimensionOids" refId="10312" ln="0" eid="DimensionOid"/>
                              <be key="data" refId="10313" clsId="FilterNodeData">
                                <ref key="filterNode" refId="10310"/>
                                <s key="dim">VOC_A01</s>
                                <i key="segmentLevel">0</i>
                                <ref key="segment" refId="22"/>
                                <b key="placeHolder">N</b>
                                <ref key="weight" refId="23"/>
                                <be key="textMatchingCondition" refId="10314" clsId="TextMatchingCondition">
                                  <ref key="op" refId="25"/>
                                  <s key="val"/>
                                </be>
                                <ref key="change" refId="26"/>
                                <ref key="dataType" refId="27"/>
                                <b key="prevailingDataType">N</b>
                                <ref key="editability" refId="28"/>
                                <s key="originalID">3</s>
                                <b key="signChange">N</b>
                                <b key="nativeSignChange">N</b>
                                <l key="nav" refId="10315" ln="0" eid="ScenarioModifierValue"/>
                                <i key="sco">0</i>
                                <b key="applyFiltersForForcedScenarioPeriodoMap">N</b>
                                <b key="lineSplit">N</b>
                                <b key="addRCRow">N</b>
                                <b key="complementary">N</b>
                                <ref key="periodicCalculation" refId="53"/>
                                <b key="breakLevelSubtotal">N</b>
                                <b key="alreadyDrilled">N</b>
                                <m key="nodeTypes" refId="10316" keid="SYS_STR" veid="EFReportingNodeType">
                                  <key>
                                    <s>564F435F413031-45-34313035303030303030---</s>
                                  </key>
                                  <val>
                                    <ref refId="55"/>
                                  </val>
                                </m>
                                <b key="multiSelection">N</b>
                              </be>
                              <cust key="id" clsId="FilterOid">3</cust>
                              <s key="cod"/>
                              <s key="desc"/>
                              <i key="index">1</i>
                              <l key="children" refId="10317" ln="0" eid="Framework.com.tagetik.trees.INode,framework"/>
                              <ref key="parent" refId="10296"/>
                            </be>
                            <be refId="10318" clsId="FilterNode">
                              <l key="dimensionOids" refId="10319" ln="1" eid="DimensionOid">
                                <cust clsId="DimensionOid">564F435F413031-45-34313036303030303030---</cust>
                              </l>
                              <l key="AdHocParamDimensionOids" refId="10320" ln="0" eid="DimensionOid"/>
                              <be key="data" refId="10321" clsId="FilterNodeData">
                                <ref key="filterNode" refId="10318"/>
                                <s key="dim">VOC_A01</s>
                                <i key="segmentLevel">0</i>
                                <ref key="segment" refId="22"/>
                                <b key="placeHolder">N</b>
                                <ref key="weight" refId="23"/>
                                <be key="textMatchingCondition" refId="10322" clsId="TextMatchingCondition">
                                  <ref key="op" refId="25"/>
                                  <s key="val"/>
                                </be>
                                <ref key="change" refId="26"/>
                                <ref key="dataType" refId="27"/>
                                <b key="prevailingDataType">N</b>
                                <ref key="editability" refId="28"/>
                                <s key="originalID">5</s>
                                <b key="signChange">N</b>
                                <b key="nativeSignChange">N</b>
                                <l key="nav" refId="10323" ln="0" eid="ScenarioModifierValue"/>
                                <i key="sco">0</i>
                                <b key="applyFiltersForForcedScenarioPeriodoMap">N</b>
                                <b key="lineSplit">N</b>
                                <b key="addRCRow">N</b>
                                <b key="complementary">N</b>
                                <ref key="periodicCalculation" refId="53"/>
                                <b key="breakLevelSubtotal">N</b>
                                <b key="alreadyDrilled">N</b>
                                <m key="nodeTypes" refId="10324" keid="SYS_STR" veid="EFReportingNodeType">
                                  <key>
                                    <s>564F435F413031-45-34313036303030303030---</s>
                                  </key>
                                  <val>
                                    <ref refId="55"/>
                                  </val>
                                </m>
                                <b key="multiSelection">N</b>
                              </be>
                              <cust key="id" clsId="FilterOid">5</cust>
                              <s key="cod"/>
                              <s key="desc"/>
                              <i key="index">2</i>
                              <l key="children" refId="10325" ln="0" eid="Framework.com.tagetik.trees.INode,framework"/>
                              <ref key="parent" refId="10296"/>
                            </be>
                            <be refId="10326" clsId="FilterNode">
                              <l key="dimensionOids" refId="10327" ln="0" eid="DimensionOid"/>
                              <l key="AdHocParamDimensionOids" refId="10328" ln="0" eid="DimensionOid"/>
                              <be key="data" refId="10329" clsId="FilterNodeData">
                                <ref key="filterNode" refId="10326"/>
                                <s key="dim">VOC_A01</s>
                                <i key="segmentLevel">0</i>
                                <ref key="segment" refId="22"/>
                                <be key="reportingFormula" refId="10330" clsId="ReportingFormula">
                                  <b key="serverFormula">N</b>
                                  <b key="formulaRule">N</b>
                                  <s key="formula">SUM({2}:{5})</s>
                                </be>
                                <b key="placeHolder">S</b>
                                <ref key="weight" refId="23"/>
                                <be key="textMatchingCondition" refId="10331" clsId="TextMatchingCondition">
                                  <ref key="op" refId="25"/>
                                  <s key="val"/>
                                </be>
                                <ref key="change" refId="26"/>
                                <ref key="dataType" refId="27"/>
                                <b key="prevailingDataType">N</b>
                                <ref key="editability" refId="28"/>
                                <s key="originalID">4</s>
                                <b key="signChange">N</b>
                                <b key="nativeSignChange">N</b>
                                <l key="nav" refId="10332" ln="0" eid="ScenarioModifierValue"/>
                                <i key="sco">0</i>
                                <b key="applyFiltersForForcedScenarioPeriodoMap">N</b>
                                <b key="lineSplit">N</b>
                                <b key="addRCRow">N</b>
                                <b key="complementary">N</b>
                                <ref key="periodicCalculation" refId="29"/>
                                <b key="breakLevelSubtotal">N</b>
                                <b key="alreadyDrilled">N</b>
                                <m key="nodeTypes" refId="10333" keid="SYS_STR" veid="EFReportingNodeType">
                                  <key>
                                    <s>3</s>
                                  </key>
                                  <val>
                                    <ref refId="55"/>
                                  </val>
                                </m>
                                <b key="multiSelection">N</b>
                              </be>
                              <cust key="id" clsId="FilterOid">4</cust>
                              <s key="cod"/>
                              <s key="desc"/>
                              <i key="index">3</i>
                              <l key="children" refId="10334" ln="0" eid="Framework.com.tagetik.trees.INode,framework"/>
                              <ref key="parent" refId="10296"/>
                            </be>
                          </l>
                        </be>
                        <be key="columns" refId="10335" clsId="FilterNode">
                          <l key="dimensionOids" refId="10336" ln="0" eid="DimensionOid"/>
                          <l key="AdHocParamDimensionOids" refId="10337" ln="0" eid="DimensionOid"/>
                          <be key="data" refId="10338" clsId="FilterNodeData">
                            <ref key="filterNode" refId="10335"/>
                            <i key="segmentLevel">0</i>
                            <ref key="segment" refId="22"/>
                            <b key="placeHolder">N</b>
                            <ref key="weight" refId="23"/>
                            <be key="textMatchingCondition" refId="1033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0340" ln="1" eid="Framework.com.tagetik.trees.INode,framework">
                            <be refId="10341" clsId="FilterNode">
                              <l key="dimensionOids" refId="10342" ln="1" eid="DimensionOid">
                                <cust clsId="DimensionOid">544950-45-5449505F4356---</cust>
                              </l>
                              <l key="AdHocParamDimensionOids" refId="10343" ln="0" eid="DimensionOid"/>
                              <be key="data" refId="10344" clsId="FilterNodeData">
                                <ref key="filterNode" refId="10341"/>
                                <s key="dim">TIP</s>
                                <i key="segmentLevel">0</i>
                                <ref key="segment" refId="22"/>
                                <b key="placeHolder">N</b>
                                <ref key="weight" refId="23"/>
                                <be key="textMatchingCondition" refId="10345" clsId="TextMatchingCondition">
                                  <ref key="op" refId="25"/>
                                  <s key="val"/>
                                </be>
                                <ref key="change" refId="26"/>
                                <ref key="dataType" refId="27"/>
                                <b key="prevailingDataType">N</b>
                                <ref key="editability" refId="28"/>
                                <s key="originalID">3</s>
                                <b key="signChange">N</b>
                                <b key="nativeSignChange">N</b>
                                <l key="nav" refId="10346" ln="0" eid="ScenarioModifierValue"/>
                                <i key="sco">0</i>
                                <b key="applyFiltersForForcedScenarioPeriodoMap">N</b>
                                <b key="lineSplit">N</b>
                                <b key="addRCRow">N</b>
                                <b key="complementary">N</b>
                                <ref key="periodicCalculation" refId="53"/>
                                <b key="breakLevelSubtotal">N</b>
                                <b key="alreadyDrilled">N</b>
                                <m key="nodeTypes" refId="10347" keid="SYS_STR" veid="EFReportingNodeType">
                                  <key>
                                    <s>544950-45-5449505F4356---</s>
                                  </key>
                                  <val>
                                    <ref refId="55"/>
                                  </val>
                                </m>
                                <b key="multiSelection">N</b>
                              </be>
                              <cust key="id" clsId="FilterOid">3</cust>
                              <s key="cod"/>
                              <s key="desc"/>
                              <i key="index">0</i>
                              <l key="children" refId="10348" ln="1" eid="Framework.com.tagetik.trees.INode,framework">
                                <be refId="10349" clsId="FilterNode">
                                  <l key="dimensionOids" refId="10350" ln="1" eid="DimensionOid">
                                    <cust clsId="DimensionOid">415A495F453031-4E-414E303030303030---</cust>
                                  </l>
                                  <l key="AdHocParamDimensionOids" refId="10351" ln="0" eid="DimensionOid"/>
                                  <be key="data" refId="10352" clsId="FilterNodeData">
                                    <ref key="filterNode" refId="10349"/>
                                    <s key="dim">AZI_E01</s>
                                    <i key="segmentLevel">0</i>
                                    <ref key="segment" refId="22"/>
                                    <b key="placeHolder">N</b>
                                    <ref key="weight" refId="23"/>
                                    <be key="textMatchingCondition" refId="10353" clsId="TextMatchingCondition">
                                      <ref key="op" refId="25"/>
                                      <s key="val"/>
                                    </be>
                                    <ref key="change" refId="26"/>
                                    <ref key="dataType" refId="27"/>
                                    <b key="prevailingDataType">N</b>
                                    <ref key="editability" refId="28"/>
                                    <s key="originalID">2</s>
                                    <b key="signChange">N</b>
                                    <b key="nativeSignChange">N</b>
                                    <l key="nav" refId="10354" ln="0" eid="ScenarioModifierValue"/>
                                    <i key="sco">0</i>
                                    <b key="applyFiltersForForcedScenarioPeriodoMap">N</b>
                                    <b key="lineSplit">N</b>
                                    <b key="addRCRow">N</b>
                                    <b key="complementary">N</b>
                                    <ref key="periodicCalculation" refId="53"/>
                                    <b key="breakLevelSubtotal">N</b>
                                    <b key="alreadyDrilled">N</b>
                                    <m key="nodeTypes" refId="10355" keid="SYS_STR" veid="EFReportingNodeType">
                                      <key>
                                        <s>415A495F453031-4E-414E303030303030---</s>
                                      </key>
                                      <val>
                                        <ref refId="55"/>
                                      </val>
                                    </m>
                                    <b key="multiSelection">N</b>
                                  </be>
                                  <cust key="id" clsId="FilterOid">2</cust>
                                  <s key="cod"/>
                                  <s key="desc"/>
                                  <i key="index">0</i>
                                  <l key="children" refId="10356" ln="0" eid="Framework.com.tagetik.trees.INode,framework"/>
                                  <ref key="parent" refId="10341"/>
                                </be>
                              </l>
                              <ref key="parent" refId="10335"/>
                            </be>
                          </l>
                        </be>
                        <be key="matrixFilters" refId="10357" clsId="FilterNode">
                          <l key="dimensionOids" refId="10358" ln="0" eid="DimensionOid"/>
                          <l key="AdHocParamDimensionOids" refId="10359" ln="0" eid="DimensionOid"/>
                          <be key="data" refId="10360" clsId="FilterNodeData">
                            <ref key="filterNode" refId="10357"/>
                            <i key="segmentLevel">0</i>
                            <ref key="segment" refId="22"/>
                            <b key="placeHolder">N</b>
                            <ref key="weight" refId="23"/>
                            <be key="textMatchingCondition" refId="103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0362" ln="1" eid="Framework.com.tagetik.trees.INode,framework">
                            <be refId="10363" clsId="FilterNode">
                              <l key="dimensionOids" refId="10364" ln="1" eid="DimensionOid">
                                <cust clsId="DimensionOid">5343455F24-45-41432D323032332D434F4E53-24434F4E534F4C49444154494F4E--</cust>
                              </l>
                              <l key="AdHocParamDimensionOids" refId="10365" ln="0" eid="DimensionOid"/>
                              <be key="data" refId="10366" clsId="FilterNodeData">
                                <ref key="filterNode" refId="10363"/>
                                <s key="dim">SCE_$</s>
                                <i key="segmentLevel">0</i>
                                <ref key="segment" refId="7406"/>
                                <b key="placeHolder">N</b>
                                <ref key="weight" refId="23"/>
                                <be key="textMatchingCondition" refId="10367" clsId="TextMatchingCondition">
                                  <ref key="op" refId="25"/>
                                  <s key="val"/>
                                </be>
                                <ref key="change" refId="26"/>
                                <ref key="dataType" refId="27"/>
                                <b key="prevailingDataType">N</b>
                                <ref key="editability" refId="28"/>
                                <s key="originalID">2</s>
                                <b key="signChange">N</b>
                                <b key="nativeSignChange">N</b>
                                <l key="nav" refId="10368" ln="0" eid="ScenarioModifierValue"/>
                                <i key="sco">0</i>
                                <b key="applyFiltersForForcedScenarioPeriodoMap">N</b>
                                <b key="lineSplit">N</b>
                                <b key="addRCRow">N</b>
                                <b key="complementary">N</b>
                                <ref key="periodicCalculation" refId="53"/>
                                <b key="breakLevelSubtotal">N</b>
                                <b key="alreadyDrilled">N</b>
                                <b key="multiSelection">N</b>
                              </be>
                              <cust key="id" clsId="FilterOid">2</cust>
                              <s key="cod"/>
                              <s key="desc"/>
                              <i key="index">0</i>
                              <l key="children" refId="10369" ln="1" eid="Framework.com.tagetik.trees.INode,framework">
                                <be refId="10370" clsId="FilterNode">
                                  <l key="dimensionOids" refId="10371" ln="1" eid="DimensionOid">
                                    <cust clsId="DimensionOid">504552-45-3132---</cust>
                                  </l>
                                  <l key="AdHocParamDimensionOids" refId="10372" ln="0" eid="DimensionOid"/>
                                  <be key="data" refId="10373" clsId="FilterNodeData">
                                    <ref key="filterNode" refId="10370"/>
                                    <s key="dim">PER</s>
                                    <i key="segmentLevel">0</i>
                                    <ref key="segment" refId="7406"/>
                                    <b key="placeHolder">N</b>
                                    <ref key="weight" refId="23"/>
                                    <be key="textMatchingCondition" refId="10374" clsId="TextMatchingCondition">
                                      <ref key="op" refId="25"/>
                                      <s key="val"/>
                                    </be>
                                    <ref key="change" refId="26"/>
                                    <ref key="dataType" refId="27"/>
                                    <b key="prevailingDataType">N</b>
                                    <ref key="editability" refId="28"/>
                                    <s key="originalID">6</s>
                                    <b key="signChange">N</b>
                                    <b key="nativeSignChange">N</b>
                                    <l key="nav" refId="10375" ln="0" eid="ScenarioModifierValue"/>
                                    <i key="sco">0</i>
                                    <b key="applyFiltersForForcedScenarioPeriodoMap">N</b>
                                    <b key="lineSplit">N</b>
                                    <b key="addRCRow">N</b>
                                    <b key="complementary">N</b>
                                    <ref key="periodicCalculation" refId="53"/>
                                    <b key="breakLevelSubtotal">N</b>
                                    <b key="alreadyDrilled">N</b>
                                    <b key="multiSelection">N</b>
                                  </be>
                                  <cust key="id" clsId="FilterOid">6</cust>
                                  <s key="cod"/>
                                  <s key="desc"/>
                                  <i key="index">0</i>
                                  <l key="children" refId="10376" ln="0" eid="Framework.com.tagetik.trees.INode,framework"/>
                                  <ref key="parent" refId="10363"/>
                                </be>
                              </l>
                              <ref key="parent" refId="10357"/>
                            </be>
                          </l>
                        </be>
                        <be key="rowHeaders" refId="10377" clsId="ReportingHeaders">
                          <m key="headers" refId="10378" keid="SYS_PR_I" veid="System.Collections.IList">
                            <key>
                              <i>-1</i>
                            </key>
                            <val>
                              <l refId="10379" ln="1">
                                <s>$Account(HIERARCHY("A01")).code</s>
                              </l>
                            </val>
                            <key>
                              <i>-2</i>
                            </key>
                            <val>
                              <l refId="10380" ln="1">
                                <s>$Account(HIERARCHY("A01")).desc</s>
                              </l>
                            </val>
                          </m>
                          <m key="headersDims" refId="10381" keid="SYS_PR_I" veid="SYS_STR">
                            <key>
                              <i>-1</i>
                            </key>
                            <val>
                              <s>VOC_A01</s>
                            </val>
                            <key>
                              <i>-2</i>
                            </key>
                            <val>
                              <s>VOC_A01</s>
                            </val>
                          </m>
                        </be>
                        <be key="columnHeaders" refId="10382" clsId="ReportingHeaders">
                          <m key="headers" refId="10383" keid="SYS_PR_I" veid="System.Collections.IList">
                            <key>
                              <i>-1</i>
                            </key>
                            <val>
                              <l refId="10384" ln="1">
                                <s>$Entity(HIERARCHY("E01")).desc</s>
                              </l>
                            </val>
                            <key>
                              <i>-2</i>
                            </key>
                            <val>
                              <l refId="10385" ln="1">
                                <s>$AmountType.desc</s>
                              </l>
                            </val>
                          </m>
                          <m key="headersDims" refId="10386" keid="SYS_PR_I" veid="SYS_STR">
                            <key>
                              <i>-1</i>
                            </key>
                            <val>
                              <s>AZI_E01</s>
                            </val>
                            <key>
                              <i>-2</i>
                            </key>
                            <val>
                              <s>TIP</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10387" ln="0" eid="SYS_STR"/>
                        <b key="bindOriginalAmountOnSave">N</b>
                        <b key="showLink">N</b>
                        <i key="index">3</i>
                        <b key="excludeValuatingSheetsWithZeroValues">N</b>
                        <b key="allowOpenNewElements">N</b>
                        <s key="forcedBreakBackType">X</s>
                        <s key="forcedBreakBackRefLeaf">X</s>
                        <b key="autoOpenNewElements">N</b>
                        <b key="askNumRows">N</b>
                        <set key="forcedContentCells" refId="10388" ln="2" eid="Reporting.com.tagetik.tables.IMatixCellLeafPositions,Reporting">
                          <be refId="10389" clsId="ColHeaderMatrixCellLeafPositions">
                            <i key="colHeader">-2</i>
                            <cust key="row" clsId="FilterOid">4</cust>
                          </be>
                          <be refId="10390" clsId="ColHeaderMatrixCellLeafPositions">
                            <i key="colHeader">-1</i>
                            <cust key="row" clsId="FilterOid">4</cust>
                          </be>
                        </set>
                        <m key="forcedEditModes" refId="10391" keid="Reporting.com.tagetik.tables.IMatixCellLeafPositions,Reporting" veid="SYS_STR"/>
                        <b key="UseTxlDeFormEditor">N</b>
                        <be key="TxDeFormsEditorDescriptor" refId="10392" clsId="TxDeFormsEditorDescriptor">
                          <l key="Tabs" refId="10393" ln="0" eid="TxDeFormsEditorGridDescriptor"/>
                          <i key="Height">400</i>
                          <i key="Width">430</i>
                          <b key="editButton">S</b>
                          <b key="newButton">S</b>
                          <b key="deleteButton">S</b>
                        </be>
                        <be key="workspaceTableInfo" refId="10394" clsId="matrixWSInfo">
                          <b key="isT">N</b>
                          <s key="wsCode">$CPM</s>
                        </be>
                        <be key="customFilters" refId="10395" clsId="ExpCustomFiltersProspetto"/>
                      </be>
                    </val>
                    <key>
                      <s>Matrix00</s>
                    </key>
                    <val>
                      <be refId="10396" clsId="MatrixPositionBlockVO">
                        <s key="positionID">Matrix00</s>
                        <be key="rows" refId="10397" clsId="FilterNode">
                          <l key="dimensionOids" refId="10398" ln="0" eid="DimensionOid"/>
                          <l key="AdHocParamDimensionOids" refId="10399" ln="0" eid="DimensionOid"/>
                          <be key="data" refId="10400" clsId="FilterNodeData">
                            <ref key="filterNode" refId="10397"/>
                            <i key="segmentLevel">0</i>
                            <ref key="segment" refId="22"/>
                            <b key="placeHolder">N</b>
                            <ref key="weight" refId="23"/>
                            <be key="textMatchingCondition" refId="104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0402" ln="16" eid="Framework.com.tagetik.trees.INode,framework">
                            <be refId="10403" clsId="FilterNode">
                              <l key="dimensionOids" refId="10404" ln="1" eid="DimensionOid">
                                <cust clsId="DimensionOid">564F435F413033-45-33303832323036303032---</cust>
                              </l>
                              <l key="AdHocParamDimensionOids" refId="10405" ln="0" eid="DimensionOid"/>
                              <be key="data" refId="10406" clsId="FilterNodeData">
                                <ref key="filterNode" refId="10403"/>
                                <s key="dim">VOC_A03</s>
                                <i key="segmentLevel">0</i>
                                <ref key="segment" refId="22"/>
                                <b key="placeHolder">N</b>
                                <ref key="weight" refId="23"/>
                                <be key="textMatchingCondition" refId="10407" clsId="TextMatchingCondition">
                                  <ref key="op" refId="25"/>
                                  <s key="val"/>
                                </be>
                                <ref key="change" refId="26"/>
                                <ref key="dataType" refId="27"/>
                                <b key="prevailingDataType">N</b>
                                <ref key="editability" refId="28"/>
                                <s key="originalID">15</s>
                                <b key="signChange">N</b>
                                <b key="nativeSignChange">N</b>
                                <l key="nav" refId="10408" ln="0" eid="ScenarioModifierValue"/>
                                <i key="sco">0</i>
                                <b key="applyFiltersForForcedScenarioPeriodoMap">N</b>
                                <b key="lineSplit">N</b>
                                <b key="addRCRow">N</b>
                                <b key="complementary">N</b>
                                <ref key="periodicCalculation" refId="53"/>
                                <b key="breakLevelSubtotal">N</b>
                                <b key="alreadyDrilled">N</b>
                                <m key="nodeTypes" refId="10409"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15</cust>
                              <s key="cod"/>
                              <s key="desc"/>
                              <i key="index">0</i>
                              <l key="children" refId="10410" ln="0" eid="Framework.com.tagetik.trees.INode,framework"/>
                              <ref key="parent" refId="10397"/>
                            </be>
                            <be refId="10411" clsId="FilterNode">
                              <l key="dimensionOids" refId="10412" ln="1" eid="DimensionOid">
                                <cust clsId="DimensionOid">564F435F413033-45-33303832323038313032---</cust>
                              </l>
                              <l key="AdHocParamDimensionOids" refId="10413" ln="0" eid="DimensionOid"/>
                              <be key="data" refId="10414" clsId="FilterNodeData">
                                <ref key="filterNode" refId="10411"/>
                                <s key="dim">VOC_A03</s>
                                <i key="segmentLevel">0</i>
                                <ref key="segment" refId="22"/>
                                <b key="placeHolder">N</b>
                                <ref key="weight" refId="23"/>
                                <be key="textMatchingCondition" refId="10415" clsId="TextMatchingCondition">
                                  <ref key="op" refId="25"/>
                                  <s key="val"/>
                                </be>
                                <ref key="change" refId="26"/>
                                <ref key="dataType" refId="27"/>
                                <b key="prevailingDataType">N</b>
                                <ref key="editability" refId="28"/>
                                <s key="originalID">16</s>
                                <b key="signChange">N</b>
                                <b key="nativeSignChange">N</b>
                                <l key="nav" refId="10416" ln="0" eid="ScenarioModifierValue"/>
                                <i key="sco">0</i>
                                <b key="applyFiltersForForcedScenarioPeriodoMap">N</b>
                                <b key="lineSplit">N</b>
                                <b key="addRCRow">N</b>
                                <b key="complementary">N</b>
                                <ref key="periodicCalculation" refId="53"/>
                                <b key="breakLevelSubtotal">N</b>
                                <b key="alreadyDrilled">N</b>
                                <m key="nodeTypes" refId="10417"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16</cust>
                              <s key="cod"/>
                              <s key="desc"/>
                              <i key="index">1</i>
                              <l key="children" refId="10418" ln="0" eid="Framework.com.tagetik.trees.INode,framework"/>
                              <ref key="parent" refId="10397"/>
                            </be>
                            <be refId="10419" clsId="FilterNode">
                              <l key="dimensionOids" refId="10420" ln="1" eid="DimensionOid">
                                <cust clsId="DimensionOid">564F435F413033-45-33303832323039303032---</cust>
                              </l>
                              <l key="AdHocParamDimensionOids" refId="10421" ln="0" eid="DimensionOid"/>
                              <be key="data" refId="10422" clsId="FilterNodeData">
                                <ref key="filterNode" refId="10419"/>
                                <s key="dim">VOC_A03</s>
                                <i key="segmentLevel">0</i>
                                <ref key="segment" refId="22"/>
                                <b key="placeHolder">N</b>
                                <ref key="weight" refId="23"/>
                                <be key="textMatchingCondition" refId="10423" clsId="TextMatchingCondition">
                                  <ref key="op" refId="25"/>
                                  <s key="val"/>
                                </be>
                                <ref key="change" refId="26"/>
                                <ref key="dataType" refId="27"/>
                                <b key="prevailingDataType">N</b>
                                <ref key="editability" refId="28"/>
                                <s key="originalID">17</s>
                                <b key="signChange">N</b>
                                <b key="nativeSignChange">N</b>
                                <l key="nav" refId="10424" ln="0" eid="ScenarioModifierValue"/>
                                <i key="sco">0</i>
                                <b key="applyFiltersForForcedScenarioPeriodoMap">N</b>
                                <b key="lineSplit">N</b>
                                <b key="addRCRow">N</b>
                                <b key="complementary">N</b>
                                <ref key="periodicCalculation" refId="53"/>
                                <b key="breakLevelSubtotal">N</b>
                                <b key="alreadyDrilled">N</b>
                                <m key="nodeTypes" refId="10425"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17</cust>
                              <s key="cod"/>
                              <s key="desc"/>
                              <i key="index">2</i>
                              <l key="children" refId="10426" ln="0" eid="Framework.com.tagetik.trees.INode,framework"/>
                              <ref key="parent" refId="10397"/>
                            </be>
                            <be refId="10427" clsId="FilterNode">
                              <l key="dimensionOids" refId="10428" ln="1" eid="DimensionOid">
                                <cust clsId="DimensionOid">564F435F413033-45-33303832323131303032---</cust>
                              </l>
                              <l key="AdHocParamDimensionOids" refId="10429" ln="0" eid="DimensionOid"/>
                              <be key="data" refId="10430" clsId="FilterNodeData">
                                <ref key="filterNode" refId="10427"/>
                                <s key="dim">VOC_A03</s>
                                <i key="segmentLevel">0</i>
                                <ref key="segment" refId="22"/>
                                <b key="placeHolder">N</b>
                                <ref key="weight" refId="23"/>
                                <be key="textMatchingCondition" refId="10431" clsId="TextMatchingCondition">
                                  <ref key="op" refId="25"/>
                                  <s key="val"/>
                                </be>
                                <ref key="change" refId="26"/>
                                <ref key="dataType" refId="27"/>
                                <b key="prevailingDataType">N</b>
                                <ref key="editability" refId="28"/>
                                <s key="originalID">18</s>
                                <b key="signChange">N</b>
                                <b key="nativeSignChange">N</b>
                                <l key="nav" refId="10432" ln="0" eid="ScenarioModifierValue"/>
                                <i key="sco">0</i>
                                <b key="applyFiltersForForcedScenarioPeriodoMap">N</b>
                                <b key="lineSplit">N</b>
                                <b key="addRCRow">N</b>
                                <b key="complementary">N</b>
                                <ref key="periodicCalculation" refId="53"/>
                                <b key="breakLevelSubtotal">N</b>
                                <b key="alreadyDrilled">N</b>
                                <m key="nodeTypes" refId="10433"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18</cust>
                              <s key="cod"/>
                              <s key="desc"/>
                              <i key="index">3</i>
                              <l key="children" refId="10434" ln="0" eid="Framework.com.tagetik.trees.INode,framework"/>
                              <ref key="parent" refId="10397"/>
                            </be>
                            <be refId="10435" clsId="FilterNode">
                              <l key="dimensionOids" refId="10436" ln="1" eid="DimensionOid">
                                <cust clsId="DimensionOid">564F435F413033-45-33303832333031313032---</cust>
                              </l>
                              <l key="AdHocParamDimensionOids" refId="10437" ln="0" eid="DimensionOid"/>
                              <be key="data" refId="10438" clsId="FilterNodeData">
                                <ref key="filterNode" refId="10435"/>
                                <s key="dim">VOC_A03</s>
                                <i key="segmentLevel">0</i>
                                <ref key="segment" refId="22"/>
                                <b key="placeHolder">N</b>
                                <ref key="weight" refId="23"/>
                                <be key="textMatchingCondition" refId="10439" clsId="TextMatchingCondition">
                                  <ref key="op" refId="25"/>
                                  <s key="val"/>
                                </be>
                                <ref key="change" refId="26"/>
                                <ref key="dataType" refId="27"/>
                                <b key="prevailingDataType">N</b>
                                <ref key="editability" refId="28"/>
                                <s key="originalID">19</s>
                                <b key="signChange">N</b>
                                <b key="nativeSignChange">N</b>
                                <l key="nav" refId="10440" ln="0" eid="ScenarioModifierValue"/>
                                <i key="sco">0</i>
                                <b key="applyFiltersForForcedScenarioPeriodoMap">N</b>
                                <b key="lineSplit">N</b>
                                <b key="addRCRow">N</b>
                                <b key="complementary">N</b>
                                <ref key="periodicCalculation" refId="53"/>
                                <b key="breakLevelSubtotal">N</b>
                                <b key="alreadyDrilled">N</b>
                                <m key="nodeTypes" refId="10441"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19</cust>
                              <s key="cod"/>
                              <s key="desc"/>
                              <i key="index">4</i>
                              <l key="children" refId="10442" ln="0" eid="Framework.com.tagetik.trees.INode,framework"/>
                              <ref key="parent" refId="10397"/>
                            </be>
                            <be refId="10443" clsId="FilterNode">
                              <l key="dimensionOids" refId="10444" ln="1" eid="DimensionOid">
                                <cust clsId="DimensionOid">564F435F413033-45-33303832333034313032---</cust>
                              </l>
                              <l key="AdHocParamDimensionOids" refId="10445" ln="0" eid="DimensionOid"/>
                              <be key="data" refId="10446" clsId="FilterNodeData">
                                <ref key="filterNode" refId="10443"/>
                                <s key="dim">VOC_A03</s>
                                <i key="segmentLevel">0</i>
                                <ref key="segment" refId="22"/>
                                <b key="placeHolder">N</b>
                                <ref key="weight" refId="23"/>
                                <be key="textMatchingCondition" refId="10447" clsId="TextMatchingCondition">
                                  <ref key="op" refId="25"/>
                                  <s key="val"/>
                                </be>
                                <ref key="change" refId="26"/>
                                <ref key="dataType" refId="27"/>
                                <b key="prevailingDataType">N</b>
                                <ref key="editability" refId="28"/>
                                <s key="originalID">20</s>
                                <b key="signChange">N</b>
                                <b key="nativeSignChange">N</b>
                                <l key="nav" refId="10448" ln="0" eid="ScenarioModifierValue"/>
                                <i key="sco">0</i>
                                <b key="applyFiltersForForcedScenarioPeriodoMap">N</b>
                                <b key="lineSplit">N</b>
                                <b key="addRCRow">N</b>
                                <b key="complementary">N</b>
                                <ref key="periodicCalculation" refId="53"/>
                                <b key="breakLevelSubtotal">N</b>
                                <b key="alreadyDrilled">N</b>
                                <m key="nodeTypes" refId="10449"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20</cust>
                              <s key="cod"/>
                              <s key="desc"/>
                              <i key="index">5</i>
                              <l key="children" refId="10450" ln="0" eid="Framework.com.tagetik.trees.INode,framework"/>
                              <ref key="parent" refId="10397"/>
                            </be>
                            <be refId="10451" clsId="FilterNode">
                              <l key="dimensionOids" refId="10452" ln="1" eid="DimensionOid">
                                <cust clsId="DimensionOid">564F435F413033-45-33303832333034323032---</cust>
                              </l>
                              <l key="AdHocParamDimensionOids" refId="10453" ln="0" eid="DimensionOid"/>
                              <be key="data" refId="10454" clsId="FilterNodeData">
                                <ref key="filterNode" refId="10451"/>
                                <s key="dim">VOC_A03</s>
                                <i key="segmentLevel">0</i>
                                <ref key="segment" refId="22"/>
                                <b key="placeHolder">N</b>
                                <ref key="weight" refId="23"/>
                                <be key="textMatchingCondition" refId="10455" clsId="TextMatchingCondition">
                                  <ref key="op" refId="25"/>
                                  <s key="val"/>
                                </be>
                                <ref key="change" refId="26"/>
                                <ref key="dataType" refId="27"/>
                                <b key="prevailingDataType">N</b>
                                <ref key="editability" refId="28"/>
                                <s key="originalID">21</s>
                                <b key="signChange">N</b>
                                <b key="nativeSignChange">N</b>
                                <l key="nav" refId="10456" ln="0" eid="ScenarioModifierValue"/>
                                <i key="sco">0</i>
                                <b key="applyFiltersForForcedScenarioPeriodoMap">N</b>
                                <b key="lineSplit">N</b>
                                <b key="addRCRow">N</b>
                                <b key="complementary">N</b>
                                <ref key="periodicCalculation" refId="53"/>
                                <b key="breakLevelSubtotal">N</b>
                                <b key="alreadyDrilled">N</b>
                                <m key="nodeTypes" refId="10457"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21</cust>
                              <s key="cod"/>
                              <s key="desc"/>
                              <i key="index">6</i>
                              <l key="children" refId="10458" ln="0" eid="Framework.com.tagetik.trees.INode,framework"/>
                              <ref key="parent" refId="10397"/>
                            </be>
                            <be refId="10459" clsId="FilterNode">
                              <l key="dimensionOids" refId="10460" ln="1" eid="DimensionOid">
                                <cust clsId="DimensionOid">564F435F413033-45-33303832333035313032---</cust>
                              </l>
                              <l key="AdHocParamDimensionOids" refId="10461" ln="0" eid="DimensionOid"/>
                              <be key="data" refId="10462" clsId="FilterNodeData">
                                <ref key="filterNode" refId="10459"/>
                                <s key="dim">VOC_A03</s>
                                <i key="segmentLevel">0</i>
                                <ref key="segment" refId="22"/>
                                <b key="placeHolder">N</b>
                                <ref key="weight" refId="23"/>
                                <be key="textMatchingCondition" refId="10463" clsId="TextMatchingCondition">
                                  <ref key="op" refId="25"/>
                                  <s key="val"/>
                                </be>
                                <ref key="change" refId="26"/>
                                <ref key="dataType" refId="27"/>
                                <b key="prevailingDataType">N</b>
                                <ref key="editability" refId="28"/>
                                <s key="originalID">22</s>
                                <b key="signChange">N</b>
                                <b key="nativeSignChange">N</b>
                                <l key="nav" refId="10464" ln="0" eid="ScenarioModifierValue"/>
                                <i key="sco">0</i>
                                <b key="applyFiltersForForcedScenarioPeriodoMap">N</b>
                                <b key="lineSplit">N</b>
                                <b key="addRCRow">N</b>
                                <b key="complementary">N</b>
                                <ref key="periodicCalculation" refId="53"/>
                                <b key="breakLevelSubtotal">N</b>
                                <b key="alreadyDrilled">N</b>
                                <m key="nodeTypes" refId="10465"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22</cust>
                              <s key="cod"/>
                              <s key="desc"/>
                              <i key="index">7</i>
                              <l key="children" refId="10466" ln="0" eid="Framework.com.tagetik.trees.INode,framework"/>
                              <ref key="parent" refId="10397"/>
                            </be>
                            <be refId="10467" clsId="FilterNode">
                              <l key="dimensionOids" refId="10468" ln="1" eid="DimensionOid">
                                <cust clsId="DimensionOid">564F435F413033-45-33303832333035323032---</cust>
                              </l>
                              <l key="AdHocParamDimensionOids" refId="10469" ln="0" eid="DimensionOid"/>
                              <be key="data" refId="10470" clsId="FilterNodeData">
                                <ref key="filterNode" refId="10467"/>
                                <s key="dim">VOC_A03</s>
                                <i key="segmentLevel">0</i>
                                <ref key="segment" refId="22"/>
                                <b key="placeHolder">N</b>
                                <ref key="weight" refId="23"/>
                                <be key="textMatchingCondition" refId="10471" clsId="TextMatchingCondition">
                                  <ref key="op" refId="25"/>
                                  <s key="val"/>
                                </be>
                                <ref key="change" refId="26"/>
                                <ref key="dataType" refId="27"/>
                                <b key="prevailingDataType">N</b>
                                <ref key="editability" refId="28"/>
                                <s key="originalID">23</s>
                                <b key="signChange">N</b>
                                <b key="nativeSignChange">N</b>
                                <l key="nav" refId="10472" ln="0" eid="ScenarioModifierValue"/>
                                <i key="sco">0</i>
                                <b key="applyFiltersForForcedScenarioPeriodoMap">N</b>
                                <b key="lineSplit">N</b>
                                <b key="addRCRow">N</b>
                                <b key="complementary">N</b>
                                <ref key="periodicCalculation" refId="53"/>
                                <b key="breakLevelSubtotal">N</b>
                                <b key="alreadyDrilled">N</b>
                                <m key="nodeTypes" refId="10473"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23</cust>
                              <s key="cod"/>
                              <s key="desc"/>
                              <i key="index">8</i>
                              <l key="children" refId="10474" ln="0" eid="Framework.com.tagetik.trees.INode,framework"/>
                              <ref key="parent" refId="10397"/>
                            </be>
                            <be refId="10475" clsId="FilterNode">
                              <l key="dimensionOids" refId="10476" ln="1" eid="DimensionOid">
                                <cust clsId="DimensionOid">564F435F413033-45-33303832333038313032---</cust>
                              </l>
                              <l key="AdHocParamDimensionOids" refId="10477" ln="0" eid="DimensionOid"/>
                              <be key="data" refId="10478" clsId="FilterNodeData">
                                <ref key="filterNode" refId="10475"/>
                                <s key="dim">VOC_A03</s>
                                <i key="segmentLevel">0</i>
                                <ref key="segment" refId="22"/>
                                <b key="placeHolder">N</b>
                                <ref key="weight" refId="23"/>
                                <be key="textMatchingCondition" refId="10479" clsId="TextMatchingCondition">
                                  <ref key="op" refId="25"/>
                                  <s key="val"/>
                                </be>
                                <ref key="change" refId="26"/>
                                <ref key="dataType" refId="27"/>
                                <b key="prevailingDataType">N</b>
                                <ref key="editability" refId="28"/>
                                <s key="originalID">24</s>
                                <b key="signChange">N</b>
                                <b key="nativeSignChange">N</b>
                                <l key="nav" refId="10480" ln="0" eid="ScenarioModifierValue"/>
                                <i key="sco">0</i>
                                <b key="applyFiltersForForcedScenarioPeriodoMap">N</b>
                                <b key="lineSplit">N</b>
                                <b key="addRCRow">N</b>
                                <b key="complementary">N</b>
                                <ref key="periodicCalculation" refId="53"/>
                                <b key="breakLevelSubtotal">N</b>
                                <b key="alreadyDrilled">N</b>
                                <m key="nodeTypes" refId="10481"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24</cust>
                              <s key="cod"/>
                              <s key="desc"/>
                              <i key="index">9</i>
                              <l key="children" refId="10482" ln="0" eid="Framework.com.tagetik.trees.INode,framework"/>
                              <ref key="parent" refId="10397"/>
                            </be>
                            <be refId="10483" clsId="FilterNode">
                              <l key="dimensionOids" refId="10484" ln="1" eid="DimensionOid">
                                <cust clsId="DimensionOid">564F435F413033-45-33303832333039303032---</cust>
                              </l>
                              <l key="AdHocParamDimensionOids" refId="10485" ln="0" eid="DimensionOid"/>
                              <be key="data" refId="10486" clsId="FilterNodeData">
                                <ref key="filterNode" refId="10483"/>
                                <s key="dim">VOC_A03</s>
                                <i key="segmentLevel">0</i>
                                <ref key="segment" refId="22"/>
                                <b key="placeHolder">N</b>
                                <ref key="weight" refId="23"/>
                                <be key="textMatchingCondition" refId="10487" clsId="TextMatchingCondition">
                                  <ref key="op" refId="25"/>
                                  <s key="val"/>
                                </be>
                                <ref key="change" refId="26"/>
                                <ref key="dataType" refId="27"/>
                                <b key="prevailingDataType">N</b>
                                <ref key="editability" refId="28"/>
                                <s key="originalID">25</s>
                                <b key="signChange">N</b>
                                <b key="nativeSignChange">N</b>
                                <l key="nav" refId="10488" ln="0" eid="ScenarioModifierValue"/>
                                <i key="sco">0</i>
                                <b key="applyFiltersForForcedScenarioPeriodoMap">N</b>
                                <b key="lineSplit">N</b>
                                <b key="addRCRow">N</b>
                                <b key="complementary">N</b>
                                <ref key="periodicCalculation" refId="53"/>
                                <b key="breakLevelSubtotal">N</b>
                                <b key="alreadyDrilled">N</b>
                                <m key="nodeTypes" refId="10489"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25</cust>
                              <s key="cod"/>
                              <s key="desc"/>
                              <i key="index">10</i>
                              <l key="children" refId="10490" ln="0" eid="Framework.com.tagetik.trees.INode,framework"/>
                              <ref key="parent" refId="10397"/>
                            </be>
                            <be refId="10491" clsId="FilterNode">
                              <l key="dimensionOids" refId="10492" ln="1" eid="DimensionOid">
                                <cust clsId="DimensionOid">564F435F413033-45-33303832333131303032---</cust>
                              </l>
                              <l key="AdHocParamDimensionOids" refId="10493" ln="0" eid="DimensionOid"/>
                              <be key="data" refId="10494" clsId="FilterNodeData">
                                <ref key="filterNode" refId="10491"/>
                                <s key="dim">VOC_A03</s>
                                <i key="segmentLevel">0</i>
                                <ref key="segment" refId="22"/>
                                <b key="placeHolder">N</b>
                                <ref key="weight" refId="23"/>
                                <be key="textMatchingCondition" refId="10495" clsId="TextMatchingCondition">
                                  <ref key="op" refId="25"/>
                                  <s key="val"/>
                                </be>
                                <ref key="change" refId="26"/>
                                <ref key="dataType" refId="27"/>
                                <b key="prevailingDataType">N</b>
                                <ref key="editability" refId="28"/>
                                <s key="originalID">26</s>
                                <b key="signChange">N</b>
                                <b key="nativeSignChange">N</b>
                                <l key="nav" refId="10496" ln="0" eid="ScenarioModifierValue"/>
                                <i key="sco">0</i>
                                <b key="applyFiltersForForcedScenarioPeriodoMap">N</b>
                                <b key="lineSplit">N</b>
                                <b key="addRCRow">N</b>
                                <b key="complementary">N</b>
                                <ref key="periodicCalculation" refId="53"/>
                                <b key="breakLevelSubtotal">N</b>
                                <b key="alreadyDrilled">N</b>
                                <m key="nodeTypes" refId="10497"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26</cust>
                              <s key="cod"/>
                              <s key="desc"/>
                              <i key="index">11</i>
                              <l key="children" refId="10498" ln="0" eid="Framework.com.tagetik.trees.INode,framework"/>
                              <ref key="parent" refId="10397"/>
                            </be>
                            <be refId="10499" clsId="FilterNode">
                              <l key="dimensionOids" refId="10500" ln="1" eid="DimensionOid">
                                <cust clsId="DimensionOid">564F435F413033-45-33303832333134303032---</cust>
                              </l>
                              <l key="AdHocParamDimensionOids" refId="10501" ln="0" eid="DimensionOid"/>
                              <be key="data" refId="10502" clsId="FilterNodeData">
                                <ref key="filterNode" refId="10499"/>
                                <s key="dim">VOC_A03</s>
                                <i key="segmentLevel">0</i>
                                <ref key="segment" refId="22"/>
                                <b key="placeHolder">N</b>
                                <ref key="weight" refId="23"/>
                                <be key="textMatchingCondition" refId="10503" clsId="TextMatchingCondition">
                                  <ref key="op" refId="25"/>
                                  <s key="val"/>
                                </be>
                                <ref key="change" refId="26"/>
                                <ref key="dataType" refId="27"/>
                                <b key="prevailingDataType">N</b>
                                <ref key="editability" refId="28"/>
                                <s key="originalID">27</s>
                                <b key="signChange">N</b>
                                <b key="nativeSignChange">N</b>
                                <l key="nav" refId="10504" ln="0" eid="ScenarioModifierValue"/>
                                <i key="sco">0</i>
                                <b key="applyFiltersForForcedScenarioPeriodoMap">N</b>
                                <b key="lineSplit">N</b>
                                <b key="addRCRow">N</b>
                                <b key="complementary">N</b>
                                <ref key="periodicCalculation" refId="53"/>
                                <b key="breakLevelSubtotal">N</b>
                                <b key="alreadyDrilled">N</b>
                                <m key="nodeTypes" refId="10505"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27</cust>
                              <s key="cod"/>
                              <s key="desc"/>
                              <i key="index">12</i>
                              <l key="children" refId="10506" ln="0" eid="Framework.com.tagetik.trees.INode,framework"/>
                              <ref key="parent" refId="10397"/>
                            </be>
                            <be refId="10507" clsId="FilterNode">
                              <l key="dimensionOids" refId="10508" ln="1" eid="DimensionOid">
                                <cust clsId="DimensionOid">564F435F413033-45-33303832333134313032---</cust>
                              </l>
                              <l key="AdHocParamDimensionOids" refId="10509" ln="0" eid="DimensionOid"/>
                              <be key="data" refId="10510" clsId="FilterNodeData">
                                <ref key="filterNode" refId="10507"/>
                                <s key="dim">VOC_A03</s>
                                <i key="segmentLevel">0</i>
                                <ref key="segment" refId="22"/>
                                <b key="placeHolder">N</b>
                                <ref key="weight" refId="23"/>
                                <be key="textMatchingCondition" refId="10511" clsId="TextMatchingCondition">
                                  <ref key="op" refId="25"/>
                                  <s key="val"/>
                                </be>
                                <ref key="change" refId="26"/>
                                <ref key="dataType" refId="27"/>
                                <b key="prevailingDataType">N</b>
                                <ref key="editability" refId="28"/>
                                <s key="originalID">28</s>
                                <b key="signChange">N</b>
                                <b key="nativeSignChange">N</b>
                                <l key="nav" refId="10512" ln="0" eid="ScenarioModifierValue"/>
                                <i key="sco">0</i>
                                <b key="applyFiltersForForcedScenarioPeriodoMap">N</b>
                                <b key="lineSplit">N</b>
                                <b key="addRCRow">N</b>
                                <b key="complementary">N</b>
                                <ref key="periodicCalculation" refId="53"/>
                                <b key="breakLevelSubtotal">N</b>
                                <b key="alreadyDrilled">N</b>
                                <m key="nodeTypes" refId="10513"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28</cust>
                              <s key="cod"/>
                              <s key="desc"/>
                              <i key="index">13</i>
                              <l key="children" refId="10514" ln="0" eid="Framework.com.tagetik.trees.INode,framework"/>
                              <ref key="parent" refId="10397"/>
                            </be>
                            <be refId="10515" clsId="FilterNode">
                              <l key="dimensionOids" refId="10516" ln="1" eid="DimensionOid">
                                <cust clsId="DimensionOid">564F435F413033-45-33303832333138303032---</cust>
                              </l>
                              <l key="AdHocParamDimensionOids" refId="10517" ln="0" eid="DimensionOid"/>
                              <be key="data" refId="10518" clsId="FilterNodeData">
                                <ref key="filterNode" refId="10515"/>
                                <s key="dim">VOC_A03</s>
                                <i key="segmentLevel">0</i>
                                <ref key="segment" refId="22"/>
                                <b key="placeHolder">N</b>
                                <ref key="weight" refId="23"/>
                                <be key="textMatchingCondition" refId="10519" clsId="TextMatchingCondition">
                                  <ref key="op" refId="25"/>
                                  <s key="val"/>
                                </be>
                                <ref key="change" refId="26"/>
                                <ref key="dataType" refId="27"/>
                                <b key="prevailingDataType">N</b>
                                <ref key="editability" refId="28"/>
                                <s key="originalID">29</s>
                                <b key="signChange">N</b>
                                <b key="nativeSignChange">N</b>
                                <l key="nav" refId="10520" ln="0" eid="ScenarioModifierValue"/>
                                <i key="sco">0</i>
                                <b key="applyFiltersForForcedScenarioPeriodoMap">N</b>
                                <b key="lineSplit">N</b>
                                <b key="addRCRow">N</b>
                                <b key="complementary">N</b>
                                <ref key="periodicCalculation" refId="53"/>
                                <b key="breakLevelSubtotal">N</b>
                                <b key="alreadyDrilled">N</b>
                                <m key="nodeTypes" refId="10521" keid="SYS_STR" veid="EFReportingNodeType">
                                  <key>
                                    <s>564F435F413033-45-33303832323039303032---</s>
                                  </key>
                                  <val>
                                    <ref refId="55"/>
                                  </val>
                                  <key>
                                    <s>564F435F413033-45-33303832323036303032---</s>
                                  </key>
                                  <val>
                                    <ref refId="55"/>
                                  </val>
                                  <key>
                                    <s>564F435F413033-45-33303832333039303032---</s>
                                  </key>
                                  <val>
                                    <ref refId="55"/>
                                  </val>
                                  <key>
                                    <s>564F435F413033-45-33303832333034323032---</s>
                                  </key>
                                  <val>
                                    <ref refId="55"/>
                                  </val>
                                  <key>
                                    <s>564F435F413033-45-33303832333134313032---</s>
                                  </key>
                                  <val>
                                    <ref refId="55"/>
                                  </val>
                                  <key>
                                    <s>564F435F413033-45-33303832323131303032---</s>
                                  </key>
                                  <val>
                                    <ref refId="55"/>
                                  </val>
                                  <key>
                                    <s>564F435F413033-45-33303832333131303032---</s>
                                  </key>
                                  <val>
                                    <ref refId="55"/>
                                  </val>
                                  <key>
                                    <s>564F435F413033-45-33303832333035323032---</s>
                                  </key>
                                  <val>
                                    <ref refId="55"/>
                                  </val>
                                  <key>
                                    <s>564F435F413033-45-33303832333134303032---</s>
                                  </key>
                                  <val>
                                    <ref refId="55"/>
                                  </val>
                                  <key>
                                    <s>564F435F413033-45-33303832333038313032---</s>
                                  </key>
                                  <val>
                                    <ref refId="55"/>
                                  </val>
                                  <key>
                                    <s>564F435F413033-45-33303832333138303032---</s>
                                  </key>
                                  <val>
                                    <ref refId="55"/>
                                  </val>
                                  <key>
                                    <s>564F435F413033-45-33303832333031313032---</s>
                                  </key>
                                  <val>
                                    <ref refId="55"/>
                                  </val>
                                  <key>
                                    <s>564F435F413033-45-33303832323038313032---</s>
                                  </key>
                                  <val>
                                    <ref refId="55"/>
                                  </val>
                                  <key>
                                    <s>564F435F413033-45-33303832333035313032---</s>
                                  </key>
                                  <val>
                                    <ref refId="55"/>
                                  </val>
                                  <key>
                                    <s>564F435F413033-45-33303832333034313032---</s>
                                  </key>
                                  <val>
                                    <ref refId="55"/>
                                  </val>
                                </m>
                                <b key="multiSelection">N</b>
                              </be>
                              <cust key="id" clsId="FilterOid">29</cust>
                              <s key="cod"/>
                              <s key="desc"/>
                              <i key="index">14</i>
                              <l key="children" refId="10522" ln="0" eid="Framework.com.tagetik.trees.INode,framework"/>
                              <ref key="parent" refId="10397"/>
                            </be>
                            <be refId="10523" clsId="FilterNode">
                              <l key="dimensionOids" refId="10524" ln="0" eid="DimensionOid"/>
                              <l key="AdHocParamDimensionOids" refId="10525" ln="0" eid="DimensionOid"/>
                              <be key="data" refId="10526" clsId="FilterNodeData">
                                <ref key="filterNode" refId="10523"/>
                                <s key="dim">VOC_A03</s>
                                <i key="segmentLevel">0</i>
                                <ref key="segment" refId="22"/>
                                <be key="reportingFormula" refId="10527" clsId="ReportingFormula">
                                  <b key="serverFormula">N</b>
                                  <b key="formulaRule">N</b>
                                  <s key="formula">Sum({15}:{29})</s>
                                </be>
                                <be key="dictionaryHeader" refId="10528" clsId="MultiDesc">
                                  <a key="desc" refId="10529" ln="4" eid="SYS_STR">
                                    <s>Gesamtsumme</s>
                                    <s>Gesamtsumme</s>
                                    <nl/>
                                    <nl/>
                                  </a>
                                </be>
                                <b key="placeHolder">S</b>
                                <ref key="weight" refId="23"/>
                                <be key="textMatchingCondition" refId="10530" clsId="TextMatchingCondition">
                                  <ref key="op" refId="25"/>
                                  <s key="val"/>
                                </be>
                                <ref key="change" refId="26"/>
                                <ref key="dataType" refId="27"/>
                                <b key="prevailingDataType">N</b>
                                <ref key="editability" refId="28"/>
                                <s key="originalID">30</s>
                                <b key="signChange">N</b>
                                <b key="nativeSignChange">N</b>
                                <l key="nav" refId="10531" ln="0" eid="ScenarioModifierValue"/>
                                <i key="sco">0</i>
                                <b key="applyFiltersForForcedScenarioPeriodoMap">N</b>
                                <b key="lineSplit">N</b>
                                <b key="addRCRow">N</b>
                                <b key="complementary">N</b>
                                <ref key="periodicCalculation" refId="29"/>
                                <b key="breakLevelSubtotal">N</b>
                                <b key="alreadyDrilled">N</b>
                                <m key="nodeTypes" refId="10532" keid="SYS_STR" veid="EFReportingNodeType">
                                  <key>
                                    <s>29</s>
                                  </key>
                                  <val>
                                    <ref refId="55"/>
                                  </val>
                                </m>
                                <b key="multiSelection">N</b>
                              </be>
                              <cust key="id" clsId="FilterOid">30</cust>
                              <s key="cod"/>
                              <s key="desc"/>
                              <i key="index">15</i>
                              <l key="children" refId="10533" ln="0" eid="Framework.com.tagetik.trees.INode,framework"/>
                              <ref key="parent" refId="10397"/>
                            </be>
                          </l>
                        </be>
                        <be key="columns" refId="10534" clsId="FilterNode">
                          <l key="dimensionOids" refId="10535" ln="0" eid="DimensionOid"/>
                          <l key="AdHocParamDimensionOids" refId="10536" ln="0" eid="DimensionOid"/>
                          <be key="data" refId="10537" clsId="FilterNodeData">
                            <ref key="filterNode" refId="10534"/>
                            <i key="segmentLevel">0</i>
                            <ref key="segment" refId="22"/>
                            <b key="placeHolder">N</b>
                            <ref key="weight" refId="23"/>
                            <be key="textMatchingCondition" refId="1053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0539" ln="1" eid="Framework.com.tagetik.trees.INode,framework">
                            <be refId="10540" clsId="FilterNode">
                              <l key="dimensionOids" refId="10541" ln="1" eid="DimensionOid">
                                <cust clsId="DimensionOid">544950-45-5449505F4356---</cust>
                              </l>
                              <l key="AdHocParamDimensionOids" refId="10542" ln="0" eid="DimensionOid"/>
                              <be key="data" refId="10543" clsId="FilterNodeData">
                                <ref key="filterNode" refId="10540"/>
                                <s key="dim">TIP</s>
                                <i key="segmentLevel">0</i>
                                <ref key="segment" refId="22"/>
                                <b key="placeHolder">N</b>
                                <ref key="weight" refId="23"/>
                                <be key="textMatchingCondition" refId="10544" clsId="TextMatchingCondition">
                                  <ref key="op" refId="25"/>
                                  <s key="val"/>
                                </be>
                                <ref key="change" refId="26"/>
                                <ref key="dataType" refId="27"/>
                                <b key="prevailingDataType">N</b>
                                <ref key="editability" refId="28"/>
                                <s key="originalID">4</s>
                                <b key="signChange">N</b>
                                <b key="nativeSignChange">N</b>
                                <l key="nav" refId="10545" ln="0" eid="ScenarioModifierValue"/>
                                <i key="sco">0</i>
                                <b key="applyFiltersForForcedScenarioPeriodoMap">N</b>
                                <b key="lineSplit">N</b>
                                <b key="addRCRow">N</b>
                                <b key="complementary">N</b>
                                <ref key="periodicCalculation" refId="53"/>
                                <b key="breakLevelSubtotal">N</b>
                                <b key="alreadyDrilled">N</b>
                                <m key="nodeTypes" refId="10546" keid="SYS_STR" veid="EFReportingNodeType">
                                  <key>
                                    <s>544950-45-5449505F4356---</s>
                                  </key>
                                  <val>
                                    <ref refId="55"/>
                                  </val>
                                </m>
                                <b key="multiSelection">N</b>
                              </be>
                              <cust key="id" clsId="FilterOid">4</cust>
                              <s key="cod"/>
                              <s key="desc"/>
                              <i key="index">0</i>
                              <l key="children" refId="10547" ln="1" eid="Framework.com.tagetik.trees.INode,framework">
                                <be refId="10548" clsId="FilterNode">
                                  <l key="dimensionOids" refId="10549" ln="1" eid="DimensionOid">
                                    <cust clsId="DimensionOid">415A495F453031-4E-414E303030303030---</cust>
                                  </l>
                                  <l key="AdHocParamDimensionOids" refId="10550" ln="0" eid="DimensionOid"/>
                                  <be key="data" refId="10551" clsId="FilterNodeData">
                                    <ref key="filterNode" refId="10548"/>
                                    <s key="dim">AZI_E01</s>
                                    <i key="segmentLevel">0</i>
                                    <ref key="segment" refId="22"/>
                                    <b key="placeHolder">N</b>
                                    <ref key="weight" refId="23"/>
                                    <be key="textMatchingCondition" refId="10552" clsId="TextMatchingCondition">
                                      <ref key="op" refId="25"/>
                                      <s key="val"/>
                                    </be>
                                    <ref key="change" refId="26"/>
                                    <ref key="dataType" refId="27"/>
                                    <b key="prevailingDataType">N</b>
                                    <ref key="editability" refId="28"/>
                                    <s key="originalID">3</s>
                                    <b key="signChange">N</b>
                                    <b key="nativeSignChange">N</b>
                                    <l key="nav" refId="10553" ln="0" eid="ScenarioModifierValue"/>
                                    <i key="sco">0</i>
                                    <b key="applyFiltersForForcedScenarioPeriodoMap">N</b>
                                    <b key="lineSplit">N</b>
                                    <b key="addRCRow">N</b>
                                    <b key="complementary">N</b>
                                    <ref key="periodicCalculation" refId="53"/>
                                    <b key="breakLevelSubtotal">N</b>
                                    <b key="alreadyDrilled">N</b>
                                    <m key="nodeTypes" refId="10554" keid="SYS_STR" veid="EFReportingNodeType">
                                      <key>
                                        <s>415A495F453031-4E-414E303030303030---</s>
                                      </key>
                                      <val>
                                        <ref refId="55"/>
                                      </val>
                                    </m>
                                    <b key="multiSelection">N</b>
                                  </be>
                                  <cust key="id" clsId="FilterOid">3</cust>
                                  <s key="cod"/>
                                  <s key="desc"/>
                                  <i key="index">0</i>
                                  <l key="children" refId="10555" ln="0" eid="Framework.com.tagetik.trees.INode,framework"/>
                                  <ref key="parent" refId="10540"/>
                                </be>
                              </l>
                              <ref key="parent" refId="10534"/>
                            </be>
                          </l>
                        </be>
                        <be key="matrixFilters" refId="10556" clsId="FilterNode">
                          <l key="dimensionOids" refId="10557" ln="0" eid="DimensionOid"/>
                          <l key="AdHocParamDimensionOids" refId="10558" ln="0" eid="DimensionOid"/>
                          <be key="data" refId="10559" clsId="FilterNodeData">
                            <ref key="filterNode" refId="10556"/>
                            <i key="segmentLevel">0</i>
                            <ref key="segment" refId="22"/>
                            <b key="placeHolder">N</b>
                            <ref key="weight" refId="23"/>
                            <be key="textMatchingCondition" refId="105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0561" ln="1" eid="Framework.com.tagetik.trees.INode,framework">
                            <be refId="10562" clsId="FilterNode">
                              <l key="dimensionOids" refId="10563" ln="1" eid="DimensionOid">
                                <cust clsId="DimensionOid">5343455F24-45-41432D323032332D434F4E53-24434F4E534F4C49444154494F4E--</cust>
                              </l>
                              <l key="AdHocParamDimensionOids" refId="10564" ln="0" eid="DimensionOid"/>
                              <be key="data" refId="10565" clsId="FilterNodeData">
                                <ref key="filterNode" refId="10562"/>
                                <s key="dim">SCE_$</s>
                                <i key="segmentLevel">0</i>
                                <ref key="segment" refId="7406"/>
                                <b key="placeHolder">N</b>
                                <ref key="weight" refId="23"/>
                                <be key="textMatchingCondition" refId="10566" clsId="TextMatchingCondition">
                                  <ref key="op" refId="25"/>
                                  <s key="val"/>
                                </be>
                                <ref key="change" refId="26"/>
                                <ref key="dataType" refId="27"/>
                                <b key="prevailingDataType">N</b>
                                <ref key="editability" refId="28"/>
                                <s key="originalID">4</s>
                                <b key="signChange">N</b>
                                <b key="nativeSignChange">N</b>
                                <l key="nav" refId="10567" ln="0" eid="ScenarioModifierValue"/>
                                <i key="sco">0</i>
                                <b key="applyFiltersForForcedScenarioPeriodoMap">N</b>
                                <b key="lineSplit">N</b>
                                <b key="addRCRow">N</b>
                                <b key="complementary">N</b>
                                <ref key="periodicCalculation" refId="53"/>
                                <b key="breakLevelSubtotal">N</b>
                                <b key="alreadyDrilled">N</b>
                                <b key="multiSelection">N</b>
                              </be>
                              <cust key="id" clsId="FilterOid">4</cust>
                              <s key="cod"/>
                              <s key="desc"/>
                              <i key="index">0</i>
                              <l key="children" refId="10568" ln="1" eid="Framework.com.tagetik.trees.INode,framework">
                                <be refId="10569" clsId="FilterNode">
                                  <l key="dimensionOids" refId="10570" ln="1" eid="DimensionOid">
                                    <cust clsId="DimensionOid">504552-45-3132---</cust>
                                  </l>
                                  <l key="AdHocParamDimensionOids" refId="10571" ln="0" eid="DimensionOid"/>
                                  <be key="data" refId="10572" clsId="FilterNodeData">
                                    <ref key="filterNode" refId="10569"/>
                                    <s key="dim">PER</s>
                                    <i key="segmentLevel">0</i>
                                    <ref key="segment" refId="7406"/>
                                    <b key="placeHolder">N</b>
                                    <ref key="weight" refId="23"/>
                                    <be key="textMatchingCondition" refId="10573" clsId="TextMatchingCondition">
                                      <ref key="op" refId="25"/>
                                      <s key="val"/>
                                    </be>
                                    <ref key="change" refId="26"/>
                                    <ref key="dataType" refId="27"/>
                                    <b key="prevailingDataType">N</b>
                                    <ref key="editability" refId="28"/>
                                    <s key="originalID">8</s>
                                    <b key="signChange">N</b>
                                    <b key="nativeSignChange">N</b>
                                    <l key="nav" refId="10574" ln="0" eid="ScenarioModifierValue"/>
                                    <i key="sco">0</i>
                                    <b key="applyFiltersForForcedScenarioPeriodoMap">N</b>
                                    <b key="lineSplit">N</b>
                                    <b key="addRCRow">N</b>
                                    <b key="complementary">N</b>
                                    <ref key="periodicCalculation" refId="53"/>
                                    <b key="breakLevelSubtotal">N</b>
                                    <b key="alreadyDrilled">N</b>
                                    <b key="multiSelection">N</b>
                                  </be>
                                  <cust key="id" clsId="FilterOid">8</cust>
                                  <s key="cod"/>
                                  <s key="desc"/>
                                  <i key="index">0</i>
                                  <l key="children" refId="10575" ln="0" eid="Framework.com.tagetik.trees.INode,framework"/>
                                  <ref key="parent" refId="10562"/>
                                </be>
                              </l>
                              <ref key="parent" refId="10556"/>
                            </be>
                          </l>
                        </be>
                        <be key="rowHeaders" refId="10576" clsId="ReportingHeaders">
                          <m key="headers" refId="10577" keid="SYS_PR_I" veid="System.Collections.IList">
                            <key>
                              <i>-1</i>
                            </key>
                            <val>
                              <l refId="10578" ln="1">
                                <s>$Account(HIERARCHY("A03")).code</s>
                              </l>
                            </val>
                            <key>
                              <i>-2</i>
                            </key>
                            <val>
                              <l refId="10579" ln="1">
                                <s>$Account(HIERARCHY("A03")).desc</s>
                              </l>
                            </val>
                          </m>
                          <m key="headersDims" refId="10580" keid="SYS_PR_I" veid="SYS_STR">
                            <key>
                              <i>-1</i>
                            </key>
                            <val>
                              <s>VOC_A03</s>
                            </val>
                            <key>
                              <i>-2</i>
                            </key>
                            <val>
                              <s>VOC_A03</s>
                            </val>
                          </m>
                        </be>
                        <be key="columnHeaders" refId="10581" clsId="ReportingHeaders">
                          <m key="headers" refId="10582" keid="SYS_PR_I" veid="System.Collections.IList">
                            <key>
                              <i>-1</i>
                            </key>
                            <val>
                              <l refId="10583" ln="1">
                                <s>$Entity(HIERARCHY("E01")).desc</s>
                              </l>
                            </val>
                            <key>
                              <i>-2</i>
                            </key>
                            <val>
                              <l refId="10584" ln="1">
                                <s>$AmountType.desc</s>
                              </l>
                            </val>
                          </m>
                          <m key="headersDims" refId="10585" keid="SYS_PR_I" veid="SYS_STR">
                            <key>
                              <i>-1</i>
                            </key>
                            <val>
                              <s>AZI_E01</s>
                            </val>
                            <key>
                              <i>-2</i>
                            </key>
                            <val>
                              <s>TIP</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10586"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10587" ln="0" eid="Reporting.com.tagetik.tables.IMatixCellLeafPositions,Reporting"/>
                        <m key="forcedEditModes" refId="10588" keid="Reporting.com.tagetik.tables.IMatixCellLeafPositions,Reporting" veid="SYS_STR"/>
                        <b key="UseTxlDeFormEditor">N</b>
                        <be key="TxDeFormsEditorDescriptor" refId="10589" clsId="TxDeFormsEditorDescriptor">
                          <l key="Tabs" refId="10590" ln="0" eid="TxDeFormsEditorGridDescriptor"/>
                          <i key="Height">400</i>
                          <i key="Width">430</i>
                          <b key="editButton">S</b>
                          <b key="newButton">S</b>
                          <b key="deleteButton">S</b>
                        </be>
                        <be key="workspaceTableInfo" refId="10591" clsId="matrixWSInfo">
                          <b key="isT">N</b>
                          <s key="wsCode">$CPM</s>
                        </be>
                        <be key="customFilters" refId="10592" clsId="ExpCustomFiltersProspetto"/>
                      </be>
                    </val>
                    <key>
                      <s>Matrix01</s>
                    </key>
                    <val>
                      <be refId="10593" clsId="MatrixPositionBlockVO">
                        <s key="positionID">Matrix01</s>
                        <be key="rows" refId="10594" clsId="FilterNode">
                          <l key="dimensionOids" refId="10595" ln="0" eid="DimensionOid"/>
                          <l key="AdHocParamDimensionOids" refId="10596" ln="0" eid="DimensionOid"/>
                          <be key="data" refId="10597" clsId="FilterNodeData">
                            <ref key="filterNode" refId="10594"/>
                            <i key="segmentLevel">0</i>
                            <ref key="segment" refId="22"/>
                            <b key="placeHolder">N</b>
                            <ref key="weight" refId="23"/>
                            <be key="textMatchingCondition" refId="105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0599" ln="5" eid="Framework.com.tagetik.trees.INode,framework">
                            <be refId="10600" clsId="FilterNode">
                              <l key="dimensionOids" refId="10601" ln="1" eid="DimensionOid">
                                <cust clsId="DimensionOid">564F435F2447-45-343432303231303130302D4D3533-343432303231303130302D544158313039---7C47437C-343432303231303130302D544158313039-24</cust>
                              </l>
                              <l key="AdHocParamDimensionOids" refId="10602" ln="0" eid="DimensionOid"/>
                              <be key="data" refId="10603" clsId="FilterNodeData">
                                <ref key="filterNode" refId="10600"/>
                                <s key="dim">VOC_$G</s>
                                <i key="segmentLevel">0</i>
                                <ref key="segment" refId="22"/>
                                <b key="placeHolder">N</b>
                                <ref key="weight" refId="23"/>
                                <be key="textMatchingCondition" refId="10604" clsId="TextMatchingCondition">
                                  <ref key="op" refId="25"/>
                                  <s key="val"/>
                                </be>
                                <ref key="change" refId="26"/>
                                <ref key="dataType" refId="27"/>
                                <b key="prevailingDataType">N</b>
                                <ref key="editability" refId="28"/>
                                <s key="originalID">2</s>
                                <b key="signChange">N</b>
                                <b key="nativeSignChange">N</b>
                                <l key="nav" refId="10605" ln="0" eid="ScenarioModifierValue"/>
                                <i key="sco">0</i>
                                <b key="applyFiltersForForcedScenarioPeriodoMap">N</b>
                                <b key="lineSplit">N</b>
                                <b key="addRCRow">N</b>
                                <b key="complementary">N</b>
                                <ref key="periodicCalculation" refId="53"/>
                                <b key="breakLevelSubtotal">N</b>
                                <b key="alreadyDrilled">N</b>
                                <m key="nodeTypes" refId="10606" keid="SYS_STR" veid="EFReportingNodeType">
                                  <key>
                                    <s>564F435F2447-45-343432303231303130302D4D3533-343432303231303130302D544158313039---7C47437C-343432303231303130302D544158313039-24</s>
                                  </key>
                                  <val>
                                    <ref refId="55"/>
                                  </val>
                                </m>
                                <b key="multiSelection">N</b>
                              </be>
                              <cust key="id" clsId="FilterOid">2</cust>
                              <s key="cod"/>
                              <s key="desc"/>
                              <i key="index">0</i>
                              <l key="children" refId="10607" ln="0" eid="Framework.com.tagetik.trees.INode,framework"/>
                              <ref key="parent" refId="10594"/>
                            </be>
                            <be refId="10608" clsId="FilterNode">
                              <l key="dimensionOids" refId="10609" ln="1" eid="DimensionOid">
                                <cust clsId="DimensionOid">564F435F2447-45-343432303231303130302D4D3534-343432303231303130302D544158313039---7C47437C-343432303231303130302D544158313039-24</cust>
                              </l>
                              <l key="AdHocParamDimensionOids" refId="10610" ln="0" eid="DimensionOid"/>
                              <be key="data" refId="10611" clsId="FilterNodeData">
                                <ref key="filterNode" refId="10608"/>
                                <s key="dim">VOC_$G</s>
                                <i key="segmentLevel">0</i>
                                <ref key="segment" refId="22"/>
                                <b key="placeHolder">N</b>
                                <ref key="weight" refId="23"/>
                                <be key="textMatchingCondition" refId="10612" clsId="TextMatchingCondition">
                                  <ref key="op" refId="25"/>
                                  <s key="val"/>
                                </be>
                                <ref key="change" refId="26"/>
                                <ref key="dataType" refId="27"/>
                                <b key="prevailingDataType">N</b>
                                <ref key="editability" refId="28"/>
                                <s key="originalID">3</s>
                                <b key="signChange">N</b>
                                <b key="nativeSignChange">N</b>
                                <l key="nav" refId="10613" ln="0" eid="ScenarioModifierValue"/>
                                <i key="sco">0</i>
                                <b key="applyFiltersForForcedScenarioPeriodoMap">N</b>
                                <b key="lineSplit">N</b>
                                <b key="addRCRow">N</b>
                                <b key="complementary">N</b>
                                <ref key="periodicCalculation" refId="53"/>
                                <b key="breakLevelSubtotal">N</b>
                                <b key="alreadyDrilled">N</b>
                                <m key="nodeTypes" refId="10614" keid="SYS_STR" veid="EFReportingNodeType">
                                  <key>
                                    <s>564F435F2447-45-343432303231303130302D4D3534-343432303231303130302D544158313039---7C47437C-343432303231303130302D544158313039-24</s>
                                  </key>
                                  <val>
                                    <ref refId="55"/>
                                  </val>
                                </m>
                                <b key="multiSelection">N</b>
                              </be>
                              <cust key="id" clsId="FilterOid">3</cust>
                              <s key="cod"/>
                              <s key="desc"/>
                              <i key="index">1</i>
                              <l key="children" refId="10615" ln="0" eid="Framework.com.tagetik.trees.INode,framework"/>
                              <ref key="parent" refId="10594"/>
                            </be>
                            <be refId="10616" clsId="FilterNode">
                              <l key="dimensionOids" refId="10617" ln="1" eid="DimensionOid">
                                <cust clsId="DimensionOid">564F435F2447-45-343432303231303230302D4D3533-343432303231303230302D544158313039---7C47437C-343432303231303230302D544158313039-24</cust>
                              </l>
                              <l key="AdHocParamDimensionOids" refId="10618" ln="0" eid="DimensionOid"/>
                              <be key="data" refId="10619" clsId="FilterNodeData">
                                <ref key="filterNode" refId="10616"/>
                                <s key="dim">VOC_$G</s>
                                <i key="segmentLevel">0</i>
                                <ref key="segment" refId="22"/>
                                <b key="placeHolder">N</b>
                                <ref key="weight" refId="23"/>
                                <be key="textMatchingCondition" refId="10620" clsId="TextMatchingCondition">
                                  <ref key="op" refId="25"/>
                                  <s key="val"/>
                                </be>
                                <ref key="change" refId="26"/>
                                <ref key="dataType" refId="27"/>
                                <b key="prevailingDataType">N</b>
                                <ref key="editability" refId="28"/>
                                <s key="originalID">4</s>
                                <b key="signChange">N</b>
                                <b key="nativeSignChange">N</b>
                                <l key="nav" refId="10621" ln="0" eid="ScenarioModifierValue"/>
                                <i key="sco">0</i>
                                <b key="applyFiltersForForcedScenarioPeriodoMap">N</b>
                                <b key="lineSplit">N</b>
                                <b key="addRCRow">N</b>
                                <b key="complementary">N</b>
                                <ref key="periodicCalculation" refId="53"/>
                                <b key="breakLevelSubtotal">N</b>
                                <b key="alreadyDrilled">N</b>
                                <m key="nodeTypes" refId="10622" keid="SYS_STR" veid="EFReportingNodeType">
                                  <key>
                                    <s>564F435F2447-45-343432303231303230302D4D3533-343432303231303230302D544158313039---7C47437C-343432303231303230302D544158313039-24</s>
                                  </key>
                                  <val>
                                    <ref refId="55"/>
                                  </val>
                                </m>
                                <b key="multiSelection">N</b>
                              </be>
                              <cust key="id" clsId="FilterOid">4</cust>
                              <s key="cod"/>
                              <s key="desc"/>
                              <i key="index">2</i>
                              <l key="children" refId="10623" ln="0" eid="Framework.com.tagetik.trees.INode,framework"/>
                              <ref key="parent" refId="10594"/>
                            </be>
                            <be refId="10624" clsId="FilterNode">
                              <l key="dimensionOids" refId="10625" ln="1" eid="DimensionOid">
                                <cust clsId="DimensionOid">564F435F2447-45-343432303231303230302D4D3534-343432303231303230302D544158313039---7C47437C-343432303231303230302D544158313039-24</cust>
                              </l>
                              <l key="AdHocParamDimensionOids" refId="10626" ln="0" eid="DimensionOid"/>
                              <be key="data" refId="10627" clsId="FilterNodeData">
                                <ref key="filterNode" refId="10624"/>
                                <s key="dim">VOC_$G</s>
                                <i key="segmentLevel">0</i>
                                <ref key="segment" refId="22"/>
                                <b key="placeHolder">N</b>
                                <ref key="weight" refId="23"/>
                                <be key="textMatchingCondition" refId="10628" clsId="TextMatchingCondition">
                                  <ref key="op" refId="25"/>
                                  <s key="val"/>
                                </be>
                                <ref key="change" refId="26"/>
                                <ref key="dataType" refId="27"/>
                                <b key="prevailingDataType">N</b>
                                <ref key="editability" refId="28"/>
                                <s key="originalID">5</s>
                                <b key="signChange">N</b>
                                <b key="nativeSignChange">N</b>
                                <l key="nav" refId="10629" ln="0" eid="ScenarioModifierValue"/>
                                <i key="sco">0</i>
                                <b key="applyFiltersForForcedScenarioPeriodoMap">N</b>
                                <b key="lineSplit">N</b>
                                <b key="addRCRow">N</b>
                                <b key="complementary">N</b>
                                <ref key="periodicCalculation" refId="53"/>
                                <b key="breakLevelSubtotal">N</b>
                                <b key="alreadyDrilled">N</b>
                                <m key="nodeTypes" refId="10630" keid="SYS_STR" veid="EFReportingNodeType">
                                  <key>
                                    <s>564F435F2447-45-343432303231303230302D4D3534-343432303231303230302D544158313039---7C47437C-343432303231303230302D544158313039-24</s>
                                  </key>
                                  <val>
                                    <ref refId="55"/>
                                  </val>
                                </m>
                                <b key="multiSelection">N</b>
                              </be>
                              <cust key="id" clsId="FilterOid">5</cust>
                              <s key="cod"/>
                              <s key="desc"/>
                              <i key="index">3</i>
                              <l key="children" refId="10631" ln="0" eid="Framework.com.tagetik.trees.INode,framework"/>
                              <ref key="parent" refId="10594"/>
                            </be>
                            <be refId="10632" clsId="FilterNode">
                              <l key="dimensionOids" refId="10633" ln="0" eid="DimensionOid"/>
                              <l key="AdHocParamDimensionOids" refId="10634" ln="0" eid="DimensionOid"/>
                              <be key="data" refId="10635" clsId="FilterNodeData">
                                <ref key="filterNode" refId="10632"/>
                                <s key="dim">VOC_$G</s>
                                <i key="segmentLevel">0</i>
                                <ref key="segment" refId="22"/>
                                <be key="reportingFormula" refId="10636" clsId="ReportingFormula">
                                  <b key="serverFormula">N</b>
                                  <b key="formulaRule">N</b>
                                  <s key="formula">SUM({2}:{5})</s>
                                </be>
                                <b key="placeHolder">S</b>
                                <ref key="weight" refId="23"/>
                                <be key="textMatchingCondition" refId="10637" clsId="TextMatchingCondition">
                                  <ref key="op" refId="25"/>
                                  <s key="val"/>
                                </be>
                                <ref key="change" refId="26"/>
                                <ref key="dataType" refId="27"/>
                                <b key="prevailingDataType">N</b>
                                <ref key="editability" refId="28"/>
                                <s key="originalID">6</s>
                                <b key="signChange">N</b>
                                <b key="nativeSignChange">N</b>
                                <l key="nav" refId="10638" ln="0" eid="ScenarioModifierValue"/>
                                <i key="sco">0</i>
                                <b key="applyFiltersForForcedScenarioPeriodoMap">N</b>
                                <b key="lineSplit">N</b>
                                <b key="addRCRow">N</b>
                                <b key="complementary">N</b>
                                <ref key="periodicCalculation" refId="29"/>
                                <b key="breakLevelSubtotal">N</b>
                                <b key="alreadyDrilled">N</b>
                                <m key="nodeTypes" refId="10639" keid="SYS_STR" veid="EFReportingNodeType">
                                  <key>
                                    <s>5</s>
                                  </key>
                                  <val>
                                    <ref refId="55"/>
                                  </val>
                                </m>
                                <b key="multiSelection">N</b>
                              </be>
                              <cust key="id" clsId="FilterOid">6</cust>
                              <s key="cod"/>
                              <s key="desc"/>
                              <i key="index">4</i>
                              <l key="children" refId="10640" ln="0" eid="Framework.com.tagetik.trees.INode,framework"/>
                              <ref key="parent" refId="10594"/>
                            </be>
                          </l>
                        </be>
                        <be key="columns" refId="10641" clsId="FilterNode">
                          <l key="dimensionOids" refId="10642" ln="0" eid="DimensionOid"/>
                          <l key="AdHocParamDimensionOids" refId="10643" ln="0" eid="DimensionOid"/>
                          <be key="data" refId="10644" clsId="FilterNodeData">
                            <ref key="filterNode" refId="10641"/>
                            <i key="segmentLevel">0</i>
                            <ref key="segment" refId="22"/>
                            <b key="placeHolder">N</b>
                            <ref key="weight" refId="23"/>
                            <be key="textMatchingCondition" refId="1064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0646" ln="1" eid="Framework.com.tagetik.trees.INode,framework">
                            <be refId="10647" clsId="FilterNode">
                              <l key="dimensionOids" refId="10648" ln="1" eid="DimensionOid">
                                <cust clsId="DimensionOid">415A495F453031-4E-414E303030303030---</cust>
                              </l>
                              <l key="AdHocParamDimensionOids" refId="10649" ln="0" eid="DimensionOid"/>
                              <be key="data" refId="10650" clsId="FilterNodeData">
                                <ref key="filterNode" refId="10647"/>
                                <s key="dim">AZI_E01</s>
                                <i key="segmentLevel">0</i>
                                <ref key="segment" refId="22"/>
                                <b key="placeHolder">N</b>
                                <ref key="weight" refId="23"/>
                                <be key="textMatchingCondition" refId="10651" clsId="TextMatchingCondition">
                                  <ref key="op" refId="25"/>
                                  <s key="val"/>
                                </be>
                                <ref key="change" refId="26"/>
                                <ref key="dataType" refId="27"/>
                                <b key="prevailingDataType">N</b>
                                <ref key="editability" refId="28"/>
                                <s key="originalID">2</s>
                                <b key="signChange">N</b>
                                <b key="nativeSignChange">N</b>
                                <l key="nav" refId="10652" ln="0" eid="ScenarioModifierValue"/>
                                <i key="sco">0</i>
                                <b key="applyFiltersForForcedScenarioPeriodoMap">N</b>
                                <b key="lineSplit">N</b>
                                <b key="addRCRow">N</b>
                                <b key="complementary">N</b>
                                <ref key="periodicCalculation" refId="53"/>
                                <b key="breakLevelSubtotal">N</b>
                                <b key="alreadyDrilled">N</b>
                                <m key="nodeTypes" refId="10653" keid="SYS_STR" veid="EFReportingNodeType">
                                  <key>
                                    <s>415A495F453031-4E-414E303030303030---</s>
                                  </key>
                                  <val>
                                    <ref refId="55"/>
                                  </val>
                                </m>
                                <b key="multiSelection">N</b>
                              </be>
                              <cust key="id" clsId="FilterOid">2</cust>
                              <s key="cod"/>
                              <s key="desc"/>
                              <i key="index">0</i>
                              <l key="children" refId="10654" ln="1" eid="Framework.com.tagetik.trees.INode,framework">
                                <be refId="10655" clsId="FilterNode">
                                  <l key="dimensionOids" refId="10656" ln="1" eid="DimensionOid">
                                    <cust clsId="DimensionOid">544950-45-5449505F4356---</cust>
                                  </l>
                                  <l key="AdHocParamDimensionOids" refId="10657" ln="0" eid="DimensionOid"/>
                                  <be key="data" refId="10658" clsId="FilterNodeData">
                                    <ref key="filterNode" refId="10655"/>
                                    <s key="dim">TIP</s>
                                    <i key="segmentLevel">0</i>
                                    <ref key="segment" refId="22"/>
                                    <b key="placeHolder">N</b>
                                    <ref key="weight" refId="23"/>
                                    <be key="textMatchingCondition" refId="10659" clsId="TextMatchingCondition">
                                      <ref key="op" refId="25"/>
                                      <s key="val"/>
                                    </be>
                                    <ref key="change" refId="26"/>
                                    <ref key="dataType" refId="27"/>
                                    <b key="prevailingDataType">N</b>
                                    <ref key="editability" refId="28"/>
                                    <s key="originalID">3</s>
                                    <b key="signChange">N</b>
                                    <b key="nativeSignChange">N</b>
                                    <l key="nav" refId="10660" ln="0" eid="ScenarioModifierValue"/>
                                    <i key="sco">0</i>
                                    <b key="applyFiltersForForcedScenarioPeriodoMap">N</b>
                                    <b key="lineSplit">N</b>
                                    <b key="addRCRow">N</b>
                                    <b key="complementary">N</b>
                                    <ref key="periodicCalculation" refId="53"/>
                                    <b key="breakLevelSubtotal">N</b>
                                    <b key="alreadyDrilled">N</b>
                                    <m key="nodeTypes" refId="10661" keid="SYS_STR" veid="EFReportingNodeType">
                                      <key>
                                        <s>544950-45-5449505F4356---</s>
                                      </key>
                                      <val>
                                        <ref refId="55"/>
                                      </val>
                                    </m>
                                    <b key="multiSelection">N</b>
                                  </be>
                                  <cust key="id" clsId="FilterOid">3</cust>
                                  <s key="cod"/>
                                  <s key="desc"/>
                                  <i key="index">0</i>
                                  <l key="children" refId="10662" ln="0" eid="Framework.com.tagetik.trees.INode,framework"/>
                                  <ref key="parent" refId="10647"/>
                                </be>
                              </l>
                              <ref key="parent" refId="10641"/>
                            </be>
                          </l>
                        </be>
                        <be key="matrixFilters" refId="10663" clsId="FilterNode">
                          <l key="dimensionOids" refId="10664" ln="0" eid="DimensionOid"/>
                          <l key="AdHocParamDimensionOids" refId="10665" ln="0" eid="DimensionOid"/>
                          <be key="data" refId="10666" clsId="FilterNodeData">
                            <ref key="filterNode" refId="10663"/>
                            <i key="segmentLevel">0</i>
                            <ref key="segment" refId="22"/>
                            <b key="placeHolder">N</b>
                            <ref key="weight" refId="23"/>
                            <be key="textMatchingCondition" refId="106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0668" ln="1" eid="Framework.com.tagetik.trees.INode,framework">
                            <be refId="10669" clsId="FilterNode">
                              <l key="dimensionOids" refId="10670" ln="1" eid="DimensionOid">
                                <cust clsId="DimensionOid">5343455F24-45-41432D323032332D434F4E53-24434F4E534F4C49444154494F4E--</cust>
                              </l>
                              <l key="AdHocParamDimensionOids" refId="10671" ln="0" eid="DimensionOid"/>
                              <be key="data" refId="10672" clsId="FilterNodeData">
                                <ref key="filterNode" refId="10669"/>
                                <s key="dim">SCE_$</s>
                                <i key="segmentLevel">0</i>
                                <ref key="segment" refId="7406"/>
                                <b key="placeHolder">N</b>
                                <ref key="weight" refId="23"/>
                                <be key="textMatchingCondition" refId="10673" clsId="TextMatchingCondition">
                                  <ref key="op" refId="25"/>
                                  <s key="val"/>
                                </be>
                                <ref key="change" refId="26"/>
                                <ref key="dataType" refId="27"/>
                                <b key="prevailingDataType">N</b>
                                <ref key="editability" refId="28"/>
                                <s key="originalID">4</s>
                                <b key="signChange">N</b>
                                <b key="nativeSignChange">N</b>
                                <l key="nav" refId="10674" ln="0" eid="ScenarioModifierValue"/>
                                <i key="sco">0</i>
                                <b key="applyFiltersForForcedScenarioPeriodoMap">N</b>
                                <b key="lineSplit">N</b>
                                <b key="addRCRow">N</b>
                                <b key="complementary">N</b>
                                <ref key="periodicCalculation" refId="53"/>
                                <b key="breakLevelSubtotal">N</b>
                                <b key="alreadyDrilled">N</b>
                                <b key="multiSelection">N</b>
                              </be>
                              <cust key="id" clsId="FilterOid">4</cust>
                              <s key="cod"/>
                              <s key="desc"/>
                              <i key="index">0</i>
                              <l key="children" refId="10675" ln="1" eid="Framework.com.tagetik.trees.INode,framework">
                                <be refId="10676" clsId="FilterNode">
                                  <l key="dimensionOids" refId="10677" ln="1" eid="DimensionOid">
                                    <cust clsId="DimensionOid">504552-45-3132---</cust>
                                  </l>
                                  <l key="AdHocParamDimensionOids" refId="10678" ln="0" eid="DimensionOid"/>
                                  <be key="data" refId="10679" clsId="FilterNodeData">
                                    <ref key="filterNode" refId="10676"/>
                                    <s key="dim">PER</s>
                                    <i key="segmentLevel">0</i>
                                    <ref key="segment" refId="7406"/>
                                    <b key="placeHolder">N</b>
                                    <ref key="weight" refId="23"/>
                                    <be key="textMatchingCondition" refId="10680" clsId="TextMatchingCondition">
                                      <ref key="op" refId="25"/>
                                      <s key="val"/>
                                    </be>
                                    <ref key="change" refId="26"/>
                                    <ref key="dataType" refId="27"/>
                                    <b key="prevailingDataType">N</b>
                                    <ref key="editability" refId="28"/>
                                    <s key="originalID">7</s>
                                    <b key="signChange">N</b>
                                    <b key="nativeSignChange">N</b>
                                    <l key="nav" refId="10681" ln="0" eid="ScenarioModifierValue"/>
                                    <i key="sco">0</i>
                                    <b key="applyFiltersForForcedScenarioPeriodoMap">N</b>
                                    <b key="lineSplit">N</b>
                                    <b key="addRCRow">N</b>
                                    <b key="complementary">N</b>
                                    <ref key="periodicCalculation" refId="53"/>
                                    <b key="breakLevelSubtotal">N</b>
                                    <b key="alreadyDrilled">N</b>
                                    <b key="multiSelection">N</b>
                                  </be>
                                  <cust key="id" clsId="FilterOid">7</cust>
                                  <s key="cod"/>
                                  <s key="desc"/>
                                  <i key="index">0</i>
                                  <l key="children" refId="10682" ln="1" eid="Framework.com.tagetik.trees.INode,framework">
                                    <be refId="10683" clsId="FilterNode">
                                      <l key="dimensionOids" refId="10684" ln="1" eid="DimensionOid">
                                        <cust clsId="DimensionOid">434154-45-434F4E2D5441582D4E4349---</cust>
                                      </l>
                                      <l key="AdHocParamDimensionOids" refId="10685" ln="0" eid="DimensionOid"/>
                                      <be key="data" refId="10686" clsId="FilterNodeData">
                                        <ref key="filterNode" refId="10683"/>
                                        <s key="dim">CAT</s>
                                        <i key="segmentLevel">0</i>
                                        <ref key="segment" refId="22"/>
                                        <b key="placeHolder">N</b>
                                        <ref key="weight" refId="23"/>
                                        <be key="textMatchingCondition" refId="10687" clsId="TextMatchingCondition">
                                          <ref key="op" refId="25"/>
                                          <s key="val"/>
                                        </be>
                                        <ref key="change" refId="26"/>
                                        <ref key="dataType" refId="27"/>
                                        <b key="prevailingDataType">N</b>
                                        <ref key="editability" refId="28"/>
                                        <s key="originalID">8</s>
                                        <b key="signChange">N</b>
                                        <b key="nativeSignChange">N</b>
                                        <l key="nav" refId="10688" ln="0" eid="ScenarioModifierValue"/>
                                        <i key="sco">0</i>
                                        <b key="applyFiltersForForcedScenarioPeriodoMap">N</b>
                                        <b key="lineSplit">N</b>
                                        <b key="addRCRow">N</b>
                                        <b key="complementary">S</b>
                                        <ref key="periodicCalculation" refId="53"/>
                                        <b key="breakLevelSubtotal">N</b>
                                        <b key="alreadyDrilled">N</b>
                                        <b key="multiSelection">N</b>
                                      </be>
                                      <cust key="id" clsId="FilterOid">8</cust>
                                      <s key="cod"/>
                                      <s key="desc"/>
                                      <i key="index">0</i>
                                      <l key="children" refId="10689" ln="0" eid="Framework.com.tagetik.trees.INode,framework"/>
                                      <ref key="parent" refId="10676"/>
                                    </be>
                                  </l>
                                  <ref key="parent" refId="10669"/>
                                </be>
                              </l>
                              <ref key="parent" refId="10663"/>
                            </be>
                          </l>
                        </be>
                        <be key="rowHeaders" refId="10690" clsId="ReportingHeaders">
                          <m key="headers" refId="10691" keid="SYS_PR_I" veid="System.Collections.IList">
                            <key>
                              <i>-1</i>
                            </key>
                            <val>
                              <l refId="10692" ln="1">
                                <s>$Account(HIERARCHY("$G")).code</s>
                              </l>
                            </val>
                            <key>
                              <i>-2</i>
                            </key>
                            <val>
                              <l refId="10693" ln="1">
                                <s>$Account(HIERARCHY("$G")).desc</s>
                              </l>
                            </val>
                          </m>
                          <m key="headersDims" refId="10694" keid="SYS_PR_I" veid="SYS_STR">
                            <key>
                              <i>-1</i>
                            </key>
                            <val>
                              <s>VOC_$G</s>
                            </val>
                            <key>
                              <i>-2</i>
                            </key>
                            <val>
                              <s>VOC_$G</s>
                            </val>
                          </m>
                        </be>
                        <be key="columnHeaders" refId="10695" clsId="ReportingHeaders">
                          <m key="headers" refId="10696" keid="SYS_PR_I" veid="System.Collections.IList">
                            <key>
                              <i>-1</i>
                            </key>
                            <val>
                              <l refId="10697" ln="1">
                                <s>$AmountType.desc</s>
                              </l>
                            </val>
                            <key>
                              <i>-2</i>
                            </key>
                            <val>
                              <l refId="10698" ln="1">
                                <s>$Entity(HIERARCHY("E01")).desc</s>
                              </l>
                            </val>
                          </m>
                          <m key="headersDims" refId="10699" keid="SYS_PR_I" veid="SYS_STR">
                            <key>
                              <i>-1</i>
                            </key>
                            <val>
                              <s>TIP</s>
                            </val>
                            <key>
                              <i>-2</i>
                            </key>
                            <val>
                              <s>AZI_E01</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10700"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10701" ln="2" eid="Reporting.com.tagetik.tables.IMatixCellLeafPositions,Reporting">
                          <be refId="10702" clsId="ColHeaderMatrixCellLeafPositions">
                            <i key="colHeader">-2</i>
                            <cust key="row" clsId="FilterOid">6</cust>
                          </be>
                          <be refId="10703" clsId="ColHeaderMatrixCellLeafPositions">
                            <i key="colHeader">-1</i>
                            <cust key="row" clsId="FilterOid">6</cust>
                          </be>
                        </set>
                        <m key="forcedEditModes" refId="10704" keid="Reporting.com.tagetik.tables.IMatixCellLeafPositions,Reporting" veid="SYS_STR"/>
                        <b key="UseTxlDeFormEditor">N</b>
                        <be key="TxDeFormsEditorDescriptor" refId="10705" clsId="TxDeFormsEditorDescriptor">
                          <l key="Tabs" refId="10706" ln="0" eid="TxDeFormsEditorGridDescriptor"/>
                          <i key="Height">400</i>
                          <i key="Width">430</i>
                          <b key="editButton">S</b>
                          <b key="newButton">S</b>
                          <b key="deleteButton">S</b>
                        </be>
                        <be key="workspaceTableInfo" refId="10707" clsId="matrixWSInfo">
                          <b key="isT">N</b>
                          <s key="wsCode">$CPM</s>
                        </be>
                        <be key="customFilters" refId="10708" clsId="ExpCustomFiltersProspetto"/>
                      </be>
                    </val>
                  </m>
                  <m key="cellFields" refId="10709" keid="SYS_STR" veid="CodeCellField"/>
                  <m key="dictionary" refId="10710" keid="SYS_STR" veid="CodeMultiDescVO">
                    <key>
                      <s>Dict11</s>
                    </key>
                    <val>
                      <be refId="10711" clsId="CodeMultiDescVO">
                        <s key="code">Dict11</s>
                        <be key="multiDescVO" refId="10712" clsId="MultiDesc">
                          <a key="desc" refId="10713" ln="4" eid="SYS_STR">
                            <s>Total adj.</s>
                            <s>Total adj.</s>
                            <nl/>
                            <nl/>
                          </a>
                        </be>
                      </be>
                    </val>
                    <key>
                      <s>Dict01</s>
                    </key>
                    <val>
                      <be refId="10714" clsId="CodeMultiDescVO">
                        <s key="code">Dict01</s>
                        <be key="multiDescVO" refId="10715" clsId="MultiDesc">
                          <a key="desc" refId="10716" ln="4" eid="SYS_STR">
                            <s>Net book gains/ (-losses)</s>
                            <s>Netto-Buchgewinne/-verluste</s>
                            <nl/>
                            <nl/>
                          </a>
                        </be>
                      </be>
                    </val>
                    <key>
                      <s>Dict07</s>
                    </key>
                    <val>
                      <be refId="10717" clsId="CodeMultiDescVO">
                        <s key="code">Dict07</s>
                        <be key="multiDescVO" refId="10718" clsId="MultiDesc">
                          <a key="desc" refId="10719" ln="4" eid="SYS_STR">
                            <s>Adj. net Income</s>
                            <s>Adj. net Income</s>
                            <nl/>
                            <nl/>
                          </a>
                        </be>
                      </be>
                    </val>
                    <key>
                      <s>Dict10</s>
                    </key>
                    <val>
                      <be refId="10720" clsId="CodeMultiDescVO">
                        <s key="code">Dict10</s>
                        <be key="multiDescVO" refId="10721" clsId="MultiDesc">
                          <a key="desc" refId="10722" ln="4" eid="SYS_STR">
                            <s>Adj. of revenues &amp; cost of materials*</s>
                            <s>Anpassungen Umsatz/Materialaufwand*</s>
                            <nl/>
                            <nl/>
                          </a>
                        </be>
                      </be>
                    </val>
                    <key>
                      <s>Dict04</s>
                    </key>
                    <val>
                      <be refId="10723" clsId="CodeMultiDescVO">
                        <s key="code">Dict04</s>
                        <be key="multiDescVO" refId="10724" clsId="MultiDesc">
                          <a key="desc" refId="10725" ln="4" eid="SYS_STR">
                            <s>Other non-op</s>
                            <s>
                              <ch cod="dc"/>
                              briges sonstiges non-op Ergebnis
                            </s>
                            <nl/>
                            <nl/>
                          </a>
                        </be>
                      </be>
                    </val>
                    <key>
                      <s>Dict09</s>
                    </key>
                    <val>
                      <be refId="10726" clsId="CodeMultiDescVO">
                        <s key="code">Dict09</s>
                        <be key="multiDescVO" refId="10727" clsId="MultiDesc">
                          <a key="desc" refId="10728" ln="4" eid="SYS_STR">
                            <s>IFRS Income Statement**</s>
                            <s>IFRS Income Statement**</s>
                            <nl/>
                            <nl/>
                          </a>
                        </be>
                      </be>
                    </val>
                    <key>
                      <s>Dict05</s>
                    </key>
                    <val>
                      <be refId="10729" clsId="CodeMultiDescVO">
                        <s key="code">Dict05</s>
                        <be key="multiDescVO" refId="10730" clsId="MultiDesc">
                          <a key="desc" refId="10731" ln="4" eid="SYS_STR">
                            <s>Impairment charges/ reversals</s>
                            <s>Impairments/Wertaufholungen</s>
                            <nl/>
                            <nl/>
                          </a>
                        </be>
                      </be>
                    </val>
                    <key>
                      <s>Dict00</s>
                    </key>
                    <val>
                      <be refId="10732" clsId="CodeMultiDescVO">
                        <s key="code">Dict00</s>
                        <be key="multiDescVO" refId="10733" clsId="MultiDesc">
                          <a key="desc" refId="10734" ln="4" eid="SYS_STR">
                            <s>Earnings before Interest and taxes</s>
                            <s>Ergebnis vor Zinsen und Steuern</s>
                            <nl/>
                            <nl/>
                          </a>
                        </be>
                      </be>
                    </val>
                    <key>
                      <s>Dict03</s>
                    </key>
                    <val>
                      <be refId="10735" clsId="CodeMultiDescVO">
                        <s key="code">Dict03</s>
                        <be key="multiDescVO" refId="10736" clsId="MultiDesc">
                          <a key="desc" refId="10737" ln="4" eid="SYS_STR">
                            <s>Restructuring</s>
                            <s>Restrukturierung</s>
                            <nl/>
                            <nl/>
                          </a>
                        </be>
                      </be>
                    </val>
                    <key>
                      <s>Dict02</s>
                    </key>
                    <val>
                      <be refId="10738" clsId="CodeMultiDescVO">
                        <s key="code">Dict02</s>
                        <be key="multiDescVO" refId="10739" clsId="MultiDesc">
                          <a key="desc" refId="10740" ln="4" eid="SYS_STR">
                            <s>Market valuation derivatives</s>
                            <s>Marktbewertung derivativer Finanzinstrumente</s>
                            <nl/>
                            <nl/>
                          </a>
                        </be>
                      </be>
                    </val>
                  </m>
                  <m key="controlExpressions" refId="10741" keid="SYS_STR" veid="CodedExpControlloProspetto"/>
                  <m key="inlineParameters" refId="10742" keid="SYS_STR" veid="CodedInlineParameter"/>
                  <m key="queries" refId="10743" keid="SYS_STR" veid="Reporting.com.tagetik.query.IUserDefinedQueryVO,Reporting"/>
                  <m key="launchers" refId="10744" keid="SYS_STR" veid="ElaborationsLauncher"/>
                  <m key="actionLists" refId="10745" keid="SYS_STR" veid="Reporting.com.tagetik.actionlist.ISnapshotActionList,Reporting"/>
                  <l key="areas" refId="10746" ln="0" eid="SYS_STR"/>
                  <l key="charts" refId="10747" ln="0" eid="SYS_STR"/>
                  <l key="pivots" refId="10748" ln="0" eid="SYS_STR"/>
                </be>
                <b key="forceRebuild">N</b>
                <b key="forceReopen">N</b>
                <rs key="tempiElaborazione" refId="10749" rowCount="8" fieldNames="MATRICE,TIPO,TEMPO">
                  <field name="MATRICE">
                    <s>Matrix00</s>
                    <s/>
                    <s/>
                    <s>Matrix01</s>
                    <s/>
                    <s>Matrix02</s>
                    <s/>
                    <s/>
                  </field>
                  <field name="TIPO">
                    <s>HEADERS</s>
                    <s>PRE_EXPLOSION</s>
                    <s>CELL_FIELDS</s>
                    <s>HEADERS</s>
                    <s>QUEUING TIME</s>
                    <s>HEADERS</s>
                    <s>OTHER</s>
                    <s>POST_EXPLOSION</s>
                  </field>
                  <field name="TEMPO">
                    <s>270</s>
                    <s>0</s>
                    <s>0</s>
                    <s>330</s>
                    <s>0</s>
                    <s>238</s>
                    <s>0</s>
                    <s>0</s>
                  </field>
                </rs>
                <be key="styleSheet" refId="10750" clsId="StyleSheetResult"/>
                <a key="sheetNames" refId="10751" ln="1" eid="SYS_STR">
                  <s>V-Ist</s>
                </a>
                <s key="scripts"/>
                <l key="sheetsToHide" refId="10752" ln="0" eid="SYS_STR"/>
                <be key="reportFilters" refId="10753" clsId="FilterNode">
                  <l key="dimensionOids" refId="10754" ln="0" eid="DimensionOid"/>
                  <l key="AdHocParamDimensionOids" refId="10755" ln="0" eid="DimensionOid"/>
                  <be key="data" refId="10756" clsId="FilterNodeData">
                    <ref key="filterNode" refId="10753"/>
                    <i key="segmentLevel">0</i>
                    <ref key="segment" refId="22"/>
                    <b key="placeHolder">N</b>
                    <ref key="weight" refId="23"/>
                    <be key="textMatchingCondition" refId="1075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0758" ln="0" eid="Framework.com.tagetik.trees.INode,framework"/>
                </be>
                <m key="dataTypes" refId="10759" keid="SYS_STR" veid="DataTypesMap"/>
                <l key="hideRCResults" refId="10760" ln="0" eid="HideRCSResult"/>
                <m key="queries" refId="10761" keid="SYS_STR" veid="MultiSheetQueryResultVO"/>
                <m key="validationQueries" refId="10762" keid="SYS_STR" veid="ValidationQueryResult"/>
              </be>
              <be key="logger" refId="10763" clsId="ReportLogger">
                <be key="sheetLogger" refId="10764" clsId="ReportingElementLogger">
                  <set key="errors" refId="10765" ln="0" eid="SYS_STR"/>
                  <set key="warnings" refId="10766" ln="0" eid="SYS_STR"/>
                </be>
                <be key="fgdLogger" refId="10767" clsId="ReportingElementLogger">
                  <set key="errors" refId="10768" ln="0" eid="SYS_STR"/>
                  <set key="warnings" refId="10769" ln="0" eid="SYS_STR"/>
                </be>
                <be key="tmplLogger" refId="10770" clsId="ReportingElementLogger">
                  <set key="errors" refId="10771" ln="0" eid="SYS_STR"/>
                  <set key="warnings" refId="10772" ln="0" eid="SYS_STR"/>
                </be>
                <m key="matrixLoggers" refId="10773" keid="SYS_STR" veid="MatrixLogger">
                  <key>
                    <s>Matrix02</s>
                  </key>
                  <val>
                    <be refId="10774" clsId="MatrixLogger">
                      <s key="code">Matrix02</s>
                      <be key="rowsLogger" refId="10775" clsId="ReportingElementLogger">
                        <set key="errors" refId="10776" ln="0" eid="SYS_STR"/>
                        <set key="warnings" refId="10777" ln="0" eid="SYS_STR"/>
                      </be>
                      <be key="colsLogger" refId="10778" clsId="ReportingElementLogger">
                        <set key="errors" refId="10779" ln="0" eid="SYS_STR"/>
                        <set key="warnings" refId="10780" ln="0" eid="SYS_STR"/>
                      </be>
                      <set key="errors" refId="10781" ln="0" eid="SYS_STR"/>
                      <set key="warnings" refId="10782" ln="0" eid="SYS_STR"/>
                    </be>
                  </val>
                  <key>
                    <s>Matrix00</s>
                  </key>
                  <val>
                    <be refId="10783" clsId="MatrixLogger">
                      <s key="code">Matrix00</s>
                      <be key="rowsLogger" refId="10784" clsId="ReportingElementLogger">
                        <set key="errors" refId="10785" ln="0" eid="SYS_STR"/>
                        <set key="warnings" refId="10786" ln="0" eid="SYS_STR"/>
                      </be>
                      <be key="colsLogger" refId="10787" clsId="ReportingElementLogger">
                        <set key="errors" refId="10788" ln="0" eid="SYS_STR"/>
                        <set key="warnings" refId="10789" ln="0" eid="SYS_STR"/>
                      </be>
                      <set key="errors" refId="10790" ln="0" eid="SYS_STR"/>
                      <set key="warnings" refId="10791" ln="0" eid="SYS_STR"/>
                    </be>
                  </val>
                  <key>
                    <s>Matrix01</s>
                  </key>
                  <val>
                    <be refId="10792" clsId="MatrixLogger">
                      <s key="code">Matrix01</s>
                      <be key="rowsLogger" refId="10793" clsId="ReportingElementLogger">
                        <set key="errors" refId="10794" ln="0" eid="SYS_STR"/>
                        <set key="warnings" refId="10795" ln="0" eid="SYS_STR"/>
                      </be>
                      <be key="colsLogger" refId="10796" clsId="ReportingElementLogger">
                        <set key="errors" refId="10797" ln="0" eid="SYS_STR"/>
                        <set key="warnings" refId="10798" ln="0" eid="SYS_STR"/>
                      </be>
                      <set key="errors" refId="10799" ln="0" eid="SYS_STR"/>
                      <set key="warnings" refId="10800" ln="0" eid="SYS_STR"/>
                    </be>
                  </val>
                </m>
                <set key="errors" refId="10801" ln="0" eid="SYS_STR"/>
                <set key="warnings" refId="10802" ln="0" eid="SYS_STR"/>
              </be>
            </be>
          </val>
          <key>
            <s>Template00</s>
          </key>
          <val>
            <be refId="10803" clsId="ProspElaborationTaskResult">
              <be key="prospElaborazioneResult" refId="10804" clsId="ProspElaborationResult">
                <s key="dbId">PROD_TGK_UNIPER_001</s>
                <ref key="endInsertionStatus" refId="6362"/>
                <m key="valori" refId="10805" keid="SYS_STR" veid="Framework.com.tagetik.datatypes.IRecordset,framework"/>
                <d key="runDate">1708529265532</d>
                <m key="tableNameOfRow" refId="10806" keid="SYS_STR" veid="TableNameInfo">
                  <key>
                    <s>Matrix01 copy00</s>
                  </key>
                  <val>
                    <be refId="10807" clsId="TableNameInfo">
                      <m key="tableNameAndOids" refId="10808" keid="SYS_STR" veid="OidsWrapper"/>
                    </be>
                  </val>
                  <key>
                    <s>EPS Reconciliation</s>
                  </key>
                  <val>
                    <be refId="10809" clsId="TableNameInfo">
                      <m key="tableNameAndOids" refId="10810" keid="SYS_STR" veid="OidsWrapper"/>
                    </be>
                  </val>
                  <key>
                    <s>Matrix01</s>
                  </key>
                  <val>
                    <be refId="10811" clsId="TableNameInfo">
                      <m key="tableNameAndOids" refId="10812" keid="SYS_STR" veid="OidsWrapper"/>
                    </be>
                  </val>
                  <key>
                    <s>Matrix00 copy00</s>
                  </key>
                  <val>
                    <be refId="10813" clsId="TableNameInfo">
                      <m key="tableNameAndOids" refId="10814" keid="SYS_STR" veid="OidsWrapper"/>
                    </be>
                  </val>
                </m>
                <m key="intestazioni" refId="10815" keid="SYS_STR" veid="Framework.com.tagetik.datatypes.IRecordset,framework"/>
                <m key="intestazioniLink" refId="10816" keid="SYS_STR" veid="Framework.com.tagetik.datatypes.IRecordset,framework"/>
                <m key="celleEditabili" refId="10817" keid="SYS_STR" veid="Reporting.com.tagetik.launchedreport.ReportingCell[],Reporting"/>
                <m key="dictionaryTerms" refId="10818" keid="SYS_STR" veid="SYS_STR"/>
                <rs key="cellFields" refId="10819" rowCount="0" fieldNames=""/>
                <be key="reportTemplate" refId="10820" clsId="ReportTemplateVO">
                  <s key="code">Template00</s>
                  <s key="desc">PnL</s>
                  <m key="matrices" refId="10821" keid="SYS_STR" veid="Reporting.com.tagetik.tables.IMatrixPositionBlockVO,Reporting">
                    <key>
                      <s>Matrix01 copy00</s>
                    </key>
                    <val>
                      <be refId="10822" clsId="MatrixPositionBlockVO">
                        <s key="positionID">Matrix01 copy00</s>
                        <be key="rows" refId="10823" clsId="FilterNode">
                          <l key="dimensionOids" refId="10824" ln="0" eid="DimensionOid"/>
                          <l key="AdHocParamDimensionOids" refId="10825" ln="0" eid="DimensionOid"/>
                          <be key="data" refId="10826" clsId="FilterNodeData">
                            <ref key="filterNode" refId="10823"/>
                            <i key="segmentLevel">0</i>
                            <ref key="segment" refId="22"/>
                            <b key="placeHolder">N</b>
                            <ref key="weight" refId="23"/>
                            <be key="textMatchingCondition" refId="1082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0828" ln="1" eid="Framework.com.tagetik.trees.INode,framework">
                            <be refId="10829" clsId="FilterNode">
                              <l key="dimensionOids" refId="10830" ln="1" eid="DimensionOid">
                                <cust clsId="DimensionOid">564F435F413031-4E-33303030303030303035---</cust>
                              </l>
                              <l key="AdHocParamDimensionOids" refId="10831" ln="0" eid="DimensionOid"/>
                              <be key="data" refId="10832" clsId="FilterNodeData">
                                <ref key="filterNode" refId="10829"/>
                                <s key="dim">VOC_A01</s>
                                <i key="segmentLevel">0</i>
                                <ref key="segment" refId="22"/>
                                <b key="placeHolder">N</b>
                                <ref key="weight" refId="23"/>
                                <be key="textMatchingCondition" refId="10833" clsId="TextMatchingCondition">
                                  <ref key="op" refId="25"/>
                                  <s key="val"/>
                                </be>
                                <ref key="change" refId="26"/>
                                <ref key="dataType" refId="27"/>
                                <b key="prevailingDataType">N</b>
                                <ref key="editability" refId="28"/>
                                <s key="originalID">104</s>
                                <b key="signChange">S</b>
                                <b key="nativeSignChange">N</b>
                                <l key="nav" refId="10834" ln="0" eid="ScenarioModifierValue"/>
                                <i key="sco">0</i>
                                <b key="applyFiltersForForcedScenarioPeriodoMap">N</b>
                                <b key="lineSplit">N</b>
                                <b key="addRCRow">N</b>
                                <b key="complementary">N</b>
                                <ref key="periodicCalculation" refId="53"/>
                                <b key="breakLevelSubtotal">N</b>
                                <b key="alreadyDrilled">N</b>
                                <m key="nodeTypes" refId="10835" keid="SYS_STR" veid="EFReportingNodeType">
                                  <key>
                                    <s>564F435F413031-4E-33303030303030303035---</s>
                                  </key>
                                  <val>
                                    <ref refId="55"/>
                                  </val>
                                </m>
                                <b key="multiSelection">N</b>
                              </be>
                              <cust key="id" clsId="FilterOid">104</cust>
                              <s key="cod"/>
                              <s key="desc"/>
                              <i key="index">0</i>
                              <l key="children" refId="10836" ln="0" eid="Framework.com.tagetik.trees.INode,framework"/>
                              <ref key="parent" refId="10823"/>
                            </be>
                          </l>
                        </be>
                        <be key="columns" refId="10837" clsId="FilterNode">
                          <l key="dimensionOids" refId="10838" ln="0" eid="DimensionOid"/>
                          <l key="AdHocParamDimensionOids" refId="10839" ln="0" eid="DimensionOid"/>
                          <be key="data" refId="10840" clsId="FilterNodeData">
                            <ref key="filterNode" refId="10837"/>
                            <i key="segmentLevel">0</i>
                            <ref key="segment" refId="22"/>
                            <b key="placeHolder">N</b>
                            <ref key="weight" refId="23"/>
                            <be key="textMatchingCondition" refId="1084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0842" ln="3" eid="Framework.com.tagetik.trees.INode,framework">
                            <be refId="10843" clsId="FilterNode">
                              <l key="dimensionOids" refId="10844" ln="0" eid="DimensionOid"/>
                              <l key="AdHocParamDimensionOids" refId="10845" ln="0" eid="DimensionOid"/>
                              <be key="data" refId="10846" clsId="FilterNodeData">
                                <ref key="filterNode" refId="10843"/>
                                <s key="dim">LUNPER</s>
                                <i key="segmentLevel">0</i>
                                <ref key="segment" refId="22"/>
                                <b key="placeHolder">S</b>
                                <ref key="weight" refId="23"/>
                                <be key="textMatchingCondition" refId="10847" clsId="TextMatchingCondition">
                                  <ref key="op" refId="25"/>
                                  <s key="val"/>
                                </be>
                                <ref key="change" refId="26"/>
                                <ref key="dataType" refId="27"/>
                                <b key="prevailingDataType">N</b>
                                <ref key="editability" refId="28"/>
                                <s key="originalID">9</s>
                                <b key="signChange">N</b>
                                <b key="nativeSignChange">N</b>
                                <l key="nav" refId="10848" ln="0" eid="ScenarioModifierValue"/>
                                <i key="sco">0</i>
                                <b key="applyFiltersForForcedScenarioPeriodoMap">N</b>
                                <b key="lineSplit">N</b>
                                <b key="addRCRow">N</b>
                                <b key="complementary">N</b>
                                <ref key="periodicCalculation" refId="29"/>
                                <b key="breakLevelSubtotal">N</b>
                                <b key="alreadyDrilled">N</b>
                                <m key="nodeTypes" refId="10849" keid="SYS_STR" veid="EFReportingNodeType">
                                  <key>
                                    <s>4C554E504552-45-4C554E5F30---</s>
                                  </key>
                                  <val>
                                    <ref refId="55"/>
                                  </val>
                                </m>
                                <b key="multiSelection">N</b>
                              </be>
                              <cust key="id" clsId="FilterOid">9</cust>
                              <s key="cod"/>
                              <s key="desc"/>
                              <i key="index">0</i>
                              <l key="children" refId="10850" ln="1" eid="Framework.com.tagetik.trees.INode,framework">
                                <be refId="10851" clsId="FilterNode">
                                  <l key="dimensionOids" refId="10852" ln="0" eid="DimensionOid"/>
                                  <l key="AdHocParamDimensionOids" refId="10853" ln="0" eid="DimensionOid"/>
                                  <be key="data" refId="10854" clsId="FilterNodeData">
                                    <ref key="filterNode" refId="10851"/>
                                    <s key="dim">SCE_$</s>
                                    <i key="segmentLevel">0</i>
                                    <ref key="segment" refId="22"/>
                                    <b key="placeHolder">S</b>
                                    <ref key="weight" refId="23"/>
                                    <be key="textMatchingCondition" refId="10855" clsId="TextMatchingCondition">
                                      <ref key="op" refId="25"/>
                                      <s key="val"/>
                                    </be>
                                    <ref key="change" refId="26"/>
                                    <ref key="dataType" refId="27"/>
                                    <b key="prevailingDataType">N</b>
                                    <ref key="editability" refId="28"/>
                                    <s key="originalID">10</s>
                                    <b key="signChange">N</b>
                                    <b key="nativeSignChange">N</b>
                                    <l key="nav" refId="10856" ln="0" eid="ScenarioModifierValue"/>
                                    <i key="sco">0</i>
                                    <b key="applyFiltersForForcedScenarioPeriodoMap">N</b>
                                    <b key="lineSplit">N</b>
                                    <b key="addRCRow">N</b>
                                    <b key="complementary">N</b>
                                    <ref key="periodicCalculation" refId="29"/>
                                    <b key="breakLevelSubtotal">N</b>
                                    <b key="alreadyDrilled">N</b>
                                    <m key="nodeTypes" refId="10857" keid="SYS_STR" veid="EFReportingNodeType">
                                      <key>
                                        <s>1</s>
                                      </key>
                                      <val>
                                        <ref refId="55"/>
                                      </val>
                                    </m>
                                    <b key="multiSelection">N</b>
                                  </be>
                                  <cust key="id" clsId="FilterOid">10</cust>
                                  <s key="cod"/>
                                  <s key="desc"/>
                                  <i key="index">0</i>
                                  <l key="children" refId="10858" ln="0" eid="Framework.com.tagetik.trees.INode,framework"/>
                                  <ref key="parent" refId="10843"/>
                                </be>
                              </l>
                              <ref key="parent" refId="10837"/>
                            </be>
                            <be refId="10859" clsId="FilterNode">
                              <l key="dimensionOids" refId="10860" ln="1" eid="DimensionOid">
                                <cust clsId="DimensionOid">4C554E504552-45-4C554E5F33---</cust>
                              </l>
                              <l key="AdHocParamDimensionOids" refId="10861" ln="0" eid="DimensionOid"/>
                              <be key="data" refId="10862" clsId="FilterNodeData">
                                <ref key="filterNode" refId="10859"/>
                                <s key="dim">LUNPER</s>
                                <i key="segmentLevel">0</i>
                                <ref key="segment" refId="22"/>
                                <b key="placeHolder">N</b>
                                <ref key="weight" refId="23"/>
                                <be key="textMatchingCondition" refId="10863" clsId="TextMatchingCondition">
                                  <ref key="op" refId="25"/>
                                  <s key="val"/>
                                </be>
                                <ref key="change" refId="26"/>
                                <ref key="dataType" refId="27"/>
                                <b key="prevailingDataType">N</b>
                                <ref key="editability" refId="28"/>
                                <s key="originalID">14</s>
                                <b key="signChange">N</b>
                                <b key="nativeSignChange">N</b>
                                <l key="nav" refId="10864" ln="0" eid="ScenarioModifierValue"/>
                                <i key="sco">0</i>
                                <b key="applyFiltersForForcedScenarioPeriodoMap">N</b>
                                <b key="lineSplit">N</b>
                                <b key="addRCRow">N</b>
                                <b key="complementary">N</b>
                                <ref key="periodicCalculation" refId="53"/>
                                <b key="breakLevelSubtotal">N</b>
                                <b key="alreadyDrilled">N</b>
                                <m key="nodeTypes" refId="10865" keid="SYS_STR" veid="EFReportingNodeType">
                                  <key>
                                    <s>4C554E504552-45-4C554E5F33---</s>
                                  </key>
                                  <val>
                                    <ref refId="55"/>
                                  </val>
                                </m>
                                <b key="multiSelection">N</b>
                              </be>
                              <cust key="id" clsId="FilterOid">14</cust>
                              <s key="cod"/>
                              <s key="desc"/>
                              <i key="index">1</i>
                              <l key="children" refId="10866" ln="2" eid="Framework.com.tagetik.trees.INode,framework">
                                <be refId="10867" clsId="FilterNode">
                                  <l key="dimensionOids" refId="10868" ln="1" eid="DimensionOid">
                                    <cust clsId="DimensionOid">5343455F24-45-41432D323032332D434F4E53-24434F4E534F4C49444154494F4E--</cust>
                                  </l>
                                  <l key="AdHocParamDimensionOids" refId="10869" ln="0" eid="DimensionOid"/>
                                  <be key="data" refId="10870" clsId="FilterNodeData">
                                    <ref key="filterNode" refId="10867"/>
                                    <s key="dim">SCE_$</s>
                                    <i key="segmentLevel">0</i>
                                    <ref key="segment" refId="7406"/>
                                    <b key="placeHolder">N</b>
                                    <ref key="weight" refId="23"/>
                                    <be key="textMatchingCondition" refId="10871" clsId="TextMatchingCondition">
                                      <ref key="op" refId="25"/>
                                      <s key="val"/>
                                    </be>
                                    <ref key="change" refId="26"/>
                                    <ref key="dataType" refId="27"/>
                                    <b key="prevailingDataType">N</b>
                                    <ref key="editability" refId="28"/>
                                    <s key="originalID">15</s>
                                    <b key="signChange">N</b>
                                    <b key="nativeSignChange">N</b>
                                    <l key="nav" refId="10872" ln="0" eid="ScenarioModifierValue"/>
                                    <i key="sco">0</i>
                                    <b key="applyFiltersForForcedScenarioPeriodoMap">N</b>
                                    <b key="lineSplit">N</b>
                                    <b key="addRCRow">N</b>
                                    <b key="complementary">N</b>
                                    <ref key="periodicCalculation" refId="29"/>
                                    <b key="breakLevelSubtotal">N</b>
                                    <b key="alreadyDrilled">N</b>
                                    <b key="multiSelection">N</b>
                                  </be>
                                  <cust key="id" clsId="FilterOid">15</cust>
                                  <s key="cod"/>
                                  <s key="desc"/>
                                  <i key="index">0</i>
                                  <l key="children" refId="10873" ln="0" eid="Framework.com.tagetik.trees.INode,framework"/>
                                  <ref key="parent" refId="10859"/>
                                </be>
                                <be refId="10874" clsId="FilterNode">
                                  <l key="dimensionOids" refId="10875" ln="1" eid="DimensionOid">
                                    <cust clsId="DimensionOid">5343455F24-45-41432D323032322D434F4E53-24434F4E534F4C49444154494F4E--</cust>
                                  </l>
                                  <l key="AdHocParamDimensionOids" refId="10876" ln="0" eid="DimensionOid"/>
                                  <be key="data" refId="10877" clsId="FilterNodeData">
                                    <ref key="filterNode" refId="10874"/>
                                    <s key="dim">SCE_$</s>
                                    <i key="segmentLevel">0</i>
                                    <ref key="segment" refId="7406"/>
                                    <b key="placeHolder">N</b>
                                    <ref key="weight" refId="23"/>
                                    <be key="textMatchingCondition" refId="10878" clsId="TextMatchingCondition">
                                      <ref key="op" refId="25"/>
                                      <s key="val"/>
                                    </be>
                                    <ref key="change" refId="26"/>
                                    <ref key="dataType" refId="27"/>
                                    <b key="prevailingDataType">N</b>
                                    <ref key="editability" refId="28"/>
                                    <s key="originalID">16</s>
                                    <b key="signChange">N</b>
                                    <b key="nativeSignChange">N</b>
                                    <l key="nav" refId="10879" ln="0" eid="ScenarioModifierValue"/>
                                    <i key="sco">0</i>
                                    <b key="applyFiltersForForcedScenarioPeriodoMap">N</b>
                                    <b key="lineSplit">N</b>
                                    <b key="addRCRow">N</b>
                                    <b key="complementary">N</b>
                                    <ref key="periodicCalculation" refId="29"/>
                                    <b key="breakLevelSubtotal">N</b>
                                    <b key="alreadyDrilled">N</b>
                                    <b key="multiSelection">N</b>
                                  </be>
                                  <cust key="id" clsId="FilterOid">16</cust>
                                  <s key="cod"/>
                                  <s key="desc"/>
                                  <i key="index">1</i>
                                  <l key="children" refId="10880" ln="0" eid="Framework.com.tagetik.trees.INode,framework"/>
                                  <ref key="parent" refId="10859"/>
                                </be>
                              </l>
                              <ref key="parent" refId="10837"/>
                            </be>
                            <be refId="10881" clsId="FilterNode">
                              <l key="dimensionOids" refId="10882" ln="1" eid="DimensionOid">
                                <cust clsId="DimensionOid">4C554E504552-45-4C554E5F30---</cust>
                              </l>
                              <l key="AdHocParamDimensionOids" refId="10883" ln="0" eid="DimensionOid"/>
                              <be key="data" refId="10884" clsId="FilterNodeData">
                                <ref key="filterNode" refId="10881"/>
                                <s key="dim">LUNPER</s>
                                <i key="segmentLevel">0</i>
                                <ref key="segment" refId="22"/>
                                <b key="placeHolder">N</b>
                                <ref key="weight" refId="23"/>
                                <be key="textMatchingCondition" refId="10885" clsId="TextMatchingCondition">
                                  <ref key="op" refId="25"/>
                                  <s key="val"/>
                                </be>
                                <ref key="change" refId="26"/>
                                <ref key="dataType" refId="27"/>
                                <b key="prevailingDataType">N</b>
                                <ref key="editability" refId="28"/>
                                <s key="originalID">11</s>
                                <b key="signChange">N</b>
                                <b key="nativeSignChange">N</b>
                                <l key="nav" refId="10886" ln="0" eid="ScenarioModifierValue"/>
                                <i key="sco">0</i>
                                <b key="applyFiltersForForcedScenarioPeriodoMap">N</b>
                                <b key="lineSplit">N</b>
                                <b key="addRCRow">N</b>
                                <b key="complementary">N</b>
                                <ref key="periodicCalculation" refId="53"/>
                                <b key="breakLevelSubtotal">N</b>
                                <b key="alreadyDrilled">N</b>
                                <m key="nodeTypes" refId="10887" keid="SYS_STR" veid="EFReportingNodeType">
                                  <key>
                                    <s>4C554E504552-45-4C554E5F30---</s>
                                  </key>
                                  <val>
                                    <ref refId="55"/>
                                  </val>
                                </m>
                                <b key="multiSelection">N</b>
                              </be>
                              <cust key="id" clsId="FilterOid">11</cust>
                              <s key="cod"/>
                              <s key="desc"/>
                              <i key="index">2</i>
                              <l key="children" refId="10888" ln="2" eid="Framework.com.tagetik.trees.INode,framework">
                                <be refId="10889" clsId="FilterNode">
                                  <l key="dimensionOids" refId="10890" ln="1" eid="DimensionOid">
                                    <cust clsId="DimensionOid">5343455F24-45-41432D323032332D434F4E53-24434F4E534F4C49444154494F4E--</cust>
                                  </l>
                                  <l key="AdHocParamDimensionOids" refId="10891" ln="0" eid="DimensionOid"/>
                                  <be key="data" refId="10892" clsId="FilterNodeData">
                                    <ref key="filterNode" refId="10889"/>
                                    <s key="dim">SCE_$</s>
                                    <i key="segmentLevel">0</i>
                                    <ref key="segment" refId="7406"/>
                                    <b key="placeHolder">N</b>
                                    <ref key="weight" refId="23"/>
                                    <be key="textMatchingCondition" refId="10893" clsId="TextMatchingCondition">
                                      <ref key="op" refId="25"/>
                                      <s key="val"/>
                                    </be>
                                    <ref key="change" refId="26"/>
                                    <ref key="dataType" refId="27"/>
                                    <b key="prevailingDataType">N</b>
                                    <ref key="editability" refId="28"/>
                                    <s key="originalID">12</s>
                                    <b key="signChange">N</b>
                                    <b key="nativeSignChange">N</b>
                                    <l key="nav" refId="10894" ln="0" eid="ScenarioModifierValue"/>
                                    <i key="sco">0</i>
                                    <b key="applyFiltersForForcedScenarioPeriodoMap">N</b>
                                    <b key="lineSplit">N</b>
                                    <b key="addRCRow">N</b>
                                    <b key="complementary">N</b>
                                    <ref key="periodicCalculation" refId="29"/>
                                    <b key="breakLevelSubtotal">N</b>
                                    <b key="alreadyDrilled">N</b>
                                    <b key="multiSelection">N</b>
                                  </be>
                                  <cust key="id" clsId="FilterOid">12</cust>
                                  <s key="cod"/>
                                  <s key="desc"/>
                                  <i key="index">0</i>
                                  <l key="children" refId="10895" ln="0" eid="Framework.com.tagetik.trees.INode,framework"/>
                                  <ref key="parent" refId="10881"/>
                                </be>
                                <be refId="10896" clsId="FilterNode">
                                  <l key="dimensionOids" refId="10897" ln="1" eid="DimensionOid">
                                    <cust clsId="DimensionOid">5343455F24-45-41432D323032322D434F4E53-24434F4E534F4C49444154494F4E--</cust>
                                  </l>
                                  <l key="AdHocParamDimensionOids" refId="10898" ln="0" eid="DimensionOid"/>
                                  <be key="data" refId="10899" clsId="FilterNodeData">
                                    <ref key="filterNode" refId="10896"/>
                                    <s key="dim">SCE_$</s>
                                    <i key="segmentLevel">0</i>
                                    <ref key="segment" refId="7406"/>
                                    <b key="placeHolder">N</b>
                                    <ref key="weight" refId="23"/>
                                    <be key="textMatchingCondition" refId="10900" clsId="TextMatchingCondition">
                                      <ref key="op" refId="25"/>
                                      <s key="val"/>
                                    </be>
                                    <ref key="change" refId="26"/>
                                    <ref key="dataType" refId="27"/>
                                    <b key="prevailingDataType">N</b>
                                    <ref key="editability" refId="28"/>
                                    <s key="originalID">13</s>
                                    <b key="signChange">N</b>
                                    <b key="nativeSignChange">N</b>
                                    <l key="nav" refId="10901" ln="0" eid="ScenarioModifierValue"/>
                                    <i key="sco">0</i>
                                    <b key="applyFiltersForForcedScenarioPeriodoMap">N</b>
                                    <b key="lineSplit">N</b>
                                    <b key="addRCRow">N</b>
                                    <b key="complementary">N</b>
                                    <ref key="periodicCalculation" refId="29"/>
                                    <b key="breakLevelSubtotal">N</b>
                                    <b key="alreadyDrilled">N</b>
                                    <b key="multiSelection">N</b>
                                  </be>
                                  <cust key="id" clsId="FilterOid">13</cust>
                                  <s key="cod"/>
                                  <s key="desc"/>
                                  <i key="index">1</i>
                                  <l key="children" refId="10902" ln="0" eid="Framework.com.tagetik.trees.INode,framework"/>
                                  <ref key="parent" refId="10881"/>
                                </be>
                              </l>
                              <ref key="parent" refId="10837"/>
                            </be>
                          </l>
                        </be>
                        <be key="matrixFilters" refId="10903" clsId="FilterNode">
                          <l key="dimensionOids" refId="10904" ln="0" eid="DimensionOid"/>
                          <l key="AdHocParamDimensionOids" refId="10905" ln="0" eid="DimensionOid"/>
                          <be key="data" refId="10906" clsId="FilterNodeData">
                            <ref key="filterNode" refId="10903"/>
                            <i key="segmentLevel">0</i>
                            <ref key="segment" refId="22"/>
                            <b key="placeHolder">N</b>
                            <ref key="weight" refId="23"/>
                            <be key="textMatchingCondition" refId="1090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0908" ln="1" eid="Framework.com.tagetik.trees.INode,framework">
                            <be refId="10909" clsId="FilterNode">
                              <l key="dimensionOids" refId="10910" ln="1" eid="DimensionOid">
                                <cust clsId="DimensionOid">544950-45-5449505F4356---</cust>
                              </l>
                              <l key="AdHocParamDimensionOids" refId="10911" ln="0" eid="DimensionOid"/>
                              <be key="data" refId="10912" clsId="FilterNodeData">
                                <ref key="filterNode" refId="10909"/>
                                <s key="dim">TIP</s>
                                <i key="segmentLevel">0</i>
                                <ref key="segment" refId="22"/>
                                <b key="placeHolder">N</b>
                                <ref key="weight" refId="23"/>
                                <be key="textMatchingCondition" refId="10913" clsId="TextMatchingCondition">
                                  <ref key="op" refId="25"/>
                                  <s key="val"/>
                                </be>
                                <ref key="change" refId="26"/>
                                <ref key="dataType" refId="27"/>
                                <b key="prevailingDataType">N</b>
                                <ref key="editability" refId="28"/>
                                <s key="originalID">4</s>
                                <b key="signChange">N</b>
                                <b key="nativeSignChange">N</b>
                                <l key="nav" refId="10914"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10915" ln="1" eid="Framework.com.tagetik.trees.INode,framework">
                                <be refId="10916" clsId="FilterNode">
                                  <l key="dimensionOids" refId="10917" ln="1" eid="DimensionOid">
                                    <cust clsId="DimensionOid">504552-45-3132---</cust>
                                  </l>
                                  <l key="AdHocParamDimensionOids" refId="10918" ln="0" eid="DimensionOid"/>
                                  <be key="data" refId="10919" clsId="FilterNodeData">
                                    <ref key="filterNode" refId="10916"/>
                                    <s key="dim">PER</s>
                                    <i key="segmentLevel">0</i>
                                    <ref key="segment" refId="7406"/>
                                    <b key="placeHolder">N</b>
                                    <ref key="weight" refId="23"/>
                                    <be key="textMatchingCondition" refId="10920" clsId="TextMatchingCondition">
                                      <ref key="op" refId="25"/>
                                      <s key="val"/>
                                    </be>
                                    <ref key="change" refId="26"/>
                                    <ref key="dataType" refId="27"/>
                                    <b key="prevailingDataType">N</b>
                                    <ref key="editability" refId="28"/>
                                    <s key="originalID">6</s>
                                    <b key="signChange">N</b>
                                    <b key="nativeSignChange">N</b>
                                    <l key="nav" refId="10921" ln="0" eid="ScenarioModifierValue"/>
                                    <i key="sco">0</i>
                                    <b key="applyFiltersForForcedScenarioPeriodoMap">N</b>
                                    <b key="lineSplit">N</b>
                                    <b key="addRCRow">N</b>
                                    <b key="complementary">N</b>
                                    <ref key="periodicCalculation" refId="53"/>
                                    <b key="breakLevelSubtotal">N</b>
                                    <b key="alreadyDrilled">N</b>
                                    <b key="multiSelection">N</b>
                                  </be>
                                  <cust key="id" clsId="FilterOid">6</cust>
                                  <s key="cod"/>
                                  <s key="desc"/>
                                  <i key="index">0</i>
                                  <l key="children" refId="10922" ln="0" eid="Framework.com.tagetik.trees.INode,framework"/>
                                  <ref key="parent" refId="10909"/>
                                </be>
                              </l>
                              <ref key="parent" refId="10903"/>
                            </be>
                          </l>
                        </be>
                        <be key="rowHeaders" refId="10923" clsId="ReportingHeaders">
                          <m key="headers" refId="10924" keid="SYS_PR_I" veid="System.Collections.IList">
                            <key>
                              <i>-1</i>
                            </key>
                            <val>
                              <l refId="10925" ln="1">
                                <s>$Account(HIERARCHY("A01")).desc</s>
                              </l>
                            </val>
                          </m>
                          <m key="headersDims" refId="10926" keid="SYS_PR_I" veid="SYS_STR">
                            <key>
                              <i>-1</i>
                            </key>
                            <val>
                              <s>VOC_A01</s>
                            </val>
                          </m>
                        </be>
                        <be key="columnHeaders" refId="10927" clsId="ReportingHeaders">
                          <m key="headers" refId="10928" keid="SYS_PR_I" veid="System.Collections.IList">
                            <key>
                              <i>-1</i>
                            </key>
                            <val>
                              <l refId="10929" ln="1">
                                <s>$Scenario.year</s>
                              </l>
                            </val>
                            <key>
                              <i>-2</i>
                            </key>
                            <val>
                              <l refId="10930" ln="1">
                                <s>$PeriodLength.code</s>
                              </l>
                            </val>
                          </m>
                          <m key="headersDims" refId="10931" keid="SYS_PR_I" veid="SYS_STR">
                            <key>
                              <i>-1</i>
                            </key>
                            <val>
                              <s>SCE_$</s>
                            </val>
                            <key>
                              <i>-2</i>
                            </key>
                            <val>
                              <s>LUNPER</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10932" ln="0" eid="SYS_STR"/>
                        <b key="bindOriginalAmountOnSave">N</b>
                        <b key="showLink">N</b>
                        <i key="index">3</i>
                        <b key="excludeValuatingSheetsWithZeroValues">N</b>
                        <b key="allowOpenNewElements">N</b>
                        <s key="forcedBreakBackType">X</s>
                        <s key="forcedBreakBackRefLeaf">X</s>
                        <b key="autoOpenNewElements">N</b>
                        <b key="askNumRows">N</b>
                        <set key="forcedContentCells" refId="10933" ln="7" eid="Reporting.com.tagetik.tables.IMatixCellLeafPositions,Reporting">
                          <be refId="10934" clsId="RowHeaderMatrixCellLeafPositions">
                            <i key="rowHeader">-2</i>
                            <cust key="col" clsId="FilterOid">16</cust>
                          </be>
                          <be refId="10935" clsId="RowHeaderMatrixCellLeafPositions">
                            <i key="rowHeader">-2</i>
                            <cust key="col" clsId="FilterOid">15</cust>
                          </be>
                          <be refId="10936" clsId="CornerHeaderMatrixCellLeafPositions">
                            <i key="colHeader">-1</i>
                            <i key="rowHeader">-1</i>
                          </be>
                          <be refId="10937" clsId="CornerHeaderMatrixCellLeafPositions">
                            <i key="colHeader">-1</i>
                            <i key="rowHeader">-2</i>
                          </be>
                          <be refId="10938" clsId="RowHeaderMatrixCellLeafPositions">
                            <i key="rowHeader">-2</i>
                            <cust key="col" clsId="FilterOid">13</cust>
                          </be>
                          <be refId="10939" clsId="RowHeaderMatrixCellLeafPositions">
                            <i key="rowHeader">-2</i>
                            <cust key="col" clsId="FilterOid">12</cust>
                          </be>
                          <be refId="10940" clsId="RowHeaderMatrixCellLeafPositions">
                            <i key="rowHeader">-1</i>
                            <cust key="col" clsId="FilterOid">10</cust>
                          </be>
                        </set>
                        <m key="forcedEditModes" refId="10941" keid="Reporting.com.tagetik.tables.IMatixCellLeafPositions,Reporting" veid="SYS_STR"/>
                        <b key="UseTxlDeFormEditor">N</b>
                        <be key="TxDeFormsEditorDescriptor" refId="10942" clsId="TxDeFormsEditorDescriptor">
                          <l key="Tabs" refId="10943" ln="0" eid="TxDeFormsEditorGridDescriptor"/>
                          <i key="Height">400</i>
                          <i key="Width">430</i>
                          <b key="editButton">S</b>
                          <b key="newButton">S</b>
                          <b key="deleteButton">S</b>
                        </be>
                        <be key="workspaceTableInfo" refId="10944" clsId="matrixWSInfo">
                          <b key="isT">N</b>
                          <s key="wsCode">$CPM</s>
                        </be>
                      </be>
                    </val>
                    <key>
                      <s>EPS Reconciliation</s>
                    </key>
                    <val>
                      <be refId="10945" clsId="MatrixPositionBlockVO">
                        <s key="positionID">EPS Reconciliation</s>
                        <be key="rows" refId="10946" clsId="FilterNode">
                          <l key="dimensionOids" refId="10947" ln="0" eid="DimensionOid"/>
                          <l key="AdHocParamDimensionOids" refId="10948" ln="0" eid="DimensionOid"/>
                          <be key="data" refId="10949" clsId="FilterNodeData">
                            <ref key="filterNode" refId="10946"/>
                            <i key="segmentLevel">0</i>
                            <ref key="segment" refId="22"/>
                            <b key="placeHolder">N</b>
                            <ref key="weight" refId="23"/>
                            <be key="textMatchingCondition" refId="1095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0951" ln="14" eid="Framework.com.tagetik.trees.INode,framework">
                            <be refId="10952" clsId="FilterNode">
                              <l key="dimensionOids" refId="10953" ln="1" eid="DimensionOid">
                                <cust clsId="DimensionOid">564F435F413031-4E-33303030303030303035---</cust>
                              </l>
                              <l key="AdHocParamDimensionOids" refId="10954" ln="0" eid="DimensionOid"/>
                              <be key="data" refId="10955" clsId="FilterNodeData">
                                <ref key="filterNode" refId="10952"/>
                                <s key="dim">VOC_A01</s>
                                <i key="segmentLevel">0</i>
                                <ref key="segment" refId="22"/>
                                <be key="dictionaryHeader" refId="10956" clsId="MultiDesc">
                                  <a key="desc" refId="10957" ln="4" eid="SYS_STR">
                                    <s>Income/Loss from continuing operations</s>
                                    <s>
                                      Ergebnis aus fortgef
                                      <ch cod="fc"/>
                                      hrten Aktivit
                                      <ch cod="e4"/>
                                      ten
                                    </s>
                                    <nl/>
                                    <nl/>
                                  </a>
                                </be>
                                <b key="placeHolder">N</b>
                                <ref key="weight" refId="23"/>
                                <be key="textMatchingCondition" refId="10958" clsId="TextMatchingCondition">
                                  <ref key="op" refId="25"/>
                                  <s key="val"/>
                                </be>
                                <ref key="change" refId="26"/>
                                <ref key="dataType" refId="27"/>
                                <b key="prevailingDataType">N</b>
                                <ref key="editability" refId="28"/>
                                <s key="originalID">172</s>
                                <b key="signChange">S</b>
                                <b key="nativeSignChange">N</b>
                                <l key="nav" refId="10959" ln="0" eid="ScenarioModifierValue"/>
                                <i key="sco">0</i>
                                <b key="applyFiltersForForcedScenarioPeriodoMap">N</b>
                                <b key="lineSplit">N</b>
                                <b key="addRCRow">N</b>
                                <b key="complementary">N</b>
                                <ref key="periodicCalculation" refId="29"/>
                                <b key="breakLevelSubtotal">N</b>
                                <b key="alreadyDrilled">N</b>
                                <b key="multiSelection">N</b>
                              </be>
                              <cust key="id" clsId="FilterOid">172</cust>
                              <s key="cod"/>
                              <s key="desc"/>
                              <i key="index">0</i>
                              <l key="children" refId="10960" ln="0" eid="Framework.com.tagetik.trees.INode,framework"/>
                              <ref key="parent" refId="10946"/>
                            </be>
                            <be refId="10961" clsId="FilterNode">
                              <l key="dimensionOids" refId="10962" ln="1" eid="DimensionOid">
                                <cust clsId="DimensionOid">564F435F413031-45-33303030303030303032---</cust>
                              </l>
                              <l key="AdHocParamDimensionOids" refId="10963" ln="0" eid="DimensionOid"/>
                              <be key="data" refId="10964" clsId="FilterNodeData">
                                <ref key="filterNode" refId="10961"/>
                                <s key="dim">VOC_A01</s>
                                <i key="segmentLevel">0</i>
                                <ref key="segment" refId="22"/>
                                <b key="placeHolder">N</b>
                                <ref key="weight" refId="23"/>
                                <be key="textMatchingCondition" refId="10965" clsId="TextMatchingCondition">
                                  <ref key="op" refId="25"/>
                                  <s key="val"/>
                                </be>
                                <ref key="change" refId="26"/>
                                <ref key="dataType" refId="27"/>
                                <b key="prevailingDataType">N</b>
                                <ref key="editability" refId="28"/>
                                <s key="originalID">173</s>
                                <b key="signChange">N</b>
                                <b key="nativeSignChange">N</b>
                                <l key="nav" refId="10966" ln="0" eid="ScenarioModifierValue"/>
                                <i key="sco">0</i>
                                <b key="applyFiltersForForcedScenarioPeriodoMap">N</b>
                                <b key="lineSplit">N</b>
                                <b key="addRCRow">N</b>
                                <b key="complementary">N</b>
                                <ref key="periodicCalculation" refId="53"/>
                                <b key="breakLevelSubtotal">N</b>
                                <b key="alreadyDrilled">N</b>
                                <m key="nodeTypes" refId="10967" keid="SYS_STR" veid="EFReportingNodeType">
                                  <key>
                                    <s>564F435F413031-45-33303030303030303032---</s>
                                  </key>
                                  <val>
                                    <ref refId="55"/>
                                  </val>
                                </m>
                                <b key="multiSelection">N</b>
                              </be>
                              <cust key="id" clsId="FilterOid">173</cust>
                              <s key="cod"/>
                              <s key="desc"/>
                              <i key="index">1</i>
                              <l key="children" refId="10968" ln="0" eid="Framework.com.tagetik.trees.INode,framework"/>
                              <ref key="parent" refId="10946"/>
                            </be>
                            <be refId="10969" clsId="FilterNode">
                              <l key="dimensionOids" refId="10970" ln="0" eid="DimensionOid"/>
                              <l key="AdHocParamDimensionOids" refId="10971" ln="0" eid="DimensionOid"/>
                              <be key="data" refId="10972" clsId="FilterNodeData">
                                <ref key="filterNode" refId="10969"/>
                                <s key="dim">VOC_A01</s>
                                <i key="segmentLevel">0</i>
                                <ref key="segment" refId="22"/>
                                <be key="reportingFormula" refId="10973" clsId="ReportingFormula">
                                  <b key="serverFormula">N</b>
                                  <b key="formulaRule">S</b>
                                  <s key="formula">{173}-{177}</s>
                                </be>
                                <be key="dictionaryHeader" refId="10974" clsId="MultiDesc">
                                  <a key="desc" refId="10975" ln="4" eid="SYS_STR">
                                    <s>Less: non-controlling interests</s>
                                    <s>
                                      Abz
                                      <ch cod="fc"/>
                                      glich Anteilen ohne beherrschenden Einfluss
                                    </s>
                                    <nl/>
                                    <nl/>
                                  </a>
                                </be>
                                <b key="placeHolder">S</b>
                                <ref key="weight" refId="23"/>
                                <be key="textMatchingCondition" refId="10976" clsId="TextMatchingCondition">
                                  <ref key="op" refId="25"/>
                                  <s key="val"/>
                                </be>
                                <ref key="change" refId="26"/>
                                <ref key="dataType" refId="27"/>
                                <b key="prevailingDataType">N</b>
                                <ref key="editability" refId="28"/>
                                <s key="originalID">174</s>
                                <b key="signChange">N</b>
                                <b key="nativeSignChange">N</b>
                                <l key="nav" refId="10977" ln="0" eid="ScenarioModifierValue"/>
                                <i key="sco">0</i>
                                <b key="applyFiltersForForcedScenarioPeriodoMap">N</b>
                                <b key="lineSplit">N</b>
                                <b key="addRCRow">N</b>
                                <b key="complementary">N</b>
                                <ref key="periodicCalculation" refId="29"/>
                                <b key="breakLevelSubtotal">N</b>
                                <b key="alreadyDrilled">N</b>
                                <m key="nodeTypes" refId="10978" keid="SYS_STR" veid="EFReportingNodeType">
                                  <key>
                                    <s>1</s>
                                  </key>
                                  <val>
                                    <ref refId="55"/>
                                  </val>
                                </m>
                                <b key="multiSelection">N</b>
                              </be>
                              <cust key="id" clsId="FilterOid">174</cust>
                              <s key="cod"/>
                              <s key="desc"/>
                              <i key="index">2</i>
                              <l key="children" refId="10979" ln="0" eid="Framework.com.tagetik.trees.INode,framework"/>
                              <ref key="parent" refId="10946"/>
                            </be>
                            <be refId="10980" clsId="FilterNode">
                              <l key="dimensionOids" refId="10981" ln="0" eid="DimensionOid"/>
                              <l key="AdHocParamDimensionOids" refId="10982" ln="0" eid="DimensionOid"/>
                              <be key="data" refId="10983" clsId="FilterNodeData">
                                <ref key="filterNode" refId="10980"/>
                                <s key="dim">VOC_A01</s>
                                <i key="segmentLevel">0</i>
                                <ref key="segment" refId="22"/>
                                <be key="reportingFormula" refId="10984" clsId="ReportingFormula">
                                  <b key="serverFormula">N</b>
                                  <b key="formulaRule">N</b>
                                  <s key="formula">{172}-{174}</s>
                                </be>
                                <be key="dictionaryHeader" refId="10985" clsId="MultiDesc">
                                  <a key="desc" refId="10986" ln="4" eid="SYS_STR">
                                    <s>Income/Loss from continuing operations (attributable to shareholders of Uniper SE)</s>
                                    <s>
                                      Ergebnis aus fortgef
                                      <ch cod="fc"/>
                                      hrten Aktivit
                                      <ch cod="e4"/>
                                      ten (Anteil der Gesellschafter der Uniper SE)
                                    </s>
                                    <nl/>
                                    <nl/>
                                  </a>
                                </be>
                                <b key="placeHolder">S</b>
                                <ref key="weight" refId="23"/>
                                <be key="textMatchingCondition" refId="10987" clsId="TextMatchingCondition">
                                  <ref key="op" refId="25"/>
                                  <s key="val"/>
                                </be>
                                <ref key="change" refId="26"/>
                                <ref key="dataType" refId="27"/>
                                <b key="prevailingDataType">N</b>
                                <ref key="editability" refId="28"/>
                                <s key="originalID">175</s>
                                <b key="signChange">N</b>
                                <b key="nativeSignChange">N</b>
                                <l key="nav" refId="10988" ln="0" eid="ScenarioModifierValue"/>
                                <i key="sco">0</i>
                                <b key="applyFiltersForForcedScenarioPeriodoMap">N</b>
                                <b key="lineSplit">N</b>
                                <b key="addRCRow">N</b>
                                <b key="complementary">N</b>
                                <ref key="periodicCalculation" refId="29"/>
                                <b key="breakLevelSubtotal">N</b>
                                <b key="alreadyDrilled">N</b>
                                <m key="nodeTypes" refId="10989" keid="SYS_STR" veid="EFReportingNodeType">
                                  <key>
                                    <s>1</s>
                                  </key>
                                  <val>
                                    <ref refId="55"/>
                                  </val>
                                </m>
                                <b key="multiSelection">N</b>
                              </be>
                              <cust key="id" clsId="FilterOid">175</cust>
                              <s key="cod"/>
                              <s key="desc"/>
                              <i key="index">3</i>
                              <l key="children" refId="10990" ln="0" eid="Framework.com.tagetik.trees.INode,framework"/>
                              <ref key="parent" refId="10946"/>
                            </be>
                            <be refId="10991" clsId="FilterNode">
                              <l key="dimensionOids" refId="10992" ln="1" eid="DimensionOid">
                                <cust clsId="DimensionOid">564F435F413031-4E-33313030303030303030---</cust>
                              </l>
                              <l key="AdHocParamDimensionOids" refId="10993" ln="0" eid="DimensionOid"/>
                              <be key="data" refId="10994" clsId="FilterNodeData">
                                <ref key="filterNode" refId="10991"/>
                                <s key="dim">VOC_A01</s>
                                <i key="segmentLevel">0</i>
                                <ref key="segment" refId="22"/>
                                <be key="dictionaryHeader" refId="10995" clsId="MultiDesc">
                                  <a key="desc" refId="10996" ln="4" eid="SYS_STR">
                                    <s>Income/Loss from discontinued operations</s>
                                    <s>
                                      Ergebnis aus nicht fortgef
                                      <ch cod="fc"/>
                                      hrten Aktivit
                                      <ch cod="e4"/>
                                      ten
                                    </s>
                                    <nl/>
                                    <nl/>
                                  </a>
                                </be>
                                <b key="placeHolder">N</b>
                                <ref key="weight" refId="23"/>
                                <be key="textMatchingCondition" refId="10997" clsId="TextMatchingCondition">
                                  <ref key="op" refId="25"/>
                                  <s key="val"/>
                                </be>
                                <ref key="change" refId="26"/>
                                <ref key="dataType" refId="27"/>
                                <b key="prevailingDataType">N</b>
                                <ref key="editability" refId="28"/>
                                <s key="originalID">176</s>
                                <b key="signChange">S</b>
                                <b key="nativeSignChange">N</b>
                                <l key="nav" refId="10998" ln="0" eid="ScenarioModifierValue"/>
                                <i key="sco">0</i>
                                <b key="applyFiltersForForcedScenarioPeriodoMap">N</b>
                                <b key="lineSplit">N</b>
                                <b key="addRCRow">N</b>
                                <b key="complementary">N</b>
                                <ref key="periodicCalculation" refId="53"/>
                                <b key="breakLevelSubtotal">N</b>
                                <b key="alreadyDrilled">N</b>
                                <m key="nodeTypes" refId="10999" keid="SYS_STR" veid="EFReportingNodeType">
                                  <key>
                                    <s>564F435F413031-4E-33313030303030303030---</s>
                                  </key>
                                  <val>
                                    <ref refId="55"/>
                                  </val>
                                </m>
                                <b key="multiSelection">N</b>
                              </be>
                              <cust key="id" clsId="FilterOid">176</cust>
                              <s key="cod"/>
                              <s key="desc"/>
                              <i key="index">4</i>
                              <l key="children" refId="11000" ln="0" eid="Framework.com.tagetik.trees.INode,framework"/>
                              <ref key="parent" refId="10946"/>
                            </be>
                            <be refId="11001" clsId="FilterNode">
                              <l key="dimensionOids" refId="11002" ln="1" eid="DimensionOid">
                                <cust clsId="DimensionOid">564F435F413031-45-34313036303030303030---</cust>
                              </l>
                              <l key="AdHocParamDimensionOids" refId="11003" ln="0" eid="DimensionOid"/>
                              <be key="data" refId="11004" clsId="FilterNodeData">
                                <ref key="filterNode" refId="11001"/>
                                <s key="dim">VOC_A01</s>
                                <i key="segmentLevel">0</i>
                                <ref key="segment" refId="22"/>
                                <be key="dictionaryHeader" refId="11005" clsId="MultiDesc">
                                  <a key="desc" refId="11006" ln="4" eid="SYS_STR">
                                    <s>Less: non-controlling interests</s>
                                    <s>
                                      Abz
                                      <ch cod="fc"/>
                                      glich Anteilen ohne beherrschenden Einfluss
                                    </s>
                                    <nl/>
                                    <nl/>
                                  </a>
                                </be>
                                <b key="placeHolder">N</b>
                                <ref key="weight" refId="23"/>
                                <be key="textMatchingCondition" refId="11007" clsId="TextMatchingCondition">
                                  <ref key="op" refId="25"/>
                                  <s key="val"/>
                                </be>
                                <ref key="change" refId="26"/>
                                <ref key="dataType" refId="27"/>
                                <b key="prevailingDataType">N</b>
                                <ref key="editability" refId="28"/>
                                <s key="originalID">177</s>
                                <b key="signChange">N</b>
                                <b key="nativeSignChange">N</b>
                                <l key="nav" refId="11008" ln="0" eid="ScenarioModifierValue"/>
                                <i key="sco">0</i>
                                <b key="applyFiltersForForcedScenarioPeriodoMap">N</b>
                                <b key="lineSplit">N</b>
                                <b key="addRCRow">N</b>
                                <b key="complementary">N</b>
                                <ref key="periodicCalculation" refId="29"/>
                                <b key="breakLevelSubtotal">N</b>
                                <b key="alreadyDrilled">N</b>
                                <b key="multiSelection">N</b>
                              </be>
                              <cust key="id" clsId="FilterOid">177</cust>
                              <s key="cod"/>
                              <s key="desc"/>
                              <i key="index">5</i>
                              <l key="children" refId="11009" ln="0" eid="Framework.com.tagetik.trees.INode,framework"/>
                              <ref key="parent" refId="10946"/>
                            </be>
                            <be refId="11010" clsId="FilterNode">
                              <l key="dimensionOids" refId="11011" ln="0" eid="DimensionOid"/>
                              <l key="AdHocParamDimensionOids" refId="11012" ln="0" eid="DimensionOid"/>
                              <be key="data" refId="11013" clsId="FilterNodeData">
                                <ref key="filterNode" refId="11010"/>
                                <s key="dim">VOC_A01</s>
                                <i key="segmentLevel">0</i>
                                <ref key="segment" refId="22"/>
                                <be key="reportingFormula" refId="11014" clsId="ReportingFormula">
                                  <b key="serverFormula">N</b>
                                  <b key="formulaRule">S</b>
                                  <s key="formula">{176}-{177}</s>
                                </be>
                                <be key="dictionaryHeader" refId="11015" clsId="MultiDesc">
                                  <a key="desc" refId="11016" ln="4" eid="SYS_STR">
                                    <s>Income/Loss from discontinued operations (attributable to shareholders of Uniper SE)</s>
                                    <s>
                                      Ergebnis aus nicht fortgef
                                      <ch cod="fc"/>
                                      hrten Aktivit
                                      <ch cod="e4"/>
                                      ten (Anteil der Gesellschafter der Uniper SE)
                                    </s>
                                    <nl/>
                                    <nl/>
                                  </a>
                                </be>
                                <b key="placeHolder">S</b>
                                <ref key="weight" refId="23"/>
                                <be key="textMatchingCondition" refId="11017" clsId="TextMatchingCondition">
                                  <ref key="op" refId="25"/>
                                  <s key="val"/>
                                </be>
                                <ref key="change" refId="26"/>
                                <ref key="dataType" refId="27"/>
                                <b key="prevailingDataType">N</b>
                                <ref key="editability" refId="28"/>
                                <s key="originalID">178</s>
                                <b key="signChange">N</b>
                                <b key="nativeSignChange">N</b>
                                <l key="nav" refId="11018" ln="0" eid="ScenarioModifierValue"/>
                                <i key="sco">0</i>
                                <b key="applyFiltersForForcedScenarioPeriodoMap">N</b>
                                <b key="lineSplit">N</b>
                                <b key="addRCRow">N</b>
                                <b key="complementary">N</b>
                                <ref key="periodicCalculation" refId="29"/>
                                <b key="breakLevelSubtotal">N</b>
                                <b key="alreadyDrilled">N</b>
                                <m key="nodeTypes" refId="11019" keid="SYS_STR" veid="EFReportingNodeType">
                                  <key>
                                    <s>1</s>
                                  </key>
                                  <val>
                                    <ref refId="55"/>
                                  </val>
                                </m>
                                <b key="multiSelection">N</b>
                              </be>
                              <cust key="id" clsId="FilterOid">178</cust>
                              <s key="cod"/>
                              <s key="desc"/>
                              <i key="index">6</i>
                              <l key="children" refId="11020" ln="0" eid="Framework.com.tagetik.trees.INode,framework"/>
                              <ref key="parent" refId="10946"/>
                            </be>
                            <be refId="11021" clsId="FilterNode">
                              <l key="dimensionOids" refId="11022" ln="1" eid="DimensionOid">
                                <cust clsId="DimensionOid">564F435F413031-4E-33303030303030303031---</cust>
                              </l>
                              <l key="AdHocParamDimensionOids" refId="11023" ln="0" eid="DimensionOid"/>
                              <be key="data" refId="11024" clsId="FilterNodeData">
                                <ref key="filterNode" refId="11021"/>
                                <s key="dim">VOC_A01</s>
                                <i key="segmentLevel">0</i>
                                <ref key="segment" refId="22"/>
                                <be key="dictionaryHeader" refId="11025" clsId="MultiDesc">
                                  <a key="desc" refId="11026" ln="4" eid="SYS_STR">
                                    <s>Net income/loss attributable to shareholders of Uniper SE</s>
                                    <s>
                                      Konzern
                                      <ch cod="fc"/>
                                      berschuss/-fehlbetrag der Gesellschafter der Uniper SE
                                    </s>
                                    <nl/>
                                    <nl/>
                                  </a>
                                </be>
                                <b key="placeHolder">N</b>
                                <ref key="weight" refId="23"/>
                                <be key="textMatchingCondition" refId="11027" clsId="TextMatchingCondition">
                                  <ref key="op" refId="25"/>
                                  <s key="val"/>
                                </be>
                                <ref key="change" refId="26"/>
                                <ref key="dataType" refId="27"/>
                                <b key="prevailingDataType">N</b>
                                <ref key="editability" refId="28"/>
                                <s key="originalID">179</s>
                                <b key="signChange">S</b>
                                <b key="nativeSignChange">N</b>
                                <l key="nav" refId="11028" ln="0" eid="ScenarioModifierValue"/>
                                <i key="sco">0</i>
                                <b key="applyFiltersForForcedScenarioPeriodoMap">N</b>
                                <b key="lineSplit">N</b>
                                <b key="addRCRow">N</b>
                                <b key="complementary">N</b>
                                <ref key="periodicCalculation" refId="53"/>
                                <b key="breakLevelSubtotal">N</b>
                                <b key="alreadyDrilled">N</b>
                                <m key="nodeTypes" refId="11029" keid="SYS_STR" veid="EFReportingNodeType">
                                  <key>
                                    <s>564F435F413031-4E-33303030303030303031---</s>
                                  </key>
                                  <val>
                                    <ref refId="55"/>
                                  </val>
                                </m>
                                <b key="multiSelection">N</b>
                              </be>
                              <cust key="id" clsId="FilterOid">179</cust>
                              <s key="cod"/>
                              <s key="desc"/>
                              <i key="index">7</i>
                              <l key="children" refId="11030" ln="0" eid="Framework.com.tagetik.trees.INode,framework"/>
                              <ref key="parent" refId="10946"/>
                            </be>
                            <be refId="11031" clsId="FilterNode">
                              <l key="dimensionOids" refId="11032" ln="0" eid="DimensionOid"/>
                              <l key="AdHocParamDimensionOids" refId="11033" ln="0" eid="DimensionOid"/>
                              <be key="data" refId="11034" clsId="FilterNodeData">
                                <ref key="filterNode" refId="11031"/>
                                <s key="dim">VOC_A01</s>
                                <i key="segmentLevel">0</i>
                                <ref key="segment" refId="22"/>
                                <be key="dictionaryHeader" refId="11035" clsId="MultiDesc">
                                  <a key="desc" refId="11036" ln="4" eid="SYS_STR">
                                    <s>
                                      <ch cod="20ac"/>
                                    </s>
                                    <s>
                                      in 
                                      <ch cod="20ac"/>
                                    </s>
                                    <nl/>
                                    <nl/>
                                  </a>
                                </be>
                                <b key="placeHolder">S</b>
                                <ref key="weight" refId="23"/>
                                <be key="textMatchingCondition" refId="11037" clsId="TextMatchingCondition">
                                  <ref key="op" refId="25"/>
                                  <s key="val"/>
                                </be>
                                <ref key="change" refId="26"/>
                                <ref key="dataType" refId="27"/>
                                <b key="prevailingDataType">N</b>
                                <ref key="editability" refId="28"/>
                                <s key="originalID">180</s>
                                <b key="signChange">N</b>
                                <b key="nativeSignChange">N</b>
                                <l key="nav" refId="11038" ln="0" eid="ScenarioModifierValue"/>
                                <i key="sco">0</i>
                                <b key="applyFiltersForForcedScenarioPeriodoMap">N</b>
                                <b key="lineSplit">N</b>
                                <b key="addRCRow">N</b>
                                <b key="complementary">N</b>
                                <ref key="periodicCalculation" refId="29"/>
                                <b key="breakLevelSubtotal">N</b>
                                <b key="alreadyDrilled">N</b>
                                <m key="nodeTypes" refId="11039" keid="SYS_STR" veid="EFReportingNodeType">
                                  <key>
                                    <s>1</s>
                                  </key>
                                  <val>
                                    <ref refId="55"/>
                                  </val>
                                </m>
                                <b key="multiSelection">N</b>
                              </be>
                              <cust key="id" clsId="FilterOid">180</cust>
                              <s key="cod"/>
                              <s key="desc"/>
                              <i key="index">8</i>
                              <l key="children" refId="11040" ln="0" eid="Framework.com.tagetik.trees.INode,framework"/>
                              <ref key="parent" refId="10946"/>
                            </be>
                            <be refId="11041" clsId="FilterNode">
                              <l key="dimensionOids" refId="11042" ln="0" eid="DimensionOid"/>
                              <l key="AdHocParamDimensionOids" refId="11043" ln="0" eid="DimensionOid"/>
                              <be key="data" refId="11044" clsId="FilterNodeData">
                                <ref key="filterNode" refId="11041"/>
                                <s key="dim">VOC_A01</s>
                                <i key="segmentLevel">0</i>
                                <ref key="segment" refId="22"/>
                                <be key="dictionaryHeader" refId="11045" clsId="MultiDesc">
                                  <a key="desc" refId="11046" ln="4" eid="SYS_STR">
                                    <s>Earnings per share (attributable to shareholders of Uniper SE)</s>
                                    <s>Ergebnis je Aktie (Anteil der Gesellschafter der Uniper SE)</s>
                                    <nl/>
                                    <nl/>
                                  </a>
                                </be>
                                <b key="placeHolder">S</b>
                                <ref key="weight" refId="23"/>
                                <be key="textMatchingCondition" refId="11047" clsId="TextMatchingCondition">
                                  <ref key="op" refId="25"/>
                                  <s key="val"/>
                                </be>
                                <ref key="change" refId="26"/>
                                <ref key="dataType" refId="27"/>
                                <b key="prevailingDataType">N</b>
                                <ref key="editability" refId="28"/>
                                <s key="originalID">181</s>
                                <b key="signChange">N</b>
                                <b key="nativeSignChange">N</b>
                                <l key="nav" refId="11048" ln="0" eid="ScenarioModifierValue"/>
                                <i key="sco">0</i>
                                <b key="applyFiltersForForcedScenarioPeriodoMap">N</b>
                                <b key="lineSplit">N</b>
                                <b key="addRCRow">N</b>
                                <b key="complementary">N</b>
                                <ref key="periodicCalculation" refId="29"/>
                                <b key="breakLevelSubtotal">N</b>
                                <b key="alreadyDrilled">N</b>
                                <m key="nodeTypes" refId="11049" keid="SYS_STR" veid="EFReportingNodeType">
                                  <key>
                                    <s>1</s>
                                  </key>
                                  <val>
                                    <ref refId="55"/>
                                  </val>
                                </m>
                                <b key="multiSelection">N</b>
                              </be>
                              <cust key="id" clsId="FilterOid">181</cust>
                              <s key="cod"/>
                              <s key="desc"/>
                              <i key="index">9</i>
                              <l key="children" refId="11050" ln="0" eid="Framework.com.tagetik.trees.INode,framework"/>
                              <ref key="parent" refId="10946"/>
                            </be>
                            <be refId="11051" clsId="FilterNode">
                              <l key="dimensionOids" refId="11052" ln="0" eid="DimensionOid"/>
                              <l key="AdHocParamDimensionOids" refId="11053" ln="0" eid="DimensionOid"/>
                              <be key="data" refId="11054" clsId="FilterNodeData">
                                <ref key="filterNode" refId="11051"/>
                                <s key="dim">VOC_A01</s>
                                <i key="segmentLevel">0</i>
                                <ref key="segment" refId="22"/>
                                <be key="reportingFormula" refId="11055" clsId="ReportingFormula">
                                  <b key="serverFormula">N</b>
                                  <b key="formulaRule">N</b>
                                  <s key="formula">{175}/{187}</s>
                                </be>
                                <be key="dictionaryHeader" refId="11056" clsId="MultiDesc">
                                  <a key="desc" refId="11057" ln="4" eid="SYS_STR">
                                    <s>From continuing operations</s>
                                    <s>
                                      aus fortgef
                                      <ch cod="fc"/>
                                      hrten Aktivit
                                      <ch cod="e4"/>
                                      ten
                                    </s>
                                    <s/>
                                    <s/>
                                  </a>
                                </be>
                                <b key="placeHolder">S</b>
                                <ref key="weight" refId="23"/>
                                <be key="textMatchingCondition" refId="11058" clsId="TextMatchingCondition">
                                  <ref key="op" refId="25"/>
                                  <s key="val"/>
                                </be>
                                <ref key="change" refId="26"/>
                                <ref key="dataType" refId="27"/>
                                <b key="prevailingDataType">N</b>
                                <ref key="editability" refId="28"/>
                                <s key="originalID">182</s>
                                <b key="signChange">N</b>
                                <b key="nativeSignChange">N</b>
                                <l key="nav" refId="11059" ln="0" eid="ScenarioModifierValue"/>
                                <i key="sco">0</i>
                                <b key="applyFiltersForForcedScenarioPeriodoMap">N</b>
                                <b key="lineSplit">N</b>
                                <b key="addRCRow">N</b>
                                <b key="complementary">N</b>
                                <ref key="periodicCalculation" refId="29"/>
                                <b key="breakLevelSubtotal">N</b>
                                <b key="alreadyDrilled">N</b>
                                <m key="nodeTypes" refId="11060" keid="SYS_STR" veid="EFReportingNodeType">
                                  <key>
                                    <s>1</s>
                                  </key>
                                  <val>
                                    <ref refId="55"/>
                                  </val>
                                </m>
                                <b key="multiSelection">N</b>
                              </be>
                              <cust key="id" clsId="FilterOid">182</cust>
                              <s key="cod"/>
                              <s key="desc"/>
                              <i key="index">10</i>
                              <l key="children" refId="11061" ln="0" eid="Framework.com.tagetik.trees.INode,framework"/>
                              <ref key="parent" refId="10946"/>
                            </be>
                            <be refId="11062" clsId="FilterNode">
                              <l key="dimensionOids" refId="11063" ln="0" eid="DimensionOid"/>
                              <l key="AdHocParamDimensionOids" refId="11064" ln="0" eid="DimensionOid"/>
                              <be key="data" refId="11065" clsId="FilterNodeData">
                                <ref key="filterNode" refId="11062"/>
                                <s key="dim">VOC_A01</s>
                                <i key="segmentLevel">0</i>
                                <ref key="segment" refId="22"/>
                                <be key="reportingFormula" refId="11066" clsId="ReportingFormula">
                                  <b key="serverFormula">N</b>
                                  <b key="formulaRule">N</b>
                                  <s key="formula">{178}/{187}</s>
                                </be>
                                <be key="dictionaryHeader" refId="11067" clsId="MultiDesc">
                                  <a key="desc" refId="11068" ln="4" eid="SYS_STR">
                                    <s>From discontinued operations</s>
                                    <s>
                                      aus nicht fortgef
                                      <ch cod="fc"/>
                                      hrten Aktivit
                                      <ch cod="e4"/>
                                      ten
                                    </s>
                                    <nl/>
                                    <nl/>
                                  </a>
                                </be>
                                <b key="placeHolder">S</b>
                                <ref key="weight" refId="23"/>
                                <be key="textMatchingCondition" refId="11069" clsId="TextMatchingCondition">
                                  <ref key="op" refId="25"/>
                                  <s key="val"/>
                                </be>
                                <ref key="change" refId="26"/>
                                <ref key="dataType" refId="27"/>
                                <b key="prevailingDataType">N</b>
                                <ref key="editability" refId="28"/>
                                <s key="originalID">183</s>
                                <b key="signChange">N</b>
                                <b key="nativeSignChange">N</b>
                                <l key="nav" refId="11070" ln="0" eid="ScenarioModifierValue"/>
                                <i key="sco">0</i>
                                <b key="applyFiltersForForcedScenarioPeriodoMap">N</b>
                                <b key="lineSplit">N</b>
                                <b key="addRCRow">N</b>
                                <b key="complementary">N</b>
                                <ref key="periodicCalculation" refId="29"/>
                                <b key="breakLevelSubtotal">N</b>
                                <b key="alreadyDrilled">N</b>
                                <m key="nodeTypes" refId="11071" keid="SYS_STR" veid="EFReportingNodeType">
                                  <key>
                                    <s>1</s>
                                  </key>
                                  <val>
                                    <ref refId="55"/>
                                  </val>
                                </m>
                                <b key="multiSelection">N</b>
                              </be>
                              <cust key="id" clsId="FilterOid">183</cust>
                              <s key="cod"/>
                              <s key="desc"/>
                              <i key="index">11</i>
                              <l key="children" refId="11072" ln="0" eid="Framework.com.tagetik.trees.INode,framework"/>
                              <ref key="parent" refId="10946"/>
                            </be>
                            <be refId="11073" clsId="FilterNode">
                              <l key="dimensionOids" refId="11074" ln="0" eid="DimensionOid"/>
                              <l key="AdHocParamDimensionOids" refId="11075" ln="0" eid="DimensionOid"/>
                              <be key="data" refId="11076" clsId="FilterNodeData">
                                <ref key="filterNode" refId="11073"/>
                                <s key="dim">VOC_A01</s>
                                <i key="segmentLevel">0</i>
                                <ref key="segment" refId="22"/>
                                <be key="reportingFormula" refId="11077" clsId="ReportingFormula">
                                  <b key="serverFormula">N</b>
                                  <b key="formulaRule">N</b>
                                  <s key="formula">({179})/{187}</s>
                                </be>
                                <be key="dictionaryHeader" refId="11078" clsId="MultiDesc">
                                  <a key="desc" refId="11079" ln="4" eid="SYS_STR">
                                    <s>From net income/loss</s>
                                    <s>
                                      aus Konzern
                                      <ch cod="fc"/>
                                      berschuss/-fehlbetrag
                                    </s>
                                    <s/>
                                    <s/>
                                  </a>
                                </be>
                                <b key="placeHolder">S</b>
                                <ref key="weight" refId="23"/>
                                <be key="textMatchingCondition" refId="11080" clsId="TextMatchingCondition">
                                  <ref key="op" refId="25"/>
                                  <s key="val"/>
                                </be>
                                <ref key="change" refId="26"/>
                                <ref key="dataType" refId="27"/>
                                <b key="prevailingDataType">N</b>
                                <ref key="editability" refId="28"/>
                                <s key="originalID">184</s>
                                <b key="signChange">N</b>
                                <b key="nativeSignChange">N</b>
                                <l key="nav" refId="11081" ln="0" eid="ScenarioModifierValue"/>
                                <i key="sco">0</i>
                                <b key="applyFiltersForForcedScenarioPeriodoMap">N</b>
                                <b key="lineSplit">N</b>
                                <b key="addRCRow">N</b>
                                <b key="complementary">N</b>
                                <ref key="periodicCalculation" refId="29"/>
                                <b key="breakLevelSubtotal">N</b>
                                <b key="alreadyDrilled">N</b>
                                <m key="nodeTypes" refId="11082" keid="SYS_STR" veid="EFReportingNodeType">
                                  <key>
                                    <s>1</s>
                                  </key>
                                  <val>
                                    <ref refId="55"/>
                                  </val>
                                </m>
                                <b key="multiSelection">N</b>
                              </be>
                              <cust key="id" clsId="FilterOid">184</cust>
                              <s key="cod"/>
                              <s key="desc"/>
                              <i key="index">12</i>
                              <l key="children" refId="11083" ln="0" eid="Framework.com.tagetik.trees.INode,framework"/>
                              <ref key="parent" refId="10946"/>
                            </be>
                            <be refId="11084" clsId="FilterNode">
                              <l key="dimensionOids" refId="11085" ln="0" eid="DimensionOid"/>
                              <l key="AdHocParamDimensionOids" refId="11086" ln="0" eid="DimensionOid"/>
                              <be key="data" refId="11087" clsId="FilterNodeData">
                                <ref key="filterNode" refId="11084"/>
                                <s key="dim">VOC_A01</s>
                                <i key="segmentLevel">0</i>
                                <ref key="segment" refId="22"/>
                                <be key="dictionaryHeader" refId="11088" clsId="MultiDesc">
                                  <a key="desc" refId="11089" ln="4" eid="SYS_STR">
                                    <s>Weighted-average number of shares outstanding (in millions)</s>
                                    <s>
                                      Zahl der im Umlauf befindlichen Aktien (gewichteter Durchschnitt) in Mio St
                                      <ch cod="fc"/>
                                      ck
                                    </s>
                                    <s/>
                                    <s/>
                                  </a>
                                </be>
                                <b key="placeHolder">S</b>
                                <ref key="weight" refId="23"/>
                                <be key="textMatchingCondition" refId="11090" clsId="TextMatchingCondition">
                                  <ref key="op" refId="25"/>
                                  <s key="val"/>
                                </be>
                                <ref key="change" refId="26"/>
                                <ref key="dataType" refId="27"/>
                                <b key="prevailingDataType">N</b>
                                <ref key="editability" refId="2444"/>
                                <s key="originalID">187</s>
                                <b key="signChange">N</b>
                                <b key="nativeSignChange">N</b>
                                <l key="nav" refId="11091" ln="0" eid="ScenarioModifierValue"/>
                                <i key="sco">0</i>
                                <b key="applyFiltersForForcedScenarioPeriodoMap">N</b>
                                <b key="lineSplit">N</b>
                                <b key="addRCRow">N</b>
                                <b key="complementary">N</b>
                                <ref key="periodicCalculation" refId="29"/>
                                <b key="breakLevelSubtotal">N</b>
                                <b key="alreadyDrilled">N</b>
                                <m key="nodeTypes" refId="11092" keid="SYS_STR" veid="EFReportingNodeType">
                                  <key>
                                    <s>186</s>
                                  </key>
                                  <val>
                                    <ref refId="55"/>
                                  </val>
                                </m>
                                <b key="multiSelection">N</b>
                              </be>
                              <cust key="id" clsId="FilterOid">187</cust>
                              <s key="cod"/>
                              <s key="desc"/>
                              <i key="index">13</i>
                              <l key="children" refId="11093" ln="0" eid="Framework.com.tagetik.trees.INode,framework"/>
                              <ref key="parent" refId="10946"/>
                            </be>
                          </l>
                        </be>
                        <be key="columns" refId="11094" clsId="FilterNode">
                          <l key="dimensionOids" refId="11095" ln="0" eid="DimensionOid"/>
                          <l key="AdHocParamDimensionOids" refId="11096" ln="0" eid="DimensionOid"/>
                          <be key="data" refId="11097" clsId="FilterNodeData">
                            <ref key="filterNode" refId="11094"/>
                            <i key="segmentLevel">0</i>
                            <ref key="segment" refId="22"/>
                            <b key="placeHolder">N</b>
                            <ref key="weight" refId="23"/>
                            <be key="textMatchingCondition" refId="110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1099" ln="2" eid="Framework.com.tagetik.trees.INode,framework">
                            <be refId="11100" clsId="FilterNode">
                              <l key="dimensionOids" refId="11101" ln="1" eid="DimensionOid">
                                <cust clsId="DimensionOid">4C554E504552-45-4C554E5F33---</cust>
                              </l>
                              <l key="AdHocParamDimensionOids" refId="11102" ln="0" eid="DimensionOid"/>
                              <be key="data" refId="11103" clsId="FilterNodeData">
                                <ref key="filterNode" refId="11100"/>
                                <s key="dim">LUNPER</s>
                                <i key="segmentLevel">0</i>
                                <ref key="segment" refId="22"/>
                                <b key="placeHolder">N</b>
                                <ref key="weight" refId="23"/>
                                <be key="textMatchingCondition" refId="11104" clsId="TextMatchingCondition">
                                  <ref key="op" refId="25"/>
                                  <s key="val"/>
                                </be>
                                <ref key="change" refId="26"/>
                                <ref key="dataType" refId="27"/>
                                <b key="prevailingDataType">N</b>
                                <ref key="editability" refId="28"/>
                                <s key="originalID">124</s>
                                <b key="signChange">N</b>
                                <b key="nativeSignChange">N</b>
                                <l key="nav" refId="11105" ln="0" eid="ScenarioModifierValue"/>
                                <i key="sco">0</i>
                                <b key="applyFiltersForForcedScenarioPeriodoMap">N</b>
                                <b key="lineSplit">N</b>
                                <b key="addRCRow">N</b>
                                <b key="complementary">N</b>
                                <ref key="periodicCalculation" refId="53"/>
                                <b key="breakLevelSubtotal">N</b>
                                <b key="alreadyDrilled">N</b>
                                <m key="nodeTypes" refId="11106" keid="SYS_STR" veid="EFReportingNodeType">
                                  <key>
                                    <s>4C554E504552-45-4C554E5F33---</s>
                                  </key>
                                  <val>
                                    <ref refId="55"/>
                                  </val>
                                </m>
                                <b key="multiSelection">N</b>
                              </be>
                              <cust key="id" clsId="FilterOid">124</cust>
                              <s key="cod"/>
                              <s key="desc"/>
                              <i key="index">0</i>
                              <l key="children" refId="11107" ln="2" eid="Framework.com.tagetik.trees.INode,framework">
                                <be refId="11108" clsId="FilterNode">
                                  <l key="dimensionOids" refId="11109" ln="1" eid="DimensionOid">
                                    <cust clsId="DimensionOid">5343455F24-45-41432D323032332D434F4E53-24434F4E534F4C49444154494F4E--</cust>
                                  </l>
                                  <l key="AdHocParamDimensionOids" refId="11110" ln="0" eid="DimensionOid"/>
                                  <be key="data" refId="11111" clsId="FilterNodeData">
                                    <ref key="filterNode" refId="11108"/>
                                    <s key="dim">SCE_$</s>
                                    <i key="segmentLevel">0</i>
                                    <ref key="segment" refId="7406"/>
                                    <b key="placeHolder">N</b>
                                    <ref key="weight" refId="23"/>
                                    <be key="textMatchingCondition" refId="11112" clsId="TextMatchingCondition">
                                      <ref key="op" refId="25"/>
                                      <s key="val"/>
                                    </be>
                                    <ref key="change" refId="26"/>
                                    <ref key="dataType" refId="27"/>
                                    <b key="prevailingDataType">N</b>
                                    <ref key="editability" refId="28"/>
                                    <s key="originalID">125</s>
                                    <b key="signChange">N</b>
                                    <b key="nativeSignChange">N</b>
                                    <l key="nav" refId="11113" ln="0" eid="ScenarioModifierValue"/>
                                    <i key="sco">0</i>
                                    <b key="applyFiltersForForcedScenarioPeriodoMap">N</b>
                                    <b key="lineSplit">N</b>
                                    <b key="addRCRow">N</b>
                                    <b key="complementary">N</b>
                                    <ref key="periodicCalculation" refId="29"/>
                                    <b key="breakLevelSubtotal">N</b>
                                    <b key="alreadyDrilled">N</b>
                                    <b key="multiSelection">N</b>
                                  </be>
                                  <cust key="id" clsId="FilterOid">125</cust>
                                  <s key="cod"/>
                                  <s key="desc"/>
                                  <i key="index">0</i>
                                  <l key="children" refId="11114" ln="0" eid="Framework.com.tagetik.trees.INode,framework"/>
                                  <ref key="parent" refId="11100"/>
                                </be>
                                <be refId="11115" clsId="FilterNode">
                                  <l key="dimensionOids" refId="11116" ln="1" eid="DimensionOid">
                                    <cust clsId="DimensionOid">5343455F24-45-41432D323032322D434F4E53-24434F4E534F4C49444154494F4E--</cust>
                                  </l>
                                  <l key="AdHocParamDimensionOids" refId="11117" ln="0" eid="DimensionOid"/>
                                  <be key="data" refId="11118" clsId="FilterNodeData">
                                    <ref key="filterNode" refId="11115"/>
                                    <s key="dim">SCE_$</s>
                                    <i key="segmentLevel">0</i>
                                    <ref key="segment" refId="7406"/>
                                    <b key="placeHolder">N</b>
                                    <ref key="weight" refId="23"/>
                                    <be key="textMatchingCondition" refId="11119" clsId="TextMatchingCondition">
                                      <ref key="op" refId="25"/>
                                      <s key="val"/>
                                    </be>
                                    <ref key="change" refId="26"/>
                                    <ref key="dataType" refId="27"/>
                                    <b key="prevailingDataType">N</b>
                                    <ref key="editability" refId="28"/>
                                    <s key="originalID">126</s>
                                    <b key="signChange">N</b>
                                    <b key="nativeSignChange">N</b>
                                    <l key="nav" refId="11120" ln="0" eid="ScenarioModifierValue"/>
                                    <i key="sco">0</i>
                                    <b key="applyFiltersForForcedScenarioPeriodoMap">N</b>
                                    <b key="lineSplit">N</b>
                                    <b key="addRCRow">N</b>
                                    <b key="complementary">N</b>
                                    <ref key="periodicCalculation" refId="29"/>
                                    <b key="breakLevelSubtotal">N</b>
                                    <b key="alreadyDrilled">N</b>
                                    <b key="multiSelection">N</b>
                                  </be>
                                  <cust key="id" clsId="FilterOid">126</cust>
                                  <s key="cod"/>
                                  <s key="desc"/>
                                  <i key="index">1</i>
                                  <l key="children" refId="11121" ln="0" eid="Framework.com.tagetik.trees.INode,framework"/>
                                  <ref key="parent" refId="11100"/>
                                </be>
                              </l>
                              <ref key="parent" refId="11094"/>
                            </be>
                            <be refId="11122" clsId="FilterNode">
                              <l key="dimensionOids" refId="11123" ln="1" eid="DimensionOid">
                                <cust clsId="DimensionOid">4C554E504552-45-4C554E5F30---</cust>
                              </l>
                              <l key="AdHocParamDimensionOids" refId="11124" ln="0" eid="DimensionOid"/>
                              <be key="data" refId="11125" clsId="FilterNodeData">
                                <ref key="filterNode" refId="11122"/>
                                <s key="dim">LUNPER</s>
                                <i key="segmentLevel">0</i>
                                <ref key="segment" refId="22"/>
                                <b key="placeHolder">N</b>
                                <ref key="weight" refId="23"/>
                                <be key="textMatchingCondition" refId="11126" clsId="TextMatchingCondition">
                                  <ref key="op" refId="25"/>
                                  <s key="val"/>
                                </be>
                                <ref key="change" refId="26"/>
                                <ref key="dataType" refId="27"/>
                                <b key="prevailingDataType">N</b>
                                <ref key="editability" refId="28"/>
                                <s key="originalID">127</s>
                                <b key="signChange">N</b>
                                <b key="nativeSignChange">N</b>
                                <l key="nav" refId="11127" ln="0" eid="ScenarioModifierValue"/>
                                <i key="sco">0</i>
                                <b key="applyFiltersForForcedScenarioPeriodoMap">N</b>
                                <b key="lineSplit">N</b>
                                <b key="addRCRow">N</b>
                                <b key="complementary">N</b>
                                <ref key="periodicCalculation" refId="53"/>
                                <b key="breakLevelSubtotal">N</b>
                                <b key="alreadyDrilled">N</b>
                                <m key="nodeTypes" refId="11128" keid="SYS_STR" veid="EFReportingNodeType">
                                  <key>
                                    <s>4C554E504552-45-4C554E5F30---</s>
                                  </key>
                                  <val>
                                    <ref refId="55"/>
                                  </val>
                                </m>
                                <b key="multiSelection">N</b>
                              </be>
                              <cust key="id" clsId="FilterOid">127</cust>
                              <s key="cod"/>
                              <s key="desc"/>
                              <i key="index">1</i>
                              <l key="children" refId="11129" ln="2" eid="Framework.com.tagetik.trees.INode,framework">
                                <be refId="11130" clsId="FilterNode">
                                  <l key="dimensionOids" refId="11131" ln="1" eid="DimensionOid">
                                    <cust clsId="DimensionOid">5343455F24-45-41432D323032332D434F4E53-24434F4E534F4C49444154494F4E--</cust>
                                  </l>
                                  <l key="AdHocParamDimensionOids" refId="11132" ln="0" eid="DimensionOid"/>
                                  <be key="data" refId="11133" clsId="FilterNodeData">
                                    <ref key="filterNode" refId="11130"/>
                                    <s key="dim">SCE_$</s>
                                    <i key="segmentLevel">0</i>
                                    <ref key="segment" refId="7406"/>
                                    <b key="placeHolder">N</b>
                                    <ref key="weight" refId="23"/>
                                    <be key="textMatchingCondition" refId="11134" clsId="TextMatchingCondition">
                                      <ref key="op" refId="25"/>
                                      <s key="val"/>
                                    </be>
                                    <ref key="change" refId="26"/>
                                    <ref key="dataType" refId="27"/>
                                    <b key="prevailingDataType">N</b>
                                    <ref key="editability" refId="28"/>
                                    <s key="originalID">128</s>
                                    <b key="signChange">N</b>
                                    <b key="nativeSignChange">N</b>
                                    <l key="nav" refId="11135" ln="0" eid="ScenarioModifierValue"/>
                                    <i key="sco">0</i>
                                    <b key="applyFiltersForForcedScenarioPeriodoMap">N</b>
                                    <b key="lineSplit">N</b>
                                    <b key="addRCRow">N</b>
                                    <b key="complementary">N</b>
                                    <ref key="periodicCalculation" refId="29"/>
                                    <b key="breakLevelSubtotal">N</b>
                                    <b key="alreadyDrilled">N</b>
                                    <b key="multiSelection">N</b>
                                  </be>
                                  <cust key="id" clsId="FilterOid">128</cust>
                                  <s key="cod"/>
                                  <s key="desc"/>
                                  <i key="index">0</i>
                                  <l key="children" refId="11136" ln="0" eid="Framework.com.tagetik.trees.INode,framework"/>
                                  <ref key="parent" refId="11122"/>
                                </be>
                                <be refId="11137" clsId="FilterNode">
                                  <l key="dimensionOids" refId="11138" ln="1" eid="DimensionOid">
                                    <cust clsId="DimensionOid">5343455F24-45-41432D323032322D434F4E53-24434F4E534F4C49444154494F4E--</cust>
                                  </l>
                                  <l key="AdHocParamDimensionOids" refId="11139" ln="0" eid="DimensionOid"/>
                                  <be key="data" refId="11140" clsId="FilterNodeData">
                                    <ref key="filterNode" refId="11137"/>
                                    <s key="dim">SCE_$</s>
                                    <i key="segmentLevel">0</i>
                                    <ref key="segment" refId="7406"/>
                                    <b key="placeHolder">N</b>
                                    <ref key="weight" refId="23"/>
                                    <be key="textMatchingCondition" refId="11141" clsId="TextMatchingCondition">
                                      <ref key="op" refId="25"/>
                                      <s key="val"/>
                                    </be>
                                    <ref key="change" refId="26"/>
                                    <ref key="dataType" refId="27"/>
                                    <b key="prevailingDataType">N</b>
                                    <ref key="editability" refId="28"/>
                                    <s key="originalID">129</s>
                                    <b key="signChange">N</b>
                                    <b key="nativeSignChange">N</b>
                                    <l key="nav" refId="11142" ln="0" eid="ScenarioModifierValue"/>
                                    <i key="sco">0</i>
                                    <b key="applyFiltersForForcedScenarioPeriodoMap">N</b>
                                    <b key="lineSplit">N</b>
                                    <b key="addRCRow">N</b>
                                    <b key="complementary">N</b>
                                    <ref key="periodicCalculation" refId="29"/>
                                    <b key="breakLevelSubtotal">N</b>
                                    <b key="alreadyDrilled">N</b>
                                    <b key="multiSelection">N</b>
                                  </be>
                                  <cust key="id" clsId="FilterOid">129</cust>
                                  <s key="cod"/>
                                  <s key="desc"/>
                                  <i key="index">1</i>
                                  <l key="children" refId="11143" ln="0" eid="Framework.com.tagetik.trees.INode,framework"/>
                                  <ref key="parent" refId="11122"/>
                                </be>
                              </l>
                              <ref key="parent" refId="11094"/>
                            </be>
                          </l>
                        </be>
                        <be key="matrixFilters" refId="11144" clsId="FilterNode">
                          <l key="dimensionOids" refId="11145" ln="0" eid="DimensionOid"/>
                          <l key="AdHocParamDimensionOids" refId="11146" ln="0" eid="DimensionOid"/>
                          <be key="data" refId="11147" clsId="FilterNodeData">
                            <ref key="filterNode" refId="11144"/>
                            <i key="segmentLevel">0</i>
                            <ref key="segment" refId="22"/>
                            <b key="placeHolder">N</b>
                            <ref key="weight" refId="23"/>
                            <be key="textMatchingCondition" refId="111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1149" ln="1" eid="Framework.com.tagetik.trees.INode,framework">
                            <be refId="11150" clsId="FilterNode">
                              <l key="dimensionOids" refId="11151" ln="1" eid="DimensionOid">
                                <cust clsId="DimensionOid">544950-45-5449505F4356---</cust>
                              </l>
                              <l key="AdHocParamDimensionOids" refId="11152" ln="0" eid="DimensionOid"/>
                              <be key="data" refId="11153" clsId="FilterNodeData">
                                <ref key="filterNode" refId="11150"/>
                                <s key="dim">TIP</s>
                                <i key="segmentLevel">0</i>
                                <ref key="segment" refId="22"/>
                                <b key="placeHolder">N</b>
                                <ref key="weight" refId="23"/>
                                <be key="textMatchingCondition" refId="11154" clsId="TextMatchingCondition">
                                  <ref key="op" refId="25"/>
                                  <s key="val"/>
                                </be>
                                <ref key="change" refId="26"/>
                                <ref key="dataType" refId="27"/>
                                <b key="prevailingDataType">N</b>
                                <ref key="editability" refId="28"/>
                                <s key="originalID">4</s>
                                <b key="signChange">N</b>
                                <b key="nativeSignChange">N</b>
                                <l key="nav" refId="11155"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11156" ln="1" eid="Framework.com.tagetik.trees.INode,framework">
                                <be refId="11157" clsId="FilterNode">
                                  <l key="dimensionOids" refId="11158" ln="1" eid="DimensionOid">
                                    <cust clsId="DimensionOid">415A495F453032-4E-414E303030303030---</cust>
                                  </l>
                                  <l key="AdHocParamDimensionOids" refId="11159" ln="0" eid="DimensionOid"/>
                                  <be key="data" refId="11160" clsId="FilterNodeData">
                                    <ref key="filterNode" refId="11157"/>
                                    <s key="dim">AZI_E02</s>
                                    <i key="segmentLevel">0</i>
                                    <ref key="segment" refId="22"/>
                                    <b key="placeHolder">N</b>
                                    <ref key="weight" refId="23"/>
                                    <be key="textMatchingCondition" refId="11161" clsId="TextMatchingCondition">
                                      <ref key="op" refId="25"/>
                                      <s key="val"/>
                                    </be>
                                    <ref key="change" refId="26"/>
                                    <ref key="dataType" refId="27"/>
                                    <b key="prevailingDataType">N</b>
                                    <ref key="editability" refId="28"/>
                                    <s key="originalID">7</s>
                                    <b key="signChange">N</b>
                                    <b key="nativeSignChange">N</b>
                                    <l key="nav" refId="11162" ln="0" eid="ScenarioModifierValue"/>
                                    <i key="sco">0</i>
                                    <b key="applyFiltersForForcedScenarioPeriodoMap">N</b>
                                    <b key="lineSplit">N</b>
                                    <b key="addRCRow">N</b>
                                    <b key="complementary">N</b>
                                    <ref key="periodicCalculation" refId="53"/>
                                    <b key="breakLevelSubtotal">N</b>
                                    <b key="alreadyDrilled">N</b>
                                    <b key="multiSelection">N</b>
                                  </be>
                                  <cust key="id" clsId="FilterOid">7</cust>
                                  <s key="cod"/>
                                  <s key="desc"/>
                                  <i key="index">0</i>
                                  <l key="children" refId="11163" ln="1" eid="Framework.com.tagetik.trees.INode,framework">
                                    <be refId="11164" clsId="FilterNode">
                                      <l key="dimensionOids" refId="11165" ln="1" eid="DimensionOid">
                                        <cust clsId="DimensionOid">504552-45-3132---</cust>
                                      </l>
                                      <l key="AdHocParamDimensionOids" refId="11166" ln="0" eid="DimensionOid"/>
                                      <be key="data" refId="11167" clsId="FilterNodeData">
                                        <ref key="filterNode" refId="11164"/>
                                        <s key="dim">PER</s>
                                        <i key="segmentLevel">0</i>
                                        <ref key="segment" refId="7406"/>
                                        <b key="placeHolder">N</b>
                                        <ref key="weight" refId="23"/>
                                        <be key="textMatchingCondition" refId="11168" clsId="TextMatchingCondition">
                                          <ref key="op" refId="25"/>
                                          <s key="val"/>
                                        </be>
                                        <ref key="change" refId="26"/>
                                        <ref key="dataType" refId="27"/>
                                        <b key="prevailingDataType">N</b>
                                        <ref key="editability" refId="28"/>
                                        <s key="originalID">9</s>
                                        <b key="signChange">N</b>
                                        <b key="nativeSignChange">N</b>
                                        <l key="nav" refId="11169" ln="0" eid="ScenarioModifierValue"/>
                                        <i key="sco">0</i>
                                        <b key="applyFiltersForForcedScenarioPeriodoMap">N</b>
                                        <b key="lineSplit">N</b>
                                        <b key="addRCRow">N</b>
                                        <b key="complementary">N</b>
                                        <ref key="periodicCalculation" refId="53"/>
                                        <b key="breakLevelSubtotal">N</b>
                                        <b key="alreadyDrilled">N</b>
                                        <b key="multiSelection">N</b>
                                      </be>
                                      <cust key="id" clsId="FilterOid">9</cust>
                                      <s key="cod"/>
                                      <s key="desc"/>
                                      <i key="index">0</i>
                                      <l key="children" refId="11170" ln="0" eid="Framework.com.tagetik.trees.INode,framework"/>
                                      <ref key="parent" refId="11157"/>
                                    </be>
                                  </l>
                                  <ref key="parent" refId="11150"/>
                                </be>
                              </l>
                              <ref key="parent" refId="11144"/>
                            </be>
                          </l>
                        </be>
                        <be key="rowHeaders" refId="11171" clsId="ReportingHeaders">
                          <m key="headers" refId="11172" keid="SYS_PR_I" veid="System.Collections.IList">
                            <key>
                              <i>-1</i>
                            </key>
                            <val>
                              <l refId="11173" ln="1">
                                <s>$Account(HIERARCHY("A01")).desc</s>
                              </l>
                            </val>
                          </m>
                          <m key="headersDims" refId="11174" keid="SYS_PR_I" veid="SYS_STR">
                            <key>
                              <i>-1</i>
                            </key>
                            <val>
                              <s>VOC_A01</s>
                            </val>
                          </m>
                        </be>
                        <be key="columnHeaders" refId="11175" clsId="ReportingHeaders">
                          <m key="headers" refId="11176" keid="SYS_PR_I" veid="System.Collections.IList">
                            <key>
                              <i>-1</i>
                            </key>
                            <val>
                              <l refId="11177" ln="1">
                                <s>$Scenario(HIERARCHY("$")).desc</s>
                              </l>
                            </val>
                            <key>
                              <i>-2</i>
                            </key>
                            <val>
                              <l refId="11178" ln="1">
                                <s>$PeriodLength.desc</s>
                              </l>
                            </val>
                          </m>
                          <m key="headersDims" refId="11179" keid="SYS_PR_I" veid="SYS_STR">
                            <key>
                              <i>-1</i>
                            </key>
                            <val>
                              <s>SCE_$</s>
                            </val>
                            <key>
                              <i>-2</i>
                            </key>
                            <val>
                              <s>LUNPER</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11180" ln="0" eid="SYS_STR"/>
                        <b key="bindOriginalAmountOnSave">N</b>
                        <b key="showLink">N</b>
                        <i key="index">4</i>
                        <b key="excludeValuatingSheetsWithZeroValues">N</b>
                        <b key="allowOpenNewElements">N</b>
                        <s key="forcedBreakBackType">X</s>
                        <s key="forcedBreakBackRefLeaf">X</s>
                        <b key="autoOpenNewElements">N</b>
                        <b key="askNumRows">N</b>
                        <set key="forcedContentCells" refId="11181" ln="14" eid="Reporting.com.tagetik.tables.IMatixCellLeafPositions,Reporting">
                          <be refId="11182" clsId="RowHeaderMatrixCellLeafPositions">
                            <i key="rowHeader">-2</i>
                            <cust key="col" clsId="FilterOid">128</cust>
                          </be>
                          <be refId="11183" clsId="RowHeaderMatrixCellLeafPositions">
                            <i key="rowHeader">-1</i>
                            <cust key="col" clsId="FilterOid">129</cust>
                          </be>
                          <be refId="11184" clsId="RowHeaderMatrixCellLeafPositions">
                            <i key="rowHeader">-1</i>
                            <cust key="col" clsId="FilterOid">128</cust>
                          </be>
                          <be refId="11185" clsId="CornerHeaderMatrixCellLeafPositions">
                            <i key="colHeader">-1</i>
                            <i key="rowHeader">-1</i>
                          </be>
                          <be refId="11186" clsId="RowHeaderMatrixCellLeafPositions">
                            <i key="rowHeader">-2</i>
                            <cust key="col" clsId="FilterOid">126</cust>
                          </be>
                          <be refId="11187" clsId="CornerHeaderMatrixCellLeafPositions">
                            <i key="colHeader">-1</i>
                            <i key="rowHeader">-2</i>
                          </be>
                          <be refId="11188" clsId="RowHeaderMatrixCellLeafPositions">
                            <i key="rowHeader">-2</i>
                            <cust key="col" clsId="FilterOid">125</cust>
                          </be>
                          <be refId="11189" clsId="RowHeaderMatrixCellLeafPositions">
                            <i key="rowHeader">-1</i>
                            <cust key="col" clsId="FilterOid">126</cust>
                          </be>
                          <be refId="11190" clsId="RowHeaderMatrixCellLeafPositions">
                            <i key="rowHeader">-1</i>
                            <cust key="col" clsId="FilterOid">125</cust>
                          </be>
                          <be refId="11191" clsId="MatrixCellLeafOids">
                            <cust key="row" clsId="FilterOid">187</cust>
                            <cust key="col" clsId="FilterOid">129</cust>
                          </be>
                          <be refId="11192" clsId="MatrixCellLeafOids">
                            <cust key="row" clsId="FilterOid">187</cust>
                            <cust key="col" clsId="FilterOid">128</cust>
                          </be>
                          <be refId="11193" clsId="MatrixCellLeafOids">
                            <cust key="row" clsId="FilterOid">187</cust>
                            <cust key="col" clsId="FilterOid">126</cust>
                          </be>
                          <be refId="11194" clsId="RowHeaderMatrixCellLeafPositions">
                            <i key="rowHeader">-2</i>
                            <cust key="col" clsId="FilterOid">129</cust>
                          </be>
                          <be refId="11195" clsId="MatrixCellLeafOids">
                            <cust key="row" clsId="FilterOid">187</cust>
                            <cust key="col" clsId="FilterOid">125</cust>
                          </be>
                        </set>
                        <m key="forcedEditModes" refId="11196" keid="Reporting.com.tagetik.tables.IMatixCellLeafPositions,Reporting" veid="SYS_STR"/>
                        <b key="UseTxlDeFormEditor">N</b>
                        <be key="TxDeFormsEditorDescriptor" refId="11197" clsId="TxDeFormsEditorDescriptor">
                          <l key="Tabs" refId="11198" ln="0" eid="TxDeFormsEditorGridDescriptor"/>
                          <i key="Height">400</i>
                          <i key="Width">430</i>
                          <b key="editButton">S</b>
                          <b key="newButton">S</b>
                          <b key="deleteButton">S</b>
                        </be>
                        <be key="workspaceTableInfo" refId="11199" clsId="matrixWSInfo">
                          <b key="isT">N</b>
                          <s key="wsCode">$CPM</s>
                        </be>
                        <be key="customFilters" refId="11200" clsId="ExpCustomFiltersProspetto"/>
                      </be>
                    </val>
                    <key>
                      <s>Matrix01</s>
                    </key>
                    <val>
                      <be refId="11201" clsId="MatrixPositionBlockVO">
                        <s key="positionID">Matrix01</s>
                        <be key="rows" refId="11202" clsId="FilterNode">
                          <l key="dimensionOids" refId="11203" ln="0" eid="DimensionOid"/>
                          <l key="AdHocParamDimensionOids" refId="11204" ln="0" eid="DimensionOid"/>
                          <be key="data" refId="11205" clsId="FilterNodeData">
                            <ref key="filterNode" refId="11202"/>
                            <i key="segmentLevel">0</i>
                            <ref key="segment" refId="22"/>
                            <b key="placeHolder">N</b>
                            <ref key="weight" refId="23"/>
                            <be key="textMatchingCondition" refId="1120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1207" ln="62" eid="Framework.com.tagetik.trees.INode,framework">
                            <be refId="11208" clsId="FilterNode">
                              <l key="dimensionOids" refId="11209" ln="1" eid="DimensionOid">
                                <cust clsId="DimensionOid">564F435F413031-45-33303031313131303030---</cust>
                              </l>
                              <l key="AdHocParamDimensionOids" refId="11210" ln="0" eid="DimensionOid"/>
                              <be key="data" refId="11211" clsId="FilterNodeData">
                                <ref key="filterNode" refId="11208"/>
                                <s key="dim">VOC_A01</s>
                                <i key="segmentLevel">0</i>
                                <ref key="segment" refId="22"/>
                                <be key="HideRC" refId="11212" clsId="HideRCBean">
                                  <ref key="HideMode" refId="1588"/>
                                  <b key="ExcludeFormulas">N</b>
                                  <b key="ExcludeTextCells">N</b>
                                  <b key="ExcludeHeaders">S</b>
                                  <b key="CheckAllMatrices">N</b>
                                  <b key="hideEditableCells">N</b>
                                </be>
                                <b key="placeHolder">N</b>
                                <ref key="weight" refId="23"/>
                                <be key="textMatchingCondition" refId="11213" clsId="TextMatchingCondition">
                                  <ref key="op" refId="25"/>
                                  <s key="val"/>
                                </be>
                                <ref key="change" refId="26"/>
                                <ref key="dataType" refId="27"/>
                                <b key="prevailingDataType">N</b>
                                <ref key="editability" refId="28"/>
                                <s key="originalID">104</s>
                                <b key="signChange">S</b>
                                <b key="nativeSignChange">N</b>
                                <l key="nav" refId="11214" ln="0" eid="ScenarioModifierValue"/>
                                <i key="sco">0</i>
                                <b key="applyFiltersForForcedScenarioPeriodoMap">N</b>
                                <b key="lineSplit">N</b>
                                <b key="addRCRow">N</b>
                                <b key="complementary">N</b>
                                <ref key="periodicCalculation" refId="53"/>
                                <b key="breakLevelSubtotal">N</b>
                                <b key="alreadyDrilled">N</b>
                                <m key="nodeTypes" refId="11215" keid="SYS_STR" veid="EFReportingNodeType">
                                  <key>
                                    <s>564F435F413031-45-33303031313131303030---</s>
                                  </key>
                                  <val>
                                    <ref refId="55"/>
                                  </val>
                                </m>
                                <b key="multiSelection">N</b>
                              </be>
                              <cust key="id" clsId="FilterOid">104</cust>
                              <s key="cod"/>
                              <s key="desc"/>
                              <i key="index">0</i>
                              <l key="children" refId="11216" ln="0" eid="Framework.com.tagetik.trees.INode,framework"/>
                              <ref key="parent" refId="11202"/>
                            </be>
                            <be refId="11217" clsId="FilterNode">
                              <l key="dimensionOids" refId="11218" ln="1" eid="DimensionOid">
                                <cust clsId="DimensionOid">564F435F413031-45-33303031313132303030---</cust>
                              </l>
                              <l key="AdHocParamDimensionOids" refId="11219" ln="0" eid="DimensionOid"/>
                              <be key="data" refId="11220" clsId="FilterNodeData">
                                <ref key="filterNode" refId="11217"/>
                                <s key="dim">VOC_A01</s>
                                <i key="segmentLevel">0</i>
                                <ref key="segment" refId="22"/>
                                <be key="HideRC" refId="11221" clsId="HideRCBean">
                                  <ref key="HideMode" refId="1588"/>
                                  <b key="ExcludeFormulas">N</b>
                                  <b key="ExcludeTextCells">N</b>
                                  <b key="ExcludeHeaders">S</b>
                                  <b key="CheckAllMatrices">N</b>
                                  <b key="hideEditableCells">N</b>
                                </be>
                                <b key="placeHolder">N</b>
                                <ref key="weight" refId="23"/>
                                <be key="textMatchingCondition" refId="11222" clsId="TextMatchingCondition">
                                  <ref key="op" refId="25"/>
                                  <s key="val"/>
                                </be>
                                <ref key="change" refId="26"/>
                                <ref key="dataType" refId="27"/>
                                <b key="prevailingDataType">N</b>
                                <ref key="editability" refId="28"/>
                                <s key="originalID">105</s>
                                <b key="signChange">S</b>
                                <b key="nativeSignChange">N</b>
                                <l key="nav" refId="11223" ln="0" eid="ScenarioModifierValue"/>
                                <i key="sco">0</i>
                                <b key="applyFiltersForForcedScenarioPeriodoMap">N</b>
                                <b key="lineSplit">N</b>
                                <b key="addRCRow">N</b>
                                <b key="complementary">N</b>
                                <ref key="periodicCalculation" refId="53"/>
                                <b key="breakLevelSubtotal">N</b>
                                <b key="alreadyDrilled">N</b>
                                <m key="nodeTypes" refId="11224" keid="SYS_STR" veid="EFReportingNodeType">
                                  <key>
                                    <s>564F435F413031-45-33303031313132303030---</s>
                                  </key>
                                  <val>
                                    <ref refId="55"/>
                                  </val>
                                </m>
                                <b key="multiSelection">N</b>
                              </be>
                              <cust key="id" clsId="FilterOid">105</cust>
                              <s key="cod"/>
                              <s key="desc"/>
                              <i key="index">1</i>
                              <l key="children" refId="11225" ln="0" eid="Framework.com.tagetik.trees.INode,framework"/>
                              <ref key="parent" refId="11202"/>
                            </be>
                            <be refId="11226" clsId="FilterNode">
                              <l key="dimensionOids" refId="11227" ln="1" eid="DimensionOid">
                                <cust clsId="DimensionOid">564F435F413031-4E-33303031313130303030---</cust>
                              </l>
                              <l key="AdHocParamDimensionOids" refId="11228" ln="0" eid="DimensionOid"/>
                              <be key="data" refId="11229" clsId="FilterNodeData">
                                <ref key="filterNode" refId="11226"/>
                                <s key="dim">VOC_A01</s>
                                <i key="segmentLevel">0</i>
                                <ref key="segment" refId="22"/>
                                <be key="HideRC" refId="11230" clsId="HideRCBean">
                                  <ref key="HideMode" refId="1588"/>
                                  <b key="ExcludeFormulas">N</b>
                                  <b key="ExcludeTextCells">N</b>
                                  <b key="ExcludeHeaders">S</b>
                                  <b key="CheckAllMatrices">N</b>
                                  <b key="hideEditableCells">N</b>
                                </be>
                                <b key="placeHolder">N</b>
                                <ref key="weight" refId="23"/>
                                <be key="textMatchingCondition" refId="11231" clsId="TextMatchingCondition">
                                  <ref key="op" refId="25"/>
                                  <s key="val"/>
                                </be>
                                <ref key="change" refId="26"/>
                                <ref key="dataType" refId="27"/>
                                <b key="prevailingDataType">N</b>
                                <ref key="editability" refId="28"/>
                                <s key="originalID">106</s>
                                <b key="signChange">S</b>
                                <b key="nativeSignChange">N</b>
                                <l key="nav" refId="11232" ln="0" eid="ScenarioModifierValue"/>
                                <i key="sco">0</i>
                                <b key="applyFiltersForForcedScenarioPeriodoMap">N</b>
                                <b key="lineSplit">N</b>
                                <b key="addRCRow">N</b>
                                <b key="complementary">N</b>
                                <ref key="periodicCalculation" refId="53"/>
                                <b key="breakLevelSubtotal">N</b>
                                <b key="alreadyDrilled">N</b>
                                <m key="nodeTypes" refId="11233" keid="SYS_STR" veid="EFReportingNodeType">
                                  <key>
                                    <s>564F435F413031-4E-33303031313130303030---</s>
                                  </key>
                                  <val>
                                    <ref refId="55"/>
                                  </val>
                                </m>
                                <b key="multiSelection">N</b>
                              </be>
                              <cust key="id" clsId="FilterOid">106</cust>
                              <s key="cod"/>
                              <s key="desc"/>
                              <i key="index">2</i>
                              <l key="children" refId="11234" ln="0" eid="Framework.com.tagetik.trees.INode,framework"/>
                              <ref key="parent" refId="11202"/>
                            </be>
                            <be refId="11235" clsId="FilterNode">
                              <l key="dimensionOids" refId="11236" ln="1" eid="DimensionOid">
                                <cust clsId="DimensionOid">564F435F413031-45-33303031313231303030---</cust>
                              </l>
                              <l key="AdHocParamDimensionOids" refId="11237" ln="0" eid="DimensionOid"/>
                              <be key="data" refId="11238" clsId="FilterNodeData">
                                <ref key="filterNode" refId="11235"/>
                                <s key="dim">VOC_A01</s>
                                <i key="segmentLevel">0</i>
                                <ref key="segment" refId="22"/>
                                <be key="HideRC" refId="11239" clsId="HideRCBean">
                                  <ref key="HideMode" refId="1588"/>
                                  <b key="ExcludeFormulas">N</b>
                                  <b key="ExcludeTextCells">N</b>
                                  <b key="ExcludeHeaders">S</b>
                                  <b key="CheckAllMatrices">N</b>
                                  <b key="hideEditableCells">N</b>
                                </be>
                                <b key="placeHolder">N</b>
                                <ref key="weight" refId="23"/>
                                <be key="textMatchingCondition" refId="11240" clsId="TextMatchingCondition">
                                  <ref key="op" refId="25"/>
                                  <s key="val"/>
                                </be>
                                <ref key="change" refId="26"/>
                                <ref key="dataType" refId="27"/>
                                <b key="prevailingDataType">N</b>
                                <ref key="editability" refId="28"/>
                                <s key="originalID">107</s>
                                <b key="signChange">S</b>
                                <b key="nativeSignChange">N</b>
                                <l key="nav" refId="11241" ln="0" eid="ScenarioModifierValue"/>
                                <i key="sco">0</i>
                                <b key="applyFiltersForForcedScenarioPeriodoMap">N</b>
                                <b key="lineSplit">N</b>
                                <b key="addRCRow">N</b>
                                <b key="complementary">N</b>
                                <ref key="periodicCalculation" refId="53"/>
                                <b key="breakLevelSubtotal">N</b>
                                <b key="alreadyDrilled">N</b>
                                <m key="nodeTypes" refId="11242" keid="SYS_STR" veid="EFReportingNodeType">
                                  <key>
                                    <s>564F435F413031-45-33303031313231303030---</s>
                                  </key>
                                  <val>
                                    <ref refId="55"/>
                                  </val>
                                </m>
                                <b key="multiSelection">N</b>
                              </be>
                              <cust key="id" clsId="FilterOid">107</cust>
                              <s key="cod"/>
                              <s key="desc"/>
                              <i key="index">3</i>
                              <l key="children" refId="11243" ln="0" eid="Framework.com.tagetik.trees.INode,framework"/>
                              <ref key="parent" refId="11202"/>
                            </be>
                            <be refId="11244" clsId="FilterNode">
                              <l key="dimensionOids" refId="11245" ln="1" eid="DimensionOid">
                                <cust clsId="DimensionOid">564F435F413031-45-33303031313232303030---</cust>
                              </l>
                              <l key="AdHocParamDimensionOids" refId="11246" ln="0" eid="DimensionOid"/>
                              <be key="data" refId="11247" clsId="FilterNodeData">
                                <ref key="filterNode" refId="11244"/>
                                <s key="dim">VOC_A01</s>
                                <i key="segmentLevel">0</i>
                                <ref key="segment" refId="22"/>
                                <be key="HideRC" refId="11248" clsId="HideRCBean">
                                  <ref key="HideMode" refId="1588"/>
                                  <b key="ExcludeFormulas">N</b>
                                  <b key="ExcludeTextCells">N</b>
                                  <b key="ExcludeHeaders">S</b>
                                  <b key="CheckAllMatrices">N</b>
                                  <b key="hideEditableCells">N</b>
                                </be>
                                <b key="placeHolder">N</b>
                                <ref key="weight" refId="23"/>
                                <be key="textMatchingCondition" refId="11249" clsId="TextMatchingCondition">
                                  <ref key="op" refId="25"/>
                                  <s key="val"/>
                                </be>
                                <ref key="change" refId="26"/>
                                <ref key="dataType" refId="27"/>
                                <b key="prevailingDataType">N</b>
                                <ref key="editability" refId="28"/>
                                <s key="originalID">108</s>
                                <b key="signChange">S</b>
                                <b key="nativeSignChange">N</b>
                                <l key="nav" refId="11250" ln="0" eid="ScenarioModifierValue"/>
                                <i key="sco">0</i>
                                <b key="applyFiltersForForcedScenarioPeriodoMap">N</b>
                                <b key="lineSplit">N</b>
                                <b key="addRCRow">N</b>
                                <b key="complementary">N</b>
                                <ref key="periodicCalculation" refId="53"/>
                                <b key="breakLevelSubtotal">N</b>
                                <b key="alreadyDrilled">N</b>
                                <m key="nodeTypes" refId="11251" keid="SYS_STR" veid="EFReportingNodeType">
                                  <key>
                                    <s>564F435F413031-45-33303031313232303030---</s>
                                  </key>
                                  <val>
                                    <ref refId="55"/>
                                  </val>
                                </m>
                                <b key="multiSelection">N</b>
                              </be>
                              <cust key="id" clsId="FilterOid">108</cust>
                              <s key="cod"/>
                              <s key="desc"/>
                              <i key="index">4</i>
                              <l key="children" refId="11252" ln="0" eid="Framework.com.tagetik.trees.INode,framework"/>
                              <ref key="parent" refId="11202"/>
                            </be>
                            <be refId="11253" clsId="FilterNode">
                              <l key="dimensionOids" refId="11254" ln="1" eid="DimensionOid">
                                <cust clsId="DimensionOid">564F435F413031-4E-33303031313230303030---</cust>
                              </l>
                              <l key="AdHocParamDimensionOids" refId="11255" ln="0" eid="DimensionOid"/>
                              <be key="data" refId="11256" clsId="FilterNodeData">
                                <ref key="filterNode" refId="11253"/>
                                <s key="dim">VOC_A01</s>
                                <i key="segmentLevel">0</i>
                                <ref key="segment" refId="22"/>
                                <be key="HideRC" refId="11257" clsId="HideRCBean">
                                  <ref key="HideMode" refId="1588"/>
                                  <b key="ExcludeFormulas">N</b>
                                  <b key="ExcludeTextCells">N</b>
                                  <b key="ExcludeHeaders">S</b>
                                  <b key="CheckAllMatrices">N</b>
                                  <b key="hideEditableCells">N</b>
                                </be>
                                <b key="placeHolder">N</b>
                                <ref key="weight" refId="23"/>
                                <be key="textMatchingCondition" refId="11258" clsId="TextMatchingCondition">
                                  <ref key="op" refId="25"/>
                                  <s key="val"/>
                                </be>
                                <ref key="change" refId="26"/>
                                <ref key="dataType" refId="27"/>
                                <b key="prevailingDataType">N</b>
                                <ref key="editability" refId="28"/>
                                <s key="originalID">109</s>
                                <b key="signChange">S</b>
                                <b key="nativeSignChange">N</b>
                                <l key="nav" refId="11259" ln="0" eid="ScenarioModifierValue"/>
                                <i key="sco">0</i>
                                <b key="applyFiltersForForcedScenarioPeriodoMap">N</b>
                                <b key="lineSplit">N</b>
                                <b key="addRCRow">N</b>
                                <b key="complementary">N</b>
                                <ref key="periodicCalculation" refId="53"/>
                                <b key="breakLevelSubtotal">N</b>
                                <b key="alreadyDrilled">N</b>
                                <m key="nodeTypes" refId="11260" keid="SYS_STR" veid="EFReportingNodeType">
                                  <key>
                                    <s>564F435F413031-4E-33303031313230303030---</s>
                                  </key>
                                  <val>
                                    <ref refId="55"/>
                                  </val>
                                </m>
                                <b key="multiSelection">N</b>
                              </be>
                              <cust key="id" clsId="FilterOid">109</cust>
                              <s key="cod"/>
                              <s key="desc"/>
                              <i key="index">5</i>
                              <l key="children" refId="11261" ln="0" eid="Framework.com.tagetik.trees.INode,framework"/>
                              <ref key="parent" refId="11202"/>
                            </be>
                            <be refId="11262" clsId="FilterNode">
                              <l key="dimensionOids" refId="11263" ln="1" eid="DimensionOid">
                                <cust clsId="DimensionOid">564F435F413031-45-33303031313331303030---</cust>
                              </l>
                              <l key="AdHocParamDimensionOids" refId="11264" ln="0" eid="DimensionOid"/>
                              <be key="data" refId="11265" clsId="FilterNodeData">
                                <ref key="filterNode" refId="11262"/>
                                <s key="dim">VOC_A01</s>
                                <i key="segmentLevel">0</i>
                                <ref key="segment" refId="22"/>
                                <be key="HideRC" refId="11266" clsId="HideRCBean">
                                  <ref key="HideMode" refId="1588"/>
                                  <b key="ExcludeFormulas">N</b>
                                  <b key="ExcludeTextCells">N</b>
                                  <b key="ExcludeHeaders">S</b>
                                  <b key="CheckAllMatrices">N</b>
                                  <b key="hideEditableCells">N</b>
                                </be>
                                <b key="placeHolder">N</b>
                                <ref key="weight" refId="23"/>
                                <be key="textMatchingCondition" refId="11267" clsId="TextMatchingCondition">
                                  <ref key="op" refId="25"/>
                                  <s key="val"/>
                                </be>
                                <ref key="change" refId="26"/>
                                <ref key="dataType" refId="27"/>
                                <b key="prevailingDataType">N</b>
                                <ref key="editability" refId="28"/>
                                <s key="originalID">110</s>
                                <b key="signChange">S</b>
                                <b key="nativeSignChange">N</b>
                                <l key="nav" refId="11268" ln="0" eid="ScenarioModifierValue"/>
                                <i key="sco">0</i>
                                <b key="applyFiltersForForcedScenarioPeriodoMap">N</b>
                                <b key="lineSplit">N</b>
                                <b key="addRCRow">N</b>
                                <b key="complementary">N</b>
                                <ref key="periodicCalculation" refId="53"/>
                                <b key="breakLevelSubtotal">N</b>
                                <b key="alreadyDrilled">N</b>
                                <m key="nodeTypes" refId="11269" keid="SYS_STR" veid="EFReportingNodeType">
                                  <key>
                                    <s>564F435F413031-45-33303031313331303030---</s>
                                  </key>
                                  <val>
                                    <ref refId="55"/>
                                  </val>
                                  <key>
                                    <s>564F435F413031-45-33303031313332303030---</s>
                                  </key>
                                  <val>
                                    <ref refId="55"/>
                                  </val>
                                </m>
                                <b key="multiSelection">N</b>
                              </be>
                              <cust key="id" clsId="FilterOid">110</cust>
                              <s key="cod"/>
                              <s key="desc"/>
                              <i key="index">6</i>
                              <l key="children" refId="11270" ln="0" eid="Framework.com.tagetik.trees.INode,framework"/>
                              <ref key="parent" refId="11202"/>
                            </be>
                            <be refId="11271" clsId="FilterNode">
                              <l key="dimensionOids" refId="11272" ln="1" eid="DimensionOid">
                                <cust clsId="DimensionOid">564F435F413031-45-33303031313332303030---</cust>
                              </l>
                              <l key="AdHocParamDimensionOids" refId="11273" ln="0" eid="DimensionOid"/>
                              <be key="data" refId="11274" clsId="FilterNodeData">
                                <ref key="filterNode" refId="11271"/>
                                <s key="dim">VOC_A01</s>
                                <i key="segmentLevel">0</i>
                                <ref key="segment" refId="22"/>
                                <be key="HideRC" refId="11275" clsId="HideRCBean">
                                  <ref key="HideMode" refId="1588"/>
                                  <b key="ExcludeFormulas">N</b>
                                  <b key="ExcludeTextCells">N</b>
                                  <b key="ExcludeHeaders">S</b>
                                  <b key="CheckAllMatrices">N</b>
                                  <b key="hideEditableCells">N</b>
                                </be>
                                <b key="placeHolder">N</b>
                                <ref key="weight" refId="23"/>
                                <be key="textMatchingCondition" refId="11276" clsId="TextMatchingCondition">
                                  <ref key="op" refId="25"/>
                                  <s key="val"/>
                                </be>
                                <ref key="change" refId="26"/>
                                <ref key="dataType" refId="27"/>
                                <b key="prevailingDataType">N</b>
                                <ref key="editability" refId="28"/>
                                <s key="originalID">111</s>
                                <b key="signChange">S</b>
                                <b key="nativeSignChange">N</b>
                                <l key="nav" refId="11277" ln="0" eid="ScenarioModifierValue"/>
                                <i key="sco">0</i>
                                <b key="applyFiltersForForcedScenarioPeriodoMap">N</b>
                                <b key="lineSplit">N</b>
                                <b key="addRCRow">N</b>
                                <b key="complementary">N</b>
                                <ref key="periodicCalculation" refId="53"/>
                                <b key="breakLevelSubtotal">N</b>
                                <b key="alreadyDrilled">N</b>
                                <m key="nodeTypes" refId="11278" keid="SYS_STR" veid="EFReportingNodeType">
                                  <key>
                                    <s>564F435F413031-45-33303031313331303030---</s>
                                  </key>
                                  <val>
                                    <ref refId="55"/>
                                  </val>
                                  <key>
                                    <s>564F435F413031-45-33303031313332303030---</s>
                                  </key>
                                  <val>
                                    <ref refId="55"/>
                                  </val>
                                </m>
                                <b key="multiSelection">N</b>
                              </be>
                              <cust key="id" clsId="FilterOid">111</cust>
                              <s key="cod"/>
                              <s key="desc"/>
                              <i key="index">7</i>
                              <l key="children" refId="11279" ln="0" eid="Framework.com.tagetik.trees.INode,framework"/>
                              <ref key="parent" refId="11202"/>
                            </be>
                            <be refId="11280" clsId="FilterNode">
                              <l key="dimensionOids" refId="11281" ln="1" eid="DimensionOid">
                                <cust clsId="DimensionOid">564F435F413031-4E-33303031313330303030---</cust>
                              </l>
                              <l key="AdHocParamDimensionOids" refId="11282" ln="0" eid="DimensionOid"/>
                              <be key="data" refId="11283" clsId="FilterNodeData">
                                <ref key="filterNode" refId="11280"/>
                                <s key="dim">VOC_A01</s>
                                <i key="segmentLevel">0</i>
                                <ref key="segment" refId="22"/>
                                <be key="HideRC" refId="11284" clsId="HideRCBean">
                                  <ref key="HideMode" refId="1588"/>
                                  <b key="ExcludeFormulas">N</b>
                                  <b key="ExcludeTextCells">N</b>
                                  <b key="ExcludeHeaders">S</b>
                                  <b key="CheckAllMatrices">N</b>
                                  <b key="hideEditableCells">N</b>
                                </be>
                                <b key="placeHolder">N</b>
                                <ref key="weight" refId="23"/>
                                <be key="textMatchingCondition" refId="11285" clsId="TextMatchingCondition">
                                  <ref key="op" refId="25"/>
                                  <s key="val"/>
                                </be>
                                <ref key="change" refId="26"/>
                                <ref key="dataType" refId="27"/>
                                <b key="prevailingDataType">N</b>
                                <ref key="editability" refId="28"/>
                                <s key="originalID">112</s>
                                <b key="signChange">S</b>
                                <b key="nativeSignChange">N</b>
                                <l key="nav" refId="11286" ln="0" eid="ScenarioModifierValue"/>
                                <i key="sco">0</i>
                                <b key="applyFiltersForForcedScenarioPeriodoMap">N</b>
                                <b key="lineSplit">N</b>
                                <b key="addRCRow">N</b>
                                <b key="complementary">N</b>
                                <ref key="periodicCalculation" refId="53"/>
                                <b key="breakLevelSubtotal">N</b>
                                <b key="alreadyDrilled">N</b>
                                <m key="nodeTypes" refId="11287" keid="SYS_STR" veid="EFReportingNodeType">
                                  <key>
                                    <s>564F435F413031-4E-33303031313330303030---</s>
                                  </key>
                                  <val>
                                    <ref refId="55"/>
                                  </val>
                                </m>
                                <b key="multiSelection">N</b>
                              </be>
                              <cust key="id" clsId="FilterOid">112</cust>
                              <s key="cod"/>
                              <s key="desc"/>
                              <i key="index">8</i>
                              <l key="children" refId="11288" ln="0" eid="Framework.com.tagetik.trees.INode,framework"/>
                              <ref key="parent" refId="11202"/>
                            </be>
                            <be refId="11289" clsId="FilterNode">
                              <l key="dimensionOids" refId="11290" ln="1" eid="DimensionOid">
                                <cust clsId="DimensionOid">564F435F413031-45-33303031313530303030---</cust>
                              </l>
                              <l key="AdHocParamDimensionOids" refId="11291" ln="0" eid="DimensionOid"/>
                              <be key="data" refId="11292" clsId="FilterNodeData">
                                <ref key="filterNode" refId="11289"/>
                                <s key="dim">VOC_A01</s>
                                <i key="segmentLevel">0</i>
                                <ref key="segment" refId="22"/>
                                <be key="HideRC" refId="11293" clsId="HideRCBean">
                                  <ref key="HideMode" refId="1588"/>
                                  <b key="ExcludeFormulas">N</b>
                                  <b key="ExcludeTextCells">N</b>
                                  <b key="ExcludeHeaders">S</b>
                                  <b key="CheckAllMatrices">N</b>
                                  <b key="hideEditableCells">N</b>
                                </be>
                                <b key="placeHolder">N</b>
                                <ref key="weight" refId="23"/>
                                <be key="textMatchingCondition" refId="11294" clsId="TextMatchingCondition">
                                  <ref key="op" refId="25"/>
                                  <s key="val"/>
                                </be>
                                <ref key="change" refId="26"/>
                                <ref key="dataType" refId="27"/>
                                <b key="prevailingDataType">N</b>
                                <ref key="editability" refId="28"/>
                                <s key="originalID">115</s>
                                <b key="signChange">S</b>
                                <b key="nativeSignChange">N</b>
                                <l key="nav" refId="11295" ln="0" eid="ScenarioModifierValue"/>
                                <i key="sco">0</i>
                                <b key="applyFiltersForForcedScenarioPeriodoMap">N</b>
                                <b key="lineSplit">N</b>
                                <b key="addRCRow">N</b>
                                <b key="complementary">N</b>
                                <ref key="periodicCalculation" refId="53"/>
                                <b key="breakLevelSubtotal">N</b>
                                <b key="alreadyDrilled">N</b>
                                <m key="nodeTypes" refId="11296" keid="SYS_STR" veid="EFReportingNodeType">
                                  <key>
                                    <s>564F435F413031-45-33303031313530303030---</s>
                                  </key>
                                  <val>
                                    <ref refId="55"/>
                                  </val>
                                </m>
                                <b key="multiSelection">N</b>
                              </be>
                              <cust key="id" clsId="FilterOid">115</cust>
                              <s key="cod"/>
                              <s key="desc"/>
                              <i key="index">9</i>
                              <l key="children" refId="11297" ln="0" eid="Framework.com.tagetik.trees.INode,framework"/>
                              <ref key="parent" refId="11202"/>
                            </be>
                            <be refId="11298" clsId="FilterNode">
                              <l key="dimensionOids" refId="11299" ln="1" eid="DimensionOid">
                                <cust clsId="DimensionOid">564F435F413031-45-33303031313630303030---</cust>
                              </l>
                              <l key="AdHocParamDimensionOids" refId="11300" ln="0" eid="DimensionOid"/>
                              <be key="data" refId="11301" clsId="FilterNodeData">
                                <ref key="filterNode" refId="11298"/>
                                <s key="dim">VOC_A01</s>
                                <i key="segmentLevel">0</i>
                                <ref key="segment" refId="22"/>
                                <be key="HideRC" refId="11302" clsId="HideRCBean">
                                  <ref key="HideMode" refId="1588"/>
                                  <b key="ExcludeFormulas">N</b>
                                  <b key="ExcludeTextCells">N</b>
                                  <b key="ExcludeHeaders">S</b>
                                  <b key="CheckAllMatrices">N</b>
                                  <b key="hideEditableCells">N</b>
                                </be>
                                <b key="placeHolder">N</b>
                                <ref key="weight" refId="23"/>
                                <be key="textMatchingCondition" refId="11303" clsId="TextMatchingCondition">
                                  <ref key="op" refId="25"/>
                                  <s key="val"/>
                                </be>
                                <ref key="change" refId="26"/>
                                <ref key="dataType" refId="27"/>
                                <b key="prevailingDataType">N</b>
                                <ref key="editability" refId="28"/>
                                <s key="originalID">116</s>
                                <b key="signChange">S</b>
                                <b key="nativeSignChange">N</b>
                                <l key="nav" refId="11304" ln="0" eid="ScenarioModifierValue"/>
                                <i key="sco">0</i>
                                <b key="applyFiltersForForcedScenarioPeriodoMap">N</b>
                                <b key="lineSplit">N</b>
                                <b key="addRCRow">N</b>
                                <b key="complementary">N</b>
                                <ref key="periodicCalculation" refId="53"/>
                                <b key="breakLevelSubtotal">N</b>
                                <b key="alreadyDrilled">N</b>
                                <m key="nodeTypes" refId="11305" keid="SYS_STR" veid="EFReportingNodeType">
                                  <key>
                                    <s>564F435F413031-45-33303031313630303030---</s>
                                  </key>
                                  <val>
                                    <ref refId="55"/>
                                  </val>
                                </m>
                                <b key="multiSelection">N</b>
                              </be>
                              <cust key="id" clsId="FilterOid">116</cust>
                              <s key="cod"/>
                              <s key="desc"/>
                              <i key="index">10</i>
                              <l key="children" refId="11306" ln="0" eid="Framework.com.tagetik.trees.INode,framework"/>
                              <ref key="parent" refId="11202"/>
                            </be>
                            <be refId="11307" clsId="FilterNode">
                              <l key="dimensionOids" refId="11308" ln="1" eid="DimensionOid">
                                <cust clsId="DimensionOid">564F435F413031-45-33303031313730303030---</cust>
                              </l>
                              <l key="AdHocParamDimensionOids" refId="11309" ln="0" eid="DimensionOid"/>
                              <be key="data" refId="11310" clsId="FilterNodeData">
                                <ref key="filterNode" refId="11307"/>
                                <s key="dim">VOC_A01</s>
                                <i key="segmentLevel">0</i>
                                <ref key="segment" refId="22"/>
                                <be key="HideRC" refId="11311" clsId="HideRCBean">
                                  <ref key="HideMode" refId="1588"/>
                                  <b key="ExcludeFormulas">N</b>
                                  <b key="ExcludeTextCells">N</b>
                                  <b key="ExcludeHeaders">S</b>
                                  <b key="CheckAllMatrices">N</b>
                                  <b key="hideEditableCells">N</b>
                                </be>
                                <b key="placeHolder">N</b>
                                <ref key="weight" refId="23"/>
                                <be key="textMatchingCondition" refId="11312" clsId="TextMatchingCondition">
                                  <ref key="op" refId="25"/>
                                  <s key="val"/>
                                </be>
                                <ref key="change" refId="26"/>
                                <ref key="dataType" refId="27"/>
                                <b key="prevailingDataType">N</b>
                                <ref key="editability" refId="28"/>
                                <s key="originalID">117</s>
                                <b key="signChange">S</b>
                                <b key="nativeSignChange">N</b>
                                <l key="nav" refId="11313" ln="0" eid="ScenarioModifierValue"/>
                                <i key="sco">0</i>
                                <b key="applyFiltersForForcedScenarioPeriodoMap">N</b>
                                <b key="lineSplit">N</b>
                                <b key="addRCRow">N</b>
                                <b key="complementary">N</b>
                                <ref key="periodicCalculation" refId="53"/>
                                <b key="breakLevelSubtotal">N</b>
                                <b key="alreadyDrilled">N</b>
                                <m key="nodeTypes" refId="11314" keid="SYS_STR" veid="EFReportingNodeType">
                                  <key>
                                    <s>564F435F413031-45-33303031313730303030---</s>
                                  </key>
                                  <val>
                                    <ref refId="55"/>
                                  </val>
                                </m>
                                <b key="multiSelection">N</b>
                              </be>
                              <cust key="id" clsId="FilterOid">117</cust>
                              <s key="cod"/>
                              <s key="desc"/>
                              <i key="index">11</i>
                              <l key="children" refId="11315" ln="0" eid="Framework.com.tagetik.trees.INode,framework"/>
                              <ref key="parent" refId="11202"/>
                            </be>
                            <be refId="11316" clsId="FilterNode">
                              <l key="dimensionOids" refId="11317" ln="1" eid="DimensionOid">
                                <cust clsId="DimensionOid">564F435F413031-45-33303031313430303030---</cust>
                              </l>
                              <l key="AdHocParamDimensionOids" refId="11318" ln="0" eid="DimensionOid"/>
                              <be key="data" refId="11319" clsId="FilterNodeData">
                                <ref key="filterNode" refId="11316"/>
                                <s key="dim">VOC_A01</s>
                                <i key="segmentLevel">0</i>
                                <ref key="segment" refId="22"/>
                                <be key="HideRC" refId="11320" clsId="HideRCBean">
                                  <ref key="HideMode" refId="1588"/>
                                  <b key="ExcludeFormulas">N</b>
                                  <b key="ExcludeTextCells">N</b>
                                  <b key="ExcludeHeaders">S</b>
                                  <b key="CheckAllMatrices">N</b>
                                  <b key="hideEditableCells">N</b>
                                </be>
                                <b key="placeHolder">N</b>
                                <ref key="weight" refId="23"/>
                                <be key="textMatchingCondition" refId="11321" clsId="TextMatchingCondition">
                                  <ref key="op" refId="25"/>
                                  <s key="val"/>
                                </be>
                                <ref key="change" refId="26"/>
                                <ref key="dataType" refId="27"/>
                                <b key="prevailingDataType">N</b>
                                <ref key="editability" refId="28"/>
                                <s key="originalID">118</s>
                                <b key="signChange">S</b>
                                <b key="nativeSignChange">N</b>
                                <l key="nav" refId="11322" ln="0" eid="ScenarioModifierValue"/>
                                <i key="sco">0</i>
                                <b key="applyFiltersForForcedScenarioPeriodoMap">N</b>
                                <b key="lineSplit">N</b>
                                <b key="addRCRow">N</b>
                                <b key="complementary">N</b>
                                <ref key="periodicCalculation" refId="53"/>
                                <b key="breakLevelSubtotal">N</b>
                                <b key="alreadyDrilled">N</b>
                                <m key="nodeTypes" refId="11323" keid="SYS_STR" veid="EFReportingNodeType">
                                  <key>
                                    <s>564F435F413031-45-33303031313430303030---</s>
                                  </key>
                                  <val>
                                    <ref refId="55"/>
                                  </val>
                                </m>
                                <b key="multiSelection">N</b>
                              </be>
                              <cust key="id" clsId="FilterOid">118</cust>
                              <s key="cod"/>
                              <s key="desc"/>
                              <i key="index">12</i>
                              <l key="children" refId="11324" ln="0" eid="Framework.com.tagetik.trees.INode,framework"/>
                              <ref key="parent" refId="11202"/>
                            </be>
                            <be refId="11325" clsId="FilterNode">
                              <l key="dimensionOids" refId="11326" ln="1" eid="DimensionOid">
                                <cust clsId="DimensionOid">564F435F413031-45-33303031313830303030---</cust>
                              </l>
                              <l key="AdHocParamDimensionOids" refId="11327" ln="0" eid="DimensionOid"/>
                              <be key="data" refId="11328" clsId="FilterNodeData">
                                <ref key="filterNode" refId="11325"/>
                                <s key="dim">VOC_A01</s>
                                <i key="segmentLevel">0</i>
                                <ref key="segment" refId="22"/>
                                <be key="HideRC" refId="11329" clsId="HideRCBean">
                                  <ref key="HideMode" refId="1588"/>
                                  <b key="ExcludeFormulas">N</b>
                                  <b key="ExcludeTextCells">N</b>
                                  <b key="ExcludeHeaders">S</b>
                                  <b key="CheckAllMatrices">N</b>
                                  <b key="hideEditableCells">N</b>
                                </be>
                                <b key="placeHolder">N</b>
                                <ref key="weight" refId="23"/>
                                <be key="textMatchingCondition" refId="11330" clsId="TextMatchingCondition">
                                  <ref key="op" refId="25"/>
                                  <s key="val"/>
                                </be>
                                <ref key="change" refId="26"/>
                                <ref key="dataType" refId="27"/>
                                <b key="prevailingDataType">N</b>
                                <ref key="editability" refId="28"/>
                                <s key="originalID">119</s>
                                <b key="signChange">S</b>
                                <b key="nativeSignChange">N</b>
                                <l key="nav" refId="11331" ln="0" eid="ScenarioModifierValue"/>
                                <i key="sco">0</i>
                                <b key="applyFiltersForForcedScenarioPeriodoMap">N</b>
                                <b key="lineSplit">N</b>
                                <b key="addRCRow">N</b>
                                <b key="complementary">N</b>
                                <ref key="periodicCalculation" refId="53"/>
                                <b key="breakLevelSubtotal">N</b>
                                <b key="alreadyDrilled">N</b>
                                <m key="nodeTypes" refId="11332" keid="SYS_STR" veid="EFReportingNodeType">
                                  <key>
                                    <s>564F435F413031-45-33303031313830303030---</s>
                                  </key>
                                  <val>
                                    <ref refId="55"/>
                                  </val>
                                </m>
                                <b key="multiSelection">N</b>
                              </be>
                              <cust key="id" clsId="FilterOid">119</cust>
                              <s key="cod"/>
                              <s key="desc"/>
                              <i key="index">13</i>
                              <l key="children" refId="11333" ln="0" eid="Framework.com.tagetik.trees.INode,framework"/>
                              <ref key="parent" refId="11202"/>
                            </be>
                            <be refId="11334" clsId="FilterNode">
                              <l key="dimensionOids" refId="11335" ln="1" eid="DimensionOid">
                                <cust clsId="DimensionOid">564F435F413031-4E-33303031313930303030---</cust>
                              </l>
                              <l key="AdHocParamDimensionOids" refId="11336" ln="0" eid="DimensionOid"/>
                              <be key="data" refId="11337" clsId="FilterNodeData">
                                <ref key="filterNode" refId="11334"/>
                                <s key="dim">VOC_A01</s>
                                <i key="segmentLevel">0</i>
                                <ref key="segment" refId="22"/>
                                <be key="HideRC" refId="11338" clsId="HideRCBean">
                                  <ref key="HideMode" refId="1588"/>
                                  <b key="ExcludeFormulas">N</b>
                                  <b key="ExcludeTextCells">N</b>
                                  <b key="ExcludeHeaders">S</b>
                                  <b key="CheckAllMatrices">N</b>
                                  <b key="hideEditableCells">N</b>
                                </be>
                                <b key="placeHolder">N</b>
                                <ref key="weight" refId="23"/>
                                <be key="textMatchingCondition" refId="11339" clsId="TextMatchingCondition">
                                  <ref key="op" refId="25"/>
                                  <s key="val"/>
                                </be>
                                <ref key="change" refId="26"/>
                                <ref key="dataType" refId="27"/>
                                <b key="prevailingDataType">N</b>
                                <ref key="editability" refId="28"/>
                                <s key="originalID">114</s>
                                <b key="signChange">S</b>
                                <b key="nativeSignChange">N</b>
                                <l key="nav" refId="11340" ln="0" eid="ScenarioModifierValue"/>
                                <i key="sco">0</i>
                                <b key="applyFiltersForForcedScenarioPeriodoMap">N</b>
                                <b key="lineSplit">N</b>
                                <b key="addRCRow">N</b>
                                <b key="complementary">N</b>
                                <ref key="periodicCalculation" refId="53"/>
                                <b key="breakLevelSubtotal">N</b>
                                <b key="alreadyDrilled">N</b>
                                <m key="nodeTypes" refId="11341" keid="SYS_STR" veid="EFReportingNodeType">
                                  <key>
                                    <s>564F435F413031-4E-33303031313930303030---</s>
                                  </key>
                                  <val>
                                    <ref refId="55"/>
                                  </val>
                                </m>
                                <b key="multiSelection">N</b>
                              </be>
                              <cust key="id" clsId="FilterOid">114</cust>
                              <s key="cod"/>
                              <s key="desc"/>
                              <i key="index">14</i>
                              <l key="children" refId="11342" ln="0" eid="Framework.com.tagetik.trees.INode,framework"/>
                              <ref key="parent" refId="11202"/>
                            </be>
                            <be refId="11343" clsId="FilterNode">
                              <l key="dimensionOids" refId="11344" ln="1" eid="DimensionOid">
                                <cust clsId="DimensionOid">564F435F413031-45-33303031313932303030---</cust>
                              </l>
                              <l key="AdHocParamDimensionOids" refId="11345" ln="0" eid="DimensionOid"/>
                              <be key="data" refId="11346" clsId="FilterNodeData">
                                <ref key="filterNode" refId="11343"/>
                                <s key="dim">VOC_A01</s>
                                <i key="segmentLevel">0</i>
                                <ref key="segment" refId="22"/>
                                <be key="HideRC" refId="11347" clsId="HideRCBean">
                                  <ref key="HideMode" refId="1588"/>
                                  <b key="ExcludeFormulas">N</b>
                                  <b key="ExcludeTextCells">N</b>
                                  <b key="ExcludeHeaders">S</b>
                                  <b key="CheckAllMatrices">N</b>
                                  <b key="hideEditableCells">N</b>
                                </be>
                                <b key="placeHolder">N</b>
                                <ref key="weight" refId="23"/>
                                <be key="textMatchingCondition" refId="11348" clsId="TextMatchingCondition">
                                  <ref key="op" refId="25"/>
                                  <s key="val"/>
                                </be>
                                <ref key="change" refId="26"/>
                                <ref key="dataType" refId="27"/>
                                <b key="prevailingDataType">N</b>
                                <ref key="editability" refId="28"/>
                                <s key="originalID">120</s>
                                <b key="signChange">S</b>
                                <b key="nativeSignChange">N</b>
                                <l key="nav" refId="11349" ln="0" eid="ScenarioModifierValue"/>
                                <i key="sco">0</i>
                                <b key="applyFiltersForForcedScenarioPeriodoMap">N</b>
                                <b key="lineSplit">N</b>
                                <b key="addRCRow">N</b>
                                <b key="complementary">N</b>
                                <ref key="periodicCalculation" refId="53"/>
                                <b key="breakLevelSubtotal">N</b>
                                <b key="alreadyDrilled">N</b>
                                <m key="nodeTypes" refId="11350" keid="SYS_STR" veid="EFReportingNodeType">
                                  <key>
                                    <s>564F435F413031-45-33303031313932303030---</s>
                                  </key>
                                  <val>
                                    <ref refId="55"/>
                                  </val>
                                </m>
                                <b key="multiSelection">N</b>
                              </be>
                              <cust key="id" clsId="FilterOid">120</cust>
                              <s key="cod"/>
                              <s key="desc"/>
                              <i key="index">15</i>
                              <l key="children" refId="11351" ln="0" eid="Framework.com.tagetik.trees.INode,framework"/>
                              <ref key="parent" refId="11202"/>
                            </be>
                            <be refId="11352" clsId="FilterNode">
                              <l key="dimensionOids" refId="11353" ln="1" eid="DimensionOid">
                                <cust clsId="DimensionOid">564F435F413031-45-33303031313933303030---</cust>
                              </l>
                              <l key="AdHocParamDimensionOids" refId="11354" ln="0" eid="DimensionOid"/>
                              <be key="data" refId="11355" clsId="FilterNodeData">
                                <ref key="filterNode" refId="11352"/>
                                <s key="dim">VOC_A01</s>
                                <i key="segmentLevel">0</i>
                                <ref key="segment" refId="22"/>
                                <be key="HideRC" refId="11356" clsId="HideRCBean">
                                  <ref key="HideMode" refId="1588"/>
                                  <b key="ExcludeFormulas">N</b>
                                  <b key="ExcludeTextCells">N</b>
                                  <b key="ExcludeHeaders">S</b>
                                  <b key="CheckAllMatrices">N</b>
                                  <b key="hideEditableCells">N</b>
                                </be>
                                <b key="placeHolder">N</b>
                                <ref key="weight" refId="23"/>
                                <be key="textMatchingCondition" refId="11357" clsId="TextMatchingCondition">
                                  <ref key="op" refId="25"/>
                                  <s key="val"/>
                                </be>
                                <ref key="change" refId="26"/>
                                <ref key="dataType" refId="27"/>
                                <b key="prevailingDataType">N</b>
                                <ref key="editability" refId="28"/>
                                <s key="originalID">121</s>
                                <b key="signChange">S</b>
                                <b key="nativeSignChange">N</b>
                                <l key="nav" refId="11358" ln="0" eid="ScenarioModifierValue"/>
                                <i key="sco">0</i>
                                <b key="applyFiltersForForcedScenarioPeriodoMap">N</b>
                                <b key="lineSplit">N</b>
                                <b key="addRCRow">N</b>
                                <b key="complementary">N</b>
                                <ref key="periodicCalculation" refId="53"/>
                                <b key="breakLevelSubtotal">N</b>
                                <b key="alreadyDrilled">N</b>
                                <m key="nodeTypes" refId="11359" keid="SYS_STR" veid="EFReportingNodeType">
                                  <key>
                                    <s>564F435F413031-45-33303031313933303030---</s>
                                  </key>
                                  <val>
                                    <ref refId="55"/>
                                  </val>
                                </m>
                                <b key="multiSelection">N</b>
                              </be>
                              <cust key="id" clsId="FilterOid">121</cust>
                              <s key="cod"/>
                              <s key="desc"/>
                              <i key="index">16</i>
                              <l key="children" refId="11360" ln="0" eid="Framework.com.tagetik.trees.INode,framework"/>
                              <ref key="parent" refId="11202"/>
                            </be>
                            <be refId="11361" clsId="FilterNode">
                              <l key="dimensionOids" refId="11362" ln="0" eid="DimensionOid"/>
                              <l key="AdHocParamDimensionOids" refId="11363" ln="0" eid="DimensionOid"/>
                              <be key="data" refId="11364" clsId="FilterNodeData">
                                <ref key="filterNode" refId="11361"/>
                                <s key="dim">VOC_A01</s>
                                <i key="segmentLevel">0</i>
                                <ref key="segment" refId="22"/>
                                <be key="reportingFormula" refId="11365" clsId="ReportingFormula">
                                  <b key="serverFormula">N</b>
                                  <b key="formulaRule">S</b>
                                  <s key="formula">{122}+{127}</s>
                                </be>
                                <be key="HideRC" refId="11366" clsId="HideRCBean">
                                  <ref key="HideMode" refId="1588"/>
                                  <b key="ExcludeFormulas">N</b>
                                  <b key="ExcludeTextCells">N</b>
                                  <b key="ExcludeHeaders">S</b>
                                  <b key="CheckAllMatrices">N</b>
                                  <b key="hideEditableCells">N</b>
                                </be>
                                <be key="dictionaryHeader" refId="11367" clsId="MultiDesc">
                                  <a key="desc" refId="11368" ln="4" eid="SYS_STR">
                                    <s>Sales (net)</s>
                                    <s>
                                      Umsatzerl
                                      <ch cod="f6"/>
                                      se (netto)
                                    </s>
                                    <nl/>
                                    <nl/>
                                  </a>
                                </be>
                                <b key="placeHolder">S</b>
                                <ref key="weight" refId="23"/>
                                <be key="textMatchingCondition" refId="11369" clsId="TextMatchingCondition">
                                  <ref key="op" refId="25"/>
                                  <s key="val"/>
                                </be>
                                <ref key="change" refId="26"/>
                                <ref key="dataType" refId="27"/>
                                <b key="prevailingDataType">N</b>
                                <ref key="editability" refId="28"/>
                                <s key="originalID">128</s>
                                <b key="signChange">N</b>
                                <b key="nativeSignChange">N</b>
                                <l key="nav" refId="11370" ln="0" eid="ScenarioModifierValue"/>
                                <i key="sco">0</i>
                                <b key="applyFiltersForForcedScenarioPeriodoMap">N</b>
                                <b key="lineSplit">N</b>
                                <b key="addRCRow">N</b>
                                <b key="complementary">N</b>
                                <ref key="periodicCalculation" refId="29"/>
                                <b key="breakLevelSubtotal">N</b>
                                <b key="alreadyDrilled">N</b>
                                <m key="nodeTypes" refId="11371" keid="SYS_STR" veid="EFReportingNodeType">
                                  <key>
                                    <s>123</s>
                                  </key>
                                  <val>
                                    <ref refId="55"/>
                                  </val>
                                </m>
                                <b key="multiSelection">N</b>
                              </be>
                              <cust key="id" clsId="FilterOid">128</cust>
                              <s key="cod"/>
                              <s key="desc"/>
                              <i key="index">17</i>
                              <l key="children" refId="11372" ln="0" eid="Framework.com.tagetik.trees.INode,framework"/>
                              <ref key="parent" refId="11202"/>
                            </be>
                            <be refId="11373" clsId="FilterNode">
                              <l key="dimensionOids" refId="11374" ln="1" eid="DimensionOid">
                                <cust clsId="DimensionOid">564F435F413031-4E-33303031313030303030---</cust>
                              </l>
                              <l key="AdHocParamDimensionOids" refId="11375" ln="0" eid="DimensionOid"/>
                              <be key="data" refId="11376" clsId="FilterNodeData">
                                <ref key="filterNode" refId="11373"/>
                                <s key="dim">VOC_A01</s>
                                <i key="segmentLevel">0</i>
                                <ref key="segment" refId="22"/>
                                <be key="dictionaryHeader" refId="11377" clsId="MultiDesc">
                                  <a key="desc" refId="11378" ln="4" eid="SYS_STR">
                                    <s>Sales including electricity and energy taxes</s>
                                    <s>
                                      Umsatzerl
                                      <ch cod="f6"/>
                                      se einschlie
                                      <ch cod="df"/>
                                      lich Strom- und Energiesteuern
                                    </s>
                                    <nl/>
                                    <nl/>
                                  </a>
                                </be>
                                <b key="placeHolder">N</b>
                                <ref key="weight" refId="23"/>
                                <be key="textMatchingCondition" refId="11379" clsId="TextMatchingCondition">
                                  <ref key="op" refId="25"/>
                                  <s key="val"/>
                                </be>
                                <ref key="change" refId="26"/>
                                <ref key="dataType" refId="27"/>
                                <b key="prevailingDataType">N</b>
                                <ref key="editability" refId="28"/>
                                <s key="originalID">122</s>
                                <b key="signChange">S</b>
                                <b key="nativeSignChange">N</b>
                                <l key="nav" refId="11380" ln="0" eid="ScenarioModifierValue"/>
                                <i key="sco">0</i>
                                <b key="applyFiltersForForcedScenarioPeriodoMap">N</b>
                                <b key="lineSplit">N</b>
                                <b key="addRCRow">N</b>
                                <b key="complementary">N</b>
                                <ref key="periodicCalculation" refId="53"/>
                                <b key="breakLevelSubtotal">N</b>
                                <b key="alreadyDrilled">N</b>
                                <m key="nodeTypes" refId="11381" keid="SYS_STR" veid="EFReportingNodeType">
                                  <key>
                                    <s>564F435F413031-4E-33303031313030303030---</s>
                                  </key>
                                  <val>
                                    <ref refId="55"/>
                                  </val>
                                </m>
                                <b key="multiSelection">N</b>
                              </be>
                              <cust key="id" clsId="FilterOid">122</cust>
                              <s key="cod"/>
                              <s key="desc"/>
                              <i key="index">18</i>
                              <l key="children" refId="11382" ln="0" eid="Framework.com.tagetik.trees.INode,framework"/>
                              <ref key="parent" refId="11202"/>
                            </be>
                            <be refId="11383" clsId="FilterNode">
                              <l key="dimensionOids" refId="11384" ln="1" eid="DimensionOid">
                                <cust clsId="DimensionOid">564F435F413031-4E-33303031323030303030---</cust>
                              </l>
                              <l key="AdHocParamDimensionOids" refId="11385" ln="0" eid="DimensionOid"/>
                              <be key="data" refId="11386" clsId="FilterNodeData">
                                <ref key="filterNode" refId="11383"/>
                                <s key="dim">VOC_A01</s>
                                <i key="segmentLevel">0</i>
                                <ref key="segment" refId="22"/>
                                <be key="HideRC" refId="11387" clsId="HideRCBean">
                                  <ref key="HideMode" refId="1588"/>
                                  <b key="ExcludeFormulas">N</b>
                                  <b key="ExcludeTextCells">N</b>
                                  <b key="ExcludeHeaders">S</b>
                                  <b key="CheckAllMatrices">N</b>
                                  <b key="hideEditableCells">N</b>
                                </be>
                                <b key="placeHolder">N</b>
                                <ref key="weight" refId="23"/>
                                <be key="textMatchingCondition" refId="11388" clsId="TextMatchingCondition">
                                  <ref key="op" refId="25"/>
                                  <s key="val"/>
                                </be>
                                <ref key="change" refId="26"/>
                                <ref key="dataType" refId="27"/>
                                <b key="prevailingDataType">N</b>
                                <ref key="editability" refId="28"/>
                                <s key="originalID">123</s>
                                <b key="signChange">S</b>
                                <b key="nativeSignChange">N</b>
                                <l key="nav" refId="11389" ln="0" eid="ScenarioModifierValue"/>
                                <i key="sco">0</i>
                                <b key="applyFiltersForForcedScenarioPeriodoMap">N</b>
                                <b key="lineSplit">N</b>
                                <b key="addRCRow">N</b>
                                <b key="complementary">N</b>
                                <ref key="periodicCalculation" refId="53"/>
                                <b key="breakLevelSubtotal">N</b>
                                <b key="alreadyDrilled">N</b>
                                <m key="nodeTypes" refId="11390" keid="SYS_STR" veid="EFReportingNodeType">
                                  <key>
                                    <s>564F435F413031-4E-33303031323030303030---</s>
                                  </key>
                                  <val>
                                    <ref refId="55"/>
                                  </val>
                                </m>
                                <b key="multiSelection">N</b>
                              </be>
                              <cust key="id" clsId="FilterOid">123</cust>
                              <s key="cod"/>
                              <s key="desc"/>
                              <i key="index">19</i>
                              <l key="children" refId="11391" ln="0" eid="Framework.com.tagetik.trees.INode,framework"/>
                              <ref key="parent" refId="11202"/>
                            </be>
                            <be refId="11392" clsId="FilterNode">
                              <l key="dimensionOids" refId="11393" ln="1" eid="DimensionOid">
                                <cust clsId="DimensionOid">564F435F413031-45-33303031333030303030---</cust>
                              </l>
                              <l key="AdHocParamDimensionOids" refId="11394" ln="0" eid="DimensionOid"/>
                              <be key="data" refId="11395" clsId="FilterNodeData">
                                <ref key="filterNode" refId="11392"/>
                                <s key="dim">VOC_A01</s>
                                <i key="segmentLevel">0</i>
                                <ref key="segment" refId="22"/>
                                <be key="HideRC" refId="11396" clsId="HideRCBean">
                                  <ref key="HideMode" refId="1588"/>
                                  <b key="ExcludeFormulas">N</b>
                                  <b key="ExcludeTextCells">N</b>
                                  <b key="ExcludeHeaders">S</b>
                                  <b key="CheckAllMatrices">N</b>
                                  <b key="hideEditableCells">N</b>
                                </be>
                                <b key="placeHolder">N</b>
                                <ref key="weight" refId="23"/>
                                <be key="textMatchingCondition" refId="11397" clsId="TextMatchingCondition">
                                  <ref key="op" refId="25"/>
                                  <s key="val"/>
                                </be>
                                <ref key="change" refId="26"/>
                                <ref key="dataType" refId="27"/>
                                <b key="prevailingDataType">N</b>
                                <ref key="editability" refId="28"/>
                                <s key="originalID">124</s>
                                <b key="signChange">S</b>
                                <b key="nativeSignChange">N</b>
                                <l key="nav" refId="11398" ln="0" eid="ScenarioModifierValue"/>
                                <i key="sco">0</i>
                                <b key="applyFiltersForForcedScenarioPeriodoMap">N</b>
                                <b key="lineSplit">N</b>
                                <b key="addRCRow">N</b>
                                <b key="complementary">N</b>
                                <ref key="periodicCalculation" refId="53"/>
                                <b key="breakLevelSubtotal">N</b>
                                <b key="alreadyDrilled">N</b>
                                <m key="nodeTypes" refId="11399" keid="SYS_STR" veid="EFReportingNodeType">
                                  <key>
                                    <s>564F435F413031-45-33303031333030303030---</s>
                                  </key>
                                  <val>
                                    <ref refId="55"/>
                                  </val>
                                </m>
                                <b key="multiSelection">N</b>
                              </be>
                              <cust key="id" clsId="FilterOid">124</cust>
                              <s key="cod"/>
                              <s key="desc"/>
                              <i key="index">20</i>
                              <l key="children" refId="11400" ln="0" eid="Framework.com.tagetik.trees.INode,framework"/>
                              <ref key="parent" refId="11202"/>
                            </be>
                            <be refId="11401" clsId="FilterNode">
                              <l key="dimensionOids" refId="11402" ln="1" eid="DimensionOid">
                                <cust clsId="DimensionOid">564F435F413031-45-33303031343030303030---</cust>
                              </l>
                              <l key="AdHocParamDimensionOids" refId="11403" ln="0" eid="DimensionOid"/>
                              <be key="data" refId="11404" clsId="FilterNodeData">
                                <ref key="filterNode" refId="11401"/>
                                <s key="dim">VOC_A01</s>
                                <i key="segmentLevel">0</i>
                                <ref key="segment" refId="22"/>
                                <be key="HideRC" refId="11405" clsId="HideRCBean">
                                  <ref key="HideMode" refId="1588"/>
                                  <b key="ExcludeFormulas">N</b>
                                  <b key="ExcludeTextCells">N</b>
                                  <b key="ExcludeHeaders">S</b>
                                  <b key="CheckAllMatrices">N</b>
                                  <b key="hideEditableCells">N</b>
                                </be>
                                <b key="placeHolder">N</b>
                                <ref key="weight" refId="23"/>
                                <be key="textMatchingCondition" refId="11406" clsId="TextMatchingCondition">
                                  <ref key="op" refId="25"/>
                                  <s key="val"/>
                                </be>
                                <ref key="change" refId="26"/>
                                <ref key="dataType" refId="27"/>
                                <b key="prevailingDataType">N</b>
                                <ref key="editability" refId="28"/>
                                <s key="originalID">125</s>
                                <b key="signChange">S</b>
                                <b key="nativeSignChange">N</b>
                                <l key="nav" refId="11407" ln="0" eid="ScenarioModifierValue"/>
                                <i key="sco">0</i>
                                <b key="applyFiltersForForcedScenarioPeriodoMap">N</b>
                                <b key="lineSplit">N</b>
                                <b key="addRCRow">N</b>
                                <b key="complementary">N</b>
                                <ref key="periodicCalculation" refId="53"/>
                                <b key="breakLevelSubtotal">N</b>
                                <b key="alreadyDrilled">N</b>
                                <m key="nodeTypes" refId="11408" keid="SYS_STR" veid="EFReportingNodeType">
                                  <key>
                                    <s>564F435F413031-45-33303031343030303030---</s>
                                  </key>
                                  <val>
                                    <ref refId="55"/>
                                  </val>
                                </m>
                                <b key="multiSelection">N</b>
                              </be>
                              <cust key="id" clsId="FilterOid">125</cust>
                              <s key="cod"/>
                              <s key="desc"/>
                              <i key="index">21</i>
                              <l key="children" refId="11409" ln="0" eid="Framework.com.tagetik.trees.INode,framework"/>
                              <ref key="parent" refId="11202"/>
                            </be>
                            <be refId="11410" clsId="FilterNode">
                              <l key="dimensionOids" refId="11411" ln="1" eid="DimensionOid">
                                <cust clsId="DimensionOid">564F435F413031-45-33303031353030303030---</cust>
                              </l>
                              <l key="AdHocParamDimensionOids" refId="11412" ln="0" eid="DimensionOid"/>
                              <be key="data" refId="11413" clsId="FilterNodeData">
                                <ref key="filterNode" refId="11410"/>
                                <s key="dim">VOC_A01</s>
                                <i key="segmentLevel">0</i>
                                <ref key="segment" refId="22"/>
                                <be key="HideRC" refId="11414" clsId="HideRCBean">
                                  <ref key="HideMode" refId="1588"/>
                                  <b key="ExcludeFormulas">N</b>
                                  <b key="ExcludeTextCells">N</b>
                                  <b key="ExcludeHeaders">S</b>
                                  <b key="CheckAllMatrices">N</b>
                                  <b key="hideEditableCells">N</b>
                                </be>
                                <b key="placeHolder">N</b>
                                <ref key="weight" refId="23"/>
                                <be key="textMatchingCondition" refId="11415" clsId="TextMatchingCondition">
                                  <ref key="op" refId="25"/>
                                  <s key="val"/>
                                </be>
                                <ref key="change" refId="26"/>
                                <ref key="dataType" refId="27"/>
                                <b key="prevailingDataType">N</b>
                                <ref key="editability" refId="28"/>
                                <s key="originalID">126</s>
                                <b key="signChange">S</b>
                                <b key="nativeSignChange">N</b>
                                <l key="nav" refId="11416" ln="0" eid="ScenarioModifierValue"/>
                                <i key="sco">0</i>
                                <b key="applyFiltersForForcedScenarioPeriodoMap">N</b>
                                <b key="lineSplit">N</b>
                                <b key="addRCRow">N</b>
                                <b key="complementary">N</b>
                                <ref key="periodicCalculation" refId="53"/>
                                <b key="breakLevelSubtotal">N</b>
                                <b key="alreadyDrilled">N</b>
                                <m key="nodeTypes" refId="11417" keid="SYS_STR" veid="EFReportingNodeType">
                                  <key>
                                    <s>564F435F413031-45-33303031353030303030---</s>
                                  </key>
                                  <val>
                                    <ref refId="55"/>
                                  </val>
                                </m>
                                <b key="multiSelection">N</b>
                              </be>
                              <cust key="id" clsId="FilterOid">126</cust>
                              <s key="cod"/>
                              <s key="desc"/>
                              <i key="index">22</i>
                              <l key="children" refId="11418" ln="0" eid="Framework.com.tagetik.trees.INode,framework"/>
                              <ref key="parent" refId="11202"/>
                            </be>
                            <be refId="11419" clsId="FilterNode">
                              <l key="dimensionOids" refId="11420" ln="0" eid="DimensionOid"/>
                              <l key="AdHocParamDimensionOids" refId="11421" ln="0" eid="DimensionOid"/>
                              <be key="data" refId="11422" clsId="FilterNodeData">
                                <ref key="filterNode" refId="11419"/>
                                <s key="dim">VOC_A01</s>
                                <i key="segmentLevel">0</i>
                                <ref key="segment" refId="22"/>
                                <be key="reportingFormula" refId="11423" clsId="ReportingFormula">
                                  <b key="serverFormula">N</b>
                                  <b key="formulaRule">S</b>
                                  <s key="formula">-({124}+{125}+{126})</s>
                                </be>
                                <be key="dictionaryHeader" refId="11424" clsId="MultiDesc">
                                  <a key="desc" refId="11425" ln="4" eid="SYS_STR">
                                    <s>Electricity and energy taxes</s>
                                    <s>Strom- und Energiesteuern</s>
                                    <nl/>
                                    <nl/>
                                  </a>
                                </be>
                                <b key="placeHolder">S</b>
                                <ref key="weight" refId="23"/>
                                <be key="textMatchingCondition" refId="11426" clsId="TextMatchingCondition">
                                  <ref key="op" refId="25"/>
                                  <s key="val"/>
                                </be>
                                <ref key="change" refId="26"/>
                                <ref key="dataType" refId="27"/>
                                <b key="prevailingDataType">N</b>
                                <ref key="editability" refId="28"/>
                                <s key="originalID">127</s>
                                <b key="signChange">S</b>
                                <b key="nativeSignChange">N</b>
                                <l key="nav" refId="11427" ln="0" eid="ScenarioModifierValue"/>
                                <i key="sco">0</i>
                                <b key="applyFiltersForForcedScenarioPeriodoMap">N</b>
                                <b key="lineSplit">N</b>
                                <b key="addRCRow">N</b>
                                <b key="complementary">N</b>
                                <ref key="periodicCalculation" refId="29"/>
                                <b key="breakLevelSubtotal">N</b>
                                <b key="alreadyDrilled">N</b>
                                <m key="nodeTypes" refId="11428" keid="SYS_STR" veid="EFReportingNodeType">
                                  <key>
                                    <s>126</s>
                                  </key>
                                  <val>
                                    <ref refId="55"/>
                                  </val>
                                </m>
                                <b key="multiSelection">N</b>
                              </be>
                              <cust key="id" clsId="FilterOid">127</cust>
                              <s key="cod"/>
                              <s key="desc"/>
                              <i key="index">23</i>
                              <l key="children" refId="11429" ln="0" eid="Framework.com.tagetik.trees.INode,framework"/>
                              <ref key="parent" refId="11202"/>
                            </be>
                            <be refId="11430" clsId="FilterNode">
                              <l key="dimensionOids" refId="11431" ln="1" eid="DimensionOid">
                                <cust clsId="DimensionOid">564F435F413031-4E-33303031303030303030---</cust>
                              </l>
                              <l key="AdHocParamDimensionOids" refId="11432" ln="0" eid="DimensionOid"/>
                              <be key="data" refId="11433" clsId="FilterNodeData">
                                <ref key="filterNode" refId="11430"/>
                                <s key="dim">VOC_A01</s>
                                <i key="segmentLevel">0</i>
                                <ref key="segment" refId="22"/>
                                <be key="dictionaryHeader" refId="11434" clsId="MultiDesc">
                                  <a key="desc" refId="11435" ln="4" eid="SYS_STR">
                                    <s>Sales</s>
                                    <s>
                                      Umsatzerl
                                      <ch cod="f6"/>
                                      se
                                    </s>
                                    <nl/>
                                    <nl/>
                                  </a>
                                </be>
                                <b key="placeHolder">N</b>
                                <ref key="weight" refId="23"/>
                                <be key="textMatchingCondition" refId="11436" clsId="TextMatchingCondition">
                                  <ref key="op" refId="25"/>
                                  <s key="val"/>
                                </be>
                                <ref key="change" refId="26"/>
                                <ref key="dataType" refId="27"/>
                                <b key="prevailingDataType">N</b>
                                <ref key="editability" refId="28"/>
                                <s key="originalID">129</s>
                                <b key="signChange">S</b>
                                <b key="nativeSignChange">N</b>
                                <l key="nav" refId="11437" ln="0" eid="ScenarioModifierValue"/>
                                <i key="sco">0</i>
                                <b key="applyFiltersForForcedScenarioPeriodoMap">N</b>
                                <b key="lineSplit">N</b>
                                <b key="addRCRow">N</b>
                                <b key="complementary">N</b>
                                <ref key="periodicCalculation" refId="53"/>
                                <b key="breakLevelSubtotal">N</b>
                                <b key="alreadyDrilled">N</b>
                                <m key="nodeTypes" refId="11438" keid="SYS_STR" veid="EFReportingNodeType">
                                  <key>
                                    <s>564F435F413031-4E-33303031303030303030---</s>
                                  </key>
                                  <val>
                                    <ref refId="55"/>
                                  </val>
                                </m>
                                <b key="multiSelection">N</b>
                              </be>
                              <cust key="id" clsId="FilterOid">129</cust>
                              <s key="cod"/>
                              <s key="desc"/>
                              <i key="index">24</i>
                              <l key="children" refId="11439" ln="0" eid="Framework.com.tagetik.trees.INode,framework"/>
                              <ref key="parent" refId="11202"/>
                            </be>
                            <be refId="11440" clsId="FilterNode">
                              <l key="dimensionOids" refId="11441" ln="1" eid="DimensionOid">
                                <cust clsId="DimensionOid">564F435F413031-4E-33303130303030303031---</cust>
                              </l>
                              <l key="AdHocParamDimensionOids" refId="11442" ln="0" eid="DimensionOid"/>
                              <be key="data" refId="11443" clsId="FilterNodeData">
                                <ref key="filterNode" refId="11440"/>
                                <s key="dim">VOC_A01</s>
                                <i key="segmentLevel">0</i>
                                <ref key="segment" refId="22"/>
                                <be key="dictionaryHeader" refId="11444" clsId="MultiDesc">
                                  <a key="desc" refId="11445" ln="4" eid="SYS_STR">
                                    <s>Changes in inventories (finished goods and work in progress)</s>
                                    <s>
                                      Bestandsver
                                      <ch cod="e4"/>
                                      nderungen
                                    </s>
                                    <nl/>
                                    <nl/>
                                  </a>
                                </be>
                                <b key="placeHolder">N</b>
                                <ref key="weight" refId="23"/>
                                <be key="textMatchingCondition" refId="11446" clsId="TextMatchingCondition">
                                  <ref key="op" refId="25"/>
                                  <s key="val"/>
                                </be>
                                <ref key="change" refId="26"/>
                                <ref key="dataType" refId="27"/>
                                <b key="prevailingDataType">N</b>
                                <ref key="editability" refId="28"/>
                                <s key="originalID">130</s>
                                <b key="signChange">S</b>
                                <b key="nativeSignChange">N</b>
                                <l key="nav" refId="11447" ln="0" eid="ScenarioModifierValue"/>
                                <i key="sco">0</i>
                                <b key="applyFiltersForForcedScenarioPeriodoMap">N</b>
                                <b key="lineSplit">N</b>
                                <b key="addRCRow">N</b>
                                <b key="complementary">N</b>
                                <ref key="periodicCalculation" refId="53"/>
                                <b key="breakLevelSubtotal">N</b>
                                <b key="alreadyDrilled">N</b>
                                <m key="nodeTypes" refId="11448" keid="SYS_STR" veid="EFReportingNodeType">
                                  <key>
                                    <s>564F435F413031-4E-33303130303030303031---</s>
                                  </key>
                                  <val>
                                    <ref refId="55"/>
                                  </val>
                                </m>
                                <b key="multiSelection">N</b>
                              </be>
                              <cust key="id" clsId="FilterOid">130</cust>
                              <s key="cod"/>
                              <s key="desc"/>
                              <i key="index">25</i>
                              <l key="children" refId="11449" ln="0" eid="Framework.com.tagetik.trees.INode,framework"/>
                              <ref key="parent" refId="11202"/>
                            </be>
                            <be refId="11450" clsId="FilterNode">
                              <l key="dimensionOids" refId="11451" ln="1" eid="DimensionOid">
                                <cust clsId="DimensionOid">564F435F413031-4E-33303230303030303031---</cust>
                              </l>
                              <l key="AdHocParamDimensionOids" refId="11452" ln="0" eid="DimensionOid"/>
                              <be key="data" refId="11453" clsId="FilterNodeData">
                                <ref key="filterNode" refId="11450"/>
                                <s key="dim">VOC_A01</s>
                                <i key="segmentLevel">0</i>
                                <ref key="segment" refId="22"/>
                                <be key="dictionaryHeader" refId="11454" clsId="MultiDesc">
                                  <a key="desc" refId="11455" ln="4" eid="SYS_STR">
                                    <s>Own work capitalized</s>
                                    <s>Andere aktivierte Eigenleistungen</s>
                                    <nl/>
                                    <nl/>
                                  </a>
                                </be>
                                <b key="placeHolder">N</b>
                                <ref key="weight" refId="23"/>
                                <be key="textMatchingCondition" refId="11456" clsId="TextMatchingCondition">
                                  <ref key="op" refId="25"/>
                                  <s key="val"/>
                                </be>
                                <ref key="change" refId="26"/>
                                <ref key="dataType" refId="27"/>
                                <b key="prevailingDataType">N</b>
                                <ref key="editability" refId="28"/>
                                <s key="originalID">131</s>
                                <b key="signChange">S</b>
                                <b key="nativeSignChange">N</b>
                                <l key="nav" refId="11457" ln="0" eid="ScenarioModifierValue"/>
                                <i key="sco">0</i>
                                <b key="applyFiltersForForcedScenarioPeriodoMap">N</b>
                                <b key="lineSplit">N</b>
                                <b key="addRCRow">N</b>
                                <b key="complementary">N</b>
                                <ref key="periodicCalculation" refId="53"/>
                                <b key="breakLevelSubtotal">N</b>
                                <b key="alreadyDrilled">N</b>
                                <m key="nodeTypes" refId="11458" keid="SYS_STR" veid="EFReportingNodeType">
                                  <key>
                                    <s>564F435F413031-4E-33303230303030303031---</s>
                                  </key>
                                  <val>
                                    <ref refId="55"/>
                                  </val>
                                </m>
                                <b key="multiSelection">N</b>
                              </be>
                              <cust key="id" clsId="FilterOid">131</cust>
                              <s key="cod"/>
                              <s key="desc"/>
                              <i key="index">26</i>
                              <l key="children" refId="11459" ln="0" eid="Framework.com.tagetik.trees.INode,framework"/>
                              <ref key="parent" refId="11202"/>
                            </be>
                            <be refId="11460" clsId="FilterNode">
                              <l key="dimensionOids" refId="11461" ln="1" eid="DimensionOid">
                                <cust clsId="DimensionOid">564F435F413031-4E-33303630303030303030---</cust>
                              </l>
                              <l key="AdHocParamDimensionOids" refId="11462" ln="0" eid="DimensionOid"/>
                              <be key="data" refId="11463" clsId="FilterNodeData">
                                <ref key="filterNode" refId="11460"/>
                                <s key="dim">VOC_A01</s>
                                <i key="segmentLevel">0</i>
                                <ref key="segment" refId="22"/>
                                <be key="dictionaryHeader" refId="11464" clsId="MultiDesc">
                                  <a key="desc" refId="11465" ln="4" eid="SYS_STR">
                                    <s>Other operating income</s>
                                    <s>
                                      Sonstige betriebliche Ertr
                                      <ch cod="e4"/>
                                      ge
                                    </s>
                                    <nl/>
                                    <nl/>
                                  </a>
                                </be>
                                <b key="placeHolder">N</b>
                                <ref key="weight" refId="23"/>
                                <be key="textMatchingCondition" refId="11466" clsId="TextMatchingCondition">
                                  <ref key="op" refId="25"/>
                                  <s key="val"/>
                                </be>
                                <ref key="change" refId="26"/>
                                <ref key="dataType" refId="27"/>
                                <b key="prevailingDataType">N</b>
                                <ref key="editability" refId="28"/>
                                <s key="originalID">135</s>
                                <b key="signChange">S</b>
                                <b key="nativeSignChange">N</b>
                                <l key="nav" refId="11467" ln="0" eid="ScenarioModifierValue"/>
                                <i key="sco">0</i>
                                <b key="applyFiltersForForcedScenarioPeriodoMap">N</b>
                                <b key="lineSplit">N</b>
                                <b key="addRCRow">N</b>
                                <b key="complementary">N</b>
                                <ref key="periodicCalculation" refId="53"/>
                                <b key="breakLevelSubtotal">N</b>
                                <b key="alreadyDrilled">N</b>
                                <m key="nodeTypes" refId="11468" keid="SYS_STR" veid="EFReportingNodeType">
                                  <key>
                                    <s>564F435F413031-4E-33303630303030303030---</s>
                                  </key>
                                  <val>
                                    <ref refId="55"/>
                                  </val>
                                </m>
                                <b key="multiSelection">N</b>
                              </be>
                              <cust key="id" clsId="FilterOid">135</cust>
                              <s key="cod"/>
                              <s key="desc"/>
                              <i key="index">27</i>
                              <l key="children" refId="11469" ln="0" eid="Framework.com.tagetik.trees.INode,framework"/>
                              <ref key="parent" refId="11202"/>
                            </be>
                            <be refId="11470" clsId="FilterNode">
                              <l key="dimensionOids" refId="11471" ln="1" eid="DimensionOid">
                                <cust clsId="DimensionOid">564F435F413031-4E-33303330303030303030---</cust>
                              </l>
                              <l key="AdHocParamDimensionOids" refId="11472" ln="0" eid="DimensionOid"/>
                              <be key="data" refId="11473" clsId="FilterNodeData">
                                <ref key="filterNode" refId="11470"/>
                                <s key="dim">VOC_A01</s>
                                <i key="segmentLevel">0</i>
                                <ref key="segment" refId="22"/>
                                <be key="dictionaryHeader" refId="11474" clsId="MultiDesc">
                                  <a key="desc" refId="11475" ln="4" eid="SYS_STR">
                                    <s>Cost of materials</s>
                                    <s>Materialaufwand</s>
                                    <nl/>
                                    <nl/>
                                  </a>
                                </be>
                                <b key="placeHolder">N</b>
                                <ref key="weight" refId="23"/>
                                <be key="textMatchingCondition" refId="11476" clsId="TextMatchingCondition">
                                  <ref key="op" refId="25"/>
                                  <s key="val"/>
                                </be>
                                <ref key="change" refId="26"/>
                                <ref key="dataType" refId="27"/>
                                <b key="prevailingDataType">N</b>
                                <ref key="editability" refId="28"/>
                                <s key="originalID">132</s>
                                <b key="signChange">S</b>
                                <b key="nativeSignChange">N</b>
                                <l key="nav" refId="11477" ln="0" eid="ScenarioModifierValue"/>
                                <i key="sco">0</i>
                                <b key="applyFiltersForForcedScenarioPeriodoMap">N</b>
                                <b key="lineSplit">N</b>
                                <b key="addRCRow">N</b>
                                <b key="complementary">N</b>
                                <ref key="periodicCalculation" refId="53"/>
                                <b key="breakLevelSubtotal">N</b>
                                <b key="alreadyDrilled">N</b>
                                <m key="nodeTypes" refId="11478" keid="SYS_STR" veid="EFReportingNodeType">
                                  <key>
                                    <s>564F435F413031-4E-33303330303030303030---</s>
                                  </key>
                                  <val>
                                    <ref refId="55"/>
                                  </val>
                                </m>
                                <b key="multiSelection">N</b>
                              </be>
                              <cust key="id" clsId="FilterOid">132</cust>
                              <s key="cod"/>
                              <s key="desc"/>
                              <i key="index">28</i>
                              <l key="children" refId="11479" ln="0" eid="Framework.com.tagetik.trees.INode,framework"/>
                              <ref key="parent" refId="11202"/>
                            </be>
                            <be refId="11480" clsId="FilterNode">
                              <l key="dimensionOids" refId="11481" ln="1" eid="DimensionOid">
                                <cust clsId="DimensionOid">564F435F413031-4E-33303430303030303030---</cust>
                              </l>
                              <l key="AdHocParamDimensionOids" refId="11482" ln="0" eid="DimensionOid"/>
                              <be key="data" refId="11483" clsId="FilterNodeData">
                                <ref key="filterNode" refId="11480"/>
                                <s key="dim">VOC_A01</s>
                                <i key="segmentLevel">0</i>
                                <ref key="segment" refId="22"/>
                                <be key="dictionaryHeader" refId="11484" clsId="MultiDesc">
                                  <a key="desc" refId="11485" ln="4" eid="SYS_STR">
                                    <s>Personnel costs</s>
                                    <s>Personalaufwand</s>
                                    <nl/>
                                    <nl/>
                                  </a>
                                </be>
                                <b key="placeHolder">N</b>
                                <ref key="weight" refId="23"/>
                                <be key="textMatchingCondition" refId="11486" clsId="TextMatchingCondition">
                                  <ref key="op" refId="25"/>
                                  <s key="val"/>
                                </be>
                                <ref key="change" refId="26"/>
                                <ref key="dataType" refId="27"/>
                                <b key="prevailingDataType">N</b>
                                <ref key="editability" refId="28"/>
                                <s key="originalID">133</s>
                                <b key="signChange">S</b>
                                <b key="nativeSignChange">N</b>
                                <l key="nav" refId="11487" ln="0" eid="ScenarioModifierValue"/>
                                <i key="sco">0</i>
                                <b key="applyFiltersForForcedScenarioPeriodoMap">N</b>
                                <b key="lineSplit">N</b>
                                <b key="addRCRow">N</b>
                                <b key="complementary">N</b>
                                <ref key="periodicCalculation" refId="53"/>
                                <b key="breakLevelSubtotal">N</b>
                                <b key="alreadyDrilled">N</b>
                                <m key="nodeTypes" refId="11488" keid="SYS_STR" veid="EFReportingNodeType">
                                  <key>
                                    <s>564F435F413031-4E-33303430303030303030---</s>
                                  </key>
                                  <val>
                                    <ref refId="55"/>
                                  </val>
                                </m>
                                <b key="multiSelection">N</b>
                              </be>
                              <cust key="id" clsId="FilterOid">133</cust>
                              <s key="cod"/>
                              <s key="desc"/>
                              <i key="index">29</i>
                              <l key="children" refId="11489" ln="0" eid="Framework.com.tagetik.trees.INode,framework"/>
                              <ref key="parent" refId="11202"/>
                            </be>
                            <be refId="11490" clsId="FilterNode">
                              <l key="dimensionOids" refId="11491" ln="1" eid="DimensionOid">
                                <cust clsId="DimensionOid">564F435F413031-4E-33303530303030303030---</cust>
                              </l>
                              <l key="AdHocParamDimensionOids" refId="11492" ln="0" eid="DimensionOid"/>
                              <be key="data" refId="11493" clsId="FilterNodeData">
                                <ref key="filterNode" refId="11490"/>
                                <s key="dim">VOC_A01</s>
                                <i key="segmentLevel">0</i>
                                <ref key="segment" refId="22"/>
                                <be key="dictionaryHeader" refId="11494" clsId="MultiDesc">
                                  <a key="desc" refId="11495" ln="4" eid="SYS_STR">
                                    <s>Depreciation, amortization and impairment charges</s>
                                    <s>Abschreibungen</s>
                                    <nl/>
                                    <nl/>
                                  </a>
                                </be>
                                <b key="placeHolder">N</b>
                                <ref key="weight" refId="23"/>
                                <be key="textMatchingCondition" refId="11496" clsId="TextMatchingCondition">
                                  <ref key="op" refId="25"/>
                                  <s key="val"/>
                                </be>
                                <ref key="change" refId="26"/>
                                <ref key="dataType" refId="27"/>
                                <b key="prevailingDataType">N</b>
                                <ref key="editability" refId="28"/>
                                <s key="originalID">134</s>
                                <b key="signChange">S</b>
                                <b key="nativeSignChange">N</b>
                                <l key="nav" refId="11497" ln="0" eid="ScenarioModifierValue"/>
                                <i key="sco">0</i>
                                <b key="applyFiltersForForcedScenarioPeriodoMap">N</b>
                                <b key="lineSplit">N</b>
                                <b key="addRCRow">N</b>
                                <b key="complementary">N</b>
                                <ref key="periodicCalculation" refId="53"/>
                                <b key="breakLevelSubtotal">N</b>
                                <b key="alreadyDrilled">N</b>
                                <m key="nodeTypes" refId="11498" keid="SYS_STR" veid="EFReportingNodeType">
                                  <key>
                                    <s>564F435F413031-4E-33303530303030303030---</s>
                                  </key>
                                  <val>
                                    <ref refId="55"/>
                                  </val>
                                </m>
                                <b key="multiSelection">N</b>
                              </be>
                              <cust key="id" clsId="FilterOid">134</cust>
                              <s key="cod"/>
                              <s key="desc"/>
                              <i key="index">30</i>
                              <l key="children" refId="11499" ln="0" eid="Framework.com.tagetik.trees.INode,framework"/>
                              <ref key="parent" refId="11202"/>
                            </be>
                            <be refId="11500" clsId="FilterNode">
                              <l key="dimensionOids" refId="11501" ln="1" eid="DimensionOid">
                                <cust clsId="DimensionOid">564F435F413031-4E-33303730303030303030---</cust>
                              </l>
                              <l key="AdHocParamDimensionOids" refId="11502" ln="0" eid="DimensionOid"/>
                              <be key="data" refId="11503" clsId="FilterNodeData">
                                <ref key="filterNode" refId="11500"/>
                                <s key="dim">VOC_A01</s>
                                <i key="segmentLevel">0</i>
                                <ref key="segment" refId="22"/>
                                <be key="dictionaryHeader" refId="11504" clsId="MultiDesc">
                                  <a key="desc" refId="11505" ln="4" eid="SYS_STR">
                                    <s>Other operating expenses</s>
                                    <s>Sonstige betriebliche Aufwendungen</s>
                                    <nl/>
                                    <nl/>
                                  </a>
                                </be>
                                <b key="placeHolder">N</b>
                                <ref key="weight" refId="23"/>
                                <be key="textMatchingCondition" refId="11506" clsId="TextMatchingCondition">
                                  <ref key="op" refId="25"/>
                                  <s key="val"/>
                                </be>
                                <ref key="change" refId="26"/>
                                <ref key="dataType" refId="27"/>
                                <b key="prevailingDataType">N</b>
                                <ref key="editability" refId="28"/>
                                <s key="originalID">136</s>
                                <b key="signChange">S</b>
                                <b key="nativeSignChange">N</b>
                                <l key="nav" refId="11507" ln="0" eid="ScenarioModifierValue"/>
                                <i key="sco">0</i>
                                <b key="applyFiltersForForcedScenarioPeriodoMap">N</b>
                                <b key="lineSplit">N</b>
                                <b key="addRCRow">N</b>
                                <b key="complementary">N</b>
                                <ref key="periodicCalculation" refId="53"/>
                                <b key="breakLevelSubtotal">N</b>
                                <b key="alreadyDrilled">N</b>
                                <m key="nodeTypes" refId="11508" keid="SYS_STR" veid="EFReportingNodeType">
                                  <key>
                                    <s>564F435F413031-4E-33303730303030303030---</s>
                                  </key>
                                  <val>
                                    <ref refId="55"/>
                                  </val>
                                </m>
                                <b key="multiSelection">N</b>
                              </be>
                              <cust key="id" clsId="FilterOid">136</cust>
                              <s key="cod"/>
                              <s key="desc"/>
                              <i key="index">31</i>
                              <l key="children" refId="11509" ln="0" eid="Framework.com.tagetik.trees.INode,framework"/>
                              <ref key="parent" refId="11202"/>
                            </be>
                            <be refId="11510" clsId="FilterNode">
                              <l key="dimensionOids" refId="11511" ln="1" eid="DimensionOid">
                                <cust clsId="DimensionOid">564F435F413031-4E-33303830313030303030---</cust>
                              </l>
                              <l key="AdHocParamDimensionOids" refId="11512" ln="0" eid="DimensionOid"/>
                              <be key="data" refId="11513" clsId="FilterNodeData">
                                <ref key="filterNode" refId="11510"/>
                                <s key="dim">VOC_A01</s>
                                <i key="segmentLevel">0</i>
                                <ref key="segment" refId="22"/>
                                <be key="dictionaryHeader" refId="11514" clsId="MultiDesc">
                                  <a key="desc" refId="11515" ln="4" eid="SYS_STR">
                                    <s>Income from companies accounted for under the equity method</s>
                                    <s>Ergebnis aus at equity bewerteten Unternehmen</s>
                                    <nl/>
                                    <nl/>
                                  </a>
                                </be>
                                <b key="placeHolder">N</b>
                                <ref key="weight" refId="23"/>
                                <be key="textMatchingCondition" refId="11516" clsId="TextMatchingCondition">
                                  <ref key="op" refId="25"/>
                                  <s key="val"/>
                                </be>
                                <ref key="change" refId="26"/>
                                <ref key="dataType" refId="27"/>
                                <b key="prevailingDataType">N</b>
                                <ref key="editability" refId="28"/>
                                <s key="originalID">137</s>
                                <b key="signChange">S</b>
                                <b key="nativeSignChange">N</b>
                                <l key="nav" refId="11517" ln="0" eid="ScenarioModifierValue"/>
                                <i key="sco">0</i>
                                <b key="applyFiltersForForcedScenarioPeriodoMap">N</b>
                                <b key="lineSplit">N</b>
                                <b key="addRCRow">N</b>
                                <b key="complementary">N</b>
                                <ref key="periodicCalculation" refId="53"/>
                                <b key="breakLevelSubtotal">N</b>
                                <b key="alreadyDrilled">N</b>
                                <m key="nodeTypes" refId="11518" keid="SYS_STR" veid="EFReportingNodeType">
                                  <key>
                                    <s>564F435F413031-4E-33303830313030303030---</s>
                                  </key>
                                  <val>
                                    <ref refId="55"/>
                                  </val>
                                </m>
                                <b key="multiSelection">N</b>
                              </be>
                              <cust key="id" clsId="FilterOid">137</cust>
                              <s key="cod"/>
                              <s key="desc"/>
                              <i key="index">32</i>
                              <l key="children" refId="11519" ln="0" eid="Framework.com.tagetik.trees.INode,framework"/>
                              <ref key="parent" refId="11202"/>
                            </be>
                            <be refId="11520" clsId="FilterNode">
                              <l key="dimensionOids" refId="11521" ln="1" eid="DimensionOid">
                                <cust clsId="DimensionOid">564F435F413031-4E-33303030303030303037---</cust>
                              </l>
                              <l key="AdHocParamDimensionOids" refId="11522" ln="0" eid="DimensionOid"/>
                              <be key="data" refId="11523" clsId="FilterNodeData">
                                <ref key="filterNode" refId="11520"/>
                                <s key="dim">VOC_A01</s>
                                <i key="segmentLevel">0</i>
                                <ref key="segment" refId="22"/>
                                <be key="dictionaryHeader" refId="11524" clsId="MultiDesc">
                                  <a key="desc" refId="11525" ln="4" eid="SYS_STR">
                                    <s>Income/Loss from continuing operations before financial results and taxes</s>
                                    <s>
                                      Ergebnis aus fortgef
                                      <ch cod="fc"/>
                                      hrten Aktivit
                                      <ch cod="e4"/>
                                      ten vor Finanzergebnis und Steuern
                                    </s>
                                    <nl/>
                                    <nl/>
                                  </a>
                                </be>
                                <b key="placeHolder">N</b>
                                <ref key="weight" refId="23"/>
                                <be key="textMatchingCondition" refId="11526" clsId="TextMatchingCondition">
                                  <ref key="op" refId="25"/>
                                  <s key="val"/>
                                </be>
                                <ref key="change" refId="26"/>
                                <ref key="dataType" refId="27"/>
                                <b key="prevailingDataType">N</b>
                                <ref key="editability" refId="28"/>
                                <s key="originalID">138</s>
                                <b key="signChange">S</b>
                                <b key="nativeSignChange">N</b>
                                <l key="nav" refId="11527" ln="0" eid="ScenarioModifierValue"/>
                                <i key="sco">0</i>
                                <b key="applyFiltersForForcedScenarioPeriodoMap">N</b>
                                <b key="lineSplit">N</b>
                                <b key="addRCRow">N</b>
                                <b key="complementary">N</b>
                                <ref key="periodicCalculation" refId="53"/>
                                <b key="breakLevelSubtotal">N</b>
                                <b key="alreadyDrilled">N</b>
                                <m key="nodeTypes" refId="11528" keid="SYS_STR" veid="EFReportingNodeType">
                                  <key>
                                    <s>564F435F413031-4E-33303030303030303037---</s>
                                  </key>
                                  <val>
                                    <ref refId="55"/>
                                  </val>
                                </m>
                                <b key="multiSelection">N</b>
                              </be>
                              <cust key="id" clsId="FilterOid">138</cust>
                              <s key="cod"/>
                              <s key="desc"/>
                              <i key="index">33</i>
                              <l key="children" refId="11529" ln="0" eid="Framework.com.tagetik.trees.INode,framework"/>
                              <ref key="parent" refId="11202"/>
                            </be>
                            <be refId="11530" clsId="FilterNode">
                              <l key="dimensionOids" refId="11531" ln="1" eid="DimensionOid">
                                <cust clsId="DimensionOid">564F435F413031-4E-33303830323030303030---</cust>
                              </l>
                              <l key="AdHocParamDimensionOids" refId="11532" ln="0" eid="DimensionOid"/>
                              <be key="data" refId="11533" clsId="FilterNodeData">
                                <ref key="filterNode" refId="11530"/>
                                <s key="dim">VOC_A01</s>
                                <i key="segmentLevel">0</i>
                                <ref key="segment" refId="22"/>
                                <b key="placeHolder">N</b>
                                <ref key="weight" refId="23"/>
                                <be key="textMatchingCondition" refId="11534" clsId="TextMatchingCondition">
                                  <ref key="op" refId="25"/>
                                  <s key="val"/>
                                </be>
                                <ref key="change" refId="26"/>
                                <ref key="dataType" refId="27"/>
                                <b key="prevailingDataType">N</b>
                                <ref key="editability" refId="28"/>
                                <s key="originalID">139</s>
                                <b key="signChange">S</b>
                                <b key="nativeSignChange">N</b>
                                <l key="nav" refId="11535" ln="0" eid="ScenarioModifierValue"/>
                                <i key="sco">0</i>
                                <b key="applyFiltersForForcedScenarioPeriodoMap">N</b>
                                <b key="lineSplit">N</b>
                                <b key="addRCRow">N</b>
                                <b key="complementary">N</b>
                                <ref key="periodicCalculation" refId="53"/>
                                <b key="breakLevelSubtotal">N</b>
                                <b key="alreadyDrilled">N</b>
                                <m key="nodeTypes" refId="11536" keid="SYS_STR" veid="EFReportingNodeType">
                                  <key>
                                    <s>564F435F413031-4E-33303833303030303030---</s>
                                  </key>
                                  <val>
                                    <ref refId="55"/>
                                  </val>
                                  <key>
                                    <s>564F435F413031-4E-33303830323030303030---</s>
                                  </key>
                                  <val>
                                    <ref refId="55"/>
                                  </val>
                                  <key>
                                    <s>564F435F413031-4E-33303834303030303030---</s>
                                  </key>
                                  <val>
                                    <ref refId="55"/>
                                  </val>
                                  <key>
                                    <s>564F435F413031-4E-33303831303030303030---</s>
                                  </key>
                                  <val>
                                    <ref refId="55"/>
                                  </val>
                                  <key>
                                    <s>564F435F413031-4E-33303832303030303030---</s>
                                  </key>
                                  <val>
                                    <ref refId="55"/>
                                  </val>
                                </m>
                                <b key="multiSelection">N</b>
                              </be>
                              <cust key="id" clsId="FilterOid">139</cust>
                              <s key="cod"/>
                              <s key="desc"/>
                              <i key="index">34</i>
                              <l key="children" refId="11537" ln="0" eid="Framework.com.tagetik.trees.INode,framework"/>
                              <ref key="parent" refId="11202"/>
                            </be>
                            <be refId="11538" clsId="FilterNode">
                              <l key="dimensionOids" refId="11539" ln="1" eid="DimensionOid">
                                <cust clsId="DimensionOid">564F435F413031-4E-33303831303030303030---</cust>
                              </l>
                              <l key="AdHocParamDimensionOids" refId="11540" ln="0" eid="DimensionOid"/>
                              <be key="data" refId="11541" clsId="FilterNodeData">
                                <ref key="filterNode" refId="11538"/>
                                <s key="dim">VOC_A01</s>
                                <i key="segmentLevel">0</i>
                                <ref key="segment" refId="22"/>
                                <be key="reportingFormula" refId="11542" clsId="ReportingFormula">
                                  <b key="serverFormula">N</b>
                                  <b key="formulaRule">N</b>
                                  <s key="formula">{178}+{177}</s>
                                </be>
                                <be key="dictionaryHeader" refId="11543" clsId="MultiDesc">
                                  <a key="desc" refId="11544" ln="4" eid="SYS_STR">
                                    <s>Net income/loss from equity investments</s>
                                    <s>Beteiligungsergebnis</s>
                                    <nl/>
                                    <nl/>
                                  </a>
                                </be>
                                <b key="placeHolder">N</b>
                                <ref key="weight" refId="23"/>
                                <be key="textMatchingCondition" refId="11545" clsId="TextMatchingCondition">
                                  <ref key="op" refId="25"/>
                                  <s key="val"/>
                                </be>
                                <ref key="change" refId="26"/>
                                <ref key="dataType" refId="27"/>
                                <b key="prevailingDataType">N</b>
                                <ref key="editability" refId="28"/>
                                <s key="originalID">143</s>
                                <b key="signChange">N</b>
                                <b key="nativeSignChange">N</b>
                                <l key="nav" refId="11546" ln="0" eid="ScenarioModifierValue"/>
                                <i key="sco">0</i>
                                <b key="applyFiltersForForcedScenarioPeriodoMap">N</b>
                                <b key="lineSplit">N</b>
                                <b key="addRCRow">N</b>
                                <b key="complementary">N</b>
                                <ref key="periodicCalculation" refId="53"/>
                                <b key="breakLevelSubtotal">N</b>
                                <b key="alreadyDrilled">N</b>
                                <m key="nodeTypes" refId="11547" keid="SYS_STR" veid="EFReportingNodeType">
                                  <key>
                                    <s>564F435F413031-4E-33303833303030303030---</s>
                                  </key>
                                  <val>
                                    <ref refId="55"/>
                                  </val>
                                  <key>
                                    <s>564F435F413031-4E-33303830323030303030---</s>
                                  </key>
                                  <val>
                                    <ref refId="55"/>
                                  </val>
                                  <key>
                                    <s>564F435F413031-4E-33303834303030303030---</s>
                                  </key>
                                  <val>
                                    <ref refId="55"/>
                                  </val>
                                  <key>
                                    <s>564F435F413031-4E-33303831303030303030---</s>
                                  </key>
                                  <val>
                                    <ref refId="55"/>
                                  </val>
                                  <key>
                                    <s>564F435F413031-4E-33303832303030303030---</s>
                                  </key>
                                  <val>
                                    <ref refId="55"/>
                                  </val>
                                </m>
                                <b key="multiSelection">N</b>
                              </be>
                              <cust key="id" clsId="FilterOid">143</cust>
                              <s key="cod"/>
                              <s key="desc"/>
                              <i key="index">35</i>
                              <l key="children" refId="11548" ln="0" eid="Framework.com.tagetik.trees.INode,framework"/>
                              <ref key="parent" refId="11202"/>
                            </be>
                            <be refId="11549" clsId="FilterNode">
                              <l key="dimensionOids" refId="11550" ln="1" eid="DimensionOid">
                                <cust clsId="DimensionOid">564F435F413031-4E-33303832323030303030---</cust>
                              </l>
                              <l key="AdHocParamDimensionOids" refId="11551" ln="0" eid="DimensionOid"/>
                              <be key="data" refId="11552" clsId="FilterNodeData">
                                <ref key="filterNode" refId="11549"/>
                                <s key="dim">VOC_A01</s>
                                <i key="segmentLevel">0</i>
                                <ref key="segment" refId="22"/>
                                <b key="placeHolder">N</b>
                                <ref key="weight" refId="23"/>
                                <be key="textMatchingCondition" refId="11553" clsId="TextMatchingCondition">
                                  <ref key="op" refId="25"/>
                                  <s key="val"/>
                                </be>
                                <ref key="change" refId="26"/>
                                <ref key="dataType" refId="27"/>
                                <b key="prevailingDataType">N</b>
                                <ref key="editability" refId="28"/>
                                <s key="originalID">159</s>
                                <b key="signChange">S</b>
                                <b key="nativeSignChange">N</b>
                                <l key="nav" refId="11554" ln="0" eid="ScenarioModifierValue"/>
                                <i key="sco">0</i>
                                <b key="applyFiltersForForcedScenarioPeriodoMap">N</b>
                                <b key="lineSplit">N</b>
                                <b key="addRCRow">N</b>
                                <b key="complementary">N</b>
                                <ref key="periodicCalculation" refId="53"/>
                                <b key="breakLevelSubtotal">N</b>
                                <b key="alreadyDrilled">N</b>
                                <m key="nodeTypes" refId="11555" keid="SYS_STR" veid="EFReportingNodeType">
                                  <key>
                                    <s>564F435F413031-4E-33303832333031303030---</s>
                                  </key>
                                  <val>
                                    <ref refId="55"/>
                                  </val>
                                  <key>
                                    <s>564F435F413031-4E-33303832323030303030---</s>
                                  </key>
                                  <val>
                                    <ref refId="55"/>
                                  </val>
                                </m>
                                <b key="multiSelection">N</b>
                              </be>
                              <cust key="id" clsId="FilterOid">159</cust>
                              <s key="cod"/>
                              <s key="desc"/>
                              <i key="index">36</i>
                              <l key="children" refId="11556" ln="0" eid="Framework.com.tagetik.trees.INode,framework"/>
                              <ref key="parent" refId="11202"/>
                            </be>
                            <be refId="11557" clsId="FilterNode">
                              <l key="dimensionOids" refId="11558" ln="1" eid="DimensionOid">
                                <cust clsId="DimensionOid">564F435F413031-45-33303834363030303033---</cust>
                              </l>
                              <l key="AdHocParamDimensionOids" refId="11559" ln="0" eid="DimensionOid"/>
                              <be key="data" refId="11560" clsId="FilterNodeData">
                                <ref key="filterNode" refId="11557"/>
                                <s key="dim">VOC_A01</s>
                                <i key="segmentLevel">0</i>
                                <ref key="segment" refId="22"/>
                                <be key="HideRC" refId="11561" clsId="HideRCBean">
                                  <ref key="HideMode" refId="1588"/>
                                  <b key="ExcludeFormulas">N</b>
                                  <b key="ExcludeTextCells">N</b>
                                  <b key="ExcludeHeaders">S</b>
                                  <b key="CheckAllMatrices">N</b>
                                  <b key="hideEditableCells">N</b>
                                </be>
                                <b key="placeHolder">N</b>
                                <ref key="weight" refId="23"/>
                                <be key="textMatchingCondition" refId="11562" clsId="TextMatchingCondition">
                                  <ref key="op" refId="25"/>
                                  <s key="val"/>
                                </be>
                                <ref key="change" refId="26"/>
                                <ref key="dataType" refId="27"/>
                                <b key="prevailingDataType">N</b>
                                <ref key="editability" refId="28"/>
                                <s key="originalID">147</s>
                                <b key="signChange">S</b>
                                <b key="nativeSignChange">N</b>
                                <l key="nav" refId="11563" ln="0" eid="ScenarioModifierValue"/>
                                <i key="sco">0</i>
                                <b key="applyFiltersForForcedScenarioPeriodoMap">N</b>
                                <b key="lineSplit">N</b>
                                <b key="addRCRow">N</b>
                                <b key="complementary">N</b>
                                <ref key="periodicCalculation" refId="53"/>
                                <b key="breakLevelSubtotal">N</b>
                                <b key="alreadyDrilled">N</b>
                                <m key="nodeTypes" refId="11564" keid="SYS_STR" veid="EFReportingNodeType">
                                  <key>
                                    <s>564F435F413031-45-33303834333030303033---</s>
                                  </key>
                                  <val>
                                    <ref refId="55"/>
                                  </val>
                                  <key>
                                    <s>564F435F413031-4E-33303834303030303030---</s>
                                  </key>
                                  <val>
                                    <ref refId="55"/>
                                  </val>
                                  <key>
                                    <s>564F435F413031-45-33303834363030303033---</s>
                                  </key>
                                  <val>
                                    <ref refId="55"/>
                                  </val>
                                  <key>
                                    <s>564F435F413031-45-33303834353030303033---</s>
                                  </key>
                                  <val>
                                    <ref refId="55"/>
                                  </val>
                                  <key>
                                    <s>564F435F413031-45-33303834313030303033---</s>
                                  </key>
                                  <val>
                                    <ref refId="55"/>
                                  </val>
                                  <key>
                                    <s>564F435F413031-45-33303834373030303033---</s>
                                  </key>
                                  <val>
                                    <ref refId="55"/>
                                  </val>
                                  <key>
                                    <s>564F435F413031-45-33303834343030303033---</s>
                                  </key>
                                  <val>
                                    <ref refId="55"/>
                                  </val>
                                  <key>
                                    <s>564F435F413031-45-33303834323030303033---</s>
                                  </key>
                                  <val>
                                    <ref refId="55"/>
                                  </val>
                                </m>
                                <b key="multiSelection">N</b>
                              </be>
                              <cust key="id" clsId="FilterOid">147</cust>
                              <s key="cod"/>
                              <s key="desc"/>
                              <i key="index">37</i>
                              <l key="children" refId="11565" ln="0" eid="Framework.com.tagetik.trees.INode,framework"/>
                              <ref key="parent" refId="11202"/>
                            </be>
                            <be refId="11566" clsId="FilterNode">
                              <l key="dimensionOids" refId="11567" ln="1" eid="DimensionOid">
                                <cust clsId="DimensionOid">564F435F413031-4E-33303832333031303030---</cust>
                              </l>
                              <l key="AdHocParamDimensionOids" refId="11568" ln="0" eid="DimensionOid"/>
                              <be key="data" refId="11569" clsId="FilterNodeData">
                                <ref key="filterNode" refId="11566"/>
                                <s key="dim">VOC_A01</s>
                                <i key="segmentLevel">0</i>
                                <ref key="segment" refId="22"/>
                                <b key="placeHolder">N</b>
                                <ref key="weight" refId="23"/>
                                <be key="textMatchingCondition" refId="11570" clsId="TextMatchingCondition">
                                  <ref key="op" refId="25"/>
                                  <s key="val"/>
                                </be>
                                <ref key="change" refId="26"/>
                                <ref key="dataType" refId="27"/>
                                <b key="prevailingDataType">N</b>
                                <ref key="editability" refId="28"/>
                                <s key="originalID">160</s>
                                <b key="signChange">S</b>
                                <b key="nativeSignChange">N</b>
                                <l key="nav" refId="11571" ln="0" eid="ScenarioModifierValue"/>
                                <i key="sco">0</i>
                                <b key="applyFiltersForForcedScenarioPeriodoMap">N</b>
                                <b key="lineSplit">N</b>
                                <b key="addRCRow">N</b>
                                <b key="complementary">N</b>
                                <ref key="periodicCalculation" refId="53"/>
                                <b key="breakLevelSubtotal">N</b>
                                <b key="alreadyDrilled">N</b>
                                <m key="nodeTypes" refId="11572" keid="SYS_STR" veid="EFReportingNodeType">
                                  <key>
                                    <s>564F435F413031-4E-33303832333031303030---</s>
                                  </key>
                                  <val>
                                    <ref refId="55"/>
                                  </val>
                                  <key>
                                    <s>564F435F413031-4E-33303832323030303030---</s>
                                  </key>
                                  <val>
                                    <ref refId="55"/>
                                  </val>
                                </m>
                                <b key="multiSelection">N</b>
                              </be>
                              <cust key="id" clsId="FilterOid">160</cust>
                              <s key="cod"/>
                              <s key="desc"/>
                              <i key="index">38</i>
                              <l key="children" refId="11573" ln="0" eid="Framework.com.tagetik.trees.INode,framework"/>
                              <ref key="parent" refId="11202"/>
                            </be>
                            <be refId="11574" clsId="FilterNode">
                              <l key="dimensionOids" refId="11575" ln="1" eid="DimensionOid">
                                <cust clsId="DimensionOid">564F435F413031-45-33303834373030303033---</cust>
                              </l>
                              <l key="AdHocParamDimensionOids" refId="11576" ln="0" eid="DimensionOid"/>
                              <be key="data" refId="11577" clsId="FilterNodeData">
                                <ref key="filterNode" refId="11574"/>
                                <s key="dim">VOC_A01</s>
                                <i key="segmentLevel">0</i>
                                <ref key="segment" refId="22"/>
                                <be key="HideRC" refId="11578" clsId="HideRCBean">
                                  <ref key="HideMode" refId="1588"/>
                                  <b key="ExcludeFormulas">N</b>
                                  <b key="ExcludeTextCells">N</b>
                                  <b key="ExcludeHeaders">S</b>
                                  <b key="CheckAllMatrices">N</b>
                                  <b key="hideEditableCells">N</b>
                                </be>
                                <b key="placeHolder">N</b>
                                <ref key="weight" refId="23"/>
                                <be key="textMatchingCondition" refId="11579" clsId="TextMatchingCondition">
                                  <ref key="op" refId="25"/>
                                  <s key="val"/>
                                </be>
                                <ref key="change" refId="26"/>
                                <ref key="dataType" refId="27"/>
                                <b key="prevailingDataType">N</b>
                                <ref key="editability" refId="28"/>
                                <s key="originalID">146</s>
                                <b key="signChange">S</b>
                                <b key="nativeSignChange">N</b>
                                <l key="nav" refId="11580" ln="0" eid="ScenarioModifierValue"/>
                                <i key="sco">0</i>
                                <b key="applyFiltersForForcedScenarioPeriodoMap">N</b>
                                <b key="lineSplit">N</b>
                                <b key="addRCRow">N</b>
                                <b key="complementary">N</b>
                                <ref key="periodicCalculation" refId="53"/>
                                <b key="breakLevelSubtotal">N</b>
                                <b key="alreadyDrilled">N</b>
                                <m key="nodeTypes" refId="11581" keid="SYS_STR" veid="EFReportingNodeType">
                                  <key>
                                    <s>564F435F413031-45-33303834333030303033---</s>
                                  </key>
                                  <val>
                                    <ref refId="55"/>
                                  </val>
                                  <key>
                                    <s>564F435F413031-4E-33303834303030303030---</s>
                                  </key>
                                  <val>
                                    <ref refId="55"/>
                                  </val>
                                  <key>
                                    <s>564F435F413031-45-33303834363030303033---</s>
                                  </key>
                                  <val>
                                    <ref refId="55"/>
                                  </val>
                                  <key>
                                    <s>564F435F413031-45-33303834353030303033---</s>
                                  </key>
                                  <val>
                                    <ref refId="55"/>
                                  </val>
                                  <key>
                                    <s>564F435F413031-45-33303834313030303033---</s>
                                  </key>
                                  <val>
                                    <ref refId="55"/>
                                  </val>
                                  <key>
                                    <s>564F435F413031-45-33303834373030303033---</s>
                                  </key>
                                  <val>
                                    <ref refId="55"/>
                                  </val>
                                  <key>
                                    <s>564F435F413031-45-33303834343030303033---</s>
                                  </key>
                                  <val>
                                    <ref refId="55"/>
                                  </val>
                                  <key>
                                    <s>564F435F413031-45-33303834323030303033---</s>
                                  </key>
                                  <val>
                                    <ref refId="55"/>
                                  </val>
                                </m>
                                <b key="multiSelection">N</b>
                              </be>
                              <cust key="id" clsId="FilterOid">146</cust>
                              <s key="cod"/>
                              <s key="desc"/>
                              <i key="index">39</i>
                              <l key="children" refId="11582" ln="0" eid="Framework.com.tagetik.trees.INode,framework"/>
                              <ref key="parent" refId="11202"/>
                            </be>
                            <be refId="11583" clsId="FilterNode">
                              <l key="dimensionOids" refId="11584" ln="1" eid="DimensionOid">
                                <cust clsId="DimensionOid">564F435F413031-4E-33303833303030303030---</cust>
                              </l>
                              <l key="AdHocParamDimensionOids" refId="11585" ln="0" eid="DimensionOid"/>
                              <be key="data" refId="11586" clsId="FilterNodeData">
                                <ref key="filterNode" refId="11583"/>
                                <s key="dim">VOC_A01</s>
                                <i key="segmentLevel">0</i>
                                <ref key="segment" refId="22"/>
                                <be key="HideRC" refId="11587" clsId="HideRCBean">
                                  <ref key="HideMode" refId="1588"/>
                                  <b key="ExcludeFormulas">N</b>
                                  <b key="ExcludeTextCells">N</b>
                                  <b key="ExcludeHeaders">S</b>
                                  <b key="CheckAllMatrices">N</b>
                                  <b key="hideEditableCells">N</b>
                                </be>
                                <b key="placeHolder">N</b>
                                <ref key="weight" refId="23"/>
                                <be key="textMatchingCondition" refId="11588" clsId="TextMatchingCondition">
                                  <ref key="op" refId="25"/>
                                  <s key="val"/>
                                </be>
                                <ref key="change" refId="26"/>
                                <ref key="dataType" refId="27"/>
                                <b key="prevailingDataType">N</b>
                                <ref key="editability" refId="28"/>
                                <s key="originalID">141</s>
                                <b key="signChange">S</b>
                                <b key="nativeSignChange">N</b>
                                <l key="nav" refId="11589" ln="0" eid="ScenarioModifierValue"/>
                                <i key="sco">0</i>
                                <b key="applyFiltersForForcedScenarioPeriodoMap">N</b>
                                <b key="lineSplit">N</b>
                                <b key="addRCRow">N</b>
                                <b key="complementary">N</b>
                                <ref key="periodicCalculation" refId="53"/>
                                <b key="breakLevelSubtotal">N</b>
                                <b key="alreadyDrilled">N</b>
                                <m key="nodeTypes" refId="11590" keid="SYS_STR" veid="EFReportingNodeType">
                                  <key>
                                    <s>564F435F413031-4E-33303833303030303030---</s>
                                  </key>
                                  <val>
                                    <ref refId="55"/>
                                  </val>
                                  <key>
                                    <s>564F435F413031-4E-33303830323030303030---</s>
                                  </key>
                                  <val>
                                    <ref refId="55"/>
                                  </val>
                                  <key>
                                    <s>564F435F413031-4E-33303834303030303030---</s>
                                  </key>
                                  <val>
                                    <ref refId="55"/>
                                  </val>
                                  <key>
                                    <s>564F435F413031-4E-33303831303030303030---</s>
                                  </key>
                                  <val>
                                    <ref refId="55"/>
                                  </val>
                                  <key>
                                    <s>564F435F413031-4E-33303832303030303030---</s>
                                  </key>
                                  <val>
                                    <ref refId="55"/>
                                  </val>
                                </m>
                                <b key="multiSelection">N</b>
                              </be>
                              <cust key="id" clsId="FilterOid">141</cust>
                              <s key="cod"/>
                              <s key="desc"/>
                              <i key="index">40</i>
                              <l key="children" refId="11591" ln="0" eid="Framework.com.tagetik.trees.INode,framework"/>
                              <ref key="parent" refId="11202"/>
                            </be>
                            <be refId="11592" clsId="FilterNode">
                              <l key="dimensionOids" refId="11593" ln="1" eid="DimensionOid">
                                <cust clsId="DimensionOid">564F435F413031-4E-33303832303030303030---</cust>
                              </l>
                              <l key="AdHocParamDimensionOids" refId="11594" ln="0" eid="DimensionOid"/>
                              <be key="data" refId="11595" clsId="FilterNodeData">
                                <ref key="filterNode" refId="11592"/>
                                <s key="dim">VOC_A01</s>
                                <i key="segmentLevel">0</i>
                                <ref key="segment" refId="22"/>
                                <be key="HideRC" refId="11596" clsId="HideRCBean">
                                  <ref key="HideMode" refId="1588"/>
                                  <b key="ExcludeFormulas">N</b>
                                  <b key="ExcludeTextCells">N</b>
                                  <b key="ExcludeHeaders">S</b>
                                  <b key="CheckAllMatrices">N</b>
                                  <b key="hideEditableCells">N</b>
                                </be>
                                <b key="placeHolder">N</b>
                                <ref key="weight" refId="23"/>
                                <be key="textMatchingCondition" refId="11597" clsId="TextMatchingCondition">
                                  <ref key="op" refId="25"/>
                                  <s key="val"/>
                                </be>
                                <ref key="change" refId="26"/>
                                <ref key="dataType" refId="27"/>
                                <b key="prevailingDataType">N</b>
                                <ref key="editability" refId="28"/>
                                <s key="originalID">142</s>
                                <b key="signChange">S</b>
                                <b key="nativeSignChange">N</b>
                                <l key="nav" refId="11598" ln="0" eid="ScenarioModifierValue"/>
                                <i key="sco">0</i>
                                <b key="applyFiltersForForcedScenarioPeriodoMap">N</b>
                                <b key="lineSplit">N</b>
                                <b key="addRCRow">N</b>
                                <b key="complementary">N</b>
                                <ref key="periodicCalculation" refId="53"/>
                                <b key="breakLevelSubtotal">N</b>
                                <b key="alreadyDrilled">N</b>
                                <m key="nodeTypes" refId="11599" keid="SYS_STR" veid="EFReportingNodeType">
                                  <key>
                                    <s>564F435F413031-4E-33303833303030303030---</s>
                                  </key>
                                  <val>
                                    <ref refId="55"/>
                                  </val>
                                  <key>
                                    <s>564F435F413031-4E-33303830323030303030---</s>
                                  </key>
                                  <val>
                                    <ref refId="55"/>
                                  </val>
                                  <key>
                                    <s>564F435F413031-4E-33303834303030303030---</s>
                                  </key>
                                  <val>
                                    <ref refId="55"/>
                                  </val>
                                  <key>
                                    <s>564F435F413031-4E-33303831303030303030---</s>
                                  </key>
                                  <val>
                                    <ref refId="55"/>
                                  </val>
                                  <key>
                                    <s>564F435F413031-4E-33303832303030303030---</s>
                                  </key>
                                  <val>
                                    <ref refId="55"/>
                                  </val>
                                </m>
                                <b key="multiSelection">N</b>
                              </be>
                              <cust key="id" clsId="FilterOid">142</cust>
                              <s key="cod"/>
                              <s key="desc"/>
                              <i key="index">41</i>
                              <l key="children" refId="11600" ln="0" eid="Framework.com.tagetik.trees.INode,framework"/>
                              <ref key="parent" refId="11202"/>
                            </be>
                            <be refId="11601" clsId="FilterNode">
                              <l key="dimensionOids" refId="11602" ln="1" eid="DimensionOid">
                                <cust clsId="DimensionOid">564F435F413031-4E-33303834303030303030---</cust>
                              </l>
                              <l key="AdHocParamDimensionOids" refId="11603" ln="0" eid="DimensionOid"/>
                              <be key="data" refId="11604" clsId="FilterNodeData">
                                <ref key="filterNode" refId="11601"/>
                                <s key="dim">VOC_A01</s>
                                <i key="segmentLevel">0</i>
                                <ref key="segment" refId="22"/>
                                <b key="placeHolder">N</b>
                                <ref key="weight" refId="23"/>
                                <be key="textMatchingCondition" refId="11605" clsId="TextMatchingCondition">
                                  <ref key="op" refId="25"/>
                                  <s key="val"/>
                                </be>
                                <ref key="change" refId="26"/>
                                <ref key="dataType" refId="27"/>
                                <b key="prevailingDataType">N</b>
                                <ref key="editability" refId="28"/>
                                <s key="originalID">145</s>
                                <b key="signChange">S</b>
                                <b key="nativeSignChange">N</b>
                                <l key="nav" refId="11606" ln="0" eid="ScenarioModifierValue"/>
                                <i key="sco">0</i>
                                <b key="applyFiltersForForcedScenarioPeriodoMap">N</b>
                                <b key="lineSplit">N</b>
                                <b key="addRCRow">N</b>
                                <b key="complementary">N</b>
                                <ref key="periodicCalculation" refId="53"/>
                                <b key="breakLevelSubtotal">N</b>
                                <b key="alreadyDrilled">N</b>
                                <m key="nodeTypes" refId="11607" keid="SYS_STR" veid="EFReportingNodeType">
                                  <key>
                                    <s>564F435F413031-45-33303834333030303033---</s>
                                  </key>
                                  <val>
                                    <ref refId="55"/>
                                  </val>
                                  <key>
                                    <s>564F435F413031-4E-33303834303030303030---</s>
                                  </key>
                                  <val>
                                    <ref refId="55"/>
                                  </val>
                                  <key>
                                    <s>564F435F413031-45-33303834363030303033---</s>
                                  </key>
                                  <val>
                                    <ref refId="55"/>
                                  </val>
                                  <key>
                                    <s>564F435F413031-45-33303834353030303033---</s>
                                  </key>
                                  <val>
                                    <ref refId="55"/>
                                  </val>
                                  <key>
                                    <s>564F435F413031-45-33303834313030303033---</s>
                                  </key>
                                  <val>
                                    <ref refId="55"/>
                                  </val>
                                  <key>
                                    <s>564F435F413031-45-33303834373030303033---</s>
                                  </key>
                                  <val>
                                    <ref refId="55"/>
                                  </val>
                                  <key>
                                    <s>564F435F413031-45-33303834343030303033---</s>
                                  </key>
                                  <val>
                                    <ref refId="55"/>
                                  </val>
                                  <key>
                                    <s>564F435F413031-45-33303834323030303033---</s>
                                  </key>
                                  <val>
                                    <ref refId="55"/>
                                  </val>
                                </m>
                                <b key="multiSelection">N</b>
                              </be>
                              <cust key="id" clsId="FilterOid">145</cust>
                              <s key="cod"/>
                              <s key="desc"/>
                              <i key="index">42</i>
                              <l key="children" refId="11608" ln="0" eid="Framework.com.tagetik.trees.INode,framework"/>
                              <ref key="parent" refId="11202"/>
                            </be>
                            <be refId="11609" clsId="FilterNode">
                              <l key="dimensionOids" refId="11610" ln="1" eid="DimensionOid">
                                <cust clsId="DimensionOid">564F435F413031-45-33303834353030303033---</cust>
                              </l>
                              <l key="AdHocParamDimensionOids" refId="11611" ln="0" eid="DimensionOid"/>
                              <be key="data" refId="11612" clsId="FilterNodeData">
                                <ref key="filterNode" refId="11609"/>
                                <s key="dim">VOC_A01</s>
                                <i key="segmentLevel">0</i>
                                <ref key="segment" refId="22"/>
                                <be key="HideRC" refId="11613" clsId="HideRCBean">
                                  <ref key="HideMode" refId="1588"/>
                                  <b key="ExcludeFormulas">N</b>
                                  <b key="ExcludeTextCells">N</b>
                                  <b key="ExcludeHeaders">S</b>
                                  <b key="CheckAllMatrices">N</b>
                                  <b key="hideEditableCells">N</b>
                                </be>
                                <b key="placeHolder">N</b>
                                <ref key="weight" refId="23"/>
                                <be key="textMatchingCondition" refId="11614" clsId="TextMatchingCondition">
                                  <ref key="op" refId="25"/>
                                  <s key="val"/>
                                </be>
                                <ref key="change" refId="26"/>
                                <ref key="dataType" refId="27"/>
                                <b key="prevailingDataType">N</b>
                                <ref key="editability" refId="28"/>
                                <s key="originalID">148</s>
                                <b key="signChange">S</b>
                                <b key="nativeSignChange">N</b>
                                <l key="nav" refId="11615" ln="0" eid="ScenarioModifierValue"/>
                                <i key="sco">0</i>
                                <b key="applyFiltersForForcedScenarioPeriodoMap">N</b>
                                <b key="lineSplit">N</b>
                                <b key="addRCRow">N</b>
                                <b key="complementary">N</b>
                                <ref key="periodicCalculation" refId="53"/>
                                <b key="breakLevelSubtotal">N</b>
                                <b key="alreadyDrilled">N</b>
                                <m key="nodeTypes" refId="11616" keid="SYS_STR" veid="EFReportingNodeType">
                                  <key>
                                    <s>564F435F413031-45-33303834333030303033---</s>
                                  </key>
                                  <val>
                                    <ref refId="55"/>
                                  </val>
                                  <key>
                                    <s>564F435F413031-4E-33303834303030303030---</s>
                                  </key>
                                  <val>
                                    <ref refId="55"/>
                                  </val>
                                  <key>
                                    <s>564F435F413031-45-33303834363030303033---</s>
                                  </key>
                                  <val>
                                    <ref refId="55"/>
                                  </val>
                                  <key>
                                    <s>564F435F413031-45-33303834353030303033---</s>
                                  </key>
                                  <val>
                                    <ref refId="55"/>
                                  </val>
                                  <key>
                                    <s>564F435F413031-45-33303834313030303033---</s>
                                  </key>
                                  <val>
                                    <ref refId="55"/>
                                  </val>
                                  <key>
                                    <s>564F435F413031-45-33303834373030303033---</s>
                                  </key>
                                  <val>
                                    <ref refId="55"/>
                                  </val>
                                  <key>
                                    <s>564F435F413031-45-33303834343030303033---</s>
                                  </key>
                                  <val>
                                    <ref refId="55"/>
                                  </val>
                                  <key>
                                    <s>564F435F413031-45-33303834323030303033---</s>
                                  </key>
                                  <val>
                                    <ref refId="55"/>
                                  </val>
                                </m>
                                <b key="multiSelection">N</b>
                              </be>
                              <cust key="id" clsId="FilterOid">148</cust>
                              <s key="cod"/>
                              <s key="desc"/>
                              <i key="index">43</i>
                              <l key="children" refId="11617" ln="0" eid="Framework.com.tagetik.trees.INode,framework"/>
                              <ref key="parent" refId="11202"/>
                            </be>
                            <be refId="11618" clsId="FilterNode">
                              <l key="dimensionOids" refId="11619" ln="1" eid="DimensionOid">
                                <cust clsId="DimensionOid">564F435F413031-45-33303834343030303033---</cust>
                              </l>
                              <l key="AdHocParamDimensionOids" refId="11620" ln="0" eid="DimensionOid"/>
                              <be key="data" refId="11621" clsId="FilterNodeData">
                                <ref key="filterNode" refId="11618"/>
                                <s key="dim">VOC_A01</s>
                                <i key="segmentLevel">0</i>
                                <ref key="segment" refId="22"/>
                                <be key="HideRC" refId="11622" clsId="HideRCBean">
                                  <ref key="HideMode" refId="1588"/>
                                  <b key="ExcludeFormulas">N</b>
                                  <b key="ExcludeTextCells">N</b>
                                  <b key="ExcludeHeaders">S</b>
                                  <b key="CheckAllMatrices">N</b>
                                  <b key="hideEditableCells">N</b>
                                </be>
                                <b key="placeHolder">N</b>
                                <ref key="weight" refId="23"/>
                                <be key="textMatchingCondition" refId="11623" clsId="TextMatchingCondition">
                                  <ref key="op" refId="25"/>
                                  <s key="val"/>
                                </be>
                                <ref key="change" refId="26"/>
                                <ref key="dataType" refId="27"/>
                                <b key="prevailingDataType">N</b>
                                <ref key="editability" refId="28"/>
                                <s key="originalID">149</s>
                                <b key="signChange">S</b>
                                <b key="nativeSignChange">N</b>
                                <l key="nav" refId="11624" ln="0" eid="ScenarioModifierValue"/>
                                <i key="sco">0</i>
                                <b key="applyFiltersForForcedScenarioPeriodoMap">N</b>
                                <b key="lineSplit">N</b>
                                <b key="addRCRow">N</b>
                                <b key="complementary">N</b>
                                <ref key="periodicCalculation" refId="53"/>
                                <b key="breakLevelSubtotal">N</b>
                                <b key="alreadyDrilled">N</b>
                                <m key="nodeTypes" refId="11625" keid="SYS_STR" veid="EFReportingNodeType">
                                  <key>
                                    <s>564F435F413031-45-33303834333030303033---</s>
                                  </key>
                                  <val>
                                    <ref refId="55"/>
                                  </val>
                                  <key>
                                    <s>564F435F413031-4E-33303834303030303030---</s>
                                  </key>
                                  <val>
                                    <ref refId="55"/>
                                  </val>
                                  <key>
                                    <s>564F435F413031-45-33303834363030303033---</s>
                                  </key>
                                  <val>
                                    <ref refId="55"/>
                                  </val>
                                  <key>
                                    <s>564F435F413031-45-33303834353030303033---</s>
                                  </key>
                                  <val>
                                    <ref refId="55"/>
                                  </val>
                                  <key>
                                    <s>564F435F413031-45-33303834313030303033---</s>
                                  </key>
                                  <val>
                                    <ref refId="55"/>
                                  </val>
                                  <key>
                                    <s>564F435F413031-45-33303834373030303033---</s>
                                  </key>
                                  <val>
                                    <ref refId="55"/>
                                  </val>
                                  <key>
                                    <s>564F435F413031-45-33303834343030303033---</s>
                                  </key>
                                  <val>
                                    <ref refId="55"/>
                                  </val>
                                  <key>
                                    <s>564F435F413031-45-33303834323030303033---</s>
                                  </key>
                                  <val>
                                    <ref refId="55"/>
                                  </val>
                                </m>
                                <b key="multiSelection">N</b>
                              </be>
                              <cust key="id" clsId="FilterOid">149</cust>
                              <s key="cod"/>
                              <s key="desc"/>
                              <i key="index">44</i>
                              <l key="children" refId="11626" ln="0" eid="Framework.com.tagetik.trees.INode,framework"/>
                              <ref key="parent" refId="11202"/>
                            </be>
                            <be refId="11627" clsId="FilterNode">
                              <l key="dimensionOids" refId="11628" ln="1" eid="DimensionOid">
                                <cust clsId="DimensionOid">564F435F413031-45-33303834333030303033---</cust>
                              </l>
                              <l key="AdHocParamDimensionOids" refId="11629" ln="0" eid="DimensionOid"/>
                              <be key="data" refId="11630" clsId="FilterNodeData">
                                <ref key="filterNode" refId="11627"/>
                                <s key="dim">VOC_A01</s>
                                <i key="segmentLevel">0</i>
                                <ref key="segment" refId="22"/>
                                <be key="HideRC" refId="11631" clsId="HideRCBean">
                                  <ref key="HideMode" refId="1588"/>
                                  <b key="ExcludeFormulas">N</b>
                                  <b key="ExcludeTextCells">N</b>
                                  <b key="ExcludeHeaders">S</b>
                                  <b key="CheckAllMatrices">N</b>
                                  <b key="hideEditableCells">N</b>
                                </be>
                                <b key="placeHolder">N</b>
                                <ref key="weight" refId="23"/>
                                <be key="textMatchingCondition" refId="11632" clsId="TextMatchingCondition">
                                  <ref key="op" refId="25"/>
                                  <s key="val"/>
                                </be>
                                <ref key="change" refId="26"/>
                                <ref key="dataType" refId="27"/>
                                <b key="prevailingDataType">N</b>
                                <ref key="editability" refId="28"/>
                                <s key="originalID">150</s>
                                <b key="signChange">S</b>
                                <b key="nativeSignChange">N</b>
                                <l key="nav" refId="11633" ln="0" eid="ScenarioModifierValue"/>
                                <i key="sco">0</i>
                                <b key="applyFiltersForForcedScenarioPeriodoMap">N</b>
                                <b key="lineSplit">N</b>
                                <b key="addRCRow">N</b>
                                <b key="complementary">N</b>
                                <ref key="periodicCalculation" refId="53"/>
                                <b key="breakLevelSubtotal">N</b>
                                <b key="alreadyDrilled">N</b>
                                <m key="nodeTypes" refId="11634" keid="SYS_STR" veid="EFReportingNodeType">
                                  <key>
                                    <s>564F435F413031-45-33303834333030303033---</s>
                                  </key>
                                  <val>
                                    <ref refId="55"/>
                                  </val>
                                  <key>
                                    <s>564F435F413031-4E-33303834303030303030---</s>
                                  </key>
                                  <val>
                                    <ref refId="55"/>
                                  </val>
                                  <key>
                                    <s>564F435F413031-45-33303834363030303033---</s>
                                  </key>
                                  <val>
                                    <ref refId="55"/>
                                  </val>
                                  <key>
                                    <s>564F435F413031-45-33303834353030303033---</s>
                                  </key>
                                  <val>
                                    <ref refId="55"/>
                                  </val>
                                  <key>
                                    <s>564F435F413031-45-33303834313030303033---</s>
                                  </key>
                                  <val>
                                    <ref refId="55"/>
                                  </val>
                                  <key>
                                    <s>564F435F413031-45-33303834373030303033---</s>
                                  </key>
                                  <val>
                                    <ref refId="55"/>
                                  </val>
                                  <key>
                                    <s>564F435F413031-45-33303834343030303033---</s>
                                  </key>
                                  <val>
                                    <ref refId="55"/>
                                  </val>
                                  <key>
                                    <s>564F435F413031-45-33303834323030303033---</s>
                                  </key>
                                  <val>
                                    <ref refId="55"/>
                                  </val>
                                </m>
                                <b key="multiSelection">N</b>
                              </be>
                              <cust key="id" clsId="FilterOid">150</cust>
                              <s key="cod"/>
                              <s key="desc"/>
                              <i key="index">45</i>
                              <l key="children" refId="11635" ln="0" eid="Framework.com.tagetik.trees.INode,framework"/>
                              <ref key="parent" refId="11202"/>
                            </be>
                            <be refId="11636" clsId="FilterNode">
                              <l key="dimensionOids" refId="11637" ln="1" eid="DimensionOid">
                                <cust clsId="DimensionOid">564F435F413031-45-33303834323030303033---</cust>
                              </l>
                              <l key="AdHocParamDimensionOids" refId="11638" ln="0" eid="DimensionOid"/>
                              <be key="data" refId="11639" clsId="FilterNodeData">
                                <ref key="filterNode" refId="11636"/>
                                <s key="dim">VOC_A01</s>
                                <i key="segmentLevel">0</i>
                                <ref key="segment" refId="22"/>
                                <be key="HideRC" refId="11640" clsId="HideRCBean">
                                  <ref key="HideMode" refId="1588"/>
                                  <b key="ExcludeFormulas">N</b>
                                  <b key="ExcludeTextCells">N</b>
                                  <b key="ExcludeHeaders">S</b>
                                  <b key="CheckAllMatrices">N</b>
                                  <b key="hideEditableCells">N</b>
                                </be>
                                <b key="placeHolder">N</b>
                                <ref key="weight" refId="23"/>
                                <be key="textMatchingCondition" refId="11641" clsId="TextMatchingCondition">
                                  <ref key="op" refId="25"/>
                                  <s key="val"/>
                                </be>
                                <ref key="change" refId="26"/>
                                <ref key="dataType" refId="27"/>
                                <b key="prevailingDataType">N</b>
                                <ref key="editability" refId="28"/>
                                <s key="originalID">151</s>
                                <b key="signChange">S</b>
                                <b key="nativeSignChange">N</b>
                                <l key="nav" refId="11642" ln="0" eid="ScenarioModifierValue"/>
                                <i key="sco">0</i>
                                <b key="applyFiltersForForcedScenarioPeriodoMap">N</b>
                                <b key="lineSplit">N</b>
                                <b key="addRCRow">N</b>
                                <b key="complementary">N</b>
                                <ref key="periodicCalculation" refId="53"/>
                                <b key="breakLevelSubtotal">N</b>
                                <b key="alreadyDrilled">N</b>
                                <m key="nodeTypes" refId="11643" keid="SYS_STR" veid="EFReportingNodeType">
                                  <key>
                                    <s>564F435F413031-45-33303834333030303033---</s>
                                  </key>
                                  <val>
                                    <ref refId="55"/>
                                  </val>
                                  <key>
                                    <s>564F435F413031-4E-33303834303030303030---</s>
                                  </key>
                                  <val>
                                    <ref refId="55"/>
                                  </val>
                                  <key>
                                    <s>564F435F413031-45-33303834363030303033---</s>
                                  </key>
                                  <val>
                                    <ref refId="55"/>
                                  </val>
                                  <key>
                                    <s>564F435F413031-45-33303834353030303033---</s>
                                  </key>
                                  <val>
                                    <ref refId="55"/>
                                  </val>
                                  <key>
                                    <s>564F435F413031-45-33303834313030303033---</s>
                                  </key>
                                  <val>
                                    <ref refId="55"/>
                                  </val>
                                  <key>
                                    <s>564F435F413031-45-33303834373030303033---</s>
                                  </key>
                                  <val>
                                    <ref refId="55"/>
                                  </val>
                                  <key>
                                    <s>564F435F413031-45-33303834343030303033---</s>
                                  </key>
                                  <val>
                                    <ref refId="55"/>
                                  </val>
                                  <key>
                                    <s>564F435F413031-45-33303834323030303033---</s>
                                  </key>
                                  <val>
                                    <ref refId="55"/>
                                  </val>
                                </m>
                                <b key="multiSelection">N</b>
                              </be>
                              <cust key="id" clsId="FilterOid">151</cust>
                              <s key="cod"/>
                              <s key="desc"/>
                              <i key="index">46</i>
                              <l key="children" refId="11644" ln="0" eid="Framework.com.tagetik.trees.INode,framework"/>
                              <ref key="parent" refId="11202"/>
                            </be>
                            <be refId="11645" clsId="FilterNode">
                              <l key="dimensionOids" refId="11646" ln="1" eid="DimensionOid">
                                <cust clsId="DimensionOid">564F435F413031-45-33303834313030303033---</cust>
                              </l>
                              <l key="AdHocParamDimensionOids" refId="11647" ln="0" eid="DimensionOid"/>
                              <be key="data" refId="11648" clsId="FilterNodeData">
                                <ref key="filterNode" refId="11645"/>
                                <s key="dim">VOC_A01</s>
                                <i key="segmentLevel">0</i>
                                <ref key="segment" refId="22"/>
                                <be key="HideRC" refId="11649" clsId="HideRCBean">
                                  <ref key="HideMode" refId="1588"/>
                                  <b key="ExcludeFormulas">N</b>
                                  <b key="ExcludeTextCells">N</b>
                                  <b key="ExcludeHeaders">S</b>
                                  <b key="CheckAllMatrices">N</b>
                                  <b key="hideEditableCells">N</b>
                                </be>
                                <b key="placeHolder">N</b>
                                <ref key="weight" refId="23"/>
                                <be key="textMatchingCondition" refId="11650" clsId="TextMatchingCondition">
                                  <ref key="op" refId="25"/>
                                  <s key="val"/>
                                </be>
                                <ref key="change" refId="26"/>
                                <ref key="dataType" refId="27"/>
                                <b key="prevailingDataType">N</b>
                                <ref key="editability" refId="28"/>
                                <s key="originalID">152</s>
                                <b key="signChange">S</b>
                                <b key="nativeSignChange">N</b>
                                <l key="nav" refId="11651" ln="0" eid="ScenarioModifierValue"/>
                                <i key="sco">0</i>
                                <b key="applyFiltersForForcedScenarioPeriodoMap">N</b>
                                <b key="lineSplit">N</b>
                                <b key="addRCRow">N</b>
                                <b key="complementary">N</b>
                                <ref key="periodicCalculation" refId="53"/>
                                <b key="breakLevelSubtotal">N</b>
                                <b key="alreadyDrilled">N</b>
                                <m key="nodeTypes" refId="11652" keid="SYS_STR" veid="EFReportingNodeType">
                                  <key>
                                    <s>564F435F413031-45-33303834333030303033---</s>
                                  </key>
                                  <val>
                                    <ref refId="55"/>
                                  </val>
                                  <key>
                                    <s>564F435F413031-4E-33303834303030303030---</s>
                                  </key>
                                  <val>
                                    <ref refId="55"/>
                                  </val>
                                  <key>
                                    <s>564F435F413031-45-33303834363030303033---</s>
                                  </key>
                                  <val>
                                    <ref refId="55"/>
                                  </val>
                                  <key>
                                    <s>564F435F413031-45-33303834353030303033---</s>
                                  </key>
                                  <val>
                                    <ref refId="55"/>
                                  </val>
                                  <key>
                                    <s>564F435F413031-45-33303834313030303033---</s>
                                  </key>
                                  <val>
                                    <ref refId="55"/>
                                  </val>
                                  <key>
                                    <s>564F435F413031-45-33303834373030303033---</s>
                                  </key>
                                  <val>
                                    <ref refId="55"/>
                                  </val>
                                  <key>
                                    <s>564F435F413031-45-33303834343030303033---</s>
                                  </key>
                                  <val>
                                    <ref refId="55"/>
                                  </val>
                                  <key>
                                    <s>564F435F413031-45-33303834323030303033---</s>
                                  </key>
                                  <val>
                                    <ref refId="55"/>
                                  </val>
                                </m>
                                <b key="multiSelection">N</b>
                              </be>
                              <cust key="id" clsId="FilterOid">152</cust>
                              <s key="cod"/>
                              <s key="desc"/>
                              <i key="index">47</i>
                              <l key="children" refId="11653" ln="0" eid="Framework.com.tagetik.trees.INode,framework"/>
                              <ref key="parent" refId="11202"/>
                            </be>
                            <be refId="11654" clsId="FilterNode">
                              <l key="dimensionOids" refId="11655" ln="1" eid="DimensionOid">
                                <cust clsId="DimensionOid">564F435F413031-4E-33303930303030303030---</cust>
                              </l>
                              <l key="AdHocParamDimensionOids" refId="11656" ln="0" eid="DimensionOid"/>
                              <be key="data" refId="11657" clsId="FilterNodeData">
                                <ref key="filterNode" refId="11654"/>
                                <s key="dim">VOC_A01</s>
                                <i key="segmentLevel">0</i>
                                <ref key="segment" refId="22"/>
                                <be key="dictionaryHeader" refId="11658" clsId="MultiDesc">
                                  <a key="desc" refId="11659" ln="4" eid="SYS_STR">
                                    <s>Income taxes</s>
                                    <s>Steuern vom Einkommen und vom Ertrag</s>
                                    <nl/>
                                    <nl/>
                                  </a>
                                </be>
                                <b key="placeHolder">N</b>
                                <ref key="weight" refId="23"/>
                                <be key="textMatchingCondition" refId="11660" clsId="TextMatchingCondition">
                                  <ref key="op" refId="25"/>
                                  <s key="val"/>
                                </be>
                                <ref key="change" refId="26"/>
                                <ref key="dataType" refId="27"/>
                                <b key="prevailingDataType">N</b>
                                <ref key="editability" refId="28"/>
                                <s key="originalID">144</s>
                                <b key="signChange">S</b>
                                <b key="nativeSignChange">N</b>
                                <l key="nav" refId="11661" ln="0" eid="ScenarioModifierValue"/>
                                <i key="sco">0</i>
                                <b key="applyFiltersForForcedScenarioPeriodoMap">N</b>
                                <b key="lineSplit">N</b>
                                <b key="addRCRow">N</b>
                                <b key="complementary">N</b>
                                <ref key="periodicCalculation" refId="53"/>
                                <b key="breakLevelSubtotal">N</b>
                                <b key="alreadyDrilled">N</b>
                                <m key="nodeTypes" refId="11662" keid="SYS_STR" veid="EFReportingNodeType">
                                  <key>
                                    <s>564F435F413031-4E-33303930303030303030---</s>
                                  </key>
                                  <val>
                                    <ref refId="55"/>
                                  </val>
                                </m>
                                <b key="multiSelection">N</b>
                              </be>
                              <cust key="id" clsId="FilterOid">144</cust>
                              <s key="cod"/>
                              <s key="desc"/>
                              <i key="index">48</i>
                              <l key="children" refId="11663" ln="0" eid="Framework.com.tagetik.trees.INode,framework"/>
                              <ref key="parent" refId="11202"/>
                            </be>
                            <be refId="11664" clsId="FilterNode">
                              <l key="dimensionOids" refId="11665" ln="1" eid="DimensionOid">
                                <cust clsId="DimensionOid">564F435F413031-4E-33303030303030303036---</cust>
                              </l>
                              <l key="AdHocParamDimensionOids" refId="11666" ln="0" eid="DimensionOid"/>
                              <be key="data" refId="11667" clsId="FilterNodeData">
                                <ref key="filterNode" refId="11664"/>
                                <s key="dim">VOC_A01</s>
                                <i key="segmentLevel">0</i>
                                <ref key="segment" refId="22"/>
                                <be key="HideRC" refId="11668" clsId="HideRCBean">
                                  <ref key="HideMode" refId="1588"/>
                                  <b key="ExcludeFormulas">N</b>
                                  <b key="ExcludeTextCells">N</b>
                                  <b key="ExcludeHeaders">S</b>
                                  <b key="CheckAllMatrices">N</b>
                                  <b key="hideEditableCells">N</b>
                                </be>
                                <b key="placeHolder">N</b>
                                <ref key="weight" refId="23"/>
                                <be key="textMatchingCondition" refId="11669" clsId="TextMatchingCondition">
                                  <ref key="op" refId="25"/>
                                  <s key="val"/>
                                </be>
                                <ref key="change" refId="26"/>
                                <ref key="dataType" refId="27"/>
                                <b key="prevailingDataType">N</b>
                                <ref key="editability" refId="28"/>
                                <s key="originalID">153</s>
                                <b key="signChange">S</b>
                                <b key="nativeSignChange">N</b>
                                <l key="nav" refId="11670" ln="0" eid="ScenarioModifierValue"/>
                                <i key="sco">0</i>
                                <b key="applyFiltersForForcedScenarioPeriodoMap">N</b>
                                <b key="lineSplit">N</b>
                                <b key="addRCRow">N</b>
                                <b key="complementary">N</b>
                                <ref key="periodicCalculation" refId="53"/>
                                <b key="breakLevelSubtotal">N</b>
                                <b key="alreadyDrilled">N</b>
                                <m key="nodeTypes" refId="11671" keid="SYS_STR" veid="EFReportingNodeType">
                                  <key>
                                    <s>564F435F413031-4E-33303030303030303036---</s>
                                  </key>
                                  <val>
                                    <ref refId="55"/>
                                  </val>
                                </m>
                                <b key="multiSelection">N</b>
                              </be>
                              <cust key="id" clsId="FilterOid">153</cust>
                              <s key="cod"/>
                              <s key="desc"/>
                              <i key="index">49</i>
                              <l key="children" refId="11672" ln="0" eid="Framework.com.tagetik.trees.INode,framework"/>
                              <ref key="parent" refId="11202"/>
                            </be>
                            <be refId="11673" clsId="FilterNode">
                              <l key="dimensionOids" refId="11674" ln="1" eid="DimensionOid">
                                <cust clsId="DimensionOid">564F435F413031-4E-33303030303030303035---</cust>
                              </l>
                              <l key="AdHocParamDimensionOids" refId="11675" ln="0" eid="DimensionOid"/>
                              <be key="data" refId="11676" clsId="FilterNodeData">
                                <ref key="filterNode" refId="11673"/>
                                <s key="dim">VOC_A01</s>
                                <i key="segmentLevel">0</i>
                                <ref key="segment" refId="22"/>
                                <be key="dictionaryHeader" refId="11677" clsId="MultiDesc">
                                  <a key="desc" refId="11678" ln="4" eid="SYS_STR">
                                    <s>Net income/loss from continuing operations</s>
                                    <s>
                                      Ergebnis aus fortgef
                                      <ch cod="fc"/>
                                      hrten Aktivit
                                      <ch cod="e4"/>
                                      ten
                                    </s>
                                    <nl/>
                                    <nl/>
                                  </a>
                                </be>
                                <b key="placeHolder">N</b>
                                <ref key="weight" refId="23"/>
                                <be key="textMatchingCondition" refId="11679" clsId="TextMatchingCondition">
                                  <ref key="op" refId="25"/>
                                  <s key="val"/>
                                </be>
                                <ref key="change" refId="26"/>
                                <ref key="dataType" refId="27"/>
                                <b key="prevailingDataType">N</b>
                                <ref key="editability" refId="28"/>
                                <s key="originalID">154</s>
                                <b key="signChange">S</b>
                                <b key="nativeSignChange">N</b>
                                <l key="nav" refId="11680" ln="0" eid="ScenarioModifierValue"/>
                                <i key="sco">0</i>
                                <b key="applyFiltersForForcedScenarioPeriodoMap">N</b>
                                <b key="lineSplit">N</b>
                                <b key="addRCRow">N</b>
                                <b key="complementary">N</b>
                                <ref key="periodicCalculation" refId="53"/>
                                <b key="breakLevelSubtotal">N</b>
                                <b key="alreadyDrilled">N</b>
                                <m key="nodeTypes" refId="11681" keid="SYS_STR" veid="EFReportingNodeType">
                                  <key>
                                    <s>564F435F413031-4E-33303030303030303035---</s>
                                  </key>
                                  <val>
                                    <ref refId="55"/>
                                  </val>
                                </m>
                                <b key="multiSelection">N</b>
                              </be>
                              <cust key="id" clsId="FilterOid">154</cust>
                              <s key="cod"/>
                              <s key="desc"/>
                              <i key="index">50</i>
                              <l key="children" refId="11682" ln="0" eid="Framework.com.tagetik.trees.INode,framework"/>
                              <ref key="parent" refId="11202"/>
                            </be>
                            <be refId="11683" clsId="FilterNode">
                              <l key="dimensionOids" refId="11684" ln="1" eid="DimensionOid">
                                <cust clsId="DimensionOid">564F435F413031-4E-33313030303030303030---</cust>
                              </l>
                              <l key="AdHocParamDimensionOids" refId="11685" ln="0" eid="DimensionOid"/>
                              <be key="data" refId="11686" clsId="FilterNodeData">
                                <ref key="filterNode" refId="11683"/>
                                <s key="dim">VOC_A01</s>
                                <i key="segmentLevel">0</i>
                                <ref key="segment" refId="22"/>
                                <be key="dictionaryHeader" refId="11687" clsId="MultiDesc">
                                  <a key="desc" refId="11688" ln="4" eid="SYS_STR">
                                    <s>Income/loss from discontinued operations</s>
                                    <s>
                                      Ergebnis aus nicht fortgef
                                      <ch cod="fc"/>
                                      hrten Aktivit
                                      <ch cod="e4"/>
                                      ten
                                    </s>
                                    <nl/>
                                    <nl/>
                                  </a>
                                </be>
                                <b key="placeHolder">N</b>
                                <ref key="weight" refId="23"/>
                                <be key="textMatchingCondition" refId="11689" clsId="TextMatchingCondition">
                                  <ref key="op" refId="25"/>
                                  <s key="val"/>
                                </be>
                                <ref key="change" refId="26"/>
                                <ref key="dataType" refId="27"/>
                                <b key="prevailingDataType">N</b>
                                <ref key="editability" refId="28"/>
                                <s key="originalID">155</s>
                                <b key="signChange">S</b>
                                <b key="nativeSignChange">N</b>
                                <l key="nav" refId="11690" ln="0" eid="ScenarioModifierValue"/>
                                <i key="sco">0</i>
                                <b key="applyFiltersForForcedScenarioPeriodoMap">N</b>
                                <b key="lineSplit">N</b>
                                <b key="addRCRow">N</b>
                                <b key="complementary">N</b>
                                <ref key="periodicCalculation" refId="53"/>
                                <b key="breakLevelSubtotal">N</b>
                                <b key="alreadyDrilled">N</b>
                                <m key="nodeTypes" refId="11691" keid="SYS_STR" veid="EFReportingNodeType">
                                  <key>
                                    <s>564F435F413031-4E-33313030303030303030---</s>
                                  </key>
                                  <val>
                                    <ref refId="55"/>
                                  </val>
                                </m>
                                <b key="multiSelection">N</b>
                              </be>
                              <cust key="id" clsId="FilterOid">155</cust>
                              <s key="cod"/>
                              <s key="desc"/>
                              <i key="index">51</i>
                              <l key="children" refId="11692" ln="0" eid="Framework.com.tagetik.trees.INode,framework"/>
                              <ref key="parent" refId="11202"/>
                            </be>
                            <be refId="11693" clsId="FilterNode">
                              <l key="dimensionOids" refId="11694" ln="1" eid="DimensionOid">
                                <cust clsId="DimensionOid">564F435F413031-4E-33303030303030303033---</cust>
                              </l>
                              <l key="AdHocParamDimensionOids" refId="11695" ln="0" eid="DimensionOid"/>
                              <be key="data" refId="11696" clsId="FilterNodeData">
                                <ref key="filterNode" refId="11693"/>
                                <s key="dim">VOC_A01</s>
                                <i key="segmentLevel">0</i>
                                <ref key="segment" refId="22"/>
                                <be key="dictionaryHeader" refId="11697" clsId="MultiDesc">
                                  <a key="desc" refId="11698" ln="4" eid="SYS_STR">
                                    <s>Net income/loss</s>
                                    <s>
                                      Konzern
                                      <ch cod="fc"/>
                                      berschuss/-fehlbetrag
                                    </s>
                                    <nl/>
                                    <nl/>
                                  </a>
                                </be>
                                <b key="placeHolder">N</b>
                                <ref key="weight" refId="23"/>
                                <be key="textMatchingCondition" refId="11699" clsId="TextMatchingCondition">
                                  <ref key="op" refId="25"/>
                                  <s key="val"/>
                                </be>
                                <ref key="change" refId="26"/>
                                <ref key="dataType" refId="27"/>
                                <b key="prevailingDataType">N</b>
                                <ref key="editability" refId="28"/>
                                <s key="originalID">156</s>
                                <b key="signChange">S</b>
                                <b key="nativeSignChange">N</b>
                                <l key="nav" refId="11700" ln="0" eid="ScenarioModifierValue"/>
                                <i key="sco">0</i>
                                <b key="applyFiltersForForcedScenarioPeriodoMap">N</b>
                                <b key="lineSplit">N</b>
                                <b key="addRCRow">N</b>
                                <b key="complementary">N</b>
                                <ref key="periodicCalculation" refId="53"/>
                                <b key="breakLevelSubtotal">N</b>
                                <b key="alreadyDrilled">N</b>
                                <m key="nodeTypes" refId="11701" keid="SYS_STR" veid="EFReportingNodeType">
                                  <key>
                                    <s>564F435F413031-4E-33303030303030303033---</s>
                                  </key>
                                  <val>
                                    <ref refId="55"/>
                                  </val>
                                </m>
                                <b key="multiSelection">N</b>
                              </be>
                              <cust key="id" clsId="FilterOid">156</cust>
                              <s key="cod"/>
                              <s key="desc"/>
                              <i key="index">52</i>
                              <l key="children" refId="11702" ln="0" eid="Framework.com.tagetik.trees.INode,framework"/>
                              <ref key="parent" refId="11202"/>
                            </be>
                            <be refId="11703" clsId="FilterNode">
                              <l key="dimensionOids" refId="11704" ln="1" eid="DimensionOid">
                                <cust clsId="DimensionOid">564F435F413031-4E-33303030303030303031---</cust>
                              </l>
                              <l key="AdHocParamDimensionOids" refId="11705" ln="0" eid="DimensionOid"/>
                              <be key="data" refId="11706" clsId="FilterNodeData">
                                <ref key="filterNode" refId="11703"/>
                                <s key="dim">VOC_A01</s>
                                <i key="segmentLevel">0</i>
                                <ref key="segment" refId="22"/>
                                <be key="dictionaryHeader" refId="11707" clsId="MultiDesc">
                                  <a key="desc" refId="11708" ln="4" eid="SYS_STR">
                                    <s>Attributable to shareholders of Uniper SE</s>
                                    <s>Anteil der Gesellschafter der Uniper SE</s>
                                    <nl/>
                                    <nl/>
                                  </a>
                                </be>
                                <b key="placeHolder">N</b>
                                <ref key="weight" refId="23"/>
                                <be key="textMatchingCondition" refId="11709" clsId="TextMatchingCondition">
                                  <ref key="op" refId="25"/>
                                  <s key="val"/>
                                </be>
                                <ref key="change" refId="26"/>
                                <ref key="dataType" refId="27"/>
                                <b key="prevailingDataType">N</b>
                                <ref key="editability" refId="28"/>
                                <s key="originalID">158</s>
                                <b key="signChange">S</b>
                                <b key="nativeSignChange">N</b>
                                <l key="nav" refId="11710" ln="0" eid="ScenarioModifierValue"/>
                                <i key="sco">0</i>
                                <b key="applyFiltersForForcedScenarioPeriodoMap">N</b>
                                <b key="lineSplit">N</b>
                                <b key="addRCRow">N</b>
                                <b key="complementary">N</b>
                                <ref key="periodicCalculation" refId="53"/>
                                <b key="breakLevelSubtotal">N</b>
                                <b key="alreadyDrilled">N</b>
                                <m key="nodeTypes" refId="11711" keid="SYS_STR" veid="EFReportingNodeType">
                                  <key>
                                    <s>564F435F413031-4E-33303030303030303031---</s>
                                  </key>
                                  <val>
                                    <ref refId="55"/>
                                  </val>
                                </m>
                                <b key="multiSelection">N</b>
                              </be>
                              <cust key="id" clsId="FilterOid">158</cust>
                              <s key="cod"/>
                              <s key="desc"/>
                              <i key="index">53</i>
                              <l key="children" refId="11712" ln="0" eid="Framework.com.tagetik.trees.INode,framework"/>
                              <ref key="parent" refId="11202"/>
                            </be>
                            <be refId="11713" clsId="FilterNode">
                              <l key="dimensionOids" refId="11714" ln="1" eid="DimensionOid">
                                <cust clsId="DimensionOid">564F435F413031-45-33303030303030303032---</cust>
                              </l>
                              <l key="AdHocParamDimensionOids" refId="11715" ln="0" eid="DimensionOid"/>
                              <be key="data" refId="11716" clsId="FilterNodeData">
                                <ref key="filterNode" refId="11713"/>
                                <s key="dim">VOC_A01</s>
                                <i key="segmentLevel">0</i>
                                <ref key="segment" refId="22"/>
                                <be key="dictionaryHeader" refId="11717" clsId="MultiDesc">
                                  <a key="desc" refId="11718" ln="4" eid="SYS_STR">
                                    <s>Attributable to non-controlling interests</s>
                                    <s>Anteile ohne beherrschenden Einfluss</s>
                                    <nl/>
                                    <nl/>
                                  </a>
                                </be>
                                <b key="placeHolder">N</b>
                                <ref key="weight" refId="23"/>
                                <be key="textMatchingCondition" refId="11719" clsId="TextMatchingCondition">
                                  <ref key="op" refId="25"/>
                                  <s key="val"/>
                                </be>
                                <ref key="change" refId="26"/>
                                <ref key="dataType" refId="27"/>
                                <b key="prevailingDataType">N</b>
                                <ref key="editability" refId="28"/>
                                <s key="originalID">157</s>
                                <b key="signChange">N</b>
                                <b key="nativeSignChange">N</b>
                                <l key="nav" refId="11720" ln="0" eid="ScenarioModifierValue"/>
                                <i key="sco">0</i>
                                <b key="applyFiltersForForcedScenarioPeriodoMap">N</b>
                                <b key="lineSplit">N</b>
                                <b key="addRCRow">N</b>
                                <b key="complementary">N</b>
                                <ref key="periodicCalculation" refId="53"/>
                                <b key="breakLevelSubtotal">N</b>
                                <b key="alreadyDrilled">N</b>
                                <m key="nodeTypes" refId="11721" keid="SYS_STR" veid="EFReportingNodeType">
                                  <key>
                                    <s>564F435F413031-45-33303030303030303032---</s>
                                  </key>
                                  <val>
                                    <ref refId="55"/>
                                  </val>
                                </m>
                                <b key="multiSelection">N</b>
                              </be>
                              <cust key="id" clsId="FilterOid">157</cust>
                              <s key="cod"/>
                              <s key="desc"/>
                              <i key="index">54</i>
                              <l key="children" refId="11722" ln="0" eid="Framework.com.tagetik.trees.INode,framework"/>
                              <ref key="parent" refId="11202"/>
                            </be>
                            <be refId="11723" clsId="FilterNode">
                              <l key="dimensionOids" refId="11724" ln="0" eid="DimensionOid"/>
                              <l key="AdHocParamDimensionOids" refId="11725" ln="0" eid="DimensionOid"/>
                              <be key="data" refId="11726" clsId="FilterNodeData">
                                <ref key="filterNode" refId="11723"/>
                                <s key="dim">VOC_A01</s>
                                <i key="segmentLevel">0</i>
                                <ref key="segment" refId="22"/>
                                <be key="reportingFormula" refId="11727" clsId="ReportingFormula">
                                  <b key="serverFormula">N</b>
                                  <b key="formulaRule">N</b>
                                  <s key="formula">365960000</s>
                                </be>
                                <be key="dictionaryHeader" refId="11728" clsId="MultiDesc">
                                  <a key="desc" refId="11729" ln="4" eid="SYS_STR">
                                    <s>
                                      <ch cod="20ac"/>
                                    </s>
                                    <s>
                                      in 
                                      <ch cod="20ac"/>
                                    </s>
                                    <nl/>
                                    <nl/>
                                  </a>
                                </be>
                                <b key="placeHolder">S</b>
                                <ref key="weight" refId="23"/>
                                <be key="textMatchingCondition" refId="11730" clsId="TextMatchingCondition">
                                  <ref key="op" refId="25"/>
                                  <s key="val"/>
                                </be>
                                <ref key="change" refId="26"/>
                                <ref key="dataType" refId="27"/>
                                <b key="prevailingDataType">N</b>
                                <ref key="editability" refId="28"/>
                                <s key="originalID">173</s>
                                <b key="signChange">N</b>
                                <b key="nativeSignChange">N</b>
                                <l key="nav" refId="11731" ln="0" eid="ScenarioModifierValue"/>
                                <i key="sco">0</i>
                                <b key="applyFiltersForForcedScenarioPeriodoMap">N</b>
                                <b key="lineSplit">N</b>
                                <b key="addRCRow">N</b>
                                <b key="complementary">N</b>
                                <ref key="periodicCalculation" refId="29"/>
                                <b key="breakLevelSubtotal">N</b>
                                <b key="alreadyDrilled">N</b>
                                <m key="nodeTypes" refId="11732" keid="SYS_STR" veid="EFReportingNodeType">
                                  <key>
                                    <s>157</s>
                                  </key>
                                  <val>
                                    <ref refId="55"/>
                                  </val>
                                </m>
                                <b key="multiSelection">N</b>
                              </be>
                              <cust key="id" clsId="FilterOid">173</cust>
                              <s key="cod"/>
                              <s key="desc"/>
                              <i key="index">55</i>
                              <l key="children" refId="11733" ln="0" eid="Framework.com.tagetik.trees.INode,framework"/>
                              <ref key="parent" refId="11202"/>
                            </be>
                            <be refId="11734" clsId="FilterNode">
                              <l key="dimensionOids" refId="11735" ln="0" eid="DimensionOid"/>
                              <l key="AdHocParamDimensionOids" refId="11736" ln="0" eid="DimensionOid"/>
                              <be key="data" refId="11737" clsId="FilterNodeData">
                                <ref key="filterNode" refId="11734"/>
                                <s key="dim">VOC_A01</s>
                                <i key="segmentLevel">0</i>
                                <ref key="segment" refId="22"/>
                                <be key="dictionaryHeader" refId="11738" clsId="MultiDesc">
                                  <a key="desc" refId="11739" ln="4" eid="SYS_STR">
                                    <s>
                                      Earnings per share (attributable to shareholders of Uniper SE) 
                                      <ch cod="2013"/>
                                       basic and diluted
                                    </s>
                                    <s>
                                      Ergebnis je Aktie (Anteil der Gesellschafter der Uniper SE) 
                                      <ch cod="2013"/>
                                       unverw
                                      <ch cod="e4"/>
                                      ssert und verw
                                      <ch cod="e4"/>
                                      ssert
                                    </s>
                                    <nl/>
                                    <nl/>
                                  </a>
                                </be>
                                <b key="placeHolder">S</b>
                                <ref key="weight" refId="23"/>
                                <be key="textMatchingCondition" refId="11740" clsId="TextMatchingCondition">
                                  <ref key="op" refId="25"/>
                                  <s key="val"/>
                                </be>
                                <ref key="change" refId="26"/>
                                <ref key="dataType" refId="27"/>
                                <b key="prevailingDataType">N</b>
                                <ref key="editability" refId="28"/>
                                <s key="originalID">176</s>
                                <b key="signChange">N</b>
                                <b key="nativeSignChange">N</b>
                                <l key="nav" refId="11741" ln="0" eid="ScenarioModifierValue"/>
                                <i key="sco">0</i>
                                <b key="applyFiltersForForcedScenarioPeriodoMap">N</b>
                                <b key="lineSplit">N</b>
                                <b key="addRCRow">N</b>
                                <b key="complementary">N</b>
                                <ref key="periodicCalculation" refId="29"/>
                                <b key="breakLevelSubtotal">N</b>
                                <b key="alreadyDrilled">N</b>
                                <m key="nodeTypes" refId="11742" keid="SYS_STR" veid="EFReportingNodeType">
                                  <key>
                                    <s>173</s>
                                  </key>
                                  <val>
                                    <ref refId="55"/>
                                  </val>
                                </m>
                                <b key="multiSelection">N</b>
                              </be>
                              <cust key="id" clsId="FilterOid">176</cust>
                              <s key="cod"/>
                              <s key="desc"/>
                              <i key="index">56</i>
                              <l key="children" refId="11743" ln="0" eid="Framework.com.tagetik.trees.INode,framework"/>
                              <ref key="parent" refId="11202"/>
                            </be>
                            <be refId="11744" clsId="FilterNode">
                              <l key="dimensionOids" refId="11745" ln="0" eid="DimensionOid"/>
                              <l key="AdHocParamDimensionOids" refId="11746" ln="0" eid="DimensionOid"/>
                              <be key="data" refId="11747" clsId="FilterNodeData">
                                <ref key="filterNode" refId="11744"/>
                                <s key="dim">VOC_A01</s>
                                <i key="segmentLevel">0</i>
                                <ref key="segment" refId="22"/>
                                <be key="dictionaryHeader" refId="11748" clsId="MultiDesc">
                                  <a key="desc" refId="11749" ln="4" eid="SYS_STR">
                                    <s>From continuing operations</s>
                                    <s>
                                      aus fortgef
                                      <ch cod="fc"/>
                                      hrten Aktivit
                                      <ch cod="e4"/>
                                      ten
                                    </s>
                                    <nl/>
                                    <nl/>
                                  </a>
                                </be>
                                <b key="placeHolder">S</b>
                                <ref key="weight" refId="23"/>
                                <be key="textMatchingCondition" refId="11750" clsId="TextMatchingCondition">
                                  <ref key="op" refId="25"/>
                                  <s key="val"/>
                                </be>
                                <ref key="change" refId="26"/>
                                <ref key="dataType" refId="27"/>
                                <b key="prevailingDataType">N</b>
                                <ref key="editability" refId="28"/>
                                <s key="originalID">175</s>
                                <b key="signChange">N</b>
                                <b key="nativeSignChange">N</b>
                                <l key="nav" refId="11751" ln="0" eid="ScenarioModifierValue"/>
                                <i key="sco">0</i>
                                <b key="applyFiltersForForcedScenarioPeriodoMap">N</b>
                                <b key="lineSplit">N</b>
                                <b key="addRCRow">N</b>
                                <b key="complementary">N</b>
                                <ref key="periodicCalculation" refId="29"/>
                                <b key="breakLevelSubtotal">N</b>
                                <b key="alreadyDrilled">N</b>
                                <m key="nodeTypes" refId="11752" keid="SYS_STR" veid="EFReportingNodeType">
                                  <key>
                                    <s>173</s>
                                  </key>
                                  <val>
                                    <ref refId="55"/>
                                  </val>
                                </m>
                                <b key="multiSelection">N</b>
                              </be>
                              <cust key="id" clsId="FilterOid">175</cust>
                              <s key="cod"/>
                              <s key="desc"/>
                              <i key="index">57</i>
                              <l key="children" refId="11753" ln="0" eid="Framework.com.tagetik.trees.INode,framework"/>
                              <ref key="parent" refId="11202"/>
                            </be>
                            <be refId="11754" clsId="FilterNode">
                              <l key="dimensionOids" refId="11755" ln="0" eid="DimensionOid"/>
                              <l key="AdHocParamDimensionOids" refId="11756" ln="0" eid="DimensionOid"/>
                              <be key="data" refId="11757" clsId="FilterNodeData">
                                <ref key="filterNode" refId="11754"/>
                                <s key="dim">VOC_A01</s>
                                <i key="segmentLevel">0</i>
                                <ref key="segment" refId="22"/>
                                <be key="reportingFormula" refId="11758" clsId="ReportingFormula">
                                  <b key="serverFormula">N</b>
                                  <b key="formulaRule">N</b>
                                  <s key="formula">B64</s>
                                </be>
                                <be key="dictionaryHeader" refId="11759" clsId="MultiDesc">
                                  <a key="desc" refId="11760" ln="4" eid="SYS_STR">
                                    <s>From discontinued operations</s>
                                    <s>
                                      aus nicht fortgef
                                      <ch cod="fc"/>
                                      hrten Aktivit
                                      <ch cod="e4"/>
                                      ten 
                                    </s>
                                    <nl/>
                                    <nl/>
                                  </a>
                                </be>
                                <b key="placeHolder">S</b>
                                <ref key="weight" refId="23"/>
                                <be key="textMatchingCondition" refId="11761" clsId="TextMatchingCondition">
                                  <ref key="op" refId="25"/>
                                  <s key="val"/>
                                </be>
                                <ref key="change" refId="26"/>
                                <ref key="dataType" refId="27"/>
                                <b key="prevailingDataType">N</b>
                                <ref key="editability" refId="28"/>
                                <s key="originalID">179</s>
                                <b key="signChange">N</b>
                                <b key="nativeSignChange">N</b>
                                <l key="nav" refId="11762" ln="0" eid="ScenarioModifierValue"/>
                                <i key="sco">0</i>
                                <b key="applyFiltersForForcedScenarioPeriodoMap">N</b>
                                <b key="lineSplit">N</b>
                                <b key="addRCRow">N</b>
                                <b key="complementary">N</b>
                                <ref key="periodicCalculation" refId="29"/>
                                <b key="breakLevelSubtotal">N</b>
                                <b key="alreadyDrilled">N</b>
                                <m key="nodeTypes" refId="11763" keid="SYS_STR" veid="EFReportingNodeType">
                                  <key>
                                    <s>175</s>
                                  </key>
                                  <val>
                                    <ref refId="55"/>
                                  </val>
                                </m>
                                <b key="multiSelection">N</b>
                              </be>
                              <cust key="id" clsId="FilterOid">179</cust>
                              <s key="cod"/>
                              <s key="desc"/>
                              <i key="index">58</i>
                              <l key="children" refId="11764" ln="0" eid="Framework.com.tagetik.trees.INode,framework"/>
                              <ref key="parent" refId="11202"/>
                            </be>
                            <be refId="11765" clsId="FilterNode">
                              <l key="dimensionOids" refId="11766" ln="0" eid="DimensionOid"/>
                              <l key="AdHocParamDimensionOids" refId="11767" ln="0" eid="DimensionOid"/>
                              <be key="data" refId="11768" clsId="FilterNodeData">
                                <ref key="filterNode" refId="11765"/>
                                <s key="dim">VOC_A01</s>
                                <i key="segmentLevel">0</i>
                                <ref key="segment" refId="22"/>
                                <be key="dictionaryHeader" refId="11769" clsId="MultiDesc">
                                  <a key="desc" refId="11770" ln="4" eid="SYS_STR">
                                    <s>From net income/loss</s>
                                    <s>
                                      aus Konzern
                                      <ch cod="fc"/>
                                      berschuss/-fehlbetrag
                                    </s>
                                    <nl/>
                                    <nl/>
                                  </a>
                                </be>
                                <b key="placeHolder">S</b>
                                <ref key="weight" refId="23"/>
                                <be key="textMatchingCondition" refId="11771" clsId="TextMatchingCondition">
                                  <ref key="op" refId="25"/>
                                  <s key="val"/>
                                </be>
                                <ref key="change" refId="26"/>
                                <ref key="dataType" refId="27"/>
                                <b key="prevailingDataType">N</b>
                                <ref key="editability" refId="28"/>
                                <s key="originalID">174</s>
                                <b key="signChange">N</b>
                                <b key="nativeSignChange">N</b>
                                <l key="nav" refId="11772" ln="0" eid="ScenarioModifierValue"/>
                                <i key="sco">0</i>
                                <b key="applyFiltersForForcedScenarioPeriodoMap">N</b>
                                <b key="lineSplit">N</b>
                                <b key="addRCRow">N</b>
                                <b key="complementary">N</b>
                                <ref key="periodicCalculation" refId="29"/>
                                <b key="breakLevelSubtotal">N</b>
                                <b key="alreadyDrilled">N</b>
                                <m key="nodeTypes" refId="11773" keid="SYS_STR" veid="EFReportingNodeType">
                                  <key>
                                    <s>173</s>
                                  </key>
                                  <val>
                                    <ref refId="55"/>
                                  </val>
                                </m>
                                <b key="multiSelection">N</b>
                              </be>
                              <cust key="id" clsId="FilterOid">174</cust>
                              <s key="cod"/>
                              <s key="desc"/>
                              <i key="index">59</i>
                              <l key="children" refId="11774" ln="0" eid="Framework.com.tagetik.trees.INode,framework"/>
                              <ref key="parent" refId="11202"/>
                            </be>
                            <be refId="11775" clsId="FilterNode">
                              <l key="dimensionOids" refId="11776" ln="1" eid="DimensionOid">
                                <cust clsId="DimensionOid">564F435F413031-4E-33303831303030303030---</cust>
                              </l>
                              <l key="AdHocParamDimensionOids" refId="11777" ln="0" eid="DimensionOid"/>
                              <be key="data" refId="11778" clsId="FilterNodeData">
                                <ref key="filterNode" refId="11775"/>
                                <s key="dim">VOC_A01</s>
                                <i key="segmentLevel">0</i>
                                <ref key="segment" refId="22"/>
                                <b key="placeHolder">N</b>
                                <ref key="weight" refId="23"/>
                                <be key="textMatchingCondition" refId="11779" clsId="TextMatchingCondition">
                                  <ref key="op" refId="25"/>
                                  <s key="val"/>
                                </be>
                                <ref key="change" refId="26"/>
                                <ref key="dataType" refId="27"/>
                                <b key="prevailingDataType">N</b>
                                <ref key="editability" refId="28"/>
                                <s key="originalID">178</s>
                                <b key="signChange">S</b>
                                <b key="nativeSignChange">N</b>
                                <l key="nav" refId="11780" ln="0" eid="ScenarioModifierValue"/>
                                <i key="sco">0</i>
                                <b key="applyFiltersForForcedScenarioPeriodoMap">N</b>
                                <b key="lineSplit">N</b>
                                <b key="addRCRow">N</b>
                                <b key="complementary">N</b>
                                <ref key="periodicCalculation" refId="29"/>
                                <b key="breakLevelSubtotal">N</b>
                                <b key="alreadyDrilled">N</b>
                                <b key="multiSelection">N</b>
                              </be>
                              <cust key="id" clsId="FilterOid">178</cust>
                              <s key="cod"/>
                              <s key="desc"/>
                              <i key="index">60</i>
                              <l key="children" refId="11781" ln="0" eid="Framework.com.tagetik.trees.INode,framework"/>
                              <ref key="parent" refId="11202"/>
                            </be>
                            <be refId="11782" clsId="FilterNode">
                              <l key="dimensionOids" refId="11783" ln="1" eid="DimensionOid">
                                <cust clsId="DimensionOid">564F435F413031-4E-33303833303030303030---</cust>
                              </l>
                              <l key="AdHocParamDimensionOids" refId="11784" ln="0" eid="DimensionOid"/>
                              <be key="data" refId="11785" clsId="FilterNodeData">
                                <ref key="filterNode" refId="11782"/>
                                <s key="dim">VOC_A01</s>
                                <i key="segmentLevel">0</i>
                                <ref key="segment" refId="22"/>
                                <b key="placeHolder">N</b>
                                <ref key="weight" refId="23"/>
                                <be key="textMatchingCondition" refId="11786" clsId="TextMatchingCondition">
                                  <ref key="op" refId="25"/>
                                  <s key="val"/>
                                </be>
                                <ref key="change" refId="26"/>
                                <ref key="dataType" refId="27"/>
                                <b key="prevailingDataType">N</b>
                                <ref key="editability" refId="28"/>
                                <s key="originalID">177</s>
                                <b key="signChange">S</b>
                                <b key="nativeSignChange">N</b>
                                <l key="nav" refId="11787" ln="0" eid="ScenarioModifierValue"/>
                                <i key="sco">0</i>
                                <b key="applyFiltersForForcedScenarioPeriodoMap">N</b>
                                <b key="lineSplit">N</b>
                                <b key="addRCRow">N</b>
                                <b key="complementary">N</b>
                                <ref key="periodicCalculation" refId="29"/>
                                <b key="breakLevelSubtotal">N</b>
                                <b key="alreadyDrilled">N</b>
                                <b key="multiSelection">N</b>
                              </be>
                              <cust key="id" clsId="FilterOid">177</cust>
                              <s key="cod"/>
                              <s key="desc"/>
                              <i key="index">61</i>
                              <l key="children" refId="11788" ln="0" eid="Framework.com.tagetik.trees.INode,framework"/>
                              <ref key="parent" refId="11202"/>
                            </be>
                          </l>
                        </be>
                        <be key="columns" refId="11789" clsId="FilterNode">
                          <l key="dimensionOids" refId="11790" ln="0" eid="DimensionOid"/>
                          <l key="AdHocParamDimensionOids" refId="11791" ln="0" eid="DimensionOid"/>
                          <be key="data" refId="11792" clsId="FilterNodeData">
                            <ref key="filterNode" refId="11789"/>
                            <i key="segmentLevel">0</i>
                            <ref key="segment" refId="22"/>
                            <b key="placeHolder">N</b>
                            <ref key="weight" refId="23"/>
                            <be key="textMatchingCondition" refId="1179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1794" ln="3" eid="Framework.com.tagetik.trees.INode,framework">
                            <be refId="11795" clsId="FilterNode">
                              <l key="dimensionOids" refId="11796" ln="0" eid="DimensionOid"/>
                              <l key="AdHocParamDimensionOids" refId="11797" ln="0" eid="DimensionOid"/>
                              <be key="data" refId="11798" clsId="FilterNodeData">
                                <ref key="filterNode" refId="11795"/>
                                <s key="dim">LUNPER</s>
                                <i key="segmentLevel">0</i>
                                <ref key="segment" refId="22"/>
                                <b key="placeHolder">S</b>
                                <ref key="weight" refId="23"/>
                                <be key="textMatchingCondition" refId="11799" clsId="TextMatchingCondition">
                                  <ref key="op" refId="25"/>
                                  <s key="val"/>
                                </be>
                                <ref key="change" refId="26"/>
                                <ref key="dataType" refId="27"/>
                                <b key="prevailingDataType">N</b>
                                <ref key="editability" refId="28"/>
                                <s key="originalID">9</s>
                                <b key="signChange">N</b>
                                <b key="nativeSignChange">N</b>
                                <l key="nav" refId="11800" ln="0" eid="ScenarioModifierValue"/>
                                <i key="sco">0</i>
                                <b key="applyFiltersForForcedScenarioPeriodoMap">N</b>
                                <b key="lineSplit">N</b>
                                <b key="addRCRow">N</b>
                                <b key="complementary">N</b>
                                <ref key="periodicCalculation" refId="29"/>
                                <b key="breakLevelSubtotal">N</b>
                                <b key="alreadyDrilled">N</b>
                                <m key="nodeTypes" refId="11801" keid="SYS_STR" veid="EFReportingNodeType">
                                  <key>
                                    <s>4C554E504552-45-4C554E5F30---</s>
                                  </key>
                                  <val>
                                    <ref refId="55"/>
                                  </val>
                                </m>
                                <b key="multiSelection">N</b>
                              </be>
                              <cust key="id" clsId="FilterOid">9</cust>
                              <s key="cod"/>
                              <s key="desc"/>
                              <i key="index">0</i>
                              <l key="children" refId="11802" ln="2" eid="Framework.com.tagetik.trees.INode,framework">
                                <be refId="11803" clsId="FilterNode">
                                  <l key="dimensionOids" refId="11804" ln="0" eid="DimensionOid"/>
                                  <l key="AdHocParamDimensionOids" refId="11805" ln="0" eid="DimensionOid"/>
                                  <be key="data" refId="11806" clsId="FilterNodeData">
                                    <ref key="filterNode" refId="11803"/>
                                    <s key="dim">SCE_$</s>
                                    <i key="segmentLevel">0</i>
                                    <ref key="segment" refId="22"/>
                                    <b key="placeHolder">S</b>
                                    <ref key="weight" refId="23"/>
                                    <be key="textMatchingCondition" refId="11807" clsId="TextMatchingCondition">
                                      <ref key="op" refId="25"/>
                                      <s key="val"/>
                                    </be>
                                    <ref key="change" refId="26"/>
                                    <ref key="dataType" refId="27"/>
                                    <b key="prevailingDataType">N</b>
                                    <ref key="editability" refId="28"/>
                                    <s key="originalID">10</s>
                                    <b key="signChange">N</b>
                                    <b key="nativeSignChange">N</b>
                                    <l key="nav" refId="11808" ln="0" eid="ScenarioModifierValue"/>
                                    <i key="sco">0</i>
                                    <b key="applyFiltersForForcedScenarioPeriodoMap">N</b>
                                    <b key="lineSplit">N</b>
                                    <b key="addRCRow">N</b>
                                    <b key="complementary">N</b>
                                    <ref key="periodicCalculation" refId="29"/>
                                    <b key="breakLevelSubtotal">N</b>
                                    <b key="alreadyDrilled">N</b>
                                    <m key="nodeTypes" refId="11809" keid="SYS_STR" veid="EFReportingNodeType">
                                      <key>
                                        <s>1</s>
                                      </key>
                                      <val>
                                        <ref refId="55"/>
                                      </val>
                                    </m>
                                    <b key="multiSelection">N</b>
                                  </be>
                                  <cust key="id" clsId="FilterOid">10</cust>
                                  <s key="cod"/>
                                  <s key="desc"/>
                                  <i key="index">0</i>
                                  <l key="children" refId="11810" ln="0" eid="Framework.com.tagetik.trees.INode,framework"/>
                                  <ref key="parent" refId="11795"/>
                                </be>
                                <be refId="11811" clsId="FilterNode">
                                  <l key="dimensionOids" refId="11812" ln="0" eid="DimensionOid"/>
                                  <l key="AdHocParamDimensionOids" refId="11813" ln="0" eid="DimensionOid"/>
                                  <be key="data" refId="11814" clsId="FilterNodeData">
                                    <ref key="filterNode" refId="11811"/>
                                    <s key="dim">SCE_$</s>
                                    <i key="segmentLevel">0</i>
                                    <ref key="segment" refId="22"/>
                                    <b key="placeHolder">S</b>
                                    <ref key="weight" refId="23"/>
                                    <be key="textMatchingCondition" refId="11815" clsId="TextMatchingCondition">
                                      <ref key="op" refId="25"/>
                                      <s key="val"/>
                                    </be>
                                    <ref key="change" refId="26"/>
                                    <ref key="dataType" refId="27"/>
                                    <b key="prevailingDataType">N</b>
                                    <ref key="editability" refId="28"/>
                                    <s key="originalID">17</s>
                                    <b key="signChange">N</b>
                                    <b key="nativeSignChange">N</b>
                                    <l key="nav" refId="11816" ln="0" eid="ScenarioModifierValue"/>
                                    <i key="sco">0</i>
                                    <b key="applyFiltersForForcedScenarioPeriodoMap">N</b>
                                    <b key="lineSplit">N</b>
                                    <b key="addRCRow">N</b>
                                    <b key="complementary">N</b>
                                    <ref key="periodicCalculation" refId="29"/>
                                    <b key="breakLevelSubtotal">N</b>
                                    <b key="alreadyDrilled">N</b>
                                    <m key="nodeTypes" refId="11817" keid="SYS_STR" veid="EFReportingNodeType">
                                      <key>
                                        <s>9</s>
                                      </key>
                                      <val>
                                        <ref refId="55"/>
                                      </val>
                                    </m>
                                    <b key="multiSelection">N</b>
                                  </be>
                                  <cust key="id" clsId="FilterOid">17</cust>
                                  <s key="cod"/>
                                  <s key="desc"/>
                                  <i key="index">1</i>
                                  <l key="children" refId="11818" ln="0" eid="Framework.com.tagetik.trees.INode,framework"/>
                                  <ref key="parent" refId="11795"/>
                                </be>
                              </l>
                              <ref key="parent" refId="11789"/>
                            </be>
                            <be refId="11819" clsId="FilterNode">
                              <l key="dimensionOids" refId="11820" ln="1" eid="DimensionOid">
                                <cust clsId="DimensionOid">4C554E504552-45-4C554E5F33---</cust>
                              </l>
                              <l key="AdHocParamDimensionOids" refId="11821" ln="0" eid="DimensionOid"/>
                              <be key="data" refId="11822" clsId="FilterNodeData">
                                <ref key="filterNode" refId="11819"/>
                                <s key="dim">LUNPER</s>
                                <i key="segmentLevel">0</i>
                                <ref key="segment" refId="22"/>
                                <b key="placeHolder">N</b>
                                <ref key="weight" refId="23"/>
                                <be key="textMatchingCondition" refId="11823" clsId="TextMatchingCondition">
                                  <ref key="op" refId="25"/>
                                  <s key="val"/>
                                </be>
                                <ref key="change" refId="26"/>
                                <ref key="dataType" refId="27"/>
                                <b key="prevailingDataType">N</b>
                                <ref key="editability" refId="28"/>
                                <s key="originalID">14</s>
                                <b key="signChange">N</b>
                                <b key="nativeSignChange">N</b>
                                <l key="nav" refId="11824" ln="0" eid="ScenarioModifierValue"/>
                                <i key="sco">0</i>
                                <b key="applyFiltersForForcedScenarioPeriodoMap">N</b>
                                <b key="lineSplit">N</b>
                                <b key="addRCRow">N</b>
                                <b key="complementary">N</b>
                                <ref key="periodicCalculation" refId="53"/>
                                <b key="breakLevelSubtotal">N</b>
                                <b key="alreadyDrilled">N</b>
                                <m key="nodeTypes" refId="11825" keid="SYS_STR" veid="EFReportingNodeType">
                                  <key>
                                    <s>4C554E504552-45-4C554E5F33---</s>
                                  </key>
                                  <val>
                                    <ref refId="55"/>
                                  </val>
                                </m>
                                <b key="multiSelection">N</b>
                              </be>
                              <cust key="id" clsId="FilterOid">14</cust>
                              <s key="cod"/>
                              <s key="desc"/>
                              <i key="index">1</i>
                              <l key="children" refId="11826" ln="2" eid="Framework.com.tagetik.trees.INode,framework">
                                <be refId="11827" clsId="FilterNode">
                                  <l key="dimensionOids" refId="11828" ln="1" eid="DimensionOid">
                                    <cust clsId="DimensionOid">5343455F24-45-41432D323032332D434F4E53-24434F4E534F4C49444154494F4E--</cust>
                                  </l>
                                  <l key="AdHocParamDimensionOids" refId="11829" ln="0" eid="DimensionOid"/>
                                  <be key="data" refId="11830" clsId="FilterNodeData">
                                    <ref key="filterNode" refId="11827"/>
                                    <s key="dim">SCE_$</s>
                                    <i key="segmentLevel">0</i>
                                    <ref key="segment" refId="7406"/>
                                    <b key="placeHolder">N</b>
                                    <ref key="weight" refId="23"/>
                                    <be key="textMatchingCondition" refId="11831" clsId="TextMatchingCondition">
                                      <ref key="op" refId="25"/>
                                      <s key="val"/>
                                    </be>
                                    <ref key="change" refId="26"/>
                                    <ref key="dataType" refId="27"/>
                                    <b key="prevailingDataType">N</b>
                                    <ref key="editability" refId="28"/>
                                    <s key="originalID">15</s>
                                    <b key="signChange">N</b>
                                    <b key="nativeSignChange">N</b>
                                    <l key="nav" refId="11832" ln="0" eid="ScenarioModifierValue"/>
                                    <i key="sco">0</i>
                                    <b key="applyFiltersForForcedScenarioPeriodoMap">N</b>
                                    <b key="lineSplit">N</b>
                                    <b key="addRCRow">N</b>
                                    <b key="complementary">N</b>
                                    <ref key="periodicCalculation" refId="29"/>
                                    <b key="breakLevelSubtotal">N</b>
                                    <b key="alreadyDrilled">N</b>
                                    <b key="multiSelection">N</b>
                                  </be>
                                  <cust key="id" clsId="FilterOid">15</cust>
                                  <s key="cod"/>
                                  <s key="desc"/>
                                  <i key="index">0</i>
                                  <l key="children" refId="11833" ln="0" eid="Framework.com.tagetik.trees.INode,framework"/>
                                  <ref key="parent" refId="11819"/>
                                </be>
                                <be refId="11834" clsId="FilterNode">
                                  <l key="dimensionOids" refId="11835" ln="1" eid="DimensionOid">
                                    <cust clsId="DimensionOid">5343455F24-45-41432D323032322D434F4E53-24434F4E534F4C49444154494F4E--</cust>
                                  </l>
                                  <l key="AdHocParamDimensionOids" refId="11836" ln="0" eid="DimensionOid"/>
                                  <be key="data" refId="11837" clsId="FilterNodeData">
                                    <ref key="filterNode" refId="11834"/>
                                    <s key="dim">SCE_$</s>
                                    <i key="segmentLevel">0</i>
                                    <ref key="segment" refId="7406"/>
                                    <b key="placeHolder">N</b>
                                    <ref key="weight" refId="23"/>
                                    <be key="textMatchingCondition" refId="11838" clsId="TextMatchingCondition">
                                      <ref key="op" refId="25"/>
                                      <s key="val"/>
                                    </be>
                                    <ref key="change" refId="26"/>
                                    <ref key="dataType" refId="27"/>
                                    <b key="prevailingDataType">N</b>
                                    <ref key="editability" refId="28"/>
                                    <s key="originalID">16</s>
                                    <b key="signChange">N</b>
                                    <b key="nativeSignChange">N</b>
                                    <l key="nav" refId="11839" ln="0" eid="ScenarioModifierValue"/>
                                    <i key="sco">0</i>
                                    <b key="applyFiltersForForcedScenarioPeriodoMap">N</b>
                                    <b key="lineSplit">N</b>
                                    <b key="addRCRow">N</b>
                                    <b key="complementary">N</b>
                                    <ref key="periodicCalculation" refId="29"/>
                                    <b key="breakLevelSubtotal">N</b>
                                    <b key="alreadyDrilled">N</b>
                                    <b key="multiSelection">N</b>
                                  </be>
                                  <cust key="id" clsId="FilterOid">16</cust>
                                  <s key="cod"/>
                                  <s key="desc"/>
                                  <i key="index">1</i>
                                  <l key="children" refId="11840" ln="0" eid="Framework.com.tagetik.trees.INode,framework"/>
                                  <ref key="parent" refId="11819"/>
                                </be>
                              </l>
                              <ref key="parent" refId="11789"/>
                            </be>
                            <be refId="11841" clsId="FilterNode">
                              <l key="dimensionOids" refId="11842" ln="1" eid="DimensionOid">
                                <cust clsId="DimensionOid">4C554E504552-45-4C554E5F30---</cust>
                              </l>
                              <l key="AdHocParamDimensionOids" refId="11843" ln="0" eid="DimensionOid"/>
                              <be key="data" refId="11844" clsId="FilterNodeData">
                                <ref key="filterNode" refId="11841"/>
                                <s key="dim">LUNPER</s>
                                <i key="segmentLevel">0</i>
                                <ref key="segment" refId="22"/>
                                <b key="placeHolder">N</b>
                                <ref key="weight" refId="23"/>
                                <be key="textMatchingCondition" refId="11845" clsId="TextMatchingCondition">
                                  <ref key="op" refId="25"/>
                                  <s key="val"/>
                                </be>
                                <ref key="change" refId="26"/>
                                <ref key="dataType" refId="27"/>
                                <b key="prevailingDataType">N</b>
                                <ref key="editability" refId="28"/>
                                <s key="originalID">11</s>
                                <b key="signChange">N</b>
                                <b key="nativeSignChange">N</b>
                                <l key="nav" refId="11846" ln="0" eid="ScenarioModifierValue"/>
                                <i key="sco">0</i>
                                <b key="applyFiltersForForcedScenarioPeriodoMap">N</b>
                                <b key="lineSplit">N</b>
                                <b key="addRCRow">N</b>
                                <b key="complementary">N</b>
                                <ref key="periodicCalculation" refId="53"/>
                                <b key="breakLevelSubtotal">N</b>
                                <b key="alreadyDrilled">N</b>
                                <m key="nodeTypes" refId="11847" keid="SYS_STR" veid="EFReportingNodeType">
                                  <key>
                                    <s>4C554E504552-45-4C554E5F30---</s>
                                  </key>
                                  <val>
                                    <ref refId="55"/>
                                  </val>
                                </m>
                                <b key="multiSelection">N</b>
                              </be>
                              <cust key="id" clsId="FilterOid">11</cust>
                              <s key="cod"/>
                              <s key="desc"/>
                              <i key="index">2</i>
                              <l key="children" refId="11848" ln="2" eid="Framework.com.tagetik.trees.INode,framework">
                                <be refId="11849" clsId="FilterNode">
                                  <l key="dimensionOids" refId="11850" ln="1" eid="DimensionOid">
                                    <cust clsId="DimensionOid">5343455F24-45-41432D323032332D434F4E53-24434F4E534F4C49444154494F4E--</cust>
                                  </l>
                                  <l key="AdHocParamDimensionOids" refId="11851" ln="0" eid="DimensionOid"/>
                                  <be key="data" refId="11852" clsId="FilterNodeData">
                                    <ref key="filterNode" refId="11849"/>
                                    <s key="dim">SCE_$</s>
                                    <i key="segmentLevel">0</i>
                                    <ref key="segment" refId="7406"/>
                                    <b key="placeHolder">N</b>
                                    <ref key="weight" refId="23"/>
                                    <be key="textMatchingCondition" refId="11853" clsId="TextMatchingCondition">
                                      <ref key="op" refId="25"/>
                                      <s key="val"/>
                                    </be>
                                    <ref key="change" refId="26"/>
                                    <ref key="dataType" refId="27"/>
                                    <b key="prevailingDataType">N</b>
                                    <ref key="editability" refId="28"/>
                                    <s key="originalID">12</s>
                                    <b key="signChange">N</b>
                                    <b key="nativeSignChange">N</b>
                                    <l key="nav" refId="11854" ln="0" eid="ScenarioModifierValue"/>
                                    <i key="sco">0</i>
                                    <b key="applyFiltersForForcedScenarioPeriodoMap">N</b>
                                    <b key="lineSplit">N</b>
                                    <b key="addRCRow">N</b>
                                    <b key="complementary">N</b>
                                    <ref key="periodicCalculation" refId="29"/>
                                    <b key="breakLevelSubtotal">N</b>
                                    <b key="alreadyDrilled">N</b>
                                    <b key="multiSelection">N</b>
                                  </be>
                                  <cust key="id" clsId="FilterOid">12</cust>
                                  <s key="cod"/>
                                  <s key="desc"/>
                                  <i key="index">0</i>
                                  <l key="children" refId="11855" ln="0" eid="Framework.com.tagetik.trees.INode,framework"/>
                                  <ref key="parent" refId="11841"/>
                                </be>
                                <be refId="11856" clsId="FilterNode">
                                  <l key="dimensionOids" refId="11857" ln="1" eid="DimensionOid">
                                    <cust clsId="DimensionOid">5343455F24-45-41432D323032322D434F4E53-24434F4E534F4C49444154494F4E--</cust>
                                  </l>
                                  <l key="AdHocParamDimensionOids" refId="11858" ln="0" eid="DimensionOid"/>
                                  <be key="data" refId="11859" clsId="FilterNodeData">
                                    <ref key="filterNode" refId="11856"/>
                                    <s key="dim">SCE_$</s>
                                    <i key="segmentLevel">0</i>
                                    <ref key="segment" refId="7406"/>
                                    <b key="placeHolder">N</b>
                                    <ref key="weight" refId="23"/>
                                    <be key="textMatchingCondition" refId="11860" clsId="TextMatchingCondition">
                                      <ref key="op" refId="25"/>
                                      <s key="val"/>
                                    </be>
                                    <ref key="change" refId="26"/>
                                    <ref key="dataType" refId="27"/>
                                    <b key="prevailingDataType">N</b>
                                    <ref key="editability" refId="28"/>
                                    <s key="originalID">13</s>
                                    <b key="signChange">N</b>
                                    <b key="nativeSignChange">N</b>
                                    <l key="nav" refId="11861" ln="0" eid="ScenarioModifierValue"/>
                                    <i key="sco">0</i>
                                    <b key="applyFiltersForForcedScenarioPeriodoMap">N</b>
                                    <b key="lineSplit">N</b>
                                    <b key="addRCRow">N</b>
                                    <b key="complementary">N</b>
                                    <ref key="periodicCalculation" refId="29"/>
                                    <b key="breakLevelSubtotal">N</b>
                                    <b key="alreadyDrilled">N</b>
                                    <b key="multiSelection">N</b>
                                  </be>
                                  <cust key="id" clsId="FilterOid">13</cust>
                                  <s key="cod"/>
                                  <s key="desc"/>
                                  <i key="index">1</i>
                                  <l key="children" refId="11862" ln="0" eid="Framework.com.tagetik.trees.INode,framework"/>
                                  <ref key="parent" refId="11841"/>
                                </be>
                              </l>
                              <ref key="parent" refId="11789"/>
                            </be>
                          </l>
                        </be>
                        <be key="matrixFilters" refId="11863" clsId="FilterNode">
                          <l key="dimensionOids" refId="11864" ln="0" eid="DimensionOid"/>
                          <l key="AdHocParamDimensionOids" refId="11865" ln="0" eid="DimensionOid"/>
                          <be key="data" refId="11866" clsId="FilterNodeData">
                            <ref key="filterNode" refId="11863"/>
                            <i key="segmentLevel">0</i>
                            <ref key="segment" refId="22"/>
                            <b key="placeHolder">N</b>
                            <ref key="weight" refId="23"/>
                            <be key="textMatchingCondition" refId="118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1868" ln="1" eid="Framework.com.tagetik.trees.INode,framework">
                            <be refId="11869" clsId="FilterNode">
                              <l key="dimensionOids" refId="11870" ln="1" eid="DimensionOid">
                                <cust clsId="DimensionOid">544950-45-5449505F4356---</cust>
                              </l>
                              <l key="AdHocParamDimensionOids" refId="11871" ln="0" eid="DimensionOid"/>
                              <be key="data" refId="11872" clsId="FilterNodeData">
                                <ref key="filterNode" refId="11869"/>
                                <s key="dim">TIP</s>
                                <i key="segmentLevel">0</i>
                                <ref key="segment" refId="22"/>
                                <b key="placeHolder">N</b>
                                <ref key="weight" refId="23"/>
                                <be key="textMatchingCondition" refId="11873" clsId="TextMatchingCondition">
                                  <ref key="op" refId="25"/>
                                  <s key="val"/>
                                </be>
                                <ref key="change" refId="26"/>
                                <ref key="dataType" refId="27"/>
                                <b key="prevailingDataType">N</b>
                                <ref key="editability" refId="28"/>
                                <s key="originalID">4</s>
                                <b key="signChange">N</b>
                                <b key="nativeSignChange">N</b>
                                <l key="nav" refId="11874"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11875" ln="1" eid="Framework.com.tagetik.trees.INode,framework">
                                <be refId="11876" clsId="FilterNode">
                                  <l key="dimensionOids" refId="11877" ln="1" eid="DimensionOid">
                                    <cust clsId="DimensionOid">415A495F453031-4E-414E303030303030---</cust>
                                  </l>
                                  <l key="AdHocParamDimensionOids" refId="11878" ln="0" eid="DimensionOid"/>
                                  <be key="data" refId="11879" clsId="FilterNodeData">
                                    <ref key="filterNode" refId="11876"/>
                                    <s key="dim">AZI_E01</s>
                                    <i key="segmentLevel">0</i>
                                    <ref key="segment" refId="22"/>
                                    <b key="placeHolder">N</b>
                                    <ref key="weight" refId="23"/>
                                    <be key="textMatchingCondition" refId="11880" clsId="TextMatchingCondition">
                                      <ref key="op" refId="25"/>
                                      <s key="val"/>
                                    </be>
                                    <ref key="change" refId="26"/>
                                    <ref key="dataType" refId="27"/>
                                    <b key="prevailingDataType">N</b>
                                    <ref key="editability" refId="28"/>
                                    <s key="originalID">5</s>
                                    <b key="signChange">N</b>
                                    <b key="nativeSignChange">N</b>
                                    <l key="nav" refId="11881" ln="0" eid="ScenarioModifierValue"/>
                                    <i key="sco">0</i>
                                    <b key="applyFiltersForForcedScenarioPeriodoMap">N</b>
                                    <b key="lineSplit">N</b>
                                    <b key="addRCRow">N</b>
                                    <b key="complementary">N</b>
                                    <ref key="periodicCalculation" refId="53"/>
                                    <b key="breakLevelSubtotal">N</b>
                                    <b key="alreadyDrilled">N</b>
                                    <b key="multiSelection">N</b>
                                  </be>
                                  <cust key="id" clsId="FilterOid">5</cust>
                                  <s key="cod"/>
                                  <s key="desc"/>
                                  <i key="index">0</i>
                                  <l key="children" refId="11882" ln="1" eid="Framework.com.tagetik.trees.INode,framework">
                                    <be refId="11883" clsId="FilterNode">
                                      <l key="dimensionOids" refId="11884" ln="1" eid="DimensionOid">
                                        <cust clsId="DimensionOid">44455354315F4D30-4E-4D30---</cust>
                                      </l>
                                      <l key="AdHocParamDimensionOids" refId="11885" ln="0" eid="DimensionOid"/>
                                      <be key="data" refId="11886" clsId="FilterNodeData">
                                        <ref key="filterNode" refId="11883"/>
                                        <s key="dim">DEST1_M0</s>
                                        <i key="segmentLevel">0</i>
                                        <ref key="segment" refId="22"/>
                                        <b key="placeHolder">N</b>
                                        <ref key="weight" refId="23"/>
                                        <be key="textMatchingCondition" refId="11887" clsId="TextMatchingCondition">
                                          <ref key="op" refId="25"/>
                                          <s key="val"/>
                                        </be>
                                        <ref key="change" refId="26"/>
                                        <ref key="dataType" refId="27"/>
                                        <b key="prevailingDataType">N</b>
                                        <ref key="editability" refId="28"/>
                                        <s key="originalID">7</s>
                                        <b key="signChange">N</b>
                                        <b key="nativeSignChange">N</b>
                                        <l key="nav" refId="11888" ln="0" eid="ScenarioModifierValue"/>
                                        <i key="sco">0</i>
                                        <b key="applyFiltersForForcedScenarioPeriodoMap">N</b>
                                        <b key="lineSplit">N</b>
                                        <b key="addRCRow">N</b>
                                        <b key="complementary">N</b>
                                        <ref key="periodicCalculation" refId="53"/>
                                        <b key="breakLevelSubtotal">N</b>
                                        <b key="alreadyDrilled">N</b>
                                        <b key="multiSelection">N</b>
                                      </be>
                                      <cust key="id" clsId="FilterOid">7</cust>
                                      <s key="cod"/>
                                      <s key="desc"/>
                                      <i key="index">0</i>
                                      <l key="children" refId="11889" ln="1" eid="Framework.com.tagetik.trees.INode,framework">
                                        <be refId="11890" clsId="FilterNode">
                                          <l key="dimensionOids" refId="11891" ln="1" eid="DimensionOid">
                                            <cust clsId="DimensionOid">4341545F24-4E-41435455414C53---</cust>
                                          </l>
                                          <l key="AdHocParamDimensionOids" refId="11892" ln="0" eid="DimensionOid"/>
                                          <be key="data" refId="11893" clsId="FilterNodeData">
                                            <ref key="filterNode" refId="11890"/>
                                            <s key="dim">CAT_$</s>
                                            <i key="segmentLevel">0</i>
                                            <ref key="segment" refId="22"/>
                                            <b key="placeHolder">N</b>
                                            <ref key="weight" refId="23"/>
                                            <be key="textMatchingCondition" refId="11894" clsId="TextMatchingCondition">
                                              <ref key="op" refId="25"/>
                                              <s key="val"/>
                                            </be>
                                            <ref key="change" refId="26"/>
                                            <ref key="dataType" refId="27"/>
                                            <b key="prevailingDataType">N</b>
                                            <ref key="editability" refId="28"/>
                                            <s key="originalID">13</s>
                                            <b key="signChange">N</b>
                                            <b key="nativeSignChange">N</b>
                                            <l key="nav" refId="11895" ln="0" eid="ScenarioModifierValue"/>
                                            <i key="sco">0</i>
                                            <b key="applyFiltersForForcedScenarioPeriodoMap">N</b>
                                            <b key="lineSplit">N</b>
                                            <b key="addRCRow">N</b>
                                            <b key="complementary">N</b>
                                            <ref key="periodicCalculation" refId="53"/>
                                            <b key="breakLevelSubtotal">N</b>
                                            <b key="alreadyDrilled">N</b>
                                            <b key="multiSelection">N</b>
                                          </be>
                                          <cust key="id" clsId="FilterOid">13</cust>
                                          <s key="cod"/>
                                          <s key="desc"/>
                                          <i key="index">0</i>
                                          <l key="children" refId="11896" ln="1" eid="Framework.com.tagetik.trees.INode,framework">
                                            <be refId="11897" clsId="FilterNode">
                                              <l key="dimensionOids" refId="11898" ln="1" eid="DimensionOid">
                                                <cust clsId="DimensionOid">504552-45-3132---</cust>
                                              </l>
                                              <l key="AdHocParamDimensionOids" refId="11899" ln="0" eid="DimensionOid"/>
                                              <be key="data" refId="11900" clsId="FilterNodeData">
                                                <ref key="filterNode" refId="11897"/>
                                                <s key="dim">PER</s>
                                                <i key="segmentLevel">0</i>
                                                <ref key="segment" refId="7406"/>
                                                <b key="placeHolder">N</b>
                                                <ref key="weight" refId="23"/>
                                                <be key="textMatchingCondition" refId="11901" clsId="TextMatchingCondition">
                                                  <ref key="op" refId="25"/>
                                                  <s key="val"/>
                                                </be>
                                                <ref key="change" refId="26"/>
                                                <ref key="dataType" refId="27"/>
                                                <b key="prevailingDataType">N</b>
                                                <ref key="editability" refId="28"/>
                                                <s key="originalID">14</s>
                                                <b key="signChange">N</b>
                                                <b key="nativeSignChange">N</b>
                                                <l key="nav" refId="11902" ln="0" eid="ScenarioModifierValue"/>
                                                <i key="sco">0</i>
                                                <b key="applyFiltersForForcedScenarioPeriodoMap">N</b>
                                                <b key="lineSplit">N</b>
                                                <b key="addRCRow">N</b>
                                                <b key="complementary">N</b>
                                                <ref key="periodicCalculation" refId="53"/>
                                                <b key="breakLevelSubtotal">N</b>
                                                <b key="alreadyDrilled">N</b>
                                                <b key="multiSelection">N</b>
                                              </be>
                                              <cust key="id" clsId="FilterOid">14</cust>
                                              <s key="cod"/>
                                              <s key="desc"/>
                                              <i key="index">0</i>
                                              <l key="children" refId="11903" ln="0" eid="Framework.com.tagetik.trees.INode,framework"/>
                                              <ref key="parent" refId="11890"/>
                                            </be>
                                          </l>
                                          <ref key="parent" refId="11883"/>
                                        </be>
                                      </l>
                                      <ref key="parent" refId="11876"/>
                                    </be>
                                  </l>
                                  <ref key="parent" refId="11869"/>
                                </be>
                              </l>
                              <ref key="parent" refId="11863"/>
                            </be>
                          </l>
                        </be>
                        <be key="rowHeaders" refId="11904" clsId="ReportingHeaders">
                          <m key="headers" refId="11905" keid="SYS_PR_I" veid="System.Collections.IList">
                            <key>
                              <i>-1</i>
                            </key>
                            <val>
                              <l refId="11906" ln="1">
                                <s>$Account(HIERARCHY("A01")).desc</s>
                              </l>
                            </val>
                          </m>
                          <m key="headersDims" refId="11907" keid="SYS_PR_I" veid="SYS_STR">
                            <key>
                              <i>-1</i>
                            </key>
                            <val>
                              <s>VOC_A01</s>
                            </val>
                          </m>
                        </be>
                        <be key="columnHeaders" refId="11908" clsId="ReportingHeaders">
                          <m key="headers" refId="11909" keid="SYS_PR_I" veid="System.Collections.IList">
                            <key>
                              <i>-1</i>
                            </key>
                            <val>
                              <l refId="11910" ln="1">
                                <s>$Scenario.year</s>
                              </l>
                            </val>
                            <key>
                              <i>-2</i>
                            </key>
                            <val>
                              <l refId="11911" ln="1">
                                <s>$PeriodLength.code</s>
                              </l>
                            </val>
                          </m>
                          <m key="headersDims" refId="11912" keid="SYS_PR_I" veid="SYS_STR">
                            <key>
                              <i>-1</i>
                            </key>
                            <val>
                              <s>SCE_$</s>
                            </val>
                            <key>
                              <i>-2</i>
                            </key>
                            <val>
                              <s>LUNPER</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11913"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11914" ln="104" eid="Reporting.com.tagetik.tables.IMatixCellLeafPositions,Reporting">
                          <be refId="11915" clsId="MatrixCellLeafOids">
                            <cust key="row" clsId="FilterOid">155</cust>
                            <cust key="col" clsId="FilterOid">15</cust>
                          </be>
                          <be refId="11916" clsId="RowHeaderMatrixCellLeafPositions">
                            <i key="rowHeader">-2</i>
                            <cust key="col" clsId="FilterOid">13</cust>
                          </be>
                          <be refId="11917" clsId="MatrixCellLeafOids">
                            <cust key="row" clsId="FilterOid">174</cust>
                            <cust key="col" clsId="FilterOid">15</cust>
                          </be>
                          <be refId="11918" clsId="MatrixCellLeafOids">
                            <cust key="row" clsId="FilterOid">175</cust>
                            <cust key="col" clsId="FilterOid">15</cust>
                          </be>
                          <be refId="11919" clsId="MatrixCellLeafOids">
                            <cust key="row" clsId="FilterOid">176</cust>
                            <cust key="col" clsId="FilterOid">15</cust>
                          </be>
                          <be refId="11920" clsId="MatrixCellLeafOids">
                            <cust key="row" clsId="FilterOid">179</cust>
                            <cust key="col" clsId="FilterOid">15</cust>
                          </be>
                          <be refId="11921" clsId="MatrixCellLeafOids">
                            <cust key="row" clsId="FilterOid">122</cust>
                            <cust key="col" clsId="FilterOid">17</cust>
                          </be>
                          <be refId="11922" clsId="MatrixCellLeafOids">
                            <cust key="row" clsId="FilterOid">127</cust>
                            <cust key="col" clsId="FilterOid">17</cust>
                          </be>
                          <be refId="11923" clsId="MatrixCellLeafOids">
                            <cust key="row" clsId="FilterOid">129</cust>
                            <cust key="col" clsId="FilterOid">17</cust>
                          </be>
                          <be refId="11924" clsId="MatrixCellLeafOids">
                            <cust key="row" clsId="FilterOid">130</cust>
                            <cust key="col" clsId="FilterOid">17</cust>
                          </be>
                          <be refId="11925" clsId="MatrixCellLeafOids">
                            <cust key="row" clsId="FilterOid">131</cust>
                            <cust key="col" clsId="FilterOid">17</cust>
                          </be>
                          <be refId="11926" clsId="MatrixCellLeafOids">
                            <cust key="row" clsId="FilterOid">132</cust>
                            <cust key="col" clsId="FilterOid">17</cust>
                          </be>
                          <be refId="11927" clsId="MatrixCellLeafOids">
                            <cust key="row" clsId="FilterOid">133</cust>
                            <cust key="col" clsId="FilterOid">17</cust>
                          </be>
                          <be refId="11928" clsId="MatrixCellLeafOids">
                            <cust key="row" clsId="FilterOid">134</cust>
                            <cust key="col" clsId="FilterOid">17</cust>
                          </be>
                          <be refId="11929" clsId="MatrixCellLeafOids">
                            <cust key="row" clsId="FilterOid">135</cust>
                            <cust key="col" clsId="FilterOid">17</cust>
                          </be>
                          <be refId="11930" clsId="MatrixCellLeafOids">
                            <cust key="row" clsId="FilterOid">136</cust>
                            <cust key="col" clsId="FilterOid">17</cust>
                          </be>
                          <be refId="11931" clsId="MatrixCellLeafOids">
                            <cust key="row" clsId="FilterOid">137</cust>
                            <cust key="col" clsId="FilterOid">17</cust>
                          </be>
                          <be refId="11932" clsId="MatrixCellLeafOids">
                            <cust key="row" clsId="FilterOid">139</cust>
                            <cust key="col" clsId="FilterOid">17</cust>
                          </be>
                          <be refId="11933" clsId="MatrixCellLeafOids">
                            <cust key="row" clsId="FilterOid">174</cust>
                            <cust key="col" clsId="FilterOid">16</cust>
                          </be>
                          <be refId="11934" clsId="MatrixCellLeafOids">
                            <cust key="row" clsId="FilterOid">104</cust>
                            <cust key="col" clsId="FilterOid">10</cust>
                          </be>
                          <be refId="11935" clsId="MatrixCellLeafOids">
                            <cust key="row" clsId="FilterOid">144</cust>
                            <cust key="col" clsId="FilterOid">17</cust>
                          </be>
                          <be refId="11936" clsId="MatrixCellLeafOids">
                            <cust key="row" clsId="FilterOid">175</cust>
                            <cust key="col" clsId="FilterOid">16</cust>
                          </be>
                          <be refId="11937" clsId="MatrixCellLeafOids">
                            <cust key="row" clsId="FilterOid">105</cust>
                            <cust key="col" clsId="FilterOid">10</cust>
                          </be>
                          <be refId="11938" clsId="MatrixCellLeafOids">
                            <cust key="row" clsId="FilterOid">176</cust>
                            <cust key="col" clsId="FilterOid">16</cust>
                          </be>
                          <be refId="11939" clsId="MatrixCellLeafOids">
                            <cust key="row" clsId="FilterOid">106</cust>
                            <cust key="col" clsId="FilterOid">10</cust>
                          </be>
                          <be refId="11940" clsId="MatrixCellLeafOids">
                            <cust key="row" clsId="FilterOid">107</cust>
                            <cust key="col" clsId="FilterOid">10</cust>
                          </be>
                          <be refId="11941" clsId="MatrixCellLeafOids">
                            <cust key="row" clsId="FilterOid">108</cust>
                            <cust key="col" clsId="FilterOid">10</cust>
                          </be>
                          <be refId="11942" clsId="MatrixCellLeafOids">
                            <cust key="row" clsId="FilterOid">179</cust>
                            <cust key="col" clsId="FilterOid">16</cust>
                          </be>
                          <be refId="11943" clsId="MatrixCellLeafOids">
                            <cust key="row" clsId="FilterOid">109</cust>
                            <cust key="col" clsId="FilterOid">10</cust>
                          </be>
                          <be refId="11944" clsId="MatrixCellLeafOids">
                            <cust key="row" clsId="FilterOid">110</cust>
                            <cust key="col" clsId="FilterOid">10</cust>
                          </be>
                          <be refId="11945" clsId="MatrixCellLeafOids">
                            <cust key="row" clsId="FilterOid">111</cust>
                            <cust key="col" clsId="FilterOid">10</cust>
                          </be>
                          <be refId="11946" clsId="MatrixCellLeafOids">
                            <cust key="row" clsId="FilterOid">112</cust>
                            <cust key="col" clsId="FilterOid">10</cust>
                          </be>
                          <be refId="11947" clsId="MatrixCellLeafOids">
                            <cust key="row" clsId="FilterOid">114</cust>
                            <cust key="col" clsId="FilterOid">10</cust>
                          </be>
                          <be refId="11948" clsId="MatrixCellLeafOids">
                            <cust key="row" clsId="FilterOid">115</cust>
                            <cust key="col" clsId="FilterOid">10</cust>
                          </be>
                          <be refId="11949" clsId="MatrixCellLeafOids">
                            <cust key="row" clsId="FilterOid">116</cust>
                            <cust key="col" clsId="FilterOid">10</cust>
                          </be>
                          <be refId="11950" clsId="MatrixCellLeafOids">
                            <cust key="row" clsId="FilterOid">117</cust>
                            <cust key="col" clsId="FilterOid">10</cust>
                          </be>
                          <be refId="11951" clsId="MatrixCellLeafOids">
                            <cust key="row" clsId="FilterOid">118</cust>
                            <cust key="col" clsId="FilterOid">10</cust>
                          </be>
                          <be refId="11952" clsId="MatrixCellLeafOids">
                            <cust key="row" clsId="FilterOid">119</cust>
                            <cust key="col" clsId="FilterOid">10</cust>
                          </be>
                          <be refId="11953" clsId="MatrixCellLeafOids">
                            <cust key="row" clsId="FilterOid">120</cust>
                            <cust key="col" clsId="FilterOid">10</cust>
                          </be>
                          <be refId="11954" clsId="MatrixCellLeafOids">
                            <cust key="row" clsId="FilterOid">121</cust>
                            <cust key="col" clsId="FilterOid">10</cust>
                          </be>
                          <be refId="11955" clsId="MatrixCellLeafOids">
                            <cust key="row" clsId="FilterOid">122</cust>
                            <cust key="col" clsId="FilterOid">10</cust>
                          </be>
                          <be refId="11956" clsId="RowHeaderMatrixCellLeafPositions">
                            <i key="rowHeader">-2</i>
                            <cust key="col" clsId="FilterOid">15</cust>
                          </be>
                          <be refId="11957" clsId="MatrixCellLeafOids">
                            <cust key="row" clsId="FilterOid">123</cust>
                            <cust key="col" clsId="FilterOid">10</cust>
                          </be>
                          <be refId="11958" clsId="MatrixCellLeafOids">
                            <cust key="row" clsId="FilterOid">124</cust>
                            <cust key="col" clsId="FilterOid">10</cust>
                          </be>
                          <be refId="11959" clsId="MatrixCellLeafOids">
                            <cust key="row" clsId="FilterOid">125</cust>
                            <cust key="col" clsId="FilterOid">10</cust>
                          </be>
                          <be refId="11960" clsId="MatrixCellLeafOids">
                            <cust key="row" clsId="FilterOid">126</cust>
                            <cust key="col" clsId="FilterOid">10</cust>
                          </be>
                          <be refId="11961" clsId="MatrixCellLeafOids">
                            <cust key="row" clsId="FilterOid">127</cust>
                            <cust key="col" clsId="FilterOid">10</cust>
                          </be>
                          <be refId="11962" clsId="MatrixCellLeafOids">
                            <cust key="row" clsId="FilterOid">128</cust>
                            <cust key="col" clsId="FilterOid">10</cust>
                          </be>
                          <be refId="11963" clsId="MatrixCellLeafOids">
                            <cust key="row" clsId="FilterOid">129</cust>
                            <cust key="col" clsId="FilterOid">10</cust>
                          </be>
                          <be refId="11964" clsId="MatrixCellLeafOids">
                            <cust key="row" clsId="FilterOid">130</cust>
                            <cust key="col" clsId="FilterOid">10</cust>
                          </be>
                          <be refId="11965" clsId="MatrixCellLeafOids">
                            <cust key="row" clsId="FilterOid">131</cust>
                            <cust key="col" clsId="FilterOid">10</cust>
                          </be>
                          <be refId="11966" clsId="MatrixCellLeafOids">
                            <cust key="row" clsId="FilterOid">132</cust>
                            <cust key="col" clsId="FilterOid">10</cust>
                          </be>
                          <be refId="11967" clsId="MatrixCellLeafOids">
                            <cust key="row" clsId="FilterOid">133</cust>
                            <cust key="col" clsId="FilterOid">10</cust>
                          </be>
                          <be refId="11968" clsId="MatrixCellLeafOids">
                            <cust key="row" clsId="FilterOid">134</cust>
                            <cust key="col" clsId="FilterOid">10</cust>
                          </be>
                          <be refId="11969" clsId="MatrixCellLeafOids">
                            <cust key="row" clsId="FilterOid">135</cust>
                            <cust key="col" clsId="FilterOid">10</cust>
                          </be>
                          <be refId="11970" clsId="MatrixCellLeafOids">
                            <cust key="row" clsId="FilterOid">136</cust>
                            <cust key="col" clsId="FilterOid">10</cust>
                          </be>
                          <be refId="11971" clsId="MatrixCellLeafOids">
                            <cust key="row" clsId="FilterOid">176</cust>
                            <cust key="col" clsId="FilterOid">17</cust>
                          </be>
                          <be refId="11972" clsId="MatrixCellLeafOids">
                            <cust key="row" clsId="FilterOid">137</cust>
                            <cust key="col" clsId="FilterOid">10</cust>
                          </be>
                          <be refId="11973" clsId="MatrixCellLeafOids">
                            <cust key="row" clsId="FilterOid">138</cust>
                            <cust key="col" clsId="FilterOid">10</cust>
                          </be>
                          <be refId="11974" clsId="MatrixCellLeafOids">
                            <cust key="row" clsId="FilterOid">139</cust>
                            <cust key="col" clsId="FilterOid">10</cust>
                          </be>
                          <be refId="11975" clsId="MatrixCellLeafOids">
                            <cust key="row" clsId="FilterOid">179</cust>
                            <cust key="col" clsId="FilterOid">17</cust>
                          </be>
                          <be refId="11976" clsId="MatrixCellLeafOids">
                            <cust key="row" clsId="FilterOid">141</cust>
                            <cust key="col" clsId="FilterOid">10</cust>
                          </be>
                          <be refId="11977" clsId="MatrixCellLeafOids">
                            <cust key="row" clsId="FilterOid">142</cust>
                            <cust key="col" clsId="FilterOid">10</cust>
                          </be>
                          <be refId="11978" clsId="MatrixCellLeafOids">
                            <cust key="row" clsId="FilterOid">143</cust>
                            <cust key="col" clsId="FilterOid">10</cust>
                          </be>
                          <be refId="11979" clsId="MatrixCellLeafOids">
                            <cust key="row" clsId="FilterOid">144</cust>
                            <cust key="col" clsId="FilterOid">10</cust>
                          </be>
                          <be refId="11980" clsId="MatrixCellLeafOids">
                            <cust key="row" clsId="FilterOid">145</cust>
                            <cust key="col" clsId="FilterOid">10</cust>
                          </be>
                          <be refId="11981" clsId="MatrixCellLeafOids">
                            <cust key="row" clsId="FilterOid">146</cust>
                            <cust key="col" clsId="FilterOid">10</cust>
                          </be>
                          <be refId="11982" clsId="MatrixCellLeafOids">
                            <cust key="row" clsId="FilterOid">147</cust>
                            <cust key="col" clsId="FilterOid">10</cust>
                          </be>
                          <be refId="11983" clsId="MatrixCellLeafOids">
                            <cust key="row" clsId="FilterOid">148</cust>
                            <cust key="col" clsId="FilterOid">10</cust>
                          </be>
                          <be refId="11984" clsId="MatrixCellLeafOids">
                            <cust key="row" clsId="FilterOid">149</cust>
                            <cust key="col" clsId="FilterOid">10</cust>
                          </be>
                          <be refId="11985" clsId="MatrixCellLeafOids">
                            <cust key="row" clsId="FilterOid">150</cust>
                            <cust key="col" clsId="FilterOid">10</cust>
                          </be>
                          <be refId="11986" clsId="MatrixCellLeafOids">
                            <cust key="row" clsId="FilterOid">151</cust>
                            <cust key="col" clsId="FilterOid">10</cust>
                          </be>
                          <be refId="11987" clsId="MatrixCellLeafOids">
                            <cust key="row" clsId="FilterOid">152</cust>
                            <cust key="col" clsId="FilterOid">10</cust>
                          </be>
                          <be refId="11988" clsId="MatrixCellLeafOids">
                            <cust key="row" clsId="FilterOid">153</cust>
                            <cust key="col" clsId="FilterOid">10</cust>
                          </be>
                          <be refId="11989" clsId="RowHeaderMatrixCellLeafPositions">
                            <i key="rowHeader">-2</i>
                            <cust key="col" clsId="FilterOid">16</cust>
                          </be>
                          <be refId="11990" clsId="MatrixCellLeafOids">
                            <cust key="row" clsId="FilterOid">154</cust>
                            <cust key="col" clsId="FilterOid">10</cust>
                          </be>
                          <be refId="11991" clsId="MatrixCellLeafOids">
                            <cust key="row" clsId="FilterOid">155</cust>
                            <cust key="col" clsId="FilterOid">10</cust>
                          </be>
                          <be refId="11992" clsId="MatrixCellLeafOids">
                            <cust key="row" clsId="FilterOid">156</cust>
                            <cust key="col" clsId="FilterOid">10</cust>
                          </be>
                          <be refId="11993" clsId="MatrixCellLeafOids">
                            <cust key="row" clsId="FilterOid">157</cust>
                            <cust key="col" clsId="FilterOid">10</cust>
                          </be>
                          <be refId="11994" clsId="MatrixCellLeafOids">
                            <cust key="row" clsId="FilterOid">158</cust>
                            <cust key="col" clsId="FilterOid">10</cust>
                          </be>
                          <be refId="11995" clsId="MatrixCellLeafOids">
                            <cust key="row" clsId="FilterOid">159</cust>
                            <cust key="col" clsId="FilterOid">10</cust>
                          </be>
                          <be refId="11996" clsId="MatrixCellLeafOids">
                            <cust key="row" clsId="FilterOid">160</cust>
                            <cust key="col" clsId="FilterOid">10</cust>
                          </be>
                          <be refId="11997" clsId="CornerHeaderMatrixCellLeafPositions">
                            <i key="colHeader">-1</i>
                            <i key="rowHeader">-2</i>
                          </be>
                          <be refId="11998" clsId="MatrixCellLeafOids">
                            <cust key="row" clsId="FilterOid">173</cust>
                            <cust key="col" clsId="FilterOid">10</cust>
                          </be>
                          <be refId="11999" clsId="MatrixCellLeafOids">
                            <cust key="row" clsId="FilterOid">174</cust>
                            <cust key="col" clsId="FilterOid">10</cust>
                          </be>
                          <be refId="12000" clsId="MatrixCellLeafOids">
                            <cust key="row" clsId="FilterOid">175</cust>
                            <cust key="col" clsId="FilterOid">10</cust>
                          </be>
                          <be refId="12001" clsId="MatrixCellLeafOids">
                            <cust key="row" clsId="FilterOid">176</cust>
                            <cust key="col" clsId="FilterOid">10</cust>
                          </be>
                          <be refId="12002" clsId="MatrixCellLeafOids">
                            <cust key="row" clsId="FilterOid">177</cust>
                            <cust key="col" clsId="FilterOid">10</cust>
                          </be>
                          <be refId="12003" clsId="MatrixCellLeafOids">
                            <cust key="row" clsId="FilterOid">178</cust>
                            <cust key="col" clsId="FilterOid">10</cust>
                          </be>
                          <be refId="12004" clsId="MatrixCellLeafOids">
                            <cust key="row" clsId="FilterOid">179</cust>
                            <cust key="col" clsId="FilterOid">10</cust>
                          </be>
                          <be refId="12005" clsId="RowHeaderMatrixCellLeafPositions">
                            <i key="rowHeader">-1</i>
                            <cust key="col" clsId="FilterOid">17</cust>
                          </be>
                          <be refId="12006" clsId="CornerHeaderMatrixCellLeafPositions">
                            <i key="colHeader">-1</i>
                            <i key="rowHeader">-1</i>
                          </be>
                          <be refId="12007" clsId="MatrixCellLeafOids">
                            <cust key="row" clsId="FilterOid">155</cust>
                            <cust key="col" clsId="FilterOid">12</cust>
                          </be>
                          <be refId="12008" clsId="RowHeaderMatrixCellLeafPositions">
                            <i key="rowHeader">-1</i>
                            <cust key="col" clsId="FilterOid">10</cust>
                          </be>
                          <be refId="12009" clsId="MatrixCellLeafOids">
                            <cust key="row" clsId="FilterOid">143</cust>
                            <cust key="col" clsId="FilterOid">13</cust>
                          </be>
                          <be refId="12010" clsId="MatrixCellLeafOids">
                            <cust key="row" clsId="FilterOid">174</cust>
                            <cust key="col" clsId="FilterOid">12</cust>
                          </be>
                          <be refId="12011" clsId="MatrixCellLeafOids">
                            <cust key="row" clsId="FilterOid">175</cust>
                            <cust key="col" clsId="FilterOid">12</cust>
                          </be>
                          <be refId="12012" clsId="MatrixCellLeafOids">
                            <cust key="row" clsId="FilterOid">176</cust>
                            <cust key="col" clsId="FilterOid">12</cust>
                          </be>
                          <be refId="12013" clsId="MatrixCellLeafOids">
                            <cust key="row" clsId="FilterOid">179</cust>
                            <cust key="col" clsId="FilterOid">12</cust>
                          </be>
                          <be refId="12014" clsId="MatrixCellLeafOids">
                            <cust key="row" clsId="FilterOid">174</cust>
                            <cust key="col" clsId="FilterOid">13</cust>
                          </be>
                          <be refId="12015" clsId="MatrixCellLeafOids">
                            <cust key="row" clsId="FilterOid">175</cust>
                            <cust key="col" clsId="FilterOid">13</cust>
                          </be>
                          <be refId="12016" clsId="MatrixCellLeafOids">
                            <cust key="row" clsId="FilterOid">176</cust>
                            <cust key="col" clsId="FilterOid">13</cust>
                          </be>
                          <be refId="12017" clsId="MatrixCellLeafOids">
                            <cust key="row" clsId="FilterOid">179</cust>
                            <cust key="col" clsId="FilterOid">13</cust>
                          </be>
                          <be refId="12018" clsId="RowHeaderMatrixCellLeafPositions">
                            <i key="rowHeader">-2</i>
                            <cust key="col" clsId="FilterOid">12</cust>
                          </be>
                        </set>
                        <m key="forcedEditModes" refId="12019" keid="Reporting.com.tagetik.tables.IMatixCellLeafPositions,Reporting" veid="SYS_STR"/>
                        <b key="UseTxlDeFormEditor">N</b>
                        <be key="TxDeFormsEditorDescriptor" refId="12020" clsId="TxDeFormsEditorDescriptor">
                          <l key="Tabs" refId="12021" ln="0" eid="TxDeFormsEditorGridDescriptor"/>
                          <i key="Height">400</i>
                          <i key="Width">430</i>
                          <b key="editButton">S</b>
                          <b key="newButton">S</b>
                          <b key="deleteButton">S</b>
                        </be>
                        <be key="workspaceTableInfo" refId="12022" clsId="matrixWSInfo">
                          <b key="isT">N</b>
                          <s key="wsCode">$CPM</s>
                        </be>
                        <be key="customFilters" refId="12023" clsId="ExpCustomFiltersProspetto"/>
                      </be>
                    </val>
                    <key>
                      <s>Matrix00 copy00</s>
                    </key>
                    <val>
                      <be refId="12024" clsId="MatrixPositionBlockVO">
                        <s key="positionID">Matrix00 copy00</s>
                        <be key="rows" refId="12025" clsId="FilterNode">
                          <l key="dimensionOids" refId="12026" ln="0" eid="DimensionOid"/>
                          <l key="AdHocParamDimensionOids" refId="12027" ln="0" eid="DimensionOid"/>
                          <be key="data" refId="12028" clsId="FilterNodeData">
                            <ref key="filterNode" refId="12025"/>
                            <i key="segmentLevel">0</i>
                            <ref key="segment" refId="22"/>
                            <b key="placeHolder">N</b>
                            <ref key="weight" refId="23"/>
                            <be key="textMatchingCondition" refId="1202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2030" ln="2" eid="Framework.com.tagetik.trees.INode,framework">
                            <be refId="12031" clsId="FilterNode">
                              <l key="dimensionOids" refId="12032" ln="1" eid="DimensionOid">
                                <cust clsId="DimensionOid">564F43-45-37313030303030313030---</cust>
                              </l>
                              <l key="AdHocParamDimensionOids" refId="12033" ln="0" eid="DimensionOid"/>
                              <be key="data" refId="12034" clsId="FilterNodeData">
                                <ref key="filterNode" refId="12031"/>
                                <s key="dim">VOC</s>
                                <i key="segmentLevel">0</i>
                                <ref key="segment" refId="22"/>
                                <b key="placeHolder">N</b>
                                <ref key="weight" refId="23"/>
                                <be key="textMatchingCondition" refId="12035" clsId="TextMatchingCondition">
                                  <ref key="op" refId="25"/>
                                  <s key="val"/>
                                </be>
                                <ref key="change" refId="26"/>
                                <ref key="dataType" refId="27"/>
                                <b key="prevailingDataType">N</b>
                                <ref key="editability" refId="2444"/>
                                <s key="originalID">17</s>
                                <b key="signChange">N</b>
                                <b key="nativeSignChange">N</b>
                                <l key="nav" refId="12036" ln="0" eid="ScenarioModifierValue"/>
                                <i key="sco">0</i>
                                <b key="applyFiltersForForcedScenarioPeriodoMap">N</b>
                                <b key="lineSplit">N</b>
                                <b key="addRCRow">N</b>
                                <b key="complementary">N</b>
                                <ref key="periodicCalculation" refId="53"/>
                                <b key="breakLevelSubtotal">N</b>
                                <b key="alreadyDrilled">N</b>
                                <m key="nodeTypes" refId="12037" keid="SYS_STR" veid="EFReportingNodeType">
                                  <key>
                                    <s>564F43-45-37313030303030313030---</s>
                                  </key>
                                  <val>
                                    <ref refId="55"/>
                                  </val>
                                </m>
                                <b key="multiSelection">N</b>
                              </be>
                              <cust key="id" clsId="FilterOid">17</cust>
                              <s key="cod"/>
                              <s key="desc"/>
                              <i key="index">0</i>
                              <l key="children" refId="12038" ln="0" eid="Framework.com.tagetik.trees.INode,framework"/>
                              <ref key="parent" refId="12025"/>
                            </be>
                            <be refId="12039" clsId="FilterNode">
                              <l key="dimensionOids" refId="12040" ln="1" eid="DimensionOid">
                                <cust clsId="DimensionOid">564F43-45-37313030303030313031---</cust>
                              </l>
                              <l key="AdHocParamDimensionOids" refId="12041" ln="0" eid="DimensionOid"/>
                              <be key="data" refId="12042" clsId="FilterNodeData">
                                <ref key="filterNode" refId="12039"/>
                                <s key="dim">VOC</s>
                                <i key="segmentLevel">0</i>
                                <ref key="segment" refId="22"/>
                                <b key="placeHolder">N</b>
                                <ref key="weight" refId="23"/>
                                <be key="textMatchingCondition" refId="12043" clsId="TextMatchingCondition">
                                  <ref key="op" refId="25"/>
                                  <s key="val"/>
                                </be>
                                <ref key="change" refId="26"/>
                                <ref key="dataType" refId="27"/>
                                <b key="prevailingDataType">N</b>
                                <ref key="editability" refId="2444"/>
                                <s key="originalID">18</s>
                                <b key="signChange">N</b>
                                <b key="nativeSignChange">N</b>
                                <l key="nav" refId="12044" ln="0" eid="ScenarioModifierValue"/>
                                <i key="sco">0</i>
                                <b key="applyFiltersForForcedScenarioPeriodoMap">N</b>
                                <b key="lineSplit">N</b>
                                <b key="addRCRow">N</b>
                                <b key="complementary">N</b>
                                <ref key="periodicCalculation" refId="53"/>
                                <b key="breakLevelSubtotal">N</b>
                                <b key="alreadyDrilled">N</b>
                                <m key="nodeTypes" refId="12045" keid="SYS_STR" veid="EFReportingNodeType">
                                  <key>
                                    <s>564F43-45-37313030303030313031---</s>
                                  </key>
                                  <val>
                                    <ref refId="55"/>
                                  </val>
                                </m>
                                <b key="multiSelection">N</b>
                              </be>
                              <cust key="id" clsId="FilterOid">18</cust>
                              <s key="cod"/>
                              <s key="desc"/>
                              <i key="index">1</i>
                              <l key="children" refId="12046" ln="0" eid="Framework.com.tagetik.trees.INode,framework"/>
                              <ref key="parent" refId="12025"/>
                            </be>
                          </l>
                        </be>
                        <be key="columns" refId="12047" clsId="FilterNode">
                          <l key="dimensionOids" refId="12048" ln="0" eid="DimensionOid"/>
                          <l key="AdHocParamDimensionOids" refId="12049" ln="0" eid="DimensionOid"/>
                          <be key="data" refId="12050" clsId="FilterNodeData">
                            <ref key="filterNode" refId="12047"/>
                            <i key="segmentLevel">0</i>
                            <ref key="segment" refId="22"/>
                            <b key="placeHolder">N</b>
                            <ref key="weight" refId="23"/>
                            <be key="textMatchingCondition" refId="1205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2052" ln="3" eid="Framework.com.tagetik.trees.INode,framework">
                            <be refId="12053" clsId="FilterNode">
                              <l key="dimensionOids" refId="12054" ln="1" eid="DimensionOid">
                                <cust clsId="DimensionOid">5343455F24-45-41432D323032332D434F4E53-24434F4E534F4C49444154494F4E--</cust>
                              </l>
                              <l key="AdHocParamDimensionOids" refId="12055" ln="0" eid="DimensionOid"/>
                              <be key="data" refId="12056" clsId="FilterNodeData">
                                <ref key="filterNode" refId="12053"/>
                                <s key="dim">SCE_$</s>
                                <i key="segmentLevel">0</i>
                                <ref key="segment" refId="7406"/>
                                <b key="placeHolder">N</b>
                                <ref key="weight" refId="23"/>
                                <be key="textMatchingCondition" refId="12057" clsId="TextMatchingCondition">
                                  <ref key="op" refId="25"/>
                                  <s key="val"/>
                                </be>
                                <ref key="change" refId="26"/>
                                <ref key="dataType" refId="27"/>
                                <b key="prevailingDataType">N</b>
                                <ref key="editability" refId="28"/>
                                <s key="originalID">22</s>
                                <b key="signChange">N</b>
                                <b key="nativeSignChange">N</b>
                                <l key="nav" refId="12058" ln="0" eid="ScenarioModifierValue"/>
                                <i key="sco">0</i>
                                <b key="applyFiltersForForcedScenarioPeriodoMap">N</b>
                                <b key="lineSplit">N</b>
                                <b key="addRCRow">N</b>
                                <b key="complementary">N</b>
                                <ref key="periodicCalculation" refId="29"/>
                                <b key="breakLevelSubtotal">N</b>
                                <b key="alreadyDrilled">N</b>
                                <b key="multiSelection">N</b>
                              </be>
                              <cust key="id" clsId="FilterOid">22</cust>
                              <s key="cod"/>
                              <s key="desc"/>
                              <i key="index">0</i>
                              <l key="children" refId="12059" ln="1" eid="Framework.com.tagetik.trees.INode,framework">
                                <be refId="12060" clsId="FilterNode">
                                  <l key="dimensionOids" refId="12061" ln="1" eid="DimensionOid">
                                    <cust clsId="DimensionOid">504552-45-3132---</cust>
                                  </l>
                                  <l key="AdHocParamDimensionOids" refId="12062" ln="0" eid="DimensionOid"/>
                                  <be key="data" refId="12063" clsId="FilterNodeData">
                                    <ref key="filterNode" refId="12060"/>
                                    <s key="dim">PER</s>
                                    <i key="segmentLevel">0</i>
                                    <ref key="segment" refId="7406"/>
                                    <b key="placeHolder">N</b>
                                    <ref key="weight" refId="23"/>
                                    <be key="textMatchingCondition" refId="12064" clsId="TextMatchingCondition">
                                      <ref key="op" refId="25"/>
                                      <s key="val"/>
                                    </be>
                                    <ref key="change" refId="26"/>
                                    <ref key="dataType" refId="27"/>
                                    <b key="prevailingDataType">N</b>
                                    <ref key="editability" refId="28"/>
                                    <s key="originalID">26</s>
                                    <b key="signChange">N</b>
                                    <b key="nativeSignChange">N</b>
                                    <l key="nav" refId="12065" ln="0" eid="ScenarioModifierValue"/>
                                    <i key="sco">0</i>
                                    <b key="applyFiltersForForcedScenarioPeriodoMap">N</b>
                                    <b key="lineSplit">N</b>
                                    <b key="addRCRow">N</b>
                                    <b key="complementary">N</b>
                                    <ref key="periodicCalculation" refId="29"/>
                                    <b key="breakLevelSubtotal">N</b>
                                    <b key="alreadyDrilled">N</b>
                                    <b key="multiSelection">N</b>
                                  </be>
                                  <cust key="id" clsId="FilterOid">26</cust>
                                  <s key="cod"/>
                                  <s key="desc"/>
                                  <i key="index">0</i>
                                  <l key="children" refId="12066" ln="0" eid="Framework.com.tagetik.trees.INode,framework"/>
                                  <ref key="parent" refId="12053"/>
                                </be>
                              </l>
                              <ref key="parent" refId="12047"/>
                            </be>
                            <be refId="12067" clsId="FilterNode">
                              <l key="dimensionOids" refId="12068" ln="1" eid="DimensionOid">
                                <cust clsId="DimensionOid">5343455F24-45-41432D323032322D434F4E53-24434F4E534F4C49444154494F4E--</cust>
                              </l>
                              <l key="AdHocParamDimensionOids" refId="12069" ln="0" eid="DimensionOid"/>
                              <be key="data" refId="12070" clsId="FilterNodeData">
                                <ref key="filterNode" refId="12067"/>
                                <s key="dim">SCE_$</s>
                                <i key="segmentLevel">0</i>
                                <ref key="segment" refId="7406"/>
                                <b key="placeHolder">N</b>
                                <ref key="weight" refId="23"/>
                                <be key="textMatchingCondition" refId="12071" clsId="TextMatchingCondition">
                                  <ref key="op" refId="25"/>
                                  <s key="val"/>
                                </be>
                                <ref key="change" refId="26"/>
                                <ref key="dataType" refId="27"/>
                                <b key="prevailingDataType">N</b>
                                <ref key="editability" refId="28"/>
                                <s key="originalID">23</s>
                                <b key="signChange">N</b>
                                <b key="nativeSignChange">N</b>
                                <l key="nav" refId="12072" ln="0" eid="ScenarioModifierValue"/>
                                <i key="sco">0</i>
                                <b key="applyFiltersForForcedScenarioPeriodoMap">N</b>
                                <b key="lineSplit">N</b>
                                <b key="addRCRow">N</b>
                                <b key="complementary">N</b>
                                <ref key="periodicCalculation" refId="29"/>
                                <b key="breakLevelSubtotal">N</b>
                                <b key="alreadyDrilled">N</b>
                                <b key="multiSelection">N</b>
                              </be>
                              <cust key="id" clsId="FilterOid">23</cust>
                              <s key="cod"/>
                              <s key="desc"/>
                              <i key="index">1</i>
                              <l key="children" refId="12073" ln="1" eid="Framework.com.tagetik.trees.INode,framework">
                                <be refId="12074" clsId="FilterNode">
                                  <l key="dimensionOids" refId="12075" ln="1" eid="DimensionOid">
                                    <cust clsId="DimensionOid">504552-45-3132---</cust>
                                  </l>
                                  <l key="AdHocParamDimensionOids" refId="12076" ln="0" eid="DimensionOid"/>
                                  <be key="data" refId="12077" clsId="FilterNodeData">
                                    <ref key="filterNode" refId="12074"/>
                                    <s key="dim">PER</s>
                                    <i key="segmentLevel">0</i>
                                    <ref key="segment" refId="7406"/>
                                    <b key="placeHolder">N</b>
                                    <ref key="weight" refId="23"/>
                                    <be key="textMatchingCondition" refId="12078" clsId="TextMatchingCondition">
                                      <ref key="op" refId="25"/>
                                      <s key="val"/>
                                    </be>
                                    <ref key="change" refId="26"/>
                                    <ref key="dataType" refId="27"/>
                                    <b key="prevailingDataType">N</b>
                                    <ref key="editability" refId="28"/>
                                    <s key="originalID">29</s>
                                    <b key="signChange">N</b>
                                    <b key="nativeSignChange">N</b>
                                    <l key="nav" refId="12079" ln="0" eid="ScenarioModifierValue"/>
                                    <i key="sco">0</i>
                                    <b key="applyFiltersForForcedScenarioPeriodoMap">N</b>
                                    <b key="lineSplit">N</b>
                                    <b key="addRCRow">N</b>
                                    <b key="complementary">N</b>
                                    <ref key="periodicCalculation" refId="29"/>
                                    <b key="breakLevelSubtotal">N</b>
                                    <b key="alreadyDrilled">N</b>
                                    <b key="multiSelection">N</b>
                                  </be>
                                  <cust key="id" clsId="FilterOid">29</cust>
                                  <s key="cod"/>
                                  <s key="desc"/>
                                  <i key="index">0</i>
                                  <l key="children" refId="12080" ln="0" eid="Framework.com.tagetik.trees.INode,framework"/>
                                  <ref key="parent" refId="12067"/>
                                </be>
                              </l>
                              <ref key="parent" refId="12047"/>
                            </be>
                            <be refId="12081" clsId="FilterNode">
                              <l key="dimensionOids" refId="12082" ln="0" eid="DimensionOid"/>
                              <l key="AdHocParamDimensionOids" refId="12083" ln="0" eid="DimensionOid"/>
                              <be key="data" refId="12084" clsId="FilterNodeData">
                                <ref key="filterNode" refId="12081"/>
                                <s key="dim">SCE_$</s>
                                <i key="segmentLevel">0</i>
                                <ref key="segment" refId="22"/>
                                <b key="placeHolder">S</b>
                                <ref key="weight" refId="23"/>
                                <be key="textMatchingCondition" refId="12085" clsId="TextMatchingCondition">
                                  <ref key="op" refId="25"/>
                                  <s key="val"/>
                                </be>
                                <ref key="change" refId="26"/>
                                <ref key="dataType" refId="27"/>
                                <b key="prevailingDataType">N</b>
                                <ref key="editability" refId="28"/>
                                <s key="originalID">25</s>
                                <b key="signChange">N</b>
                                <b key="nativeSignChange">N</b>
                                <l key="nav" refId="12086" ln="0" eid="ScenarioModifierValue"/>
                                <i key="sco">0</i>
                                <b key="applyFiltersForForcedScenarioPeriodoMap">N</b>
                                <b key="lineSplit">N</b>
                                <b key="addRCRow">N</b>
                                <b key="complementary">N</b>
                                <ref key="periodicCalculation" refId="29"/>
                                <b key="breakLevelSubtotal">N</b>
                                <b key="alreadyDrilled">N</b>
                                <m key="nodeTypes" refId="12087" keid="SYS_STR" veid="EFReportingNodeType">
                                  <key>
                                    <s>5343455F24-45-41432D5343452D434F4E532D504152542D30303031--50-</s>
                                  </key>
                                  <val>
                                    <ref refId="55"/>
                                  </val>
                                </m>
                                <b key="multiSelection">N</b>
                              </be>
                              <cust key="id" clsId="FilterOid">25</cust>
                              <s key="cod"/>
                              <s key="desc"/>
                              <i key="index">2</i>
                              <l key="children" refId="12088" ln="1" eid="Framework.com.tagetik.trees.INode,framework">
                                <be refId="12089" clsId="FilterNode">
                                  <l key="dimensionOids" refId="12090" ln="0" eid="DimensionOid"/>
                                  <l key="AdHocParamDimensionOids" refId="12091" ln="0" eid="DimensionOid"/>
                                  <be key="data" refId="12092" clsId="FilterNodeData">
                                    <ref key="filterNode" refId="12089"/>
                                    <s key="dim">PER</s>
                                    <i key="segmentLevel">0</i>
                                    <ref key="segment" refId="22"/>
                                    <be key="reportingFormula" refId="12093" clsId="ReportingFormula">
                                      <b key="serverFormula">N</b>
                                      <b key="formulaRule">S</b>
                                      <s key="formula">IFERROR((({26}-{29})/{29}),"-")</s>
                                    </be>
                                    <be key="dictionaryHeader" refId="12094" clsId="MultiDesc">
                                      <a key="desc" refId="12095" ln="4" eid="SYS_STR">
                                        <s>+/- %</s>
                                        <s>+/- %</s>
                                        <nl/>
                                        <nl/>
                                      </a>
                                    </be>
                                    <b key="placeHolder">S</b>
                                    <ref key="weight" refId="23"/>
                                    <be key="textMatchingCondition" refId="12096" clsId="TextMatchingCondition">
                                      <ref key="op" refId="25"/>
                                      <s key="val"/>
                                    </be>
                                    <ref key="change" refId="26"/>
                                    <ref key="dataType" refId="27"/>
                                    <b key="prevailingDataType">N</b>
                                    <ref key="editability" refId="28"/>
                                    <s key="originalID">28</s>
                                    <b key="signChange">N</b>
                                    <b key="nativeSignChange">N</b>
                                    <l key="nav" refId="12097" ln="0" eid="ScenarioModifierValue"/>
                                    <i key="sco">0</i>
                                    <b key="applyFiltersForForcedScenarioPeriodoMap">N</b>
                                    <b key="lineSplit">N</b>
                                    <b key="addRCRow">N</b>
                                    <b key="complementary">N</b>
                                    <ref key="periodicCalculation" refId="29"/>
                                    <b key="breakLevelSubtotal">N</b>
                                    <b key="alreadyDrilled">N</b>
                                    <m key="nodeTypes" refId="12098" keid="SYS_STR" veid="EFReportingNodeType">
                                      <key>
                                        <s>504552-45-41432D5045522D414C4C2D46554C4C2D30303031--50-</s>
                                      </key>
                                      <val>
                                        <ref refId="55"/>
                                      </val>
                                    </m>
                                    <b key="multiSelection">N</b>
                                  </be>
                                  <cust key="id" clsId="FilterOid">28</cust>
                                  <s key="cod"/>
                                  <s key="desc"/>
                                  <i key="index">0</i>
                                  <l key="children" refId="12099" ln="0" eid="Framework.com.tagetik.trees.INode,framework"/>
                                  <ref key="parent" refId="12081"/>
                                </be>
                              </l>
                              <ref key="parent" refId="12047"/>
                            </be>
                          </l>
                        </be>
                        <be key="matrixFilters" refId="12100" clsId="FilterNode">
                          <l key="dimensionOids" refId="12101" ln="0" eid="DimensionOid"/>
                          <l key="AdHocParamDimensionOids" refId="12102" ln="0" eid="DimensionOid"/>
                          <be key="data" refId="12103" clsId="FilterNodeData">
                            <ref key="filterNode" refId="12100"/>
                            <i key="segmentLevel">0</i>
                            <ref key="segment" refId="22"/>
                            <b key="placeHolder">N</b>
                            <ref key="weight" refId="23"/>
                            <be key="textMatchingCondition" refId="1210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2105" ln="1" eid="Framework.com.tagetik.trees.INode,framework">
                            <be refId="12106" clsId="FilterNode">
                              <l key="dimensionOids" refId="12107" ln="1" eid="DimensionOid">
                                <cust clsId="DimensionOid">415A495F453031-4E-414E303030303030---</cust>
                              </l>
                              <l key="AdHocParamDimensionOids" refId="12108" ln="0" eid="DimensionOid"/>
                              <be key="data" refId="12109" clsId="FilterNodeData">
                                <ref key="filterNode" refId="12106"/>
                                <s key="dim">AZI_E01</s>
                                <i key="segmentLevel">0</i>
                                <ref key="segment" refId="22"/>
                                <b key="placeHolder">N</b>
                                <ref key="weight" refId="23"/>
                                <be key="textMatchingCondition" refId="12110" clsId="TextMatchingCondition">
                                  <ref key="op" refId="25"/>
                                  <s key="val"/>
                                </be>
                                <ref key="change" refId="26"/>
                                <ref key="dataType" refId="27"/>
                                <b key="prevailingDataType">N</b>
                                <ref key="editability" refId="28"/>
                                <s key="originalID">14</s>
                                <b key="signChange">N</b>
                                <b key="nativeSignChange">N</b>
                                <l key="nav" refId="12111" ln="0" eid="ScenarioModifierValue"/>
                                <i key="sco">0</i>
                                <b key="applyFiltersForForcedScenarioPeriodoMap">N</b>
                                <b key="lineSplit">N</b>
                                <b key="addRCRow">N</b>
                                <b key="complementary">N</b>
                                <ref key="periodicCalculation" refId="53"/>
                                <b key="breakLevelSubtotal">N</b>
                                <b key="alreadyDrilled">N</b>
                                <b key="multiSelection">N</b>
                              </be>
                              <cust key="id" clsId="FilterOid">14</cust>
                              <s key="cod"/>
                              <s key="desc"/>
                              <i key="index">0</i>
                              <l key="children" refId="12112" ln="1" eid="Framework.com.tagetik.trees.INode,framework">
                                <be refId="12113" clsId="FilterNode">
                                  <l key="dimensionOids" refId="12114" ln="1" eid="DimensionOid">
                                    <cust clsId="DimensionOid">544950-45-5449505F4356---</cust>
                                  </l>
                                  <l key="AdHocParamDimensionOids" refId="12115" ln="0" eid="DimensionOid"/>
                                  <be key="data" refId="12116" clsId="FilterNodeData">
                                    <ref key="filterNode" refId="12113"/>
                                    <s key="dim">TIP</s>
                                    <i key="segmentLevel">0</i>
                                    <ref key="segment" refId="22"/>
                                    <b key="placeHolder">N</b>
                                    <ref key="weight" refId="23"/>
                                    <be key="textMatchingCondition" refId="12117" clsId="TextMatchingCondition">
                                      <ref key="op" refId="25"/>
                                      <s key="val"/>
                                    </be>
                                    <ref key="change" refId="26"/>
                                    <ref key="dataType" refId="27"/>
                                    <b key="prevailingDataType">N</b>
                                    <ref key="editability" refId="28"/>
                                    <s key="originalID">15</s>
                                    <b key="signChange">N</b>
                                    <b key="nativeSignChange">N</b>
                                    <l key="nav" refId="12118" ln="0" eid="ScenarioModifierValue"/>
                                    <i key="sco">0</i>
                                    <b key="applyFiltersForForcedScenarioPeriodoMap">N</b>
                                    <b key="lineSplit">N</b>
                                    <b key="addRCRow">N</b>
                                    <b key="complementary">N</b>
                                    <ref key="periodicCalculation" refId="53"/>
                                    <b key="breakLevelSubtotal">N</b>
                                    <b key="alreadyDrilled">N</b>
                                    <b key="multiSelection">N</b>
                                  </be>
                                  <cust key="id" clsId="FilterOid">15</cust>
                                  <s key="cod"/>
                                  <s key="desc"/>
                                  <i key="index">0</i>
                                  <l key="children" refId="12119" ln="0" eid="Framework.com.tagetik.trees.INode,framework"/>
                                  <ref key="parent" refId="12106"/>
                                </be>
                              </l>
                              <ref key="parent" refId="12100"/>
                            </be>
                          </l>
                        </be>
                        <be key="rowHeaders" refId="12120" clsId="ReportingHeaders">
                          <m key="headers" refId="12121" keid="SYS_PR_I" veid="System.Collections.IList">
                            <key>
                              <i>-1</i>
                            </key>
                            <val>
                              <l refId="12122" ln="1">
                                <s>$Account.desc</s>
                              </l>
                            </val>
                          </m>
                          <m key="headersDims" refId="12123" keid="SYS_PR_I" veid="SYS_STR">
                            <key>
                              <i>-1</i>
                            </key>
                            <val>
                              <s>VOC</s>
                            </val>
                          </m>
                        </be>
                        <be key="columnHeaders" refId="12124" clsId="ReportingHeaders">
                          <m key="headers" refId="12125" keid="SYS_PR_I" veid="System.Collections.IList">
                            <key>
                              <i>-1</i>
                            </key>
                            <val>
                              <l refId="12126" ln="1">
                                <s>$Period.desc</s>
                              </l>
                            </val>
                          </m>
                          <m key="headersDims" refId="12127" keid="SYS_PR_I" veid="SYS_STR">
                            <key>
                              <i>-1</i>
                            </key>
                            <val>
                              <s>PER</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set key="forcedDimensions" refId="12128"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12129" ln="4" eid="Reporting.com.tagetik.tables.IMatixCellLeafPositions,Reporting">
                          <be refId="12130" clsId="RowHeaderMatrixCellLeafPositions">
                            <i key="rowHeader">-1</i>
                            <cust key="col" clsId="FilterOid">29</cust>
                          </be>
                          <be refId="12131" clsId="MatrixCellLeafOids">
                            <cust key="row" clsId="FilterOid">18</cust>
                            <cust key="col" clsId="FilterOid">29</cust>
                          </be>
                          <be refId="12132" clsId="RowHeaderMatrixCellLeafPositions">
                            <i key="rowHeader">-1</i>
                            <cust key="col" clsId="FilterOid">26</cust>
                          </be>
                          <be refId="12133" clsId="MatrixCellLeafOids">
                            <cust key="row" clsId="FilterOid">18</cust>
                            <cust key="col" clsId="FilterOid">26</cust>
                          </be>
                        </set>
                        <m key="forcedEditModes" refId="12134" keid="Reporting.com.tagetik.tables.IMatixCellLeafPositions,Reporting" veid="SYS_STR"/>
                        <b key="UseTxlDeFormEditor">N</b>
                        <be key="TxDeFormsEditorDescriptor" refId="12135" clsId="TxDeFormsEditorDescriptor">
                          <l key="Tabs" refId="12136" ln="0" eid="TxDeFormsEditorGridDescriptor"/>
                          <i key="Height">400</i>
                          <i key="Width">430</i>
                          <b key="editButton">S</b>
                          <b key="newButton">S</b>
                          <b key="deleteButton">S</b>
                        </be>
                        <be key="workspaceTableInfo" refId="12137" clsId="matrixWSInfo">
                          <b key="isT">N</b>
                          <s key="wsCode">$CPM</s>
                        </be>
                        <be key="customFilters" refId="12138" clsId="ExpCustomFiltersProspetto"/>
                      </be>
                    </val>
                  </m>
                  <m key="cellFields" refId="12139" keid="SYS_STR" veid="CodeCellField">
                    <key>
                      <s>CellField02</s>
                    </key>
                    <val>
                      <be refId="12140" clsId="CodeCellField">
                        <s key="code">CellField02</s>
                        <s key="cellField">$scenario.year</s>
                      </be>
                    </val>
                    <key>
                      <s>CellField00</s>
                    </key>
                    <val>
                      <be refId="12141" clsId="CodeCellField">
                        <s key="code">CellField00</s>
                        <s key="cellField">$Period.code</s>
                      </be>
                    </val>
                    <key>
                      <s>CellField01</s>
                    </key>
                    <val>
                      <be refId="12142" clsId="CodeCellField">
                        <s key="code">CellField01</s>
                        <s key="cellField">$scenario.year</s>
                      </be>
                    </val>
                  </m>
                  <m key="dictionary" refId="12143" keid="SYS_STR" veid="CodeMultiDescVO">
                    <key>
                      <s>Dict01</s>
                    </key>
                    <val>
                      <be refId="12144" clsId="CodeMultiDescVO">
                        <s key="code">Dict01</s>
                        <be key="multiDescVO" refId="12145" clsId="MultiDesc">
                          <a key="desc" refId="12146" ln="4" eid="SYS_STR">
                            <s>decreased</s>
                            <s>verringerte</s>
                            <nl/>
                            <nl/>
                          </a>
                        </be>
                      </be>
                    </val>
                    <key>
                      <s>Dict06</s>
                    </key>
                    <val>
                      <be refId="12147" clsId="CodeMultiDescVO">
                        <s key="code">Dict06</s>
                        <be key="multiDescVO" refId="12148" clsId="MultiDesc">
                          <a key="desc" refId="12149" ln="4" eid="SYS_STR">
                            <s>Validations</s>
                            <s>Validierungen</s>
                            <nl/>
                            <nl/>
                          </a>
                        </be>
                      </be>
                    </val>
                    <key>
                      <s>Dict08</s>
                    </key>
                    <val>
                      <be refId="12150" clsId="CodeMultiDescVO">
                        <s key="code">Dict08</s>
                        <be key="multiDescVO" refId="12151" clsId="MultiDesc">
                          <a key="desc" refId="12152" ln="4" eid="SYS_STR">
                            <s>Income/loss before financial results and taxes</s>
                            <s>Ergebnis vor Finanzergebnis und Steuern</s>
                            <nl/>
                            <nl/>
                          </a>
                        </be>
                      </be>
                    </val>
                    <key>
                      <s>Dict04</s>
                    </key>
                    <val>
                      <be refId="12153" clsId="CodeMultiDescVO">
                        <s key="code">Dict04</s>
                        <be key="multiDescVO" refId="12154" clsId="MultiDesc">
                          <a key="desc" refId="12155" ln="4" eid="SYS_STR">
                            <s>
                              Jan. 1
                              <ch cod="2013"/>
                              Sept. 30
                            </s>
                            <s>
                              1.
                              <ch cod="2013"/>
                              3. Quartal
                            </s>
                            <nl/>
                            <nl/>
                          </a>
                        </be>
                      </be>
                    </val>
                    <key>
                      <s>Dict11</s>
                    </key>
                    <val>
                      <be refId="12156" clsId="CodeMultiDescVO">
                        <s key="code">Dict11</s>
                        <be key="multiDescVO" refId="12157" clsId="MultiDesc">
                          <a key="desc" refId="12158"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key>
                      <s>Dict10</s>
                    </key>
                    <val>
                      <be refId="12159" clsId="CodeMultiDescVO">
                        <s key="code">Dict10</s>
                        <be key="multiDescVO" refId="12160" clsId="MultiDesc">
                          <a key="desc" refId="12161" ln="4" eid="SYS_STR">
                            <s>Net income</s>
                            <s>
                              Konzern
                              <ch cod="fc"/>
                              berschuss/-fehlbetrag
                            </s>
                            <nl/>
                            <nl/>
                          </a>
                        </be>
                      </be>
                    </val>
                    <key>
                      <s>Dict12</s>
                    </key>
                    <val>
                      <be refId="12162" clsId="CodeMultiDescVO">
                        <s key="code">Dict12</s>
                        <be key="multiDescVO" refId="12163" clsId="MultiDesc">
                          <a key="desc" refId="12164" ln="4" eid="SYS_STR">
                            <s>
                              <ch cod="20ac"/>
                               in millions
                            </s>
                            <s>
                              in Mio 
                              <ch cod="20ac"/>
                            </s>
                            <nl/>
                            <nl/>
                          </a>
                        </be>
                      </be>
                    </val>
                    <key>
                      <s>Dict02</s>
                    </key>
                    <val>
                      <be refId="12165" clsId="CodeMultiDescVO">
                        <s key="code">Dict02</s>
                        <be key="multiDescVO" refId="12166" clsId="MultiDesc">
                          <a key="desc" refId="12167" ln="4" eid="SYS_STR">
                            <s>increased</s>
                            <s>
                              erh
                              <ch cod="f6"/>
                              hte
                            </s>
                            <nl/>
                            <nl/>
                          </a>
                        </be>
                      </be>
                    </val>
                    <key>
                      <s>Dict05</s>
                    </key>
                    <val>
                      <be refId="12168" clsId="CodeMultiDescVO">
                        <s key="code">Dict05</s>
                        <be key="multiDescVO" refId="12169" clsId="MultiDesc">
                          <a key="desc" refId="12170" ln="4" eid="SYS_STR">
                            <s>Note</s>
                            <s>Anhang</s>
                            <nl/>
                            <nl/>
                          </a>
                        </be>
                      </be>
                    </val>
                    <key>
                      <s>Dict07</s>
                    </key>
                    <val>
                      <be refId="12171" clsId="CodeMultiDescVO">
                        <s key="code">Dict07</s>
                        <be key="multiDescVO" refId="12172" clsId="MultiDesc">
                          <a key="desc" refId="12173" ln="4" eid="SYS_STR">
                            <s>Sales</s>
                            <s>
                              Umsatzerl
                              <ch cod="f6"/>
                              se
                            </s>
                            <nl/>
                            <nl/>
                          </a>
                        </be>
                      </be>
                    </val>
                    <key>
                      <s>Dict00</s>
                    </key>
                    <val>
                      <be refId="12174" clsId="CodeMultiDescVO">
                        <s key="code">Dict00</s>
                        <be key="multiDescVO" refId="12175" clsId="MultiDesc">
                          <a key="desc" refId="12176" ln="4" eid="SYS_STR">
                            <s>
                              Uniper Consolidated Statement of Income
                              <ch cod="b9"/>
                            </s>
                            <s>
                              Gewinn- und Verlustrechnung des Uniper-Konzerns
                              <ch cod="b9"/>
                              <ch cod="207e"/>
                            </s>
                            <nl/>
                            <nl/>
                          </a>
                        </be>
                      </be>
                    </val>
                    <key>
                      <s>Dict09</s>
                    </key>
                    <val>
                      <be refId="12177" clsId="CodeMultiDescVO">
                        <s key="code">Dict09</s>
                        <be key="multiDescVO" refId="12178" clsId="MultiDesc">
                          <a key="desc" refId="12179" ln="4" eid="SYS_STR">
                            <s>Financial results</s>
                            <s>Finanzergebnis</s>
                            <nl/>
                            <nl/>
                          </a>
                        </be>
                      </be>
                    </val>
                    <key>
                      <s>Dict03</s>
                    </key>
                    <val>
                      <be refId="12180" clsId="CodeMultiDescVO">
                        <s key="code">Dict03</s>
                        <be key="multiDescVO" refId="12181" clsId="MultiDesc">
                          <a key="desc" refId="12182" ln="4" eid="SYS_STR">
                            <s>US</s>
                            <s>DE</s>
                            <nl/>
                            <nl/>
                          </a>
                        </be>
                      </be>
                    </val>
                  </m>
                  <m key="controlExpressions" refId="12183" keid="SYS_STR" veid="CodedExpControlloProspetto"/>
                  <m key="inlineParameters" refId="12184" keid="SYS_STR" veid="CodedInlineParameter"/>
                  <m key="queries" refId="12185" keid="SYS_STR" veid="Reporting.com.tagetik.query.IUserDefinedQueryVO,Reporting"/>
                  <m key="launchers" refId="12186" keid="SYS_STR" veid="ElaborationsLauncher"/>
                  <m key="actionLists" refId="12187" keid="SYS_STR" veid="Reporting.com.tagetik.actionlist.ISnapshotActionList,Reporting"/>
                  <l key="areas" refId="12188" ln="0" eid="SYS_STR"/>
                  <l key="charts" refId="12189" ln="0" eid="SYS_STR"/>
                  <l key="pivots" refId="12190" ln="0" eid="SYS_STR"/>
                </be>
                <b key="forceRebuild">N</b>
                <b key="forceReopen">N</b>
                <rs key="tempiElaborazione" refId="12191" rowCount="9" fieldNames="MATRICE,TIPO,TEMPO">
                  <field name="MATRICE">
                    <s/>
                    <s/>
                    <s>Matrix01</s>
                    <s>Matrix00 copy00</s>
                    <s>EPS Reconciliation</s>
                    <s/>
                    <s>Matrix01 copy00</s>
                    <s/>
                    <s/>
                  </field>
                  <field name="TIPO">
                    <s>PRE_EXPLOSION</s>
                    <s>CELL_FIELDS</s>
                    <s>HEADERS</s>
                    <s>HEADERS</s>
                    <s>HEADERS</s>
                    <s>QUEUING TIME</s>
                    <s>HEADERS</s>
                    <s>OTHER</s>
                    <s>POST_EXPLOSION</s>
                  </field>
                  <field name="TEMPO">
                    <s>0</s>
                    <s>1</s>
                    <s>1665</s>
                    <s>275</s>
                    <s>1772</s>
                    <s>0</s>
                    <s>2130</s>
                    <s>0</s>
                    <s>0</s>
                  </field>
                </rs>
                <be key="styleSheet" refId="12192" clsId="StyleSheetResult"/>
                <a key="sheetNames" refId="12193" ln="1" eid="SYS_STR">
                  <s>PnL</s>
                </a>
                <s key="scripts"/>
                <l key="sheetsToHide" refId="12194" ln="0" eid="SYS_STR"/>
                <be key="reportFilters" refId="12195" clsId="FilterNode">
                  <l key="dimensionOids" refId="12196" ln="0" eid="DimensionOid"/>
                  <l key="AdHocParamDimensionOids" refId="12197" ln="0" eid="DimensionOid"/>
                  <be key="data" refId="12198" clsId="FilterNodeData">
                    <ref key="filterNode" refId="12195"/>
                    <i key="segmentLevel">0</i>
                    <ref key="segment" refId="22"/>
                    <b key="placeHolder">N</b>
                    <ref key="weight" refId="23"/>
                    <be key="textMatchingCondition" refId="1219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2200" ln="0" eid="Framework.com.tagetik.trees.INode,framework"/>
                </be>
                <m key="dataTypes" refId="12201" keid="SYS_STR" veid="DataTypesMap"/>
                <l key="hideRCResults" refId="12202" ln="1" eid="HideRCSResult">
                  <be refId="12203" clsId="HideRCSResult">
                    <l key="rowResult" refId="12204" ln="32" eid="HideRCResultBean">
                      <be refId="12205" clsId="HideRCResultBean">
                        <l key="otherPositions" refId="12206" ln="0" eid="SYS_STR"/>
                        <s key="positionID">44</s>
                      </be>
                      <be refId="12207" clsId="HideRCResultBean">
                        <l key="otherPositions" refId="12208" ln="0" eid="SYS_STR"/>
                        <s key="positionID">45</s>
                      </be>
                      <be refId="12209" clsId="HideRCResultBean">
                        <l key="otherPositions" refId="12210" ln="0" eid="SYS_STR"/>
                        <s key="positionID">46</s>
                      </be>
                      <be refId="12211" clsId="HideRCResultBean">
                        <l key="otherPositions" refId="12212" ln="0" eid="SYS_STR"/>
                        <s key="positionID">47</s>
                      </be>
                      <be refId="12213" clsId="HideRCResultBean">
                        <l key="otherPositions" refId="12214" ln="0" eid="SYS_STR"/>
                        <s key="positionID">48</s>
                      </be>
                      <be refId="12215" clsId="HideRCResultBean">
                        <l key="otherPositions" refId="12216" ln="0" eid="SYS_STR"/>
                        <s key="positionID">50</s>
                      </be>
                      <be refId="12217" clsId="HideRCResultBean">
                        <l key="otherPositions" refId="12218" ln="0" eid="SYS_STR"/>
                        <s key="positionID">10</s>
                      </be>
                      <be refId="12219" clsId="HideRCResultBean">
                        <l key="otherPositions" refId="12220" ln="0" eid="SYS_STR"/>
                        <s key="positionID">11</s>
                      </be>
                      <be refId="12221" clsId="HideRCResultBean">
                        <l key="otherPositions" refId="12222" ln="0" eid="SYS_STR"/>
                        <s key="positionID">12</s>
                      </be>
                      <be refId="12223" clsId="HideRCResultBean">
                        <l key="otherPositions" refId="12224" ln="0" eid="SYS_STR"/>
                        <s key="positionID">13</s>
                      </be>
                      <be refId="12225" clsId="HideRCResultBean">
                        <l key="otherPositions" refId="12226" ln="0" eid="SYS_STR"/>
                        <s key="positionID">14</s>
                      </be>
                      <be refId="12227" clsId="HideRCResultBean">
                        <l key="otherPositions" refId="12228" ln="0" eid="SYS_STR"/>
                        <s key="positionID">15</s>
                      </be>
                      <be refId="12229" clsId="HideRCResultBean">
                        <l key="otherPositions" refId="12230" ln="0" eid="SYS_STR"/>
                        <s key="positionID">16</s>
                      </be>
                      <be refId="12231" clsId="HideRCResultBean">
                        <l key="otherPositions" refId="12232" ln="0" eid="SYS_STR"/>
                        <s key="positionID">17</s>
                      </be>
                      <be refId="12233" clsId="HideRCResultBean">
                        <l key="otherPositions" refId="12234" ln="0" eid="SYS_STR"/>
                        <s key="positionID">18</s>
                      </be>
                      <be refId="12235" clsId="HideRCResultBean">
                        <l key="otherPositions" refId="12236" ln="0" eid="SYS_STR"/>
                        <s key="positionID">1</s>
                      </be>
                      <be refId="12237" clsId="HideRCResultBean">
                        <l key="otherPositions" refId="12238" ln="0" eid="SYS_STR"/>
                        <s key="positionID">2</s>
                      </be>
                      <be refId="12239" clsId="HideRCResultBean">
                        <l key="otherPositions" refId="12240" ln="0" eid="SYS_STR"/>
                        <s key="positionID">3</s>
                      </be>
                      <be refId="12241" clsId="HideRCResultBean">
                        <l key="otherPositions" refId="12242" ln="0" eid="SYS_STR"/>
                        <s key="positionID">4</s>
                      </be>
                      <be refId="12243" clsId="HideRCResultBean">
                        <l key="otherPositions" refId="12244" ln="0" eid="SYS_STR"/>
                        <s key="positionID">5</s>
                      </be>
                      <be refId="12245" clsId="HideRCResultBean">
                        <l key="otherPositions" refId="12246" ln="0" eid="SYS_STR"/>
                        <s key="positionID">6</s>
                      </be>
                      <be refId="12247" clsId="HideRCResultBean">
                        <l key="otherPositions" refId="12248" ln="0" eid="SYS_STR"/>
                        <s key="positionID">7</s>
                      </be>
                      <be refId="12249" clsId="HideRCResultBean">
                        <l key="otherPositions" refId="12250" ln="0" eid="SYS_STR"/>
                        <s key="positionID">8</s>
                      </be>
                      <be refId="12251" clsId="HideRCResultBean">
                        <l key="otherPositions" refId="12252" ln="0" eid="SYS_STR"/>
                        <s key="positionID">9</s>
                      </be>
                      <be refId="12253" clsId="HideRCResultBean">
                        <l key="otherPositions" refId="12254" ln="0" eid="SYS_STR"/>
                        <s key="positionID">20</s>
                      </be>
                      <be refId="12255" clsId="HideRCResultBean">
                        <l key="otherPositions" refId="12256" ln="0" eid="SYS_STR"/>
                        <s key="positionID">21</s>
                      </be>
                      <be refId="12257" clsId="HideRCResultBean">
                        <l key="otherPositions" refId="12258" ln="0" eid="SYS_STR"/>
                        <s key="positionID">22</s>
                      </be>
                      <be refId="12259" clsId="HideRCResultBean">
                        <l key="otherPositions" refId="12260" ln="0" eid="SYS_STR"/>
                        <s key="positionID">23</s>
                      </be>
                      <be refId="12261" clsId="HideRCResultBean">
                        <l key="otherPositions" refId="12262" ln="0" eid="SYS_STR"/>
                        <s key="positionID">38</s>
                      </be>
                      <be refId="12263" clsId="HideRCResultBean">
                        <l key="otherPositions" refId="12264" ln="0" eid="SYS_STR"/>
                        <s key="positionID">40</s>
                      </be>
                      <be refId="12265" clsId="HideRCResultBean">
                        <l key="otherPositions" refId="12266" ln="0" eid="SYS_STR"/>
                        <s key="positionID">41</s>
                      </be>
                      <be refId="12267" clsId="HideRCResultBean">
                        <l key="otherPositions" refId="12268" ln="0" eid="SYS_STR"/>
                        <s key="positionID">42</s>
                      </be>
                    </l>
                    <l key="colResult" refId="12269" ln="0" eid="HideRCResultBean"/>
                    <s key="matrixName">Matrix01</s>
                  </be>
                </l>
                <m key="queries" refId="12270" keid="SYS_STR" veid="MultiSheetQueryResultVO"/>
                <m key="validationQueries" refId="12271" keid="SYS_STR" veid="ValidationQueryResult"/>
              </be>
              <be key="logger" refId="12272" clsId="ReportLogger">
                <be key="sheetLogger" refId="12273" clsId="ReportingElementLogger">
                  <set key="errors" refId="12274" ln="0" eid="SYS_STR"/>
                  <set key="warnings" refId="12275" ln="0" eid="SYS_STR"/>
                </be>
                <be key="fgdLogger" refId="12276" clsId="ReportingElementLogger">
                  <set key="errors" refId="12277" ln="0" eid="SYS_STR"/>
                  <set key="warnings" refId="12278" ln="0" eid="SYS_STR"/>
                </be>
                <be key="tmplLogger" refId="12279" clsId="ReportingElementLogger">
                  <set key="errors" refId="12280" ln="0" eid="SYS_STR"/>
                  <set key="warnings" refId="12281" ln="0" eid="SYS_STR"/>
                </be>
                <m key="matrixLoggers" refId="12282" keid="SYS_STR" veid="MatrixLogger">
                  <key>
                    <s>Matrix01 copy00</s>
                  </key>
                  <val>
                    <be refId="12283" clsId="MatrixLogger">
                      <s key="code">Matrix01 copy00</s>
                      <be key="rowsLogger" refId="12284" clsId="ReportingElementLogger">
                        <set key="errors" refId="12285" ln="0" eid="SYS_STR"/>
                        <set key="warnings" refId="12286" ln="0" eid="SYS_STR"/>
                      </be>
                      <be key="colsLogger" refId="12287" clsId="ReportingElementLogger">
                        <set key="errors" refId="12288" ln="0" eid="SYS_STR"/>
                        <set key="warnings" refId="12289" ln="0" eid="SYS_STR"/>
                      </be>
                      <set key="errors" refId="12290" ln="0" eid="SYS_STR"/>
                      <set key="warnings" refId="12291" ln="0" eid="SYS_STR"/>
                    </be>
                  </val>
                  <key>
                    <s>EPS Reconciliation</s>
                  </key>
                  <val>
                    <be refId="12292" clsId="MatrixLogger">
                      <s key="code">EPS Reconciliation</s>
                      <be key="rowsLogger" refId="12293" clsId="ReportingElementLogger">
                        <set key="errors" refId="12294" ln="0" eid="SYS_STR"/>
                        <set key="warnings" refId="12295" ln="0" eid="SYS_STR"/>
                      </be>
                      <be key="colsLogger" refId="12296" clsId="ReportingElementLogger">
                        <set key="errors" refId="12297" ln="0" eid="SYS_STR"/>
                        <set key="warnings" refId="12298" ln="0" eid="SYS_STR"/>
                      </be>
                      <set key="errors" refId="12299" ln="0" eid="SYS_STR"/>
                      <set key="warnings" refId="12300" ln="0" eid="SYS_STR"/>
                    </be>
                  </val>
                  <key>
                    <s>Matrix01</s>
                  </key>
                  <val>
                    <be refId="12301" clsId="MatrixLogger">
                      <s key="code">Matrix01</s>
                      <be key="rowsLogger" refId="12302" clsId="ReportingElementLogger">
                        <set key="errors" refId="12303" ln="0" eid="SYS_STR"/>
                        <set key="warnings" refId="12304" ln="0" eid="SYS_STR"/>
                      </be>
                      <be key="colsLogger" refId="12305" clsId="ReportingElementLogger">
                        <set key="errors" refId="12306" ln="0" eid="SYS_STR"/>
                        <set key="warnings" refId="12307" ln="0" eid="SYS_STR"/>
                      </be>
                      <set key="errors" refId="12308" ln="0" eid="SYS_STR"/>
                      <set key="warnings" refId="12309" ln="0" eid="SYS_STR"/>
                    </be>
                  </val>
                  <key>
                    <s>Matrix00 copy00</s>
                  </key>
                  <val>
                    <be refId="12310" clsId="MatrixLogger">
                      <s key="code">Matrix00 copy00</s>
                      <be key="rowsLogger" refId="12311" clsId="ReportingElementLogger">
                        <set key="errors" refId="12312" ln="0" eid="SYS_STR"/>
                        <set key="warnings" refId="12313" ln="0" eid="SYS_STR"/>
                      </be>
                      <be key="colsLogger" refId="12314" clsId="ReportingElementLogger">
                        <set key="errors" refId="12315" ln="0" eid="SYS_STR"/>
                        <set key="warnings" refId="12316" ln="0" eid="SYS_STR"/>
                      </be>
                      <set key="errors" refId="12317" ln="0" eid="SYS_STR"/>
                      <set key="warnings" refId="12318" ln="0" eid="SYS_STR"/>
                    </be>
                  </val>
                </m>
                <set key="errors" refId="12319" ln="0" eid="SYS_STR"/>
                <set key="warnings" refId="12320" ln="0" eid="SYS_STR"/>
              </be>
            </be>
          </val>
          <key>
            <s>Template08</s>
          </key>
          <val>
            <be refId="12321" clsId="ProspElaborationTaskResult">
              <be key="prospElaborazioneResult" refId="12322" clsId="ProspElaborationResult">
                <s key="dbId">PROD_TGK_UNIPER_001</s>
                <ref key="endInsertionStatus" refId="6362"/>
                <m key="valori" refId="12323" keid="SYS_STR" veid="Framework.com.tagetik.datatypes.IRecordset,framework"/>
                <d key="runDate">1708529273501</d>
                <m key="tableNameOfRow" refId="12324" keid="SYS_STR" veid="TableNameInfo"/>
                <m key="intestazioni" refId="12325" keid="SYS_STR" veid="Framework.com.tagetik.datatypes.IRecordset,framework"/>
                <m key="intestazioniLink" refId="12326" keid="SYS_STR" veid="Framework.com.tagetik.datatypes.IRecordset,framework"/>
                <m key="celleEditabili" refId="12327" keid="SYS_STR" veid="Reporting.com.tagetik.launchedreport.ReportingCell[],Reporting"/>
                <m key="dictionaryTerms" refId="12328" keid="SYS_STR" veid="SYS_STR"/>
                <rs key="cellFields" refId="12329" rowCount="0" fieldNames=""/>
                <be key="reportTemplate" refId="12330" clsId="ReportTemplateVO">
                  <s key="code">Template08</s>
                  <s key="desc">Adjusted EBIT Recons clean AJ</s>
                  <m key="matrices" refId="12331" keid="SYS_STR" veid="Reporting.com.tagetik.tables.IMatrixPositionBlockVO,Reporting"/>
                  <m key="cellFields" refId="12332" keid="SYS_STR" veid="CodeCellField"/>
                  <m key="dictionary" refId="12333" keid="SYS_STR" veid="CodeMultiDescVO"/>
                  <m key="controlExpressions" refId="12334" keid="SYS_STR" veid="CodedExpControlloProspetto"/>
                  <m key="inlineParameters" refId="12335" keid="SYS_STR" veid="CodedInlineParameter"/>
                  <m key="queries" refId="12336" keid="SYS_STR" veid="Reporting.com.tagetik.query.IUserDefinedQueryVO,Reporting"/>
                  <m key="launchers" refId="12337" keid="SYS_STR" veid="ElaborationsLauncher"/>
                  <m key="actionLists" refId="12338" keid="SYS_STR" veid="Reporting.com.tagetik.actionlist.ISnapshotActionList,Reporting"/>
                  <l key="areas" refId="12339" ln="0" eid="SYS_STR"/>
                  <l key="charts" refId="12340" ln="0" eid="SYS_STR"/>
                  <l key="pivots" refId="12341" ln="0" eid="SYS_STR"/>
                </be>
                <b key="forceRebuild">N</b>
                <b key="forceReopen">N</b>
                <rs key="tempiElaborazione" refId="12342" rowCount="5" fieldNames="MATRICE,TIPO,TEMPO">
                  <field name="MATRICE">
                    <s/>
                    <s/>
                    <s/>
                    <s/>
                    <s/>
                  </field>
                  <field name="TIPO">
                    <s>PRE_EXPLOSION</s>
                    <s>CELL_FIELDS</s>
                    <s>QUEUING TIME</s>
                    <s>OTHER</s>
                    <s>POST_EXPLOSION</s>
                  </field>
                  <field name="TEMPO">
                    <s>0</s>
                    <s>0</s>
                    <s>0</s>
                    <s>0</s>
                    <s>0</s>
                  </field>
                </rs>
                <be key="styleSheet" refId="12343" clsId="StyleSheetResult"/>
                <a key="sheetNames" refId="12344" ln="1" eid="SYS_STR">
                  <s>Adjusted EBIT Recons clean AJ</s>
                </a>
                <s key="scripts"/>
                <l key="sheetsToHide" refId="12345" ln="0" eid="SYS_STR"/>
                <be key="reportFilters" refId="12346" clsId="FilterNode">
                  <l key="dimensionOids" refId="12347" ln="0" eid="DimensionOid"/>
                  <l key="AdHocParamDimensionOids" refId="12348" ln="0" eid="DimensionOid"/>
                  <be key="data" refId="12349" clsId="FilterNodeData">
                    <ref key="filterNode" refId="12346"/>
                    <i key="segmentLevel">0</i>
                    <ref key="segment" refId="22"/>
                    <b key="placeHolder">N</b>
                    <ref key="weight" refId="23"/>
                    <be key="textMatchingCondition" refId="1235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2351" ln="0" eid="Framework.com.tagetik.trees.INode,framework"/>
                </be>
                <m key="dataTypes" refId="12352" keid="SYS_STR" veid="DataTypesMap"/>
                <m key="queries" refId="12353" keid="SYS_STR" veid="MultiSheetQueryResultVO"/>
                <m key="validationQueries" refId="12354" keid="SYS_STR" veid="ValidationQueryResult"/>
              </be>
              <be key="logger" refId="12355" clsId="ReportLogger">
                <be key="sheetLogger" refId="12356" clsId="ReportingElementLogger">
                  <set key="errors" refId="12357" ln="0" eid="SYS_STR"/>
                  <set key="warnings" refId="12358" ln="0" eid="SYS_STR"/>
                </be>
                <be key="fgdLogger" refId="12359" clsId="ReportingElementLogger">
                  <set key="errors" refId="12360" ln="0" eid="SYS_STR"/>
                  <set key="warnings" refId="12361" ln="0" eid="SYS_STR"/>
                </be>
                <be key="tmplLogger" refId="12362" clsId="ReportingElementLogger">
                  <set key="errors" refId="12363" ln="0" eid="SYS_STR"/>
                  <set key="warnings" refId="12364" ln="0" eid="SYS_STR"/>
                </be>
                <m key="matrixLoggers" refId="12365" keid="SYS_STR" veid="MatrixLogger"/>
                <set key="errors" refId="12366" ln="0" eid="SYS_STR"/>
                <set key="warnings" refId="12367" ln="0" eid="SYS_STR"/>
              </be>
            </be>
          </val>
        </m>
        <m key="exportedType" refId="12368" keid="SYS_STR" veid="SYS_STR"/>
        <m key="exportedResult" refId="12369" keid="SYS_STR" veid="System.Byte[]"/>
        <b key="flagValidation">N</b>
      </be>
      <be key="parameters" refId="12370" clsId="LaunchParameters">
        <be key="parameterBlock" refId="12371" clsId="ParameterBlock">
          <m key="ParameterValues" refId="12372" keid="SYS_STR" veid="Reporting.com.tagetik.report.parametersValue.IParameterValue,Reporting">
            <key>
              <s>5343455F24-45-41435F5343455F434F4E535F504152545F30303031--50-</s>
            </key>
            <val>
              <be refId="12373" clsId="FilterNodeParameterValue">
                <e key="ParamSetType" refId="12374" id="ParamSetType">ESPLICITA_SELEZIONA</e>
                <be key="Value" refId="12375" clsId="FilterNode">
                  <l key="dimensionOids" refId="12376" ln="1" eid="DimensionOid">
                    <cust clsId="DimensionOid">5343455F24-45-41432D323032332D434F4E53-554E495045522D47524F5550--</cust>
                  </l>
                  <l key="AdHocParamDimensionOids" refId="12377" ln="0" eid="DimensionOid"/>
                  <be key="data" refId="12378" clsId="FilterNodeData">
                    <ref key="filterNode" refId="12375"/>
                    <s key="dim">SCE_$</s>
                    <i key="segmentLevel">0</i>
                    <ref key="segment" refId="22"/>
                    <b key="placeHolder">N</b>
                    <ref key="weight" refId="23"/>
                    <be key="textMatchingCondition" refId="12379" clsId="TextMatchingCondition">
                      <ref key="op" refId="25"/>
                      <s key="val"/>
                    </be>
                    <ref key="change" refId="26"/>
                    <ref key="dataType" refId="27"/>
                    <b key="prevailingDataType">N</b>
                    <ref key="editability" refId="28"/>
                    <b key="signChange">N</b>
                    <b key="nativeSignChange">N</b>
                    <l key="nav" refId="12380" ln="0" eid="ScenarioModifierValue"/>
                    <i key="sco">0</i>
                    <b key="applyFiltersForForcedScenarioPeriodoMap">N</b>
                    <b key="lineSplit">N</b>
                    <b key="addRCRow">N</b>
                    <b key="complementary">N</b>
                    <ref key="periodicCalculation" refId="53"/>
                    <b key="breakLevelSubtotal">N</b>
                    <b key="alreadyDrilled">N</b>
                    <b key="multiSelection">N</b>
                  </be>
                  <cust key="id" clsId="FilterOid">2</cust>
                  <s key="cod"/>
                  <s key="desc"/>
                  <i key="index">0</i>
                  <l key="children" refId="12381" ln="0" eid="Framework.com.tagetik.trees.INode,framework"/>
                </be>
              </be>
            </val>
            <key>
              <s>504552-45-41435F5045525F414C4C5F504152545F30303031--50-</s>
            </key>
            <val>
              <be refId="12382" clsId="FilterNodeParameterValue">
                <ref key="ParamSetType" refId="12374"/>
                <be key="Value" refId="12383" clsId="FilterNode">
                  <l key="dimensionOids" refId="12384" ln="1" eid="DimensionOid">
                    <cust clsId="DimensionOid">504552-45-3132---</cust>
                  </l>
                  <l key="AdHocParamDimensionOids" refId="12385" ln="0" eid="DimensionOid"/>
                  <be key="data" refId="12386" clsId="FilterNodeData">
                    <ref key="filterNode" refId="12383"/>
                    <s key="dim">PER</s>
                    <i key="segmentLevel">0</i>
                    <ref key="segment" refId="22"/>
                    <b key="placeHolder">N</b>
                    <ref key="weight" refId="23"/>
                    <be key="textMatchingCondition" refId="1238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3"/>
                    <b key="breakLevelSubtotal">N</b>
                    <b key="alreadyDrilled">N</b>
                    <b key="multiSelection">N</b>
                  </be>
                  <cust key="id" clsId="FilterOid">2</cust>
                  <i key="index">0</i>
                </be>
              </be>
            </val>
          </m>
          <m key="ParameterAdHocValues" refId="12388" keid="SYS_STR" veid="Reporting.com.tagetik.report.parametersValue.IParameterValue,Reporting"/>
        </be>
        <i key="descLanguage">1</i>
        <b key="dataEntry">N</b>
        <b key="checkEdit">S</b>
        <s key="adHocFileName"/>
        <s key="containerReportListFileName"/>
        <s key="containerReportListCode">CD_TABLES_EXT</s>
        <b key="createMatrixAreas">N</b>
      </be>
      <be key="launchInfo" refId="12389" clsId="LaunchInfo">
        <d key="launchTime">1708529273788</d>
        <s key="handlerId">f4e9fca0-7c1e-46d2-addd-d54850db6890</s>
      </be>
      <s key="code">CD_DAN010_HY</s>
      <ref key="desc" refId="2"/>
      <d key="dateStyleApplied">1676294186568</d>
      <be key="options" refId="12390"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12391" keid="SYS_STR" veid="Reporting.com.tagetik.report.IReportTemplateVO,Reporting">
        <key>
          <s>Template07</s>
        </key>
        <val>
          <be refId="12392" clsId="ReportTemplateVO">
            <s key="code">Template07</s>
            <s key="desc">Income Statement Tax</s>
            <m key="matrices" refId="12393" keid="SYS_STR" veid="Reporting.com.tagetik.tables.IMatrixPositionBlockVO,Reporting"/>
            <m key="cellFields" refId="12394" keid="SYS_STR" veid="CodeCellField"/>
            <m key="dictionary" refId="12395" keid="SYS_STR" veid="CodeMultiDescVO"/>
            <m key="controlExpressions" refId="12396" keid="SYS_STR" veid="CodedExpControlloProspetto"/>
            <m key="inlineParameters" refId="12397" keid="SYS_STR" veid="CodedInlineParameter"/>
            <m key="queries" refId="12398" keid="SYS_STR" veid="Reporting.com.tagetik.query.IUserDefinedQueryVO,Reporting"/>
            <be key="sheets" refId="12399" clsId="FilterNode">
              <l key="dimensionOids" refId="12400" ln="0" eid="DimensionOid"/>
              <l key="AdHocParamDimensionOids" refId="12401" ln="0" eid="DimensionOid"/>
              <be key="data" refId="12402" clsId="FilterNodeData">
                <ref key="filterNode" refId="12399"/>
                <i key="segmentLevel">0</i>
                <ref key="segment" refId="22"/>
                <b key="placeHolder">N</b>
                <ref key="weight" refId="23"/>
                <be key="textMatchingCondition" refId="1240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404" keid="SYS_STR" veid="ElaborationsLauncher"/>
            <m key="actionLists" refId="12405" keid="SYS_STR" veid="Reporting.com.tagetik.actionlist.ISnapshotActionList,Reporting"/>
            <l key="areas" refId="12406" ln="0" eid="SYS_STR"/>
            <l key="charts" refId="12407" ln="0" eid="SYS_STR"/>
            <l key="pivots" refId="12408" ln="0" eid="SYS_STR"/>
          </be>
        </val>
        <key>
          <s>Template06</s>
        </key>
        <val>
          <be refId="12409" clsId="ReportTemplateVO">
            <s key="code">Template06</s>
            <s key="desc">Adjusted EBIT Standalone</s>
            <m key="matrices" refId="12410" keid="SYS_STR" veid="Reporting.com.tagetik.tables.IMatrixPositionBlockVO,Reporting">
              <key>
                <s>Non OP for EBIT Reconcil.</s>
              </key>
              <val>
                <be refId="12411" clsId="MatrixPositionBlockVO">
                  <s key="positionID">Non OP for EBIT Reconcil.</s>
                  <ref key="rows" refId="8966"/>
                  <ref key="columns" refId="9977"/>
                  <ref key="matrixFilters" refId="10040"/>
                  <be key="rowHeaders" refId="12412" clsId="ReportingHeaders">
                    <m key="headers" refId="12413" keid="SYS_PR_I" veid="System.Collections.IList">
                      <key>
                        <i>-1</i>
                      </key>
                      <val>
                        <l refId="12414" ln="1">
                          <s>$Account(HIERARCHY("A01")).desc</s>
                        </l>
                      </val>
                    </m>
                    <m key="headersDims" refId="12415" keid="SYS_PR_I" veid="SYS_STR">
                      <key>
                        <i>-1</i>
                      </key>
                      <val>
                        <s>VOC_A01</s>
                      </val>
                    </m>
                  </be>
                  <be key="columnHeaders" refId="12416" clsId="ReportingHeaders">
                    <m key="headers" refId="12417" keid="SYS_PR_I" veid="System.Collections.IList"/>
                    <m key="headersDims" refId="12418" keid="SYS_PR_I" veid="SYS_STR"/>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10067"/>
                  <b key="bindOriginalAmountOnSave">N</b>
                  <b key="showLink">N</b>
                  <i key="index">1</i>
                  <b key="excludeValuatingSheetsWithZeroValues">N</b>
                  <m key="addictionalStyleSheets" refId="12419" keid="SYS_STR" veid="StyleSheet"/>
                  <b key="allowOpenNewElements">N</b>
                  <s key="forcedBreakBackType">X</s>
                  <s key="forcedBreakBackRefLeaf">X</s>
                  <b key="autoOpenNewElements">N</b>
                  <b key="askNumRows">N</b>
                  <set key="forcedContentCells" refId="12420" ln="0" eid="Reporting.com.tagetik.tables.IMatixCellLeafPositions,Reporting"/>
                  <m key="forcedEditModes" refId="12421" keid="Reporting.com.tagetik.tables.IMatixCellLeafPositions,Reporting" veid="SYS_STR"/>
                  <b key="UseTxlDeFormEditor">N</b>
                  <ref key="TxDeFormsEditorDescriptor" refId="10070"/>
                  <ref key="workspaceTableInfo" refId="10072"/>
                </be>
              </val>
            </m>
            <m key="cellFields" refId="12422" keid="SYS_STR" veid="CodeCellField">
              <key>
                <s>CellField00</s>
              </key>
              <val>
                <be refId="12423" clsId="CodeCellField">
                  <s key="code">CellField00</s>
                  <s key="cellField">$Period.code</s>
                </be>
              </val>
              <key>
                <s>CellField01</s>
              </key>
              <val>
                <be refId="12424" clsId="CodeCellField">
                  <s key="code">CellField01</s>
                  <s key="cellField">$scenario.year</s>
                </be>
              </val>
            </m>
            <m key="dictionary" refId="12425" keid="SYS_STR" veid="CodeMultiDescVO">
              <key>
                <s>Dict06</s>
              </key>
              <val>
                <be refId="12426" clsId="CodeMultiDescVO">
                  <s key="code">Dict06</s>
                  <ref key="multiDescVO" refId="10078"/>
                </be>
              </val>
              <key>
                <s>Dict08</s>
              </key>
              <val>
                <be refId="12427" clsId="CodeMultiDescVO">
                  <s key="code">Dict08</s>
                  <ref key="multiDescVO" refId="10081"/>
                </be>
              </val>
              <key>
                <s>Dict04</s>
              </key>
              <val>
                <be refId="12428" clsId="CodeMultiDescVO">
                  <s key="code">Dict04</s>
                  <ref key="multiDescVO" refId="10084"/>
                </be>
              </val>
              <key>
                <s>Dict11</s>
              </key>
              <val>
                <be refId="12429" clsId="CodeMultiDescVO">
                  <s key="code">Dict11</s>
                  <ref key="multiDescVO" refId="10087"/>
                </be>
              </val>
              <key>
                <s>Dict10</s>
              </key>
              <val>
                <be refId="12430" clsId="CodeMultiDescVO">
                  <s key="code">Dict10</s>
                  <ref key="multiDescVO" refId="10090"/>
                </be>
              </val>
              <key>
                <s>Dict12</s>
              </key>
              <val>
                <be refId="12431" clsId="CodeMultiDescVO">
                  <s key="code">Dict12</s>
                  <ref key="multiDescVO" refId="10093"/>
                </be>
              </val>
              <key>
                <s>Dict02</s>
              </key>
              <val>
                <be refId="12432" clsId="CodeMultiDescVO">
                  <s key="code">Dict02</s>
                  <ref key="multiDescVO" refId="10096"/>
                </be>
              </val>
              <key>
                <s>Dict14</s>
              </key>
              <val>
                <be refId="12433" clsId="CodeMultiDescVO">
                  <s key="code">Dict14</s>
                  <ref key="multiDescVO" refId="10099"/>
                </be>
              </val>
              <key>
                <s>Dict05</s>
              </key>
              <val>
                <be refId="12434" clsId="CodeMultiDescVO">
                  <s key="code">Dict05</s>
                  <ref key="multiDescVO" refId="10102"/>
                </be>
              </val>
              <key>
                <s>Dict07</s>
              </key>
              <val>
                <be refId="12435" clsId="CodeMultiDescVO">
                  <s key="code">Dict07</s>
                  <ref key="multiDescVO" refId="10105"/>
                </be>
              </val>
              <key>
                <s>Dict01</s>
              </key>
              <val>
                <be refId="12436" clsId="CodeMultiDescVO">
                  <s key="code">Dict01</s>
                  <ref key="multiDescVO" refId="10108"/>
                </be>
              </val>
              <key>
                <s>Dict09</s>
              </key>
              <val>
                <be refId="12437" clsId="CodeMultiDescVO">
                  <s key="code">Dict09</s>
                  <ref key="multiDescVO" refId="10111"/>
                </be>
              </val>
              <key>
                <s>Dict00</s>
              </key>
              <val>
                <be refId="12438" clsId="CodeMultiDescVO">
                  <s key="code">Dict00</s>
                  <ref key="multiDescVO" refId="10114"/>
                </be>
              </val>
              <key>
                <s>Dict13</s>
              </key>
              <val>
                <be refId="12439" clsId="CodeMultiDescVO">
                  <s key="code">Dict13</s>
                  <ref key="multiDescVO" refId="10117"/>
                </be>
              </val>
              <key>
                <s>Dict03</s>
              </key>
              <val>
                <be refId="12440" clsId="CodeMultiDescVO">
                  <s key="code">Dict03</s>
                  <ref key="multiDescVO" refId="10120"/>
                </be>
              </val>
            </m>
            <m key="controlExpressions" refId="12441" keid="SYS_STR" veid="CodedExpControlloProspetto"/>
            <m key="inlineParameters" refId="12442" keid="SYS_STR" veid="CodedInlineParameter"/>
            <m key="queries" refId="12443" keid="SYS_STR" veid="Reporting.com.tagetik.query.IUserDefinedQueryVO,Reporting"/>
            <be key="sheets" refId="12444" clsId="FilterNode">
              <l key="dimensionOids" refId="12445" ln="0" eid="DimensionOid"/>
              <l key="AdHocParamDimensionOids" refId="12446" ln="0" eid="DimensionOid"/>
              <be key="data" refId="12447" clsId="FilterNodeData">
                <ref key="filterNode" refId="12444"/>
                <i key="segmentLevel">0</i>
                <ref key="segment" refId="22"/>
                <b key="placeHolder">N</b>
                <ref key="weight" refId="23"/>
                <be key="textMatchingCondition" refId="1244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449" keid="SYS_STR" veid="ElaborationsLauncher"/>
            <m key="actionLists" refId="12450" keid="SYS_STR" veid="Reporting.com.tagetik.actionlist.ISnapshotActionList,Reporting"/>
            <l key="areas" refId="12451" ln="0" eid="SYS_STR"/>
            <l key="charts" refId="12452" ln="0" eid="SYS_STR"/>
            <l key="pivots" refId="12453" ln="0" eid="SYS_STR"/>
          </be>
        </val>
        <key>
          <s>Template08</s>
        </key>
        <val>
          <be refId="12454" clsId="ReportTemplateVO">
            <s key="code">Template08</s>
            <s key="desc">Adjusted EBIT Recons clean AJ</s>
            <m key="matrices" refId="12455" keid="SYS_STR" veid="Reporting.com.tagetik.tables.IMatrixPositionBlockVO,Reporting"/>
            <m key="cellFields" refId="12456" keid="SYS_STR" veid="CodeCellField"/>
            <m key="dictionary" refId="12457" keid="SYS_STR" veid="CodeMultiDescVO"/>
            <m key="controlExpressions" refId="12458" keid="SYS_STR" veid="CodedExpControlloProspetto"/>
            <m key="inlineParameters" refId="12459" keid="SYS_STR" veid="CodedInlineParameter"/>
            <m key="queries" refId="12460" keid="SYS_STR" veid="Reporting.com.tagetik.query.IUserDefinedQueryVO,Reporting"/>
            <be key="sheets" refId="12461" clsId="FilterNode">
              <l key="dimensionOids" refId="12462" ln="0" eid="DimensionOid"/>
              <l key="AdHocParamDimensionOids" refId="12463" ln="0" eid="DimensionOid"/>
              <be key="data" refId="12464" clsId="FilterNodeData">
                <ref key="filterNode" refId="12461"/>
                <i key="segmentLevel">0</i>
                <ref key="segment" refId="22"/>
                <b key="placeHolder">N</b>
                <ref key="weight" refId="23"/>
                <be key="textMatchingCondition" refId="1246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466" keid="SYS_STR" veid="ElaborationsLauncher"/>
            <m key="actionLists" refId="12467" keid="SYS_STR" veid="Reporting.com.tagetik.actionlist.ISnapshotActionList,Reporting"/>
            <l key="areas" refId="12468" ln="0" eid="SYS_STR"/>
            <l key="charts" refId="12469" ln="0" eid="SYS_STR"/>
            <l key="pivots" refId="12470" ln="0" eid="SYS_STR"/>
          </be>
        </val>
        <key>
          <s>Template01</s>
        </key>
        <val>
          <be refId="12471" clsId="ReportTemplateVO">
            <s key="code">Template01</s>
            <s key="desc">Statement of Income Quarter</s>
            <m key="matrices" refId="12472" keid="SYS_STR" veid="Reporting.com.tagetik.tables.IMatrixPositionBlockVO,Reporting"/>
            <m key="cellFields" refId="12473" keid="SYS_STR" veid="CodeCellField"/>
            <m key="dictionary" refId="12474" keid="SYS_STR" veid="CodeMultiDescVO">
              <key>
                <s>Dict03</s>
              </key>
              <val>
                <be refId="12475" clsId="CodeMultiDescVO">
                  <s key="code">Dict03</s>
                  <ref key="multiDescVO" refId="10180"/>
                </be>
              </val>
              <key>
                <s>Dict00</s>
              </key>
              <val>
                <be refId="12476" clsId="CodeMultiDescVO">
                  <s key="code">Dict00</s>
                  <ref key="multiDescVO" refId="10183"/>
                </be>
              </val>
            </m>
            <m key="controlExpressions" refId="12477" keid="SYS_STR" veid="CodedExpControlloProspetto"/>
            <m key="inlineParameters" refId="12478" keid="SYS_STR" veid="CodedInlineParameter"/>
            <m key="queries" refId="12479" keid="SYS_STR" veid="Reporting.com.tagetik.query.IUserDefinedQueryVO,Reporting"/>
            <be key="sheets" refId="12480" clsId="FilterNode">
              <l key="dimensionOids" refId="12481" ln="0" eid="DimensionOid"/>
              <l key="AdHocParamDimensionOids" refId="12482" ln="0" eid="DimensionOid"/>
              <be key="data" refId="12483" clsId="FilterNodeData">
                <ref key="filterNode" refId="12480"/>
                <i key="segmentLevel">0</i>
                <ref key="segment" refId="22"/>
                <b key="placeHolder">N</b>
                <ref key="weight" refId="23"/>
                <be key="textMatchingCondition" refId="1248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485" keid="SYS_STR" veid="ElaborationsLauncher"/>
            <m key="actionLists" refId="12486" keid="SYS_STR" veid="Reporting.com.tagetik.actionlist.ISnapshotActionList,Reporting"/>
            <l key="areas" refId="12487" ln="0" eid="SYS_STR"/>
            <l key="charts" refId="12488" ln="0" eid="SYS_STR"/>
            <l key="pivots" refId="12489" ln="0" eid="SYS_STR"/>
          </be>
        </val>
        <key>
          <s>Template00</s>
        </key>
        <val>
          <be refId="12490" clsId="ReportTemplateVO">
            <s key="code">Template00</s>
            <s key="desc">PnL</s>
            <m key="matrices" refId="12491" keid="SYS_STR" veid="Reporting.com.tagetik.tables.IMatrixPositionBlockVO,Reporting">
              <key>
                <s>Matrix01</s>
              </key>
              <val>
                <be refId="12492" clsId="MatrixPositionBlockVO">
                  <s key="positionID">Matrix01</s>
                  <ref key="rows" refId="11202"/>
                  <ref key="columns" refId="11789"/>
                  <ref key="matrixFilters" refId="11863"/>
                  <be key="rowHeaders" refId="12493" clsId="ReportingHeaders">
                    <m key="headers" refId="12494" keid="SYS_PR_I" veid="System.Collections.IList">
                      <key>
                        <i>-1</i>
                      </key>
                      <val>
                        <l refId="12495" ln="1">
                          <s>$Account(HIERARCHY("A01")).desc</s>
                        </l>
                      </val>
                    </m>
                    <m key="headersDims" refId="12496" keid="SYS_PR_I" veid="SYS_STR">
                      <key>
                        <i>-1</i>
                      </key>
                      <val>
                        <s>VOC_A01</s>
                      </val>
                    </m>
                  </be>
                  <be key="columnHeaders" refId="12497" clsId="ReportingHeaders">
                    <m key="headers" refId="12498" keid="SYS_PR_I" veid="System.Collections.IList">
                      <key>
                        <i>-2</i>
                      </key>
                      <val>
                        <l refId="12499" ln="1">
                          <s>$PeriodLength.code</s>
                        </l>
                      </val>
                      <key>
                        <i>-1</i>
                      </key>
                      <val>
                        <l refId="12500" ln="1">
                          <s>$Scenario.year</s>
                        </l>
                      </val>
                    </m>
                    <m key="headersDims" refId="12501" keid="SYS_PR_I" veid="SYS_STR">
                      <key>
                        <i>-2</i>
                      </key>
                      <val>
                        <s>LUNPER</s>
                      </val>
                      <key>
                        <i>-1</i>
                      </key>
                      <val>
                        <s>SCE_$</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11913"/>
                  <b key="bindOriginalAmountOnSave">N</b>
                  <b key="showLink">N</b>
                  <i key="index">1</i>
                  <b key="excludeValuatingSheetsWithZeroValues">N</b>
                  <m key="addictionalStyleSheets" refId="12502" keid="SYS_STR" veid="StyleSheet"/>
                  <b key="allowOpenNewElements">N</b>
                  <s key="forcedBreakBackType">X</s>
                  <s key="forcedBreakBackRefLeaf">X</s>
                  <b key="autoOpenNewElements">N</b>
                  <b key="askNumRows">N</b>
                  <set key="forcedContentCells" refId="12503" ln="104" eid="Reporting.com.tagetik.tables.IMatixCellLeafPositions,Reporting">
                    <ref refId="11915"/>
                    <ref refId="11916"/>
                    <ref refId="11917"/>
                    <ref refId="11918"/>
                    <ref refId="11919"/>
                    <ref refId="11920"/>
                    <ref refId="11921"/>
                    <ref refId="11922"/>
                    <ref refId="11923"/>
                    <ref refId="11924"/>
                    <ref refId="11925"/>
                    <ref refId="11926"/>
                    <ref refId="11927"/>
                    <ref refId="11928"/>
                    <ref refId="11929"/>
                    <ref refId="11930"/>
                    <ref refId="11931"/>
                    <ref refId="11932"/>
                    <ref refId="11933"/>
                    <ref refId="11934"/>
                    <ref refId="11935"/>
                    <ref refId="11936"/>
                    <ref refId="11937"/>
                    <ref refId="11938"/>
                    <ref refId="11939"/>
                    <ref refId="11940"/>
                    <ref refId="11941"/>
                    <ref refId="11942"/>
                    <ref refId="11943"/>
                    <ref refId="11944"/>
                    <ref refId="11945"/>
                    <ref refId="11946"/>
                    <ref refId="11947"/>
                    <ref refId="11948"/>
                    <ref refId="11949"/>
                    <ref refId="11950"/>
                    <ref refId="11951"/>
                    <ref refId="11952"/>
                    <ref refId="11953"/>
                    <ref refId="11954"/>
                    <ref refId="11955"/>
                    <ref refId="11956"/>
                    <ref refId="11957"/>
                    <ref refId="11958"/>
                    <ref refId="11959"/>
                    <ref refId="11960"/>
                    <ref refId="11961"/>
                    <ref refId="11962"/>
                    <ref refId="11963"/>
                    <ref refId="11964"/>
                    <ref refId="11965"/>
                    <ref refId="11966"/>
                    <ref refId="11967"/>
                    <ref refId="11968"/>
                    <ref refId="11969"/>
                    <ref refId="11970"/>
                    <ref refId="11971"/>
                    <ref refId="11972"/>
                    <ref refId="11973"/>
                    <ref refId="11974"/>
                    <ref refId="11975"/>
                    <ref refId="11976"/>
                    <ref refId="11977"/>
                    <ref refId="11978"/>
                    <ref refId="11979"/>
                    <ref refId="11980"/>
                    <ref refId="11981"/>
                    <ref refId="11982"/>
                    <ref refId="11983"/>
                    <ref refId="11984"/>
                    <ref refId="11985"/>
                    <ref refId="11986"/>
                    <ref refId="11987"/>
                    <ref refId="11988"/>
                    <ref refId="11989"/>
                    <ref refId="11990"/>
                    <ref refId="11991"/>
                    <ref refId="11992"/>
                    <ref refId="11993"/>
                    <ref refId="11994"/>
                    <ref refId="11995"/>
                    <ref refId="11996"/>
                    <ref refId="11997"/>
                    <ref refId="11998"/>
                    <ref refId="11999"/>
                    <ref refId="12000"/>
                    <ref refId="12001"/>
                    <ref refId="12002"/>
                    <ref refId="12003"/>
                    <ref refId="12004"/>
                    <ref refId="12005"/>
                    <ref refId="12006"/>
                    <ref refId="12007"/>
                    <ref refId="12008"/>
                    <ref refId="12009"/>
                    <ref refId="12010"/>
                    <ref refId="12011"/>
                    <ref refId="12012"/>
                    <ref refId="12013"/>
                    <ref refId="12014"/>
                    <ref refId="12015"/>
                    <ref refId="12016"/>
                    <ref refId="12017"/>
                    <ref refId="12018"/>
                  </set>
                  <m key="forcedEditModes" refId="12504" keid="Reporting.com.tagetik.tables.IMatixCellLeafPositions,Reporting" veid="SYS_STR"/>
                  <b key="UseTxlDeFormEditor">N</b>
                  <ref key="TxDeFormsEditorDescriptor" refId="12020"/>
                  <ref key="workspaceTableInfo" refId="12022"/>
                  <ref key="customFilters" refId="12023"/>
                </be>
              </val>
              <key>
                <s>Matrix00 copy00</s>
              </key>
              <val>
                <be refId="12505" clsId="MatrixPositionBlockVO">
                  <s key="positionID">Matrix00 copy00</s>
                  <ref key="rows" refId="12025"/>
                  <ref key="columns" refId="12047"/>
                  <ref key="matrixFilters" refId="12100"/>
                  <be key="rowHeaders" refId="12506" clsId="ReportingHeaders">
                    <m key="headers" refId="12507" keid="SYS_PR_I" veid="System.Collections.IList">
                      <key>
                        <i>-1</i>
                      </key>
                      <val>
                        <l refId="12508" ln="1">
                          <s>$Account.desc</s>
                        </l>
                      </val>
                    </m>
                    <m key="headersDims" refId="12509" keid="SYS_PR_I" veid="SYS_STR">
                      <key>
                        <i>-1</i>
                      </key>
                      <val>
                        <s>VOC</s>
                      </val>
                    </m>
                  </be>
                  <be key="columnHeaders" refId="12510" clsId="ReportingHeaders">
                    <m key="headers" refId="12511" keid="SYS_PR_I" veid="System.Collections.IList">
                      <key>
                        <i>-1</i>
                      </key>
                      <val>
                        <l refId="12512" ln="1">
                          <s>$Period.desc</s>
                        </l>
                      </val>
                    </m>
                    <m key="headersDims" refId="12513" keid="SYS_PR_I" veid="SYS_STR">
                      <key>
                        <i>-1</i>
                      </key>
                      <val>
                        <s>PER</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12128"/>
                  <b key="bindOriginalAmountOnSave">N</b>
                  <b key="showLink">N</b>
                  <i key="index">2</i>
                  <b key="excludeValuatingSheetsWithZeroValues">N</b>
                  <m key="addictionalStyleSheets" refId="12514" keid="SYS_STR" veid="StyleSheet"/>
                  <b key="allowOpenNewElements">N</b>
                  <s key="forcedBreakBackType">X</s>
                  <s key="forcedBreakBackRefLeaf">X</s>
                  <b key="autoOpenNewElements">N</b>
                  <b key="askNumRows">N</b>
                  <set key="forcedContentCells" refId="12515" ln="4" eid="Reporting.com.tagetik.tables.IMatixCellLeafPositions,Reporting">
                    <ref refId="12130"/>
                    <ref refId="12131"/>
                    <ref refId="12132"/>
                    <ref refId="12133"/>
                  </set>
                  <m key="forcedEditModes" refId="12516" keid="Reporting.com.tagetik.tables.IMatixCellLeafPositions,Reporting" veid="SYS_STR"/>
                  <b key="UseTxlDeFormEditor">N</b>
                  <ref key="TxDeFormsEditorDescriptor" refId="12135"/>
                  <ref key="workspaceTableInfo" refId="12137"/>
                  <ref key="customFilters" refId="12138"/>
                </be>
              </val>
              <key>
                <s>Matrix01 copy00</s>
              </key>
              <val>
                <be refId="12517" clsId="MatrixPositionBlockVO">
                  <s key="positionID">Matrix01 copy00</s>
                  <ref key="rows" refId="10823"/>
                  <ref key="columns" refId="10837"/>
                  <ref key="matrixFilters" refId="10903"/>
                  <be key="rowHeaders" refId="12518" clsId="ReportingHeaders">
                    <m key="headers" refId="12519" keid="SYS_PR_I" veid="System.Collections.IList">
                      <key>
                        <i>-1</i>
                      </key>
                      <val>
                        <l refId="12520" ln="1">
                          <s>$Account(HIERARCHY("A01")).desc</s>
                        </l>
                      </val>
                    </m>
                    <m key="headersDims" refId="12521" keid="SYS_PR_I" veid="SYS_STR">
                      <key>
                        <i>-1</i>
                      </key>
                      <val>
                        <s>VOC_A01</s>
                      </val>
                    </m>
                  </be>
                  <be key="columnHeaders" refId="12522" clsId="ReportingHeaders">
                    <m key="headers" refId="12523" keid="SYS_PR_I" veid="System.Collections.IList">
                      <key>
                        <i>-2</i>
                      </key>
                      <val>
                        <l refId="12524" ln="1">
                          <s>$PeriodLength.code</s>
                        </l>
                      </val>
                      <key>
                        <i>-1</i>
                      </key>
                      <val>
                        <l refId="12525" ln="1">
                          <s>$Scenario.year</s>
                        </l>
                      </val>
                    </m>
                    <m key="headersDims" refId="12526" keid="SYS_PR_I" veid="SYS_STR">
                      <key>
                        <i>-2</i>
                      </key>
                      <val>
                        <s>LUNPER</s>
                      </val>
                      <key>
                        <i>-1</i>
                      </key>
                      <val>
                        <s>SCE_$</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10932"/>
                  <b key="bindOriginalAmountOnSave">N</b>
                  <b key="showLink">N</b>
                  <i key="index">3</i>
                  <b key="excludeValuatingSheetsWithZeroValues">N</b>
                  <m key="addictionalStyleSheets" refId="12527" keid="SYS_STR" veid="StyleSheet"/>
                  <b key="allowOpenNewElements">N</b>
                  <s key="forcedBreakBackType">X</s>
                  <s key="forcedBreakBackRefLeaf">X</s>
                  <b key="autoOpenNewElements">N</b>
                  <b key="askNumRows">N</b>
                  <set key="forcedContentCells" refId="12528" ln="7" eid="Reporting.com.tagetik.tables.IMatixCellLeafPositions,Reporting">
                    <ref refId="10934"/>
                    <ref refId="10935"/>
                    <ref refId="10936"/>
                    <ref refId="10937"/>
                    <ref refId="10938"/>
                    <ref refId="10939"/>
                    <ref refId="10940"/>
                  </set>
                  <m key="forcedEditModes" refId="12529" keid="Reporting.com.tagetik.tables.IMatixCellLeafPositions,Reporting" veid="SYS_STR"/>
                  <b key="UseTxlDeFormEditor">N</b>
                  <ref key="TxDeFormsEditorDescriptor" refId="10942"/>
                  <ref key="workspaceTableInfo" refId="10944"/>
                </be>
              </val>
              <key>
                <s>EPS Reconciliation</s>
              </key>
              <val>
                <be refId="12530" clsId="MatrixPositionBlockVO">
                  <s key="positionID">EPS Reconciliation</s>
                  <ref key="rows" refId="10946"/>
                  <ref key="columns" refId="11094"/>
                  <ref key="matrixFilters" refId="11144"/>
                  <be key="rowHeaders" refId="12531" clsId="ReportingHeaders">
                    <m key="headers" refId="12532" keid="SYS_PR_I" veid="System.Collections.IList">
                      <key>
                        <i>-1</i>
                      </key>
                      <val>
                        <l refId="12533" ln="1">
                          <s>$Account(HIERARCHY("A01")).desc</s>
                        </l>
                      </val>
                    </m>
                    <m key="headersDims" refId="12534" keid="SYS_PR_I" veid="SYS_STR">
                      <key>
                        <i>-1</i>
                      </key>
                      <val>
                        <s>VOC_A01</s>
                      </val>
                    </m>
                  </be>
                  <be key="columnHeaders" refId="12535" clsId="ReportingHeaders">
                    <m key="headers" refId="12536" keid="SYS_PR_I" veid="System.Collections.IList">
                      <key>
                        <i>-2</i>
                      </key>
                      <val>
                        <l refId="12537" ln="1">
                          <s>$PeriodLength.desc</s>
                        </l>
                      </val>
                      <key>
                        <i>-1</i>
                      </key>
                      <val>
                        <l refId="12538" ln="1">
                          <s>$Scenario(HIERARCHY("$")).desc</s>
                        </l>
                      </val>
                    </m>
                    <m key="headersDims" refId="12539" keid="SYS_PR_I" veid="SYS_STR">
                      <key>
                        <i>-2</i>
                      </key>
                      <val>
                        <s>LUNPER</s>
                      </val>
                      <key>
                        <i>-1</i>
                      </key>
                      <val>
                        <s>SCE_$</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11180"/>
                  <b key="bindOriginalAmountOnSave">N</b>
                  <b key="showLink">N</b>
                  <i key="index">4</i>
                  <b key="excludeValuatingSheetsWithZeroValues">N</b>
                  <m key="addictionalStyleSheets" refId="12540" keid="SYS_STR" veid="StyleSheet"/>
                  <b key="allowOpenNewElements">N</b>
                  <s key="forcedBreakBackType">X</s>
                  <s key="forcedBreakBackRefLeaf">X</s>
                  <b key="autoOpenNewElements">N</b>
                  <b key="askNumRows">N</b>
                  <set key="forcedContentCells" refId="12541" ln="14" eid="Reporting.com.tagetik.tables.IMatixCellLeafPositions,Reporting">
                    <ref refId="11182"/>
                    <ref refId="11183"/>
                    <ref refId="11184"/>
                    <ref refId="11185"/>
                    <ref refId="11186"/>
                    <ref refId="11187"/>
                    <ref refId="11188"/>
                    <ref refId="11189"/>
                    <ref refId="11190"/>
                    <ref refId="11191"/>
                    <ref refId="11192"/>
                    <ref refId="11193"/>
                    <ref refId="11194"/>
                    <ref refId="11195"/>
                  </set>
                  <m key="forcedEditModes" refId="12542" keid="Reporting.com.tagetik.tables.IMatixCellLeafPositions,Reporting" veid="SYS_STR"/>
                  <b key="UseTxlDeFormEditor">N</b>
                  <ref key="TxDeFormsEditorDescriptor" refId="11197"/>
                  <ref key="workspaceTableInfo" refId="11199"/>
                  <ref key="customFilters" refId="11200"/>
                </be>
              </val>
            </m>
            <m key="cellFields" refId="12543" keid="SYS_STR" veid="CodeCellField">
              <key>
                <s>CellField02</s>
              </key>
              <val>
                <be refId="12544" clsId="CodeCellField">
                  <s key="code">CellField02</s>
                  <s key="cellField">$scenario.year</s>
                </be>
              </val>
              <key>
                <s>CellField00</s>
              </key>
              <val>
                <be refId="12545" clsId="CodeCellField">
                  <s key="code">CellField00</s>
                  <s key="cellField">$Period.code</s>
                </be>
              </val>
              <key>
                <s>CellField01</s>
              </key>
              <val>
                <be refId="12546" clsId="CodeCellField">
                  <s key="code">CellField01</s>
                  <s key="cellField">$scenario.year</s>
                </be>
              </val>
            </m>
            <m key="dictionary" refId="12547" keid="SYS_STR" veid="CodeMultiDescVO">
              <key>
                <s>Dict01</s>
              </key>
              <val>
                <be refId="12548" clsId="CodeMultiDescVO">
                  <s key="code">Dict01</s>
                  <ref key="multiDescVO" refId="12145"/>
                </be>
              </val>
              <key>
                <s>Dict06</s>
              </key>
              <val>
                <be refId="12549" clsId="CodeMultiDescVO">
                  <s key="code">Dict06</s>
                  <ref key="multiDescVO" refId="12148"/>
                </be>
              </val>
              <key>
                <s>Dict08</s>
              </key>
              <val>
                <be refId="12550" clsId="CodeMultiDescVO">
                  <s key="code">Dict08</s>
                  <ref key="multiDescVO" refId="12151"/>
                </be>
              </val>
              <key>
                <s>Dict04</s>
              </key>
              <val>
                <be refId="12551" clsId="CodeMultiDescVO">
                  <s key="code">Dict04</s>
                  <ref key="multiDescVO" refId="12154"/>
                </be>
              </val>
              <key>
                <s>Dict11</s>
              </key>
              <val>
                <be refId="12552" clsId="CodeMultiDescVO">
                  <s key="code">Dict11</s>
                  <ref key="multiDescVO" refId="12157"/>
                </be>
              </val>
              <key>
                <s>Dict10</s>
              </key>
              <val>
                <be refId="12553" clsId="CodeMultiDescVO">
                  <s key="code">Dict10</s>
                  <ref key="multiDescVO" refId="12160"/>
                </be>
              </val>
              <key>
                <s>Dict12</s>
              </key>
              <val>
                <be refId="12554" clsId="CodeMultiDescVO">
                  <s key="code">Dict12</s>
                  <ref key="multiDescVO" refId="12163"/>
                </be>
              </val>
              <key>
                <s>Dict02</s>
              </key>
              <val>
                <be refId="12555" clsId="CodeMultiDescVO">
                  <s key="code">Dict02</s>
                  <ref key="multiDescVO" refId="12166"/>
                </be>
              </val>
              <key>
                <s>Dict05</s>
              </key>
              <val>
                <be refId="12556" clsId="CodeMultiDescVO">
                  <s key="code">Dict05</s>
                  <ref key="multiDescVO" refId="12169"/>
                </be>
              </val>
              <key>
                <s>Dict07</s>
              </key>
              <val>
                <be refId="12557" clsId="CodeMultiDescVO">
                  <s key="code">Dict07</s>
                  <ref key="multiDescVO" refId="12172"/>
                </be>
              </val>
              <key>
                <s>Dict00</s>
              </key>
              <val>
                <be refId="12558" clsId="CodeMultiDescVO">
                  <s key="code">Dict00</s>
                  <ref key="multiDescVO" refId="12175"/>
                </be>
              </val>
              <key>
                <s>Dict09</s>
              </key>
              <val>
                <be refId="12559" clsId="CodeMultiDescVO">
                  <s key="code">Dict09</s>
                  <ref key="multiDescVO" refId="12178"/>
                </be>
              </val>
              <key>
                <s>Dict03</s>
              </key>
              <val>
                <be refId="12560" clsId="CodeMultiDescVO">
                  <s key="code">Dict03</s>
                  <ref key="multiDescVO" refId="12181"/>
                </be>
              </val>
            </m>
            <m key="controlExpressions" refId="12561" keid="SYS_STR" veid="CodedExpControlloProspetto"/>
            <m key="inlineParameters" refId="12562" keid="SYS_STR" veid="CodedInlineParameter"/>
            <m key="queries" refId="12563" keid="SYS_STR" veid="Reporting.com.tagetik.query.IUserDefinedQueryVO,Reporting"/>
            <be key="sheets" refId="12564" clsId="FilterNode">
              <l key="dimensionOids" refId="12565" ln="0" eid="DimensionOid"/>
              <l key="AdHocParamDimensionOids" refId="12566" ln="0" eid="DimensionOid"/>
              <be key="data" refId="12567" clsId="FilterNodeData">
                <ref key="filterNode" refId="12564"/>
                <i key="segmentLevel">0</i>
                <ref key="segment" refId="22"/>
                <b key="placeHolder">N</b>
                <ref key="weight" refId="23"/>
                <be key="textMatchingCondition" refId="1256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569" keid="SYS_STR" veid="ElaborationsLauncher"/>
            <m key="actionLists" refId="12570" keid="SYS_STR" veid="Reporting.com.tagetik.actionlist.ISnapshotActionList,Reporting"/>
            <l key="areas" refId="12571" ln="0" eid="SYS_STR"/>
            <l key="charts" refId="12572" ln="0" eid="SYS_STR"/>
            <l key="pivots" refId="12573" ln="0" eid="SYS_STR"/>
          </be>
        </val>
        <key>
          <s>Template03</s>
        </key>
        <val>
          <be refId="12574" clsId="ReportTemplateVO">
            <s key="code">Template03</s>
            <s key="desc">Statement of Income</s>
            <m key="matrices" refId="12575" keid="SYS_STR" veid="Reporting.com.tagetik.tables.IMatrixPositionBlockVO,Reporting"/>
            <m key="cellFields" refId="12576" keid="SYS_STR" veid="CodeCellField"/>
            <m key="dictionary" refId="12577" keid="SYS_STR" veid="CodeMultiDescVO">
              <key>
                <s>Dict00</s>
              </key>
              <val>
                <be refId="12578" clsId="CodeMultiDescVO">
                  <s key="code">Dict00</s>
                  <ref key="multiDescVO" refId="8916"/>
                </be>
              </val>
            </m>
            <m key="controlExpressions" refId="12579" keid="SYS_STR" veid="CodedExpControlloProspetto"/>
            <m key="inlineParameters" refId="12580" keid="SYS_STR" veid="CodedInlineParameter"/>
            <m key="queries" refId="12581" keid="SYS_STR" veid="Reporting.com.tagetik.query.IUserDefinedQueryVO,Reporting"/>
            <be key="sheets" refId="12582" clsId="FilterNode">
              <l key="dimensionOids" refId="12583" ln="0" eid="DimensionOid"/>
              <l key="AdHocParamDimensionOids" refId="12584" ln="0" eid="DimensionOid"/>
              <be key="data" refId="12585" clsId="FilterNodeData">
                <ref key="filterNode" refId="12582"/>
                <i key="segmentLevel">0</i>
                <ref key="segment" refId="22"/>
                <b key="placeHolder">N</b>
                <ref key="weight" refId="23"/>
                <be key="textMatchingCondition" refId="125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587" keid="SYS_STR" veid="ElaborationsLauncher"/>
            <m key="actionLists" refId="12588" keid="SYS_STR" veid="Reporting.com.tagetik.actionlist.ISnapshotActionList,Reporting"/>
            <l key="areas" refId="12589" ln="0" eid="SYS_STR"/>
            <l key="charts" refId="12590" ln="0" eid="SYS_STR"/>
            <l key="pivots" refId="12591" ln="0" eid="SYS_STR"/>
          </be>
        </val>
        <key>
          <s>Template02</s>
        </key>
        <val>
          <be refId="12592" clsId="ReportTemplateVO">
            <s key="code">Template02</s>
            <s key="desc">V-Ist</s>
            <m key="matrices" refId="12593" keid="SYS_STR" veid="Reporting.com.tagetik.tables.IMatrixPositionBlockVO,Reporting">
              <key>
                <s>Matrix00</s>
              </key>
              <val>
                <be refId="12594" clsId="MatrixPositionBlockVO">
                  <s key="positionID">Matrix00</s>
                  <ref key="rows" refId="10397"/>
                  <ref key="columns" refId="10534"/>
                  <ref key="matrixFilters" refId="10556"/>
                  <be key="rowHeaders" refId="12595" clsId="ReportingHeaders">
                    <m key="headers" refId="12596" keid="SYS_PR_I" veid="System.Collections.IList">
                      <key>
                        <i>-2</i>
                      </key>
                      <val>
                        <l refId="12597" ln="1">
                          <s>$Account(HIERARCHY("A03")).desc</s>
                        </l>
                      </val>
                      <key>
                        <i>-1</i>
                      </key>
                      <val>
                        <l refId="12598" ln="1">
                          <s>$Account(HIERARCHY("A03")).code</s>
                        </l>
                      </val>
                    </m>
                    <m key="headersDims" refId="12599" keid="SYS_PR_I" veid="SYS_STR">
                      <key>
                        <i>-2</i>
                      </key>
                      <val>
                        <s>VOC_A03</s>
                      </val>
                      <key>
                        <i>-1</i>
                      </key>
                      <val>
                        <s>VOC_A03</s>
                      </val>
                    </m>
                  </be>
                  <be key="columnHeaders" refId="12600" clsId="ReportingHeaders">
                    <m key="headers" refId="12601" keid="SYS_PR_I" veid="System.Collections.IList">
                      <key>
                        <i>-2</i>
                      </key>
                      <val>
                        <l refId="12602" ln="1">
                          <s>$AmountType.desc</s>
                        </l>
                      </val>
                      <key>
                        <i>-1</i>
                      </key>
                      <val>
                        <l refId="12603" ln="1">
                          <s>$Entity(HIERARCHY("E01")).desc</s>
                        </l>
                      </val>
                    </m>
                    <m key="headersDims" refId="12604" keid="SYS_PR_I" veid="SYS_STR">
                      <key>
                        <i>-2</i>
                      </key>
                      <val>
                        <s>TIP</s>
                      </val>
                      <key>
                        <i>-1</i>
                      </key>
                      <val>
                        <s>AZI_E01</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10586"/>
                  <b key="bindOriginalAmountOnSave">N</b>
                  <b key="showLink">N</b>
                  <i key="index">1</i>
                  <b key="excludeValuatingSheetsWithZeroValues">N</b>
                  <m key="addictionalStyleSheets" refId="12605" keid="SYS_STR" veid="StyleSheet"/>
                  <b key="allowOpenNewElements">N</b>
                  <s key="forcedBreakBackType">X</s>
                  <s key="forcedBreakBackRefLeaf">X</s>
                  <b key="autoOpenNewElements">N</b>
                  <b key="askNumRows">N</b>
                  <set key="forcedContentCells" refId="12606" ln="0" eid="Reporting.com.tagetik.tables.IMatixCellLeafPositions,Reporting"/>
                  <m key="forcedEditModes" refId="12607" keid="Reporting.com.tagetik.tables.IMatixCellLeafPositions,Reporting" veid="SYS_STR"/>
                  <b key="UseTxlDeFormEditor">N</b>
                  <ref key="TxDeFormsEditorDescriptor" refId="10589"/>
                  <ref key="workspaceTableInfo" refId="10591"/>
                  <ref key="customFilters" refId="10592"/>
                </be>
              </val>
              <key>
                <s>Matrix01</s>
              </key>
              <val>
                <be refId="12608" clsId="MatrixPositionBlockVO">
                  <s key="positionID">Matrix01</s>
                  <ref key="rows" refId="10594"/>
                  <ref key="columns" refId="10641"/>
                  <ref key="matrixFilters" refId="10663"/>
                  <be key="rowHeaders" refId="12609" clsId="ReportingHeaders">
                    <m key="headers" refId="12610" keid="SYS_PR_I" veid="System.Collections.IList">
                      <key>
                        <i>-2</i>
                      </key>
                      <val>
                        <l refId="12611" ln="1">
                          <s>$Account(HIERARCHY("$G")).desc</s>
                        </l>
                      </val>
                      <key>
                        <i>-1</i>
                      </key>
                      <val>
                        <l refId="12612" ln="1">
                          <s>$Account(HIERARCHY("$G")).code</s>
                        </l>
                      </val>
                    </m>
                    <m key="headersDims" refId="12613" keid="SYS_PR_I" veid="SYS_STR">
                      <key>
                        <i>-2</i>
                      </key>
                      <val>
                        <s>VOC_$G</s>
                      </val>
                      <key>
                        <i>-1</i>
                      </key>
                      <val>
                        <s>VOC_$G</s>
                      </val>
                    </m>
                  </be>
                  <be key="columnHeaders" refId="12614" clsId="ReportingHeaders">
                    <m key="headers" refId="12615" keid="SYS_PR_I" veid="System.Collections.IList">
                      <key>
                        <i>-2</i>
                      </key>
                      <val>
                        <l refId="12616" ln="1">
                          <s>$Entity(HIERARCHY("E01")).desc</s>
                        </l>
                      </val>
                      <key>
                        <i>-1</i>
                      </key>
                      <val>
                        <l refId="12617" ln="1">
                          <s>$AmountType.desc</s>
                        </l>
                      </val>
                    </m>
                    <m key="headersDims" refId="12618" keid="SYS_PR_I" veid="SYS_STR">
                      <key>
                        <i>-2</i>
                      </key>
                      <val>
                        <s>AZI_E01</s>
                      </val>
                      <key>
                        <i>-1</i>
                      </key>
                      <val>
                        <s>TIP</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10700"/>
                  <b key="bindOriginalAmountOnSave">N</b>
                  <b key="showLink">N</b>
                  <i key="index">2</i>
                  <b key="excludeValuatingSheetsWithZeroValues">N</b>
                  <m key="addictionalStyleSheets" refId="12619" keid="SYS_STR" veid="StyleSheet"/>
                  <b key="allowOpenNewElements">N</b>
                  <s key="forcedBreakBackType">X</s>
                  <s key="forcedBreakBackRefLeaf">X</s>
                  <b key="autoOpenNewElements">N</b>
                  <b key="askNumRows">N</b>
                  <set key="forcedContentCells" refId="12620" ln="2" eid="Reporting.com.tagetik.tables.IMatixCellLeafPositions,Reporting">
                    <ref refId="10702"/>
                    <ref refId="10703"/>
                  </set>
                  <m key="forcedEditModes" refId="12621" keid="Reporting.com.tagetik.tables.IMatixCellLeafPositions,Reporting" veid="SYS_STR"/>
                  <b key="UseTxlDeFormEditor">N</b>
                  <ref key="TxDeFormsEditorDescriptor" refId="10705"/>
                  <ref key="workspaceTableInfo" refId="10707"/>
                  <ref key="customFilters" refId="10708"/>
                </be>
              </val>
              <key>
                <s>Matrix02</s>
              </key>
              <val>
                <be refId="12622" clsId="MatrixPositionBlockVO">
                  <s key="positionID">Matrix02</s>
                  <ref key="rows" refId="10296"/>
                  <ref key="columns" refId="10335"/>
                  <ref key="matrixFilters" refId="10357"/>
                  <be key="rowHeaders" refId="12623" clsId="ReportingHeaders">
                    <m key="headers" refId="12624" keid="SYS_PR_I" veid="System.Collections.IList">
                      <key>
                        <i>-2</i>
                      </key>
                      <val>
                        <l refId="12625" ln="1">
                          <s>$Account(HIERARCHY("A01")).desc</s>
                        </l>
                      </val>
                      <key>
                        <i>-1</i>
                      </key>
                      <val>
                        <l refId="12626" ln="1">
                          <s>$Account(HIERARCHY("A01")).code</s>
                        </l>
                      </val>
                    </m>
                    <m key="headersDims" refId="12627" keid="SYS_PR_I" veid="SYS_STR">
                      <key>
                        <i>-2</i>
                      </key>
                      <val>
                        <s>VOC_A01</s>
                      </val>
                      <key>
                        <i>-1</i>
                      </key>
                      <val>
                        <s>VOC_A01</s>
                      </val>
                    </m>
                  </be>
                  <be key="columnHeaders" refId="12628" clsId="ReportingHeaders">
                    <m key="headers" refId="12629" keid="SYS_PR_I" veid="System.Collections.IList">
                      <key>
                        <i>-2</i>
                      </key>
                      <val>
                        <l refId="12630" ln="1">
                          <s>$AmountType.desc</s>
                        </l>
                      </val>
                      <key>
                        <i>-1</i>
                      </key>
                      <val>
                        <l refId="12631" ln="1">
                          <s>$Entity(HIERARCHY("E01")).desc</s>
                        </l>
                      </val>
                    </m>
                    <m key="headersDims" refId="12632" keid="SYS_PR_I" veid="SYS_STR">
                      <key>
                        <i>-2</i>
                      </key>
                      <val>
                        <s>TIP</s>
                      </val>
                      <key>
                        <i>-1</i>
                      </key>
                      <val>
                        <s>AZI_E01</s>
                      </val>
                    </m>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10387"/>
                  <b key="bindOriginalAmountOnSave">N</b>
                  <b key="showLink">N</b>
                  <i key="index">3</i>
                  <b key="excludeValuatingSheetsWithZeroValues">N</b>
                  <m key="addictionalStyleSheets" refId="12633" keid="SYS_STR" veid="StyleSheet"/>
                  <b key="allowOpenNewElements">N</b>
                  <s key="forcedBreakBackType">X</s>
                  <s key="forcedBreakBackRefLeaf">X</s>
                  <b key="autoOpenNewElements">N</b>
                  <b key="askNumRows">N</b>
                  <set key="forcedContentCells" refId="12634" ln="2" eid="Reporting.com.tagetik.tables.IMatixCellLeafPositions,Reporting">
                    <ref refId="10389"/>
                    <ref refId="10390"/>
                  </set>
                  <m key="forcedEditModes" refId="12635" keid="Reporting.com.tagetik.tables.IMatixCellLeafPositions,Reporting" veid="SYS_STR"/>
                  <b key="UseTxlDeFormEditor">N</b>
                  <ref key="TxDeFormsEditorDescriptor" refId="10392"/>
                  <ref key="workspaceTableInfo" refId="10394"/>
                  <ref key="customFilters" refId="10395"/>
                </be>
              </val>
            </m>
            <m key="cellFields" refId="12636" keid="SYS_STR" veid="CodeCellField"/>
            <m key="dictionary" refId="12637" keid="SYS_STR" veid="CodeMultiDescVO">
              <key>
                <s>Dict11</s>
              </key>
              <val>
                <be refId="12638" clsId="CodeMultiDescVO">
                  <s key="code">Dict11</s>
                  <ref key="multiDescVO" refId="10712"/>
                </be>
              </val>
              <key>
                <s>Dict01</s>
              </key>
              <val>
                <be refId="12639" clsId="CodeMultiDescVO">
                  <s key="code">Dict01</s>
                  <ref key="multiDescVO" refId="10715"/>
                </be>
              </val>
              <key>
                <s>Dict07</s>
              </key>
              <val>
                <be refId="12640" clsId="CodeMultiDescVO">
                  <s key="code">Dict07</s>
                  <ref key="multiDescVO" refId="10718"/>
                </be>
              </val>
              <key>
                <s>Dict10</s>
              </key>
              <val>
                <be refId="12641" clsId="CodeMultiDescVO">
                  <s key="code">Dict10</s>
                  <ref key="multiDescVO" refId="10721"/>
                </be>
              </val>
              <key>
                <s>Dict04</s>
              </key>
              <val>
                <be refId="12642" clsId="CodeMultiDescVO">
                  <s key="code">Dict04</s>
                  <ref key="multiDescVO" refId="10724"/>
                </be>
              </val>
              <key>
                <s>Dict09</s>
              </key>
              <val>
                <be refId="12643" clsId="CodeMultiDescVO">
                  <s key="code">Dict09</s>
                  <ref key="multiDescVO" refId="10727"/>
                </be>
              </val>
              <key>
                <s>Dict05</s>
              </key>
              <val>
                <be refId="12644" clsId="CodeMultiDescVO">
                  <s key="code">Dict05</s>
                  <ref key="multiDescVO" refId="10730"/>
                </be>
              </val>
              <key>
                <s>Dict00</s>
              </key>
              <val>
                <be refId="12645" clsId="CodeMultiDescVO">
                  <s key="code">Dict00</s>
                  <ref key="multiDescVO" refId="10733"/>
                </be>
              </val>
              <key>
                <s>Dict03</s>
              </key>
              <val>
                <be refId="12646" clsId="CodeMultiDescVO">
                  <s key="code">Dict03</s>
                  <ref key="multiDescVO" refId="10736"/>
                </be>
              </val>
              <key>
                <s>Dict02</s>
              </key>
              <val>
                <be refId="12647" clsId="CodeMultiDescVO">
                  <s key="code">Dict02</s>
                  <ref key="multiDescVO" refId="10739"/>
                </be>
              </val>
            </m>
            <m key="controlExpressions" refId="12648" keid="SYS_STR" veid="CodedExpControlloProspetto"/>
            <m key="inlineParameters" refId="12649" keid="SYS_STR" veid="CodedInlineParameter"/>
            <m key="queries" refId="12650" keid="SYS_STR" veid="Reporting.com.tagetik.query.IUserDefinedQueryVO,Reporting"/>
            <be key="sheets" refId="12651" clsId="FilterNode">
              <l key="dimensionOids" refId="12652" ln="0" eid="DimensionOid"/>
              <l key="AdHocParamDimensionOids" refId="12653" ln="0" eid="DimensionOid"/>
              <be key="data" refId="12654" clsId="FilterNodeData">
                <ref key="filterNode" refId="12651"/>
                <i key="segmentLevel">0</i>
                <ref key="segment" refId="22"/>
                <b key="placeHolder">N</b>
                <ref key="weight" refId="23"/>
                <be key="textMatchingCondition" refId="126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656" keid="SYS_STR" veid="ElaborationsLauncher"/>
            <m key="actionLists" refId="12657" keid="SYS_STR" veid="Reporting.com.tagetik.actionlist.ISnapshotActionList,Reporting"/>
            <l key="areas" refId="12658" ln="0" eid="SYS_STR"/>
            <l key="charts" refId="12659" ln="0" eid="SYS_STR"/>
            <l key="pivots" refId="12660" ln="0" eid="SYS_STR"/>
          </be>
        </val>
        <key>
          <s>Template05</s>
        </key>
        <val>
          <be refId="12661" clsId="ReportTemplateVO">
            <s key="code">Template05</s>
            <s key="desc">Adjusted EBIT Recons</s>
            <m key="matrices" refId="12662" keid="SYS_STR" veid="Reporting.com.tagetik.tables.IMatrixPositionBlockVO,Reporting">
              <key>
                <s>Non OP for EBIT Reconcil.</s>
              </key>
              <val>
                <be refId="12663" clsId="MatrixPositionBlockVO">
                  <s key="positionID">Non OP for EBIT Reconcil.</s>
                  <ref key="rows" refId="6377"/>
                  <ref key="columns" refId="7388"/>
                  <ref key="matrixFilters" refId="7452"/>
                  <be key="rowHeaders" refId="12664" clsId="ReportingHeaders">
                    <m key="headers" refId="12665" keid="SYS_PR_I" veid="System.Collections.IList">
                      <key>
                        <i>-1</i>
                      </key>
                      <val>
                        <l refId="12666" ln="1">
                          <s>$Account(HIERARCHY("A01")).desc</s>
                        </l>
                      </val>
                    </m>
                    <m key="headersDims" refId="12667" keid="SYS_PR_I" veid="SYS_STR">
                      <key>
                        <i>-1</i>
                      </key>
                      <val>
                        <s>VOC_A01</s>
                      </val>
                    </m>
                  </be>
                  <be key="columnHeaders" refId="12668" clsId="ReportingHeaders">
                    <m key="headers" refId="12669" keid="SYS_PR_I" veid="System.Collections.IList"/>
                    <m key="headersDims" refId="12670" keid="SYS_PR_I" veid="SYS_STR"/>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7472"/>
                  <b key="bindOriginalAmountOnSave">N</b>
                  <b key="showLink">N</b>
                  <i key="index">1</i>
                  <b key="excludeValuatingSheetsWithZeroValues">N</b>
                  <m key="addictionalStyleSheets" refId="12671" keid="SYS_STR" veid="StyleSheet"/>
                  <b key="allowOpenNewElements">N</b>
                  <s key="forcedBreakBackType">X</s>
                  <s key="forcedBreakBackRefLeaf">X</s>
                  <b key="autoOpenNewElements">N</b>
                  <b key="askNumRows">N</b>
                  <set key="forcedContentCells" refId="12672" ln="0" eid="Reporting.com.tagetik.tables.IMatixCellLeafPositions,Reporting"/>
                  <m key="forcedEditModes" refId="12673" keid="Reporting.com.tagetik.tables.IMatixCellLeafPositions,Reporting" veid="SYS_STR"/>
                  <b key="UseTxlDeFormEditor">N</b>
                  <ref key="TxDeFormsEditorDescriptor" refId="7475"/>
                  <ref key="workspaceTableInfo" refId="7477"/>
                </be>
              </val>
              <key>
                <s>Matrix00</s>
              </key>
              <val>
                <be refId="12674" clsId="MatrixPositionBlockVO">
                  <s key="positionID">Matrix00</s>
                  <ref key="rows" refId="7479"/>
                  <ref key="columns" refId="7493"/>
                  <ref key="matrixFilters" refId="7507"/>
                  <be key="rowHeaders" refId="12675" clsId="ReportingHeaders">
                    <m key="headers" refId="12676" keid="SYS_PR_I" veid="System.Collections.IList">
                      <key>
                        <i>-1</i>
                      </key>
                      <val>
                        <l refId="12677" ln="1">
                          <s>$Account(HIERARCHY("A03")).desc</s>
                        </l>
                      </val>
                    </m>
                    <m key="headersDims" refId="12678" keid="SYS_PR_I" veid="SYS_STR">
                      <key>
                        <i>-1</i>
                      </key>
                      <val>
                        <s>VOC_A03</s>
                      </val>
                    </m>
                  </be>
                  <be key="columnHeaders" refId="12679" clsId="ReportingHeaders">
                    <m key="headers" refId="12680" keid="SYS_PR_I" veid="System.Collections.IList">
                      <key>
                        <i>-1</i>
                      </key>
                      <val>
                        <l refId="12681" ln="1">
                          <s>$AmountType.desc</s>
                        </l>
                      </val>
                    </m>
                    <m key="headersDims" refId="12682" keid="SYS_PR_I" veid="SYS_STR">
                      <key>
                        <i>-1</i>
                      </key>
                      <val>
                        <s>TIP</s>
                      </val>
                    </m>
                  </be>
                  <ref key="styleType" refId="4657"/>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7542"/>
                  <b key="bindOriginalAmountOnSave">N</b>
                  <b key="showLink">N</b>
                  <i key="index">2</i>
                  <b key="excludeValuatingSheetsWithZeroValues">N</b>
                  <m key="addictionalStyleSheets" refId="12683" keid="SYS_STR" veid="StyleSheet"/>
                  <b key="allowOpenNewElements">N</b>
                  <s key="forcedBreakBackType">X</s>
                  <s key="forcedBreakBackRefLeaf">X</s>
                  <b key="autoOpenNewElements">N</b>
                  <b key="askNumRows">N</b>
                  <set key="forcedContentCells" refId="12684" ln="0" eid="Reporting.com.tagetik.tables.IMatixCellLeafPositions,Reporting"/>
                  <m key="forcedEditModes" refId="12685" keid="Reporting.com.tagetik.tables.IMatixCellLeafPositions,Reporting" veid="SYS_STR"/>
                  <b key="UseTxlDeFormEditor">N</b>
                  <ref key="TxDeFormsEditorDescriptor" refId="7545"/>
                  <ref key="workspaceTableInfo" refId="7547"/>
                  <ref key="customFilters" refId="7548"/>
                </be>
              </val>
            </m>
            <m key="cellFields" refId="12686" keid="SYS_STR" veid="CodeCellField">
              <key>
                <s>CellField00</s>
              </key>
              <val>
                <be refId="12687" clsId="CodeCellField">
                  <s key="code">CellField00</s>
                  <s key="cellField">$Period.code</s>
                </be>
              </val>
              <key>
                <s>CellField01</s>
              </key>
              <val>
                <be refId="12688" clsId="CodeCellField">
                  <s key="code">CellField01</s>
                  <s key="cellField">$scenario.year</s>
                </be>
              </val>
            </m>
            <m key="dictionary" refId="12689" keid="SYS_STR" veid="CodeMultiDescVO">
              <key>
                <s>Dict06</s>
              </key>
              <val>
                <be refId="12690" clsId="CodeMultiDescVO">
                  <s key="code">Dict06</s>
                  <ref key="multiDescVO" refId="7554"/>
                </be>
              </val>
              <key>
                <s>Dict08</s>
              </key>
              <val>
                <be refId="12691" clsId="CodeMultiDescVO">
                  <s key="code">Dict08</s>
                  <ref key="multiDescVO" refId="7557"/>
                </be>
              </val>
              <key>
                <s>Dict04</s>
              </key>
              <val>
                <be refId="12692" clsId="CodeMultiDescVO">
                  <s key="code">Dict04</s>
                  <ref key="multiDescVO" refId="7560"/>
                </be>
              </val>
              <key>
                <s>Dict11</s>
              </key>
              <val>
                <be refId="12693" clsId="CodeMultiDescVO">
                  <s key="code">Dict11</s>
                  <ref key="multiDescVO" refId="7563"/>
                </be>
              </val>
              <key>
                <s>Dict10</s>
              </key>
              <val>
                <be refId="12694" clsId="CodeMultiDescVO">
                  <s key="code">Dict10</s>
                  <ref key="multiDescVO" refId="7566"/>
                </be>
              </val>
              <key>
                <s>Dict12</s>
              </key>
              <val>
                <be refId="12695" clsId="CodeMultiDescVO">
                  <s key="code">Dict12</s>
                  <ref key="multiDescVO" refId="7569"/>
                </be>
              </val>
              <key>
                <s>Dict02</s>
              </key>
              <val>
                <be refId="12696" clsId="CodeMultiDescVO">
                  <s key="code">Dict02</s>
                  <ref key="multiDescVO" refId="7572"/>
                </be>
              </val>
              <key>
                <s>Dict15</s>
              </key>
              <val>
                <be refId="12697" clsId="CodeMultiDescVO">
                  <s key="code">Dict15</s>
                  <ref key="multiDescVO" refId="7575"/>
                </be>
              </val>
              <key>
                <s>Dict14</s>
              </key>
              <val>
                <be refId="12698" clsId="CodeMultiDescVO">
                  <s key="code">Dict14</s>
                  <ref key="multiDescVO" refId="7578"/>
                </be>
              </val>
              <key>
                <s>Dict05</s>
              </key>
              <val>
                <be refId="12699" clsId="CodeMultiDescVO">
                  <s key="code">Dict05</s>
                  <ref key="multiDescVO" refId="7581"/>
                </be>
              </val>
              <key>
                <s>Dict07</s>
              </key>
              <val>
                <be refId="12700" clsId="CodeMultiDescVO">
                  <s key="code">Dict07</s>
                  <ref key="multiDescVO" refId="7584"/>
                </be>
              </val>
              <key>
                <s>Dict01</s>
              </key>
              <val>
                <be refId="12701" clsId="CodeMultiDescVO">
                  <s key="code">Dict01</s>
                  <ref key="multiDescVO" refId="7587"/>
                </be>
              </val>
              <key>
                <s>Dict09</s>
              </key>
              <val>
                <be refId="12702" clsId="CodeMultiDescVO">
                  <s key="code">Dict09</s>
                  <ref key="multiDescVO" refId="7590"/>
                </be>
              </val>
              <key>
                <s>Dict00</s>
              </key>
              <val>
                <be refId="12703" clsId="CodeMultiDescVO">
                  <s key="code">Dict00</s>
                  <ref key="multiDescVO" refId="7593"/>
                </be>
              </val>
              <key>
                <s>Dict13</s>
              </key>
              <val>
                <be refId="12704" clsId="CodeMultiDescVO">
                  <s key="code">Dict13</s>
                  <ref key="multiDescVO" refId="7596"/>
                </be>
              </val>
              <key>
                <s>Dict03</s>
              </key>
              <val>
                <be refId="12705" clsId="CodeMultiDescVO">
                  <s key="code">Dict03</s>
                  <ref key="multiDescVO" refId="7599"/>
                </be>
              </val>
            </m>
            <m key="controlExpressions" refId="12706" keid="SYS_STR" veid="CodedExpControlloProspetto"/>
            <m key="inlineParameters" refId="12707" keid="SYS_STR" veid="CodedInlineParameter"/>
            <m key="queries" refId="12708" keid="SYS_STR" veid="Reporting.com.tagetik.query.IUserDefinedQueryVO,Reporting"/>
            <be key="sheets" refId="12709" clsId="FilterNode">
              <l key="dimensionOids" refId="12710" ln="0" eid="DimensionOid"/>
              <l key="AdHocParamDimensionOids" refId="12711" ln="0" eid="DimensionOid"/>
              <be key="data" refId="12712" clsId="FilterNodeData">
                <ref key="filterNode" refId="12709"/>
                <i key="segmentLevel">0</i>
                <ref key="segment" refId="22"/>
                <b key="placeHolder">N</b>
                <ref key="weight" refId="23"/>
                <be key="textMatchingCondition" refId="1271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714" keid="SYS_STR" veid="ElaborationsLauncher"/>
            <m key="actionLists" refId="12715" keid="SYS_STR" veid="Reporting.com.tagetik.actionlist.ISnapshotActionList,Reporting"/>
            <l key="areas" refId="12716" ln="0" eid="SYS_STR"/>
            <l key="charts" refId="12717" ln="0" eid="SYS_STR"/>
            <l key="pivots" refId="12718" ln="0" eid="SYS_STR"/>
          </be>
        </val>
        <key>
          <s>Template04</s>
        </key>
        <val>
          <be refId="12719" clsId="ReportTemplateVO">
            <s key="code">Template04</s>
            <s key="desc">Adjusted EBIT Recons VJ</s>
            <m key="matrices" refId="12720" keid="SYS_STR" veid="Reporting.com.tagetik.tables.IMatrixPositionBlockVO,Reporting">
              <key>
                <s>Non OP for EBIT Reconcil. VJ</s>
              </key>
              <val>
                <be refId="12721" clsId="MatrixPositionBlockVO">
                  <s key="positionID">Non OP for EBIT Reconcil. VJ</s>
                  <ref key="rows" refId="7715"/>
                  <ref key="columns" refId="8726"/>
                  <ref key="matrixFilters" refId="8789"/>
                  <be key="rowHeaders" refId="12722" clsId="ReportingHeaders">
                    <m key="headers" refId="12723" keid="SYS_PR_I" veid="System.Collections.IList">
                      <key>
                        <i>-1</i>
                      </key>
                      <val>
                        <l refId="12724" ln="1">
                          <s>$Account(HIERARCHY("A01")).desc</s>
                        </l>
                      </val>
                    </m>
                    <m key="headersDims" refId="12725" keid="SYS_PR_I" veid="SYS_STR">
                      <key>
                        <i>-1</i>
                      </key>
                      <val>
                        <s>VOC_A01</s>
                      </val>
                    </m>
                  </be>
                  <be key="columnHeaders" refId="12726" clsId="ReportingHeaders">
                    <m key="headers" refId="12727" keid="SYS_PR_I" veid="System.Collections.IList"/>
                    <m key="headersDims" refId="12728" keid="SYS_PR_I" veid="SYS_STR"/>
                  </be>
                  <ref key="styleType" refId="1302"/>
                  <b key="subtotalOnTop">N</b>
                  <b key="leavesFirst">N</b>
                  <b key="groupSubtotal">N</b>
                  <b key="replaceWithPlaceholder">N</b>
                  <b key="onlyFirstHeader">N</b>
                  <b key="allowRangeBreak">N</b>
                  <b key="showZeros">N</b>
                  <i key="maxRows">0</i>
                  <ref key="rowsExpansionMode" refId="1303"/>
                  <i key="maxCols">0</i>
                  <ref key="colsExpansionMode" refId="1303"/>
                  <ref key="columnsAutofitMode" refId="1304"/>
                  <b key="isEditabilityOnDemand">N</b>
                  <b key="useForcedBoundDims">N</b>
                  <ref key="disableHints" refId="1305"/>
                  <ref key="tipoAllineamentoLordiIC" refId="1306"/>
                  <ref key="forcedDimensions" refId="8809"/>
                  <b key="bindOriginalAmountOnSave">N</b>
                  <b key="showLink">N</b>
                  <i key="index">1</i>
                  <b key="excludeValuatingSheetsWithZeroValues">N</b>
                  <m key="addictionalStyleSheets" refId="12729" keid="SYS_STR" veid="StyleSheet"/>
                  <b key="allowOpenNewElements">N</b>
                  <s key="forcedBreakBackType">X</s>
                  <s key="forcedBreakBackRefLeaf">X</s>
                  <b key="autoOpenNewElements">N</b>
                  <b key="askNumRows">N</b>
                  <set key="forcedContentCells" refId="12730" ln="0" eid="Reporting.com.tagetik.tables.IMatixCellLeafPositions,Reporting"/>
                  <m key="forcedEditModes" refId="12731" keid="Reporting.com.tagetik.tables.IMatixCellLeafPositions,Reporting" veid="SYS_STR"/>
                  <b key="UseTxlDeFormEditor">N</b>
                  <ref key="TxDeFormsEditorDescriptor" refId="8812"/>
                  <ref key="workspaceTableInfo" refId="8814"/>
                </be>
              </val>
            </m>
            <m key="cellFields" refId="12732" keid="SYS_STR" veid="CodeCellField">
              <key>
                <s>CellField00</s>
              </key>
              <val>
                <be refId="12733" clsId="CodeCellField">
                  <s key="code">CellField00</s>
                  <s key="cellField">$Period.code</s>
                </be>
              </val>
              <key>
                <s>CellField01</s>
              </key>
              <val>
                <be refId="12734" clsId="CodeCellField">
                  <s key="code">CellField01</s>
                  <s key="cellField">$scenario.year</s>
                </be>
              </val>
            </m>
            <m key="dictionary" refId="12735" keid="SYS_STR" veid="CodeMultiDescVO">
              <key>
                <s>Dict01</s>
              </key>
              <val>
                <be refId="12736" clsId="CodeMultiDescVO">
                  <s key="code">Dict01</s>
                  <ref key="multiDescVO" refId="8820"/>
                </be>
              </val>
              <key>
                <s>Dict06</s>
              </key>
              <val>
                <be refId="12737" clsId="CodeMultiDescVO">
                  <s key="code">Dict06</s>
                  <ref key="multiDescVO" refId="8823"/>
                </be>
              </val>
              <key>
                <s>Dict08</s>
              </key>
              <val>
                <be refId="12738" clsId="CodeMultiDescVO">
                  <s key="code">Dict08</s>
                  <ref key="multiDescVO" refId="8826"/>
                </be>
              </val>
              <key>
                <s>Dict04</s>
              </key>
              <val>
                <be refId="12739" clsId="CodeMultiDescVO">
                  <s key="code">Dict04</s>
                  <ref key="multiDescVO" refId="8829"/>
                </be>
              </val>
              <key>
                <s>Dict11</s>
              </key>
              <val>
                <be refId="12740" clsId="CodeMultiDescVO">
                  <s key="code">Dict11</s>
                  <ref key="multiDescVO" refId="8832"/>
                </be>
              </val>
              <key>
                <s>Dict10</s>
              </key>
              <val>
                <be refId="12741" clsId="CodeMultiDescVO">
                  <s key="code">Dict10</s>
                  <ref key="multiDescVO" refId="8835"/>
                </be>
              </val>
              <key>
                <s>Dict12</s>
              </key>
              <val>
                <be refId="12742" clsId="CodeMultiDescVO">
                  <s key="code">Dict12</s>
                  <ref key="multiDescVO" refId="8838"/>
                </be>
              </val>
              <key>
                <s>Dict02</s>
              </key>
              <val>
                <be refId="12743" clsId="CodeMultiDescVO">
                  <s key="code">Dict02</s>
                  <ref key="multiDescVO" refId="8841"/>
                </be>
              </val>
              <key>
                <s>Dict05</s>
              </key>
              <val>
                <be refId="12744" clsId="CodeMultiDescVO">
                  <s key="code">Dict05</s>
                  <ref key="multiDescVO" refId="8844"/>
                </be>
              </val>
              <key>
                <s>Dict07</s>
              </key>
              <val>
                <be refId="12745" clsId="CodeMultiDescVO">
                  <s key="code">Dict07</s>
                  <ref key="multiDescVO" refId="8847"/>
                </be>
              </val>
              <key>
                <s>Dict00</s>
              </key>
              <val>
                <be refId="12746" clsId="CodeMultiDescVO">
                  <s key="code">Dict00</s>
                  <ref key="multiDescVO" refId="8850"/>
                </be>
              </val>
              <key>
                <s>Dict09</s>
              </key>
              <val>
                <be refId="12747" clsId="CodeMultiDescVO">
                  <s key="code">Dict09</s>
                  <ref key="multiDescVO" refId="8853"/>
                </be>
              </val>
              <key>
                <s>Dict03</s>
              </key>
              <val>
                <be refId="12748" clsId="CodeMultiDescVO">
                  <s key="code">Dict03</s>
                  <ref key="multiDescVO" refId="8856"/>
                </be>
              </val>
            </m>
            <m key="controlExpressions" refId="12749" keid="SYS_STR" veid="CodedExpControlloProspetto"/>
            <m key="inlineParameters" refId="12750" keid="SYS_STR" veid="CodedInlineParameter"/>
            <m key="queries" refId="12751" keid="SYS_STR" veid="Reporting.com.tagetik.query.IUserDefinedQueryVO,Reporting"/>
            <be key="sheets" refId="12752" clsId="FilterNode">
              <l key="dimensionOids" refId="12753" ln="0" eid="DimensionOid"/>
              <l key="AdHocParamDimensionOids" refId="12754" ln="0" eid="DimensionOid"/>
              <be key="data" refId="12755" clsId="FilterNodeData">
                <ref key="filterNode" refId="12752"/>
                <i key="segmentLevel">0</i>
                <ref key="segment" refId="22"/>
                <b key="placeHolder">N</b>
                <ref key="weight" refId="23"/>
                <be key="textMatchingCondition" refId="1275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757" keid="SYS_STR" veid="ElaborationsLauncher"/>
            <m key="actionLists" refId="12758" keid="SYS_STR" veid="Reporting.com.tagetik.actionlist.ISnapshotActionList,Reporting"/>
            <l key="areas" refId="12759" ln="0" eid="SYS_STR"/>
            <l key="charts" refId="12760" ln="0" eid="SYS_STR"/>
            <l key="pivots" refId="12761" ln="0" eid="SYS_STR"/>
          </be>
        </val>
        <key>
          <s>Template09</s>
        </key>
        <val>
          <be refId="12762" clsId="ReportTemplateVO">
            <s key="code">Template09</s>
            <s key="desc">
              TZ3 
              <ch cod="dc"/>
              berleitung
            </s>
            <m key="matrices" refId="12763" keid="SYS_STR" veid="Reporting.com.tagetik.tables.IMatrixPositionBlockVO,Reporting"/>
            <m key="cellFields" refId="12764" keid="SYS_STR" veid="CodeCellField"/>
            <m key="dictionary" refId="12765" keid="SYS_STR" veid="CodeMultiDescVO">
              <key>
                <s>Dict00</s>
              </key>
              <val>
                <be refId="12766" clsId="CodeMultiDescVO">
                  <s key="code">Dict00</s>
                  <ref key="multiDescVO" refId="10233"/>
                </be>
              </val>
              <key>
                <s>Dict03</s>
              </key>
              <val>
                <be refId="12767" clsId="CodeMultiDescVO">
                  <s key="code">Dict03</s>
                  <ref key="multiDescVO" refId="10236"/>
                </be>
              </val>
              <key>
                <s>Dict02</s>
              </key>
              <val>
                <be refId="12768" clsId="CodeMultiDescVO">
                  <s key="code">Dict02</s>
                  <ref key="multiDescVO" refId="10239"/>
                </be>
              </val>
              <key>
                <s>Dict01</s>
              </key>
              <val>
                <be refId="12769" clsId="CodeMultiDescVO">
                  <s key="code">Dict01</s>
                  <ref key="multiDescVO" refId="10242"/>
                </be>
              </val>
            </m>
            <m key="controlExpressions" refId="12770" keid="SYS_STR" veid="CodedExpControlloProspetto"/>
            <m key="inlineParameters" refId="12771" keid="SYS_STR" veid="CodedInlineParameter"/>
            <m key="queries" refId="12772" keid="SYS_STR" veid="Reporting.com.tagetik.query.IUserDefinedQueryVO,Reporting"/>
            <be key="sheets" refId="12773" clsId="FilterNode">
              <l key="dimensionOids" refId="12774" ln="0" eid="DimensionOid"/>
              <l key="AdHocParamDimensionOids" refId="12775" ln="0" eid="DimensionOid"/>
              <be key="data" refId="12776" clsId="FilterNodeData">
                <ref key="filterNode" refId="12773"/>
                <i key="segmentLevel">0</i>
                <ref key="segment" refId="22"/>
                <b key="placeHolder">N</b>
                <ref key="weight" refId="23"/>
                <be key="textMatchingCondition" refId="1277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2778" keid="SYS_STR" veid="ElaborationsLauncher"/>
            <m key="actionLists" refId="12779" keid="SYS_STR" veid="Reporting.com.tagetik.actionlist.ISnapshotActionList,Reporting"/>
            <l key="areas" refId="12780" ln="0" eid="SYS_STR"/>
            <l key="charts" refId="12781" ln="0" eid="SYS_STR"/>
            <l key="pivots" refId="12782" ln="0" eid="SYS_STR"/>
          </be>
        </val>
      </m>
      <m key="templateLayouts" refId="12783" keid="SYS_STR" veid="Reporting.com.tagetik.report.IReportTemplateLayoutVO,Reporting">
        <key>
          <s>Template07</s>
        </key>
        <val>
          <be refId="12784" clsId="ReportTemplateLayoutVO">
            <i key="index">4</i>
            <s key="code">Template07</s>
            <m key="cellFieldAddresses" refId="12785" keid="SYS_STR" veid="Reporting.com.tagetik.spreadsheet.gridwrappers.IGridReaderVO,Reporting"/>
            <m key="controlExpressionsAddresses" refId="12786" keid="SYS_STR" veid="Reporting.com.tagetik.spreadsheet.gridwrappers.IGridReaderVO,Reporting"/>
            <m key="inlineParameterAddresses" refId="12787" keid="SYS_STR" veid="Reporting.com.tagetik.spreadsheet.gridwrappers.IGridReaderVO,Reporting"/>
            <m key="dictionaryAddresses" refId="12788" keid="SYS_STR" veid="Reporting.com.tagetik.spreadsheet.gridwrappers.IGridReaderVO,Reporting"/>
            <m key="hyperlinkAddresses" refId="12789" keid="SYS_STR" veid="Reporting.com.tagetik.spreadsheet.gridwrappers.IGridReaderVO,Reporting"/>
            <m key="matrixGridReaders" refId="12790" keid="SYS_STR" veid="Reporting.com.tagetik.spreadsheet.gridwrappers.IGridReaderVO,Reporting"/>
            <m key="queryGridReaders" refId="12791" keid="SYS_STR" veid="Reporting.com.tagetik.spreadsheet.gridwrappers.IGridReaderVO,Reporting"/>
          </be>
        </val>
        <key>
          <s>Template06</s>
        </key>
        <val>
          <be refId="12792" clsId="ReportTemplateLayoutVO">
            <i key="index">9</i>
            <s key="code">Template06</s>
            <m key="cellFieldAddresses" refId="12793" keid="SYS_STR" veid="Reporting.com.tagetik.spreadsheet.gridwrappers.IGridReaderVO,Reporting">
              <key>
                <s>CellField01</s>
              </key>
              <val>
                <be refId="12794" clsId="ExcelCompactGridReaderVO">
                  <be key="element" refId="12795" clsId="BasicLogicalElement">
                    <i key="columnHeadersCount">0</i>
                    <i key="rowHeadersCount">0</i>
                    <i key="valueColumns">1</i>
                    <i key="valueRows">1</i>
                  </be>
                  <s key="firstCell">V11</s>
                </be>
              </val>
              <key>
                <s>CellField00</s>
              </key>
              <val>
                <be refId="12796" clsId="ExcelCompactGridReaderVO">
                  <be key="element" refId="12797" clsId="BasicLogicalElement">
                    <i key="columnHeadersCount">0</i>
                    <i key="rowHeadersCount">0</i>
                    <i key="valueColumns">1</i>
                    <i key="valueRows">1</i>
                  </be>
                  <s key="firstCell">V9</s>
                </be>
              </val>
            </m>
            <m key="controlExpressionsAddresses" refId="12798" keid="SYS_STR" veid="Reporting.com.tagetik.spreadsheet.gridwrappers.IGridReaderVO,Reporting"/>
            <m key="inlineParameterAddresses" refId="12799" keid="SYS_STR" veid="Reporting.com.tagetik.spreadsheet.gridwrappers.IGridReaderVO,Reporting"/>
            <m key="dictionaryAddresses" refId="12800" keid="SYS_STR" veid="Reporting.com.tagetik.spreadsheet.gridwrappers.IGridReaderVO,Reporting">
              <key>
                <s>Dict04</s>
              </key>
              <val>
                <be refId="12801" clsId="ExcelCompactGridReaderVO">
                  <be key="element" refId="12802" clsId="BasicLogicalElement">
                    <i key="columnHeadersCount">0</i>
                    <i key="rowHeadersCount">0</i>
                    <i key="valueColumns">1</i>
                    <i key="valueRows">1</i>
                  </be>
                  <s key="firstCell">B8</s>
                </be>
              </val>
              <key>
                <s>Dict14</s>
              </key>
              <val>
                <be refId="12803" clsId="ExcelCompactGridReaderVO">
                  <be key="element" refId="12804" clsId="BasicLogicalElement">
                    <i key="columnHeadersCount">0</i>
                    <i key="rowHeadersCount">0</i>
                    <i key="valueColumns">1</i>
                    <i key="valueRows">1</i>
                  </be>
                  <s key="firstCell">C20</s>
                </be>
              </val>
              <key>
                <s>Dict10</s>
              </key>
              <val>
                <be refId="12805" clsId="ExcelCompactGridReaderVO">
                  <be key="element" refId="12806" clsId="BasicLogicalElement">
                    <i key="columnHeadersCount">0</i>
                    <i key="rowHeadersCount">0</i>
                    <i key="valueColumns">1</i>
                    <i key="valueRows">1</i>
                  </be>
                  <s key="firstCell">B18</s>
                </be>
              </val>
              <key>
                <s>Dict08</s>
              </key>
              <val>
                <be refId="12807" clsId="ExcelCompactGridReaderVO">
                  <be key="element" refId="12808" clsId="BasicLogicalElement">
                    <i key="columnHeadersCount">0</i>
                    <i key="rowHeadersCount">0</i>
                    <i key="valueColumns">1</i>
                    <i key="valueRows">1</i>
                  </be>
                  <s key="firstCell">V10</s>
                </be>
              </val>
              <key>
                <s>Dict05</s>
              </key>
              <val>
                <be refId="12809" clsId="ExcelCompactGridReaderVO">
                  <be key="element" refId="12810" clsId="BasicLogicalElement">
                    <i key="columnHeadersCount">0</i>
                    <i key="rowHeadersCount">0</i>
                    <i key="valueColumns">1</i>
                    <i key="valueRows">1</i>
                  </be>
                  <s key="firstCell">B13</s>
                </be>
              </val>
              <key>
                <s>Dict01</s>
              </key>
              <val>
                <be refId="12811" clsId="ExcelCompactGridReaderVO">
                  <be key="element" refId="12812" clsId="BasicLogicalElement">
                    <i key="columnHeadersCount">0</i>
                    <i key="rowHeadersCount">0</i>
                    <i key="valueColumns">1</i>
                    <i key="valueRows">1</i>
                  </be>
                  <s key="firstCell">Z28</s>
                </be>
              </val>
              <key>
                <s>Dict11</s>
              </key>
              <val>
                <be refId="12813" clsId="ExcelCompactGridReaderVO">
                  <be key="element" refId="12814" clsId="BasicLogicalElement">
                    <i key="columnHeadersCount">0</i>
                    <i key="rowHeadersCount">0</i>
                    <i key="valueColumns">1</i>
                    <i key="valueRows">1</i>
                  </be>
                  <s key="firstCell">J7</s>
                </be>
              </val>
              <key>
                <s>Dict09</s>
              </key>
              <val>
                <be refId="12815" clsId="ExcelCompactGridReaderVO">
                  <be key="element" refId="12816" clsId="BasicLogicalElement">
                    <i key="columnHeadersCount">0</i>
                    <i key="rowHeadersCount">0</i>
                    <i key="valueColumns">1</i>
                    <i key="valueRows">1</i>
                  </be>
                  <s key="firstCell">V13</s>
                </be>
              </val>
              <key>
                <s>Dict00</s>
              </key>
              <val>
                <be refId="12817" clsId="ExcelCompactGridReaderVO">
                  <be key="element" refId="12818" clsId="BasicLogicalElement">
                    <i key="columnHeadersCount">0</i>
                    <i key="rowHeadersCount">0</i>
                    <i key="valueColumns">1</i>
                    <i key="valueRows">1</i>
                  </be>
                  <s key="firstCell">B21</s>
                </be>
              </val>
              <key>
                <s>Dict06</s>
              </key>
              <val>
                <be refId="12819" clsId="ExcelCompactGridReaderVO">
                  <be key="element" refId="12820" clsId="BasicLogicalElement">
                    <i key="columnHeadersCount">0</i>
                    <i key="rowHeadersCount">0</i>
                    <i key="valueColumns">1</i>
                    <i key="valueRows">1</i>
                  </be>
                  <s key="firstCell">B14</s>
                </be>
              </val>
              <key>
                <s>Dict02</s>
              </key>
              <val>
                <be refId="12821" clsId="ExcelCompactGridReaderVO">
                  <be key="element" refId="12822" clsId="BasicLogicalElement">
                    <i key="columnHeadersCount">0</i>
                    <i key="rowHeadersCount">0</i>
                    <i key="valueColumns">1</i>
                    <i key="valueRows">1</i>
                  </be>
                  <s key="firstCell">D6</s>
                </be>
              </val>
              <key>
                <s>Dict12</s>
              </key>
              <val>
                <be refId="12823" clsId="ExcelCompactGridReaderVO">
                  <be key="element" refId="12824" clsId="BasicLogicalElement">
                    <i key="columnHeadersCount">0</i>
                    <i key="rowHeadersCount">0</i>
                    <i key="valueColumns">1</i>
                    <i key="valueRows">1</i>
                  </be>
                  <s key="firstCell">B20</s>
                </be>
              </val>
              <key>
                <s>Dict07</s>
              </key>
              <val>
                <be refId="12825" clsId="ExcelCompactGridReaderVO">
                  <be key="element" refId="12826" clsId="BasicLogicalElement">
                    <i key="columnHeadersCount">0</i>
                    <i key="rowHeadersCount">0</i>
                    <i key="valueColumns">1</i>
                    <i key="valueRows">1</i>
                  </be>
                  <s key="firstCell">B17</s>
                </be>
              </val>
              <key>
                <s>Dict03</s>
              </key>
              <val>
                <be refId="12827" clsId="ExcelCompactGridReaderVO">
                  <be key="element" refId="12828" clsId="BasicLogicalElement">
                    <i key="columnHeadersCount">0</i>
                    <i key="rowHeadersCount">0</i>
                    <i key="valueColumns">1</i>
                    <i key="valueRows">1</i>
                  </be>
                  <s key="firstCell">C7</s>
                </be>
              </val>
              <key>
                <s>Dict13</s>
              </key>
              <val>
                <be refId="12829" clsId="ExcelCompactGridReaderVO">
                  <be key="element" refId="12830" clsId="BasicLogicalElement">
                    <i key="columnHeadersCount">0</i>
                    <i key="rowHeadersCount">0</i>
                    <i key="valueColumns">1</i>
                    <i key="valueRows">1</i>
                  </be>
                  <s key="firstCell">C18</s>
                </be>
              </val>
            </m>
            <m key="hyperlinkAddresses" refId="12831" keid="SYS_STR" veid="Reporting.com.tagetik.spreadsheet.gridwrappers.IGridReaderVO,Reporting"/>
            <m key="matrixGridReaders" refId="12832" keid="SYS_STR" veid="Reporting.com.tagetik.spreadsheet.gridwrappers.IGridReaderVO,Reporting">
              <key>
                <s>Non OP for EBIT Reconcil.</s>
              </key>
              <val>
                <be refId="12833" clsId="ExcelCompactGridReaderVO">
                  <be key="element" refId="12834" clsId="BasicLogicalElement">
                    <i key="columnHeadersCount">0</i>
                    <i key="rowHeadersCount">1</i>
                    <i key="valueColumns">3</i>
                    <i key="valueRows">118</i>
                  </be>
                  <s key="firstCell">AJ42</s>
                </be>
              </val>
            </m>
            <m key="queryGridReaders" refId="12835" keid="SYS_STR" veid="Reporting.com.tagetik.spreadsheet.gridwrappers.IGridReaderVO,Reporting"/>
          </be>
        </val>
        <key>
          <s>Template08</s>
        </key>
        <val>
          <be refId="12836" clsId="ReportTemplateLayoutVO">
            <i key="index">7</i>
            <s key="code">Template08</s>
            <m key="cellFieldAddresses" refId="12837" keid="SYS_STR" veid="Reporting.com.tagetik.spreadsheet.gridwrappers.IGridReaderVO,Reporting"/>
            <m key="controlExpressionsAddresses" refId="12838" keid="SYS_STR" veid="Reporting.com.tagetik.spreadsheet.gridwrappers.IGridReaderVO,Reporting"/>
            <m key="inlineParameterAddresses" refId="12839" keid="SYS_STR" veid="Reporting.com.tagetik.spreadsheet.gridwrappers.IGridReaderVO,Reporting"/>
            <m key="dictionaryAddresses" refId="12840" keid="SYS_STR" veid="Reporting.com.tagetik.spreadsheet.gridwrappers.IGridReaderVO,Reporting"/>
            <m key="hyperlinkAddresses" refId="12841" keid="SYS_STR" veid="Reporting.com.tagetik.spreadsheet.gridwrappers.IGridReaderVO,Reporting"/>
            <m key="matrixGridReaders" refId="12842" keid="SYS_STR" veid="Reporting.com.tagetik.spreadsheet.gridwrappers.IGridReaderVO,Reporting"/>
            <m key="queryGridReaders" refId="12843" keid="SYS_STR" veid="Reporting.com.tagetik.spreadsheet.gridwrappers.IGridReaderVO,Reporting"/>
          </be>
        </val>
        <key>
          <s>Template01</s>
        </key>
        <val>
          <be refId="12844" clsId="ReportTemplateLayoutVO">
            <i key="index">3</i>
            <s key="code">Template01</s>
            <m key="cellFieldAddresses" refId="12845" keid="SYS_STR" veid="Reporting.com.tagetik.spreadsheet.gridwrappers.IGridReaderVO,Reporting"/>
            <m key="controlExpressionsAddresses" refId="12846" keid="SYS_STR" veid="Reporting.com.tagetik.spreadsheet.gridwrappers.IGridReaderVO,Reporting"/>
            <m key="inlineParameterAddresses" refId="12847" keid="SYS_STR" veid="Reporting.com.tagetik.spreadsheet.gridwrappers.IGridReaderVO,Reporting"/>
            <m key="dictionaryAddresses" refId="12848" keid="SYS_STR" veid="Reporting.com.tagetik.spreadsheet.gridwrappers.IGridReaderVO,Reporting">
              <key>
                <s>Dict00</s>
              </key>
              <val>
                <be refId="12849" clsId="ExcelCompactGridReaderVO">
                  <be key="element" refId="12850" clsId="BasicLogicalElement">
                    <i key="columnHeadersCount">0</i>
                    <i key="rowHeadersCount">0</i>
                    <i key="valueColumns">1</i>
                    <i key="valueRows">1</i>
                  </be>
                  <s key="firstCell">L3</s>
                </be>
              </val>
              <key>
                <s>Dict03</s>
              </key>
              <val>
                <be refId="12851" clsId="ExcelCompactGridReaderVO">
                  <be key="element" refId="12852" clsId="BasicLogicalElement">
                    <i key="columnHeadersCount">0</i>
                    <i key="rowHeadersCount">0</i>
                    <i key="valueColumns">1</i>
                    <i key="valueRows">1</i>
                  </be>
                  <s key="firstCell">C5</s>
                </be>
              </val>
            </m>
            <m key="hyperlinkAddresses" refId="12853" keid="SYS_STR" veid="Reporting.com.tagetik.spreadsheet.gridwrappers.IGridReaderVO,Reporting"/>
            <m key="matrixGridReaders" refId="12854" keid="SYS_STR" veid="Reporting.com.tagetik.spreadsheet.gridwrappers.IGridReaderVO,Reporting"/>
            <m key="queryGridReaders" refId="12855" keid="SYS_STR" veid="Reporting.com.tagetik.spreadsheet.gridwrappers.IGridReaderVO,Reporting"/>
          </be>
        </val>
        <key>
          <s>Template00</s>
        </key>
        <val>
          <be refId="12856" clsId="ReportTemplateLayoutVO">
            <i key="index">0</i>
            <s key="code">Template00</s>
            <m key="cellFieldAddresses" refId="12857" keid="SYS_STR" veid="Reporting.com.tagetik.spreadsheet.gridwrappers.IGridReaderVO,Reporting">
              <key>
                <s>CellField02</s>
              </key>
              <val>
                <be refId="12858" clsId="ExcelCompactGridReaderVO">
                  <be key="element" refId="12859" clsId="BasicLogicalElement">
                    <i key="columnHeadersCount">0</i>
                    <i key="rowHeadersCount">0</i>
                    <i key="valueColumns">1</i>
                    <i key="valueRows">1</i>
                  </be>
                  <s key="firstCell">M6</s>
                </be>
              </val>
              <key>
                <s>CellField00</s>
              </key>
              <val>
                <be refId="12860" clsId="ExcelCompactGridReaderVO">
                  <be key="element" refId="12861" clsId="BasicLogicalElement">
                    <i key="columnHeadersCount">0</i>
                    <i key="rowHeadersCount">0</i>
                    <i key="valueColumns">1</i>
                    <i key="valueRows">1</i>
                  </be>
                  <s key="firstCell">M4</s>
                </be>
              </val>
              <key>
                <s>CellField01</s>
              </key>
              <val>
                <be refId="12862" clsId="ExcelCompactGridReaderVO">
                  <be key="element" refId="12863" clsId="BasicLogicalElement">
                    <i key="columnHeadersCount">0</i>
                    <i key="rowHeadersCount">0</i>
                    <i key="valueColumns">1</i>
                    <i key="valueRows">1</i>
                  </be>
                  <s key="firstCell">C93</s>
                </be>
              </val>
            </m>
            <m key="controlExpressionsAddresses" refId="12864" keid="SYS_STR" veid="Reporting.com.tagetik.spreadsheet.gridwrappers.IGridReaderVO,Reporting"/>
            <m key="inlineParameterAddresses" refId="12865" keid="SYS_STR" veid="Reporting.com.tagetik.spreadsheet.gridwrappers.IGridReaderVO,Reporting"/>
            <m key="dictionaryAddresses" refId="12866" keid="SYS_STR" veid="Reporting.com.tagetik.spreadsheet.gridwrappers.IGridReaderVO,Reporting">
              <key>
                <s>Dict04</s>
              </key>
              <val>
                <be refId="12867" clsId="ExcelCompactGridReaderVO">
                  <be key="element" refId="12868" clsId="BasicLogicalElement">
                    <i key="columnHeadersCount">0</i>
                    <i key="rowHeadersCount">0</i>
                    <i key="valueColumns">1</i>
                    <i key="valueRows">1</i>
                  </be>
                  <s key="firstCell">N35</s>
                </be>
              </val>
              <key>
                <s>Dict00</s>
              </key>
              <val>
                <be refId="12869" clsId="ExcelCompactGridReaderVO">
                  <be key="element" refId="12870" clsId="BasicLogicalElement">
                    <i key="columnHeadersCount">0</i>
                    <i key="rowHeadersCount">0</i>
                    <i key="valueColumns">1</i>
                    <i key="valueRows">1</i>
                  </be>
                  <s key="firstCell">C2</s>
                </be>
              </val>
              <key>
                <s>Dict10</s>
              </key>
              <val>
                <be refId="12871" clsId="ExcelCompactGridReaderVO">
                  <be key="element" refId="12872" clsId="BasicLogicalElement">
                    <i key="columnHeadersCount">0</i>
                    <i key="rowHeadersCount">0</i>
                    <i key="valueColumns">1</i>
                    <i key="valueRows">1</i>
                  </be>
                  <s key="firstCell">C79</s>
                </be>
              </val>
              <key>
                <s>Dict08</s>
              </key>
              <val>
                <be refId="12873" clsId="ExcelCompactGridReaderVO">
                  <be key="element" refId="12874" clsId="BasicLogicalElement">
                    <i key="columnHeadersCount">0</i>
                    <i key="rowHeadersCount">0</i>
                    <i key="valueColumns">1</i>
                    <i key="valueRows">1</i>
                  </be>
                  <s key="firstCell">C77</s>
                </be>
              </val>
              <key>
                <s>Dict05</s>
              </key>
              <val>
                <be refId="12875" clsId="ExcelCompactGridReaderVO">
                  <be key="element" refId="12876" clsId="BasicLogicalElement">
                    <i key="columnHeadersCount">0</i>
                    <i key="rowHeadersCount">0</i>
                    <i key="valueColumns">1</i>
                    <i key="valueRows">1</i>
                  </be>
                  <s key="firstCell">M40</s>
                </be>
              </val>
              <key>
                <s>Dict01</s>
              </key>
              <val>
                <be refId="12877" clsId="ExcelCompactGridReaderVO">
                  <be key="element" refId="12878" clsId="BasicLogicalElement">
                    <i key="columnHeadersCount">0</i>
                    <i key="rowHeadersCount">0</i>
                    <i key="valueColumns">1</i>
                    <i key="valueRows">1</i>
                  </be>
                  <s key="firstCell">R5</s>
                </be>
              </val>
              <key>
                <s>Dict11</s>
              </key>
              <val>
                <be refId="12879" clsId="ExcelCompactGridReaderVO">
                  <be key="element" refId="12880" clsId="BasicLogicalElement">
                    <i key="columnHeadersCount">0</i>
                    <i key="rowHeadersCount">0</i>
                    <i key="valueColumns">1</i>
                    <i key="valueRows">1</i>
                  </be>
                  <s key="firstCell">C68</s>
                </be>
              </val>
              <key>
                <s>Dict09</s>
              </key>
              <val>
                <be refId="12881" clsId="ExcelCompactGridReaderVO">
                  <be key="element" refId="12882" clsId="BasicLogicalElement">
                    <i key="columnHeadersCount">0</i>
                    <i key="rowHeadersCount">0</i>
                    <i key="valueColumns">1</i>
                    <i key="valueRows">1</i>
                  </be>
                  <s key="firstCell">C78</s>
                </be>
              </val>
              <key>
                <s>Dict06</s>
              </key>
              <val>
                <be refId="12883" clsId="ExcelCompactGridReaderVO">
                  <be key="element" refId="12884" clsId="BasicLogicalElement">
                    <i key="columnHeadersCount">0</i>
                    <i key="rowHeadersCount">0</i>
                    <i key="valueColumns">1</i>
                    <i key="valueRows">1</i>
                  </be>
                  <s key="firstCell">C75</s>
                </be>
              </val>
              <key>
                <s>Dict02</s>
              </key>
              <val>
                <be refId="12885" clsId="ExcelCompactGridReaderVO">
                  <be key="element" refId="12886" clsId="BasicLogicalElement">
                    <i key="columnHeadersCount">0</i>
                    <i key="rowHeadersCount">0</i>
                    <i key="valueColumns">1</i>
                    <i key="valueRows">1</i>
                  </be>
                  <s key="firstCell">Q5</s>
                </be>
              </val>
              <key>
                <s>Dict12</s>
              </key>
              <val>
                <be refId="12887" clsId="ExcelCompactGridReaderVO">
                  <be key="element" refId="12888" clsId="BasicLogicalElement">
                    <i key="columnHeadersCount">0</i>
                    <i key="rowHeadersCount">0</i>
                    <i key="valueColumns">1</i>
                    <i key="valueRows">1</i>
                  </be>
                  <s key="firstCell">N37</s>
                </be>
              </val>
              <key>
                <s>Dict07</s>
              </key>
              <val>
                <be refId="12889" clsId="ExcelCompactGridReaderVO">
                  <be key="element" refId="12890" clsId="BasicLogicalElement">
                    <i key="columnHeadersCount">0</i>
                    <i key="rowHeadersCount">0</i>
                    <i key="valueColumns">1</i>
                    <i key="valueRows">1</i>
                  </be>
                  <s key="firstCell">C76</s>
                </be>
              </val>
              <key>
                <s>Dict03</s>
              </key>
              <val>
                <be refId="12891" clsId="ExcelCompactGridReaderVO">
                  <be key="element" refId="12892" clsId="BasicLogicalElement">
                    <i key="columnHeadersCount">0</i>
                    <i key="rowHeadersCount">0</i>
                    <i key="valueColumns">1</i>
                    <i key="valueRows">1</i>
                  </be>
                  <s key="firstCell">M5</s>
                </be>
              </val>
            </m>
            <m key="hyperlinkAddresses" refId="12893" keid="SYS_STR" veid="Reporting.com.tagetik.spreadsheet.gridwrappers.IGridReaderVO,Reporting"/>
            <m key="matrixGridReaders" refId="12894" keid="SYS_STR" veid="Reporting.com.tagetik.spreadsheet.gridwrappers.IGridReaderVO,Reporting">
              <key>
                <s>EPS Reconciliation</s>
              </key>
              <val>
                <be refId="12895" clsId="ExcelCompactGridReaderVO">
                  <be key="element" refId="12896" clsId="BasicLogicalElement">
                    <i key="columnHeadersCount">2</i>
                    <i key="rowHeadersCount">1</i>
                    <i key="valueColumns">4</i>
                    <i key="valueRows">14</i>
                  </be>
                  <s key="firstCell">C129</s>
                </be>
              </val>
              <key>
                <s>Matrix00 copy00</s>
              </key>
              <val>
                <be refId="12897" clsId="ExcelCompactGridReaderVO">
                  <be key="element" refId="12898" clsId="BasicLogicalElement">
                    <i key="columnHeadersCount">1</i>
                    <i key="rowHeadersCount">1</i>
                    <i key="valueColumns">3</i>
                    <i key="valueRows">2</i>
                  </be>
                  <s key="firstCell">F83</s>
                </be>
              </val>
              <key>
                <s>Matrix01 copy00</s>
              </key>
              <val>
                <be refId="12899" clsId="ExcelCompactGridReaderVO">
                  <be key="element" refId="12900" clsId="BasicLogicalElement">
                    <i key="columnHeadersCount">2</i>
                    <i key="rowHeadersCount">1</i>
                    <i key="valueColumns">5</i>
                    <i key="valueRows">1</i>
                  </be>
                  <s key="firstCell">C88</s>
                </be>
              </val>
              <key>
                <s>Matrix01</s>
              </key>
              <val>
                <be refId="12901" clsId="ExcelCompactGridReaderVO">
                  <be key="element" refId="12902" clsId="BasicLogicalElement">
                    <i key="columnHeadersCount">2</i>
                    <i key="rowHeadersCount">1</i>
                    <i key="valueColumns">6</i>
                    <i key="valueRows">62</i>
                  </be>
                  <s key="firstCell">B4</s>
                </be>
              </val>
            </m>
            <m key="queryGridReaders" refId="12903" keid="SYS_STR" veid="Reporting.com.tagetik.spreadsheet.gridwrappers.IGridReaderVO,Reporting"/>
          </be>
        </val>
        <key>
          <s>Template03</s>
        </key>
        <val>
          <be refId="12904" clsId="ReportTemplateLayoutVO">
            <i key="index">1</i>
            <s key="code">Template03</s>
            <m key="cellFieldAddresses" refId="12905" keid="SYS_STR" veid="Reporting.com.tagetik.spreadsheet.gridwrappers.IGridReaderVO,Reporting"/>
            <m key="controlExpressionsAddresses" refId="12906" keid="SYS_STR" veid="Reporting.com.tagetik.spreadsheet.gridwrappers.IGridReaderVO,Reporting"/>
            <m key="inlineParameterAddresses" refId="12907" keid="SYS_STR" veid="Reporting.com.tagetik.spreadsheet.gridwrappers.IGridReaderVO,Reporting"/>
            <m key="dictionaryAddresses" refId="12908" keid="SYS_STR" veid="Reporting.com.tagetik.spreadsheet.gridwrappers.IGridReaderVO,Reporting">
              <key>
                <s>Dict00</s>
              </key>
              <val>
                <be refId="12909" clsId="ExcelCompactGridReaderVO">
                  <be key="element" refId="12910" clsId="BasicLogicalElement">
                    <i key="columnHeadersCount">0</i>
                    <i key="rowHeadersCount">0</i>
                    <i key="valueColumns">1</i>
                    <i key="valueRows">1</i>
                  </be>
                  <s key="firstCell">B32</s>
                </be>
              </val>
            </m>
            <m key="hyperlinkAddresses" refId="12911" keid="SYS_STR" veid="Reporting.com.tagetik.spreadsheet.gridwrappers.IGridReaderVO,Reporting"/>
            <m key="matrixGridReaders" refId="12912" keid="SYS_STR" veid="Reporting.com.tagetik.spreadsheet.gridwrappers.IGridReaderVO,Reporting"/>
            <m key="queryGridReaders" refId="12913" keid="SYS_STR" veid="Reporting.com.tagetik.spreadsheet.gridwrappers.IGridReaderVO,Reporting"/>
          </be>
        </val>
        <key>
          <s>Template02</s>
        </key>
        <val>
          <be refId="12914" clsId="ReportTemplateLayoutVO">
            <i key="index">5</i>
            <s key="code">Template02</s>
            <m key="cellFieldAddresses" refId="12915" keid="SYS_STR" veid="Reporting.com.tagetik.spreadsheet.gridwrappers.IGridReaderVO,Reporting"/>
            <m key="controlExpressionsAddresses" refId="12916" keid="SYS_STR" veid="Reporting.com.tagetik.spreadsheet.gridwrappers.IGridReaderVO,Reporting"/>
            <m key="inlineParameterAddresses" refId="12917" keid="SYS_STR" veid="Reporting.com.tagetik.spreadsheet.gridwrappers.IGridReaderVO,Reporting"/>
            <m key="dictionaryAddresses" refId="12918" keid="SYS_STR" veid="Reporting.com.tagetik.spreadsheet.gridwrappers.IGridReaderVO,Reporting">
              <key>
                <s>Dict10</s>
              </key>
              <val>
                <be refId="12919" clsId="ExcelCompactGridReaderVO">
                  <be key="element" refId="12920" clsId="BasicLogicalElement">
                    <i key="columnHeadersCount">0</i>
                    <i key="rowHeadersCount">0</i>
                    <i key="valueColumns">1</i>
                    <i key="valueRows">1</i>
                  </be>
                  <s key="firstCell">J4</s>
                </be>
              </val>
              <key>
                <s>Dict09</s>
              </key>
              <val>
                <be refId="12921" clsId="ExcelCompactGridReaderVO">
                  <be key="element" refId="12922" clsId="BasicLogicalElement">
                    <i key="columnHeadersCount">0</i>
                    <i key="rowHeadersCount">0</i>
                    <i key="valueColumns">1</i>
                    <i key="valueRows">1</i>
                  </be>
                  <s key="firstCell">D4</s>
                </be>
              </val>
              <key>
                <s>Dict02</s>
              </key>
              <val>
                <be refId="12923" clsId="ExcelCompactGridReaderVO">
                  <be key="element" refId="12924" clsId="BasicLogicalElement">
                    <i key="columnHeadersCount">0</i>
                    <i key="rowHeadersCount">0</i>
                    <i key="valueColumns">1</i>
                    <i key="valueRows">1</i>
                  </be>
                  <s key="firstCell">H4</s>
                </be>
              </val>
              <key>
                <s>Dict03</s>
              </key>
              <val>
                <be refId="12925" clsId="ExcelCompactGridReaderVO">
                  <be key="element" refId="12926" clsId="BasicLogicalElement">
                    <i key="columnHeadersCount">0</i>
                    <i key="rowHeadersCount">0</i>
                    <i key="valueColumns">1</i>
                    <i key="valueRows">1</i>
                  </be>
                  <s key="firstCell">L4</s>
                </be>
              </val>
              <key>
                <s>Dict00</s>
              </key>
              <val>
                <be refId="12927" clsId="ExcelCompactGridReaderVO">
                  <be key="element" refId="12928" clsId="BasicLogicalElement">
                    <i key="columnHeadersCount">0</i>
                    <i key="rowHeadersCount">0</i>
                    <i key="valueColumns">1</i>
                    <i key="valueRows">1</i>
                  </be>
                  <s key="firstCell">B18</s>
                </be>
              </val>
              <key>
                <s>Dict01</s>
              </key>
              <val>
                <be refId="12929" clsId="ExcelCompactGridReaderVO">
                  <be key="element" refId="12930" clsId="BasicLogicalElement">
                    <i key="columnHeadersCount">0</i>
                    <i key="rowHeadersCount">0</i>
                    <i key="valueColumns">1</i>
                    <i key="valueRows">1</i>
                  </be>
                  <s key="firstCell">F4</s>
                </be>
              </val>
              <key>
                <s>Dict11</s>
              </key>
              <val>
                <be refId="12931" clsId="ExcelCompactGridReaderVO">
                  <be key="element" refId="12932" clsId="BasicLogicalElement">
                    <i key="columnHeadersCount">0</i>
                    <i key="rowHeadersCount">0</i>
                    <i key="valueColumns">1</i>
                    <i key="valueRows">1</i>
                  </be>
                  <s key="firstCell">R4</s>
                </be>
              </val>
              <key>
                <s>Dict07</s>
              </key>
              <val>
                <be refId="12933" clsId="ExcelCompactGridReaderVO">
                  <be key="element" refId="12934" clsId="BasicLogicalElement">
                    <i key="columnHeadersCount">0</i>
                    <i key="rowHeadersCount">0</i>
                    <i key="valueColumns">1</i>
                    <i key="valueRows">1</i>
                  </be>
                  <s key="firstCell">T4</s>
                </be>
              </val>
              <key>
                <s>Dict04</s>
              </key>
              <val>
                <be refId="12935" clsId="ExcelCompactGridReaderVO">
                  <be key="element" refId="12936" clsId="BasicLogicalElement">
                    <i key="columnHeadersCount">0</i>
                    <i key="rowHeadersCount">0</i>
                    <i key="valueColumns">1</i>
                    <i key="valueRows">1</i>
                  </be>
                  <s key="firstCell">N4</s>
                </be>
              </val>
              <key>
                <s>Dict05</s>
              </key>
              <val>
                <be refId="12937" clsId="ExcelCompactGridReaderVO">
                  <be key="element" refId="12938" clsId="BasicLogicalElement">
                    <i key="columnHeadersCount">0</i>
                    <i key="rowHeadersCount">0</i>
                    <i key="valueColumns">1</i>
                    <i key="valueRows">1</i>
                  </be>
                  <s key="firstCell">P4</s>
                </be>
              </val>
            </m>
            <m key="hyperlinkAddresses" refId="12939" keid="SYS_STR" veid="Reporting.com.tagetik.spreadsheet.gridwrappers.IGridReaderVO,Reporting"/>
            <m key="matrixGridReaders" refId="12940" keid="SYS_STR" veid="Reporting.com.tagetik.spreadsheet.gridwrappers.IGridReaderVO,Reporting">
              <key>
                <s>Matrix00</s>
              </key>
              <val>
                <be refId="12941" clsId="ExcelCompactGridReaderVO">
                  <be key="element" refId="12942" clsId="BasicLogicalElement">
                    <i key="columnHeadersCount">2</i>
                    <i key="rowHeadersCount">2</i>
                    <i key="valueColumns">1</i>
                    <i key="valueRows">16</i>
                  </be>
                  <s key="firstCell">Z4</s>
                </be>
              </val>
              <key>
                <s>Matrix02</s>
              </key>
              <val>
                <be refId="12943" clsId="ExcelCompactGridReaderVO">
                  <be key="element" refId="12944" clsId="BasicLogicalElement">
                    <i key="columnHeadersCount">2</i>
                    <i key="rowHeadersCount">2</i>
                    <i key="valueColumns">1</i>
                    <i key="valueRows">4</i>
                  </be>
                  <s key="firstCell">Z31</s>
                </be>
              </val>
              <key>
                <s>Matrix01</s>
              </key>
              <val>
                <be refId="12945" clsId="ExcelCompactGridReaderVO">
                  <be key="element" refId="12946" clsId="BasicLogicalElement">
                    <i key="columnHeadersCount">2</i>
                    <i key="rowHeadersCount">2</i>
                    <i key="valueColumns">1</i>
                    <i key="valueRows">5</i>
                  </be>
                  <s key="firstCell">Z24</s>
                </be>
              </val>
            </m>
            <m key="queryGridReaders" refId="12947" keid="SYS_STR" veid="Reporting.com.tagetik.spreadsheet.gridwrappers.IGridReaderVO,Reporting"/>
          </be>
        </val>
        <key>
          <s>Template05</s>
        </key>
        <val>
          <be refId="12948" clsId="ReportTemplateLayoutVO">
            <i key="index">6</i>
            <s key="code">Template05</s>
            <m key="cellFieldAddresses" refId="12949" keid="SYS_STR" veid="Reporting.com.tagetik.spreadsheet.gridwrappers.IGridReaderVO,Reporting">
              <key>
                <s>CellField01</s>
              </key>
              <val>
                <be refId="12950" clsId="ExcelCompactGridReaderVO">
                  <be key="element" refId="12951" clsId="BasicLogicalElement">
                    <i key="columnHeadersCount">0</i>
                    <i key="rowHeadersCount">0</i>
                    <i key="valueColumns">1</i>
                    <i key="valueRows">1</i>
                  </be>
                  <s key="firstCell">V11</s>
                </be>
              </val>
              <key>
                <s>CellField00</s>
              </key>
              <val>
                <be refId="12952" clsId="ExcelCompactGridReaderVO">
                  <be key="element" refId="12953" clsId="BasicLogicalElement">
                    <i key="columnHeadersCount">0</i>
                    <i key="rowHeadersCount">0</i>
                    <i key="valueColumns">1</i>
                    <i key="valueRows">1</i>
                  </be>
                  <s key="firstCell">V9</s>
                </be>
              </val>
            </m>
            <m key="controlExpressionsAddresses" refId="12954" keid="SYS_STR" veid="Reporting.com.tagetik.spreadsheet.gridwrappers.IGridReaderVO,Reporting"/>
            <m key="inlineParameterAddresses" refId="12955" keid="SYS_STR" veid="Reporting.com.tagetik.spreadsheet.gridwrappers.IGridReaderVO,Reporting"/>
            <m key="dictionaryAddresses" refId="12956" keid="SYS_STR" veid="Reporting.com.tagetik.spreadsheet.gridwrappers.IGridReaderVO,Reporting">
              <key>
                <s>Dict01</s>
              </key>
              <val>
                <be refId="12957" clsId="ExcelCompactGridReaderVO">
                  <be key="element" refId="12958" clsId="BasicLogicalElement">
                    <i key="columnHeadersCount">0</i>
                    <i key="rowHeadersCount">0</i>
                    <i key="valueColumns">1</i>
                    <i key="valueRows">1</i>
                  </be>
                  <s key="firstCell">Z29</s>
                </be>
              </val>
              <key>
                <s>Dict04</s>
              </key>
              <val>
                <be refId="12959" clsId="ExcelCompactGridReaderVO">
                  <be key="element" refId="12960" clsId="BasicLogicalElement">
                    <i key="columnHeadersCount">0</i>
                    <i key="rowHeadersCount">0</i>
                    <i key="valueColumns">1</i>
                    <i key="valueRows">1</i>
                  </be>
                  <s key="firstCell">B8</s>
                </be>
              </val>
              <key>
                <s>Dict14</s>
              </key>
              <val>
                <be refId="12961" clsId="ExcelCompactGridReaderVO">
                  <be key="element" refId="12962" clsId="BasicLogicalElement">
                    <i key="columnHeadersCount">0</i>
                    <i key="rowHeadersCount">0</i>
                    <i key="valueColumns">1</i>
                    <i key="valueRows">1</i>
                  </be>
                  <s key="firstCell">C20</s>
                </be>
              </val>
              <key>
                <s>Dict10</s>
              </key>
              <val>
                <be refId="12963" clsId="ExcelCompactGridReaderVO">
                  <be key="element" refId="12964" clsId="BasicLogicalElement">
                    <i key="columnHeadersCount">0</i>
                    <i key="rowHeadersCount">0</i>
                    <i key="valueColumns">1</i>
                    <i key="valueRows">1</i>
                  </be>
                  <s key="firstCell">B18</s>
                </be>
              </val>
              <key>
                <s>Dict08</s>
              </key>
              <val>
                <be refId="12965" clsId="ExcelCompactGridReaderVO">
                  <be key="element" refId="12966" clsId="BasicLogicalElement">
                    <i key="columnHeadersCount">0</i>
                    <i key="rowHeadersCount">0</i>
                    <i key="valueColumns">1</i>
                    <i key="valueRows">1</i>
                  </be>
                  <s key="firstCell">V10</s>
                </be>
              </val>
              <key>
                <s>Dict05</s>
              </key>
              <val>
                <be refId="12967" clsId="ExcelCompactGridReaderVO">
                  <be key="element" refId="12968" clsId="BasicLogicalElement">
                    <i key="columnHeadersCount">0</i>
                    <i key="rowHeadersCount">0</i>
                    <i key="valueColumns">1</i>
                    <i key="valueRows">1</i>
                  </be>
                  <s key="firstCell">B13</s>
                </be>
              </val>
              <key>
                <s>Dict15</s>
              </key>
              <val>
                <be refId="12969" clsId="ExcelCompactGridReaderVO">
                  <be key="element" refId="12970" clsId="BasicLogicalElement">
                    <i key="columnHeadersCount">0</i>
                    <i key="rowHeadersCount">0</i>
                    <i key="valueColumns">1</i>
                    <i key="valueRows">1</i>
                  </be>
                  <s key="firstCell">W25</s>
                </be>
              </val>
              <key>
                <s>Dict11</s>
              </key>
              <val>
                <be refId="12971" clsId="ExcelCompactGridReaderVO">
                  <be key="element" refId="12972" clsId="BasicLogicalElement">
                    <i key="columnHeadersCount">0</i>
                    <i key="rowHeadersCount">0</i>
                    <i key="valueColumns">1</i>
                    <i key="valueRows">1</i>
                  </be>
                  <s key="firstCell">J7</s>
                </be>
              </val>
              <key>
                <s>Dict09</s>
              </key>
              <val>
                <be refId="12973" clsId="ExcelCompactGridReaderVO">
                  <be key="element" refId="12974" clsId="BasicLogicalElement">
                    <i key="columnHeadersCount">0</i>
                    <i key="rowHeadersCount">0</i>
                    <i key="valueColumns">1</i>
                    <i key="valueRows">1</i>
                  </be>
                  <s key="firstCell">V13</s>
                </be>
              </val>
              <key>
                <s>Dict00</s>
              </key>
              <val>
                <be refId="12975" clsId="ExcelCompactGridReaderVO">
                  <be key="element" refId="12976" clsId="BasicLogicalElement">
                    <i key="columnHeadersCount">0</i>
                    <i key="rowHeadersCount">0</i>
                    <i key="valueColumns">1</i>
                    <i key="valueRows">1</i>
                  </be>
                  <s key="firstCell">B21</s>
                </be>
              </val>
              <key>
                <s>Dict06</s>
              </key>
              <val>
                <be refId="12977" clsId="ExcelCompactGridReaderVO">
                  <be key="element" refId="12978" clsId="BasicLogicalElement">
                    <i key="columnHeadersCount">0</i>
                    <i key="rowHeadersCount">0</i>
                    <i key="valueColumns">1</i>
                    <i key="valueRows">1</i>
                  </be>
                  <s key="firstCell">B14</s>
                </be>
              </val>
              <key>
                <s>Dict02</s>
              </key>
              <val>
                <be refId="12979" clsId="ExcelCompactGridReaderVO">
                  <be key="element" refId="12980" clsId="BasicLogicalElement">
                    <i key="columnHeadersCount">0</i>
                    <i key="rowHeadersCount">0</i>
                    <i key="valueColumns">1</i>
                    <i key="valueRows">1</i>
                  </be>
                  <s key="firstCell">D6</s>
                </be>
              </val>
              <key>
                <s>Dict12</s>
              </key>
              <val>
                <be refId="12981" clsId="ExcelCompactGridReaderVO">
                  <be key="element" refId="12982" clsId="BasicLogicalElement">
                    <i key="columnHeadersCount">0</i>
                    <i key="rowHeadersCount">0</i>
                    <i key="valueColumns">1</i>
                    <i key="valueRows">1</i>
                  </be>
                  <s key="firstCell">B20</s>
                </be>
              </val>
              <key>
                <s>Dict07</s>
              </key>
              <val>
                <be refId="12983" clsId="ExcelCompactGridReaderVO">
                  <be key="element" refId="12984" clsId="BasicLogicalElement">
                    <i key="columnHeadersCount">0</i>
                    <i key="rowHeadersCount">0</i>
                    <i key="valueColumns">1</i>
                    <i key="valueRows">1</i>
                  </be>
                  <s key="firstCell">B17</s>
                </be>
              </val>
              <key>
                <s>Dict03</s>
              </key>
              <val>
                <be refId="12985" clsId="ExcelCompactGridReaderVO">
                  <be key="element" refId="12986" clsId="BasicLogicalElement">
                    <i key="columnHeadersCount">0</i>
                    <i key="rowHeadersCount">0</i>
                    <i key="valueColumns">1</i>
                    <i key="valueRows">1</i>
                  </be>
                  <s key="firstCell">C7</s>
                </be>
              </val>
              <key>
                <s>Dict13</s>
              </key>
              <val>
                <be refId="12987" clsId="ExcelCompactGridReaderVO">
                  <be key="element" refId="12988" clsId="BasicLogicalElement">
                    <i key="columnHeadersCount">0</i>
                    <i key="rowHeadersCount">0</i>
                    <i key="valueColumns">1</i>
                    <i key="valueRows">1</i>
                  </be>
                  <s key="firstCell">C18</s>
                </be>
              </val>
            </m>
            <m key="hyperlinkAddresses" refId="12989" keid="SYS_STR" veid="Reporting.com.tagetik.spreadsheet.gridwrappers.IGridReaderVO,Reporting"/>
            <m key="matrixGridReaders" refId="12990" keid="SYS_STR" veid="Reporting.com.tagetik.spreadsheet.gridwrappers.IGridReaderVO,Reporting">
              <key>
                <s>Matrix00</s>
              </key>
              <val>
                <be refId="12991" clsId="ExcelCompactGridReaderVO">
                  <be key="element" refId="12992" clsId="BasicLogicalElement">
                    <i key="columnHeadersCount">1</i>
                    <i key="rowHeadersCount">1</i>
                    <i key="valueColumns">1</i>
                    <i key="valueRows">1</i>
                  </be>
                  <s key="firstCell">Y7</s>
                </be>
              </val>
              <key>
                <s>Non OP for EBIT Reconcil.</s>
              </key>
              <val>
                <be refId="12993" clsId="ExcelCompactGridReaderVO">
                  <be key="element" refId="12994" clsId="BasicLogicalElement">
                    <i key="columnHeadersCount">0</i>
                    <i key="rowHeadersCount">1</i>
                    <i key="valueColumns">3</i>
                    <i key="valueRows">118</i>
                  </be>
                  <s key="firstCell">AJ44</s>
                </be>
              </val>
            </m>
            <m key="queryGridReaders" refId="12995" keid="SYS_STR" veid="Reporting.com.tagetik.spreadsheet.gridwrappers.IGridReaderVO,Reporting"/>
          </be>
        </val>
        <key>
          <s>Template04</s>
        </key>
        <val>
          <be refId="12996" clsId="ReportTemplateLayoutVO">
            <i key="index">8</i>
            <s key="code">Template04</s>
            <m key="cellFieldAddresses" refId="12997" keid="SYS_STR" veid="Reporting.com.tagetik.spreadsheet.gridwrappers.IGridReaderVO,Reporting">
              <key>
                <s>CellField01</s>
              </key>
              <val>
                <be refId="12998" clsId="ExcelCompactGridReaderVO">
                  <be key="element" refId="12999" clsId="BasicLogicalElement">
                    <i key="columnHeadersCount">0</i>
                    <i key="rowHeadersCount">0</i>
                    <i key="valueColumns">1</i>
                    <i key="valueRows">1</i>
                  </be>
                  <s key="firstCell">V11</s>
                </be>
              </val>
              <key>
                <s>CellField00</s>
              </key>
              <val>
                <be refId="13000" clsId="ExcelCompactGridReaderVO">
                  <be key="element" refId="13001" clsId="BasicLogicalElement">
                    <i key="columnHeadersCount">0</i>
                    <i key="rowHeadersCount">0</i>
                    <i key="valueColumns">1</i>
                    <i key="valueRows">1</i>
                  </be>
                  <s key="firstCell">V9</s>
                </be>
              </val>
            </m>
            <m key="controlExpressionsAddresses" refId="13002" keid="SYS_STR" veid="Reporting.com.tagetik.spreadsheet.gridwrappers.IGridReaderVO,Reporting"/>
            <m key="inlineParameterAddresses" refId="13003" keid="SYS_STR" veid="Reporting.com.tagetik.spreadsheet.gridwrappers.IGridReaderVO,Reporting"/>
            <m key="dictionaryAddresses" refId="13004" keid="SYS_STR" veid="Reporting.com.tagetik.spreadsheet.gridwrappers.IGridReaderVO,Reporting">
              <key>
                <s>Dict08</s>
              </key>
              <val>
                <be refId="13005" clsId="ExcelCompactGridReaderVO">
                  <be key="element" refId="13006" clsId="BasicLogicalElement">
                    <i key="columnHeadersCount">0</i>
                    <i key="rowHeadersCount">0</i>
                    <i key="valueColumns">1</i>
                    <i key="valueRows">1</i>
                  </be>
                  <s key="firstCell">V10</s>
                </be>
              </val>
              <key>
                <s>Dict09</s>
              </key>
              <val>
                <be refId="13007" clsId="ExcelCompactGridReaderVO">
                  <be key="element" refId="13008" clsId="BasicLogicalElement">
                    <i key="columnHeadersCount">0</i>
                    <i key="rowHeadersCount">0</i>
                    <i key="valueColumns">1</i>
                    <i key="valueRows">1</i>
                  </be>
                  <s key="firstCell">V13</s>
                </be>
              </val>
              <key>
                <s>Dict10</s>
              </key>
              <val>
                <be refId="13009" clsId="ExcelCompactGridReaderVO">
                  <be key="element" refId="13010" clsId="BasicLogicalElement">
                    <i key="columnHeadersCount">0</i>
                    <i key="rowHeadersCount">0</i>
                    <i key="valueColumns">1</i>
                    <i key="valueRows">1</i>
                  </be>
                  <s key="firstCell">V14</s>
                </be>
              </val>
              <key>
                <s>Dict02</s>
              </key>
              <val>
                <be refId="13011" clsId="ExcelCompactGridReaderVO">
                  <be key="element" refId="13012" clsId="BasicLogicalElement">
                    <i key="columnHeadersCount">0</i>
                    <i key="rowHeadersCount">0</i>
                    <i key="valueColumns">1</i>
                    <i key="valueRows">1</i>
                  </be>
                  <s key="firstCell">C20</s>
                </be>
              </val>
              <key>
                <s>Dict03</s>
              </key>
              <val>
                <be refId="13013" clsId="ExcelCompactGridReaderVO">
                  <be key="element" refId="13014" clsId="BasicLogicalElement">
                    <i key="columnHeadersCount">0</i>
                    <i key="rowHeadersCount">0</i>
                    <i key="valueColumns">1</i>
                    <i key="valueRows">1</i>
                  </be>
                  <s key="firstCell">B21</s>
                </be>
              </val>
              <key>
                <s>Dict00</s>
              </key>
              <val>
                <be refId="13015" clsId="ExcelCompactGridReaderVO">
                  <be key="element" refId="13016" clsId="BasicLogicalElement">
                    <i key="columnHeadersCount">0</i>
                    <i key="rowHeadersCount">0</i>
                    <i key="valueColumns">1</i>
                    <i key="valueRows">1</i>
                  </be>
                  <s key="firstCell">B20</s>
                </be>
              </val>
              <key>
                <s>Dict01</s>
              </key>
              <val>
                <be refId="13017" clsId="ExcelCompactGridReaderVO">
                  <be key="element" refId="13018" clsId="BasicLogicalElement">
                    <i key="columnHeadersCount">0</i>
                    <i key="rowHeadersCount">0</i>
                    <i key="valueColumns">1</i>
                    <i key="valueRows">1</i>
                  </be>
                  <s key="firstCell">Z28</s>
                </be>
              </val>
              <key>
                <s>Dict06</s>
              </key>
              <val>
                <be refId="13019" clsId="ExcelCompactGridReaderVO">
                  <be key="element" refId="13020" clsId="BasicLogicalElement">
                    <i key="columnHeadersCount">0</i>
                    <i key="rowHeadersCount">0</i>
                    <i key="valueColumns">1</i>
                    <i key="valueRows">1</i>
                  </be>
                  <s key="firstCell">B14</s>
                </be>
              </val>
              <key>
                <s>Dict07</s>
              </key>
              <val>
                <be refId="13021" clsId="ExcelCompactGridReaderVO">
                  <be key="element" refId="13022" clsId="BasicLogicalElement">
                    <i key="columnHeadersCount">0</i>
                    <i key="rowHeadersCount">0</i>
                    <i key="valueColumns">1</i>
                    <i key="valueRows">1</i>
                  </be>
                  <s key="firstCell">B17</s>
                </be>
              </val>
              <key>
                <s>Dict04</s>
              </key>
              <val>
                <be refId="13023" clsId="ExcelCompactGridReaderVO">
                  <be key="element" refId="13024" clsId="BasicLogicalElement">
                    <i key="columnHeadersCount">0</i>
                    <i key="rowHeadersCount">0</i>
                    <i key="valueColumns">1</i>
                    <i key="valueRows">1</i>
                  </be>
                  <s key="firstCell">B8</s>
                </be>
              </val>
              <key>
                <s>Dict05</s>
              </key>
              <val>
                <be refId="13025" clsId="ExcelCompactGridReaderVO">
                  <be key="element" refId="13026" clsId="BasicLogicalElement">
                    <i key="columnHeadersCount">0</i>
                    <i key="rowHeadersCount">0</i>
                    <i key="valueColumns">1</i>
                    <i key="valueRows">1</i>
                  </be>
                  <s key="firstCell">B13</s>
                </be>
              </val>
              <key>
                <s>Dict11</s>
              </key>
              <val>
                <be refId="13027" clsId="ExcelCompactGridReaderVO">
                  <be key="element" refId="13028" clsId="BasicLogicalElement">
                    <i key="columnHeadersCount">0</i>
                    <i key="rowHeadersCount">0</i>
                    <i key="valueColumns">1</i>
                    <i key="valueRows">1</i>
                  </be>
                  <s key="firstCell">J7</s>
                </be>
              </val>
              <key>
                <s>Dict12</s>
              </key>
              <val>
                <be refId="13029" clsId="ExcelCompactGridReaderVO">
                  <be key="element" refId="13030" clsId="BasicLogicalElement">
                    <i key="columnHeadersCount">0</i>
                    <i key="rowHeadersCount">0</i>
                    <i key="valueColumns">1</i>
                    <i key="valueRows">1</i>
                  </be>
                  <s key="firstCell">W13</s>
                </be>
              </val>
            </m>
            <m key="hyperlinkAddresses" refId="13031" keid="SYS_STR" veid="Reporting.com.tagetik.spreadsheet.gridwrappers.IGridReaderVO,Reporting"/>
            <m key="matrixGridReaders" refId="13032" keid="SYS_STR" veid="Reporting.com.tagetik.spreadsheet.gridwrappers.IGridReaderVO,Reporting">
              <key>
                <s>Non OP for EBIT Reconcil. VJ</s>
              </key>
              <val>
                <be refId="13033" clsId="ExcelCompactGridReaderVO">
                  <be key="element" refId="13034" clsId="BasicLogicalElement">
                    <i key="columnHeadersCount">0</i>
                    <i key="rowHeadersCount">1</i>
                    <i key="valueColumns">3</i>
                    <i key="valueRows">118</i>
                  </be>
                  <s key="firstCell">AJ42</s>
                </be>
              </val>
            </m>
            <m key="queryGridReaders" refId="13035" keid="SYS_STR" veid="Reporting.com.tagetik.spreadsheet.gridwrappers.IGridReaderVO,Reporting"/>
          </be>
        </val>
        <key>
          <s>Template09</s>
        </key>
        <val>
          <be refId="13036" clsId="ReportTemplateLayoutVO">
            <i key="index">2</i>
            <s key="code">Template09</s>
            <m key="cellFieldAddresses" refId="13037" keid="SYS_STR" veid="Reporting.com.tagetik.spreadsheet.gridwrappers.IGridReaderVO,Reporting"/>
            <m key="controlExpressionsAddresses" refId="13038" keid="SYS_STR" veid="Reporting.com.tagetik.spreadsheet.gridwrappers.IGridReaderVO,Reporting"/>
            <m key="inlineParameterAddresses" refId="13039" keid="SYS_STR" veid="Reporting.com.tagetik.spreadsheet.gridwrappers.IGridReaderVO,Reporting"/>
            <m key="dictionaryAddresses" refId="13040" keid="SYS_STR" veid="Reporting.com.tagetik.spreadsheet.gridwrappers.IGridReaderVO,Reporting">
              <key>
                <s>Dict00</s>
              </key>
              <val>
                <be refId="13041" clsId="ExcelCompactGridReaderVO">
                  <be key="element" refId="13042" clsId="BasicLogicalElement">
                    <i key="columnHeadersCount">0</i>
                    <i key="rowHeadersCount">0</i>
                    <i key="valueColumns">1</i>
                    <i key="valueRows">1</i>
                  </be>
                  <s key="firstCell">B4</s>
                </be>
              </val>
              <key>
                <s>Dict01</s>
              </key>
              <val>
                <be refId="13043" clsId="ExcelCompactGridReaderVO">
                  <be key="element" refId="13044" clsId="BasicLogicalElement">
                    <i key="columnHeadersCount">0</i>
                    <i key="rowHeadersCount">0</i>
                    <i key="valueColumns">1</i>
                    <i key="valueRows">1</i>
                  </be>
                  <s key="firstCell">C5</s>
                </be>
              </val>
              <key>
                <s>Dict02</s>
              </key>
              <val>
                <be refId="13045" clsId="ExcelCompactGridReaderVO">
                  <be key="element" refId="13046" clsId="BasicLogicalElement">
                    <i key="columnHeadersCount">0</i>
                    <i key="rowHeadersCount">0</i>
                    <i key="valueColumns">1</i>
                    <i key="valueRows">1</i>
                  </be>
                  <s key="firstCell">D5</s>
                </be>
              </val>
              <key>
                <s>Dict03</s>
              </key>
              <val>
                <be refId="13047" clsId="ExcelCompactGridReaderVO">
                  <be key="element" refId="13048" clsId="BasicLogicalElement">
                    <i key="columnHeadersCount">0</i>
                    <i key="rowHeadersCount">0</i>
                    <i key="valueColumns">1</i>
                    <i key="valueRows">1</i>
                  </be>
                  <s key="firstCell">E5</s>
                </be>
              </val>
            </m>
            <m key="hyperlinkAddresses" refId="13049" keid="SYS_STR" veid="Reporting.com.tagetik.spreadsheet.gridwrappers.IGridReaderVO,Reporting"/>
            <m key="matrixGridReaders" refId="13050" keid="SYS_STR" veid="Reporting.com.tagetik.spreadsheet.gridwrappers.IGridReaderVO,Reporting"/>
            <m key="queryGridReaders" refId="13051" keid="SYS_STR" veid="Reporting.com.tagetik.spreadsheet.gridwrappers.IGridReaderVO,Reporting"/>
          </be>
        </val>
      </m>
      <m key="adHocParameters" refId="13052" keid="SYS_STR" veid="ProspParametro"/>
      <l key="parametersToBeRequested" refId="13053" ln="2" eid="ParameterInfo">
        <ref refId="6353"/>
        <ref refId="6354"/>
      </l>
    </be>
  </data>
</easyPacket>
</file>

<file path=customXml/item18.xml><?xml version="1.0" encoding="utf-8"?>
<ct:contentTypeSchema xmlns:ct="http://schemas.microsoft.com/office/2006/metadata/contentType" xmlns:ma="http://schemas.microsoft.com/office/2006/metadata/properties/metaAttributes" ct:_="" ma:_="" ma:contentTypeName="Document" ma:contentTypeID="0x0101007FD5B456C1CF1942BC0E14997F0B90ED" ma:contentTypeVersion="22" ma:contentTypeDescription="Create a new document." ma:contentTypeScope="" ma:versionID="9527e5c2d18eb09fd356c55f5e61b1aa">
  <xsd:schema xmlns:xsd="http://www.w3.org/2001/XMLSchema" xmlns:xs="http://www.w3.org/2001/XMLSchema" xmlns:p="http://schemas.microsoft.com/office/2006/metadata/properties" xmlns:ns2="afaefb85-8fd8-4366-87e8-808c7cebebcc" xmlns:ns3="2d102a76-52af-4b46-890c-825831d1781a" xmlns:ns4="e818abce-a7bf-4793-b0df-f26c875b5659" targetNamespace="http://schemas.microsoft.com/office/2006/metadata/properties" ma:root="true" ma:fieldsID="d079fe4bed0a72b1b5db1422543e346d" ns2:_="" ns3:_="" ns4:_="">
    <xsd:import namespace="afaefb85-8fd8-4366-87e8-808c7cebebcc"/>
    <xsd:import namespace="2d102a76-52af-4b46-890c-825831d1781a"/>
    <xsd:import namespace="e818abce-a7bf-4793-b0df-f26c875b5659"/>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2:MediaServiceAutoKeyPoints" minOccurs="0"/>
                <xsd:element ref="ns2:MediaServiceKeyPoints" minOccurs="0"/>
                <xsd:element ref="ns3:SharedWithUsers" minOccurs="0"/>
                <xsd:element ref="ns3:SharedWithDetails" minOccurs="0"/>
                <xsd:element ref="ns2:MediaLengthInSeconds" minOccurs="0"/>
                <xsd:element ref="ns4:TaxCatchAll" minOccurs="0"/>
                <xsd:element ref="ns2:lcf76f155ced4ddcb4097134ff3c332f"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aefb85-8fd8-4366-87e8-808c7cebeb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0354813c-11b9-47e8-a31a-cbfea2ba9f6e"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d102a76-52af-4b46-890c-825831d1781a"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818abce-a7bf-4793-b0df-f26c875b5659"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396e6810-9e0a-405b-974e-cf63a51a71ff}" ma:internalName="TaxCatchAll" ma:showField="CatchAllData" ma:web="2d102a76-52af-4b46-890c-825831d1781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19.xml><?xml version="1.0" encoding="utf-8"?>
<easyPacket version="1.0">
  <header version="25.0.0.17.tgk.20231012103953"/>
  <data>
    <be refId="0" clsId="LaunchedMultiTemplateReportVO">
      <be key="multiTemplateReport" refId="1" clsId="MultiTemplateReportVO">
        <s key="code">CD_DAN020_HY</s>
        <a key="desc" refId="2" ln="4" eid="SYS_STR">
          <s>Uniper SE and Subsidiaries Consolidated Statements of Recognized Income and Expenses</s>
          <s>
            Aufstellung der im Konzerneigenkapital erfassten 
            <ch cod="0a"/>
            Ertr
            <ch cod="e4"/>
            ge und Aufwendungen des Uniper-Konzerns
          </s>
          <nl/>
          <nl/>
        </a>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Template02</s>
          </key>
          <val>
            <be refId="11" clsId="ReportTemplateVO">
              <s key="code">Template02</s>
              <s key="desc">SORIE Statement Quarter</s>
              <m key="matrices" refId="12" keid="SYS_STR" veid="Reporting.com.tagetik.tables.IMatrixPositionBlockVO,Reporting"/>
              <m key="cellFields" refId="13" keid="SYS_STR" veid="CodeCellField"/>
              <m key="dictionary" refId="14" keid="SYS_STR" veid="CodeMultiDescVO">
                <key>
                  <s>Dict00</s>
                </key>
                <val>
                  <be refId="15" clsId="CodeMultiDescVO">
                    <s key="code">Dict00</s>
                    <be key="multiDescVO" refId="16" clsId="MultiDesc">
                      <a key="desc" refId="17" ln="4" eid="SYS_STR">
                        <s>
                          <ch cod="20ac"/>
                           in millions
                        </s>
                        <s>
                          in Mio 
                          <ch cod="20ac"/>
                        </s>
                        <nl/>
                        <nl/>
                      </a>
                    </be>
                  </be>
                </val>
              </m>
              <m key="controlExpressions" refId="18" keid="SYS_STR" veid="CodedExpControlloProspetto"/>
              <m key="inlineParameters" refId="19" keid="SYS_STR" veid="CodedInlineParameter"/>
              <m key="queries" refId="20" keid="SYS_STR" veid="Reporting.com.tagetik.query.IUserDefinedQueryVO,Reporting"/>
              <be key="sheets" refId="21" clsId="FilterNode">
                <l key="dimensionOids" refId="22" ln="0" eid="DimensionOid"/>
                <l key="AdHocParamDimensionOids" refId="23" ln="0" eid="DimensionOid"/>
                <be key="data" refId="24" clsId="FilterNodeData">
                  <ref key="filterNode" refId="21"/>
                  <i key="segmentLevel">0</i>
                  <e key="segment" refId="25" id="SegmentEnum">CF</e>
                  <b key="placeHolder">N</b>
                  <e key="weight" refId="26" id="WeightEnum">S</e>
                  <be key="textMatchingCondition" refId="27" clsId="TextMatchingCondition">
                    <e key="op" refId="28" id="ComparisonOperatorEnum">=</e>
                    <s key="val"/>
                  </be>
                  <e key="change" refId="29" id="ChangeEnum">CHG_CF</e>
                  <e key="dataType" refId="30" id="DataType">TYPE_U</e>
                  <b key="prevailingDataType">N</b>
                  <e key="editability" refId="31" id="EditableEnum">X</e>
                  <b key="signChange">N</b>
                  <b key="nativeSignChange">N</b>
                  <i key="sco">0</i>
                  <b key="applyFiltersForForcedScenarioPeriodoMap">N</b>
                  <b key="lineSplit">N</b>
                  <b key="addRCRow">N</b>
                  <b key="complementary">N</b>
                  <e key="periodicCalculation" refId="32" id="PeriodicCalculationEnum">Y</e>
                  <b key="breakLevelSubtotal">N</b>
                  <b key="alreadyDrilled">N</b>
                  <b key="multiSelection">N</b>
                </be>
                <cust key="id" clsId="FilterOid">1</cust>
                <s key="cod">ROOT</s>
                <s key="desc">Tab filters</s>
                <i key="index">0</i>
              </be>
              <m key="launchers" refId="33" keid="SYS_STR" veid="ElaborationsLauncher"/>
              <m key="actionLists" refId="34" keid="SYS_STR" veid="Reporting.com.tagetik.actionlist.ISnapshotActionList,Reporting"/>
              <l key="areas" refId="35" ln="1" eid="SYS_STR">
                <s>SORIE1Quarter</s>
              </l>
              <l key="charts" refId="36" ln="0" eid="SYS_STR"/>
              <l key="pivots" refId="37" ln="0" eid="SYS_STR"/>
            </be>
          </val>
          <key>
            <s>Template01</s>
          </key>
          <val>
            <be refId="38" clsId="ReportTemplateVO">
              <s key="code">Template01</s>
              <s key="desc">Ertragssteuern OCI</s>
              <m key="matrices" refId="39" keid="SYS_STR" veid="Reporting.com.tagetik.tables.IMatrixPositionBlockVO,Reporting"/>
              <m key="cellFields" refId="40" keid="SYS_STR" veid="CodeCellField">
                <key>
                  <s>CellField01</s>
                </key>
                <val>
                  <be refId="41" clsId="CodeCellField">
                    <s key="code">CellField01</s>
                    <s key="cellField">$Scenario.year</s>
                  </be>
                </val>
                <key>
                  <s>CellField00</s>
                </key>
                <val>
                  <be refId="42" clsId="CodeCellField">
                    <s key="code">CellField00</s>
                    <s key="cellField">$Period.code</s>
                  </be>
                </val>
              </m>
              <m key="dictionary" refId="43" keid="SYS_STR" veid="CodeMultiDescVO">
                <key>
                  <s>Dict08</s>
                </key>
                <val>
                  <be refId="44" clsId="CodeMultiDescVO">
                    <s key="code">Dict08</s>
                    <be key="multiDescVO" refId="45" clsId="MultiDesc">
                      <a key="desc" refId="46" ln="4" eid="SYS_STR">
                        <s>Cash flow hedges</s>
                        <s>Cashflow Hedges</s>
                        <nl/>
                        <nl/>
                      </a>
                    </be>
                  </be>
                </val>
                <key>
                  <s>Dict09</s>
                </key>
                <val>
                  <be refId="47" clsId="CodeMultiDescVO">
                    <s key="code">Dict09</s>
                    <be key="multiDescVO" refId="48" clsId="MultiDesc">
                      <a key="desc" refId="49" ln="4" eid="SYS_STR">
                        <s>Remeasurements of equity investments</s>
                        <s>Neubewertung von Beteiligungen</s>
                        <nl/>
                        <nl/>
                      </a>
                    </be>
                  </be>
                </val>
                <key>
                  <s>Dict00</s>
                </key>
                <val>
                  <be refId="50" clsId="CodeMultiDescVO">
                    <s key="code">Dict00</s>
                    <be key="multiDescVO" refId="51" clsId="MultiDesc">
                      <a key="desc" refId="52" ln="4" eid="SYS_STR">
                        <s>Income Taxes on Components of Other Comprehensive Income</s>
                        <s>Ertragsteuern auf Bestandteile des Other Comprehensive Income</s>
                        <nl/>
                        <nl/>
                      </a>
                    </be>
                  </be>
                </val>
                <key>
                  <s>Dict12</s>
                </key>
                <val>
                  <be refId="53" clsId="CodeMultiDescVO">
                    <s key="code">Dict12</s>
                    <be key="multiDescVO" refId="54" clsId="MultiDesc">
                      <a key="desc" refId="55" ln="4" eid="SYS_STR">
                        <s>Companies accounted for under the equity method</s>
                        <s>At equity bewertete Unternehmen</s>
                        <nl/>
                        <nl/>
                      </a>
                    </be>
                  </be>
                </val>
                <key>
                  <s>Dict13</s>
                </key>
                <val>
                  <be refId="56" clsId="CodeMultiDescVO">
                    <s key="code">Dict13</s>
                    <be key="multiDescVO" refId="57" clsId="MultiDesc">
                      <a key="desc" refId="58" ln="4" eid="SYS_STR">
                        <s>Total</s>
                        <s>Summe</s>
                        <nl/>
                        <nl/>
                      </a>
                    </be>
                  </be>
                </val>
                <key>
                  <s>Dict10</s>
                </key>
                <val>
                  <be refId="59" clsId="CodeMultiDescVO">
                    <s key="code">Dict10</s>
                    <be key="multiDescVO" refId="60" clsId="MultiDesc">
                      <a key="desc" refId="61" ln="4" eid="SYS_STR">
                        <s>Currency translation adjustments</s>
                        <s>
                          W
                          <ch cod="e4"/>
                          hrungsumrechnungsdifferenz
                        </s>
                        <nl/>
                        <nl/>
                      </a>
                    </be>
                  </be>
                </val>
                <key>
                  <s>Dict11</s>
                </key>
                <val>
                  <be refId="62" clsId="CodeMultiDescVO">
                    <s key="code">Dict11</s>
                    <be key="multiDescVO" refId="63" clsId="MultiDesc">
                      <a key="desc" refId="64" ln="4" eid="SYS_STR">
                        <s>Remeasurements of defined benefit plans</s>
                        <s>
                          Neubewertungen von leistungsorientierten Versorgungspl
                          <ch cod="e4"/>
                          nen
                        </s>
                        <nl/>
                        <nl/>
                      </a>
                    </be>
                  </be>
                </val>
                <key>
                  <s>Dict07</s>
                </key>
                <val>
                  <be refId="65" clsId="CodeMultiDescVO">
                    <s key="code">Dict07</s>
                    <be key="multiDescVO" refId="66" clsId="MultiDesc">
                      <a key="desc" refId="67" ln="4" eid="SYS_STR">
                        <s>
                          <ch cod="20ac"/>
                           in millions
                        </s>
                        <s>
                          in Mio 
                          <ch cod="20ac"/>
                        </s>
                        <nl/>
                        <nl/>
                      </a>
                    </be>
                  </be>
                </val>
                <key>
                  <s>Dict14</s>
                </key>
                <val>
                  <be refId="68" clsId="CodeMultiDescVO">
                    <s key="code">Dict14</s>
                    <be key="multiDescVO" refId="69" clsId="MultiDesc">
                      <a key="desc" refId="70" ln="4" eid="SYS_STR">
                        <s>US</s>
                        <s>DE</s>
                        <nl/>
                        <nl/>
                      </a>
                    </be>
                  </be>
                </val>
              </m>
              <m key="controlExpressions" refId="71" keid="SYS_STR" veid="CodedExpControlloProspetto"/>
              <m key="inlineParameters" refId="72" keid="SYS_STR" veid="CodedInlineParameter"/>
              <m key="queries" refId="73" keid="SYS_STR" veid="Reporting.com.tagetik.query.IUserDefinedQueryVO,Reporting"/>
              <be key="sheets" refId="74" clsId="FilterNode">
                <l key="dimensionOids" refId="75" ln="0" eid="DimensionOid"/>
                <l key="AdHocParamDimensionOids" refId="76" ln="0" eid="DimensionOid"/>
                <be key="data" refId="77" clsId="FilterNodeData">
                  <ref key="filterNode" refId="74"/>
                  <i key="segmentLevel">0</i>
                  <ref key="segment" refId="25"/>
                  <b key="placeHolder">N</b>
                  <ref key="weight" refId="26"/>
                  <be key="textMatchingCondition" refId="78"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79" keid="SYS_STR" veid="ElaborationsLauncher"/>
              <m key="actionLists" refId="80" keid="SYS_STR" veid="Reporting.com.tagetik.actionlist.ISnapshotActionList,Reporting"/>
              <l key="areas" refId="81" ln="1" eid="SYS_STR">
                <s>ErstragsteuernOCI</s>
              </l>
              <l key="charts" refId="82" ln="0" eid="SYS_STR"/>
              <l key="pivots" refId="83" ln="0" eid="SYS_STR"/>
            </be>
          </val>
          <key>
            <s>Template00</s>
          </key>
          <val>
            <be refId="84" clsId="ReportTemplateVO">
              <s key="code">Template00</s>
              <s key="desc">Translations</s>
              <m key="matrices" refId="85" keid="SYS_STR" veid="Reporting.com.tagetik.tables.IMatrixPositionBlockVO,Reporting"/>
              <m key="cellFields" refId="86" keid="SYS_STR" veid="CodeCellField"/>
              <m key="dictionary" refId="87" keid="SYS_STR" veid="CodeMultiDescVO">
                <key>
                  <s>Dict01</s>
                </key>
                <val>
                  <be refId="88" clsId="CodeMultiDescVO">
                    <s key="code">Dict01</s>
                    <be key="multiDescVO" refId="89" clsId="MultiDesc">
                      <a key="desc" refId="90" ln="4" eid="SYS_STR">
                        <s>Remeasurements of equity investments</s>
                        <s>Neubewertungen von Beteiligungen</s>
                        <nl/>
                        <nl/>
                      </a>
                    </be>
                  </be>
                </val>
                <key>
                  <s>Dict04</s>
                </key>
                <val>
                  <be refId="91" clsId="CodeMultiDescVO">
                    <s key="code">Dict04</s>
                    <be key="multiDescVO" refId="92" clsId="MultiDesc">
                      <a key="desc" refId="93" ln="4" eid="SYS_STR">
                        <s>Items that will not be reclassified subsequently to the income statement</s>
                        <s>Posten, die nicht in die Gewinn- und Verlustrechnung umgegliedert werden</s>
                        <nl/>
                        <nl/>
                      </a>
                    </be>
                  </be>
                </val>
                <key>
                  <s>Dict14</s>
                </key>
                <val>
                  <be refId="94" clsId="CodeMultiDescVO">
                    <s key="code">Dict14</s>
                    <be key="multiDescVO" refId="95" clsId="MultiDesc">
                      <a key="desc" refId="96" ln="4" eid="SYS_STR">
                        <s>Currency translation adjustments</s>
                        <s>
                          W
                          <ch cod="e4"/>
                          hrungsumrechnungsdifferenz
                        </s>
                        <nl/>
                        <nl/>
                      </a>
                    </be>
                  </be>
                </val>
                <key>
                  <s>Dict10</s>
                </key>
                <val>
                  <be refId="97" clsId="CodeMultiDescVO">
                    <s key="code">Dict10</s>
                    <be key="multiDescVO" refId="98" clsId="MultiDesc">
                      <a key="desc" refId="99" ln="4" eid="SYS_STR">
                        <s>Total income and expenses recognized directly in equity</s>
                        <s>
                          Summe der direkt im Eigenkapital erfassten Ertr
                          <ch cod="e4"/>
                          ge und Aufwendungen
                        </s>
                        <nl/>
                        <nl/>
                      </a>
                    </be>
                  </be>
                </val>
                <key>
                  <s>Dict08</s>
                </key>
                <val>
                  <be refId="100" clsId="CodeMultiDescVO">
                    <s key="code">Dict08</s>
                    <be key="multiDescVO" refId="101" clsId="MultiDesc">
                      <a key="desc" refId="102" ln="4" eid="SYS_STR">
                        <s>Companies accounted for under the equity method</s>
                        <s>At equity bewertete Unternehmen</s>
                        <nl/>
                        <nl/>
                      </a>
                    </be>
                  </be>
                </val>
                <key>
                  <s>Dict18</s>
                </key>
                <val>
                  <be refId="103" clsId="CodeMultiDescVO">
                    <s key="code">Dict18</s>
                    <be key="multiDescVO" refId="104" clsId="MultiDesc">
                      <a key="desc" refId="105" ln="4" eid="SYS_STR">
                        <s>Non-Controlling Interests</s>
                        <s>Anteile ohne beherrschenden Einfluss</s>
                        <nl/>
                        <nl/>
                      </a>
                    </be>
                  </be>
                </val>
                <key>
                  <s>Dict00</s>
                </key>
                <val>
                  <be refId="106" clsId="CodeMultiDescVO">
                    <s key="code">Dict00</s>
                    <be key="multiDescVO" refId="107" clsId="MultiDesc">
                      <a key="desc" refId="108" ln="4" eid="SYS_STR">
                        <s>Net income/loss</s>
                        <s>
                          Konzern
                          <ch cod="fc"/>
                          berschuss/-fehlbetrag
                        </s>
                        <nl/>
                        <nl/>
                      </a>
                    </be>
                  </be>
                </val>
                <key>
                  <s>Dict05</s>
                </key>
                <val>
                  <be refId="109" clsId="CodeMultiDescVO">
                    <s key="code">Dict05</s>
                    <be key="multiDescVO" refId="110" clsId="MultiDesc">
                      <a key="desc" refId="111" ln="4" eid="SYS_STR">
                        <s>Cash flow hedges</s>
                        <s>Cashflow Hedges</s>
                        <nl/>
                        <nl/>
                      </a>
                    </be>
                  </be>
                </val>
                <key>
                  <s>Dict15</s>
                </key>
                <val>
                  <be refId="112" clsId="CodeMultiDescVO">
                    <s key="code">Dict15</s>
                    <be key="multiDescVO" refId="113" clsId="MultiDesc">
                      <a key="desc" refId="114" ln="4" eid="SYS_STR">
                        <s>Remeasurements of defined benefit plans of companies accounted for under the equity method</s>
                        <s>
                          Neubewertungen von leistungsorientierten Versorgungspl
                          <ch cod="e4"/>
                          nen at equity bewerteter Unternehmen
                        </s>
                        <nl/>
                        <nl/>
                      </a>
                    </be>
                  </be>
                </val>
                <key>
                  <s>Dict11</s>
                </key>
                <val>
                  <be refId="115" clsId="CodeMultiDescVO">
                    <s key="code">Dict11</s>
                    <be key="multiDescVO" refId="116" clsId="MultiDesc">
                      <a key="desc" refId="117" ln="4" eid="SYS_STR">
                        <s>Total recognized income and expenses (total comprehensive income)</s>
                        <s>
                          Summe der erfassten Ertr
                          <ch cod="e4"/>
                          ge und Aufwendungen (Summe Comprehensive Income)
                        </s>
                        <nl/>
                        <nl/>
                      </a>
                    </be>
                  </be>
                </val>
                <key>
                  <s>Dict09</s>
                </key>
                <val>
                  <be refId="118" clsId="CodeMultiDescVO">
                    <s key="code">Dict09</s>
                    <be key="multiDescVO" refId="119" clsId="MultiDesc">
                      <a key="desc" refId="120" ln="4" eid="SYS_STR">
                        <s>Items that might be reclassified subsequently to the income statement</s>
                        <s>
                          Posten, die anschlie
                          <ch cod="df"/>
                          end m
                          <ch cod="f6"/>
                          glicherweise in die Gewinn- und Verlustrechnung umgegliedert werden k
                          <ch cod="f6"/>
                          nnen
                        </s>
                        <nl/>
                        <nl/>
                      </a>
                    </be>
                  </be>
                </val>
                <key>
                  <s>Dict02</s>
                </key>
                <val>
                  <be refId="121" clsId="CodeMultiDescVO">
                    <s key="code">Dict02</s>
                    <be key="multiDescVO" refId="122" clsId="MultiDesc">
                      <a key="desc" refId="123" ln="4" eid="SYS_STR">
                        <s>Remeasurements of defined benefit plans</s>
                        <s>
                          Neubewertungen von leistungsorientierten Versorgungspl
                          <ch cod="e4"/>
                          nen
                        </s>
                        <nl/>
                        <nl/>
                      </a>
                    </be>
                  </be>
                </val>
                <key>
                  <s>Dict06</s>
                </key>
                <val>
                  <be refId="124" clsId="CodeMultiDescVO">
                    <s key="code">Dict06</s>
                    <be key="multiDescVO" refId="125" clsId="MultiDesc">
                      <a key="desc" refId="126" ln="4" eid="SYS_STR">
                        <s>Unrealized changes</s>
                        <s>
                          Unrealisierte Ver
                          <ch cod="e4"/>
                          nderung
                        </s>
                        <nl/>
                        <nl/>
                      </a>
                    </be>
                  </be>
                </val>
                <key>
                  <s>Dict16</s>
                </key>
                <val>
                  <be refId="127" clsId="CodeMultiDescVO">
                    <s key="code">Dict16</s>
                    <be key="multiDescVO" refId="128" clsId="MultiDesc">
                      <a key="desc" refId="129" ln="4" eid="SYS_STR">
                        <s>US</s>
                        <s>DE</s>
                        <nl/>
                        <nl/>
                      </a>
                    </be>
                  </be>
                </val>
                <key>
                  <s>Dict12</s>
                </key>
                <val>
                  <be refId="130" clsId="CodeMultiDescVO">
                    <s key="code">Dict12</s>
                    <be key="multiDescVO" refId="131" clsId="MultiDesc">
                      <a key="desc" refId="132" ln="4" eid="SYS_STR">
                        <s>Attributable to shareholders of Uniper SE</s>
                        <s>Anteil der Gesellschafter der Uniper SE</s>
                        <nl/>
                        <nl/>
                      </a>
                    </be>
                  </be>
                </val>
                <key>
                  <s>Dict03</s>
                </key>
                <val>
                  <be refId="133" clsId="CodeMultiDescVO">
                    <s key="code">Dict03</s>
                    <be key="multiDescVO" refId="134" clsId="MultiDesc">
                      <a key="desc" refId="135" ln="4" eid="SYS_STR">
                        <s>Income taxes</s>
                        <s>Ertragsteuern</s>
                        <nl/>
                        <nl/>
                      </a>
                    </be>
                  </be>
                </val>
                <key>
                  <s>Dict07</s>
                </key>
                <val>
                  <be refId="136" clsId="CodeMultiDescVO">
                    <s key="code">Dict07</s>
                    <be key="multiDescVO" refId="137" clsId="MultiDesc">
                      <a key="desc" refId="138" ln="4" eid="SYS_STR">
                        <s>Reclassification adjustments recognized in income</s>
                        <s>Ergebniswirksame Reklassifizierung </s>
                        <nl/>
                        <nl/>
                      </a>
                    </be>
                  </be>
                </val>
                <key>
                  <s>Dict17</s>
                </key>
                <val>
                  <be refId="139" clsId="CodeMultiDescVO">
                    <s key="code">Dict17</s>
                    <be key="multiDescVO" refId="140" clsId="MultiDesc">
                      <a key="desc" refId="141" ln="4" eid="SYS_STR">
                        <s>Equity without minorities</s>
                        <s>Eigenkapital ohne Minderheiten</s>
                        <nl/>
                        <nl/>
                      </a>
                    </be>
                  </be>
                </val>
                <key>
                  <s>Dict13</s>
                </key>
                <val>
                  <be refId="142" clsId="CodeMultiDescVO">
                    <s key="code">Dict13</s>
                    <be key="multiDescVO" refId="143" clsId="MultiDesc">
                      <a key="desc" refId="144" ln="4" eid="SYS_STR">
                        <s>Attributable to non-controlling interests</s>
                        <s>Anteile ohne beherrschenden Einfluss</s>
                        <nl/>
                        <nl/>
                      </a>
                    </be>
                  </be>
                </val>
              </m>
              <m key="controlExpressions" refId="145" keid="SYS_STR" veid="CodedExpControlloProspetto"/>
              <m key="inlineParameters" refId="146" keid="SYS_STR" veid="CodedInlineParameter"/>
              <m key="queries" refId="147" keid="SYS_STR" veid="Reporting.com.tagetik.query.IUserDefinedQueryVO,Reporting"/>
              <be key="sheets" refId="148" clsId="FilterNode">
                <l key="dimensionOids" refId="149" ln="0" eid="DimensionOid"/>
                <l key="AdHocParamDimensionOids" refId="150" ln="0" eid="DimensionOid"/>
                <be key="data" refId="151" clsId="FilterNodeData">
                  <ref key="filterNode" refId="148"/>
                  <i key="segmentLevel">0</i>
                  <ref key="segment" refId="25"/>
                  <b key="placeHolder">N</b>
                  <ref key="weight" refId="26"/>
                  <be key="textMatchingCondition" refId="15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153" keid="SYS_STR" veid="ElaborationsLauncher"/>
              <m key="actionLists" refId="154" keid="SYS_STR" veid="Reporting.com.tagetik.actionlist.ISnapshotActionList,Reporting"/>
              <l key="areas" refId="155" ln="0" eid="SYS_STR"/>
              <l key="charts" refId="156" ln="0" eid="SYS_STR"/>
              <l key="pivots" refId="157" ln="0" eid="SYS_STR"/>
            </be>
          </val>
          <key>
            <s>Template03</s>
          </key>
          <val>
            <be refId="158" clsId="ReportTemplateVO">
              <s key="code">Template03</s>
              <s key="desc">SORIE Statement</s>
              <m key="matrices" refId="159" keid="SYS_STR" veid="Reporting.com.tagetik.tables.IMatrixPositionBlockVO,Reporting"/>
              <m key="cellFields" refId="160" keid="SYS_STR" veid="CodeCellField"/>
              <m key="dictionary" refId="161" keid="SYS_STR" veid="CodeMultiDescVO">
                <key>
                  <s>Dict00</s>
                </key>
                <val>
                  <be refId="162" clsId="CodeMultiDescVO">
                    <s key="code">Dict00</s>
                    <be key="multiDescVO" refId="163" clsId="MultiDesc">
                      <a key="desc" refId="164"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165" keid="SYS_STR" veid="CodedExpControlloProspetto"/>
              <m key="inlineParameters" refId="166" keid="SYS_STR" veid="CodedInlineParameter"/>
              <m key="queries" refId="167" keid="SYS_STR" veid="Reporting.com.tagetik.query.IUserDefinedQueryVO,Reporting"/>
              <be key="sheets" refId="168" clsId="FilterNode">
                <l key="dimensionOids" refId="169" ln="0" eid="DimensionOid"/>
                <l key="AdHocParamDimensionOids" refId="170" ln="0" eid="DimensionOid"/>
                <be key="data" refId="171" clsId="FilterNodeData">
                  <ref key="filterNode" refId="168"/>
                  <i key="segmentLevel">0</i>
                  <ref key="segment" refId="25"/>
                  <b key="placeHolder">N</b>
                  <ref key="weight" refId="26"/>
                  <be key="textMatchingCondition" refId="17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173" keid="SYS_STR" veid="ElaborationsLauncher"/>
              <m key="actionLists" refId="174" keid="SYS_STR" veid="Reporting.com.tagetik.actionlist.ISnapshotActionList,Reporting"/>
              <l key="areas" refId="175" ln="0" eid="SYS_STR"/>
              <l key="charts" refId="176" ln="0" eid="SYS_STR"/>
              <l key="pivots" refId="177" ln="0" eid="SYS_STR"/>
            </be>
          </val>
          <key>
            <s>SORIE</s>
          </key>
          <val>
            <be refId="178" clsId="ReportTemplateVO">
              <s key="code">SORIE</s>
              <s key="desc">SORIE</s>
              <m key="matrices" refId="179" keid="SYS_STR" veid="Reporting.com.tagetik.tables.IMatrixPositionBlockVO,Reporting"/>
              <m key="cellFields" refId="180" keid="SYS_STR" veid="CodeCellField">
                <key>
                  <s>CellField01</s>
                </key>
                <val>
                  <be refId="181" clsId="CodeCellField">
                    <s key="code">CellField01</s>
                    <s key="cellField">$Scenario.prev.code</s>
                  </be>
                </val>
                <key>
                  <s>CellField09</s>
                </key>
                <val>
                  <be refId="182" clsId="CodeCellField">
                    <s key="code">CellField09</s>
                    <s key="cellField">$period.code</s>
                  </be>
                </val>
                <key>
                  <s>CellField06</s>
                </key>
                <val>
                  <be refId="183" clsId="CodeCellField">
                    <s key="code">CellField06</s>
                    <s key="cellField">$Scenario.code</s>
                  </be>
                </val>
                <key>
                  <s>CellField04</s>
                </key>
                <val>
                  <be refId="184" clsId="CodeCellField">
                    <s key="code">CellField04</s>
                    <s key="cellField">$Period.code</s>
                  </be>
                </val>
                <key>
                  <s>CellField03</s>
                </key>
                <val>
                  <be refId="185" clsId="CodeCellField">
                    <s key="code">CellField03</s>
                    <s key="cellField">$period.code</s>
                  </be>
                </val>
                <key>
                  <s>CellField02</s>
                </key>
                <val>
                  <be refId="186" clsId="CodeCellField">
                    <s key="code">CellField02</s>
                    <s key="cellField">$period.code</s>
                  </be>
                </val>
                <key>
                  <s>CellField05</s>
                </key>
                <val>
                  <be refId="187" clsId="CodeCellField">
                    <s key="code">CellField05</s>
                    <s key="cellField">$Scenario.year</s>
                  </be>
                </val>
                <key>
                  <s>CellField07</s>
                </key>
                <val>
                  <be refId="188" clsId="CodeCellField">
                    <s key="code">CellField07</s>
                    <s key="cellField">$Scenario.prev.code</s>
                  </be>
                </val>
                <key>
                  <s>CellField00</s>
                </key>
                <val>
                  <be refId="189" clsId="CodeCellField">
                    <s key="code">CellField00</s>
                    <s key="cellField">$Scenario.code</s>
                  </be>
                </val>
                <key>
                  <s>CellField08</s>
                </key>
                <val>
                  <be refId="190" clsId="CodeCellField">
                    <s key="code">CellField08</s>
                    <s key="cellField">$period.code</s>
                  </be>
                </val>
              </m>
              <m key="dictionary" refId="191" keid="SYS_STR" veid="CodeMultiDescVO">
                <key>
                  <s>Dict08</s>
                </key>
                <val>
                  <be refId="192" clsId="CodeMultiDescVO">
                    <s key="code">Dict08</s>
                    <be key="multiDescVO" refId="193" clsId="MultiDesc">
                      <a key="desc" refId="194" ln="4" eid="SYS_STR">
                        <s>
                          July 1
                          <ch cod="2013"/>
                          Sept. 30
                        </s>
                        <s>3. Quartal</s>
                        <nl/>
                        <nl/>
                      </a>
                    </be>
                  </be>
                </val>
                <key>
                  <s>Dict09</s>
                </key>
                <val>
                  <be refId="195" clsId="CodeMultiDescVO">
                    <s key="code">Dict09</s>
                    <be key="multiDescVO" refId="196" clsId="MultiDesc">
                      <a key="desc" refId="197" ln="4" eid="SYS_STR">
                        <s>
                          October 1
                          <ch cod="2013"/>
                          December 31
                        </s>
                        <s>4. Quartal</s>
                        <nl/>
                        <nl/>
                      </a>
                    </be>
                  </be>
                </val>
                <key>
                  <s>Dict10</s>
                </key>
                <val>
                  <be refId="198" clsId="CodeMultiDescVO">
                    <s key="code">Dict10</s>
                    <be key="multiDescVO" refId="199" clsId="MultiDesc">
                      <a key="desc" refId="200" ln="4" eid="SYS_STR">
                        <s>Continuing operations</s>
                        <s>
                          Fortgef
                          <ch cod="fc"/>
                          hrte Aktivit
                          <ch cod="e4"/>
                          ten
                        </s>
                        <nl/>
                        <nl/>
                      </a>
                    </be>
                  </be>
                </val>
                <key>
                  <s>Dict02</s>
                </key>
                <val>
                  <be refId="201" clsId="CodeMultiDescVO">
                    <s key="code">Dict02</s>
                    <be key="multiDescVO" refId="202" clsId="MultiDesc">
                      <a key="desc" refId="203" ln="4" eid="SYS_STR">
                        <s>First Quarter</s>
                        <s>1. Quartal</s>
                        <nl/>
                        <nl/>
                      </a>
                    </be>
                  </be>
                </val>
                <key>
                  <s>Dict03</s>
                </key>
                <val>
                  <be refId="204" clsId="CodeMultiDescVO">
                    <s key="code">Dict03</s>
                    <be key="multiDescVO" refId="205" clsId="MultiDesc">
                      <a key="desc" refId="206" ln="4" eid="SYS_STR">
                        <s>
                          January 1
                          <ch cod="2013"/>
                          June 30
                        </s>
                        <s>1. Halbjahr</s>
                        <nl/>
                        <nl/>
                      </a>
                    </be>
                  </be>
                </val>
                <key>
                  <s>Dict00</s>
                </key>
                <val>
                  <be refId="207" clsId="CodeMultiDescVO">
                    <s key="code">Dict00</s>
                    <be key="multiDescVO" refId="208" clsId="MultiDesc">
                      <a key="desc" refId="209" ln="4" eid="SYS_STR">
                        <s>US</s>
                        <s>DE</s>
                        <nl/>
                        <nl/>
                      </a>
                    </be>
                  </be>
                </val>
                <key>
                  <s>Dict01</s>
                </key>
                <val>
                  <be refId="210" clsId="CodeMultiDescVO">
                    <s key="code">Dict01</s>
                    <be key="multiDescVO" refId="211" clsId="MultiDesc">
                      <a key="desc" refId="212" ln="4" eid="SYS_STR">
                        <s>
                          Uniper Consolidated Statement of Recognized Income and Expenses
                          <ch cod="b9"/>
                        </s>
                        <s>
                          Aufstellung der im Konzerneigenkapital erfassten Ertr
                          <ch cod="e4"/>
                          ge und Aufwendungen des Uniper-Konzerns
                          <ch cod="b9"/>
                          <ch cod="207e"/>
                        </s>
                        <nl/>
                        <nl/>
                      </a>
                    </be>
                  </be>
                </val>
                <key>
                  <s>Dict06</s>
                </key>
                <val>
                  <be refId="213" clsId="CodeMultiDescVO">
                    <s key="code">Dict06</s>
                    <be key="multiDescVO" refId="214" clsId="MultiDesc">
                      <a key="desc" refId="215" ln="4" eid="SYS_STR">
                        <s>First Quarter</s>
                        <s>1. Quartal</s>
                        <nl/>
                        <nl/>
                      </a>
                    </be>
                  </be>
                </val>
                <key>
                  <s>Dict07</s>
                </key>
                <val>
                  <be refId="216" clsId="CodeMultiDescVO">
                    <s key="code">Dict07</s>
                    <be key="multiDescVO" refId="217" clsId="MultiDesc">
                      <a key="desc" refId="218" ln="4" eid="SYS_STR">
                        <s>
                          April 1
                          <ch cod="2013"/>
                          June 30
                        </s>
                        <s>2. Quartal</s>
                        <nl/>
                        <nl/>
                      </a>
                    </be>
                  </be>
                </val>
                <key>
                  <s>Dict04</s>
                </key>
                <val>
                  <be refId="219" clsId="CodeMultiDescVO">
                    <s key="code">Dict04</s>
                    <be key="multiDescVO" refId="220" clsId="MultiDesc">
                      <a key="desc" refId="221" ln="4" eid="SYS_STR">
                        <s>
                          Jan. 1
                          <ch cod="2013"/>
                          Sept.  30
                        </s>
                        <s>
                          1.
                          <ch cod="2013"/>
                          3. Quartal
                        </s>
                        <nl/>
                        <nl/>
                      </a>
                    </be>
                  </be>
                </val>
                <key>
                  <s>Dict05</s>
                </key>
                <val>
                  <be refId="222" clsId="CodeMultiDescVO">
                    <s key="code">Dict05</s>
                    <be key="multiDescVO" refId="223" clsId="MultiDesc">
                      <a key="desc" refId="224" ln="4" eid="SYS_STR">
                        <s>
                          January 1
                          <ch cod="2013"/>
                          December 31
                        </s>
                        <s>
                          1.
                          <ch cod="2013"/>
                          4. Quartal
                        </s>
                        <nl/>
                        <nl/>
                      </a>
                    </be>
                  </be>
                </val>
                <key>
                  <s>Dict11</s>
                </key>
                <val>
                  <be refId="225" clsId="CodeMultiDescVO">
                    <s key="code">Dict11</s>
                    <be key="multiDescVO" refId="226" clsId="MultiDesc">
                      <a key="desc" refId="227" ln="4" eid="SYS_STR">
                        <s>Discontinued operations</s>
                        <s>
                          Nicht fortgef
                          <ch cod="fc"/>
                          hrte Aktivit
                          <ch cod="e4"/>
                          ten
                        </s>
                        <nl/>
                        <nl/>
                      </a>
                    </be>
                  </be>
                </val>
              </m>
              <m key="controlExpressions" refId="228" keid="SYS_STR" veid="CodedExpControlloProspetto"/>
              <m key="inlineParameters" refId="229" keid="SYS_STR" veid="CodedInlineParameter"/>
              <m key="queries" refId="230" keid="SYS_STR" veid="Reporting.com.tagetik.query.IUserDefinedQueryVO,Reporting"/>
              <be key="sheets" refId="231" clsId="FilterNode">
                <l key="dimensionOids" refId="232" ln="0" eid="DimensionOid"/>
                <l key="AdHocParamDimensionOids" refId="233" ln="0" eid="DimensionOid"/>
                <be key="data" refId="234" clsId="FilterNodeData">
                  <ref key="filterNode" refId="231"/>
                  <i key="segmentLevel">0</i>
                  <ref key="segment" refId="25"/>
                  <b key="placeHolder">N</b>
                  <ref key="weight" refId="26"/>
                  <be key="textMatchingCondition" refId="23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236" keid="SYS_STR" veid="ElaborationsLauncher"/>
              <m key="actionLists" refId="237" keid="SYS_STR" veid="Reporting.com.tagetik.actionlist.ISnapshotActionList,Reporting"/>
              <l key="areas" refId="238" ln="1" eid="SYS_STR">
                <s>SORIE</s>
              </l>
              <l key="charts" refId="239" ln="0" eid="SYS_STR"/>
              <l key="pivots" refId="240" ln="0" eid="SYS_STR"/>
            </be>
          </val>
          <key>
            <s>Template04</s>
          </key>
          <val>
            <be refId="241" clsId="ReportTemplateVO">
              <s key="code">Template04</s>
              <s key="desc">
                TZ3 
                <ch cod="dc"/>
                berleitung
              </s>
              <m key="matrices" refId="242" keid="SYS_STR" veid="Reporting.com.tagetik.tables.IMatrixPositionBlockVO,Reporting"/>
              <m key="cellFields" refId="243" keid="SYS_STR" veid="CodeCellField"/>
              <m key="dictionary" refId="244" keid="SYS_STR" veid="CodeMultiDescVO">
                <key>
                  <s>Dict00</s>
                </key>
                <val>
                  <be refId="245" clsId="CodeMultiDescVO">
                    <s key="code">Dict00</s>
                    <be key="multiDescVO" refId="246" clsId="MultiDesc">
                      <a key="desc" refId="247" ln="4" eid="SYS_STR">
                        <s>Dec. 31, 2022 published</s>
                        <s>
                          31.12.2022 ver
                          <ch cod="f6"/>
                          ffentlicht
                        </s>
                        <nl/>
                        <nl/>
                      </a>
                    </be>
                  </be>
                </val>
                <key>
                  <s>Dict01</s>
                </key>
                <val>
                  <be refId="248" clsId="CodeMultiDescVO">
                    <s key="code">Dict01</s>
                    <be key="multiDescVO" refId="249" clsId="MultiDesc">
                      <a key="desc" refId="250" ln="4" eid="SYS_STR">
                        <s>Dec. 31, 2022 restated</s>
                        <s>31.12.2022 angepasst</s>
                        <nl/>
                        <nl/>
                      </a>
                    </be>
                  </be>
                </val>
                <key>
                  <s>Dict02</s>
                </key>
                <val>
                  <be refId="251" clsId="CodeMultiDescVO">
                    <s key="code">Dict02</s>
                    <be key="multiDescVO" refId="252" clsId="MultiDesc">
                      <a key="desc" refId="253" ln="4" eid="SYS_STR">
                        <s>Adjustment</s>
                        <s>Anpassung</s>
                        <nl/>
                        <nl/>
                      </a>
                    </be>
                  </be>
                </val>
                <key>
                  <s>Dict03</s>
                </key>
                <val>
                  <be refId="254" clsId="CodeMultiDescVO">
                    <s key="code">Dict03</s>
                    <be key="multiDescVO" refId="255" clsId="MultiDesc">
                      <a key="desc" refId="256" ln="4" eid="SYS_STR">
                        <s>Reconciliation of Uniper Consolidated Statement of Recognized Income and Expenses</s>
                        <s>
                          <ch cod="dc"/>
                          berleitung der Aufstellung der im Konzerneigenkapital erfassten Ertr
                          <ch cod="e4"/>
                          ge und Aufwendungen des Uniper-Konzerns
                        </s>
                        <nl/>
                        <nl/>
                      </a>
                    </be>
                  </be>
                </val>
                <key>
                  <s>Dict04</s>
                </key>
                <val>
                  <be refId="257" clsId="CodeMultiDescVO">
                    <s key="code">Dict04</s>
                    <be key="multiDescVO" refId="258" clsId="MultiDesc">
                      <a key="desc" refId="259" ln="4" eid="SYS_STR">
                        <s>
                          <ch cod="20ac"/>
                           in millions
                        </s>
                        <s>
                          in Mio 
                          <ch cod="20ac"/>
                        </s>
                        <nl/>
                        <nl/>
                      </a>
                    </be>
                  </be>
                </val>
              </m>
              <m key="controlExpressions" refId="260" keid="SYS_STR" veid="CodedExpControlloProspetto"/>
              <m key="inlineParameters" refId="261" keid="SYS_STR" veid="CodedInlineParameter"/>
              <m key="queries" refId="262" keid="SYS_STR" veid="Reporting.com.tagetik.query.IUserDefinedQueryVO,Reporting"/>
              <be key="sheets" refId="263" clsId="FilterNode">
                <l key="dimensionOids" refId="264" ln="0" eid="DimensionOid"/>
                <l key="AdHocParamDimensionOids" refId="265" ln="0" eid="DimensionOid"/>
                <be key="data" refId="266" clsId="FilterNodeData">
                  <ref key="filterNode" refId="263"/>
                  <i key="segmentLevel">0</i>
                  <ref key="segment" refId="25"/>
                  <b key="placeHolder">N</b>
                  <ref key="weight" refId="26"/>
                  <be key="textMatchingCondition" refId="26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268" keid="SYS_STR" veid="ElaborationsLauncher"/>
              <m key="actionLists" refId="269" keid="SYS_STR" veid="Reporting.com.tagetik.actionlist.ISnapshotActionList,Reporting"/>
              <l key="areas" refId="270" ln="1" eid="SYS_STR">
                <s>TZ3_Ueberleitung</s>
              </l>
              <l key="charts" refId="271" ln="0" eid="SYS_STR"/>
              <l key="pivots" refId="272" ln="0" eid="SYS_STR"/>
            </be>
          </val>
        </m>
        <m key="templateLayouts" refId="273" keid="SYS_STR" veid="Reporting.com.tagetik.report.IReportTemplateLayoutVO,Reporting">
          <key>
            <s>Template02</s>
          </key>
          <val>
            <be refId="274" clsId="ReportTemplateLayoutVO">
              <i key="index">1</i>
              <s key="code">Template02</s>
              <m key="cellFieldAddresses" refId="275" keid="SYS_STR" veid="Reporting.com.tagetik.spreadsheet.gridwrappers.IGridReaderVO,Reporting"/>
              <m key="controlExpressionsAddresses" refId="276" keid="SYS_STR" veid="Reporting.com.tagetik.spreadsheet.gridwrappers.IGridReaderVO,Reporting"/>
              <m key="inlineParameterAddresses" refId="277" keid="SYS_STR" veid="Reporting.com.tagetik.spreadsheet.gridwrappers.IGridReaderVO,Reporting"/>
              <m key="dictionaryAddresses" refId="278" keid="SYS_STR" veid="Reporting.com.tagetik.spreadsheet.gridwrappers.IGridReaderVO,Reporting">
                <key>
                  <s>Dict00</s>
                </key>
                <val>
                  <be refId="279" clsId="ExcelCompactGridReaderVO">
                    <be key="element" refId="280" clsId="BasicLogicalElement">
                      <i key="columnHeadersCount">0</i>
                      <i key="rowHeadersCount">0</i>
                      <i key="valueColumns">1</i>
                      <i key="valueRows">1</i>
                    </be>
                    <s key="firstCell">B4</s>
                  </be>
                </val>
              </m>
              <m key="hyperlinkAddresses" refId="281" keid="SYS_STR" veid="Reporting.com.tagetik.spreadsheet.gridwrappers.IGridReaderVO,Reporting"/>
              <m key="matrixGridReaders" refId="282" keid="SYS_STR" veid="Reporting.com.tagetik.spreadsheet.gridwrappers.IGridReaderVO,Reporting"/>
              <m key="queryGridReaders" refId="283" keid="SYS_STR" veid="Reporting.com.tagetik.spreadsheet.gridwrappers.IGridReaderVO,Reporting"/>
            </be>
          </val>
          <key>
            <s>Template01</s>
          </key>
          <val>
            <be refId="284" clsId="ReportTemplateLayoutVO">
              <i key="index">5</i>
              <s key="code">Template01</s>
              <m key="cellFieldAddresses" refId="285" keid="SYS_STR" veid="Reporting.com.tagetik.spreadsheet.gridwrappers.IGridReaderVO,Reporting">
                <key>
                  <s>CellField01</s>
                </key>
                <val>
                  <be refId="286" clsId="ExcelCompactGridReaderVO">
                    <be key="element" refId="287" clsId="BasicLogicalElement">
                      <i key="columnHeadersCount">0</i>
                      <i key="rowHeadersCount">0</i>
                      <i key="valueColumns">1</i>
                      <i key="valueRows">1</i>
                    </be>
                    <s key="firstCell">O5</s>
                  </be>
                </val>
                <key>
                  <s>CellField00</s>
                </key>
                <val>
                  <be refId="288" clsId="ExcelCompactGridReaderVO">
                    <be key="element" refId="289" clsId="BasicLogicalElement">
                      <i key="columnHeadersCount">0</i>
                      <i key="rowHeadersCount">0</i>
                      <i key="valueColumns">1</i>
                      <i key="valueRows">1</i>
                    </be>
                    <s key="firstCell">O4</s>
                  </be>
                </val>
              </m>
              <m key="controlExpressionsAddresses" refId="290" keid="SYS_STR" veid="Reporting.com.tagetik.spreadsheet.gridwrappers.IGridReaderVO,Reporting"/>
              <m key="inlineParameterAddresses" refId="291" keid="SYS_STR" veid="Reporting.com.tagetik.spreadsheet.gridwrappers.IGridReaderVO,Reporting"/>
              <m key="dictionaryAddresses" refId="292" keid="SYS_STR" veid="Reporting.com.tagetik.spreadsheet.gridwrappers.IGridReaderVO,Reporting">
                <key>
                  <s>Dict08</s>
                </key>
                <val>
                  <be refId="293" clsId="ExcelCompactGridReaderVO">
                    <be key="element" refId="294" clsId="BasicLogicalElement">
                      <i key="columnHeadersCount">0</i>
                      <i key="rowHeadersCount">0</i>
                      <i key="valueColumns">1</i>
                      <i key="valueRows">1</i>
                    </be>
                    <s key="firstCell">C6</s>
                  </be>
                </val>
                <key>
                  <s>Dict09</s>
                </key>
                <val>
                  <be refId="295" clsId="ExcelCompactGridReaderVO">
                    <be key="element" refId="296" clsId="BasicLogicalElement">
                      <i key="columnHeadersCount">0</i>
                      <i key="rowHeadersCount">0</i>
                      <i key="valueColumns">1</i>
                      <i key="valueRows">1</i>
                    </be>
                    <s key="firstCell">C7</s>
                  </be>
                </val>
                <key>
                  <s>Dict00</s>
                </key>
                <val>
                  <be refId="297" clsId="ExcelCompactGridReaderVO">
                    <be key="element" refId="298" clsId="BasicLogicalElement">
                      <i key="columnHeadersCount">0</i>
                      <i key="rowHeadersCount">0</i>
                      <i key="valueColumns">1</i>
                      <i key="valueRows">1</i>
                    </be>
                    <s key="firstCell">C3</s>
                  </be>
                </val>
                <key>
                  <s>Dict12</s>
                </key>
                <val>
                  <be refId="299" clsId="ExcelCompactGridReaderVO">
                    <be key="element" refId="300" clsId="BasicLogicalElement">
                      <i key="columnHeadersCount">0</i>
                      <i key="rowHeadersCount">0</i>
                      <i key="valueColumns">1</i>
                      <i key="valueRows">1</i>
                    </be>
                    <s key="firstCell">C10</s>
                  </be>
                </val>
                <key>
                  <s>Dict13</s>
                </key>
                <val>
                  <be refId="301" clsId="ExcelCompactGridReaderVO">
                    <be key="element" refId="302" clsId="BasicLogicalElement">
                      <i key="columnHeadersCount">0</i>
                      <i key="rowHeadersCount">0</i>
                      <i key="valueColumns">1</i>
                      <i key="valueRows">1</i>
                    </be>
                    <s key="firstCell">C11</s>
                  </be>
                </val>
                <key>
                  <s>Dict10</s>
                </key>
                <val>
                  <be refId="303" clsId="ExcelCompactGridReaderVO">
                    <be key="element" refId="304" clsId="BasicLogicalElement">
                      <i key="columnHeadersCount">0</i>
                      <i key="rowHeadersCount">0</i>
                      <i key="valueColumns">1</i>
                      <i key="valueRows">1</i>
                    </be>
                    <s key="firstCell">C8</s>
                  </be>
                </val>
                <key>
                  <s>Dict11</s>
                </key>
                <val>
                  <be refId="305" clsId="ExcelCompactGridReaderVO">
                    <be key="element" refId="306" clsId="BasicLogicalElement">
                      <i key="columnHeadersCount">0</i>
                      <i key="rowHeadersCount">0</i>
                      <i key="valueColumns">1</i>
                      <i key="valueRows">1</i>
                    </be>
                    <s key="firstCell">C9</s>
                  </be>
                </val>
                <key>
                  <s>Dict07</s>
                </key>
                <val>
                  <be refId="307" clsId="ExcelCompactGridReaderVO">
                    <be key="element" refId="308" clsId="BasicLogicalElement">
                      <i key="columnHeadersCount">0</i>
                      <i key="rowHeadersCount">0</i>
                      <i key="valueColumns">1</i>
                      <i key="valueRows">1</i>
                    </be>
                    <s key="firstCell">C4</s>
                  </be>
                </val>
                <key>
                  <s>Dict14</s>
                </key>
                <val>
                  <be refId="309" clsId="ExcelCompactGridReaderVO">
                    <be key="element" refId="310" clsId="BasicLogicalElement">
                      <i key="columnHeadersCount">0</i>
                      <i key="rowHeadersCount">0</i>
                      <i key="valueColumns">1</i>
                      <i key="valueRows">1</i>
                    </be>
                    <s key="firstCell">O6</s>
                  </be>
                </val>
              </m>
              <m key="hyperlinkAddresses" refId="311" keid="SYS_STR" veid="Reporting.com.tagetik.spreadsheet.gridwrappers.IGridReaderVO,Reporting"/>
              <m key="matrixGridReaders" refId="312" keid="SYS_STR" veid="Reporting.com.tagetik.spreadsheet.gridwrappers.IGridReaderVO,Reporting"/>
              <m key="queryGridReaders" refId="313" keid="SYS_STR" veid="Reporting.com.tagetik.spreadsheet.gridwrappers.IGridReaderVO,Reporting"/>
            </be>
          </val>
          <key>
            <s>Template00</s>
          </key>
          <val>
            <be refId="314" clsId="ReportTemplateLayoutVO">
              <i key="index">4</i>
              <s key="code">Template00</s>
              <m key="cellFieldAddresses" refId="315" keid="SYS_STR" veid="Reporting.com.tagetik.spreadsheet.gridwrappers.IGridReaderVO,Reporting"/>
              <m key="controlExpressionsAddresses" refId="316" keid="SYS_STR" veid="Reporting.com.tagetik.spreadsheet.gridwrappers.IGridReaderVO,Reporting"/>
              <m key="inlineParameterAddresses" refId="317" keid="SYS_STR" veid="Reporting.com.tagetik.spreadsheet.gridwrappers.IGridReaderVO,Reporting"/>
              <m key="dictionaryAddresses" refId="318" keid="SYS_STR" veid="Reporting.com.tagetik.spreadsheet.gridwrappers.IGridReaderVO,Reporting">
                <key>
                  <s>Dict01</s>
                </key>
                <val>
                  <be refId="319" clsId="ExcelCompactGridReaderVO">
                    <be key="element" refId="320" clsId="BasicLogicalElement">
                      <i key="columnHeadersCount">0</i>
                      <i key="rowHeadersCount">0</i>
                      <i key="valueColumns">1</i>
                      <i key="valueRows">1</i>
                    </be>
                    <s key="firstCell">C5</s>
                  </be>
                </val>
                <key>
                  <s>Dict04</s>
                </key>
                <val>
                  <be refId="321" clsId="ExcelCompactGridReaderVO">
                    <be key="element" refId="322" clsId="BasicLogicalElement">
                      <i key="columnHeadersCount">0</i>
                      <i key="rowHeadersCount">0</i>
                      <i key="valueColumns">1</i>
                      <i key="valueRows">1</i>
                    </be>
                    <s key="firstCell">C8</s>
                  </be>
                </val>
                <key>
                  <s>Dict14</s>
                </key>
                <val>
                  <be refId="323" clsId="ExcelCompactGridReaderVO">
                    <be key="element" refId="324" clsId="BasicLogicalElement">
                      <i key="columnHeadersCount">0</i>
                      <i key="rowHeadersCount">0</i>
                      <i key="valueColumns">1</i>
                      <i key="valueRows">1</i>
                    </be>
                    <s key="firstCell">C18</s>
                  </be>
                </val>
                <key>
                  <s>Dict10</s>
                </key>
                <val>
                  <be refId="325" clsId="ExcelCompactGridReaderVO">
                    <be key="element" refId="326" clsId="BasicLogicalElement">
                      <i key="columnHeadersCount">0</i>
                      <i key="rowHeadersCount">0</i>
                      <i key="valueColumns">1</i>
                      <i key="valueRows">1</i>
                    </be>
                    <s key="firstCell">C14</s>
                  </be>
                </val>
                <key>
                  <s>Dict08</s>
                </key>
                <val>
                  <be refId="327" clsId="ExcelCompactGridReaderVO">
                    <be key="element" refId="328" clsId="BasicLogicalElement">
                      <i key="columnHeadersCount">0</i>
                      <i key="rowHeadersCount">0</i>
                      <i key="valueColumns">1</i>
                      <i key="valueRows">1</i>
                    </be>
                    <s key="firstCell">C12</s>
                  </be>
                </val>
                <key>
                  <s>Dict18</s>
                </key>
                <val>
                  <be refId="329" clsId="ExcelCompactGridReaderVO">
                    <be key="element" refId="330" clsId="BasicLogicalElement">
                      <i key="columnHeadersCount">0</i>
                      <i key="rowHeadersCount">0</i>
                      <i key="valueColumns">1</i>
                      <i key="valueRows">1</i>
                    </be>
                    <s key="firstCell">C3</s>
                  </be>
                </val>
                <key>
                  <s>Dict00</s>
                </key>
                <val>
                  <be refId="331" clsId="ExcelCompactGridReaderVO">
                    <be key="element" refId="332" clsId="BasicLogicalElement">
                      <i key="columnHeadersCount">0</i>
                      <i key="rowHeadersCount">0</i>
                      <i key="valueColumns">1</i>
                      <i key="valueRows">1</i>
                    </be>
                    <s key="firstCell">C4</s>
                  </be>
                </val>
                <key>
                  <s>Dict05</s>
                </key>
                <val>
                  <be refId="333" clsId="ExcelCompactGridReaderVO">
                    <be key="element" refId="334" clsId="BasicLogicalElement">
                      <i key="columnHeadersCount">0</i>
                      <i key="rowHeadersCount">0</i>
                      <i key="valueColumns">1</i>
                      <i key="valueRows">1</i>
                    </be>
                    <s key="firstCell">C9</s>
                  </be>
                </val>
                <key>
                  <s>Dict15</s>
                </key>
                <val>
                  <be refId="335" clsId="ExcelCompactGridReaderVO">
                    <be key="element" refId="336" clsId="BasicLogicalElement">
                      <i key="columnHeadersCount">0</i>
                      <i key="rowHeadersCount">0</i>
                      <i key="valueColumns">1</i>
                      <i key="valueRows">1</i>
                    </be>
                    <s key="firstCell">C19</s>
                  </be>
                </val>
                <key>
                  <s>Dict11</s>
                </key>
                <val>
                  <be refId="337" clsId="ExcelCompactGridReaderVO">
                    <be key="element" refId="338" clsId="BasicLogicalElement">
                      <i key="columnHeadersCount">0</i>
                      <i key="rowHeadersCount">0</i>
                      <i key="valueColumns">1</i>
                      <i key="valueRows">1</i>
                    </be>
                    <s key="firstCell">C15</s>
                  </be>
                </val>
                <key>
                  <s>Dict09</s>
                </key>
                <val>
                  <be refId="339" clsId="ExcelCompactGridReaderVO">
                    <be key="element" refId="340" clsId="BasicLogicalElement">
                      <i key="columnHeadersCount">0</i>
                      <i key="rowHeadersCount">0</i>
                      <i key="valueColumns">1</i>
                      <i key="valueRows">1</i>
                    </be>
                    <s key="firstCell">C13</s>
                  </be>
                </val>
                <key>
                  <s>Dict02</s>
                </key>
                <val>
                  <be refId="341" clsId="ExcelCompactGridReaderVO">
                    <be key="element" refId="342" clsId="BasicLogicalElement">
                      <i key="columnHeadersCount">0</i>
                      <i key="rowHeadersCount">0</i>
                      <i key="valueColumns">1</i>
                      <i key="valueRows">1</i>
                    </be>
                    <s key="firstCell">C6</s>
                  </be>
                </val>
                <key>
                  <s>Dict06</s>
                </key>
                <val>
                  <be refId="343" clsId="ExcelCompactGridReaderVO">
                    <be key="element" refId="344" clsId="BasicLogicalElement">
                      <i key="columnHeadersCount">0</i>
                      <i key="rowHeadersCount">0</i>
                      <i key="valueColumns">1</i>
                      <i key="valueRows">1</i>
                    </be>
                    <s key="firstCell">C10</s>
                  </be>
                </val>
                <key>
                  <s>Dict16</s>
                </key>
                <val>
                  <be refId="345" clsId="ExcelCompactGridReaderVO">
                    <be key="element" refId="346" clsId="BasicLogicalElement">
                      <i key="columnHeadersCount">0</i>
                      <i key="rowHeadersCount">0</i>
                      <i key="valueColumns">1</i>
                      <i key="valueRows">1</i>
                    </be>
                    <s key="firstCell">C20</s>
                  </be>
                </val>
                <key>
                  <s>Dict12</s>
                </key>
                <val>
                  <be refId="347" clsId="ExcelCompactGridReaderVO">
                    <be key="element" refId="348" clsId="BasicLogicalElement">
                      <i key="columnHeadersCount">0</i>
                      <i key="rowHeadersCount">0</i>
                      <i key="valueColumns">1</i>
                      <i key="valueRows">1</i>
                    </be>
                    <s key="firstCell">C16</s>
                  </be>
                </val>
                <key>
                  <s>Dict03</s>
                </key>
                <val>
                  <be refId="349" clsId="ExcelCompactGridReaderVO">
                    <be key="element" refId="350" clsId="BasicLogicalElement">
                      <i key="columnHeadersCount">0</i>
                      <i key="rowHeadersCount">0</i>
                      <i key="valueColumns">1</i>
                      <i key="valueRows">1</i>
                    </be>
                    <s key="firstCell">C7</s>
                  </be>
                </val>
                <key>
                  <s>Dict07</s>
                </key>
                <val>
                  <be refId="351" clsId="ExcelCompactGridReaderVO">
                    <be key="element" refId="352" clsId="BasicLogicalElement">
                      <i key="columnHeadersCount">0</i>
                      <i key="rowHeadersCount">0</i>
                      <i key="valueColumns">1</i>
                      <i key="valueRows">1</i>
                    </be>
                    <s key="firstCell">C11</s>
                  </be>
                </val>
                <key>
                  <s>Dict17</s>
                </key>
                <val>
                  <be refId="353" clsId="ExcelCompactGridReaderVO">
                    <be key="element" refId="354" clsId="BasicLogicalElement">
                      <i key="columnHeadersCount">0</i>
                      <i key="rowHeadersCount">0</i>
                      <i key="valueColumns">1</i>
                      <i key="valueRows">1</i>
                    </be>
                    <s key="firstCell">C2</s>
                  </be>
                </val>
                <key>
                  <s>Dict13</s>
                </key>
                <val>
                  <be refId="355" clsId="ExcelCompactGridReaderVO">
                    <be key="element" refId="356" clsId="BasicLogicalElement">
                      <i key="columnHeadersCount">0</i>
                      <i key="rowHeadersCount">0</i>
                      <i key="valueColumns">1</i>
                      <i key="valueRows">1</i>
                    </be>
                    <s key="firstCell">C17</s>
                  </be>
                </val>
              </m>
              <m key="hyperlinkAddresses" refId="357" keid="SYS_STR" veid="Reporting.com.tagetik.spreadsheet.gridwrappers.IGridReaderVO,Reporting"/>
              <m key="matrixGridReaders" refId="358" keid="SYS_STR" veid="Reporting.com.tagetik.spreadsheet.gridwrappers.IGridReaderVO,Reporting"/>
              <m key="queryGridReaders" refId="359" keid="SYS_STR" veid="Reporting.com.tagetik.spreadsheet.gridwrappers.IGridReaderVO,Reporting"/>
            </be>
          </val>
          <key>
            <s>Template03</s>
          </key>
          <val>
            <be refId="360" clsId="ReportTemplateLayoutVO">
              <i key="index">2</i>
              <s key="code">Template03</s>
              <m key="cellFieldAddresses" refId="361" keid="SYS_STR" veid="Reporting.com.tagetik.spreadsheet.gridwrappers.IGridReaderVO,Reporting"/>
              <m key="controlExpressionsAddresses" refId="362" keid="SYS_STR" veid="Reporting.com.tagetik.spreadsheet.gridwrappers.IGridReaderVO,Reporting"/>
              <m key="inlineParameterAddresses" refId="363" keid="SYS_STR" veid="Reporting.com.tagetik.spreadsheet.gridwrappers.IGridReaderVO,Reporting"/>
              <m key="dictionaryAddresses" refId="364" keid="SYS_STR" veid="Reporting.com.tagetik.spreadsheet.gridwrappers.IGridReaderVO,Reporting">
                <key>
                  <s>Dict00</s>
                </key>
                <val>
                  <be refId="365" clsId="ExcelCompactGridReaderVO">
                    <be key="element" refId="366" clsId="BasicLogicalElement">
                      <i key="columnHeadersCount">0</i>
                      <i key="rowHeadersCount">0</i>
                      <i key="valueColumns">1</i>
                      <i key="valueRows">1</i>
                    </be>
                    <s key="firstCell">B29</s>
                  </be>
                </val>
              </m>
              <m key="hyperlinkAddresses" refId="367" keid="SYS_STR" veid="Reporting.com.tagetik.spreadsheet.gridwrappers.IGridReaderVO,Reporting"/>
              <m key="matrixGridReaders" refId="368" keid="SYS_STR" veid="Reporting.com.tagetik.spreadsheet.gridwrappers.IGridReaderVO,Reporting"/>
              <m key="queryGridReaders" refId="369" keid="SYS_STR" veid="Reporting.com.tagetik.spreadsheet.gridwrappers.IGridReaderVO,Reporting"/>
            </be>
          </val>
          <key>
            <s>SORIE</s>
          </key>
          <val>
            <be refId="370" clsId="ReportTemplateLayoutVO">
              <i key="index">0</i>
              <s key="code">SORIE</s>
              <m key="cellFieldAddresses" refId="371" keid="SYS_STR" veid="Reporting.com.tagetik.spreadsheet.gridwrappers.IGridReaderVO,Reporting">
                <key>
                  <s>CellField01</s>
                </key>
                <val>
                  <be refId="372" clsId="ExcelCompactGridReaderVO">
                    <be key="element" refId="373" clsId="BasicLogicalElement">
                      <i key="columnHeadersCount">0</i>
                      <i key="rowHeadersCount">0</i>
                      <i key="valueColumns">1</i>
                      <i key="valueRows">1</i>
                    </be>
                    <s key="firstCell">N21</s>
                  </be>
                </val>
                <key>
                  <s>CellField09</s>
                </key>
                <val>
                  <be refId="374" clsId="ExcelCompactGridReaderVO">
                    <be key="element" refId="375" clsId="BasicLogicalElement">
                      <i key="columnHeadersCount">0</i>
                      <i key="rowHeadersCount">0</i>
                      <i key="valueColumns">1</i>
                      <i key="valueRows">1</i>
                    </be>
                    <s key="firstCell">L22</s>
                  </be>
                </val>
                <key>
                  <s>CellField06</s>
                </key>
                <val>
                  <be refId="376" clsId="ExcelCompactGridReaderVO">
                    <be key="element" refId="377" clsId="BasicLogicalElement">
                      <i key="columnHeadersCount">0</i>
                      <i key="rowHeadersCount">0</i>
                      <i key="valueColumns">1</i>
                      <i key="valueRows">1</i>
                    </be>
                    <s key="firstCell">K21</s>
                  </be>
                </val>
                <key>
                  <s>CellField04</s>
                </key>
                <val>
                  <be refId="378" clsId="ExcelCompactGridReaderVO">
                    <be key="element" refId="379" clsId="BasicLogicalElement">
                      <i key="columnHeadersCount">0</i>
                      <i key="rowHeadersCount">0</i>
                      <i key="valueColumns">1</i>
                      <i key="valueRows">1</i>
                    </be>
                    <s key="firstCell">K2</s>
                  </be>
                </val>
                <key>
                  <s>CellField03</s>
                </key>
                <val>
                  <be refId="380" clsId="ExcelCompactGridReaderVO">
                    <be key="element" refId="381" clsId="BasicLogicalElement">
                      <i key="columnHeadersCount">0</i>
                      <i key="rowHeadersCount">0</i>
                      <i key="valueColumns">1</i>
                      <i key="valueRows">1</i>
                    </be>
                    <s key="firstCell">N22</s>
                  </be>
                </val>
                <key>
                  <s>CellField02</s>
                </key>
                <val>
                  <be refId="382" clsId="ExcelCompactGridReaderVO">
                    <be key="element" refId="383" clsId="BasicLogicalElement">
                      <i key="columnHeadersCount">0</i>
                      <i key="rowHeadersCount">0</i>
                      <i key="valueColumns">1</i>
                      <i key="valueRows">1</i>
                    </be>
                    <s key="firstCell">M22</s>
                  </be>
                </val>
                <key>
                  <s>CellField05</s>
                </key>
                <val>
                  <be refId="384" clsId="ExcelCompactGridReaderVO">
                    <be key="element" refId="385" clsId="BasicLogicalElement">
                      <i key="columnHeadersCount">0</i>
                      <i key="rowHeadersCount">0</i>
                      <i key="valueColumns">1</i>
                      <i key="valueRows">1</i>
                    </be>
                    <s key="firstCell">K3</s>
                  </be>
                </val>
                <key>
                  <s>CellField07</s>
                </key>
                <val>
                  <be refId="386" clsId="ExcelCompactGridReaderVO">
                    <be key="element" refId="387" clsId="BasicLogicalElement">
                      <i key="columnHeadersCount">0</i>
                      <i key="rowHeadersCount">0</i>
                      <i key="valueColumns">1</i>
                      <i key="valueRows">1</i>
                    </be>
                    <s key="firstCell">L21</s>
                  </be>
                </val>
                <key>
                  <s>CellField00</s>
                </key>
                <val>
                  <be refId="388" clsId="ExcelCompactGridReaderVO">
                    <be key="element" refId="389" clsId="BasicLogicalElement">
                      <i key="columnHeadersCount">0</i>
                      <i key="rowHeadersCount">0</i>
                      <i key="valueColumns">1</i>
                      <i key="valueRows">1</i>
                    </be>
                    <s key="firstCell">M21</s>
                  </be>
                </val>
                <key>
                  <s>CellField08</s>
                </key>
                <val>
                  <be refId="390" clsId="ExcelCompactGridReaderVO">
                    <be key="element" refId="391" clsId="BasicLogicalElement">
                      <i key="columnHeadersCount">0</i>
                      <i key="rowHeadersCount">0</i>
                      <i key="valueColumns">1</i>
                      <i key="valueRows">1</i>
                    </be>
                    <s key="firstCell">K22</s>
                  </be>
                </val>
              </m>
              <m key="controlExpressionsAddresses" refId="392" keid="SYS_STR" veid="Reporting.com.tagetik.spreadsheet.gridwrappers.IGridReaderVO,Reporting"/>
              <m key="inlineParameterAddresses" refId="393" keid="SYS_STR" veid="Reporting.com.tagetik.spreadsheet.gridwrappers.IGridReaderVO,Reporting"/>
              <m key="dictionaryAddresses" refId="394" keid="SYS_STR" veid="Reporting.com.tagetik.spreadsheet.gridwrappers.IGridReaderVO,Reporting">
                <key>
                  <s>Dict08</s>
                </key>
                <val>
                  <be refId="395" clsId="ExcelCompactGridReaderVO">
                    <be key="element" refId="396" clsId="BasicLogicalElement">
                      <i key="columnHeadersCount">0</i>
                      <i key="rowHeadersCount">0</i>
                      <i key="valueColumns">1</i>
                      <i key="valueRows">1</i>
                    </be>
                    <s key="firstCell">M8</s>
                  </be>
                </val>
                <key>
                  <s>Dict09</s>
                </key>
                <val>
                  <be refId="397" clsId="ExcelCompactGridReaderVO">
                    <be key="element" refId="398" clsId="BasicLogicalElement">
                      <i key="columnHeadersCount">0</i>
                      <i key="rowHeadersCount">0</i>
                      <i key="valueColumns">1</i>
                      <i key="valueRows">1</i>
                    </be>
                    <s key="firstCell">M9</s>
                  </be>
                </val>
                <key>
                  <s>Dict10</s>
                </key>
                <val>
                  <be refId="399" clsId="ExcelCompactGridReaderVO">
                    <be key="element" refId="400" clsId="BasicLogicalElement">
                      <i key="columnHeadersCount">0</i>
                      <i key="rowHeadersCount">0</i>
                      <i key="valueColumns">1</i>
                      <i key="valueRows">1</i>
                    </be>
                    <s key="firstCell">C312</s>
                  </be>
                </val>
                <key>
                  <s>Dict02</s>
                </key>
                <val>
                  <be refId="401" clsId="ExcelCompactGridReaderVO">
                    <be key="element" refId="402" clsId="BasicLogicalElement">
                      <i key="columnHeadersCount">0</i>
                      <i key="rowHeadersCount">0</i>
                      <i key="valueColumns">1</i>
                      <i key="valueRows">1</i>
                    </be>
                    <s key="firstCell">L6</s>
                  </be>
                </val>
                <key>
                  <s>Dict03</s>
                </key>
                <val>
                  <be refId="403" clsId="ExcelCompactGridReaderVO">
                    <be key="element" refId="404" clsId="BasicLogicalElement">
                      <i key="columnHeadersCount">0</i>
                      <i key="rowHeadersCount">0</i>
                      <i key="valueColumns">1</i>
                      <i key="valueRows">1</i>
                    </be>
                    <s key="firstCell">L7</s>
                  </be>
                </val>
                <key>
                  <s>Dict00</s>
                </key>
                <val>
                  <be refId="405" clsId="ExcelCompactGridReaderVO">
                    <be key="element" refId="406" clsId="BasicLogicalElement">
                      <i key="columnHeadersCount">0</i>
                      <i key="rowHeadersCount">0</i>
                      <i key="valueColumns">1</i>
                      <i key="valueRows">1</i>
                    </be>
                    <s key="firstCell">L3</s>
                  </be>
                </val>
                <key>
                  <s>Dict01</s>
                </key>
                <val>
                  <be refId="407" clsId="ExcelCompactGridReaderVO">
                    <be key="element" refId="408" clsId="BasicLogicalElement">
                      <i key="columnHeadersCount">0</i>
                      <i key="rowHeadersCount">0</i>
                      <i key="valueColumns">1</i>
                      <i key="valueRows">1</i>
                    </be>
                    <s key="firstCell">C3</s>
                  </be>
                </val>
                <key>
                  <s>Dict06</s>
                </key>
                <val>
                  <be refId="409" clsId="ExcelCompactGridReaderVO">
                    <be key="element" refId="410" clsId="BasicLogicalElement">
                      <i key="columnHeadersCount">0</i>
                      <i key="rowHeadersCount">0</i>
                      <i key="valueColumns">1</i>
                      <i key="valueRows">1</i>
                    </be>
                    <s key="firstCell">M6</s>
                  </be>
                </val>
                <key>
                  <s>Dict07</s>
                </key>
                <val>
                  <be refId="411" clsId="ExcelCompactGridReaderVO">
                    <be key="element" refId="412" clsId="BasicLogicalElement">
                      <i key="columnHeadersCount">0</i>
                      <i key="rowHeadersCount">0</i>
                      <i key="valueColumns">1</i>
                      <i key="valueRows">1</i>
                    </be>
                    <s key="firstCell">M7</s>
                  </be>
                </val>
                <key>
                  <s>Dict04</s>
                </key>
                <val>
                  <be refId="413" clsId="ExcelCompactGridReaderVO">
                    <be key="element" refId="414" clsId="BasicLogicalElement">
                      <i key="columnHeadersCount">0</i>
                      <i key="rowHeadersCount">0</i>
                      <i key="valueColumns">1</i>
                      <i key="valueRows">1</i>
                    </be>
                    <s key="firstCell">L8</s>
                  </be>
                </val>
                <key>
                  <s>Dict05</s>
                </key>
                <val>
                  <be refId="415" clsId="ExcelCompactGridReaderVO">
                    <be key="element" refId="416" clsId="BasicLogicalElement">
                      <i key="columnHeadersCount">0</i>
                      <i key="rowHeadersCount">0</i>
                      <i key="valueColumns">1</i>
                      <i key="valueRows">1</i>
                    </be>
                    <s key="firstCell">L9</s>
                  </be>
                </val>
                <key>
                  <s>Dict11</s>
                </key>
                <val>
                  <be refId="417" clsId="ExcelCompactGridReaderVO">
                    <be key="element" refId="418" clsId="BasicLogicalElement">
                      <i key="columnHeadersCount">0</i>
                      <i key="rowHeadersCount">0</i>
                      <i key="valueColumns">1</i>
                      <i key="valueRows">1</i>
                    </be>
                    <s key="firstCell">C313</s>
                  </be>
                </val>
              </m>
              <m key="hyperlinkAddresses" refId="419" keid="SYS_STR" veid="Reporting.com.tagetik.spreadsheet.gridwrappers.IGridReaderVO,Reporting"/>
              <m key="matrixGridReaders" refId="420" keid="SYS_STR" veid="Reporting.com.tagetik.spreadsheet.gridwrappers.IGridReaderVO,Reporting"/>
              <m key="queryGridReaders" refId="421" keid="SYS_STR" veid="Reporting.com.tagetik.spreadsheet.gridwrappers.IGridReaderVO,Reporting"/>
            </be>
          </val>
          <key>
            <s>Template04</s>
          </key>
          <val>
            <be refId="422" clsId="ReportTemplateLayoutVO">
              <i key="index">3</i>
              <s key="code">Template04</s>
              <m key="cellFieldAddresses" refId="423" keid="SYS_STR" veid="Reporting.com.tagetik.spreadsheet.gridwrappers.IGridReaderVO,Reporting"/>
              <m key="controlExpressionsAddresses" refId="424" keid="SYS_STR" veid="Reporting.com.tagetik.spreadsheet.gridwrappers.IGridReaderVO,Reporting"/>
              <m key="inlineParameterAddresses" refId="425" keid="SYS_STR" veid="Reporting.com.tagetik.spreadsheet.gridwrappers.IGridReaderVO,Reporting"/>
              <m key="dictionaryAddresses" refId="426" keid="SYS_STR" veid="Reporting.com.tagetik.spreadsheet.gridwrappers.IGridReaderVO,Reporting">
                <key>
                  <s>Dict00</s>
                </key>
                <val>
                  <be refId="427" clsId="ExcelCompactGridReaderVO">
                    <be key="element" refId="428" clsId="BasicLogicalElement">
                      <i key="columnHeadersCount">0</i>
                      <i key="rowHeadersCount">0</i>
                      <i key="valueColumns">1</i>
                      <i key="valueRows">1</i>
                    </be>
                    <s key="firstCell">C4</s>
                  </be>
                </val>
                <key>
                  <s>Dict01</s>
                </key>
                <val>
                  <be refId="429" clsId="ExcelCompactGridReaderVO">
                    <be key="element" refId="430" clsId="BasicLogicalElement">
                      <i key="columnHeadersCount">0</i>
                      <i key="rowHeadersCount">0</i>
                      <i key="valueColumns">1</i>
                      <i key="valueRows">1</i>
                    </be>
                    <s key="firstCell">E4</s>
                  </be>
                </val>
                <key>
                  <s>Dict02</s>
                </key>
                <val>
                  <be refId="431" clsId="ExcelCompactGridReaderVO">
                    <be key="element" refId="432" clsId="BasicLogicalElement">
                      <i key="columnHeadersCount">0</i>
                      <i key="rowHeadersCount">0</i>
                      <i key="valueColumns">1</i>
                      <i key="valueRows">1</i>
                    </be>
                    <s key="firstCell">D4</s>
                  </be>
                </val>
                <key>
                  <s>Dict03</s>
                </key>
                <val>
                  <be refId="433" clsId="ExcelCompactGridReaderVO">
                    <be key="element" refId="434" clsId="BasicLogicalElement">
                      <i key="columnHeadersCount">0</i>
                      <i key="rowHeadersCount">0</i>
                      <i key="valueColumns">1</i>
                      <i key="valueRows">1</i>
                    </be>
                    <s key="firstCell">B3</s>
                  </be>
                </val>
                <key>
                  <s>Dict04</s>
                </key>
                <val>
                  <be refId="435" clsId="ExcelCompactGridReaderVO">
                    <be key="element" refId="436" clsId="BasicLogicalElement">
                      <i key="columnHeadersCount">0</i>
                      <i key="rowHeadersCount">0</i>
                      <i key="valueColumns">1</i>
                      <i key="valueRows">1</i>
                    </be>
                    <s key="firstCell">B4</s>
                  </be>
                </val>
              </m>
              <m key="hyperlinkAddresses" refId="437" keid="SYS_STR" veid="Reporting.com.tagetik.spreadsheet.gridwrappers.IGridReaderVO,Reporting"/>
              <m key="matrixGridReaders" refId="438" keid="SYS_STR" veid="Reporting.com.tagetik.spreadsheet.gridwrappers.IGridReaderVO,Reporting"/>
              <m key="queryGridReaders" refId="439" keid="SYS_STR" veid="Reporting.com.tagetik.spreadsheet.gridwrappers.IGridReaderVO,Reporting"/>
            </be>
          </val>
        </m>
        <m key="adHocParameters" refId="440" keid="SYS_STR" veid="ProspParametro"/>
        <l key="parametersToBeRequested" refId="441" ln="2" eid="ParameterInfo">
          <be refId="442" clsId="ParameterInfo">
            <cust key="oid" clsId="DimensionOid">5343455F24-45-41435F5343455F434F4E535F504152545F30303031--50-</cust>
            <b key="explicitlyUsed">S</b>
            <b key="forced">N</b>
            <b key="advanced">N</b>
          </be>
          <be refId="443" clsId="ParameterInfo">
            <cust key="oid" clsId="DimensionOid">504552-45-41435F5045525F414C4C5F504152545F30303031--50-</cust>
            <b key="explicitlyUsed">S</b>
            <b key="forced">N</b>
            <b key="advanced">N</b>
          </be>
        </l>
        <be key="reportFilters" refId="444" clsId="FilterNode">
          <l key="dimensionOids" refId="445" ln="0" eid="DimensionOid"/>
          <l key="AdHocParamDimensionOids" refId="446" ln="0" eid="DimensionOid"/>
          <be key="data" refId="447" clsId="FilterNodeData">
            <ref key="filterNode" refId="444"/>
            <i key="segmentLevel">0</i>
            <ref key="segment" refId="25"/>
            <b key="placeHolder">N</b>
            <ref key="weight" refId="26"/>
            <be key="textMatchingCondition" refId="448"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Report filters root</s>
          <i key="index">0</i>
          <l key="children" refId="449" ln="1" eid="Framework.com.tagetik.trees.INode,framework">
            <be refId="450" clsId="FilterNode">
              <l key="dimensionOids" refId="451" ln="1" eid="DimensionOid">
                <cust clsId="DimensionOid">5343455F24-45-41435F5343455F434F4E535F504152545F30303031--50-</cust>
              </l>
              <l key="AdHocParamDimensionOids" refId="452" ln="0" eid="DimensionOid"/>
              <be key="data" refId="453" clsId="FilterNodeData">
                <ref key="filterNode" refId="450"/>
                <s key="dim">SCE_$</s>
                <i key="segmentLevel">0</i>
                <ref key="segment" refId="25"/>
                <b key="placeHolder">N</b>
                <ref key="weight" refId="26"/>
                <be key="textMatchingCondition" refId="454"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e key="periodicCalculation" refId="455" id="PeriodicCalculationEnum">A</e>
                <b key="breakLevelSubtotal">N</b>
                <b key="alreadyDrilled">N</b>
                <b key="multiSelection">N</b>
              </be>
              <cust key="id" clsId="FilterOid">2</cust>
              <i key="index">0</i>
              <l key="children" refId="456" ln="1" eid="Framework.com.tagetik.trees.INode,framework">
                <be refId="457" clsId="FilterNode">
                  <l key="dimensionOids" refId="458" ln="1" eid="DimensionOid">
                    <cust clsId="DimensionOid">504552-45-41435F5045525F414C4C5F504152545F30303031--50-</cust>
                  </l>
                  <l key="AdHocParamDimensionOids" refId="459" ln="0" eid="DimensionOid"/>
                  <be key="data" refId="460" clsId="FilterNodeData">
                    <ref key="filterNode" refId="457"/>
                    <s key="dim">PER</s>
                    <i key="segmentLevel">0</i>
                    <ref key="segment" refId="25"/>
                    <b key="placeHolder">N</b>
                    <ref key="weight" refId="26"/>
                    <be key="textMatchingCondition" refId="461"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455"/>
                    <b key="breakLevelSubtotal">N</b>
                    <b key="alreadyDrilled">N</b>
                    <b key="multiSelection">N</b>
                  </be>
                  <cust key="id" clsId="FilterOid">4</cust>
                  <i key="index">0</i>
                  <ref key="parent" refId="450"/>
                </be>
              </l>
              <ref key="parent" refId="444"/>
            </be>
          </l>
        </be>
      </be>
      <be key="launchResult" refId="462" clsId="MultiRepLaunchResult">
        <be key="elabResult" refId="463" clsId="ElabResult">
          <s key="id">FF8080818C342DC5018DCC47EFE82BA5</s>
          <m key="properties" refId="464" keid="SYS_STR" veid="SYS_STR"/>
          <e key="status" refId="465" id="ElabStatusEnum">C</e>
        </be>
        <m key="valori" refId="466" keid="SYS_STR" veid="ProspElaborationTaskResult">
          <key>
            <s>Template04</s>
          </key>
          <val>
            <be refId="467" clsId="ProspElaborationTaskResult">
              <be key="prospElaborazioneResult" refId="468" clsId="ProspElaborationResult">
                <s key="dbId">PROD_TGK_UNIPER_001</s>
                <e key="endInsertionStatus" refId="469" id="EndInsertionNotifierResult">CANNOT_MANAGE</e>
                <m key="valori" refId="470" keid="SYS_STR" veid="Framework.com.tagetik.datatypes.IRecordset,framework"/>
                <d key="runDate">1708529283153</d>
                <m key="tableNameOfRow" refId="471" keid="SYS_STR" veid="TableNameInfo"/>
                <m key="intestazioni" refId="472" keid="SYS_STR" veid="Framework.com.tagetik.datatypes.IRecordset,framework"/>
                <m key="intestazioniLink" refId="473" keid="SYS_STR" veid="Framework.com.tagetik.datatypes.IRecordset,framework"/>
                <m key="celleEditabili" refId="474" keid="SYS_STR" veid="Reporting.com.tagetik.launchedreport.ReportingCell[],Reporting"/>
                <m key="dictionaryTerms" refId="475" keid="SYS_STR" veid="SYS_STR"/>
                <rs key="cellFields" refId="476" rowCount="0" fieldNames=""/>
                <be key="reportTemplate" refId="477" clsId="ReportTemplateVO">
                  <s key="code">Template04</s>
                  <s key="desc">
                    TZ3 
                    <ch cod="dc"/>
                    berleitung
                  </s>
                  <m key="matrices" refId="478" keid="SYS_STR" veid="Reporting.com.tagetik.tables.IMatrixPositionBlockVO,Reporting"/>
                  <m key="cellFields" refId="479" keid="SYS_STR" veid="CodeCellField"/>
                  <m key="dictionary" refId="480" keid="SYS_STR" veid="CodeMultiDescVO">
                    <key>
                      <s>Dict00</s>
                    </key>
                    <val>
                      <be refId="481" clsId="CodeMultiDescVO">
                        <s key="code">Dict00</s>
                        <be key="multiDescVO" refId="482" clsId="MultiDesc">
                          <a key="desc" refId="483" ln="4" eid="SYS_STR">
                            <s>Dec. 31, 2022 published</s>
                            <s>
                              31.12.2022 ver
                              <ch cod="f6"/>
                              ffentlicht
                            </s>
                            <nl/>
                            <nl/>
                          </a>
                        </be>
                      </be>
                    </val>
                    <key>
                      <s>Dict02</s>
                    </key>
                    <val>
                      <be refId="484" clsId="CodeMultiDescVO">
                        <s key="code">Dict02</s>
                        <be key="multiDescVO" refId="485" clsId="MultiDesc">
                          <a key="desc" refId="486" ln="4" eid="SYS_STR">
                            <s>Adjustment</s>
                            <s>Anpassung</s>
                            <nl/>
                            <nl/>
                          </a>
                        </be>
                      </be>
                    </val>
                    <key>
                      <s>Dict03</s>
                    </key>
                    <val>
                      <be refId="487" clsId="CodeMultiDescVO">
                        <s key="code">Dict03</s>
                        <be key="multiDescVO" refId="488" clsId="MultiDesc">
                          <a key="desc" refId="489" ln="4" eid="SYS_STR">
                            <s>Reconciliation of Uniper Consolidated Statement of Recognized Income and Expenses</s>
                            <s>
                              <ch cod="dc"/>
                              berleitung der Aufstellung der im Konzerneigenkapital erfassten Ertr
                              <ch cod="e4"/>
                              ge und Aufwendungen des Uniper-Konzerns
                            </s>
                            <nl/>
                            <nl/>
                          </a>
                        </be>
                      </be>
                    </val>
                    <key>
                      <s>Dict04</s>
                    </key>
                    <val>
                      <be refId="490" clsId="CodeMultiDescVO">
                        <s key="code">Dict04</s>
                        <be key="multiDescVO" refId="491" clsId="MultiDesc">
                          <a key="desc" refId="492" ln="4" eid="SYS_STR">
                            <s>
                              <ch cod="20ac"/>
                               in millions
                            </s>
                            <s>
                              in Mio 
                              <ch cod="20ac"/>
                            </s>
                            <nl/>
                            <nl/>
                          </a>
                        </be>
                      </be>
                    </val>
                    <key>
                      <s>Dict01</s>
                    </key>
                    <val>
                      <be refId="493" clsId="CodeMultiDescVO">
                        <s key="code">Dict01</s>
                        <be key="multiDescVO" refId="494" clsId="MultiDesc">
                          <a key="desc" refId="495" ln="4" eid="SYS_STR">
                            <s>Dec. 31, 2022 restated</s>
                            <s>31.12.2022 angepasst</s>
                            <nl/>
                            <nl/>
                          </a>
                        </be>
                      </be>
                    </val>
                  </m>
                  <m key="controlExpressions" refId="496" keid="SYS_STR" veid="CodedExpControlloProspetto"/>
                  <m key="inlineParameters" refId="497" keid="SYS_STR" veid="CodedInlineParameter"/>
                  <m key="queries" refId="498" keid="SYS_STR" veid="Reporting.com.tagetik.query.IUserDefinedQueryVO,Reporting"/>
                  <m key="launchers" refId="499" keid="SYS_STR" veid="ElaborationsLauncher"/>
                  <m key="actionLists" refId="500" keid="SYS_STR" veid="Reporting.com.tagetik.actionlist.ISnapshotActionList,Reporting"/>
                  <l key="areas" refId="501" ln="0" eid="SYS_STR"/>
                  <l key="charts" refId="502" ln="0" eid="SYS_STR"/>
                  <l key="pivots" refId="503" ln="0" eid="SYS_STR"/>
                </be>
                <b key="forceRebuild">N</b>
                <b key="forceReopen">N</b>
                <rs key="tempiElaborazione" refId="504" rowCount="5" fieldNames="MATRICE,TIPO,TEMPO">
                  <field name="MATRICE">
                    <s/>
                    <s/>
                    <s/>
                    <s/>
                    <s/>
                  </field>
                  <field name="TIPO">
                    <s>PRE_EXPLOSION</s>
                    <s>CELL_FIELDS</s>
                    <s>QUEUING TIME</s>
                    <s>OTHER</s>
                    <s>POST_EXPLOSION</s>
                  </field>
                  <field name="TEMPO">
                    <s>0</s>
                    <s>0</s>
                    <s>0</s>
                    <s>0</s>
                    <s>0</s>
                  </field>
                </rs>
                <be key="styleSheet" refId="505" clsId="StyleSheetResult"/>
                <a key="sheetNames" refId="506" ln="1" eid="SYS_STR">
                  <s>
                    TZ3 
                    <ch cod="dc"/>
                    berleitung
                  </s>
                </a>
                <s key="scripts"/>
                <l key="sheetsToHide" refId="507" ln="0" eid="SYS_STR"/>
                <be key="reportFilters" refId="508" clsId="FilterNode">
                  <l key="dimensionOids" refId="509" ln="0" eid="DimensionOid"/>
                  <l key="AdHocParamDimensionOids" refId="510" ln="0" eid="DimensionOid"/>
                  <be key="data" refId="511" clsId="FilterNodeData">
                    <ref key="filterNode" refId="508"/>
                    <i key="segmentLevel">0</i>
                    <ref key="segment" refId="25"/>
                    <b key="placeHolder">N</b>
                    <ref key="weight" refId="26"/>
                    <be key="textMatchingCondition" refId="51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i key="index">0</i>
                  <l key="children" refId="513" ln="1" eid="Framework.com.tagetik.trees.INode,framework">
                    <be refId="514" clsId="FilterNode">
                      <l key="dimensionOids" refId="515" ln="1" eid="DimensionOid">
                        <cust clsId="DimensionOid">5343455F24-45-41432D323032332D434F4E53-24434F4E534F4C49444154494F4E--</cust>
                      </l>
                      <l key="AdHocParamDimensionOids" refId="516" ln="0" eid="DimensionOid"/>
                      <be key="data" refId="517" clsId="FilterNodeData">
                        <ref key="filterNode" refId="514"/>
                        <s key="dim">SCE_$</s>
                        <i key="segmentLevel">0</i>
                        <e key="segment" refId="518" id="SegmentEnum">N</e>
                        <b key="placeHolder">N</b>
                        <ref key="weight" refId="26"/>
                        <be key="textMatchingCondition" refId="519" clsId="TextMatchingCondition">
                          <ref key="op" refId="28"/>
                          <s key="val"/>
                        </be>
                        <ref key="change" refId="29"/>
                        <ref key="dataType" refId="30"/>
                        <b key="prevailingDataType">N</b>
                        <ref key="editability" refId="31"/>
                        <b key="signChange">N</b>
                        <b key="nativeSignChange">N</b>
                        <l key="nav" refId="520" ln="0" eid="ScenarioModifierValue"/>
                        <i key="sco">0</i>
                        <b key="applyFiltersForForcedScenarioPeriodoMap">N</b>
                        <b key="lineSplit">N</b>
                        <b key="addRCRow">N</b>
                        <b key="complementary">N</b>
                        <ref key="periodicCalculation" refId="455"/>
                        <b key="breakLevelSubtotal">N</b>
                        <b key="alreadyDrilled">N</b>
                        <b key="multiSelection">N</b>
                      </be>
                      <cust key="id" clsId="FilterOid">2</cust>
                      <s key="cod"/>
                      <s key="desc"/>
                      <i key="index">0</i>
                      <l key="children" refId="521" ln="1" eid="Framework.com.tagetik.trees.INode,framework">
                        <be refId="522" clsId="FilterNode">
                          <l key="dimensionOids" refId="523" ln="1" eid="DimensionOid">
                            <cust clsId="DimensionOid">504552-45-3132---</cust>
                          </l>
                          <l key="AdHocParamDimensionOids" refId="524" ln="0" eid="DimensionOid"/>
                          <be key="data" refId="525" clsId="FilterNodeData">
                            <ref key="filterNode" refId="522"/>
                            <s key="dim">PER</s>
                            <i key="segmentLevel">0</i>
                            <ref key="segment" refId="518"/>
                            <b key="placeHolder">N</b>
                            <ref key="weight" refId="26"/>
                            <be key="textMatchingCondition" refId="526" clsId="TextMatchingCondition">
                              <ref key="op" refId="28"/>
                              <s key="val"/>
                            </be>
                            <ref key="change" refId="29"/>
                            <ref key="dataType" refId="30"/>
                            <b key="prevailingDataType">N</b>
                            <ref key="editability" refId="31"/>
                            <b key="signChange">N</b>
                            <b key="nativeSignChange">N</b>
                            <l key="nav" refId="527" ln="0" eid="ScenarioModifierValue"/>
                            <i key="sco">0</i>
                            <b key="applyFiltersForForcedScenarioPeriodoMap">N</b>
                            <b key="lineSplit">N</b>
                            <b key="addRCRow">N</b>
                            <b key="complementary">N</b>
                            <ref key="periodicCalculation" refId="455"/>
                            <b key="breakLevelSubtotal">N</b>
                            <b key="alreadyDrilled">N</b>
                            <b key="multiSelection">N</b>
                          </be>
                          <cust key="id" clsId="FilterOid">4</cust>
                          <s key="cod"/>
                          <s key="desc"/>
                          <i key="index">0</i>
                          <l key="children" refId="528" ln="0" eid="Framework.com.tagetik.trees.INode,framework"/>
                          <ref key="parent" refId="514"/>
                        </be>
                      </l>
                      <ref key="parent" refId="508"/>
                    </be>
                  </l>
                </be>
                <m key="dataTypes" refId="529" keid="SYS_STR" veid="DataTypesMap"/>
                <m key="queries" refId="530" keid="SYS_STR" veid="MultiSheetQueryResultVO"/>
                <m key="validationQueries" refId="531" keid="SYS_STR" veid="ValidationQueryResult"/>
              </be>
              <be key="logger" refId="532" clsId="ReportLogger">
                <be key="sheetLogger" refId="533" clsId="ReportingElementLogger">
                  <set key="errors" refId="534" ln="0" eid="SYS_STR"/>
                  <set key="warnings" refId="535" ln="0" eid="SYS_STR"/>
                </be>
                <be key="fgdLogger" refId="536" clsId="ReportingElementLogger">
                  <set key="errors" refId="537" ln="0" eid="SYS_STR"/>
                  <set key="warnings" refId="538" ln="0" eid="SYS_STR"/>
                </be>
                <be key="tmplLogger" refId="539" clsId="ReportingElementLogger">
                  <set key="errors" refId="540" ln="0" eid="SYS_STR"/>
                  <set key="warnings" refId="541" ln="0" eid="SYS_STR"/>
                </be>
                <m key="matrixLoggers" refId="542" keid="SYS_STR" veid="MatrixLogger"/>
                <set key="errors" refId="543" ln="0" eid="SYS_STR"/>
                <set key="warnings" refId="544" ln="0" eid="SYS_STR"/>
              </be>
            </be>
          </val>
          <key>
            <s>Template03</s>
          </key>
          <val>
            <be refId="545" clsId="ProspElaborationTaskResult">
              <be key="prospElaborazioneResult" refId="546" clsId="ProspElaborationResult">
                <s key="dbId">PROD_TGK_UNIPER_001</s>
                <ref key="endInsertionStatus" refId="469"/>
                <m key="valori" refId="547" keid="SYS_STR" veid="Framework.com.tagetik.datatypes.IRecordset,framework"/>
                <d key="runDate">1708529283151</d>
                <m key="tableNameOfRow" refId="548" keid="SYS_STR" veid="TableNameInfo"/>
                <m key="intestazioni" refId="549" keid="SYS_STR" veid="Framework.com.tagetik.datatypes.IRecordset,framework"/>
                <m key="intestazioniLink" refId="550" keid="SYS_STR" veid="Framework.com.tagetik.datatypes.IRecordset,framework"/>
                <m key="celleEditabili" refId="551" keid="SYS_STR" veid="Reporting.com.tagetik.launchedreport.ReportingCell[],Reporting"/>
                <m key="dictionaryTerms" refId="552" keid="SYS_STR" veid="SYS_STR"/>
                <rs key="cellFields" refId="553" rowCount="0" fieldNames=""/>
                <be key="reportTemplate" refId="554" clsId="ReportTemplateVO">
                  <s key="code">Template03</s>
                  <s key="desc">SORIE Statement</s>
                  <m key="matrices" refId="555" keid="SYS_STR" veid="Reporting.com.tagetik.tables.IMatrixPositionBlockVO,Reporting"/>
                  <m key="cellFields" refId="556" keid="SYS_STR" veid="CodeCellField"/>
                  <m key="dictionary" refId="557" keid="SYS_STR" veid="CodeMultiDescVO">
                    <key>
                      <s>Dict00</s>
                    </key>
                    <val>
                      <be refId="558" clsId="CodeMultiDescVO">
                        <s key="code">Dict00</s>
                        <be key="multiDescVO" refId="559" clsId="MultiDesc">
                          <a key="desc" refId="560" ln="4" eid="SYS_STR">
                            <s>
                              <ch cod="b9"/>
                              Individual comparative prior-year figures have been restated. Further explanations can be found in Note 3 to the Consolidated Financial Statements.
                            </s>
                            <s>
                              1) Einzelne Vorjahresvergleichswerte wurden angepasst. Weitere Erl
                              <ch cod="e4"/>
                              uterungen hierzu enth
                              <ch cod="e4"/>
                              lt die Textziffer 3 des Anhangs.
                            </s>
                            <nl/>
                            <nl/>
                          </a>
                        </be>
                      </be>
                    </val>
                  </m>
                  <m key="controlExpressions" refId="561" keid="SYS_STR" veid="CodedExpControlloProspetto"/>
                  <m key="inlineParameters" refId="562" keid="SYS_STR" veid="CodedInlineParameter"/>
                  <m key="queries" refId="563" keid="SYS_STR" veid="Reporting.com.tagetik.query.IUserDefinedQueryVO,Reporting"/>
                  <m key="launchers" refId="564" keid="SYS_STR" veid="ElaborationsLauncher"/>
                  <m key="actionLists" refId="565" keid="SYS_STR" veid="Reporting.com.tagetik.actionlist.ISnapshotActionList,Reporting"/>
                  <l key="areas" refId="566" ln="0" eid="SYS_STR"/>
                  <l key="charts" refId="567" ln="0" eid="SYS_STR"/>
                  <l key="pivots" refId="568" ln="0" eid="SYS_STR"/>
                </be>
                <b key="forceRebuild">N</b>
                <b key="forceReopen">N</b>
                <rs key="tempiElaborazione" refId="569" rowCount="5" fieldNames="MATRICE,TIPO,TEMPO">
                  <field name="MATRICE">
                    <s/>
                    <s/>
                    <s/>
                    <s/>
                    <s/>
                  </field>
                  <field name="TIPO">
                    <s>PRE_EXPLOSION</s>
                    <s>CELL_FIELDS</s>
                    <s>QUEUING TIME</s>
                    <s>OTHER</s>
                    <s>POST_EXPLOSION</s>
                  </field>
                  <field name="TEMPO">
                    <s>0</s>
                    <s>0</s>
                    <s>0</s>
                    <s>0</s>
                    <s>0</s>
                  </field>
                </rs>
                <be key="styleSheet" refId="570" clsId="StyleSheetResult"/>
                <a key="sheetNames" refId="571" ln="1" eid="SYS_STR">
                  <s>SORIE Statement</s>
                </a>
                <s key="scripts"/>
                <l key="sheetsToHide" refId="572" ln="0" eid="SYS_STR"/>
                <be key="reportFilters" refId="573" clsId="FilterNode">
                  <l key="dimensionOids" refId="574" ln="0" eid="DimensionOid"/>
                  <l key="AdHocParamDimensionOids" refId="575" ln="0" eid="DimensionOid"/>
                  <be key="data" refId="576" clsId="FilterNodeData">
                    <ref key="filterNode" refId="573"/>
                    <i key="segmentLevel">0</i>
                    <ref key="segment" refId="25"/>
                    <b key="placeHolder">N</b>
                    <ref key="weight" refId="26"/>
                    <be key="textMatchingCondition" refId="57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i key="index">0</i>
                  <l key="children" refId="578" ln="1" eid="Framework.com.tagetik.trees.INode,framework">
                    <be refId="579" clsId="FilterNode">
                      <l key="dimensionOids" refId="580" ln="1" eid="DimensionOid">
                        <cust clsId="DimensionOid">5343455F24-45-41432D323032332D434F4E53-24434F4E534F4C49444154494F4E--</cust>
                      </l>
                      <l key="AdHocParamDimensionOids" refId="581" ln="0" eid="DimensionOid"/>
                      <be key="data" refId="582" clsId="FilterNodeData">
                        <ref key="filterNode" refId="579"/>
                        <s key="dim">SCE_$</s>
                        <i key="segmentLevel">0</i>
                        <ref key="segment" refId="518"/>
                        <b key="placeHolder">N</b>
                        <ref key="weight" refId="26"/>
                        <ref key="textMatchingCondition" refId="519"/>
                        <ref key="change" refId="29"/>
                        <ref key="dataType" refId="30"/>
                        <b key="prevailingDataType">N</b>
                        <ref key="editability" refId="31"/>
                        <b key="signChange">N</b>
                        <b key="nativeSignChange">N</b>
                        <l key="nav" refId="583" ln="0" eid="ScenarioModifierValue"/>
                        <i key="sco">0</i>
                        <b key="applyFiltersForForcedScenarioPeriodoMap">N</b>
                        <b key="lineSplit">N</b>
                        <b key="addRCRow">N</b>
                        <b key="complementary">N</b>
                        <ref key="periodicCalculation" refId="455"/>
                        <b key="breakLevelSubtotal">N</b>
                        <b key="alreadyDrilled">N</b>
                        <b key="multiSelection">N</b>
                      </be>
                      <cust key="id" clsId="FilterOid">2</cust>
                      <s key="cod"/>
                      <s key="desc"/>
                      <i key="index">0</i>
                      <l key="children" refId="584" ln="1" eid="Framework.com.tagetik.trees.INode,framework">
                        <be refId="585" clsId="FilterNode">
                          <l key="dimensionOids" refId="586" ln="1" eid="DimensionOid">
                            <cust clsId="DimensionOid">504552-45-3132---</cust>
                          </l>
                          <l key="AdHocParamDimensionOids" refId="587" ln="0" eid="DimensionOid"/>
                          <be key="data" refId="588" clsId="FilterNodeData">
                            <ref key="filterNode" refId="585"/>
                            <s key="dim">PER</s>
                            <i key="segmentLevel">0</i>
                            <ref key="segment" refId="518"/>
                            <b key="placeHolder">N</b>
                            <ref key="weight" refId="26"/>
                            <ref key="textMatchingCondition" refId="526"/>
                            <ref key="change" refId="29"/>
                            <ref key="dataType" refId="30"/>
                            <b key="prevailingDataType">N</b>
                            <ref key="editability" refId="31"/>
                            <b key="signChange">N</b>
                            <b key="nativeSignChange">N</b>
                            <l key="nav" refId="589" ln="0" eid="ScenarioModifierValue"/>
                            <i key="sco">0</i>
                            <b key="applyFiltersForForcedScenarioPeriodoMap">N</b>
                            <b key="lineSplit">N</b>
                            <b key="addRCRow">N</b>
                            <b key="complementary">N</b>
                            <ref key="periodicCalculation" refId="455"/>
                            <b key="breakLevelSubtotal">N</b>
                            <b key="alreadyDrilled">N</b>
                            <b key="multiSelection">N</b>
                          </be>
                          <cust key="id" clsId="FilterOid">4</cust>
                          <s key="cod"/>
                          <s key="desc"/>
                          <i key="index">0</i>
                          <l key="children" refId="590" ln="0" eid="Framework.com.tagetik.trees.INode,framework"/>
                          <ref key="parent" refId="579"/>
                        </be>
                      </l>
                      <ref key="parent" refId="573"/>
                    </be>
                  </l>
                </be>
                <m key="dataTypes" refId="591" keid="SYS_STR" veid="DataTypesMap"/>
                <m key="queries" refId="592" keid="SYS_STR" veid="MultiSheetQueryResultVO"/>
                <m key="validationQueries" refId="593" keid="SYS_STR" veid="ValidationQueryResult"/>
              </be>
              <be key="logger" refId="594" clsId="ReportLogger">
                <be key="sheetLogger" refId="595" clsId="ReportingElementLogger">
                  <set key="errors" refId="596" ln="0" eid="SYS_STR"/>
                  <set key="warnings" refId="597" ln="0" eid="SYS_STR"/>
                </be>
                <be key="fgdLogger" refId="598" clsId="ReportingElementLogger">
                  <set key="errors" refId="599" ln="0" eid="SYS_STR"/>
                  <set key="warnings" refId="600" ln="0" eid="SYS_STR"/>
                </be>
                <be key="tmplLogger" refId="601" clsId="ReportingElementLogger">
                  <set key="errors" refId="602" ln="0" eid="SYS_STR"/>
                  <set key="warnings" refId="603" ln="0" eid="SYS_STR"/>
                </be>
                <m key="matrixLoggers" refId="604" keid="SYS_STR" veid="MatrixLogger"/>
                <set key="errors" refId="605" ln="0" eid="SYS_STR"/>
                <set key="warnings" refId="606" ln="0" eid="SYS_STR"/>
              </be>
            </be>
          </val>
          <key>
            <s>SORIE</s>
          </key>
          <val>
            <be refId="607" clsId="ProspElaborationTaskResult">
              <be key="prospElaborazioneResult" refId="608" clsId="ProspElaborationResult">
                <s key="dbId">PROD_TGK_UNIPER_001</s>
                <ref key="endInsertionStatus" refId="469"/>
                <m key="valori" refId="609" keid="SYS_STR" veid="Framework.com.tagetik.datatypes.IRecordset,framework"/>
                <d key="runDate">1708529283124</d>
                <m key="tableNameOfRow" refId="610" keid="SYS_STR" veid="TableNameInfo"/>
                <m key="intestazioni" refId="611" keid="SYS_STR" veid="Framework.com.tagetik.datatypes.IRecordset,framework"/>
                <m key="intestazioniLink" refId="612" keid="SYS_STR" veid="Framework.com.tagetik.datatypes.IRecordset,framework"/>
                <m key="celleEditabili" refId="613" keid="SYS_STR" veid="Reporting.com.tagetik.launchedreport.ReportingCell[],Reporting"/>
                <m key="dictionaryTerms" refId="614" keid="SYS_STR" veid="SYS_STR"/>
                <rs key="cellFields" refId="615" rowCount="0" fieldNames=""/>
                <be key="reportTemplate" refId="616" clsId="ReportTemplateVO">
                  <s key="code">SORIE</s>
                  <s key="desc">SORIE</s>
                  <m key="matrices" refId="617" keid="SYS_STR" veid="Reporting.com.tagetik.tables.IMatrixPositionBlockVO,Reporting"/>
                  <m key="cellFields" refId="618" keid="SYS_STR" veid="CodeCellField">
                    <key>
                      <s>CellField09</s>
                    </key>
                    <val>
                      <be refId="619" clsId="CodeCellField">
                        <s key="code">CellField09</s>
                        <s key="cellField">$period.code</s>
                      </be>
                    </val>
                    <key>
                      <s>CellField02</s>
                    </key>
                    <val>
                      <be refId="620" clsId="CodeCellField">
                        <s key="code">CellField02</s>
                        <s key="cellField">$period.code</s>
                      </be>
                    </val>
                    <key>
                      <s>CellField03</s>
                    </key>
                    <val>
                      <be refId="621" clsId="CodeCellField">
                        <s key="code">CellField03</s>
                        <s key="cellField">$period.code</s>
                      </be>
                    </val>
                    <key>
                      <s>CellField00</s>
                    </key>
                    <val>
                      <be refId="622" clsId="CodeCellField">
                        <s key="code">CellField00</s>
                        <s key="cellField">$Scenario.code</s>
                      </be>
                    </val>
                    <key>
                      <s>CellField01</s>
                    </key>
                    <val>
                      <be refId="623" clsId="CodeCellField">
                        <s key="code">CellField01</s>
                        <s key="cellField">$Scenario.prev.code</s>
                      </be>
                    </val>
                    <key>
                      <s>CellField06</s>
                    </key>
                    <val>
                      <be refId="624" clsId="CodeCellField">
                        <s key="code">CellField06</s>
                        <s key="cellField">$Scenario.code</s>
                      </be>
                    </val>
                    <key>
                      <s>CellField07</s>
                    </key>
                    <val>
                      <be refId="625" clsId="CodeCellField">
                        <s key="code">CellField07</s>
                        <s key="cellField">$Scenario.prev.code</s>
                      </be>
                    </val>
                    <key>
                      <s>CellField04</s>
                    </key>
                    <val>
                      <be refId="626" clsId="CodeCellField">
                        <s key="code">CellField04</s>
                        <s key="cellField">$Period.code</s>
                      </be>
                    </val>
                    <key>
                      <s>CellField05</s>
                    </key>
                    <val>
                      <be refId="627" clsId="CodeCellField">
                        <s key="code">CellField05</s>
                        <s key="cellField">$Scenario.year</s>
                      </be>
                    </val>
                    <key>
                      <s>CellField08</s>
                    </key>
                    <val>
                      <be refId="628" clsId="CodeCellField">
                        <s key="code">CellField08</s>
                        <s key="cellField">$period.code</s>
                      </be>
                    </val>
                  </m>
                  <m key="dictionary" refId="629" keid="SYS_STR" veid="CodeMultiDescVO">
                    <key>
                      <s>Dict10</s>
                    </key>
                    <val>
                      <be refId="630" clsId="CodeMultiDescVO">
                        <s key="code">Dict10</s>
                        <be key="multiDescVO" refId="631" clsId="MultiDesc">
                          <a key="desc" refId="632" ln="4" eid="SYS_STR">
                            <s>Continuing operations</s>
                            <s>
                              Fortgef
                              <ch cod="fc"/>
                              hrte Aktivit
                              <ch cod="e4"/>
                              ten
                            </s>
                            <nl/>
                            <nl/>
                          </a>
                        </be>
                      </be>
                    </val>
                    <key>
                      <s>Dict04</s>
                    </key>
                    <val>
                      <be refId="633" clsId="CodeMultiDescVO">
                        <s key="code">Dict04</s>
                        <be key="multiDescVO" refId="634" clsId="MultiDesc">
                          <a key="desc" refId="635" ln="4" eid="SYS_STR">
                            <s>
                              Jan. 1
                              <ch cod="2013"/>
                              Sept.  30
                            </s>
                            <s>
                              1.
                              <ch cod="2013"/>
                              3. Quartal
                            </s>
                            <nl/>
                            <nl/>
                          </a>
                        </be>
                      </be>
                    </val>
                    <key>
                      <s>Dict11</s>
                    </key>
                    <val>
                      <be refId="636" clsId="CodeMultiDescVO">
                        <s key="code">Dict11</s>
                        <be key="multiDescVO" refId="637" clsId="MultiDesc">
                          <a key="desc" refId="638" ln="4" eid="SYS_STR">
                            <s>Discontinued operations</s>
                            <s>
                              Nicht fortgef
                              <ch cod="fc"/>
                              hrte Aktivit
                              <ch cod="e4"/>
                              ten
                            </s>
                            <nl/>
                            <nl/>
                          </a>
                        </be>
                      </be>
                    </val>
                    <key>
                      <s>Dict01</s>
                    </key>
                    <val>
                      <be refId="639" clsId="CodeMultiDescVO">
                        <s key="code">Dict01</s>
                        <be key="multiDescVO" refId="640" clsId="MultiDesc">
                          <a key="desc" refId="641" ln="4" eid="SYS_STR">
                            <s>
                              Uniper Consolidated Statement of Recognized Income and Expenses
                              <ch cod="b9"/>
                            </s>
                            <s>
                              Aufstellung der im Konzerneigenkapital erfassten Ertr
                              <ch cod="e4"/>
                              ge und Aufwendungen des Uniper-Konzerns
                              <ch cod="b9"/>
                              <ch cod="207e"/>
                            </s>
                            <nl/>
                            <nl/>
                          </a>
                        </be>
                      </be>
                    </val>
                    <key>
                      <s>Dict07</s>
                    </key>
                    <val>
                      <be refId="642" clsId="CodeMultiDescVO">
                        <s key="code">Dict07</s>
                        <be key="multiDescVO" refId="643" clsId="MultiDesc">
                          <a key="desc" refId="644" ln="4" eid="SYS_STR">
                            <s>
                              April 1
                              <ch cod="2013"/>
                              June 30
                            </s>
                            <s>2. Quartal</s>
                            <nl/>
                            <nl/>
                          </a>
                        </be>
                      </be>
                    </val>
                    <key>
                      <s>Dict03</s>
                    </key>
                    <val>
                      <be refId="645" clsId="CodeMultiDescVO">
                        <s key="code">Dict03</s>
                        <be key="multiDescVO" refId="646" clsId="MultiDesc">
                          <a key="desc" refId="647" ln="4" eid="SYS_STR">
                            <s>
                              January 1
                              <ch cod="2013"/>
                              June 30
                            </s>
                            <s>1. Halbjahr</s>
                            <nl/>
                            <nl/>
                          </a>
                        </be>
                      </be>
                    </val>
                    <key>
                      <s>Dict06</s>
                    </key>
                    <val>
                      <be refId="648" clsId="CodeMultiDescVO">
                        <s key="code">Dict06</s>
                        <be key="multiDescVO" refId="649" clsId="MultiDesc">
                          <a key="desc" refId="650" ln="4" eid="SYS_STR">
                            <s>First Quarter</s>
                            <s>1. Quartal</s>
                            <nl/>
                            <nl/>
                          </a>
                        </be>
                      </be>
                    </val>
                    <key>
                      <s>Dict09</s>
                    </key>
                    <val>
                      <be refId="651" clsId="CodeMultiDescVO">
                        <s key="code">Dict09</s>
                        <be key="multiDescVO" refId="652" clsId="MultiDesc">
                          <a key="desc" refId="653" ln="4" eid="SYS_STR">
                            <s>
                              October 1
                              <ch cod="2013"/>
                              December 31
                            </s>
                            <s>4. Quartal</s>
                            <nl/>
                            <nl/>
                          </a>
                        </be>
                      </be>
                    </val>
                    <key>
                      <s>Dict05</s>
                    </key>
                    <val>
                      <be refId="654" clsId="CodeMultiDescVO">
                        <s key="code">Dict05</s>
                        <be key="multiDescVO" refId="655" clsId="MultiDesc">
                          <a key="desc" refId="656" ln="4" eid="SYS_STR">
                            <s>
                              January 1
                              <ch cod="2013"/>
                              December 31
                            </s>
                            <s>
                              1.
                              <ch cod="2013"/>
                              4. Quartal
                            </s>
                            <nl/>
                            <nl/>
                          </a>
                        </be>
                      </be>
                    </val>
                    <key>
                      <s>Dict00</s>
                    </key>
                    <val>
                      <be refId="657" clsId="CodeMultiDescVO">
                        <s key="code">Dict00</s>
                        <be key="multiDescVO" refId="658" clsId="MultiDesc">
                          <a key="desc" refId="659" ln="4" eid="SYS_STR">
                            <s>US</s>
                            <s>DE</s>
                            <nl/>
                            <nl/>
                          </a>
                        </be>
                      </be>
                    </val>
                    <key>
                      <s>Dict08</s>
                    </key>
                    <val>
                      <be refId="660" clsId="CodeMultiDescVO">
                        <s key="code">Dict08</s>
                        <be key="multiDescVO" refId="661" clsId="MultiDesc">
                          <a key="desc" refId="662" ln="4" eid="SYS_STR">
                            <s>
                              July 1
                              <ch cod="2013"/>
                              Sept. 30
                            </s>
                            <s>3. Quartal</s>
                            <nl/>
                            <nl/>
                          </a>
                        </be>
                      </be>
                    </val>
                    <key>
                      <s>Dict02</s>
                    </key>
                    <val>
                      <be refId="663" clsId="CodeMultiDescVO">
                        <s key="code">Dict02</s>
                        <be key="multiDescVO" refId="664" clsId="MultiDesc">
                          <a key="desc" refId="665" ln="4" eid="SYS_STR">
                            <s>First Quarter</s>
                            <s>1. Quartal</s>
                            <nl/>
                            <nl/>
                          </a>
                        </be>
                      </be>
                    </val>
                  </m>
                  <m key="controlExpressions" refId="666" keid="SYS_STR" veid="CodedExpControlloProspetto"/>
                  <m key="inlineParameters" refId="667" keid="SYS_STR" veid="CodedInlineParameter"/>
                  <m key="queries" refId="668" keid="SYS_STR" veid="Reporting.com.tagetik.query.IUserDefinedQueryVO,Reporting"/>
                  <m key="launchers" refId="669" keid="SYS_STR" veid="ElaborationsLauncher"/>
                  <m key="actionLists" refId="670" keid="SYS_STR" veid="Reporting.com.tagetik.actionlist.ISnapshotActionList,Reporting"/>
                  <l key="areas" refId="671" ln="0" eid="SYS_STR"/>
                  <l key="charts" refId="672" ln="0" eid="SYS_STR"/>
                  <l key="pivots" refId="673" ln="0" eid="SYS_STR"/>
                </be>
                <b key="forceRebuild">N</b>
                <b key="forceReopen">N</b>
                <rs key="tempiElaborazione" refId="674" rowCount="5" fieldNames="MATRICE,TIPO,TEMPO">
                  <field name="MATRICE">
                    <s/>
                    <s/>
                    <s/>
                    <s/>
                    <s/>
                  </field>
                  <field name="TIPO">
                    <s>PRE_EXPLOSION</s>
                    <s>CELL_FIELDS</s>
                    <s>QUEUING TIME</s>
                    <s>OTHER</s>
                    <s>POST_EXPLOSION</s>
                  </field>
                  <field name="TEMPO">
                    <s>0</s>
                    <s>17</s>
                    <s>0</s>
                    <s>0</s>
                    <s>1</s>
                  </field>
                </rs>
                <be key="styleSheet" refId="675" clsId="StyleSheetResult"/>
                <a key="sheetNames" refId="676" ln="1" eid="SYS_STR">
                  <s>SORIE</s>
                </a>
                <s key="scripts"/>
                <l key="sheetsToHide" refId="677" ln="0" eid="SYS_STR"/>
                <be key="reportFilters" refId="678" clsId="FilterNode">
                  <l key="dimensionOids" refId="679" ln="0" eid="DimensionOid"/>
                  <l key="AdHocParamDimensionOids" refId="680" ln="0" eid="DimensionOid"/>
                  <be key="data" refId="681" clsId="FilterNodeData">
                    <ref key="filterNode" refId="678"/>
                    <i key="segmentLevel">0</i>
                    <ref key="segment" refId="25"/>
                    <b key="placeHolder">N</b>
                    <ref key="weight" refId="26"/>
                    <be key="textMatchingCondition" refId="68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i key="index">0</i>
                  <l key="children" refId="683" ln="1" eid="Framework.com.tagetik.trees.INode,framework">
                    <be refId="684" clsId="FilterNode">
                      <l key="dimensionOids" refId="685" ln="1" eid="DimensionOid">
                        <cust clsId="DimensionOid">5343455F24-45-41432D323032332D434F4E53-24434F4E534F4C49444154494F4E--</cust>
                      </l>
                      <l key="AdHocParamDimensionOids" refId="686" ln="0" eid="DimensionOid"/>
                      <be key="data" refId="687" clsId="FilterNodeData">
                        <ref key="filterNode" refId="684"/>
                        <s key="dim">SCE_$</s>
                        <i key="segmentLevel">0</i>
                        <ref key="segment" refId="518"/>
                        <b key="placeHolder">N</b>
                        <ref key="weight" refId="26"/>
                        <ref key="textMatchingCondition" refId="519"/>
                        <ref key="change" refId="29"/>
                        <ref key="dataType" refId="30"/>
                        <b key="prevailingDataType">N</b>
                        <ref key="editability" refId="31"/>
                        <b key="signChange">N</b>
                        <b key="nativeSignChange">N</b>
                        <l key="nav" refId="688" ln="0" eid="ScenarioModifierValue"/>
                        <i key="sco">0</i>
                        <b key="applyFiltersForForcedScenarioPeriodoMap">N</b>
                        <b key="lineSplit">N</b>
                        <b key="addRCRow">N</b>
                        <b key="complementary">N</b>
                        <ref key="periodicCalculation" refId="455"/>
                        <b key="breakLevelSubtotal">N</b>
                        <b key="alreadyDrilled">N</b>
                        <b key="multiSelection">N</b>
                      </be>
                      <cust key="id" clsId="FilterOid">2</cust>
                      <s key="cod"/>
                      <s key="desc"/>
                      <i key="index">0</i>
                      <l key="children" refId="689" ln="1" eid="Framework.com.tagetik.trees.INode,framework">
                        <be refId="690" clsId="FilterNode">
                          <l key="dimensionOids" refId="691" ln="1" eid="DimensionOid">
                            <cust clsId="DimensionOid">504552-45-3132---</cust>
                          </l>
                          <l key="AdHocParamDimensionOids" refId="692" ln="0" eid="DimensionOid"/>
                          <be key="data" refId="693" clsId="FilterNodeData">
                            <ref key="filterNode" refId="690"/>
                            <s key="dim">PER</s>
                            <i key="segmentLevel">0</i>
                            <ref key="segment" refId="518"/>
                            <b key="placeHolder">N</b>
                            <ref key="weight" refId="26"/>
                            <ref key="textMatchingCondition" refId="526"/>
                            <ref key="change" refId="29"/>
                            <ref key="dataType" refId="30"/>
                            <b key="prevailingDataType">N</b>
                            <ref key="editability" refId="31"/>
                            <b key="signChange">N</b>
                            <b key="nativeSignChange">N</b>
                            <l key="nav" refId="694" ln="0" eid="ScenarioModifierValue"/>
                            <i key="sco">0</i>
                            <b key="applyFiltersForForcedScenarioPeriodoMap">N</b>
                            <b key="lineSplit">N</b>
                            <b key="addRCRow">N</b>
                            <b key="complementary">N</b>
                            <ref key="periodicCalculation" refId="455"/>
                            <b key="breakLevelSubtotal">N</b>
                            <b key="alreadyDrilled">N</b>
                            <b key="multiSelection">N</b>
                          </be>
                          <cust key="id" clsId="FilterOid">4</cust>
                          <s key="cod"/>
                          <s key="desc"/>
                          <i key="index">0</i>
                          <l key="children" refId="695" ln="0" eid="Framework.com.tagetik.trees.INode,framework"/>
                          <ref key="parent" refId="684"/>
                        </be>
                      </l>
                      <ref key="parent" refId="678"/>
                    </be>
                  </l>
                </be>
                <m key="dataTypes" refId="696" keid="SYS_STR" veid="DataTypesMap"/>
                <m key="queries" refId="697" keid="SYS_STR" veid="MultiSheetQueryResultVO"/>
                <m key="validationQueries" refId="698" keid="SYS_STR" veid="ValidationQueryResult"/>
              </be>
              <be key="logger" refId="699" clsId="ReportLogger">
                <be key="sheetLogger" refId="700" clsId="ReportingElementLogger">
                  <set key="errors" refId="701" ln="0" eid="SYS_STR"/>
                  <set key="warnings" refId="702" ln="0" eid="SYS_STR"/>
                </be>
                <be key="fgdLogger" refId="703" clsId="ReportingElementLogger">
                  <set key="errors" refId="704" ln="0" eid="SYS_STR"/>
                  <set key="warnings" refId="705" ln="0" eid="SYS_STR"/>
                </be>
                <be key="tmplLogger" refId="706" clsId="ReportingElementLogger">
                  <set key="errors" refId="707" ln="0" eid="SYS_STR"/>
                  <set key="warnings" refId="708" ln="0" eid="SYS_STR"/>
                </be>
                <m key="matrixLoggers" refId="709" keid="SYS_STR" veid="MatrixLogger"/>
                <set key="errors" refId="710" ln="0" eid="SYS_STR"/>
                <set key="warnings" refId="711" ln="0" eid="SYS_STR"/>
              </be>
            </be>
          </val>
          <key>
            <s>Template01</s>
          </key>
          <val>
            <be refId="712" clsId="ProspElaborationTaskResult">
              <be key="prospElaborazioneResult" refId="713" clsId="ProspElaborationResult">
                <s key="dbId">PROD_TGK_UNIPER_001</s>
                <ref key="endInsertionStatus" refId="469"/>
                <m key="valori" refId="714" keid="SYS_STR" veid="Framework.com.tagetik.datatypes.IRecordset,framework"/>
                <d key="runDate">1708529283146</d>
                <m key="tableNameOfRow" refId="715" keid="SYS_STR" veid="TableNameInfo"/>
                <m key="intestazioni" refId="716" keid="SYS_STR" veid="Framework.com.tagetik.datatypes.IRecordset,framework"/>
                <m key="intestazioniLink" refId="717" keid="SYS_STR" veid="Framework.com.tagetik.datatypes.IRecordset,framework"/>
                <m key="celleEditabili" refId="718" keid="SYS_STR" veid="Reporting.com.tagetik.launchedreport.ReportingCell[],Reporting"/>
                <m key="dictionaryTerms" refId="719" keid="SYS_STR" veid="SYS_STR"/>
                <rs key="cellFields" refId="720" rowCount="0" fieldNames=""/>
                <be key="reportTemplate" refId="721" clsId="ReportTemplateVO">
                  <s key="code">Template01</s>
                  <s key="desc">Ertragssteuern OCI</s>
                  <m key="matrices" refId="722" keid="SYS_STR" veid="Reporting.com.tagetik.tables.IMatrixPositionBlockVO,Reporting"/>
                  <m key="cellFields" refId="723" keid="SYS_STR" veid="CodeCellField">
                    <key>
                      <s>CellField00</s>
                    </key>
                    <val>
                      <be refId="724" clsId="CodeCellField">
                        <s key="code">CellField00</s>
                        <s key="cellField">$Period.code</s>
                      </be>
                    </val>
                    <key>
                      <s>CellField01</s>
                    </key>
                    <val>
                      <be refId="725" clsId="CodeCellField">
                        <s key="code">CellField01</s>
                        <s key="cellField">$Scenario.year</s>
                      </be>
                    </val>
                  </m>
                  <m key="dictionary" refId="726" keid="SYS_STR" veid="CodeMultiDescVO">
                    <key>
                      <s>Dict10</s>
                    </key>
                    <val>
                      <be refId="727" clsId="CodeMultiDescVO">
                        <s key="code">Dict10</s>
                        <be key="multiDescVO" refId="728" clsId="MultiDesc">
                          <a key="desc" refId="729" ln="4" eid="SYS_STR">
                            <s>Currency translation adjustments</s>
                            <s>
                              W
                              <ch cod="e4"/>
                              hrungsumrechnungsdifferenz
                            </s>
                            <nl/>
                            <nl/>
                          </a>
                        </be>
                      </be>
                    </val>
                    <key>
                      <s>Dict11</s>
                    </key>
                    <val>
                      <be refId="730" clsId="CodeMultiDescVO">
                        <s key="code">Dict11</s>
                        <be key="multiDescVO" refId="731" clsId="MultiDesc">
                          <a key="desc" refId="732" ln="4" eid="SYS_STR">
                            <s>Remeasurements of defined benefit plans</s>
                            <s>
                              Neubewertungen von leistungsorientierten Versorgungspl
                              <ch cod="e4"/>
                              nen
                            </s>
                            <nl/>
                            <nl/>
                          </a>
                        </be>
                      </be>
                    </val>
                    <key>
                      <s>Dict07</s>
                    </key>
                    <val>
                      <be refId="733" clsId="CodeMultiDescVO">
                        <s key="code">Dict07</s>
                        <be key="multiDescVO" refId="734" clsId="MultiDesc">
                          <a key="desc" refId="735" ln="4" eid="SYS_STR">
                            <s>
                              <ch cod="20ac"/>
                               in millions
                            </s>
                            <s>
                              in Mio 
                              <ch cod="20ac"/>
                            </s>
                            <nl/>
                            <nl/>
                          </a>
                        </be>
                      </be>
                    </val>
                    <key>
                      <s>Dict12</s>
                    </key>
                    <val>
                      <be refId="736" clsId="CodeMultiDescVO">
                        <s key="code">Dict12</s>
                        <be key="multiDescVO" refId="737" clsId="MultiDesc">
                          <a key="desc" refId="738" ln="4" eid="SYS_STR">
                            <s>Companies accounted for under the equity method</s>
                            <s>At equity bewertete Unternehmen</s>
                            <nl/>
                            <nl/>
                          </a>
                        </be>
                      </be>
                    </val>
                    <key>
                      <s>Dict14</s>
                    </key>
                    <val>
                      <be refId="739" clsId="CodeMultiDescVO">
                        <s key="code">Dict14</s>
                        <be key="multiDescVO" refId="740" clsId="MultiDesc">
                          <a key="desc" refId="741" ln="4" eid="SYS_STR">
                            <s>US</s>
                            <s>DE</s>
                            <nl/>
                            <nl/>
                          </a>
                        </be>
                      </be>
                    </val>
                    <key>
                      <s>Dict13</s>
                    </key>
                    <val>
                      <be refId="742" clsId="CodeMultiDescVO">
                        <s key="code">Dict13</s>
                        <be key="multiDescVO" refId="743" clsId="MultiDesc">
                          <a key="desc" refId="744" ln="4" eid="SYS_STR">
                            <s>Total</s>
                            <s>Summe</s>
                            <nl/>
                            <nl/>
                          </a>
                        </be>
                      </be>
                    </val>
                    <key>
                      <s>Dict09</s>
                    </key>
                    <val>
                      <be refId="745" clsId="CodeMultiDescVO">
                        <s key="code">Dict09</s>
                        <be key="multiDescVO" refId="746" clsId="MultiDesc">
                          <a key="desc" refId="747" ln="4" eid="SYS_STR">
                            <s>Remeasurements of equity investments</s>
                            <s>Neubewertung von Beteiligungen</s>
                            <nl/>
                            <nl/>
                          </a>
                        </be>
                      </be>
                    </val>
                    <key>
                      <s>Dict08</s>
                    </key>
                    <val>
                      <be refId="748" clsId="CodeMultiDescVO">
                        <s key="code">Dict08</s>
                        <be key="multiDescVO" refId="749" clsId="MultiDesc">
                          <a key="desc" refId="750" ln="4" eid="SYS_STR">
                            <s>Cash flow hedges</s>
                            <s>Cashflow Hedges</s>
                            <nl/>
                            <nl/>
                          </a>
                        </be>
                      </be>
                    </val>
                    <key>
                      <s>Dict00</s>
                    </key>
                    <val>
                      <be refId="751" clsId="CodeMultiDescVO">
                        <s key="code">Dict00</s>
                        <be key="multiDescVO" refId="752" clsId="MultiDesc">
                          <a key="desc" refId="753" ln="4" eid="SYS_STR">
                            <s>Income Taxes on Components of Other Comprehensive Income</s>
                            <s>Ertragsteuern auf Bestandteile des Other Comprehensive Income</s>
                            <nl/>
                            <nl/>
                          </a>
                        </be>
                      </be>
                    </val>
                  </m>
                  <m key="controlExpressions" refId="754" keid="SYS_STR" veid="CodedExpControlloProspetto"/>
                  <m key="inlineParameters" refId="755" keid="SYS_STR" veid="CodedInlineParameter"/>
                  <m key="queries" refId="756" keid="SYS_STR" veid="Reporting.com.tagetik.query.IUserDefinedQueryVO,Reporting"/>
                  <m key="launchers" refId="757" keid="SYS_STR" veid="ElaborationsLauncher"/>
                  <m key="actionLists" refId="758" keid="SYS_STR" veid="Reporting.com.tagetik.actionlist.ISnapshotActionList,Reporting"/>
                  <l key="areas" refId="759" ln="0" eid="SYS_STR"/>
                  <l key="charts" refId="760" ln="0" eid="SYS_STR"/>
                  <l key="pivots" refId="761" ln="0" eid="SYS_STR"/>
                </be>
                <b key="forceRebuild">N</b>
                <b key="forceReopen">N</b>
                <rs key="tempiElaborazione" refId="762" rowCount="5" fieldNames="MATRICE,TIPO,TEMPO">
                  <field name="MATRICE">
                    <s/>
                    <s/>
                    <s/>
                    <s/>
                    <s/>
                  </field>
                  <field name="TIPO">
                    <s>PRE_EXPLOSION</s>
                    <s>CELL_FIELDS</s>
                    <s>QUEUING TIME</s>
                    <s>OTHER</s>
                    <s>POST_EXPLOSION</s>
                  </field>
                  <field name="TEMPO">
                    <s>0</s>
                    <s>1</s>
                    <s>0</s>
                    <s>0</s>
                    <s>0</s>
                  </field>
                </rs>
                <be key="styleSheet" refId="763" clsId="StyleSheetResult"/>
                <a key="sheetNames" refId="764" ln="1" eid="SYS_STR">
                  <s>Ertragssteuern OCI</s>
                </a>
                <s key="scripts"/>
                <l key="sheetsToHide" refId="765" ln="0" eid="SYS_STR"/>
                <be key="reportFilters" refId="766" clsId="FilterNode">
                  <l key="dimensionOids" refId="767" ln="0" eid="DimensionOid"/>
                  <l key="AdHocParamDimensionOids" refId="768" ln="0" eid="DimensionOid"/>
                  <be key="data" refId="769" clsId="FilterNodeData">
                    <ref key="filterNode" refId="766"/>
                    <i key="segmentLevel">0</i>
                    <ref key="segment" refId="25"/>
                    <b key="placeHolder">N</b>
                    <ref key="weight" refId="26"/>
                    <be key="textMatchingCondition" refId="770"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i key="index">0</i>
                  <l key="children" refId="771" ln="1" eid="Framework.com.tagetik.trees.INode,framework">
                    <be refId="772" clsId="FilterNode">
                      <l key="dimensionOids" refId="773" ln="1" eid="DimensionOid">
                        <cust clsId="DimensionOid">5343455F24-45-41432D323032332D434F4E53-24434F4E534F4C49444154494F4E--</cust>
                      </l>
                      <l key="AdHocParamDimensionOids" refId="774" ln="0" eid="DimensionOid"/>
                      <be key="data" refId="775" clsId="FilterNodeData">
                        <ref key="filterNode" refId="772"/>
                        <s key="dim">SCE_$</s>
                        <i key="segmentLevel">0</i>
                        <ref key="segment" refId="518"/>
                        <b key="placeHolder">N</b>
                        <ref key="weight" refId="26"/>
                        <ref key="textMatchingCondition" refId="519"/>
                        <ref key="change" refId="29"/>
                        <ref key="dataType" refId="30"/>
                        <b key="prevailingDataType">N</b>
                        <ref key="editability" refId="31"/>
                        <b key="signChange">N</b>
                        <b key="nativeSignChange">N</b>
                        <l key="nav" refId="776" ln="0" eid="ScenarioModifierValue"/>
                        <i key="sco">0</i>
                        <b key="applyFiltersForForcedScenarioPeriodoMap">N</b>
                        <b key="lineSplit">N</b>
                        <b key="addRCRow">N</b>
                        <b key="complementary">N</b>
                        <ref key="periodicCalculation" refId="455"/>
                        <b key="breakLevelSubtotal">N</b>
                        <b key="alreadyDrilled">N</b>
                        <b key="multiSelection">N</b>
                      </be>
                      <cust key="id" clsId="FilterOid">2</cust>
                      <s key="cod"/>
                      <s key="desc"/>
                      <i key="index">0</i>
                      <l key="children" refId="777" ln="1" eid="Framework.com.tagetik.trees.INode,framework">
                        <be refId="778" clsId="FilterNode">
                          <l key="dimensionOids" refId="779" ln="1" eid="DimensionOid">
                            <cust clsId="DimensionOid">504552-45-3132---</cust>
                          </l>
                          <l key="AdHocParamDimensionOids" refId="780" ln="0" eid="DimensionOid"/>
                          <be key="data" refId="781" clsId="FilterNodeData">
                            <ref key="filterNode" refId="778"/>
                            <s key="dim">PER</s>
                            <i key="segmentLevel">0</i>
                            <ref key="segment" refId="518"/>
                            <b key="placeHolder">N</b>
                            <ref key="weight" refId="26"/>
                            <ref key="textMatchingCondition" refId="526"/>
                            <ref key="change" refId="29"/>
                            <ref key="dataType" refId="30"/>
                            <b key="prevailingDataType">N</b>
                            <ref key="editability" refId="31"/>
                            <b key="signChange">N</b>
                            <b key="nativeSignChange">N</b>
                            <l key="nav" refId="782" ln="0" eid="ScenarioModifierValue"/>
                            <i key="sco">0</i>
                            <b key="applyFiltersForForcedScenarioPeriodoMap">N</b>
                            <b key="lineSplit">N</b>
                            <b key="addRCRow">N</b>
                            <b key="complementary">N</b>
                            <ref key="periodicCalculation" refId="455"/>
                            <b key="breakLevelSubtotal">N</b>
                            <b key="alreadyDrilled">N</b>
                            <b key="multiSelection">N</b>
                          </be>
                          <cust key="id" clsId="FilterOid">4</cust>
                          <s key="cod"/>
                          <s key="desc"/>
                          <i key="index">0</i>
                          <l key="children" refId="783" ln="0" eid="Framework.com.tagetik.trees.INode,framework"/>
                          <ref key="parent" refId="772"/>
                        </be>
                      </l>
                      <ref key="parent" refId="766"/>
                    </be>
                  </l>
                </be>
                <m key="dataTypes" refId="784" keid="SYS_STR" veid="DataTypesMap"/>
                <m key="queries" refId="785" keid="SYS_STR" veid="MultiSheetQueryResultVO"/>
                <m key="validationQueries" refId="786" keid="SYS_STR" veid="ValidationQueryResult"/>
              </be>
              <be key="logger" refId="787" clsId="ReportLogger">
                <be key="sheetLogger" refId="788" clsId="ReportingElementLogger">
                  <set key="errors" refId="789" ln="0" eid="SYS_STR"/>
                  <set key="warnings" refId="790" ln="0" eid="SYS_STR"/>
                </be>
                <be key="fgdLogger" refId="791" clsId="ReportingElementLogger">
                  <set key="errors" refId="792" ln="0" eid="SYS_STR"/>
                  <set key="warnings" refId="793" ln="0" eid="SYS_STR"/>
                </be>
                <be key="tmplLogger" refId="794" clsId="ReportingElementLogger">
                  <set key="errors" refId="795" ln="0" eid="SYS_STR"/>
                  <set key="warnings" refId="796" ln="0" eid="SYS_STR"/>
                </be>
                <m key="matrixLoggers" refId="797" keid="SYS_STR" veid="MatrixLogger"/>
                <set key="errors" refId="798" ln="0" eid="SYS_STR"/>
                <set key="warnings" refId="799" ln="0" eid="SYS_STR"/>
              </be>
            </be>
          </val>
          <key>
            <s>Template02</s>
          </key>
          <val>
            <be refId="800" clsId="ProspElaborationTaskResult">
              <be key="prospElaborazioneResult" refId="801" clsId="ProspElaborationResult">
                <s key="dbId">PROD_TGK_UNIPER_001</s>
                <ref key="endInsertionStatus" refId="469"/>
                <m key="valori" refId="802" keid="SYS_STR" veid="Framework.com.tagetik.datatypes.IRecordset,framework"/>
                <d key="runDate">1708529283149</d>
                <m key="tableNameOfRow" refId="803" keid="SYS_STR" veid="TableNameInfo"/>
                <m key="intestazioni" refId="804" keid="SYS_STR" veid="Framework.com.tagetik.datatypes.IRecordset,framework"/>
                <m key="intestazioniLink" refId="805" keid="SYS_STR" veid="Framework.com.tagetik.datatypes.IRecordset,framework"/>
                <m key="celleEditabili" refId="806" keid="SYS_STR" veid="Reporting.com.tagetik.launchedreport.ReportingCell[],Reporting"/>
                <m key="dictionaryTerms" refId="807" keid="SYS_STR" veid="SYS_STR"/>
                <rs key="cellFields" refId="808" rowCount="0" fieldNames=""/>
                <be key="reportTemplate" refId="809" clsId="ReportTemplateVO">
                  <s key="code">Template02</s>
                  <s key="desc">SORIE Statement Quarter</s>
                  <m key="matrices" refId="810" keid="SYS_STR" veid="Reporting.com.tagetik.tables.IMatrixPositionBlockVO,Reporting"/>
                  <m key="cellFields" refId="811" keid="SYS_STR" veid="CodeCellField"/>
                  <m key="dictionary" refId="812" keid="SYS_STR" veid="CodeMultiDescVO">
                    <key>
                      <s>Dict00</s>
                    </key>
                    <val>
                      <be refId="813" clsId="CodeMultiDescVO">
                        <s key="code">Dict00</s>
                        <be key="multiDescVO" refId="814" clsId="MultiDesc">
                          <a key="desc" refId="815" ln="4" eid="SYS_STR">
                            <s>
                              <ch cod="20ac"/>
                               in millions
                            </s>
                            <s>
                              in Mio 
                              <ch cod="20ac"/>
                            </s>
                            <nl/>
                            <nl/>
                          </a>
                        </be>
                      </be>
                    </val>
                  </m>
                  <m key="controlExpressions" refId="816" keid="SYS_STR" veid="CodedExpControlloProspetto"/>
                  <m key="inlineParameters" refId="817" keid="SYS_STR" veid="CodedInlineParameter"/>
                  <m key="queries" refId="818" keid="SYS_STR" veid="Reporting.com.tagetik.query.IUserDefinedQueryVO,Reporting"/>
                  <m key="launchers" refId="819" keid="SYS_STR" veid="ElaborationsLauncher"/>
                  <m key="actionLists" refId="820" keid="SYS_STR" veid="Reporting.com.tagetik.actionlist.ISnapshotActionList,Reporting"/>
                  <l key="areas" refId="821" ln="0" eid="SYS_STR"/>
                  <l key="charts" refId="822" ln="0" eid="SYS_STR"/>
                  <l key="pivots" refId="823" ln="0" eid="SYS_STR"/>
                </be>
                <b key="forceRebuild">N</b>
                <b key="forceReopen">N</b>
                <rs key="tempiElaborazione" refId="824" rowCount="5" fieldNames="MATRICE,TIPO,TEMPO">
                  <field name="MATRICE">
                    <s/>
                    <s/>
                    <s/>
                    <s/>
                    <s/>
                  </field>
                  <field name="TIPO">
                    <s>PRE_EXPLOSION</s>
                    <s>CELL_FIELDS</s>
                    <s>QUEUING TIME</s>
                    <s>OTHER</s>
                    <s>POST_EXPLOSION</s>
                  </field>
                  <field name="TEMPO">
                    <s>0</s>
                    <s>0</s>
                    <s>0</s>
                    <s>0</s>
                    <s>0</s>
                  </field>
                </rs>
                <be key="styleSheet" refId="825" clsId="StyleSheetResult"/>
                <a key="sheetNames" refId="826" ln="1" eid="SYS_STR">
                  <s>SORIE Statement Quarter</s>
                </a>
                <s key="scripts"/>
                <l key="sheetsToHide" refId="827" ln="0" eid="SYS_STR"/>
                <be key="reportFilters" refId="828" clsId="FilterNode">
                  <l key="dimensionOids" refId="829" ln="0" eid="DimensionOid"/>
                  <l key="AdHocParamDimensionOids" refId="830" ln="0" eid="DimensionOid"/>
                  <be key="data" refId="831" clsId="FilterNodeData">
                    <ref key="filterNode" refId="828"/>
                    <i key="segmentLevel">0</i>
                    <ref key="segment" refId="25"/>
                    <b key="placeHolder">N</b>
                    <ref key="weight" refId="26"/>
                    <be key="textMatchingCondition" refId="83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i key="index">0</i>
                  <l key="children" refId="833" ln="1" eid="Framework.com.tagetik.trees.INode,framework">
                    <be refId="834" clsId="FilterNode">
                      <l key="dimensionOids" refId="835" ln="1" eid="DimensionOid">
                        <cust clsId="DimensionOid">5343455F24-45-41432D323032332D434F4E53-24434F4E534F4C49444154494F4E--</cust>
                      </l>
                      <l key="AdHocParamDimensionOids" refId="836" ln="0" eid="DimensionOid"/>
                      <be key="data" refId="837" clsId="FilterNodeData">
                        <ref key="filterNode" refId="834"/>
                        <s key="dim">SCE_$</s>
                        <i key="segmentLevel">0</i>
                        <ref key="segment" refId="518"/>
                        <b key="placeHolder">N</b>
                        <ref key="weight" refId="26"/>
                        <ref key="textMatchingCondition" refId="519"/>
                        <ref key="change" refId="29"/>
                        <ref key="dataType" refId="30"/>
                        <b key="prevailingDataType">N</b>
                        <ref key="editability" refId="31"/>
                        <b key="signChange">N</b>
                        <b key="nativeSignChange">N</b>
                        <l key="nav" refId="838" ln="0" eid="ScenarioModifierValue"/>
                        <i key="sco">0</i>
                        <b key="applyFiltersForForcedScenarioPeriodoMap">N</b>
                        <b key="lineSplit">N</b>
                        <b key="addRCRow">N</b>
                        <b key="complementary">N</b>
                        <ref key="periodicCalculation" refId="455"/>
                        <b key="breakLevelSubtotal">N</b>
                        <b key="alreadyDrilled">N</b>
                        <b key="multiSelection">N</b>
                      </be>
                      <cust key="id" clsId="FilterOid">2</cust>
                      <s key="cod"/>
                      <s key="desc"/>
                      <i key="index">0</i>
                      <l key="children" refId="839" ln="1" eid="Framework.com.tagetik.trees.INode,framework">
                        <be refId="840" clsId="FilterNode">
                          <l key="dimensionOids" refId="841" ln="1" eid="DimensionOid">
                            <cust clsId="DimensionOid">504552-45-3132---</cust>
                          </l>
                          <l key="AdHocParamDimensionOids" refId="842" ln="0" eid="DimensionOid"/>
                          <be key="data" refId="843" clsId="FilterNodeData">
                            <ref key="filterNode" refId="840"/>
                            <s key="dim">PER</s>
                            <i key="segmentLevel">0</i>
                            <ref key="segment" refId="518"/>
                            <b key="placeHolder">N</b>
                            <ref key="weight" refId="26"/>
                            <ref key="textMatchingCondition" refId="526"/>
                            <ref key="change" refId="29"/>
                            <ref key="dataType" refId="30"/>
                            <b key="prevailingDataType">N</b>
                            <ref key="editability" refId="31"/>
                            <b key="signChange">N</b>
                            <b key="nativeSignChange">N</b>
                            <l key="nav" refId="844" ln="0" eid="ScenarioModifierValue"/>
                            <i key="sco">0</i>
                            <b key="applyFiltersForForcedScenarioPeriodoMap">N</b>
                            <b key="lineSplit">N</b>
                            <b key="addRCRow">N</b>
                            <b key="complementary">N</b>
                            <ref key="periodicCalculation" refId="455"/>
                            <b key="breakLevelSubtotal">N</b>
                            <b key="alreadyDrilled">N</b>
                            <b key="multiSelection">N</b>
                          </be>
                          <cust key="id" clsId="FilterOid">4</cust>
                          <s key="cod"/>
                          <s key="desc"/>
                          <i key="index">0</i>
                          <l key="children" refId="845" ln="0" eid="Framework.com.tagetik.trees.INode,framework"/>
                          <ref key="parent" refId="834"/>
                        </be>
                      </l>
                      <ref key="parent" refId="828"/>
                    </be>
                  </l>
                </be>
                <m key="dataTypes" refId="846" keid="SYS_STR" veid="DataTypesMap"/>
                <m key="queries" refId="847" keid="SYS_STR" veid="MultiSheetQueryResultVO"/>
                <m key="validationQueries" refId="848" keid="SYS_STR" veid="ValidationQueryResult"/>
              </be>
              <be key="logger" refId="849" clsId="ReportLogger">
                <be key="sheetLogger" refId="850" clsId="ReportingElementLogger">
                  <set key="errors" refId="851" ln="0" eid="SYS_STR"/>
                  <set key="warnings" refId="852" ln="0" eid="SYS_STR"/>
                </be>
                <be key="fgdLogger" refId="853" clsId="ReportingElementLogger">
                  <set key="errors" refId="854" ln="0" eid="SYS_STR"/>
                  <set key="warnings" refId="855" ln="0" eid="SYS_STR"/>
                </be>
                <be key="tmplLogger" refId="856" clsId="ReportingElementLogger">
                  <set key="errors" refId="857" ln="0" eid="SYS_STR"/>
                  <set key="warnings" refId="858" ln="0" eid="SYS_STR"/>
                </be>
                <m key="matrixLoggers" refId="859" keid="SYS_STR" veid="MatrixLogger"/>
                <set key="errors" refId="860" ln="0" eid="SYS_STR"/>
                <set key="warnings" refId="861" ln="0" eid="SYS_STR"/>
              </be>
            </be>
          </val>
          <key>
            <s>Template00</s>
          </key>
          <val>
            <be refId="862" clsId="ProspElaborationTaskResult">
              <be key="prospElaborazioneResult" refId="863" clsId="ProspElaborationResult">
                <s key="dbId">PROD_TGK_UNIPER_001</s>
                <ref key="endInsertionStatus" refId="469"/>
                <m key="valori" refId="864" keid="SYS_STR" veid="Framework.com.tagetik.datatypes.IRecordset,framework"/>
                <d key="runDate">1708529283144</d>
                <m key="tableNameOfRow" refId="865" keid="SYS_STR" veid="TableNameInfo"/>
                <m key="intestazioni" refId="866" keid="SYS_STR" veid="Framework.com.tagetik.datatypes.IRecordset,framework"/>
                <m key="intestazioniLink" refId="867" keid="SYS_STR" veid="Framework.com.tagetik.datatypes.IRecordset,framework"/>
                <m key="celleEditabili" refId="868" keid="SYS_STR" veid="Reporting.com.tagetik.launchedreport.ReportingCell[],Reporting"/>
                <m key="dictionaryTerms" refId="869" keid="SYS_STR" veid="SYS_STR"/>
                <rs key="cellFields" refId="870" rowCount="0" fieldNames=""/>
                <be key="reportTemplate" refId="871" clsId="ReportTemplateVO">
                  <s key="code">Template00</s>
                  <s key="desc">Translations</s>
                  <m key="matrices" refId="872" keid="SYS_STR" veid="Reporting.com.tagetik.tables.IMatrixPositionBlockVO,Reporting"/>
                  <m key="cellFields" refId="873" keid="SYS_STR" veid="CodeCellField"/>
                  <m key="dictionary" refId="874" keid="SYS_STR" veid="CodeMultiDescVO">
                    <key>
                      <s>Dict16</s>
                    </key>
                    <val>
                      <be refId="875" clsId="CodeMultiDescVO">
                        <s key="code">Dict16</s>
                        <be key="multiDescVO" refId="876" clsId="MultiDesc">
                          <a key="desc" refId="877" ln="4" eid="SYS_STR">
                            <s>US</s>
                            <s>DE</s>
                            <nl/>
                            <nl/>
                          </a>
                        </be>
                      </be>
                    </val>
                    <key>
                      <s>Dict06</s>
                    </key>
                    <val>
                      <be refId="878" clsId="CodeMultiDescVO">
                        <s key="code">Dict06</s>
                        <be key="multiDescVO" refId="879" clsId="MultiDesc">
                          <a key="desc" refId="880" ln="4" eid="SYS_STR">
                            <s>Unrealized changes</s>
                            <s>
                              Unrealisierte Ver
                              <ch cod="e4"/>
                              nderung
                            </s>
                            <nl/>
                            <nl/>
                          </a>
                        </be>
                      </be>
                    </val>
                    <key>
                      <s>Dict18</s>
                    </key>
                    <val>
                      <be refId="881" clsId="CodeMultiDescVO">
                        <s key="code">Dict18</s>
                        <be key="multiDescVO" refId="882" clsId="MultiDesc">
                          <a key="desc" refId="883" ln="4" eid="SYS_STR">
                            <s>Non-Controlling Interests</s>
                            <s>Anteile ohne beherrschenden Einfluss</s>
                            <nl/>
                            <nl/>
                          </a>
                        </be>
                      </be>
                    </val>
                    <key>
                      <s>Dict08</s>
                    </key>
                    <val>
                      <be refId="884" clsId="CodeMultiDescVO">
                        <s key="code">Dict08</s>
                        <be key="multiDescVO" refId="885" clsId="MultiDesc">
                          <a key="desc" refId="886" ln="4" eid="SYS_STR">
                            <s>Companies accounted for under the equity method</s>
                            <s>At equity bewertete Unternehmen</s>
                            <nl/>
                            <nl/>
                          </a>
                        </be>
                      </be>
                    </val>
                    <key>
                      <s>Dict04</s>
                    </key>
                    <val>
                      <be refId="887" clsId="CodeMultiDescVO">
                        <s key="code">Dict04</s>
                        <be key="multiDescVO" refId="888" clsId="MultiDesc">
                          <a key="desc" refId="889" ln="4" eid="SYS_STR">
                            <s>Items that will not be reclassified subsequently to the income statement</s>
                            <s>Posten, die nicht in die Gewinn- und Verlustrechnung umgegliedert werden</s>
                            <nl/>
                            <nl/>
                          </a>
                        </be>
                      </be>
                    </val>
                    <key>
                      <s>Dict11</s>
                    </key>
                    <val>
                      <be refId="890" clsId="CodeMultiDescVO">
                        <s key="code">Dict11</s>
                        <be key="multiDescVO" refId="891" clsId="MultiDesc">
                          <a key="desc" refId="892" ln="4" eid="SYS_STR">
                            <s>Total recognized income and expenses (total comprehensive income)</s>
                            <s>
                              Summe der erfassten Ertr
                              <ch cod="e4"/>
                              ge und Aufwendungen (Summe Comprehensive Income)
                            </s>
                            <nl/>
                            <nl/>
                          </a>
                        </be>
                      </be>
                    </val>
                    <key>
                      <s>Dict10</s>
                    </key>
                    <val>
                      <be refId="893" clsId="CodeMultiDescVO">
                        <s key="code">Dict10</s>
                        <be key="multiDescVO" refId="894" clsId="MultiDesc">
                          <a key="desc" refId="895" ln="4" eid="SYS_STR">
                            <s>Total income and expenses recognized directly in equity</s>
                            <s>
                              Summe der direkt im Eigenkapital erfassten Ertr
                              <ch cod="e4"/>
                              ge und Aufwendungen
                            </s>
                            <nl/>
                            <nl/>
                          </a>
                        </be>
                      </be>
                    </val>
                    <key>
                      <s>Dict12</s>
                    </key>
                    <val>
                      <be refId="896" clsId="CodeMultiDescVO">
                        <s key="code">Dict12</s>
                        <be key="multiDescVO" refId="897" clsId="MultiDesc">
                          <a key="desc" refId="898" ln="4" eid="SYS_STR">
                            <s>Attributable to shareholders of Uniper SE</s>
                            <s>Anteil der Gesellschafter der Uniper SE</s>
                            <nl/>
                            <nl/>
                          </a>
                        </be>
                      </be>
                    </val>
                    <key>
                      <s>Dict02</s>
                    </key>
                    <val>
                      <be refId="899" clsId="CodeMultiDescVO">
                        <s key="code">Dict02</s>
                        <be key="multiDescVO" refId="900" clsId="MultiDesc">
                          <a key="desc" refId="901" ln="4" eid="SYS_STR">
                            <s>Remeasurements of defined benefit plans</s>
                            <s>
                              Neubewertungen von leistungsorientierten Versorgungspl
                              <ch cod="e4"/>
                              nen
                            </s>
                            <nl/>
                            <nl/>
                          </a>
                        </be>
                      </be>
                    </val>
                    <key>
                      <s>Dict14</s>
                    </key>
                    <val>
                      <be refId="902" clsId="CodeMultiDescVO">
                        <s key="code">Dict14</s>
                        <be key="multiDescVO" refId="903" clsId="MultiDesc">
                          <a key="desc" refId="904" ln="4" eid="SYS_STR">
                            <s>Currency translation adjustments</s>
                            <s>
                              W
                              <ch cod="e4"/>
                              hrungsumrechnungsdifferenz
                            </s>
                            <nl/>
                            <nl/>
                          </a>
                        </be>
                      </be>
                    </val>
                    <key>
                      <s>Dict15</s>
                    </key>
                    <val>
                      <be refId="905" clsId="CodeMultiDescVO">
                        <s key="code">Dict15</s>
                        <be key="multiDescVO" refId="906" clsId="MultiDesc">
                          <a key="desc" refId="907" ln="4" eid="SYS_STR">
                            <s>Remeasurements of defined benefit plans of companies accounted for under the equity method</s>
                            <s>
                              Neubewertungen von leistungsorientierten Versorgungspl
                              <ch cod="e4"/>
                              nen at equity bewerteter Unternehmen
                            </s>
                            <nl/>
                            <nl/>
                          </a>
                        </be>
                      </be>
                    </val>
                    <key>
                      <s>Dict05</s>
                    </key>
                    <val>
                      <be refId="908" clsId="CodeMultiDescVO">
                        <s key="code">Dict05</s>
                        <be key="multiDescVO" refId="909" clsId="MultiDesc">
                          <a key="desc" refId="910" ln="4" eid="SYS_STR">
                            <s>Cash flow hedges</s>
                            <s>Cashflow Hedges</s>
                            <nl/>
                            <nl/>
                          </a>
                        </be>
                      </be>
                    </val>
                    <key>
                      <s>Dict17</s>
                    </key>
                    <val>
                      <be refId="911" clsId="CodeMultiDescVO">
                        <s key="code">Dict17</s>
                        <be key="multiDescVO" refId="912" clsId="MultiDesc">
                          <a key="desc" refId="913" ln="4" eid="SYS_STR">
                            <s>Equity without minorities</s>
                            <s>Eigenkapital ohne Minderheiten</s>
                            <nl/>
                            <nl/>
                          </a>
                        </be>
                      </be>
                    </val>
                    <key>
                      <s>Dict07</s>
                    </key>
                    <val>
                      <be refId="914" clsId="CodeMultiDescVO">
                        <s key="code">Dict07</s>
                        <be key="multiDescVO" refId="915" clsId="MultiDesc">
                          <a key="desc" refId="916" ln="4" eid="SYS_STR">
                            <s>Reclassification adjustments recognized in income</s>
                            <s>Ergebniswirksame Reklassifizierung </s>
                            <nl/>
                            <nl/>
                          </a>
                        </be>
                      </be>
                    </val>
                    <key>
                      <s>Dict01</s>
                    </key>
                    <val>
                      <be refId="917" clsId="CodeMultiDescVO">
                        <s key="code">Dict01</s>
                        <be key="multiDescVO" refId="918" clsId="MultiDesc">
                          <a key="desc" refId="919" ln="4" eid="SYS_STR">
                            <s>Remeasurements of equity investments</s>
                            <s>Neubewertungen von Beteiligungen</s>
                            <nl/>
                            <nl/>
                          </a>
                        </be>
                      </be>
                    </val>
                    <key>
                      <s>Dict09</s>
                    </key>
                    <val>
                      <be refId="920" clsId="CodeMultiDescVO">
                        <s key="code">Dict09</s>
                        <be key="multiDescVO" refId="921" clsId="MultiDesc">
                          <a key="desc" refId="922" ln="4" eid="SYS_STR">
                            <s>Items that might be reclassified subsequently to the income statement</s>
                            <s>
                              Posten, die anschlie
                              <ch cod="df"/>
                              end m
                              <ch cod="f6"/>
                              glicherweise in die Gewinn- und Verlustrechnung umgegliedert werden k
                              <ch cod="f6"/>
                              nnen
                            </s>
                            <nl/>
                            <nl/>
                          </a>
                        </be>
                      </be>
                    </val>
                    <key>
                      <s>Dict00</s>
                    </key>
                    <val>
                      <be refId="923" clsId="CodeMultiDescVO">
                        <s key="code">Dict00</s>
                        <be key="multiDescVO" refId="924" clsId="MultiDesc">
                          <a key="desc" refId="925" ln="4" eid="SYS_STR">
                            <s>Net income/loss</s>
                            <s>
                              Konzern
                              <ch cod="fc"/>
                              berschuss/-fehlbetrag
                            </s>
                            <nl/>
                            <nl/>
                          </a>
                        </be>
                      </be>
                    </val>
                    <key>
                      <s>Dict13</s>
                    </key>
                    <val>
                      <be refId="926" clsId="CodeMultiDescVO">
                        <s key="code">Dict13</s>
                        <be key="multiDescVO" refId="927" clsId="MultiDesc">
                          <a key="desc" refId="928" ln="4" eid="SYS_STR">
                            <s>Attributable to non-controlling interests</s>
                            <s>Anteile ohne beherrschenden Einfluss</s>
                            <nl/>
                            <nl/>
                          </a>
                        </be>
                      </be>
                    </val>
                    <key>
                      <s>Dict03</s>
                    </key>
                    <val>
                      <be refId="929" clsId="CodeMultiDescVO">
                        <s key="code">Dict03</s>
                        <be key="multiDescVO" refId="930" clsId="MultiDesc">
                          <a key="desc" refId="931" ln="4" eid="SYS_STR">
                            <s>Income taxes</s>
                            <s>Ertragsteuern</s>
                            <nl/>
                            <nl/>
                          </a>
                        </be>
                      </be>
                    </val>
                  </m>
                  <m key="controlExpressions" refId="932" keid="SYS_STR" veid="CodedExpControlloProspetto"/>
                  <m key="inlineParameters" refId="933" keid="SYS_STR" veid="CodedInlineParameter"/>
                  <m key="queries" refId="934" keid="SYS_STR" veid="Reporting.com.tagetik.query.IUserDefinedQueryVO,Reporting"/>
                  <m key="launchers" refId="935" keid="SYS_STR" veid="ElaborationsLauncher"/>
                  <m key="actionLists" refId="936" keid="SYS_STR" veid="Reporting.com.tagetik.actionlist.ISnapshotActionList,Reporting"/>
                  <l key="areas" refId="937" ln="0" eid="SYS_STR"/>
                  <l key="charts" refId="938" ln="0" eid="SYS_STR"/>
                  <l key="pivots" refId="939" ln="0" eid="SYS_STR"/>
                </be>
                <b key="forceRebuild">N</b>
                <b key="forceReopen">N</b>
                <rs key="tempiElaborazione" refId="940" rowCount="5" fieldNames="MATRICE,TIPO,TEMPO">
                  <field name="MATRICE">
                    <s/>
                    <s/>
                    <s/>
                    <s/>
                    <s/>
                  </field>
                  <field name="TIPO">
                    <s>PRE_EXPLOSION</s>
                    <s>CELL_FIELDS</s>
                    <s>QUEUING TIME</s>
                    <s>OTHER</s>
                    <s>POST_EXPLOSION</s>
                  </field>
                  <field name="TEMPO">
                    <s>0</s>
                    <s>0</s>
                    <s>0</s>
                    <s>0</s>
                    <s>0</s>
                  </field>
                </rs>
                <be key="styleSheet" refId="941" clsId="StyleSheetResult"/>
                <a key="sheetNames" refId="942" ln="1" eid="SYS_STR">
                  <s>Translations</s>
                </a>
                <s key="scripts"/>
                <l key="sheetsToHide" refId="943" ln="0" eid="SYS_STR"/>
                <be key="reportFilters" refId="944" clsId="FilterNode">
                  <l key="dimensionOids" refId="945" ln="0" eid="DimensionOid"/>
                  <l key="AdHocParamDimensionOids" refId="946" ln="0" eid="DimensionOid"/>
                  <be key="data" refId="947" clsId="FilterNodeData">
                    <ref key="filterNode" refId="944"/>
                    <i key="segmentLevel">0</i>
                    <ref key="segment" refId="25"/>
                    <b key="placeHolder">N</b>
                    <ref key="weight" refId="26"/>
                    <be key="textMatchingCondition" refId="948"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i key="index">0</i>
                  <l key="children" refId="949" ln="1" eid="Framework.com.tagetik.trees.INode,framework">
                    <be refId="950" clsId="FilterNode">
                      <l key="dimensionOids" refId="951" ln="1" eid="DimensionOid">
                        <cust clsId="DimensionOid">5343455F24-45-41432D323032332D434F4E53-24434F4E534F4C49444154494F4E--</cust>
                      </l>
                      <l key="AdHocParamDimensionOids" refId="952" ln="0" eid="DimensionOid"/>
                      <be key="data" refId="953" clsId="FilterNodeData">
                        <ref key="filterNode" refId="950"/>
                        <s key="dim">SCE_$</s>
                        <i key="segmentLevel">0</i>
                        <ref key="segment" refId="518"/>
                        <b key="placeHolder">N</b>
                        <ref key="weight" refId="26"/>
                        <ref key="textMatchingCondition" refId="519"/>
                        <ref key="change" refId="29"/>
                        <ref key="dataType" refId="30"/>
                        <b key="prevailingDataType">N</b>
                        <ref key="editability" refId="31"/>
                        <b key="signChange">N</b>
                        <b key="nativeSignChange">N</b>
                        <l key="nav" refId="954" ln="0" eid="ScenarioModifierValue"/>
                        <i key="sco">0</i>
                        <b key="applyFiltersForForcedScenarioPeriodoMap">N</b>
                        <b key="lineSplit">N</b>
                        <b key="addRCRow">N</b>
                        <b key="complementary">N</b>
                        <ref key="periodicCalculation" refId="455"/>
                        <b key="breakLevelSubtotal">N</b>
                        <b key="alreadyDrilled">N</b>
                        <b key="multiSelection">N</b>
                      </be>
                      <cust key="id" clsId="FilterOid">2</cust>
                      <s key="cod"/>
                      <s key="desc"/>
                      <i key="index">0</i>
                      <l key="children" refId="955" ln="1" eid="Framework.com.tagetik.trees.INode,framework">
                        <be refId="956" clsId="FilterNode">
                          <l key="dimensionOids" refId="957" ln="1" eid="DimensionOid">
                            <cust clsId="DimensionOid">504552-45-3132---</cust>
                          </l>
                          <l key="AdHocParamDimensionOids" refId="958" ln="0" eid="DimensionOid"/>
                          <be key="data" refId="959" clsId="FilterNodeData">
                            <ref key="filterNode" refId="956"/>
                            <s key="dim">PER</s>
                            <i key="segmentLevel">0</i>
                            <ref key="segment" refId="518"/>
                            <b key="placeHolder">N</b>
                            <ref key="weight" refId="26"/>
                            <ref key="textMatchingCondition" refId="526"/>
                            <ref key="change" refId="29"/>
                            <ref key="dataType" refId="30"/>
                            <b key="prevailingDataType">N</b>
                            <ref key="editability" refId="31"/>
                            <b key="signChange">N</b>
                            <b key="nativeSignChange">N</b>
                            <l key="nav" refId="960" ln="0" eid="ScenarioModifierValue"/>
                            <i key="sco">0</i>
                            <b key="applyFiltersForForcedScenarioPeriodoMap">N</b>
                            <b key="lineSplit">N</b>
                            <b key="addRCRow">N</b>
                            <b key="complementary">N</b>
                            <ref key="periodicCalculation" refId="455"/>
                            <b key="breakLevelSubtotal">N</b>
                            <b key="alreadyDrilled">N</b>
                            <b key="multiSelection">N</b>
                          </be>
                          <cust key="id" clsId="FilterOid">4</cust>
                          <s key="cod"/>
                          <s key="desc"/>
                          <i key="index">0</i>
                          <l key="children" refId="961" ln="0" eid="Framework.com.tagetik.trees.INode,framework"/>
                          <ref key="parent" refId="950"/>
                        </be>
                      </l>
                      <ref key="parent" refId="944"/>
                    </be>
                  </l>
                </be>
                <m key="dataTypes" refId="962" keid="SYS_STR" veid="DataTypesMap"/>
                <m key="queries" refId="963" keid="SYS_STR" veid="MultiSheetQueryResultVO"/>
                <m key="validationQueries" refId="964" keid="SYS_STR" veid="ValidationQueryResult"/>
              </be>
              <be key="logger" refId="965" clsId="ReportLogger">
                <be key="sheetLogger" refId="966" clsId="ReportingElementLogger">
                  <set key="errors" refId="967" ln="0" eid="SYS_STR"/>
                  <set key="warnings" refId="968" ln="0" eid="SYS_STR"/>
                </be>
                <be key="fgdLogger" refId="969" clsId="ReportingElementLogger">
                  <set key="errors" refId="970" ln="0" eid="SYS_STR"/>
                  <set key="warnings" refId="971" ln="0" eid="SYS_STR"/>
                </be>
                <be key="tmplLogger" refId="972" clsId="ReportingElementLogger">
                  <set key="errors" refId="973" ln="0" eid="SYS_STR"/>
                  <set key="warnings" refId="974" ln="0" eid="SYS_STR"/>
                </be>
                <m key="matrixLoggers" refId="975" keid="SYS_STR" veid="MatrixLogger"/>
                <set key="errors" refId="976" ln="0" eid="SYS_STR"/>
                <set key="warnings" refId="977" ln="0" eid="SYS_STR"/>
              </be>
            </be>
          </val>
        </m>
        <m key="exportedType" refId="978" keid="SYS_STR" veid="SYS_STR"/>
        <m key="exportedResult" refId="979" keid="SYS_STR" veid="System.Byte[]"/>
        <b key="flagValidation">N</b>
      </be>
      <be key="parameters" refId="980" clsId="LaunchParameters">
        <be key="parameterBlock" refId="981" clsId="ParameterBlock">
          <m key="ParameterValues" refId="982" keid="SYS_STR" veid="Reporting.com.tagetik.report.parametersValue.IParameterValue,Reporting">
            <key>
              <s>5343455F24-45-41435F5343455F434F4E535F504152545F30303031--50-</s>
            </key>
            <val>
              <be refId="983" clsId="FilterNodeParameterValue">
                <e key="ParamSetType" refId="984" id="ParamSetType">ESPLICITA_SELEZIONA</e>
                <be key="Value" refId="985" clsId="FilterNode">
                  <l key="dimensionOids" refId="986" ln="1" eid="DimensionOid">
                    <cust clsId="DimensionOid">5343455F24-45-41432D323032332D434F4E53-554E495045522D47524F5550--</cust>
                  </l>
                  <l key="AdHocParamDimensionOids" refId="987" ln="0" eid="DimensionOid"/>
                  <be key="data" refId="988" clsId="FilterNodeData">
                    <ref key="filterNode" refId="985"/>
                    <s key="dim">SCE_$</s>
                    <i key="segmentLevel">0</i>
                    <ref key="segment" refId="25"/>
                    <b key="placeHolder">N</b>
                    <ref key="weight" refId="26"/>
                    <be key="textMatchingCondition" refId="989" clsId="TextMatchingCondition">
                      <ref key="op" refId="28"/>
                      <s key="val"/>
                    </be>
                    <ref key="change" refId="29"/>
                    <ref key="dataType" refId="30"/>
                    <b key="prevailingDataType">N</b>
                    <ref key="editability" refId="31"/>
                    <b key="signChange">N</b>
                    <b key="nativeSignChange">N</b>
                    <l key="nav" refId="990" ln="0" eid="ScenarioModifierValue"/>
                    <i key="sco">0</i>
                    <b key="applyFiltersForForcedScenarioPeriodoMap">N</b>
                    <b key="lineSplit">N</b>
                    <b key="addRCRow">N</b>
                    <b key="complementary">N</b>
                    <ref key="periodicCalculation" refId="455"/>
                    <b key="breakLevelSubtotal">N</b>
                    <b key="alreadyDrilled">N</b>
                    <b key="multiSelection">N</b>
                  </be>
                  <cust key="id" clsId="FilterOid">2</cust>
                  <s key="cod"/>
                  <s key="desc"/>
                  <i key="index">0</i>
                  <l key="children" refId="991" ln="0" eid="Framework.com.tagetik.trees.INode,framework"/>
                </be>
              </be>
            </val>
            <key>
              <s>504552-45-41435F5045525F414C4C5F504152545F30303031--50-</s>
            </key>
            <val>
              <be refId="992" clsId="FilterNodeParameterValue">
                <ref key="ParamSetType" refId="984"/>
                <be key="Value" refId="993" clsId="FilterNode">
                  <l key="dimensionOids" refId="994" ln="1" eid="DimensionOid">
                    <cust clsId="DimensionOid">504552-45-3132---</cust>
                  </l>
                  <l key="AdHocParamDimensionOids" refId="995" ln="0" eid="DimensionOid"/>
                  <be key="data" refId="996" clsId="FilterNodeData">
                    <ref key="filterNode" refId="993"/>
                    <s key="dim">PER</s>
                    <i key="segmentLevel">0</i>
                    <ref key="segment" refId="25"/>
                    <b key="placeHolder">N</b>
                    <ref key="weight" refId="26"/>
                    <be key="textMatchingCondition" refId="99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455"/>
                    <b key="breakLevelSubtotal">N</b>
                    <b key="alreadyDrilled">N</b>
                    <b key="multiSelection">N</b>
                  </be>
                  <cust key="id" clsId="FilterOid">2</cust>
                  <i key="index">0</i>
                </be>
              </be>
            </val>
          </m>
          <m key="ParameterAdHocValues" refId="998" keid="SYS_STR" veid="Reporting.com.tagetik.report.parametersValue.IParameterValue,Reporting"/>
        </be>
        <i key="descLanguage">1</i>
        <b key="dataEntry">N</b>
        <b key="checkEdit">S</b>
        <s key="adHocFileName"/>
        <s key="containerReportListFileName"/>
        <s key="containerReportListCode">CD_TABLES_EXT</s>
        <b key="createMatrixAreas">N</b>
      </be>
      <be key="launchInfo" refId="999" clsId="LaunchInfo">
        <d key="launchTime">1708529283194</d>
        <s key="handlerId">4f4165e0-816e-4f19-96d5-b18d7eba6cac</s>
      </be>
      <s key="code">CD_DAN020_HY</s>
      <ref key="desc" refId="2"/>
      <be key="options" refId="1000"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1001" keid="SYS_STR" veid="Reporting.com.tagetik.report.IReportTemplateVO,Reporting">
        <key>
          <s>Template02</s>
        </key>
        <val>
          <be refId="1002" clsId="ReportTemplateVO">
            <s key="code">Template02</s>
            <s key="desc">SORIE Statement Quarter</s>
            <m key="matrices" refId="1003" keid="SYS_STR" veid="Reporting.com.tagetik.tables.IMatrixPositionBlockVO,Reporting"/>
            <m key="cellFields" refId="1004" keid="SYS_STR" veid="CodeCellField"/>
            <m key="dictionary" refId="1005" keid="SYS_STR" veid="CodeMultiDescVO">
              <key>
                <s>Dict00</s>
              </key>
              <val>
                <be refId="1006" clsId="CodeMultiDescVO">
                  <s key="code">Dict00</s>
                  <ref key="multiDescVO" refId="814"/>
                </be>
              </val>
            </m>
            <m key="controlExpressions" refId="1007" keid="SYS_STR" veid="CodedExpControlloProspetto"/>
            <m key="inlineParameters" refId="1008" keid="SYS_STR" veid="CodedInlineParameter"/>
            <m key="queries" refId="1009" keid="SYS_STR" veid="Reporting.com.tagetik.query.IUserDefinedQueryVO,Reporting"/>
            <be key="sheets" refId="1010" clsId="FilterNode">
              <l key="dimensionOids" refId="1011" ln="0" eid="DimensionOid"/>
              <l key="AdHocParamDimensionOids" refId="1012" ln="0" eid="DimensionOid"/>
              <be key="data" refId="1013" clsId="FilterNodeData">
                <ref key="filterNode" refId="1010"/>
                <i key="segmentLevel">0</i>
                <ref key="segment" refId="25"/>
                <b key="placeHolder">N</b>
                <ref key="weight" refId="26"/>
                <be key="textMatchingCondition" refId="1014"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1015" keid="SYS_STR" veid="ElaborationsLauncher"/>
            <m key="actionLists" refId="1016" keid="SYS_STR" veid="Reporting.com.tagetik.actionlist.ISnapshotActionList,Reporting"/>
            <l key="areas" refId="1017" ln="0" eid="SYS_STR"/>
            <l key="charts" refId="1018" ln="0" eid="SYS_STR"/>
            <l key="pivots" refId="1019" ln="0" eid="SYS_STR"/>
          </be>
        </val>
        <key>
          <s>Template01</s>
        </key>
        <val>
          <be refId="1020" clsId="ReportTemplateVO">
            <s key="code">Template01</s>
            <s key="desc">Ertragssteuern OCI</s>
            <m key="matrices" refId="1021" keid="SYS_STR" veid="Reporting.com.tagetik.tables.IMatrixPositionBlockVO,Reporting"/>
            <m key="cellFields" refId="1022" keid="SYS_STR" veid="CodeCellField">
              <key>
                <s>CellField00</s>
              </key>
              <val>
                <be refId="1023" clsId="CodeCellField">
                  <s key="code">CellField00</s>
                  <s key="cellField">$Period.code</s>
                </be>
              </val>
              <key>
                <s>CellField01</s>
              </key>
              <val>
                <be refId="1024" clsId="CodeCellField">
                  <s key="code">CellField01</s>
                  <s key="cellField">$Scenario.year</s>
                </be>
              </val>
            </m>
            <m key="dictionary" refId="1025" keid="SYS_STR" veid="CodeMultiDescVO">
              <key>
                <s>Dict10</s>
              </key>
              <val>
                <be refId="1026" clsId="CodeMultiDescVO">
                  <s key="code">Dict10</s>
                  <ref key="multiDescVO" refId="728"/>
                </be>
              </val>
              <key>
                <s>Dict11</s>
              </key>
              <val>
                <be refId="1027" clsId="CodeMultiDescVO">
                  <s key="code">Dict11</s>
                  <ref key="multiDescVO" refId="731"/>
                </be>
              </val>
              <key>
                <s>Dict07</s>
              </key>
              <val>
                <be refId="1028" clsId="CodeMultiDescVO">
                  <s key="code">Dict07</s>
                  <ref key="multiDescVO" refId="734"/>
                </be>
              </val>
              <key>
                <s>Dict12</s>
              </key>
              <val>
                <be refId="1029" clsId="CodeMultiDescVO">
                  <s key="code">Dict12</s>
                  <ref key="multiDescVO" refId="737"/>
                </be>
              </val>
              <key>
                <s>Dict14</s>
              </key>
              <val>
                <be refId="1030" clsId="CodeMultiDescVO">
                  <s key="code">Dict14</s>
                  <ref key="multiDescVO" refId="740"/>
                </be>
              </val>
              <key>
                <s>Dict13</s>
              </key>
              <val>
                <be refId="1031" clsId="CodeMultiDescVO">
                  <s key="code">Dict13</s>
                  <ref key="multiDescVO" refId="743"/>
                </be>
              </val>
              <key>
                <s>Dict09</s>
              </key>
              <val>
                <be refId="1032" clsId="CodeMultiDescVO">
                  <s key="code">Dict09</s>
                  <ref key="multiDescVO" refId="746"/>
                </be>
              </val>
              <key>
                <s>Dict08</s>
              </key>
              <val>
                <be refId="1033" clsId="CodeMultiDescVO">
                  <s key="code">Dict08</s>
                  <ref key="multiDescVO" refId="749"/>
                </be>
              </val>
              <key>
                <s>Dict00</s>
              </key>
              <val>
                <be refId="1034" clsId="CodeMultiDescVO">
                  <s key="code">Dict00</s>
                  <ref key="multiDescVO" refId="752"/>
                </be>
              </val>
            </m>
            <m key="controlExpressions" refId="1035" keid="SYS_STR" veid="CodedExpControlloProspetto"/>
            <m key="inlineParameters" refId="1036" keid="SYS_STR" veid="CodedInlineParameter"/>
            <m key="queries" refId="1037" keid="SYS_STR" veid="Reporting.com.tagetik.query.IUserDefinedQueryVO,Reporting"/>
            <be key="sheets" refId="1038" clsId="FilterNode">
              <l key="dimensionOids" refId="1039" ln="0" eid="DimensionOid"/>
              <l key="AdHocParamDimensionOids" refId="1040" ln="0" eid="DimensionOid"/>
              <be key="data" refId="1041" clsId="FilterNodeData">
                <ref key="filterNode" refId="1038"/>
                <i key="segmentLevel">0</i>
                <ref key="segment" refId="25"/>
                <b key="placeHolder">N</b>
                <ref key="weight" refId="26"/>
                <be key="textMatchingCondition" refId="1042"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1043" keid="SYS_STR" veid="ElaborationsLauncher"/>
            <m key="actionLists" refId="1044" keid="SYS_STR" veid="Reporting.com.tagetik.actionlist.ISnapshotActionList,Reporting"/>
            <l key="areas" refId="1045" ln="0" eid="SYS_STR"/>
            <l key="charts" refId="1046" ln="0" eid="SYS_STR"/>
            <l key="pivots" refId="1047" ln="0" eid="SYS_STR"/>
          </be>
        </val>
        <key>
          <s>Template00</s>
        </key>
        <val>
          <be refId="1048" clsId="ReportTemplateVO">
            <s key="code">Template00</s>
            <s key="desc">Translations</s>
            <m key="matrices" refId="1049" keid="SYS_STR" veid="Reporting.com.tagetik.tables.IMatrixPositionBlockVO,Reporting"/>
            <m key="cellFields" refId="1050" keid="SYS_STR" veid="CodeCellField"/>
            <m key="dictionary" refId="1051" keid="SYS_STR" veid="CodeMultiDescVO">
              <key>
                <s>Dict16</s>
              </key>
              <val>
                <be refId="1052" clsId="CodeMultiDescVO">
                  <s key="code">Dict16</s>
                  <ref key="multiDescVO" refId="876"/>
                </be>
              </val>
              <key>
                <s>Dict06</s>
              </key>
              <val>
                <be refId="1053" clsId="CodeMultiDescVO">
                  <s key="code">Dict06</s>
                  <ref key="multiDescVO" refId="879"/>
                </be>
              </val>
              <key>
                <s>Dict18</s>
              </key>
              <val>
                <be refId="1054" clsId="CodeMultiDescVO">
                  <s key="code">Dict18</s>
                  <ref key="multiDescVO" refId="882"/>
                </be>
              </val>
              <key>
                <s>Dict08</s>
              </key>
              <val>
                <be refId="1055" clsId="CodeMultiDescVO">
                  <s key="code">Dict08</s>
                  <ref key="multiDescVO" refId="885"/>
                </be>
              </val>
              <key>
                <s>Dict04</s>
              </key>
              <val>
                <be refId="1056" clsId="CodeMultiDescVO">
                  <s key="code">Dict04</s>
                  <ref key="multiDescVO" refId="888"/>
                </be>
              </val>
              <key>
                <s>Dict11</s>
              </key>
              <val>
                <be refId="1057" clsId="CodeMultiDescVO">
                  <s key="code">Dict11</s>
                  <ref key="multiDescVO" refId="891"/>
                </be>
              </val>
              <key>
                <s>Dict10</s>
              </key>
              <val>
                <be refId="1058" clsId="CodeMultiDescVO">
                  <s key="code">Dict10</s>
                  <ref key="multiDescVO" refId="894"/>
                </be>
              </val>
              <key>
                <s>Dict12</s>
              </key>
              <val>
                <be refId="1059" clsId="CodeMultiDescVO">
                  <s key="code">Dict12</s>
                  <ref key="multiDescVO" refId="897"/>
                </be>
              </val>
              <key>
                <s>Dict02</s>
              </key>
              <val>
                <be refId="1060" clsId="CodeMultiDescVO">
                  <s key="code">Dict02</s>
                  <ref key="multiDescVO" refId="900"/>
                </be>
              </val>
              <key>
                <s>Dict14</s>
              </key>
              <val>
                <be refId="1061" clsId="CodeMultiDescVO">
                  <s key="code">Dict14</s>
                  <ref key="multiDescVO" refId="903"/>
                </be>
              </val>
              <key>
                <s>Dict15</s>
              </key>
              <val>
                <be refId="1062" clsId="CodeMultiDescVO">
                  <s key="code">Dict15</s>
                  <ref key="multiDescVO" refId="906"/>
                </be>
              </val>
              <key>
                <s>Dict05</s>
              </key>
              <val>
                <be refId="1063" clsId="CodeMultiDescVO">
                  <s key="code">Dict05</s>
                  <ref key="multiDescVO" refId="909"/>
                </be>
              </val>
              <key>
                <s>Dict17</s>
              </key>
              <val>
                <be refId="1064" clsId="CodeMultiDescVO">
                  <s key="code">Dict17</s>
                  <ref key="multiDescVO" refId="912"/>
                </be>
              </val>
              <key>
                <s>Dict07</s>
              </key>
              <val>
                <be refId="1065" clsId="CodeMultiDescVO">
                  <s key="code">Dict07</s>
                  <ref key="multiDescVO" refId="915"/>
                </be>
              </val>
              <key>
                <s>Dict01</s>
              </key>
              <val>
                <be refId="1066" clsId="CodeMultiDescVO">
                  <s key="code">Dict01</s>
                  <ref key="multiDescVO" refId="918"/>
                </be>
              </val>
              <key>
                <s>Dict09</s>
              </key>
              <val>
                <be refId="1067" clsId="CodeMultiDescVO">
                  <s key="code">Dict09</s>
                  <ref key="multiDescVO" refId="921"/>
                </be>
              </val>
              <key>
                <s>Dict00</s>
              </key>
              <val>
                <be refId="1068" clsId="CodeMultiDescVO">
                  <s key="code">Dict00</s>
                  <ref key="multiDescVO" refId="924"/>
                </be>
              </val>
              <key>
                <s>Dict13</s>
              </key>
              <val>
                <be refId="1069" clsId="CodeMultiDescVO">
                  <s key="code">Dict13</s>
                  <ref key="multiDescVO" refId="927"/>
                </be>
              </val>
              <key>
                <s>Dict03</s>
              </key>
              <val>
                <be refId="1070" clsId="CodeMultiDescVO">
                  <s key="code">Dict03</s>
                  <ref key="multiDescVO" refId="930"/>
                </be>
              </val>
            </m>
            <m key="controlExpressions" refId="1071" keid="SYS_STR" veid="CodedExpControlloProspetto"/>
            <m key="inlineParameters" refId="1072" keid="SYS_STR" veid="CodedInlineParameter"/>
            <m key="queries" refId="1073" keid="SYS_STR" veid="Reporting.com.tagetik.query.IUserDefinedQueryVO,Reporting"/>
            <be key="sheets" refId="1074" clsId="FilterNode">
              <l key="dimensionOids" refId="1075" ln="0" eid="DimensionOid"/>
              <l key="AdHocParamDimensionOids" refId="1076" ln="0" eid="DimensionOid"/>
              <be key="data" refId="1077" clsId="FilterNodeData">
                <ref key="filterNode" refId="1074"/>
                <i key="segmentLevel">0</i>
                <ref key="segment" refId="25"/>
                <b key="placeHolder">N</b>
                <ref key="weight" refId="26"/>
                <be key="textMatchingCondition" refId="1078"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1079" keid="SYS_STR" veid="ElaborationsLauncher"/>
            <m key="actionLists" refId="1080" keid="SYS_STR" veid="Reporting.com.tagetik.actionlist.ISnapshotActionList,Reporting"/>
            <l key="areas" refId="1081" ln="0" eid="SYS_STR"/>
            <l key="charts" refId="1082" ln="0" eid="SYS_STR"/>
            <l key="pivots" refId="1083" ln="0" eid="SYS_STR"/>
          </be>
        </val>
        <key>
          <s>Template03</s>
        </key>
        <val>
          <be refId="1084" clsId="ReportTemplateVO">
            <s key="code">Template03</s>
            <s key="desc">SORIE Statement</s>
            <m key="matrices" refId="1085" keid="SYS_STR" veid="Reporting.com.tagetik.tables.IMatrixPositionBlockVO,Reporting"/>
            <m key="cellFields" refId="1086" keid="SYS_STR" veid="CodeCellField"/>
            <m key="dictionary" refId="1087" keid="SYS_STR" veid="CodeMultiDescVO">
              <key>
                <s>Dict00</s>
              </key>
              <val>
                <be refId="1088" clsId="CodeMultiDescVO">
                  <s key="code">Dict00</s>
                  <ref key="multiDescVO" refId="559"/>
                </be>
              </val>
            </m>
            <m key="controlExpressions" refId="1089" keid="SYS_STR" veid="CodedExpControlloProspetto"/>
            <m key="inlineParameters" refId="1090" keid="SYS_STR" veid="CodedInlineParameter"/>
            <m key="queries" refId="1091" keid="SYS_STR" veid="Reporting.com.tagetik.query.IUserDefinedQueryVO,Reporting"/>
            <be key="sheets" refId="1092" clsId="FilterNode">
              <l key="dimensionOids" refId="1093" ln="0" eid="DimensionOid"/>
              <l key="AdHocParamDimensionOids" refId="1094" ln="0" eid="DimensionOid"/>
              <be key="data" refId="1095" clsId="FilterNodeData">
                <ref key="filterNode" refId="1092"/>
                <i key="segmentLevel">0</i>
                <ref key="segment" refId="25"/>
                <b key="placeHolder">N</b>
                <ref key="weight" refId="26"/>
                <be key="textMatchingCondition" refId="1096"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1097" keid="SYS_STR" veid="ElaborationsLauncher"/>
            <m key="actionLists" refId="1098" keid="SYS_STR" veid="Reporting.com.tagetik.actionlist.ISnapshotActionList,Reporting"/>
            <l key="areas" refId="1099" ln="0" eid="SYS_STR"/>
            <l key="charts" refId="1100" ln="0" eid="SYS_STR"/>
            <l key="pivots" refId="1101" ln="0" eid="SYS_STR"/>
          </be>
        </val>
        <key>
          <s>SORIE</s>
        </key>
        <val>
          <be refId="1102" clsId="ReportTemplateVO">
            <s key="code">SORIE</s>
            <s key="desc">SORIE</s>
            <m key="matrices" refId="1103" keid="SYS_STR" veid="Reporting.com.tagetik.tables.IMatrixPositionBlockVO,Reporting"/>
            <m key="cellFields" refId="1104" keid="SYS_STR" veid="CodeCellField">
              <key>
                <s>CellField09</s>
              </key>
              <val>
                <be refId="1105" clsId="CodeCellField">
                  <s key="code">CellField09</s>
                  <s key="cellField">$period.code</s>
                </be>
              </val>
              <key>
                <s>CellField02</s>
              </key>
              <val>
                <be refId="1106" clsId="CodeCellField">
                  <s key="code">CellField02</s>
                  <s key="cellField">$period.code</s>
                </be>
              </val>
              <key>
                <s>CellField03</s>
              </key>
              <val>
                <be refId="1107" clsId="CodeCellField">
                  <s key="code">CellField03</s>
                  <s key="cellField">$period.code</s>
                </be>
              </val>
              <key>
                <s>CellField00</s>
              </key>
              <val>
                <be refId="1108" clsId="CodeCellField">
                  <s key="code">CellField00</s>
                  <s key="cellField">$Scenario.code</s>
                </be>
              </val>
              <key>
                <s>CellField01</s>
              </key>
              <val>
                <be refId="1109" clsId="CodeCellField">
                  <s key="code">CellField01</s>
                  <s key="cellField">$Scenario.prev.code</s>
                </be>
              </val>
              <key>
                <s>CellField06</s>
              </key>
              <val>
                <be refId="1110" clsId="CodeCellField">
                  <s key="code">CellField06</s>
                  <s key="cellField">$Scenario.code</s>
                </be>
              </val>
              <key>
                <s>CellField07</s>
              </key>
              <val>
                <be refId="1111" clsId="CodeCellField">
                  <s key="code">CellField07</s>
                  <s key="cellField">$Scenario.prev.code</s>
                </be>
              </val>
              <key>
                <s>CellField04</s>
              </key>
              <val>
                <be refId="1112" clsId="CodeCellField">
                  <s key="code">CellField04</s>
                  <s key="cellField">$Period.code</s>
                </be>
              </val>
              <key>
                <s>CellField05</s>
              </key>
              <val>
                <be refId="1113" clsId="CodeCellField">
                  <s key="code">CellField05</s>
                  <s key="cellField">$Scenario.year</s>
                </be>
              </val>
              <key>
                <s>CellField08</s>
              </key>
              <val>
                <be refId="1114" clsId="CodeCellField">
                  <s key="code">CellField08</s>
                  <s key="cellField">$period.code</s>
                </be>
              </val>
            </m>
            <m key="dictionary" refId="1115" keid="SYS_STR" veid="CodeMultiDescVO">
              <key>
                <s>Dict10</s>
              </key>
              <val>
                <be refId="1116" clsId="CodeMultiDescVO">
                  <s key="code">Dict10</s>
                  <ref key="multiDescVO" refId="631"/>
                </be>
              </val>
              <key>
                <s>Dict04</s>
              </key>
              <val>
                <be refId="1117" clsId="CodeMultiDescVO">
                  <s key="code">Dict04</s>
                  <ref key="multiDescVO" refId="634"/>
                </be>
              </val>
              <key>
                <s>Dict11</s>
              </key>
              <val>
                <be refId="1118" clsId="CodeMultiDescVO">
                  <s key="code">Dict11</s>
                  <ref key="multiDescVO" refId="637"/>
                </be>
              </val>
              <key>
                <s>Dict01</s>
              </key>
              <val>
                <be refId="1119" clsId="CodeMultiDescVO">
                  <s key="code">Dict01</s>
                  <ref key="multiDescVO" refId="640"/>
                </be>
              </val>
              <key>
                <s>Dict07</s>
              </key>
              <val>
                <be refId="1120" clsId="CodeMultiDescVO">
                  <s key="code">Dict07</s>
                  <ref key="multiDescVO" refId="643"/>
                </be>
              </val>
              <key>
                <s>Dict03</s>
              </key>
              <val>
                <be refId="1121" clsId="CodeMultiDescVO">
                  <s key="code">Dict03</s>
                  <ref key="multiDescVO" refId="646"/>
                </be>
              </val>
              <key>
                <s>Dict06</s>
              </key>
              <val>
                <be refId="1122" clsId="CodeMultiDescVO">
                  <s key="code">Dict06</s>
                  <ref key="multiDescVO" refId="649"/>
                </be>
              </val>
              <key>
                <s>Dict09</s>
              </key>
              <val>
                <be refId="1123" clsId="CodeMultiDescVO">
                  <s key="code">Dict09</s>
                  <ref key="multiDescVO" refId="652"/>
                </be>
              </val>
              <key>
                <s>Dict05</s>
              </key>
              <val>
                <be refId="1124" clsId="CodeMultiDescVO">
                  <s key="code">Dict05</s>
                  <ref key="multiDescVO" refId="655"/>
                </be>
              </val>
              <key>
                <s>Dict00</s>
              </key>
              <val>
                <be refId="1125" clsId="CodeMultiDescVO">
                  <s key="code">Dict00</s>
                  <ref key="multiDescVO" refId="658"/>
                </be>
              </val>
              <key>
                <s>Dict08</s>
              </key>
              <val>
                <be refId="1126" clsId="CodeMultiDescVO">
                  <s key="code">Dict08</s>
                  <ref key="multiDescVO" refId="661"/>
                </be>
              </val>
              <key>
                <s>Dict02</s>
              </key>
              <val>
                <be refId="1127" clsId="CodeMultiDescVO">
                  <s key="code">Dict02</s>
                  <ref key="multiDescVO" refId="664"/>
                </be>
              </val>
            </m>
            <m key="controlExpressions" refId="1128" keid="SYS_STR" veid="CodedExpControlloProspetto"/>
            <m key="inlineParameters" refId="1129" keid="SYS_STR" veid="CodedInlineParameter"/>
            <m key="queries" refId="1130" keid="SYS_STR" veid="Reporting.com.tagetik.query.IUserDefinedQueryVO,Reporting"/>
            <be key="sheets" refId="1131" clsId="FilterNode">
              <l key="dimensionOids" refId="1132" ln="0" eid="DimensionOid"/>
              <l key="AdHocParamDimensionOids" refId="1133" ln="0" eid="DimensionOid"/>
              <be key="data" refId="1134" clsId="FilterNodeData">
                <ref key="filterNode" refId="1131"/>
                <i key="segmentLevel">0</i>
                <ref key="segment" refId="25"/>
                <b key="placeHolder">N</b>
                <ref key="weight" refId="26"/>
                <be key="textMatchingCondition" refId="1135"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1136" keid="SYS_STR" veid="ElaborationsLauncher"/>
            <m key="actionLists" refId="1137" keid="SYS_STR" veid="Reporting.com.tagetik.actionlist.ISnapshotActionList,Reporting"/>
            <l key="areas" refId="1138" ln="0" eid="SYS_STR"/>
            <l key="charts" refId="1139" ln="0" eid="SYS_STR"/>
            <l key="pivots" refId="1140" ln="0" eid="SYS_STR"/>
          </be>
        </val>
        <key>
          <s>Template04</s>
        </key>
        <val>
          <be refId="1141" clsId="ReportTemplateVO">
            <s key="code">Template04</s>
            <s key="desc">
              TZ3 
              <ch cod="dc"/>
              berleitung
            </s>
            <m key="matrices" refId="1142" keid="SYS_STR" veid="Reporting.com.tagetik.tables.IMatrixPositionBlockVO,Reporting"/>
            <m key="cellFields" refId="1143" keid="SYS_STR" veid="CodeCellField"/>
            <m key="dictionary" refId="1144" keid="SYS_STR" veid="CodeMultiDescVO">
              <key>
                <s>Dict00</s>
              </key>
              <val>
                <be refId="1145" clsId="CodeMultiDescVO">
                  <s key="code">Dict00</s>
                  <ref key="multiDescVO" refId="482"/>
                </be>
              </val>
              <key>
                <s>Dict02</s>
              </key>
              <val>
                <be refId="1146" clsId="CodeMultiDescVO">
                  <s key="code">Dict02</s>
                  <ref key="multiDescVO" refId="485"/>
                </be>
              </val>
              <key>
                <s>Dict03</s>
              </key>
              <val>
                <be refId="1147" clsId="CodeMultiDescVO">
                  <s key="code">Dict03</s>
                  <ref key="multiDescVO" refId="488"/>
                </be>
              </val>
              <key>
                <s>Dict04</s>
              </key>
              <val>
                <be refId="1148" clsId="CodeMultiDescVO">
                  <s key="code">Dict04</s>
                  <ref key="multiDescVO" refId="491"/>
                </be>
              </val>
              <key>
                <s>Dict01</s>
              </key>
              <val>
                <be refId="1149" clsId="CodeMultiDescVO">
                  <s key="code">Dict01</s>
                  <ref key="multiDescVO" refId="494"/>
                </be>
              </val>
            </m>
            <m key="controlExpressions" refId="1150" keid="SYS_STR" veid="CodedExpControlloProspetto"/>
            <m key="inlineParameters" refId="1151" keid="SYS_STR" veid="CodedInlineParameter"/>
            <m key="queries" refId="1152" keid="SYS_STR" veid="Reporting.com.tagetik.query.IUserDefinedQueryVO,Reporting"/>
            <be key="sheets" refId="1153" clsId="FilterNode">
              <l key="dimensionOids" refId="1154" ln="0" eid="DimensionOid"/>
              <l key="AdHocParamDimensionOids" refId="1155" ln="0" eid="DimensionOid"/>
              <be key="data" refId="1156" clsId="FilterNodeData">
                <ref key="filterNode" refId="1153"/>
                <i key="segmentLevel">0</i>
                <ref key="segment" refId="25"/>
                <b key="placeHolder">N</b>
                <ref key="weight" refId="26"/>
                <be key="textMatchingCondition" refId="1157" clsId="TextMatchingCondition">
                  <ref key="op" refId="28"/>
                  <s key="val"/>
                </be>
                <ref key="change" refId="29"/>
                <ref key="dataType" refId="30"/>
                <b key="prevailingDataType">N</b>
                <ref key="editability" refId="31"/>
                <b key="signChange">N</b>
                <b key="nativeSignChange">N</b>
                <i key="sco">0</i>
                <b key="applyFiltersForForcedScenarioPeriodoMap">N</b>
                <b key="lineSplit">N</b>
                <b key="addRCRow">N</b>
                <b key="complementary">N</b>
                <ref key="periodicCalculation" refId="32"/>
                <b key="breakLevelSubtotal">N</b>
                <b key="alreadyDrilled">N</b>
                <b key="multiSelection">N</b>
              </be>
              <cust key="id" clsId="FilterOid">1</cust>
              <s key="cod">ROOT</s>
              <s key="desc">Tab filters</s>
              <i key="index">0</i>
            </be>
            <m key="launchers" refId="1158" keid="SYS_STR" veid="ElaborationsLauncher"/>
            <m key="actionLists" refId="1159" keid="SYS_STR" veid="Reporting.com.tagetik.actionlist.ISnapshotActionList,Reporting"/>
            <l key="areas" refId="1160" ln="0" eid="SYS_STR"/>
            <l key="charts" refId="1161" ln="0" eid="SYS_STR"/>
            <l key="pivots" refId="1162" ln="0" eid="SYS_STR"/>
          </be>
        </val>
      </m>
      <m key="templateLayouts" refId="1163" keid="SYS_STR" veid="Reporting.com.tagetik.report.IReportTemplateLayoutVO,Reporting">
        <key>
          <s>Template02</s>
        </key>
        <val>
          <be refId="1164" clsId="ReportTemplateLayoutVO">
            <i key="index">1</i>
            <s key="code">Template02</s>
            <m key="cellFieldAddresses" refId="1165" keid="SYS_STR" veid="Reporting.com.tagetik.spreadsheet.gridwrappers.IGridReaderVO,Reporting"/>
            <m key="controlExpressionsAddresses" refId="1166" keid="SYS_STR" veid="Reporting.com.tagetik.spreadsheet.gridwrappers.IGridReaderVO,Reporting"/>
            <m key="inlineParameterAddresses" refId="1167" keid="SYS_STR" veid="Reporting.com.tagetik.spreadsheet.gridwrappers.IGridReaderVO,Reporting"/>
            <m key="dictionaryAddresses" refId="1168" keid="SYS_STR" veid="Reporting.com.tagetik.spreadsheet.gridwrappers.IGridReaderVO,Reporting">
              <key>
                <s>Dict00</s>
              </key>
              <val>
                <be refId="1169" clsId="ExcelCompactGridReaderVO">
                  <be key="element" refId="1170" clsId="BasicLogicalElement">
                    <i key="columnHeadersCount">0</i>
                    <i key="rowHeadersCount">0</i>
                    <i key="valueColumns">1</i>
                    <i key="valueRows">1</i>
                  </be>
                  <s key="firstCell">B4</s>
                </be>
              </val>
            </m>
            <m key="hyperlinkAddresses" refId="1171" keid="SYS_STR" veid="Reporting.com.tagetik.spreadsheet.gridwrappers.IGridReaderVO,Reporting"/>
            <m key="matrixGridReaders" refId="1172" keid="SYS_STR" veid="Reporting.com.tagetik.spreadsheet.gridwrappers.IGridReaderVO,Reporting"/>
            <m key="queryGridReaders" refId="1173" keid="SYS_STR" veid="Reporting.com.tagetik.spreadsheet.gridwrappers.IGridReaderVO,Reporting"/>
          </be>
        </val>
        <key>
          <s>Template01</s>
        </key>
        <val>
          <be refId="1174" clsId="ReportTemplateLayoutVO">
            <i key="index">5</i>
            <s key="code">Template01</s>
            <m key="cellFieldAddresses" refId="1175" keid="SYS_STR" veid="Reporting.com.tagetik.spreadsheet.gridwrappers.IGridReaderVO,Reporting">
              <key>
                <s>CellField01</s>
              </key>
              <val>
                <be refId="1176" clsId="ExcelCompactGridReaderVO">
                  <be key="element" refId="1177" clsId="BasicLogicalElement">
                    <i key="columnHeadersCount">0</i>
                    <i key="rowHeadersCount">0</i>
                    <i key="valueColumns">1</i>
                    <i key="valueRows">1</i>
                  </be>
                  <s key="firstCell">O5</s>
                </be>
              </val>
              <key>
                <s>CellField00</s>
              </key>
              <val>
                <be refId="1178" clsId="ExcelCompactGridReaderVO">
                  <be key="element" refId="1179" clsId="BasicLogicalElement">
                    <i key="columnHeadersCount">0</i>
                    <i key="rowHeadersCount">0</i>
                    <i key="valueColumns">1</i>
                    <i key="valueRows">1</i>
                  </be>
                  <s key="firstCell">O4</s>
                </be>
              </val>
            </m>
            <m key="controlExpressionsAddresses" refId="1180" keid="SYS_STR" veid="Reporting.com.tagetik.spreadsheet.gridwrappers.IGridReaderVO,Reporting"/>
            <m key="inlineParameterAddresses" refId="1181" keid="SYS_STR" veid="Reporting.com.tagetik.spreadsheet.gridwrappers.IGridReaderVO,Reporting"/>
            <m key="dictionaryAddresses" refId="1182" keid="SYS_STR" veid="Reporting.com.tagetik.spreadsheet.gridwrappers.IGridReaderVO,Reporting">
              <key>
                <s>Dict08</s>
              </key>
              <val>
                <be refId="1183" clsId="ExcelCompactGridReaderVO">
                  <be key="element" refId="1184" clsId="BasicLogicalElement">
                    <i key="columnHeadersCount">0</i>
                    <i key="rowHeadersCount">0</i>
                    <i key="valueColumns">1</i>
                    <i key="valueRows">1</i>
                  </be>
                  <s key="firstCell">C6</s>
                </be>
              </val>
              <key>
                <s>Dict09</s>
              </key>
              <val>
                <be refId="1185" clsId="ExcelCompactGridReaderVO">
                  <be key="element" refId="1186" clsId="BasicLogicalElement">
                    <i key="columnHeadersCount">0</i>
                    <i key="rowHeadersCount">0</i>
                    <i key="valueColumns">1</i>
                    <i key="valueRows">1</i>
                  </be>
                  <s key="firstCell">C7</s>
                </be>
              </val>
              <key>
                <s>Dict00</s>
              </key>
              <val>
                <be refId="1187" clsId="ExcelCompactGridReaderVO">
                  <be key="element" refId="1188" clsId="BasicLogicalElement">
                    <i key="columnHeadersCount">0</i>
                    <i key="rowHeadersCount">0</i>
                    <i key="valueColumns">1</i>
                    <i key="valueRows">1</i>
                  </be>
                  <s key="firstCell">C3</s>
                </be>
              </val>
              <key>
                <s>Dict12</s>
              </key>
              <val>
                <be refId="1189" clsId="ExcelCompactGridReaderVO">
                  <be key="element" refId="1190" clsId="BasicLogicalElement">
                    <i key="columnHeadersCount">0</i>
                    <i key="rowHeadersCount">0</i>
                    <i key="valueColumns">1</i>
                    <i key="valueRows">1</i>
                  </be>
                  <s key="firstCell">C10</s>
                </be>
              </val>
              <key>
                <s>Dict13</s>
              </key>
              <val>
                <be refId="1191" clsId="ExcelCompactGridReaderVO">
                  <be key="element" refId="1192" clsId="BasicLogicalElement">
                    <i key="columnHeadersCount">0</i>
                    <i key="rowHeadersCount">0</i>
                    <i key="valueColumns">1</i>
                    <i key="valueRows">1</i>
                  </be>
                  <s key="firstCell">C11</s>
                </be>
              </val>
              <key>
                <s>Dict10</s>
              </key>
              <val>
                <be refId="1193" clsId="ExcelCompactGridReaderVO">
                  <be key="element" refId="1194" clsId="BasicLogicalElement">
                    <i key="columnHeadersCount">0</i>
                    <i key="rowHeadersCount">0</i>
                    <i key="valueColumns">1</i>
                    <i key="valueRows">1</i>
                  </be>
                  <s key="firstCell">C8</s>
                </be>
              </val>
              <key>
                <s>Dict11</s>
              </key>
              <val>
                <be refId="1195" clsId="ExcelCompactGridReaderVO">
                  <be key="element" refId="1196" clsId="BasicLogicalElement">
                    <i key="columnHeadersCount">0</i>
                    <i key="rowHeadersCount">0</i>
                    <i key="valueColumns">1</i>
                    <i key="valueRows">1</i>
                  </be>
                  <s key="firstCell">C9</s>
                </be>
              </val>
              <key>
                <s>Dict07</s>
              </key>
              <val>
                <be refId="1197" clsId="ExcelCompactGridReaderVO">
                  <be key="element" refId="1198" clsId="BasicLogicalElement">
                    <i key="columnHeadersCount">0</i>
                    <i key="rowHeadersCount">0</i>
                    <i key="valueColumns">1</i>
                    <i key="valueRows">1</i>
                  </be>
                  <s key="firstCell">C4</s>
                </be>
              </val>
              <key>
                <s>Dict14</s>
              </key>
              <val>
                <be refId="1199" clsId="ExcelCompactGridReaderVO">
                  <be key="element" refId="1200" clsId="BasicLogicalElement">
                    <i key="columnHeadersCount">0</i>
                    <i key="rowHeadersCount">0</i>
                    <i key="valueColumns">1</i>
                    <i key="valueRows">1</i>
                  </be>
                  <s key="firstCell">O6</s>
                </be>
              </val>
            </m>
            <m key="hyperlinkAddresses" refId="1201" keid="SYS_STR" veid="Reporting.com.tagetik.spreadsheet.gridwrappers.IGridReaderVO,Reporting"/>
            <m key="matrixGridReaders" refId="1202" keid="SYS_STR" veid="Reporting.com.tagetik.spreadsheet.gridwrappers.IGridReaderVO,Reporting"/>
            <m key="queryGridReaders" refId="1203" keid="SYS_STR" veid="Reporting.com.tagetik.spreadsheet.gridwrappers.IGridReaderVO,Reporting"/>
          </be>
        </val>
        <key>
          <s>Template00</s>
        </key>
        <val>
          <be refId="1204" clsId="ReportTemplateLayoutVO">
            <i key="index">4</i>
            <s key="code">Template00</s>
            <m key="cellFieldAddresses" refId="1205" keid="SYS_STR" veid="Reporting.com.tagetik.spreadsheet.gridwrappers.IGridReaderVO,Reporting"/>
            <m key="controlExpressionsAddresses" refId="1206" keid="SYS_STR" veid="Reporting.com.tagetik.spreadsheet.gridwrappers.IGridReaderVO,Reporting"/>
            <m key="inlineParameterAddresses" refId="1207" keid="SYS_STR" veid="Reporting.com.tagetik.spreadsheet.gridwrappers.IGridReaderVO,Reporting"/>
            <m key="dictionaryAddresses" refId="1208" keid="SYS_STR" veid="Reporting.com.tagetik.spreadsheet.gridwrappers.IGridReaderVO,Reporting">
              <key>
                <s>Dict01</s>
              </key>
              <val>
                <be refId="1209" clsId="ExcelCompactGridReaderVO">
                  <be key="element" refId="1210" clsId="BasicLogicalElement">
                    <i key="columnHeadersCount">0</i>
                    <i key="rowHeadersCount">0</i>
                    <i key="valueColumns">1</i>
                    <i key="valueRows">1</i>
                  </be>
                  <s key="firstCell">C5</s>
                </be>
              </val>
              <key>
                <s>Dict04</s>
              </key>
              <val>
                <be refId="1211" clsId="ExcelCompactGridReaderVO">
                  <be key="element" refId="1212" clsId="BasicLogicalElement">
                    <i key="columnHeadersCount">0</i>
                    <i key="rowHeadersCount">0</i>
                    <i key="valueColumns">1</i>
                    <i key="valueRows">1</i>
                  </be>
                  <s key="firstCell">C8</s>
                </be>
              </val>
              <key>
                <s>Dict14</s>
              </key>
              <val>
                <be refId="1213" clsId="ExcelCompactGridReaderVO">
                  <be key="element" refId="1214" clsId="BasicLogicalElement">
                    <i key="columnHeadersCount">0</i>
                    <i key="rowHeadersCount">0</i>
                    <i key="valueColumns">1</i>
                    <i key="valueRows">1</i>
                  </be>
                  <s key="firstCell">C18</s>
                </be>
              </val>
              <key>
                <s>Dict10</s>
              </key>
              <val>
                <be refId="1215" clsId="ExcelCompactGridReaderVO">
                  <be key="element" refId="1216" clsId="BasicLogicalElement">
                    <i key="columnHeadersCount">0</i>
                    <i key="rowHeadersCount">0</i>
                    <i key="valueColumns">1</i>
                    <i key="valueRows">1</i>
                  </be>
                  <s key="firstCell">C14</s>
                </be>
              </val>
              <key>
                <s>Dict08</s>
              </key>
              <val>
                <be refId="1217" clsId="ExcelCompactGridReaderVO">
                  <be key="element" refId="1218" clsId="BasicLogicalElement">
                    <i key="columnHeadersCount">0</i>
                    <i key="rowHeadersCount">0</i>
                    <i key="valueColumns">1</i>
                    <i key="valueRows">1</i>
                  </be>
                  <s key="firstCell">C12</s>
                </be>
              </val>
              <key>
                <s>Dict18</s>
              </key>
              <val>
                <be refId="1219" clsId="ExcelCompactGridReaderVO">
                  <be key="element" refId="1220" clsId="BasicLogicalElement">
                    <i key="columnHeadersCount">0</i>
                    <i key="rowHeadersCount">0</i>
                    <i key="valueColumns">1</i>
                    <i key="valueRows">1</i>
                  </be>
                  <s key="firstCell">C3</s>
                </be>
              </val>
              <key>
                <s>Dict00</s>
              </key>
              <val>
                <be refId="1221" clsId="ExcelCompactGridReaderVO">
                  <be key="element" refId="1222" clsId="BasicLogicalElement">
                    <i key="columnHeadersCount">0</i>
                    <i key="rowHeadersCount">0</i>
                    <i key="valueColumns">1</i>
                    <i key="valueRows">1</i>
                  </be>
                  <s key="firstCell">C4</s>
                </be>
              </val>
              <key>
                <s>Dict05</s>
              </key>
              <val>
                <be refId="1223" clsId="ExcelCompactGridReaderVO">
                  <be key="element" refId="1224" clsId="BasicLogicalElement">
                    <i key="columnHeadersCount">0</i>
                    <i key="rowHeadersCount">0</i>
                    <i key="valueColumns">1</i>
                    <i key="valueRows">1</i>
                  </be>
                  <s key="firstCell">C9</s>
                </be>
              </val>
              <key>
                <s>Dict15</s>
              </key>
              <val>
                <be refId="1225" clsId="ExcelCompactGridReaderVO">
                  <be key="element" refId="1226" clsId="BasicLogicalElement">
                    <i key="columnHeadersCount">0</i>
                    <i key="rowHeadersCount">0</i>
                    <i key="valueColumns">1</i>
                    <i key="valueRows">1</i>
                  </be>
                  <s key="firstCell">C19</s>
                </be>
              </val>
              <key>
                <s>Dict11</s>
              </key>
              <val>
                <be refId="1227" clsId="ExcelCompactGridReaderVO">
                  <be key="element" refId="1228" clsId="BasicLogicalElement">
                    <i key="columnHeadersCount">0</i>
                    <i key="rowHeadersCount">0</i>
                    <i key="valueColumns">1</i>
                    <i key="valueRows">1</i>
                  </be>
                  <s key="firstCell">C15</s>
                </be>
              </val>
              <key>
                <s>Dict09</s>
              </key>
              <val>
                <be refId="1229" clsId="ExcelCompactGridReaderVO">
                  <be key="element" refId="1230" clsId="BasicLogicalElement">
                    <i key="columnHeadersCount">0</i>
                    <i key="rowHeadersCount">0</i>
                    <i key="valueColumns">1</i>
                    <i key="valueRows">1</i>
                  </be>
                  <s key="firstCell">C13</s>
                </be>
              </val>
              <key>
                <s>Dict02</s>
              </key>
              <val>
                <be refId="1231" clsId="ExcelCompactGridReaderVO">
                  <be key="element" refId="1232" clsId="BasicLogicalElement">
                    <i key="columnHeadersCount">0</i>
                    <i key="rowHeadersCount">0</i>
                    <i key="valueColumns">1</i>
                    <i key="valueRows">1</i>
                  </be>
                  <s key="firstCell">C6</s>
                </be>
              </val>
              <key>
                <s>Dict06</s>
              </key>
              <val>
                <be refId="1233" clsId="ExcelCompactGridReaderVO">
                  <be key="element" refId="1234" clsId="BasicLogicalElement">
                    <i key="columnHeadersCount">0</i>
                    <i key="rowHeadersCount">0</i>
                    <i key="valueColumns">1</i>
                    <i key="valueRows">1</i>
                  </be>
                  <s key="firstCell">C10</s>
                </be>
              </val>
              <key>
                <s>Dict16</s>
              </key>
              <val>
                <be refId="1235" clsId="ExcelCompactGridReaderVO">
                  <be key="element" refId="1236" clsId="BasicLogicalElement">
                    <i key="columnHeadersCount">0</i>
                    <i key="rowHeadersCount">0</i>
                    <i key="valueColumns">1</i>
                    <i key="valueRows">1</i>
                  </be>
                  <s key="firstCell">C20</s>
                </be>
              </val>
              <key>
                <s>Dict12</s>
              </key>
              <val>
                <be refId="1237" clsId="ExcelCompactGridReaderVO">
                  <be key="element" refId="1238" clsId="BasicLogicalElement">
                    <i key="columnHeadersCount">0</i>
                    <i key="rowHeadersCount">0</i>
                    <i key="valueColumns">1</i>
                    <i key="valueRows">1</i>
                  </be>
                  <s key="firstCell">C16</s>
                </be>
              </val>
              <key>
                <s>Dict03</s>
              </key>
              <val>
                <be refId="1239" clsId="ExcelCompactGridReaderVO">
                  <be key="element" refId="1240" clsId="BasicLogicalElement">
                    <i key="columnHeadersCount">0</i>
                    <i key="rowHeadersCount">0</i>
                    <i key="valueColumns">1</i>
                    <i key="valueRows">1</i>
                  </be>
                  <s key="firstCell">C7</s>
                </be>
              </val>
              <key>
                <s>Dict07</s>
              </key>
              <val>
                <be refId="1241" clsId="ExcelCompactGridReaderVO">
                  <be key="element" refId="1242" clsId="BasicLogicalElement">
                    <i key="columnHeadersCount">0</i>
                    <i key="rowHeadersCount">0</i>
                    <i key="valueColumns">1</i>
                    <i key="valueRows">1</i>
                  </be>
                  <s key="firstCell">C11</s>
                </be>
              </val>
              <key>
                <s>Dict17</s>
              </key>
              <val>
                <be refId="1243" clsId="ExcelCompactGridReaderVO">
                  <be key="element" refId="1244" clsId="BasicLogicalElement">
                    <i key="columnHeadersCount">0</i>
                    <i key="rowHeadersCount">0</i>
                    <i key="valueColumns">1</i>
                    <i key="valueRows">1</i>
                  </be>
                  <s key="firstCell">C2</s>
                </be>
              </val>
              <key>
                <s>Dict13</s>
              </key>
              <val>
                <be refId="1245" clsId="ExcelCompactGridReaderVO">
                  <be key="element" refId="1246" clsId="BasicLogicalElement">
                    <i key="columnHeadersCount">0</i>
                    <i key="rowHeadersCount">0</i>
                    <i key="valueColumns">1</i>
                    <i key="valueRows">1</i>
                  </be>
                  <s key="firstCell">C17</s>
                </be>
              </val>
            </m>
            <m key="hyperlinkAddresses" refId="1247" keid="SYS_STR" veid="Reporting.com.tagetik.spreadsheet.gridwrappers.IGridReaderVO,Reporting"/>
            <m key="matrixGridReaders" refId="1248" keid="SYS_STR" veid="Reporting.com.tagetik.spreadsheet.gridwrappers.IGridReaderVO,Reporting"/>
            <m key="queryGridReaders" refId="1249" keid="SYS_STR" veid="Reporting.com.tagetik.spreadsheet.gridwrappers.IGridReaderVO,Reporting"/>
          </be>
        </val>
        <key>
          <s>Template03</s>
        </key>
        <val>
          <be refId="1250" clsId="ReportTemplateLayoutVO">
            <i key="index">2</i>
            <s key="code">Template03</s>
            <m key="cellFieldAddresses" refId="1251" keid="SYS_STR" veid="Reporting.com.tagetik.spreadsheet.gridwrappers.IGridReaderVO,Reporting"/>
            <m key="controlExpressionsAddresses" refId="1252" keid="SYS_STR" veid="Reporting.com.tagetik.spreadsheet.gridwrappers.IGridReaderVO,Reporting"/>
            <m key="inlineParameterAddresses" refId="1253" keid="SYS_STR" veid="Reporting.com.tagetik.spreadsheet.gridwrappers.IGridReaderVO,Reporting"/>
            <m key="dictionaryAddresses" refId="1254" keid="SYS_STR" veid="Reporting.com.tagetik.spreadsheet.gridwrappers.IGridReaderVO,Reporting">
              <key>
                <s>Dict00</s>
              </key>
              <val>
                <be refId="1255" clsId="ExcelCompactGridReaderVO">
                  <be key="element" refId="1256" clsId="BasicLogicalElement">
                    <i key="columnHeadersCount">0</i>
                    <i key="rowHeadersCount">0</i>
                    <i key="valueColumns">1</i>
                    <i key="valueRows">1</i>
                  </be>
                  <s key="firstCell">B29</s>
                </be>
              </val>
            </m>
            <m key="hyperlinkAddresses" refId="1257" keid="SYS_STR" veid="Reporting.com.tagetik.spreadsheet.gridwrappers.IGridReaderVO,Reporting"/>
            <m key="matrixGridReaders" refId="1258" keid="SYS_STR" veid="Reporting.com.tagetik.spreadsheet.gridwrappers.IGridReaderVO,Reporting"/>
            <m key="queryGridReaders" refId="1259" keid="SYS_STR" veid="Reporting.com.tagetik.spreadsheet.gridwrappers.IGridReaderVO,Reporting"/>
          </be>
        </val>
        <key>
          <s>SORIE</s>
        </key>
        <val>
          <be refId="1260" clsId="ReportTemplateLayoutVO">
            <i key="index">0</i>
            <s key="code">SORIE</s>
            <m key="cellFieldAddresses" refId="1261" keid="SYS_STR" veid="Reporting.com.tagetik.spreadsheet.gridwrappers.IGridReaderVO,Reporting">
              <key>
                <s>CellField01</s>
              </key>
              <val>
                <be refId="1262" clsId="ExcelCompactGridReaderVO">
                  <be key="element" refId="1263" clsId="BasicLogicalElement">
                    <i key="columnHeadersCount">0</i>
                    <i key="rowHeadersCount">0</i>
                    <i key="valueColumns">1</i>
                    <i key="valueRows">1</i>
                  </be>
                  <s key="firstCell">N21</s>
                </be>
              </val>
              <key>
                <s>CellField09</s>
              </key>
              <val>
                <be refId="1264" clsId="ExcelCompactGridReaderVO">
                  <be key="element" refId="1265" clsId="BasicLogicalElement">
                    <i key="columnHeadersCount">0</i>
                    <i key="rowHeadersCount">0</i>
                    <i key="valueColumns">1</i>
                    <i key="valueRows">1</i>
                  </be>
                  <s key="firstCell">L22</s>
                </be>
              </val>
              <key>
                <s>CellField06</s>
              </key>
              <val>
                <be refId="1266" clsId="ExcelCompactGridReaderVO">
                  <be key="element" refId="1267" clsId="BasicLogicalElement">
                    <i key="columnHeadersCount">0</i>
                    <i key="rowHeadersCount">0</i>
                    <i key="valueColumns">1</i>
                    <i key="valueRows">1</i>
                  </be>
                  <s key="firstCell">K21</s>
                </be>
              </val>
              <key>
                <s>CellField04</s>
              </key>
              <val>
                <be refId="1268" clsId="ExcelCompactGridReaderVO">
                  <be key="element" refId="1269" clsId="BasicLogicalElement">
                    <i key="columnHeadersCount">0</i>
                    <i key="rowHeadersCount">0</i>
                    <i key="valueColumns">1</i>
                    <i key="valueRows">1</i>
                  </be>
                  <s key="firstCell">K2</s>
                </be>
              </val>
              <key>
                <s>CellField03</s>
              </key>
              <val>
                <be refId="1270" clsId="ExcelCompactGridReaderVO">
                  <be key="element" refId="1271" clsId="BasicLogicalElement">
                    <i key="columnHeadersCount">0</i>
                    <i key="rowHeadersCount">0</i>
                    <i key="valueColumns">1</i>
                    <i key="valueRows">1</i>
                  </be>
                  <s key="firstCell">N22</s>
                </be>
              </val>
              <key>
                <s>CellField02</s>
              </key>
              <val>
                <be refId="1272" clsId="ExcelCompactGridReaderVO">
                  <be key="element" refId="1273" clsId="BasicLogicalElement">
                    <i key="columnHeadersCount">0</i>
                    <i key="rowHeadersCount">0</i>
                    <i key="valueColumns">1</i>
                    <i key="valueRows">1</i>
                  </be>
                  <s key="firstCell">M22</s>
                </be>
              </val>
              <key>
                <s>CellField05</s>
              </key>
              <val>
                <be refId="1274" clsId="ExcelCompactGridReaderVO">
                  <be key="element" refId="1275" clsId="BasicLogicalElement">
                    <i key="columnHeadersCount">0</i>
                    <i key="rowHeadersCount">0</i>
                    <i key="valueColumns">1</i>
                    <i key="valueRows">1</i>
                  </be>
                  <s key="firstCell">K3</s>
                </be>
              </val>
              <key>
                <s>CellField07</s>
              </key>
              <val>
                <be refId="1276" clsId="ExcelCompactGridReaderVO">
                  <be key="element" refId="1277" clsId="BasicLogicalElement">
                    <i key="columnHeadersCount">0</i>
                    <i key="rowHeadersCount">0</i>
                    <i key="valueColumns">1</i>
                    <i key="valueRows">1</i>
                  </be>
                  <s key="firstCell">L21</s>
                </be>
              </val>
              <key>
                <s>CellField00</s>
              </key>
              <val>
                <be refId="1278" clsId="ExcelCompactGridReaderVO">
                  <be key="element" refId="1279" clsId="BasicLogicalElement">
                    <i key="columnHeadersCount">0</i>
                    <i key="rowHeadersCount">0</i>
                    <i key="valueColumns">1</i>
                    <i key="valueRows">1</i>
                  </be>
                  <s key="firstCell">M21</s>
                </be>
              </val>
              <key>
                <s>CellField08</s>
              </key>
              <val>
                <be refId="1280" clsId="ExcelCompactGridReaderVO">
                  <be key="element" refId="1281" clsId="BasicLogicalElement">
                    <i key="columnHeadersCount">0</i>
                    <i key="rowHeadersCount">0</i>
                    <i key="valueColumns">1</i>
                    <i key="valueRows">1</i>
                  </be>
                  <s key="firstCell">K22</s>
                </be>
              </val>
            </m>
            <m key="controlExpressionsAddresses" refId="1282" keid="SYS_STR" veid="Reporting.com.tagetik.spreadsheet.gridwrappers.IGridReaderVO,Reporting"/>
            <m key="inlineParameterAddresses" refId="1283" keid="SYS_STR" veid="Reporting.com.tagetik.spreadsheet.gridwrappers.IGridReaderVO,Reporting"/>
            <m key="dictionaryAddresses" refId="1284" keid="SYS_STR" veid="Reporting.com.tagetik.spreadsheet.gridwrappers.IGridReaderVO,Reporting">
              <key>
                <s>Dict08</s>
              </key>
              <val>
                <be refId="1285" clsId="ExcelCompactGridReaderVO">
                  <be key="element" refId="1286" clsId="BasicLogicalElement">
                    <i key="columnHeadersCount">0</i>
                    <i key="rowHeadersCount">0</i>
                    <i key="valueColumns">1</i>
                    <i key="valueRows">1</i>
                  </be>
                  <s key="firstCell">M8</s>
                </be>
              </val>
              <key>
                <s>Dict09</s>
              </key>
              <val>
                <be refId="1287" clsId="ExcelCompactGridReaderVO">
                  <be key="element" refId="1288" clsId="BasicLogicalElement">
                    <i key="columnHeadersCount">0</i>
                    <i key="rowHeadersCount">0</i>
                    <i key="valueColumns">1</i>
                    <i key="valueRows">1</i>
                  </be>
                  <s key="firstCell">M9</s>
                </be>
              </val>
              <key>
                <s>Dict10</s>
              </key>
              <val>
                <be refId="1289" clsId="ExcelCompactGridReaderVO">
                  <be key="element" refId="1290" clsId="BasicLogicalElement">
                    <i key="columnHeadersCount">0</i>
                    <i key="rowHeadersCount">0</i>
                    <i key="valueColumns">1</i>
                    <i key="valueRows">1</i>
                  </be>
                  <s key="firstCell">C312</s>
                </be>
              </val>
              <key>
                <s>Dict02</s>
              </key>
              <val>
                <be refId="1291" clsId="ExcelCompactGridReaderVO">
                  <be key="element" refId="1292" clsId="BasicLogicalElement">
                    <i key="columnHeadersCount">0</i>
                    <i key="rowHeadersCount">0</i>
                    <i key="valueColumns">1</i>
                    <i key="valueRows">1</i>
                  </be>
                  <s key="firstCell">L6</s>
                </be>
              </val>
              <key>
                <s>Dict03</s>
              </key>
              <val>
                <be refId="1293" clsId="ExcelCompactGridReaderVO">
                  <be key="element" refId="1294" clsId="BasicLogicalElement">
                    <i key="columnHeadersCount">0</i>
                    <i key="rowHeadersCount">0</i>
                    <i key="valueColumns">1</i>
                    <i key="valueRows">1</i>
                  </be>
                  <s key="firstCell">L7</s>
                </be>
              </val>
              <key>
                <s>Dict00</s>
              </key>
              <val>
                <be refId="1295" clsId="ExcelCompactGridReaderVO">
                  <be key="element" refId="1296" clsId="BasicLogicalElement">
                    <i key="columnHeadersCount">0</i>
                    <i key="rowHeadersCount">0</i>
                    <i key="valueColumns">1</i>
                    <i key="valueRows">1</i>
                  </be>
                  <s key="firstCell">L3</s>
                </be>
              </val>
              <key>
                <s>Dict01</s>
              </key>
              <val>
                <be refId="1297" clsId="ExcelCompactGridReaderVO">
                  <be key="element" refId="1298" clsId="BasicLogicalElement">
                    <i key="columnHeadersCount">0</i>
                    <i key="rowHeadersCount">0</i>
                    <i key="valueColumns">1</i>
                    <i key="valueRows">1</i>
                  </be>
                  <s key="firstCell">C3</s>
                </be>
              </val>
              <key>
                <s>Dict06</s>
              </key>
              <val>
                <be refId="1299" clsId="ExcelCompactGridReaderVO">
                  <be key="element" refId="1300" clsId="BasicLogicalElement">
                    <i key="columnHeadersCount">0</i>
                    <i key="rowHeadersCount">0</i>
                    <i key="valueColumns">1</i>
                    <i key="valueRows">1</i>
                  </be>
                  <s key="firstCell">M6</s>
                </be>
              </val>
              <key>
                <s>Dict07</s>
              </key>
              <val>
                <be refId="1301" clsId="ExcelCompactGridReaderVO">
                  <be key="element" refId="1302" clsId="BasicLogicalElement">
                    <i key="columnHeadersCount">0</i>
                    <i key="rowHeadersCount">0</i>
                    <i key="valueColumns">1</i>
                    <i key="valueRows">1</i>
                  </be>
                  <s key="firstCell">M7</s>
                </be>
              </val>
              <key>
                <s>Dict04</s>
              </key>
              <val>
                <be refId="1303" clsId="ExcelCompactGridReaderVO">
                  <be key="element" refId="1304" clsId="BasicLogicalElement">
                    <i key="columnHeadersCount">0</i>
                    <i key="rowHeadersCount">0</i>
                    <i key="valueColumns">1</i>
                    <i key="valueRows">1</i>
                  </be>
                  <s key="firstCell">L8</s>
                </be>
              </val>
              <key>
                <s>Dict05</s>
              </key>
              <val>
                <be refId="1305" clsId="ExcelCompactGridReaderVO">
                  <be key="element" refId="1306" clsId="BasicLogicalElement">
                    <i key="columnHeadersCount">0</i>
                    <i key="rowHeadersCount">0</i>
                    <i key="valueColumns">1</i>
                    <i key="valueRows">1</i>
                  </be>
                  <s key="firstCell">L9</s>
                </be>
              </val>
              <key>
                <s>Dict11</s>
              </key>
              <val>
                <be refId="1307" clsId="ExcelCompactGridReaderVO">
                  <be key="element" refId="1308" clsId="BasicLogicalElement">
                    <i key="columnHeadersCount">0</i>
                    <i key="rowHeadersCount">0</i>
                    <i key="valueColumns">1</i>
                    <i key="valueRows">1</i>
                  </be>
                  <s key="firstCell">C313</s>
                </be>
              </val>
            </m>
            <m key="hyperlinkAddresses" refId="1309" keid="SYS_STR" veid="Reporting.com.tagetik.spreadsheet.gridwrappers.IGridReaderVO,Reporting"/>
            <m key="matrixGridReaders" refId="1310" keid="SYS_STR" veid="Reporting.com.tagetik.spreadsheet.gridwrappers.IGridReaderVO,Reporting"/>
            <m key="queryGridReaders" refId="1311" keid="SYS_STR" veid="Reporting.com.tagetik.spreadsheet.gridwrappers.IGridReaderVO,Reporting"/>
          </be>
        </val>
        <key>
          <s>Template04</s>
        </key>
        <val>
          <be refId="1312" clsId="ReportTemplateLayoutVO">
            <i key="index">3</i>
            <s key="code">Template04</s>
            <m key="cellFieldAddresses" refId="1313" keid="SYS_STR" veid="Reporting.com.tagetik.spreadsheet.gridwrappers.IGridReaderVO,Reporting"/>
            <m key="controlExpressionsAddresses" refId="1314" keid="SYS_STR" veid="Reporting.com.tagetik.spreadsheet.gridwrappers.IGridReaderVO,Reporting"/>
            <m key="inlineParameterAddresses" refId="1315" keid="SYS_STR" veid="Reporting.com.tagetik.spreadsheet.gridwrappers.IGridReaderVO,Reporting"/>
            <m key="dictionaryAddresses" refId="1316" keid="SYS_STR" veid="Reporting.com.tagetik.spreadsheet.gridwrappers.IGridReaderVO,Reporting">
              <key>
                <s>Dict00</s>
              </key>
              <val>
                <be refId="1317" clsId="ExcelCompactGridReaderVO">
                  <be key="element" refId="1318" clsId="BasicLogicalElement">
                    <i key="columnHeadersCount">0</i>
                    <i key="rowHeadersCount">0</i>
                    <i key="valueColumns">1</i>
                    <i key="valueRows">1</i>
                  </be>
                  <s key="firstCell">C4</s>
                </be>
              </val>
              <key>
                <s>Dict01</s>
              </key>
              <val>
                <be refId="1319" clsId="ExcelCompactGridReaderVO">
                  <be key="element" refId="1320" clsId="BasicLogicalElement">
                    <i key="columnHeadersCount">0</i>
                    <i key="rowHeadersCount">0</i>
                    <i key="valueColumns">1</i>
                    <i key="valueRows">1</i>
                  </be>
                  <s key="firstCell">E4</s>
                </be>
              </val>
              <key>
                <s>Dict02</s>
              </key>
              <val>
                <be refId="1321" clsId="ExcelCompactGridReaderVO">
                  <be key="element" refId="1322" clsId="BasicLogicalElement">
                    <i key="columnHeadersCount">0</i>
                    <i key="rowHeadersCount">0</i>
                    <i key="valueColumns">1</i>
                    <i key="valueRows">1</i>
                  </be>
                  <s key="firstCell">D4</s>
                </be>
              </val>
              <key>
                <s>Dict03</s>
              </key>
              <val>
                <be refId="1323" clsId="ExcelCompactGridReaderVO">
                  <be key="element" refId="1324" clsId="BasicLogicalElement">
                    <i key="columnHeadersCount">0</i>
                    <i key="rowHeadersCount">0</i>
                    <i key="valueColumns">1</i>
                    <i key="valueRows">1</i>
                  </be>
                  <s key="firstCell">B3</s>
                </be>
              </val>
              <key>
                <s>Dict04</s>
              </key>
              <val>
                <be refId="1325" clsId="ExcelCompactGridReaderVO">
                  <be key="element" refId="1326" clsId="BasicLogicalElement">
                    <i key="columnHeadersCount">0</i>
                    <i key="rowHeadersCount">0</i>
                    <i key="valueColumns">1</i>
                    <i key="valueRows">1</i>
                  </be>
                  <s key="firstCell">B4</s>
                </be>
              </val>
            </m>
            <m key="hyperlinkAddresses" refId="1327" keid="SYS_STR" veid="Reporting.com.tagetik.spreadsheet.gridwrappers.IGridReaderVO,Reporting"/>
            <m key="matrixGridReaders" refId="1328" keid="SYS_STR" veid="Reporting.com.tagetik.spreadsheet.gridwrappers.IGridReaderVO,Reporting"/>
            <m key="queryGridReaders" refId="1329" keid="SYS_STR" veid="Reporting.com.tagetik.spreadsheet.gridwrappers.IGridReaderVO,Reporting"/>
          </be>
        </val>
      </m>
      <m key="adHocParameters" refId="1330" keid="SYS_STR" veid="ProspParametro"/>
      <l key="parametersToBeRequested" refId="1331" ln="2" eid="ParameterInfo">
        <ref refId="442"/>
        <ref refId="443"/>
      </l>
      <ref key="reportFilters" refId="508"/>
    </be>
  </data>
</easyPacket>
</file>

<file path=customXml/item20.xml><?xml version="1.0" encoding="utf-8"?>
<easyPacket version="1.0">
  <header version="25.0.0.17.tgk.20231012103953"/>
  <data>
    <be refId="0" clsId="LaunchedMultiTemplateReportVO">
      <be key="multiTemplateReport" refId="1" clsId="MultiTemplateReportVO">
        <s key="code">CD_A25020_YE</s>
        <a key="desc" refId="2" ln="4" eid="SYS_STR">
          <s>Financial Liabilities by Segment AY</s>
          <s>Finanzverbindlichkeiten nach Segmenten AY</s>
          <nl/>
          <nl/>
        </a>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Template00</s>
          </key>
          <val>
            <be refId="11" clsId="ReportTemplateVO">
              <s key="code">Template00</s>
              <s key="desc">1</s>
              <m key="matrices" refId="12" keid="SYS_STR" veid="Reporting.com.tagetik.tables.IMatrixPositionBlockVO,Reporting">
                <key>
                  <s>Matrix00</s>
                </key>
                <val>
                  <be refId="13" clsId="MatrixPositionBlockVO">
                    <s key="positionID">Matrix00</s>
                    <be key="rows" refId="14" clsId="FilterNode">
                      <l key="dimensionOids" refId="15" ln="0" eid="DimensionOid"/>
                      <l key="AdHocParamDimensionOids" refId="16" ln="0" eid="DimensionOid"/>
                      <be key="data" refId="17" clsId="FilterNodeData">
                        <be key="filterNode" refId="18" clsId="FilterNode">
                          <l key="dimensionOids" refId="19" ln="0" eid="DimensionOid"/>
                          <l key="AdHocParamDimensionOids" refId="20" ln="0" eid="DimensionOid"/>
                          <be key="data" refId="21" clsId="FilterNodeData">
                            <ref key="filterNode" refId="18"/>
                            <i key="segmentLevel">0</i>
                            <e key="segment" refId="22" id="SegmentEnum">CF</e>
                            <b key="placeHolder">N</b>
                            <e key="weight" refId="23" id="WeightEnum">S</e>
                            <be key="textMatchingCondition" refId="24" clsId="TextMatchingCondition">
                              <e key="op" refId="25" id="ComparisonOperatorEnum">=</e>
                              <s key="val"/>
                            </be>
                            <e key="change" refId="26" id="ChangeEnum">CHG_CF</e>
                            <e key="dataType" refId="27" id="DataType">TYPE_U</e>
                            <b key="prevailingDataType">N</b>
                            <e key="editability" refId="28" id="EditableEnum">X</e>
                            <b key="signChange">N</b>
                            <b key="nativeSignChange">N</b>
                            <i key="sco">0</i>
                            <b key="applyFiltersForForcedScenarioPeriodoMap">N</b>
                            <b key="lineSplit">N</b>
                            <b key="addRCRow">N</b>
                            <b key="complementary">N</b>
                            <e key="periodicCalculation" refId="29" id="PeriodicCalculationEnum">Y</e>
                            <b key="breakLevelSubtotal">N</b>
                            <b key="alreadyDrilled">N</b>
                            <b key="multiSelection">N</b>
                          </be>
                          <cust key="id" clsId="FilterOid">1</cust>
                          <s key="cod">ROOT</s>
                          <s key="desc">Rows</s>
                          <i key="index">0</i>
                          <l key="children" refId="30" ln="3" eid="Framework.com.tagetik.trees.INode,framework">
                            <be refId="31" clsId="FilterNode">
                              <l key="dimensionOids" refId="32" ln="0" eid="DimensionOid"/>
                              <l key="AdHocParamDimensionOids" refId="33" ln="0" eid="DimensionOid"/>
                              <be key="data" refId="34" clsId="FilterNodeData">
                                <ref key="filterNode" refId="31"/>
                                <s key="dim">VOC_A01</s>
                                <i key="segmentLevel">0</i>
                                <ref key="segment" refId="22"/>
                                <be key="dictionaryHeader" refId="35" clsId="MultiDesc">
                                  <a key="desc" refId="36" ln="4" eid="SYS_STR">
                                    <s>Legal reserves</s>
                                    <s>
                                      Gesetzliche R
                                      <ch cod="fc"/>
                                      cklagen
                                    </s>
                                    <nl/>
                                    <nl/>
                                  </a>
                                </be>
                                <b key="placeHolder">S</b>
                                <ref key="weight" refId="23"/>
                                <be key="textMatchingCondition" refId="3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8" keid="SYS_STR" veid="EFReportingNodeType">
                                  <key>
                                    <s>1</s>
                                  </key>
                                  <val>
                                    <e refId="39" id="EFReportingNodeType">N</e>
                                  </val>
                                </m>
                                <b key="multiSelection">N</b>
                              </be>
                              <cust key="id" clsId="FilterOid">16</cust>
                              <s key="cod">PH</s>
                              <s key="desc"/>
                              <i key="index">0</i>
                              <ref key="parent" refId="18"/>
                            </be>
                            <be refId="40" clsId="FilterNode">
                              <l key="dimensionOids" refId="41" ln="0" eid="DimensionOid"/>
                              <l key="AdHocParamDimensionOids" refId="42" ln="0" eid="DimensionOid"/>
                              <be key="data" refId="43" clsId="FilterNodeData">
                                <ref key="filterNode" refId="40"/>
                                <s key="dim">VOC_A01</s>
                                <i key="segmentLevel">0</i>
                                <ref key="segment" refId="22"/>
                                <be key="reportingFormula" refId="44" clsId="ReportingFormula">
                                  <b key="serverFormula">N</b>
                                  <b key="formulaRule">N</b>
                                  <s key="formula">={18}-{16}</s>
                                </be>
                                <be key="dictionaryHeader" refId="45" clsId="MultiDesc">
                                  <a key="desc" refId="46" ln="4" eid="SYS_STR">
                                    <s>Other retained earnings</s>
                                    <s>
                                      Andere R
                                      <ch cod="fc"/>
                                      cklagen
                                    </s>
                                    <nl/>
                                    <nl/>
                                  </a>
                                </be>
                                <b key="placeHolder">S</b>
                                <ref key="weight" refId="23"/>
                                <be key="textMatchingCondition" refId="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48" keid="SYS_STR" veid="EFReportingNodeType">
                                  <key>
                                    <s>15</s>
                                  </key>
                                  <val>
                                    <ref refId="39"/>
                                  </val>
                                </m>
                                <b key="multiSelection">N</b>
                              </be>
                              <cust key="id" clsId="FilterOid">17</cust>
                              <s key="cod">PH</s>
                              <s key="desc"/>
                              <i key="index">0</i>
                              <ref key="parent" refId="18"/>
                            </be>
                            <be refId="49" clsId="FilterNode">
                              <l key="dimensionOids" refId="50" ln="1" eid="DimensionOid">
                                <cust clsId="DimensionOid">564F435F413031-4E-32313132303030303030---</cust>
                              </l>
                              <l key="AdHocParamDimensionOids" refId="51" ln="0" eid="DimensionOid"/>
                              <be key="data" refId="52" clsId="FilterNodeData">
                                <ref key="filterNode" refId="49"/>
                                <s key="dim">VOC_A01</s>
                                <i key="segmentLevel">0</i>
                                <ref key="segment" refId="22"/>
                                <be key="dictionaryHeader" refId="53" clsId="MultiDesc">
                                  <a key="desc" refId="54" ln="4" eid="SYS_STR">
                                    <s>Total</s>
                                    <s>Summe</s>
                                    <nl/>
                                    <nl/>
                                  </a>
                                </be>
                                <b key="placeHolder">N</b>
                                <ref key="weight" refId="23"/>
                                <be key="textMatchingCondition" refId="55" clsId="TextMatchingCondition">
                                  <ref key="op" refId="25"/>
                                  <s key="val"/>
                                </be>
                                <ref key="change" refId="26"/>
                                <ref key="dataType" refId="27"/>
                                <b key="prevailingDataType">S</b>
                                <ref key="editability" refId="28"/>
                                <b key="signChange">N</b>
                                <b key="nativeSignChange">N</b>
                                <i key="sco">0</i>
                                <b key="applyFiltersForForcedScenarioPeriodoMap">N</b>
                                <b key="lineSplit">N</b>
                                <b key="addRCRow">N</b>
                                <b key="complementary">N</b>
                                <e key="periodicCalculation" refId="56" id="PeriodicCalculationEnum">A</e>
                                <b key="breakLevelSubtotal">N</b>
                                <b key="alreadyDrilled">N</b>
                                <m key="nodeTypes" refId="57" keid="SYS_STR" veid="EFReportingNodeType">
                                  <key>
                                    <s>564F435F413031-4E-32313132303030303030---</s>
                                  </key>
                                  <val>
                                    <ref refId="39"/>
                                  </val>
                                </m>
                                <b key="multiSelection">N</b>
                              </be>
                              <cust key="id" clsId="FilterOid">18</cust>
                              <i key="index">0</i>
                              <ref key="parent" refId="18"/>
                            </be>
                          </l>
                        </be>
                        <i key="segmentLevel">0</i>
                        <ref key="segment" refId="22"/>
                        <b key="placeHolder">N</b>
                        <ref key="weight" refId="23"/>
                        <be key="textMatchingCondition" refId="5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59" ln="7" eid="Framework.com.tagetik.trees.INode,framework">
                        <be refId="60" clsId="FilterNode">
                          <l key="dimensionOids" refId="61" ln="1" eid="DimensionOid">
                            <cust clsId="DimensionOid">415A495F453031-4E-414E313030303030---</cust>
                          </l>
                          <l key="AdHocParamDimensionOids" refId="62" ln="0" eid="DimensionOid"/>
                          <be key="data" refId="63" clsId="FilterNodeData">
                            <ref key="filterNode" refId="60"/>
                            <s key="dim">AZI_E01</s>
                            <i key="segmentLevel">0</i>
                            <e key="segment" refId="64" id="SegmentEnum">S</e>
                            <be key="dictionaryHeader" refId="65" clsId="MultiDesc">
                              <a key="desc" refId="66" ln="4" eid="SYS_STR">
                                <s>European Generation</s>
                                <s>
                                  Europ
                                  <ch cod="e4"/>
                                  ische Erzeugung
                                </s>
                                <nl/>
                                <nl/>
                              </a>
                            </be>
                            <b key="placeHolder">N</b>
                            <ref key="weight" refId="23"/>
                            <be key="textMatchingCondition" refId="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68"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19</cust>
                          <i key="index">0</i>
                          <ref key="parent" refId="14"/>
                        </be>
                        <be refId="69" clsId="FilterNode">
                          <l key="dimensionOids" refId="70" ln="1" eid="DimensionOid">
                            <cust clsId="DimensionOid">415A495F453031-4E-414E323030303030---</cust>
                          </l>
                          <l key="AdHocParamDimensionOids" refId="71" ln="0" eid="DimensionOid"/>
                          <be key="data" refId="72" clsId="FilterNodeData">
                            <ref key="filterNode" refId="69"/>
                            <s key="dim">AZI_E01</s>
                            <i key="segmentLevel">0</i>
                            <ref key="segment" refId="64"/>
                            <be key="dictionaryHeader" refId="73" clsId="MultiDesc">
                              <a key="desc" refId="74" ln="4" eid="SYS_STR">
                                <s>Global Commodities</s>
                                <s>Globaler Handel</s>
                                <nl/>
                                <nl/>
                              </a>
                            </be>
                            <b key="placeHolder">N</b>
                            <ref key="weight" refId="23"/>
                            <be key="textMatchingCondition" refId="7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76"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20</cust>
                          <i key="index">0</i>
                          <ref key="parent" refId="14"/>
                        </be>
                        <be refId="77" clsId="FilterNode">
                          <l key="dimensionOids" refId="78" ln="1" eid="DimensionOid">
                            <cust clsId="DimensionOid">415A495F453031-4E-414E333030303030---</cust>
                          </l>
                          <l key="AdHocParamDimensionOids" refId="79" ln="0" eid="DimensionOid"/>
                          <be key="data" refId="80" clsId="FilterNodeData">
                            <ref key="filterNode" refId="77"/>
                            <s key="dim">AZI_E01</s>
                            <i key="segmentLevel">0</i>
                            <ref key="segment" refId="64"/>
                            <be key="dictionaryHeader" refId="81" clsId="MultiDesc">
                              <a key="desc" refId="82" ln="4" eid="SYS_STR">
                                <s>
                                  Russian Power Generation
                                  <ch cod="b9"/>
                                </s>
                                <s>
                                  Russische Stromerzeugung
                                  <ch cod="b9"/>
                                  <ch cod="207e"/>
                                </s>
                                <nl/>
                                <nl/>
                              </a>
                            </be>
                            <b key="placeHolder">N</b>
                            <ref key="weight" refId="23"/>
                            <be key="textMatchingCondition" refId="8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84"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21</cust>
                          <i key="index">0</i>
                          <ref key="parent" refId="14"/>
                        </be>
                        <be refId="85" clsId="FilterNode">
                          <l key="dimensionOids" refId="86" ln="1" eid="DimensionOid">
                            <cust clsId="DimensionOid">415A495F453031-4E-414E343030303030---</cust>
                          </l>
                          <l key="AdHocParamDimensionOids" refId="87" ln="0" eid="DimensionOid"/>
                          <be key="data" refId="88" clsId="FilterNodeData">
                            <ref key="filterNode" refId="85"/>
                            <s key="dim">AZI_E01</s>
                            <i key="segmentLevel">0</i>
                            <ref key="segment" refId="64"/>
                            <b key="placeHolder">N</b>
                            <ref key="weight" refId="23"/>
                            <be key="textMatchingCondition" refId="8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90"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22</cust>
                          <i key="index">0</i>
                          <ref key="parent" refId="14"/>
                        </be>
                        <be refId="91" clsId="FilterNode">
                          <l key="dimensionOids" refId="92" ln="1" eid="DimensionOid">
                            <cust clsId="DimensionOid">415A495F453031-4E-414E303030303030---</cust>
                          </l>
                          <l key="AdHocParamDimensionOids" refId="93" ln="0" eid="DimensionOid"/>
                          <be key="data" refId="94" clsId="FilterNodeData">
                            <ref key="filterNode" refId="91"/>
                            <s key="dim">AZI_E01</s>
                            <i key="segmentLevel">0</i>
                            <e key="segment" refId="95" id="SegmentEnum">SN</e>
                            <b key="placeHolder">N</b>
                            <ref key="weight" refId="23"/>
                            <be key="textMatchingCondition" refId="9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97" keid="SYS_STR" veid="EFReportingNodeType">
                              <key>
                                <s>415A495F453031-4E-414E303030303030---</s>
                              </key>
                              <val>
                                <ref refId="39"/>
                              </val>
                            </m>
                            <b key="multiSelection">N</b>
                          </be>
                          <cust key="id" clsId="FilterOid">26</cust>
                          <i key="index">0</i>
                          <ref key="parent" refId="14"/>
                        </be>
                        <be refId="98" clsId="FilterNode">
                          <l key="dimensionOids" refId="99" ln="0" eid="DimensionOid"/>
                          <l key="AdHocParamDimensionOids" refId="100" ln="0" eid="DimensionOid"/>
                          <be key="data" refId="101" clsId="FilterNodeData">
                            <ref key="filterNode" refId="98"/>
                            <s key="dim">AZI_E01</s>
                            <i key="segmentLevel">0</i>
                            <ref key="segment" refId="22"/>
                            <be key="reportingFormula" refId="102" clsId="ReportingFormula">
                              <b key="serverFormula">N</b>
                              <b key="formulaRule">N</b>
                              <s key="formula">={22}+{26}</s>
                            </be>
                            <be key="dictionaryHeader" refId="103" clsId="MultiDesc">
                              <a key="desc" refId="104" ln="4" eid="SYS_STR">
                                <s>Administration/Consolidation</s>
                                <s>Administration/Konsolidierung</s>
                                <nl/>
                                <nl/>
                              </a>
                            </be>
                            <b key="placeHolder">S</b>
                            <ref key="weight" refId="23"/>
                            <be key="textMatchingCondition" refId="10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06" keid="SYS_STR" veid="EFReportingNodeType">
                              <key>
                                <s>23</s>
                              </key>
                              <val>
                                <ref refId="39"/>
                              </val>
                            </m>
                            <b key="multiSelection">N</b>
                          </be>
                          <cust key="id" clsId="FilterOid">24</cust>
                          <s key="cod">PH</s>
                          <s key="desc"/>
                          <i key="index">0</i>
                          <ref key="parent" refId="14"/>
                        </be>
                        <be refId="107" clsId="FilterNode">
                          <l key="dimensionOids" refId="108" ln="1" eid="DimensionOid">
                            <cust clsId="DimensionOid">415A495F453031-4E-414E303030303030---</cust>
                          </l>
                          <l key="AdHocParamDimensionOids" refId="109" ln="0" eid="DimensionOid"/>
                          <be key="data" refId="110" clsId="FilterNodeData">
                            <ref key="filterNode" refId="107"/>
                            <s key="dim">AZI_E01</s>
                            <i key="segmentLevel">0</i>
                            <ref key="segment" refId="22"/>
                            <be key="dictionaryHeader" refId="111" clsId="MultiDesc">
                              <a key="desc" refId="112" ln="4" eid="SYS_STR">
                                <s>Uniper Group</s>
                                <s>Uniper-Konzern</s>
                                <nl/>
                                <nl/>
                              </a>
                            </be>
                            <b key="placeHolder">N</b>
                            <ref key="weight" refId="23"/>
                            <be key="textMatchingCondition" refId="11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14" keid="SYS_STR" veid="EFReportingNodeType">
                              <key>
                                <s>415A495F453031-4E-414E303030303030---</s>
                              </key>
                              <val>
                                <ref refId="39"/>
                              </val>
                            </m>
                            <b key="multiSelection">N</b>
                          </be>
                          <cust key="id" clsId="FilterOid">25</cust>
                          <i key="index">0</i>
                          <ref key="parent" refId="14"/>
                        </be>
                      </l>
                    </be>
                    <be key="columns" refId="115" clsId="FilterNode">
                      <l key="dimensionOids" refId="116" ln="0" eid="DimensionOid"/>
                      <l key="AdHocParamDimensionOids" refId="117" ln="0" eid="DimensionOid"/>
                      <be key="data" refId="118" clsId="FilterNodeData">
                        <be key="filterNode" refId="119" clsId="FilterNode">
                          <l key="dimensionOids" refId="120" ln="0" eid="DimensionOid"/>
                          <l key="AdHocParamDimensionOids" refId="121" ln="0" eid="DimensionOid"/>
                          <be key="data" refId="122" clsId="FilterNodeData">
                            <ref key="filterNode" refId="119"/>
                            <i key="segmentLevel">0</i>
                            <ref key="segment" refId="22"/>
                            <b key="placeHolder">N</b>
                            <ref key="weight" refId="23"/>
                            <be key="textMatchingCondition" refId="12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124" ln="9" eid="Framework.com.tagetik.trees.INode,framework">
                            <be refId="125" clsId="FilterNode">
                              <l key="dimensionOids" refId="126" ln="1" eid="DimensionOid">
                                <cust clsId="DimensionOid">564F435F413031-45-32333131313030303030---</cust>
                              </l>
                              <l key="AdHocParamDimensionOids" refId="127" ln="0" eid="DimensionOid"/>
                              <be key="data" refId="128" clsId="FilterNodeData">
                                <ref key="filterNode" refId="125"/>
                                <s key="dim">VOC_A01</s>
                                <i key="segmentLevel">0</i>
                                <ref key="segment" refId="22"/>
                                <be key="dictionaryHeader" refId="129" clsId="MultiDesc">
                                  <a key="desc" refId="130" ln="4" eid="SYS_STR">
                                    <s>Bonds</s>
                                    <s>Anleihen</s>
                                    <nl/>
                                    <nl/>
                                  </a>
                                </be>
                                <b key="placeHolder">N</b>
                                <ref key="weight" refId="23"/>
                                <be key="textMatchingCondition" refId="13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32"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4</cust>
                              <i key="index">0</i>
                              <ref key="parent" refId="119"/>
                            </be>
                            <be refId="133" clsId="FilterNode">
                              <l key="dimensionOids" refId="134" ln="1" eid="DimensionOid">
                                <cust clsId="DimensionOid">564F435F413031-45-32333131323030303030---</cust>
                              </l>
                              <l key="AdHocParamDimensionOids" refId="135" ln="0" eid="DimensionOid"/>
                              <be key="data" refId="136" clsId="FilterNodeData">
                                <ref key="filterNode" refId="133"/>
                                <s key="dim">VOC_A01</s>
                                <i key="segmentLevel">0</i>
                                <ref key="segment" refId="22"/>
                                <be key="dictionaryHeader" refId="137" clsId="MultiDesc">
                                  <a key="desc" refId="138" ln="4" eid="SYS_STR">
                                    <s>Commercial Paper </s>
                                    <s>Commercial Paper</s>
                                    <nl/>
                                    <nl/>
                                  </a>
                                </be>
                                <b key="placeHolder">N</b>
                                <ref key="weight" refId="23"/>
                                <be key="textMatchingCondition" refId="13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40"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5</cust>
                              <i key="index">0</i>
                              <ref key="parent" refId="119"/>
                            </be>
                            <be refId="141" clsId="FilterNode">
                              <l key="dimensionOids" refId="142" ln="1" eid="DimensionOid">
                                <cust clsId="DimensionOid">564F435F413031-45-32333131333030303030---</cust>
                              </l>
                              <l key="AdHocParamDimensionOids" refId="143" ln="0" eid="DimensionOid"/>
                              <be key="data" refId="144" clsId="FilterNodeData">
                                <ref key="filterNode" refId="141"/>
                                <s key="dim">VOC_A01</s>
                                <i key="segmentLevel">0</i>
                                <ref key="segment" refId="22"/>
                                <be key="dictionaryHeader" refId="145" clsId="MultiDesc">
                                  <a key="desc" refId="146" ln="4" eid="SYS_STR">
                                    <s>Bank loans / Liabilities to banks</s>
                                    <s>
                                      Verbindlichkeiten gegen
                                      <ch cod="fc"/>
                                      ber Kreditinstituten
                                    </s>
                                    <nl/>
                                    <nl/>
                                  </a>
                                </be>
                                <b key="placeHolder">N</b>
                                <ref key="weight" refId="23"/>
                                <be key="textMatchingCondition" refId="14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48"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6</cust>
                              <i key="index">0</i>
                              <ref key="parent" refId="119"/>
                            </be>
                            <be refId="149" clsId="FilterNode">
                              <l key="dimensionOids" refId="150" ln="1" eid="DimensionOid">
                                <cust clsId="DimensionOid">564F435F413031-45-32333131353030303030---</cust>
                              </l>
                              <l key="AdHocParamDimensionOids" refId="151" ln="0" eid="DimensionOid"/>
                              <be key="data" refId="152" clsId="FilterNodeData">
                                <ref key="filterNode" refId="149"/>
                                <s key="dim">VOC_A01</s>
                                <i key="segmentLevel">0</i>
                                <ref key="segment" refId="22"/>
                                <be key="dictionaryHeader" refId="153" clsId="MultiDesc">
                                  <a key="desc" refId="154" ln="4" eid="SYS_STR">
                                    <s>Liabilities from finance leases</s>
                                    <s>Verbindlichkeiten aus Leasing</s>
                                    <nl/>
                                    <nl/>
                                  </a>
                                </be>
                                <b key="placeHolder">N</b>
                                <ref key="weight" refId="23"/>
                                <be key="textMatchingCondition" refId="1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56"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7</cust>
                              <i key="index">0</i>
                              <ref key="parent" refId="119"/>
                            </be>
                            <be refId="157" clsId="FilterNode">
                              <l key="dimensionOids" refId="158" ln="1" eid="DimensionOid">
                                <cust clsId="DimensionOid">564F435F413031-45-32333131343030303030---</cust>
                              </l>
                              <l key="AdHocParamDimensionOids" refId="159" ln="0" eid="DimensionOid"/>
                              <be key="data" refId="160" clsId="FilterNodeData">
                                <ref key="filterNode" refId="157"/>
                                <s key="dim">VOC_A01</s>
                                <i key="segmentLevel">0</i>
                                <ref key="segment" refId="22"/>
                                <b key="placeHolder">N</b>
                                <ref key="weight" refId="23"/>
                                <be key="textMatchingCondition" refId="1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62" keid="SYS_STR" veid="EFReportingNodeType">
                                  <key>
                                    <s>564F435F413031-45-32333131343030303030---</s>
                                  </key>
                                  <val>
                                    <ref refId="39"/>
                                  </val>
                                </m>
                                <b key="multiSelection">N</b>
                              </be>
                              <cust key="id" clsId="FilterOid">8</cust>
                              <i key="index">0</i>
                              <ref key="parent" refId="119"/>
                            </be>
                            <be refId="163" clsId="FilterNode">
                              <l key="dimensionOids" refId="164" ln="1" eid="DimensionOid">
                                <cust clsId="DimensionOid">564F435F413031-4E-32333132303030303030---</cust>
                              </l>
                              <l key="AdHocParamDimensionOids" refId="165" ln="0" eid="DimensionOid"/>
                              <be key="data" refId="166" clsId="FilterNodeData">
                                <ref key="filterNode" refId="163"/>
                                <s key="dim">VOC_A01</s>
                                <i key="segmentLevel">0</i>
                                <ref key="segment" refId="22"/>
                                <b key="placeHolder">N</b>
                                <ref key="weight" refId="23"/>
                                <be key="textMatchingCondition" refId="1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68" keid="SYS_STR" veid="EFReportingNodeType">
                                  <key>
                                    <s>564F435F413031-4E-32333132303030303030---</s>
                                  </key>
                                  <val>
                                    <ref refId="39"/>
                                  </val>
                                </m>
                                <b key="multiSelection">N</b>
                              </be>
                              <cust key="id" clsId="FilterOid">9</cust>
                              <i key="index">0</i>
                              <ref key="parent" refId="119"/>
                            </be>
                            <be refId="169" clsId="FilterNode">
                              <l key="dimensionOids" refId="170" ln="1" eid="DimensionOid">
                                <cust clsId="DimensionOid">564F435F413031-4E-32333131363030303030---</cust>
                              </l>
                              <l key="AdHocParamDimensionOids" refId="171" ln="0" eid="DimensionOid"/>
                              <be key="data" refId="172" clsId="FilterNodeData">
                                <ref key="filterNode" refId="169"/>
                                <s key="dim">VOC_A01</s>
                                <i key="segmentLevel">0</i>
                                <ref key="segment" refId="22"/>
                                <b key="placeHolder">N</b>
                                <ref key="weight" refId="23"/>
                                <be key="textMatchingCondition" refId="17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74" keid="SYS_STR" veid="EFReportingNodeType">
                                  <key>
                                    <s>564F435F413031-4E-32333131363030303030---</s>
                                  </key>
                                  <val>
                                    <ref refId="39"/>
                                  </val>
                                </m>
                                <b key="multiSelection">N</b>
                              </be>
                              <cust key="id" clsId="FilterOid">10</cust>
                              <i key="index">0</i>
                              <ref key="parent" refId="119"/>
                            </be>
                            <be refId="175" clsId="FilterNode">
                              <l key="dimensionOids" refId="176" ln="0" eid="DimensionOid"/>
                              <l key="AdHocParamDimensionOids" refId="177" ln="0" eid="DimensionOid"/>
                              <be key="data" refId="178" clsId="FilterNodeData">
                                <ref key="filterNode" refId="175"/>
                                <s key="dim">VOC_A01</s>
                                <i key="segmentLevel">0</i>
                                <ref key="segment" refId="22"/>
                                <be key="reportingFormula" refId="179" clsId="ReportingFormula">
                                  <b key="serverFormula">N</b>
                                  <b key="formulaRule">N</b>
                                  <s key="formula">={8}+{9}+{10}</s>
                                </be>
                                <be key="dictionaryHeader" refId="180" clsId="MultiDesc">
                                  <a key="desc" refId="181" ln="4" eid="SYS_STR">
                                    <s>Other financial liabilities</s>
                                    <s>
                                      <ch cod="dc"/>
                                      brige Finanzverbindlichkeiten
                                    </s>
                                    <nl/>
                                    <nl/>
                                  </a>
                                </be>
                                <b key="placeHolder">S</b>
                                <ref key="weight" refId="23"/>
                                <be key="textMatchingCondition" refId="18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183" keid="SYS_STR" veid="EFReportingNodeType">
                                  <key>
                                    <s>1</s>
                                  </key>
                                  <val>
                                    <ref refId="39"/>
                                  </val>
                                </m>
                                <b key="multiSelection">N</b>
                              </be>
                              <cust key="id" clsId="FilterOid">11</cust>
                              <s key="cod">PH</s>
                              <s key="desc"/>
                              <i key="index">0</i>
                              <ref key="parent" refId="119"/>
                            </be>
                            <be refId="184" clsId="FilterNode">
                              <l key="dimensionOids" refId="185" ln="1" eid="DimensionOid">
                                <cust clsId="DimensionOid">564F435F413031-4E-32333130303030303030---</cust>
                              </l>
                              <l key="AdHocParamDimensionOids" refId="186" ln="0" eid="DimensionOid"/>
                              <be key="data" refId="187" clsId="FilterNodeData">
                                <ref key="filterNode" refId="184"/>
                                <s key="dim">VOC_A01</s>
                                <i key="segmentLevel">0</i>
                                <ref key="segment" refId="22"/>
                                <be key="dictionaryHeader" refId="188" clsId="MultiDesc">
                                  <a key="desc" refId="189" ln="4" eid="SYS_STR">
                                    <s>Financial liabilities</s>
                                    <s>Finanzverbindlichkeiten</s>
                                    <nl/>
                                    <nl/>
                                  </a>
                                </be>
                                <b key="placeHolder">N</b>
                                <ref key="weight" refId="23"/>
                                <be key="textMatchingCondition" refId="19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m key="nodeTypes" refId="191" keid="SYS_STR" veid="EFReportingNodeType">
                                  <key>
                                    <s>564F435F413031-4E-32333130303030303030---</s>
                                  </key>
                                  <val>
                                    <ref refId="39"/>
                                  </val>
                                </m>
                                <b key="multiSelection">N</b>
                              </be>
                              <cust key="id" clsId="FilterOid">12</cust>
                              <i key="index">0</i>
                              <ref key="parent" refId="119"/>
                            </be>
                          </l>
                        </be>
                        <i key="segmentLevel">0</i>
                        <ref key="segment" refId="22"/>
                        <b key="placeHolder">N</b>
                        <ref key="weight" refId="23"/>
                        <be key="textMatchingCondition" refId="1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193" ln="9" eid="Framework.com.tagetik.trees.INode,framework">
                        <be refId="194" clsId="FilterNode">
                          <l key="dimensionOids" refId="195" ln="1" eid="DimensionOid">
                            <cust clsId="DimensionOid">564F435F413031-45-32333131313030303030---</cust>
                          </l>
                          <l key="AdHocParamDimensionOids" refId="196" ln="0" eid="DimensionOid"/>
                          <be key="data" refId="197" clsId="FilterNodeData">
                            <ref key="filterNode" refId="194"/>
                            <s key="dim">VOC_A01</s>
                            <i key="segmentLevel">0</i>
                            <ref key="segment" refId="22"/>
                            <be key="dictionaryHeader" refId="198" clsId="MultiDesc">
                              <a key="desc" refId="199" ln="4" eid="SYS_STR">
                                <s>Bonds</s>
                                <s>Anleihen</s>
                                <nl/>
                                <nl/>
                              </a>
                            </be>
                            <b key="placeHolder">N</b>
                            <ref key="weight" refId="23"/>
                            <ref key="textMatchingCondition" refId="131"/>
                            <ref key="change" refId="26"/>
                            <ref key="dataType" refId="27"/>
                            <b key="prevailingDataType">N</b>
                            <ref key="editability" refId="28"/>
                            <b key="signChange">S</b>
                            <b key="nativeSignChange">N</b>
                            <l key="nav" refId="200" ln="0" eid="ScenarioModifierValue"/>
                            <i key="sco">0</i>
                            <b key="applyFiltersForForcedScenarioPeriodoMap">N</b>
                            <b key="lineSplit">N</b>
                            <b key="addRCRow">N</b>
                            <b key="complementary">N</b>
                            <ref key="periodicCalculation" refId="56"/>
                            <b key="breakLevelSubtotal">N</b>
                            <b key="alreadyDrilled">N</b>
                            <m key="nodeTypes" refId="201"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4</cust>
                          <s key="cod"/>
                          <s key="desc"/>
                          <i key="index">0</i>
                          <l key="children" refId="202" ln="0" eid="Framework.com.tagetik.trees.INode,framework"/>
                          <ref key="parent" refId="115"/>
                        </be>
                        <be refId="203" clsId="FilterNode">
                          <l key="dimensionOids" refId="204" ln="1" eid="DimensionOid">
                            <cust clsId="DimensionOid">564F435F413031-45-32333131323030303030---</cust>
                          </l>
                          <l key="AdHocParamDimensionOids" refId="205" ln="0" eid="DimensionOid"/>
                          <be key="data" refId="206" clsId="FilterNodeData">
                            <ref key="filterNode" refId="203"/>
                            <s key="dim">VOC_A01</s>
                            <i key="segmentLevel">0</i>
                            <ref key="segment" refId="22"/>
                            <be key="dictionaryHeader" refId="207" clsId="MultiDesc">
                              <a key="desc" refId="208" ln="4" eid="SYS_STR">
                                <s>Commercial paper </s>
                                <s>Commercial Paper</s>
                                <nl/>
                                <nl/>
                              </a>
                            </be>
                            <b key="placeHolder">N</b>
                            <ref key="weight" refId="23"/>
                            <ref key="textMatchingCondition" refId="139"/>
                            <ref key="change" refId="26"/>
                            <ref key="dataType" refId="27"/>
                            <b key="prevailingDataType">N</b>
                            <ref key="editability" refId="28"/>
                            <b key="signChange">S</b>
                            <b key="nativeSignChange">N</b>
                            <l key="nav" refId="209" ln="0" eid="ScenarioModifierValue"/>
                            <i key="sco">0</i>
                            <b key="applyFiltersForForcedScenarioPeriodoMap">N</b>
                            <b key="lineSplit">N</b>
                            <b key="addRCRow">N</b>
                            <b key="complementary">N</b>
                            <ref key="periodicCalculation" refId="56"/>
                            <b key="breakLevelSubtotal">N</b>
                            <b key="alreadyDrilled">N</b>
                            <m key="nodeTypes" refId="210"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5</cust>
                          <s key="cod"/>
                          <s key="desc"/>
                          <i key="index">1</i>
                          <l key="children" refId="211" ln="0" eid="Framework.com.tagetik.trees.INode,framework"/>
                          <ref key="parent" refId="115"/>
                        </be>
                        <be refId="212" clsId="FilterNode">
                          <l key="dimensionOids" refId="213" ln="1" eid="DimensionOid">
                            <cust clsId="DimensionOid">564F435F413031-45-32333131333030303030---</cust>
                          </l>
                          <l key="AdHocParamDimensionOids" refId="214" ln="0" eid="DimensionOid"/>
                          <be key="data" refId="215" clsId="FilterNodeData">
                            <ref key="filterNode" refId="212"/>
                            <s key="dim">VOC_A01</s>
                            <i key="segmentLevel">0</i>
                            <ref key="segment" refId="22"/>
                            <be key="dictionaryHeader" refId="216" clsId="MultiDesc">
                              <a key="desc" refId="217" ln="4" eid="SYS_STR">
                                <s>Bank loans / Liabilities to banks</s>
                                <s>
                                  Verbindlichkeiten gegen
                                  <ch cod="fc"/>
                                  ber Kreditinstituten
                                </s>
                                <nl/>
                                <nl/>
                              </a>
                            </be>
                            <b key="placeHolder">N</b>
                            <ref key="weight" refId="23"/>
                            <ref key="textMatchingCondition" refId="147"/>
                            <ref key="change" refId="26"/>
                            <ref key="dataType" refId="27"/>
                            <b key="prevailingDataType">N</b>
                            <ref key="editability" refId="28"/>
                            <b key="signChange">S</b>
                            <b key="nativeSignChange">N</b>
                            <l key="nav" refId="218" ln="0" eid="ScenarioModifierValue"/>
                            <i key="sco">0</i>
                            <b key="applyFiltersForForcedScenarioPeriodoMap">N</b>
                            <b key="lineSplit">N</b>
                            <b key="addRCRow">N</b>
                            <b key="complementary">N</b>
                            <ref key="periodicCalculation" refId="56"/>
                            <b key="breakLevelSubtotal">N</b>
                            <b key="alreadyDrilled">N</b>
                            <m key="nodeTypes" refId="219"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6</cust>
                          <s key="cod"/>
                          <s key="desc"/>
                          <i key="index">2</i>
                          <l key="children" refId="220" ln="0" eid="Framework.com.tagetik.trees.INode,framework"/>
                          <ref key="parent" refId="115"/>
                        </be>
                        <be refId="221" clsId="FilterNode">
                          <l key="dimensionOids" refId="222" ln="1" eid="DimensionOid">
                            <cust clsId="DimensionOid">564F435F413031-45-32333131353030303030---</cust>
                          </l>
                          <l key="AdHocParamDimensionOids" refId="223" ln="0" eid="DimensionOid"/>
                          <be key="data" refId="224" clsId="FilterNodeData">
                            <ref key="filterNode" refId="221"/>
                            <s key="dim">VOC_A01</s>
                            <i key="segmentLevel">0</i>
                            <ref key="segment" refId="22"/>
                            <be key="dictionaryHeader" refId="225" clsId="MultiDesc">
                              <a key="desc" refId="226" ln="4" eid="SYS_STR">
                                <s>Liabilities from leases</s>
                                <s>Verbindlichkeiten aus Leasing</s>
                                <nl/>
                                <nl/>
                              </a>
                            </be>
                            <b key="placeHolder">N</b>
                            <ref key="weight" refId="23"/>
                            <ref key="textMatchingCondition" refId="155"/>
                            <ref key="change" refId="26"/>
                            <ref key="dataType" refId="27"/>
                            <b key="prevailingDataType">N</b>
                            <ref key="editability" refId="28"/>
                            <b key="signChange">S</b>
                            <b key="nativeSignChange">N</b>
                            <l key="nav" refId="227" ln="0" eid="ScenarioModifierValue"/>
                            <i key="sco">0</i>
                            <b key="applyFiltersForForcedScenarioPeriodoMap">N</b>
                            <b key="lineSplit">N</b>
                            <b key="addRCRow">N</b>
                            <b key="complementary">N</b>
                            <ref key="periodicCalculation" refId="56"/>
                            <b key="breakLevelSubtotal">N</b>
                            <b key="alreadyDrilled">N</b>
                            <m key="nodeTypes" refId="228"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7</cust>
                          <s key="cod"/>
                          <s key="desc"/>
                          <i key="index">3</i>
                          <l key="children" refId="229" ln="0" eid="Framework.com.tagetik.trees.INode,framework"/>
                          <ref key="parent" refId="115"/>
                        </be>
                        <be refId="230" clsId="FilterNode">
                          <l key="dimensionOids" refId="231" ln="1" eid="DimensionOid">
                            <cust clsId="DimensionOid">564F435F413031-45-32333131343030303030---</cust>
                          </l>
                          <l key="AdHocParamDimensionOids" refId="232" ln="0" eid="DimensionOid"/>
                          <be key="data" refId="233" clsId="FilterNodeData">
                            <ref key="filterNode" refId="230"/>
                            <s key="dim">VOC_A01</s>
                            <i key="segmentLevel">0</i>
                            <ref key="segment" refId="22"/>
                            <b key="placeHolder">N</b>
                            <ref key="weight" refId="23"/>
                            <ref key="textMatchingCondition" refId="161"/>
                            <ref key="change" refId="26"/>
                            <ref key="dataType" refId="27"/>
                            <b key="prevailingDataType">N</b>
                            <ref key="editability" refId="28"/>
                            <b key="signChange">S</b>
                            <b key="nativeSignChange">N</b>
                            <l key="nav" refId="234" ln="0" eid="ScenarioModifierValue"/>
                            <i key="sco">0</i>
                            <b key="applyFiltersForForcedScenarioPeriodoMap">N</b>
                            <b key="lineSplit">N</b>
                            <b key="addRCRow">N</b>
                            <b key="complementary">N</b>
                            <ref key="periodicCalculation" refId="56"/>
                            <b key="breakLevelSubtotal">N</b>
                            <b key="alreadyDrilled">N</b>
                            <m key="nodeTypes" refId="235" keid="SYS_STR" veid="EFReportingNodeType">
                              <key>
                                <s>564F435F413031-45-32333131343030303030---</s>
                              </key>
                              <val>
                                <ref refId="39"/>
                              </val>
                            </m>
                            <b key="multiSelection">N</b>
                          </be>
                          <cust key="id" clsId="FilterOid">8</cust>
                          <s key="cod"/>
                          <s key="desc"/>
                          <i key="index">4</i>
                          <l key="children" refId="236" ln="0" eid="Framework.com.tagetik.trees.INode,framework"/>
                          <ref key="parent" refId="115"/>
                        </be>
                        <be refId="237" clsId="FilterNode">
                          <l key="dimensionOids" refId="238" ln="1" eid="DimensionOid">
                            <cust clsId="DimensionOid">564F435F413031-4E-32333132303030303030---</cust>
                          </l>
                          <l key="AdHocParamDimensionOids" refId="239" ln="0" eid="DimensionOid"/>
                          <be key="data" refId="240" clsId="FilterNodeData">
                            <ref key="filterNode" refId="237"/>
                            <s key="dim">VOC_A01</s>
                            <i key="segmentLevel">0</i>
                            <ref key="segment" refId="22"/>
                            <b key="placeHolder">N</b>
                            <ref key="weight" refId="23"/>
                            <ref key="textMatchingCondition" refId="167"/>
                            <ref key="change" refId="26"/>
                            <ref key="dataType" refId="27"/>
                            <b key="prevailingDataType">N</b>
                            <ref key="editability" refId="28"/>
                            <b key="signChange">S</b>
                            <b key="nativeSignChange">N</b>
                            <l key="nav" refId="241" ln="0" eid="ScenarioModifierValue"/>
                            <i key="sco">0</i>
                            <b key="applyFiltersForForcedScenarioPeriodoMap">N</b>
                            <b key="lineSplit">N</b>
                            <b key="addRCRow">N</b>
                            <b key="complementary">N</b>
                            <ref key="periodicCalculation" refId="56"/>
                            <b key="breakLevelSubtotal">N</b>
                            <b key="alreadyDrilled">N</b>
                            <m key="nodeTypes" refId="242" keid="SYS_STR" veid="EFReportingNodeType">
                              <key>
                                <s>564F435F413031-4E-32333132303030303030---</s>
                              </key>
                              <val>
                                <ref refId="39"/>
                              </val>
                            </m>
                            <b key="multiSelection">N</b>
                          </be>
                          <cust key="id" clsId="FilterOid">9</cust>
                          <s key="cod"/>
                          <s key="desc"/>
                          <i key="index">5</i>
                          <l key="children" refId="243" ln="0" eid="Framework.com.tagetik.trees.INode,framework"/>
                          <ref key="parent" refId="115"/>
                        </be>
                        <be refId="244" clsId="FilterNode">
                          <l key="dimensionOids" refId="245" ln="1" eid="DimensionOid">
                            <cust clsId="DimensionOid">564F435F413031-4E-32333131363030303030---</cust>
                          </l>
                          <l key="AdHocParamDimensionOids" refId="246" ln="0" eid="DimensionOid"/>
                          <be key="data" refId="247" clsId="FilterNodeData">
                            <ref key="filterNode" refId="244"/>
                            <s key="dim">VOC_A01</s>
                            <i key="segmentLevel">0</i>
                            <ref key="segment" refId="22"/>
                            <b key="placeHolder">N</b>
                            <ref key="weight" refId="23"/>
                            <ref key="textMatchingCondition" refId="173"/>
                            <ref key="change" refId="26"/>
                            <ref key="dataType" refId="27"/>
                            <b key="prevailingDataType">N</b>
                            <ref key="editability" refId="28"/>
                            <b key="signChange">S</b>
                            <b key="nativeSignChange">N</b>
                            <l key="nav" refId="248" ln="0" eid="ScenarioModifierValue"/>
                            <i key="sco">0</i>
                            <b key="applyFiltersForForcedScenarioPeriodoMap">N</b>
                            <b key="lineSplit">N</b>
                            <b key="addRCRow">N</b>
                            <b key="complementary">N</b>
                            <ref key="periodicCalculation" refId="56"/>
                            <b key="breakLevelSubtotal">N</b>
                            <b key="alreadyDrilled">N</b>
                            <m key="nodeTypes" refId="249" keid="SYS_STR" veid="EFReportingNodeType">
                              <key>
                                <s>564F435F413031-4E-32333131363030303030---</s>
                              </key>
                              <val>
                                <ref refId="39"/>
                              </val>
                            </m>
                            <b key="multiSelection">N</b>
                          </be>
                          <cust key="id" clsId="FilterOid">10</cust>
                          <s key="cod"/>
                          <s key="desc"/>
                          <i key="index">6</i>
                          <l key="children" refId="250" ln="0" eid="Framework.com.tagetik.trees.INode,framework"/>
                          <ref key="parent" refId="115"/>
                        </be>
                        <be refId="251" clsId="FilterNode">
                          <l key="dimensionOids" refId="252" ln="0" eid="DimensionOid"/>
                          <l key="AdHocParamDimensionOids" refId="253" ln="0" eid="DimensionOid"/>
                          <be key="data" refId="254" clsId="FilterNodeData">
                            <ref key="filterNode" refId="251"/>
                            <s key="dim">VOC_A01</s>
                            <i key="segmentLevel">0</i>
                            <ref key="segment" refId="22"/>
                            <be key="reportingFormula" refId="255" clsId="ReportingFormula">
                              <b key="serverFormula">N</b>
                              <b key="formulaRule">N</b>
                              <s key="formula">{8}+{10}</s>
                            </be>
                            <be key="dictionaryHeader" refId="256" clsId="MultiDesc">
                              <a key="desc" refId="257" ln="4" eid="SYS_STR">
                                <s>Other financial liabilities</s>
                                <s>Sonstige Finanzverbindlichkeiten</s>
                                <nl/>
                                <nl/>
                              </a>
                            </be>
                            <b key="placeHolder">S</b>
                            <ref key="weight" refId="23"/>
                            <ref key="textMatchingCondition" refId="182"/>
                            <ref key="change" refId="26"/>
                            <ref key="dataType" refId="27"/>
                            <b key="prevailingDataType">N</b>
                            <ref key="editability" refId="28"/>
                            <b key="signChange">N</b>
                            <b key="nativeSignChange">N</b>
                            <l key="nav" refId="258" ln="0" eid="ScenarioModifierValue"/>
                            <i key="sco">0</i>
                            <b key="applyFiltersForForcedScenarioPeriodoMap">N</b>
                            <b key="lineSplit">N</b>
                            <b key="addRCRow">N</b>
                            <b key="complementary">N</b>
                            <ref key="periodicCalculation" refId="29"/>
                            <b key="breakLevelSubtotal">N</b>
                            <b key="alreadyDrilled">N</b>
                            <m key="nodeTypes" refId="259" keid="SYS_STR" veid="EFReportingNodeType">
                              <key>
                                <s>1</s>
                              </key>
                              <val>
                                <ref refId="39"/>
                              </val>
                            </m>
                            <b key="multiSelection">N</b>
                          </be>
                          <cust key="id" clsId="FilterOid">11</cust>
                          <s key="cod"/>
                          <s key="desc"/>
                          <i key="index">7</i>
                          <l key="children" refId="260" ln="0" eid="Framework.com.tagetik.trees.INode,framework"/>
                          <ref key="parent" refId="115"/>
                        </be>
                        <be refId="261" clsId="FilterNode">
                          <l key="dimensionOids" refId="262" ln="0" eid="DimensionOid"/>
                          <l key="AdHocParamDimensionOids" refId="263" ln="0" eid="DimensionOid"/>
                          <be key="data" refId="264" clsId="FilterNodeData">
                            <ref key="filterNode" refId="261"/>
                            <s key="dim">VOC_A01</s>
                            <i key="segmentLevel">0</i>
                            <ref key="segment" refId="22"/>
                            <be key="reportingFormula" refId="265" clsId="ReportingFormula">
                              <b key="serverFormula">N</b>
                              <b key="formulaRule">N</b>
                              <s key="formula">={4}+{5}+{6}+{7}+{11}</s>
                            </be>
                            <be key="dictionaryHeader" refId="266" clsId="MultiDesc">
                              <a key="desc" refId="267" ln="4" eid="SYS_STR">
                                <s>Financial liabilities</s>
                                <s> Finanzverbindlichkeiten</s>
                                <nl/>
                                <nl/>
                              </a>
                            </be>
                            <b key="placeHolder">S</b>
                            <ref key="weight" refId="23"/>
                            <be key="textMatchingCondition" refId="26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69" keid="SYS_STR" veid="EFReportingNodeType">
                              <key>
                                <s>11</s>
                              </key>
                              <val>
                                <ref refId="39"/>
                              </val>
                            </m>
                            <b key="multiSelection">N</b>
                          </be>
                          <cust key="id" clsId="FilterOid">13</cust>
                          <s key="cod">PH</s>
                          <s key="desc"/>
                          <i key="index">0</i>
                          <ref key="parent" refId="115"/>
                        </be>
                      </l>
                    </be>
                    <be key="matrixFilters" refId="270" clsId="FilterNode">
                      <l key="dimensionOids" refId="271" ln="0" eid="DimensionOid"/>
                      <l key="AdHocParamDimensionOids" refId="272" ln="0" eid="DimensionOid"/>
                      <be key="data" refId="273" clsId="FilterNodeData">
                        <ref key="filterNode" refId="270"/>
                        <i key="segmentLevel">0</i>
                        <ref key="segment" refId="22"/>
                        <b key="placeHolder">N</b>
                        <ref key="weight" refId="23"/>
                        <be key="textMatchingCondition" refId="27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275" ln="1" eid="Framework.com.tagetik.trees.INode,framework">
                        <be refId="276" clsId="FilterNode">
                          <l key="dimensionOids" refId="277" ln="1" eid="DimensionOid">
                            <cust clsId="DimensionOid">544950-45-5449505F4356---</cust>
                          </l>
                          <l key="AdHocParamDimensionOids" refId="278" ln="0" eid="DimensionOid"/>
                          <be key="data" refId="279" clsId="FilterNodeData">
                            <ref key="filterNode" refId="276"/>
                            <s key="dim">TIP</s>
                            <i key="segmentLevel">0</i>
                            <ref key="segment" refId="22"/>
                            <b key="placeHolder">N</b>
                            <ref key="weight" refId="23"/>
                            <be key="textMatchingCondition" refId="28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b key="multiSelection">N</b>
                          </be>
                          <cust key="id" clsId="FilterOid">2</cust>
                          <i key="index">0</i>
                          <l key="children" refId="281" ln="1" eid="Framework.com.tagetik.trees.INode,framework">
                            <be refId="282" clsId="FilterNode">
                              <l key="dimensionOids" refId="283" ln="1" eid="DimensionOid">
                                <cust clsId="DimensionOid">5343455F24-45-41435F5343455F434F4E535F504152545F30303031--50-</cust>
                              </l>
                              <l key="AdHocParamDimensionOids" refId="284" ln="0" eid="DimensionOid"/>
                              <be key="data" refId="285" clsId="FilterNodeData">
                                <ref key="filterNode" refId="282"/>
                                <s key="dim">SCE_$</s>
                                <i key="segmentLevel">0</i>
                                <ref key="segment" refId="22"/>
                                <b key="placeHolder">N</b>
                                <ref key="weight" refId="23"/>
                                <be key="textMatchingCondition" refId="2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b key="multiSelection">N</b>
                              </be>
                              <cust key="id" clsId="FilterOid">9</cust>
                              <i key="index">0</i>
                              <l key="children" refId="287" ln="1" eid="Framework.com.tagetik.trees.INode,framework">
                                <be refId="288" clsId="FilterNode">
                                  <l key="dimensionOids" refId="289" ln="1" eid="DimensionOid">
                                    <cust clsId="DimensionOid">504552-45-41435F5045525F414C4C5F504152545F30303031--50-</cust>
                                  </l>
                                  <l key="AdHocParamDimensionOids" refId="290" ln="0" eid="DimensionOid"/>
                                  <be key="data" refId="291" clsId="FilterNodeData">
                                    <ref key="filterNode" refId="288"/>
                                    <s key="dim">PER</s>
                                    <i key="segmentLevel">0</i>
                                    <ref key="segment" refId="22"/>
                                    <b key="placeHolder">N</b>
                                    <ref key="weight" refId="23"/>
                                    <be key="textMatchingCondition" refId="29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b key="multiSelection">N</b>
                                  </be>
                                  <cust key="id" clsId="FilterOid">10</cust>
                                  <i key="index">0</i>
                                  <ref key="parent" refId="282"/>
                                </be>
                              </l>
                              <ref key="parent" refId="276"/>
                            </be>
                          </l>
                          <ref key="parent" refId="270"/>
                        </be>
                      </l>
                    </be>
                    <be key="rowHeaders" refId="293" clsId="ReportingHeaders">
                      <m key="headers" refId="294" keid="SYS_PR_I" veid="System.Collections.IList">
                        <key>
                          <i>-2</i>
                        </key>
                        <val>
                          <l refId="295" ln="1">
                            <s>$Entity(HIERARCHY("E01")).code</s>
                          </l>
                        </val>
                        <key>
                          <i>-1</i>
                        </key>
                        <val>
                          <l refId="296" ln="1">
                            <s>$Entity(HIERARCHY("E01")).desc</s>
                          </l>
                        </val>
                      </m>
                      <m key="headersDims" refId="297" keid="SYS_PR_I" veid="SYS_STR">
                        <key>
                          <i>-2</i>
                        </key>
                        <val>
                          <s>AZI_E01</s>
                        </val>
                        <key>
                          <i>-1</i>
                        </key>
                        <val>
                          <s>AZI_E01</s>
                        </val>
                      </m>
                    </be>
                    <be key="columnHeaders" refId="298" clsId="ReportingHeaders">
                      <m key="headers" refId="299" keid="SYS_PR_I" veid="System.Collections.IList">
                        <key>
                          <i>-1</i>
                        </key>
                        <val>
                          <l refId="300" ln="1">
                            <s>$Account(HIERARCHY("A01")).desc</s>
                          </l>
                        </val>
                      </m>
                      <m key="headersDims" refId="301" keid="SYS_PR_I" veid="SYS_STR">
                        <key>
                          <i>-1</i>
                        </key>
                        <val>
                          <s>VOC_A01</s>
                        </val>
                      </m>
                    </be>
                    <e key="styleType" refId="302" id="MatrixStyleType">0</e>
                    <b key="subtotalOnTop">N</b>
                    <b key="leavesFirst">N</b>
                    <b key="groupSubtotal">N</b>
                    <b key="replaceWithPlaceholder">N</b>
                    <b key="onlyFirstHeader">N</b>
                    <b key="allowRangeBreak">N</b>
                    <b key="showZeros">N</b>
                    <i key="maxRows">0</i>
                    <e key="rowsExpansionMode" refId="303" id="RowColExpansionMode">1</e>
                    <i key="maxCols">0</i>
                    <ref key="colsExpansionMode" refId="303"/>
                    <e key="columnsAutofitMode" refId="304" id="ColumnsAutofitMode">0</e>
                    <b key="isEditabilityOnDemand">N</b>
                    <b key="useForcedBoundDims">N</b>
                    <e key="disableHints" refId="305" id="MatrixHintsPolicy">C</e>
                    <e key="tipoAllineamentoLordiIC" refId="306" id="TipoAllineamentoLordiIC">X</e>
                    <b key="bindOriginalAmountOnSave">N</b>
                    <b key="showLink">N</b>
                    <i key="index">0</i>
                    <b key="excludeValuatingSheetsWithZeroValues">N</b>
                    <m key="addictionalStyleSheets" refId="307" keid="SYS_STR" veid="StyleSheet"/>
                    <b key="allowOpenNewElements">N</b>
                    <s key="forcedBreakBackType">X</s>
                    <s key="forcedBreakBackRefLeaf">X</s>
                    <b key="autoOpenNewElements">N</b>
                    <b key="askNumRows">N</b>
                    <set key="forcedContentCells" refId="308" ln="15" eid="Reporting.com.tagetik.tables.IMatixCellLeafPositions,Reporting">
                      <be refId="309" clsId="CornerHeaderMatrixCellLeafPositions">
                        <i key="colHeader">-1</i>
                        <i key="rowHeader">-1</i>
                      </be>
                      <be refId="310" clsId="ColHeaderMatrixCellLeafPositions">
                        <i key="colHeader">-1</i>
                        <cust key="row" clsId="FilterOid">25</cust>
                      </be>
                      <be refId="311" clsId="ColHeaderMatrixCellLeafPositions">
                        <i key="colHeader">-1</i>
                        <cust key="row" clsId="FilterOid">24</cust>
                      </be>
                      <be refId="312" clsId="MatrixCellLeafOids">
                        <cust key="row" clsId="FilterOid">21</cust>
                        <cust key="col" clsId="FilterOid">13</cust>
                      </be>
                      <be refId="313" clsId="MatrixCellLeafOids">
                        <cust key="row" clsId="FilterOid">21</cust>
                        <cust key="col" clsId="FilterOid">11</cust>
                      </be>
                      <be refId="314" clsId="ColHeaderMatrixCellLeafPositions">
                        <i key="colHeader">-1</i>
                        <cust key="row" clsId="FilterOid">21</cust>
                      </be>
                      <be refId="315" clsId="MatrixCellLeafOids">
                        <cust key="row" clsId="FilterOid">21</cust>
                        <cust key="col" clsId="FilterOid">10</cust>
                      </be>
                      <be refId="316" clsId="ColHeaderMatrixCellLeafPositions">
                        <i key="colHeader">-1</i>
                        <cust key="row" clsId="FilterOid">20</cust>
                      </be>
                      <be refId="317" clsId="MatrixCellLeafOids">
                        <cust key="row" clsId="FilterOid">21</cust>
                        <cust key="col" clsId="FilterOid">9</cust>
                      </be>
                      <be refId="318" clsId="ColHeaderMatrixCellLeafPositions">
                        <i key="colHeader">-1</i>
                        <cust key="row" clsId="FilterOid">19</cust>
                      </be>
                      <be refId="319" clsId="MatrixCellLeafOids">
                        <cust key="row" clsId="FilterOid">21</cust>
                        <cust key="col" clsId="FilterOid">8</cust>
                      </be>
                      <be refId="320" clsId="MatrixCellLeafOids">
                        <cust key="row" clsId="FilterOid">21</cust>
                        <cust key="col" clsId="FilterOid">7</cust>
                      </be>
                      <be refId="321" clsId="MatrixCellLeafOids">
                        <cust key="row" clsId="FilterOid">21</cust>
                        <cust key="col" clsId="FilterOid">6</cust>
                      </be>
                      <be refId="322" clsId="MatrixCellLeafOids">
                        <cust key="row" clsId="FilterOid">21</cust>
                        <cust key="col" clsId="FilterOid">5</cust>
                      </be>
                      <be refId="323" clsId="RowHeaderMatrixCellLeafPositions">
                        <i key="rowHeader">-1</i>
                        <cust key="col" clsId="FilterOid">11</cust>
                      </be>
                    </set>
                    <m key="forcedEditModes" refId="324" keid="Reporting.com.tagetik.tables.IMatixCellLeafPositions,Reporting" veid="SYS_STR"/>
                    <b key="UseTxlDeFormEditor">N</b>
                    <be key="TxDeFormsEditorDescriptor" refId="325" clsId="TxDeFormsEditorDescriptor">
                      <l key="Tabs" refId="326" ln="0" eid="TxDeFormsEditorGridDescriptor"/>
                      <i key="Height">400</i>
                      <i key="Width">430</i>
                      <b key="editButton">S</b>
                      <b key="newButton">S</b>
                      <b key="deleteButton">S</b>
                    </be>
                    <be key="workspaceTableInfo" refId="327" clsId="matrixWSInfo">
                      <b key="isT">N</b>
                      <s key="wsCode">$CPM</s>
                    </be>
                    <be key="customFilters" refId="328" clsId="ExpCustomFiltersProspetto"/>
                  </be>
                </val>
              </m>
              <m key="cellFields" refId="329" keid="SYS_STR" veid="CodeCellField">
                <key>
                  <s>CellField00</s>
                </key>
                <val>
                  <be refId="330" clsId="CodeCellField">
                    <s key="code">CellField00</s>
                    <s key="cellField">$Period.code</s>
                  </be>
                </val>
                <key>
                  <s>CellField01</s>
                </key>
                <val>
                  <be refId="331" clsId="CodeCellField">
                    <s key="code">CellField01</s>
                    <s key="cellField">$scenario.year</s>
                  </be>
                </val>
              </m>
              <m key="dictionary" refId="332" keid="SYS_STR" veid="CodeMultiDescVO">
                <key>
                  <s>Dict01</s>
                </key>
                <val>
                  <be refId="333" clsId="CodeMultiDescVO">
                    <s key="code">Dict01</s>
                    <be key="multiDescVO" refId="334" clsId="MultiDesc">
                      <a key="desc" refId="335" ln="4" eid="SYS_STR">
                        <s>US</s>
                        <s>DE</s>
                        <nl/>
                        <nl/>
                      </a>
                    </be>
                  </be>
                </val>
                <key>
                  <s>Dict04</s>
                </key>
                <val>
                  <be refId="336" clsId="CodeMultiDescVO">
                    <s key="code">Dict04</s>
                    <be key="multiDescVO" refId="337" clsId="MultiDesc">
                      <a key="desc" refId="338" ln="4" eid="SYS_STR">
                        <s>Sep. 30,</s>
                        <s>30.09.</s>
                        <nl/>
                        <nl/>
                      </a>
                    </be>
                  </be>
                </val>
                <key>
                  <s>Dict02</s>
                </key>
                <val>
                  <be refId="339" clsId="CodeMultiDescVO">
                    <s key="code">Dict02</s>
                    <be key="multiDescVO" refId="340" clsId="MultiDesc">
                      <a key="desc" refId="341" ln="4" eid="SYS_STR">
                        <s>Mar. 31,</s>
                        <s>31.03.</s>
                        <nl/>
                        <nl/>
                      </a>
                    </be>
                  </be>
                </val>
                <key>
                  <s>Dict05</s>
                </key>
                <val>
                  <be refId="342" clsId="CodeMultiDescVO">
                    <s key="code">Dict05</s>
                    <be key="multiDescVO" refId="343" clsId="MultiDesc">
                      <a key="desc" refId="344" ln="4" eid="SYS_STR">
                        <s>December 31,</s>
                        <s>31. Dezember</s>
                        <nl/>
                        <nl/>
                      </a>
                    </be>
                  </be>
                </val>
                <key>
                  <s>Dict00</s>
                </key>
                <val>
                  <be refId="345" clsId="CodeMultiDescVO">
                    <s key="code">Dict00</s>
                    <be key="multiDescVO" refId="346" clsId="MultiDesc">
                      <a key="desc" refId="347" ln="4" eid="SYS_STR">
                        <s/>
                        <s/>
                        <nl/>
                        <nl/>
                      </a>
                    </be>
                  </be>
                </val>
                <key>
                  <s>Dict03</s>
                </key>
                <val>
                  <be refId="348" clsId="CodeMultiDescVO">
                    <s key="code">Dict03</s>
                    <be key="multiDescVO" refId="349" clsId="MultiDesc">
                      <a key="desc" refId="350" ln="4" eid="SYS_STR">
                        <s>Jun. 30,</s>
                        <s>30.06.</s>
                        <nl/>
                        <nl/>
                      </a>
                    </be>
                  </be>
                </val>
                <key>
                  <s>Dict06</s>
                </key>
                <val>
                  <be refId="351" clsId="CodeMultiDescVO">
                    <s key="code">Dict06</s>
                    <be key="multiDescVO" refId="352" clsId="MultiDesc">
                      <a key="desc" refId="353" ln="4" eid="SYS_STR">
                        <s>Financial Liabilities by Segment as of December 31, </s>
                        <s>Finanzverbindlichkeiten nach Segmenten zum 31. Dezember </s>
                        <nl/>
                        <nl/>
                      </a>
                    </be>
                  </be>
                </val>
              </m>
              <m key="controlExpressions" refId="354" keid="SYS_STR" veid="CodedExpControlloProspetto"/>
              <m key="inlineParameters" refId="355" keid="SYS_STR" veid="CodedInlineParameter"/>
              <m key="queries" refId="356" keid="SYS_STR" veid="Reporting.com.tagetik.query.IUserDefinedQueryVO,Reporting"/>
              <be key="sheets" refId="357" clsId="FilterNode">
                <l key="dimensionOids" refId="358" ln="0" eid="DimensionOid"/>
                <l key="AdHocParamDimensionOids" refId="359" ln="0" eid="DimensionOid"/>
                <be key="data" refId="360" clsId="FilterNodeData">
                  <ref key="filterNode" refId="357"/>
                  <i key="segmentLevel">0</i>
                  <ref key="segment" refId="22"/>
                  <b key="placeHolder">N</b>
                  <ref key="weight" refId="23"/>
                  <be key="textMatchingCondition" refId="3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362" keid="SYS_STR" veid="ElaborationsLauncher"/>
              <m key="actionLists" refId="363" keid="SYS_STR" veid="Reporting.com.tagetik.actionlist.ISnapshotActionList,Reporting"/>
              <l key="areas" refId="364" ln="1" eid="SYS_STR">
                <s>Print_Area</s>
              </l>
              <l key="charts" refId="365" ln="0" eid="SYS_STR"/>
              <l key="pivots" refId="366" ln="0" eid="SYS_STR"/>
            </be>
          </val>
          <key>
            <s>Template01</s>
          </key>
          <val>
            <be refId="367" clsId="ReportTemplateVO">
              <s key="code">Template01</s>
              <s key="desc">Fin. Liabilities by Segment</s>
              <m key="matrices" refId="368" keid="SYS_STR" veid="Reporting.com.tagetik.tables.IMatrixPositionBlockVO,Reporting"/>
              <m key="cellFields" refId="369" keid="SYS_STR" veid="CodeCellField"/>
              <m key="dictionary" refId="370" keid="SYS_STR" veid="CodeMultiDescVO"/>
              <m key="controlExpressions" refId="371" keid="SYS_STR" veid="CodedExpControlloProspetto"/>
              <m key="inlineParameters" refId="372" keid="SYS_STR" veid="CodedInlineParameter"/>
              <m key="queries" refId="373" keid="SYS_STR" veid="Reporting.com.tagetik.query.IUserDefinedQueryVO,Reporting"/>
              <be key="sheets" refId="374" clsId="FilterNode">
                <l key="dimensionOids" refId="375" ln="0" eid="DimensionOid"/>
                <l key="AdHocParamDimensionOids" refId="376" ln="0" eid="DimensionOid"/>
                <be key="data" refId="377" clsId="FilterNodeData">
                  <ref key="filterNode" refId="374"/>
                  <i key="segmentLevel">0</i>
                  <ref key="segment" refId="22"/>
                  <b key="placeHolder">N</b>
                  <ref key="weight" refId="23"/>
                  <be key="textMatchingCondition" refId="37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379" keid="SYS_STR" veid="ElaborationsLauncher"/>
              <m key="actionLists" refId="380" keid="SYS_STR" veid="Reporting.com.tagetik.actionlist.ISnapshotActionList,Reporting"/>
              <l key="areas" refId="381" ln="0" eid="SYS_STR"/>
              <l key="charts" refId="382" ln="0" eid="SYS_STR"/>
              <l key="pivots" refId="383" ln="0" eid="SYS_STR"/>
            </be>
          </val>
        </m>
        <m key="templateLayouts" refId="384" keid="SYS_STR" veid="Reporting.com.tagetik.report.IReportTemplateLayoutVO,Reporting">
          <key>
            <s>Template00</s>
          </key>
          <val>
            <be refId="385" clsId="ReportTemplateLayoutVO">
              <i key="index">0</i>
              <s key="code">Template00</s>
              <m key="cellFieldAddresses" refId="386" keid="SYS_STR" veid="Reporting.com.tagetik.spreadsheet.gridwrappers.IGridReaderVO,Reporting">
                <key>
                  <s>CellField00</s>
                </key>
                <val>
                  <be refId="387" clsId="ExcelCompactGridReaderVO">
                    <be key="element" refId="388" clsId="BasicLogicalElement">
                      <i key="columnHeadersCount">0</i>
                      <i key="rowHeadersCount">0</i>
                      <i key="valueColumns">1</i>
                      <i key="valueRows">1</i>
                    </be>
                    <s key="firstCell">O6</s>
                  </be>
                </val>
                <key>
                  <s>CellField01</s>
                </key>
                <val>
                  <be refId="389" clsId="ExcelCompactGridReaderVO">
                    <be key="element" refId="390" clsId="BasicLogicalElement">
                      <i key="columnHeadersCount">0</i>
                      <i key="rowHeadersCount">0</i>
                      <i key="valueColumns">1</i>
                      <i key="valueRows">1</i>
                    </be>
                    <s key="firstCell">O7</s>
                  </be>
                </val>
              </m>
              <m key="controlExpressionsAddresses" refId="391" keid="SYS_STR" veid="Reporting.com.tagetik.spreadsheet.gridwrappers.IGridReaderVO,Reporting"/>
              <m key="inlineParameterAddresses" refId="392" keid="SYS_STR" veid="Reporting.com.tagetik.spreadsheet.gridwrappers.IGridReaderVO,Reporting"/>
              <m key="dictionaryAddresses" refId="393" keid="SYS_STR" veid="Reporting.com.tagetik.spreadsheet.gridwrappers.IGridReaderVO,Reporting">
                <key>
                  <s>Dict01</s>
                </key>
                <val>
                  <be refId="394" clsId="ExcelCompactGridReaderVO">
                    <be key="element" refId="395" clsId="BasicLogicalElement">
                      <i key="columnHeadersCount">0</i>
                      <i key="rowHeadersCount">0</i>
                      <i key="valueColumns">1</i>
                      <i key="valueRows">1</i>
                    </be>
                    <s key="firstCell">P6</s>
                  </be>
                </val>
                <key>
                  <s>Dict04</s>
                </key>
                <val>
                  <be refId="396" clsId="ExcelCompactGridReaderVO">
                    <be key="element" refId="397" clsId="BasicLogicalElement">
                      <i key="columnHeadersCount">0</i>
                      <i key="rowHeadersCount">0</i>
                      <i key="valueColumns">1</i>
                      <i key="valueRows">1</i>
                    </be>
                    <s key="firstCell">P16</s>
                  </be>
                </val>
                <key>
                  <s>Dict02</s>
                </key>
                <val>
                  <be refId="398" clsId="ExcelCompactGridReaderVO">
                    <be key="element" refId="399" clsId="BasicLogicalElement">
                      <i key="columnHeadersCount">0</i>
                      <i key="rowHeadersCount">0</i>
                      <i key="valueColumns">1</i>
                      <i key="valueRows">1</i>
                    </be>
                    <s key="firstCell">P14</s>
                  </be>
                </val>
                <key>
                  <s>Dict05</s>
                </key>
                <val>
                  <be refId="400" clsId="ExcelCompactGridReaderVO">
                    <be key="element" refId="401" clsId="BasicLogicalElement">
                      <i key="columnHeadersCount">0</i>
                      <i key="rowHeadersCount">0</i>
                      <i key="valueColumns">1</i>
                      <i key="valueRows">1</i>
                    </be>
                    <s key="firstCell">P17</s>
                  </be>
                </val>
                <key>
                  <s>Dict00</s>
                </key>
                <val>
                  <be refId="402" clsId="ExcelCompactGridReaderVO">
                    <be key="element" refId="403" clsId="BasicLogicalElement">
                      <i key="columnHeadersCount">0</i>
                      <i key="rowHeadersCount">0</i>
                      <i key="valueColumns">1</i>
                      <i key="valueRows">1</i>
                    </be>
                    <s key="firstCell">C5</s>
                  </be>
                </val>
                <key>
                  <s>Dict03</s>
                </key>
                <val>
                  <be refId="404" clsId="ExcelCompactGridReaderVO">
                    <be key="element" refId="405" clsId="BasicLogicalElement">
                      <i key="columnHeadersCount">0</i>
                      <i key="rowHeadersCount">0</i>
                      <i key="valueColumns">1</i>
                      <i key="valueRows">1</i>
                    </be>
                    <s key="firstCell">P15</s>
                  </be>
                </val>
                <key>
                  <s>Dict06</s>
                </key>
                <val>
                  <be refId="406" clsId="ExcelCompactGridReaderVO">
                    <be key="element" refId="407" clsId="BasicLogicalElement">
                      <i key="columnHeadersCount">0</i>
                      <i key="rowHeadersCount">0</i>
                      <i key="valueColumns">1</i>
                      <i key="valueRows">1</i>
                    </be>
                    <s key="firstCell">O8</s>
                  </be>
                </val>
              </m>
              <m key="hyperlinkAddresses" refId="408" keid="SYS_STR" veid="Reporting.com.tagetik.spreadsheet.gridwrappers.IGridReaderVO,Reporting"/>
              <m key="matrixGridReaders" refId="409" keid="SYS_STR" veid="Reporting.com.tagetik.spreadsheet.gridwrappers.IGridReaderVO,Reporting">
                <key>
                  <s>Matrix00</s>
                </key>
                <val>
                  <be refId="410" clsId="ExcelCompactGridReaderVO">
                    <be key="element" refId="411" clsId="BasicLogicalElement">
                      <i key="columnHeadersCount">1</i>
                      <i key="rowHeadersCount">2</i>
                      <i key="valueColumns">9</i>
                      <i key="valueRows">7</i>
                    </be>
                    <s key="firstCell">B6</s>
                  </be>
                </val>
              </m>
              <m key="queryGridReaders" refId="412" keid="SYS_STR" veid="Reporting.com.tagetik.spreadsheet.gridwrappers.IGridReaderVO,Reporting"/>
            </be>
          </val>
          <key>
            <s>Template01</s>
          </key>
          <val>
            <be refId="413" clsId="ReportTemplateLayoutVO">
              <i key="index">1</i>
              <s key="code">Template01</s>
              <m key="cellFieldAddresses" refId="414" keid="SYS_STR" veid="Reporting.com.tagetik.spreadsheet.gridwrappers.IGridReaderVO,Reporting"/>
              <m key="controlExpressionsAddresses" refId="415" keid="SYS_STR" veid="Reporting.com.tagetik.spreadsheet.gridwrappers.IGridReaderVO,Reporting"/>
              <m key="inlineParameterAddresses" refId="416" keid="SYS_STR" veid="Reporting.com.tagetik.spreadsheet.gridwrappers.IGridReaderVO,Reporting"/>
              <m key="dictionaryAddresses" refId="417" keid="SYS_STR" veid="Reporting.com.tagetik.spreadsheet.gridwrappers.IGridReaderVO,Reporting"/>
              <m key="hyperlinkAddresses" refId="418" keid="SYS_STR" veid="Reporting.com.tagetik.spreadsheet.gridwrappers.IGridReaderVO,Reporting"/>
              <m key="matrixGridReaders" refId="419" keid="SYS_STR" veid="Reporting.com.tagetik.spreadsheet.gridwrappers.IGridReaderVO,Reporting"/>
              <m key="queryGridReaders" refId="420" keid="SYS_STR" veid="Reporting.com.tagetik.spreadsheet.gridwrappers.IGridReaderVO,Reporting"/>
            </be>
          </val>
        </m>
        <m key="adHocParameters" refId="421" keid="SYS_STR" veid="ProspParametro"/>
        <l key="parametersToBeRequested" refId="422" ln="2" eid="ParameterInfo">
          <be refId="423" clsId="ParameterInfo">
            <cust key="oid" clsId="DimensionOid">5343455F24-45-41435F5343455F434F4E535F504152545F30303031--50-</cust>
            <b key="explicitlyUsed">S</b>
            <b key="forced">N</b>
            <b key="advanced">N</b>
          </be>
          <be refId="424" clsId="ParameterInfo">
            <cust key="oid" clsId="DimensionOid">504552-45-41435F5045525F414C4C5F504152545F30303031--50-</cust>
            <b key="explicitlyUsed">S</b>
            <b key="forced">N</b>
            <b key="advanced">N</b>
          </be>
        </l>
      </be>
      <be key="launchResult" refId="425" clsId="MultiRepLaunchResult">
        <be key="elabResult" refId="426" clsId="ElabResult">
          <s key="id">FF8080818C342DC5018DCC499BF04C1A</s>
          <m key="properties" refId="427" keid="SYS_STR" veid="SYS_STR"/>
          <e key="status" refId="428" id="ElabStatusEnum">C</e>
        </be>
        <m key="valori" refId="429" keid="SYS_STR" veid="ProspElaborationTaskResult">
          <key>
            <s>Template00</s>
          </key>
          <val>
            <be refId="430" clsId="ProspElaborationTaskResult">
              <be key="prospElaborazioneResult" refId="431" clsId="ProspElaborationResult">
                <s key="dbId">PROD_TGK_UNIPER_001</s>
                <e key="endInsertionStatus" refId="432" id="EndInsertionNotifierResult">CANNOT_MANAGE</e>
                <m key="valori" refId="433" keid="SYS_STR" veid="Framework.com.tagetik.datatypes.IRecordset,framework"/>
                <d key="runDate">1708529392677</d>
                <m key="tableNameOfRow" refId="434" keid="SYS_STR" veid="TableNameInfo">
                  <key>
                    <s>Matrix00</s>
                  </key>
                  <val>
                    <be refId="435" clsId="TableNameInfo">
                      <m key="tableNameAndOids" refId="436" keid="SYS_STR" veid="OidsWrapper"/>
                    </be>
                  </val>
                </m>
                <m key="intestazioni" refId="437" keid="SYS_STR" veid="Framework.com.tagetik.datatypes.IRecordset,framework"/>
                <m key="intestazioniLink" refId="438" keid="SYS_STR" veid="Framework.com.tagetik.datatypes.IRecordset,framework"/>
                <m key="celleEditabili" refId="439" keid="SYS_STR" veid="Reporting.com.tagetik.launchedreport.ReportingCell[],Reporting"/>
                <m key="dictionaryTerms" refId="440" keid="SYS_STR" veid="SYS_STR"/>
                <rs key="cellFields" refId="441" rowCount="0" fieldNames=""/>
                <be key="reportTemplate" refId="442" clsId="ReportTemplateVO">
                  <s key="code">Template00</s>
                  <s key="desc">1</s>
                  <m key="matrices" refId="443" keid="SYS_STR" veid="Reporting.com.tagetik.tables.IMatrixPositionBlockVO,Reporting">
                    <key>
                      <s>Matrix00</s>
                    </key>
                    <val>
                      <be refId="444" clsId="MatrixPositionBlockVO">
                        <s key="positionID">Matrix00</s>
                        <be key="rows" refId="445" clsId="FilterNode">
                          <l key="dimensionOids" refId="446" ln="0" eid="DimensionOid"/>
                          <l key="AdHocParamDimensionOids" refId="447" ln="0" eid="DimensionOid"/>
                          <be key="data" refId="448" clsId="FilterNodeData">
                            <ref key="filterNode" refId="445"/>
                            <i key="segmentLevel">0</i>
                            <ref key="segment" refId="22"/>
                            <b key="placeHolder">N</b>
                            <ref key="weight" refId="23"/>
                            <be key="textMatchingCondition" refId="44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450" ln="7" eid="Framework.com.tagetik.trees.INode,framework">
                            <be refId="451" clsId="FilterNode">
                              <l key="dimensionOids" refId="452" ln="1" eid="DimensionOid">
                                <cust clsId="DimensionOid">415A495F453031-4E-414E313030303030---</cust>
                              </l>
                              <l key="AdHocParamDimensionOids" refId="453" ln="0" eid="DimensionOid"/>
                              <be key="data" refId="454" clsId="FilterNodeData">
                                <ref key="filterNode" refId="451"/>
                                <s key="dim">AZI_E01</s>
                                <i key="segmentLevel">0</i>
                                <ref key="segment" refId="64"/>
                                <be key="dictionaryHeader" refId="455" clsId="MultiDesc">
                                  <a key="desc" refId="456" ln="4" eid="SYS_STR">
                                    <s>European Generation</s>
                                    <s>
                                      Europ
                                      <ch cod="e4"/>
                                      ische Erzeugung
                                    </s>
                                    <nl/>
                                    <nl/>
                                  </a>
                                </be>
                                <b key="placeHolder">N</b>
                                <ref key="weight" refId="23"/>
                                <be key="textMatchingCondition" refId="457" clsId="TextMatchingCondition">
                                  <ref key="op" refId="25"/>
                                  <s key="val"/>
                                </be>
                                <ref key="change" refId="26"/>
                                <ref key="dataType" refId="27"/>
                                <b key="prevailingDataType">N</b>
                                <ref key="editability" refId="28"/>
                                <s key="originalID">19</s>
                                <b key="signChange">N</b>
                                <b key="nativeSignChange">N</b>
                                <l key="nav" refId="458" ln="0" eid="ScenarioModifierValue"/>
                                <i key="sco">0</i>
                                <b key="applyFiltersForForcedScenarioPeriodoMap">N</b>
                                <b key="lineSplit">N</b>
                                <b key="addRCRow">N</b>
                                <b key="complementary">N</b>
                                <ref key="periodicCalculation" refId="56"/>
                                <b key="breakLevelSubtotal">N</b>
                                <b key="alreadyDrilled">N</b>
                                <m key="nodeTypes" refId="459"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19</cust>
                              <s key="cod"/>
                              <s key="desc"/>
                              <i key="index">0</i>
                              <l key="children" refId="460" ln="0" eid="Framework.com.tagetik.trees.INode,framework"/>
                              <ref key="parent" refId="445"/>
                            </be>
                            <be refId="461" clsId="FilterNode">
                              <l key="dimensionOids" refId="462" ln="1" eid="DimensionOid">
                                <cust clsId="DimensionOid">415A495F453031-4E-414E323030303030---</cust>
                              </l>
                              <l key="AdHocParamDimensionOids" refId="463" ln="0" eid="DimensionOid"/>
                              <be key="data" refId="464" clsId="FilterNodeData">
                                <ref key="filterNode" refId="461"/>
                                <s key="dim">AZI_E01</s>
                                <i key="segmentLevel">0</i>
                                <ref key="segment" refId="64"/>
                                <be key="dictionaryHeader" refId="465" clsId="MultiDesc">
                                  <a key="desc" refId="466" ln="4" eid="SYS_STR">
                                    <s>Global Commodities</s>
                                    <s>Globaler Handel</s>
                                    <nl/>
                                    <nl/>
                                  </a>
                                </be>
                                <b key="placeHolder">N</b>
                                <ref key="weight" refId="23"/>
                                <be key="textMatchingCondition" refId="467" clsId="TextMatchingCondition">
                                  <ref key="op" refId="25"/>
                                  <s key="val"/>
                                </be>
                                <ref key="change" refId="26"/>
                                <ref key="dataType" refId="27"/>
                                <b key="prevailingDataType">N</b>
                                <ref key="editability" refId="28"/>
                                <s key="originalID">20</s>
                                <b key="signChange">N</b>
                                <b key="nativeSignChange">N</b>
                                <l key="nav" refId="468" ln="0" eid="ScenarioModifierValue"/>
                                <i key="sco">0</i>
                                <b key="applyFiltersForForcedScenarioPeriodoMap">N</b>
                                <b key="lineSplit">N</b>
                                <b key="addRCRow">N</b>
                                <b key="complementary">N</b>
                                <ref key="periodicCalculation" refId="56"/>
                                <b key="breakLevelSubtotal">N</b>
                                <b key="alreadyDrilled">N</b>
                                <m key="nodeTypes" refId="469"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20</cust>
                              <s key="cod"/>
                              <s key="desc"/>
                              <i key="index">1</i>
                              <l key="children" refId="470" ln="0" eid="Framework.com.tagetik.trees.INode,framework"/>
                              <ref key="parent" refId="445"/>
                            </be>
                            <be refId="471" clsId="FilterNode">
                              <l key="dimensionOids" refId="472" ln="1" eid="DimensionOid">
                                <cust clsId="DimensionOid">415A495F453031-4E-414E333030303030---</cust>
                              </l>
                              <l key="AdHocParamDimensionOids" refId="473" ln="0" eid="DimensionOid"/>
                              <be key="data" refId="474" clsId="FilterNodeData">
                                <ref key="filterNode" refId="471"/>
                                <s key="dim">AZI_E01</s>
                                <i key="segmentLevel">0</i>
                                <ref key="segment" refId="64"/>
                                <be key="dictionaryHeader" refId="475" clsId="MultiDesc">
                                  <a key="desc" refId="476" ln="4" eid="SYS_STR">
                                    <s>
                                      Russian Power Generation
                                      <ch cod="b9"/>
                                    </s>
                                    <s>
                                      Russische Stromerzeugung
                                      <ch cod="b9"/>
                                      <ch cod="207e"/>
                                    </s>
                                    <nl/>
                                    <nl/>
                                  </a>
                                </be>
                                <b key="placeHolder">N</b>
                                <ref key="weight" refId="23"/>
                                <be key="textMatchingCondition" refId="477" clsId="TextMatchingCondition">
                                  <ref key="op" refId="25"/>
                                  <s key="val"/>
                                </be>
                                <ref key="change" refId="26"/>
                                <ref key="dataType" refId="27"/>
                                <b key="prevailingDataType">N</b>
                                <ref key="editability" refId="28"/>
                                <s key="originalID">21</s>
                                <b key="signChange">N</b>
                                <b key="nativeSignChange">N</b>
                                <l key="nav" refId="478" ln="0" eid="ScenarioModifierValue"/>
                                <i key="sco">0</i>
                                <b key="applyFiltersForForcedScenarioPeriodoMap">N</b>
                                <b key="lineSplit">N</b>
                                <b key="addRCRow">N</b>
                                <b key="complementary">N</b>
                                <ref key="periodicCalculation" refId="56"/>
                                <b key="breakLevelSubtotal">N</b>
                                <b key="alreadyDrilled">N</b>
                                <m key="nodeTypes" refId="479"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21</cust>
                              <s key="cod"/>
                              <s key="desc"/>
                              <i key="index">2</i>
                              <l key="children" refId="480" ln="0" eid="Framework.com.tagetik.trees.INode,framework"/>
                              <ref key="parent" refId="445"/>
                            </be>
                            <be refId="481" clsId="FilterNode">
                              <l key="dimensionOids" refId="482" ln="1" eid="DimensionOid">
                                <cust clsId="DimensionOid">415A495F453031-4E-414E343030303030---</cust>
                              </l>
                              <l key="AdHocParamDimensionOids" refId="483" ln="0" eid="DimensionOid"/>
                              <be key="data" refId="484" clsId="FilterNodeData">
                                <ref key="filterNode" refId="481"/>
                                <s key="dim">AZI_E01</s>
                                <i key="segmentLevel">0</i>
                                <ref key="segment" refId="64"/>
                                <b key="placeHolder">N</b>
                                <ref key="weight" refId="23"/>
                                <be key="textMatchingCondition" refId="485" clsId="TextMatchingCondition">
                                  <ref key="op" refId="25"/>
                                  <s key="val"/>
                                </be>
                                <ref key="change" refId="26"/>
                                <ref key="dataType" refId="27"/>
                                <b key="prevailingDataType">N</b>
                                <ref key="editability" refId="28"/>
                                <s key="originalID">22</s>
                                <b key="signChange">N</b>
                                <b key="nativeSignChange">N</b>
                                <l key="nav" refId="486" ln="0" eid="ScenarioModifierValue"/>
                                <i key="sco">0</i>
                                <b key="applyFiltersForForcedScenarioPeriodoMap">N</b>
                                <b key="lineSplit">N</b>
                                <b key="addRCRow">N</b>
                                <b key="complementary">N</b>
                                <ref key="periodicCalculation" refId="56"/>
                                <b key="breakLevelSubtotal">N</b>
                                <b key="alreadyDrilled">N</b>
                                <m key="nodeTypes" refId="487" keid="SYS_STR" veid="EFReportingNodeType">
                                  <key>
                                    <s>415A495F453031-4E-414E333030303030---</s>
                                  </key>
                                  <val>
                                    <ref refId="39"/>
                                  </val>
                                  <key>
                                    <s>415A495F453031-4E-414E353030303030---</s>
                                  </key>
                                  <val>
                                    <ref refId="39"/>
                                  </val>
                                  <key>
                                    <s>415A495F453031-4E-414E323030303030---</s>
                                  </key>
                                  <val>
                                    <ref refId="39"/>
                                  </val>
                                  <key>
                                    <s>415A495F453031-4E-414E343030303030---</s>
                                  </key>
                                  <val>
                                    <ref refId="39"/>
                                  </val>
                                  <key>
                                    <s>415A495F453031-4E-414E313030303030---</s>
                                  </key>
                                  <val>
                                    <ref refId="39"/>
                                  </val>
                                </m>
                                <b key="multiSelection">N</b>
                              </be>
                              <cust key="id" clsId="FilterOid">22</cust>
                              <s key="cod"/>
                              <s key="desc"/>
                              <i key="index">3</i>
                              <l key="children" refId="488" ln="0" eid="Framework.com.tagetik.trees.INode,framework"/>
                              <ref key="parent" refId="445"/>
                            </be>
                            <be refId="489" clsId="FilterNode">
                              <l key="dimensionOids" refId="490" ln="1" eid="DimensionOid">
                                <cust clsId="DimensionOid">415A495F453031-4E-414E303030303030---</cust>
                              </l>
                              <l key="AdHocParamDimensionOids" refId="491" ln="0" eid="DimensionOid"/>
                              <be key="data" refId="492" clsId="FilterNodeData">
                                <ref key="filterNode" refId="489"/>
                                <s key="dim">AZI_E01</s>
                                <i key="segmentLevel">0</i>
                                <ref key="segment" refId="95"/>
                                <b key="placeHolder">N</b>
                                <ref key="weight" refId="23"/>
                                <be key="textMatchingCondition" refId="493" clsId="TextMatchingCondition">
                                  <ref key="op" refId="25"/>
                                  <s key="val"/>
                                </be>
                                <ref key="change" refId="26"/>
                                <ref key="dataType" refId="27"/>
                                <b key="prevailingDataType">N</b>
                                <ref key="editability" refId="28"/>
                                <s key="originalID">26</s>
                                <b key="signChange">N</b>
                                <b key="nativeSignChange">N</b>
                                <l key="nav" refId="494" ln="0" eid="ScenarioModifierValue"/>
                                <i key="sco">0</i>
                                <b key="applyFiltersForForcedScenarioPeriodoMap">N</b>
                                <b key="lineSplit">N</b>
                                <b key="addRCRow">N</b>
                                <b key="complementary">N</b>
                                <ref key="periodicCalculation" refId="56"/>
                                <b key="breakLevelSubtotal">N</b>
                                <b key="alreadyDrilled">N</b>
                                <m key="nodeTypes" refId="495" keid="SYS_STR" veid="EFReportingNodeType">
                                  <key>
                                    <s>415A495F453031-4E-414E303030303030---</s>
                                  </key>
                                  <val>
                                    <ref refId="39"/>
                                  </val>
                                </m>
                                <b key="multiSelection">N</b>
                              </be>
                              <cust key="id" clsId="FilterOid">26</cust>
                              <s key="cod"/>
                              <s key="desc"/>
                              <i key="index">4</i>
                              <l key="children" refId="496" ln="0" eid="Framework.com.tagetik.trees.INode,framework"/>
                              <ref key="parent" refId="445"/>
                            </be>
                            <be refId="497" clsId="FilterNode">
                              <l key="dimensionOids" refId="498" ln="0" eid="DimensionOid"/>
                              <l key="AdHocParamDimensionOids" refId="499" ln="0" eid="DimensionOid"/>
                              <be key="data" refId="500" clsId="FilterNodeData">
                                <ref key="filterNode" refId="497"/>
                                <s key="dim">AZI_E01</s>
                                <i key="segmentLevel">0</i>
                                <ref key="segment" refId="22"/>
                                <be key="reportingFormula" refId="501" clsId="ReportingFormula">
                                  <b key="serverFormula">N</b>
                                  <b key="formulaRule">N</b>
                                  <s key="formula">{22}+{26}</s>
                                </be>
                                <be key="dictionaryHeader" refId="502" clsId="MultiDesc">
                                  <a key="desc" refId="503" ln="4" eid="SYS_STR">
                                    <s>Administration/Consolidation</s>
                                    <s>Administration/Konsolidierung</s>
                                    <nl/>
                                    <nl/>
                                  </a>
                                </be>
                                <b key="placeHolder">S</b>
                                <ref key="weight" refId="23"/>
                                <be key="textMatchingCondition" refId="504" clsId="TextMatchingCondition">
                                  <ref key="op" refId="25"/>
                                  <s key="val"/>
                                </be>
                                <ref key="change" refId="26"/>
                                <ref key="dataType" refId="27"/>
                                <b key="prevailingDataType">N</b>
                                <ref key="editability" refId="28"/>
                                <s key="originalID">24</s>
                                <b key="signChange">N</b>
                                <b key="nativeSignChange">N</b>
                                <l key="nav" refId="505" ln="0" eid="ScenarioModifierValue"/>
                                <i key="sco">0</i>
                                <b key="applyFiltersForForcedScenarioPeriodoMap">N</b>
                                <b key="lineSplit">N</b>
                                <b key="addRCRow">N</b>
                                <b key="complementary">N</b>
                                <ref key="periodicCalculation" refId="29"/>
                                <b key="breakLevelSubtotal">N</b>
                                <b key="alreadyDrilled">N</b>
                                <m key="nodeTypes" refId="506" keid="SYS_STR" veid="EFReportingNodeType">
                                  <key>
                                    <s>23</s>
                                  </key>
                                  <val>
                                    <ref refId="39"/>
                                  </val>
                                </m>
                                <b key="multiSelection">N</b>
                              </be>
                              <cust key="id" clsId="FilterOid">24</cust>
                              <s key="cod"/>
                              <s key="desc"/>
                              <i key="index">5</i>
                              <l key="children" refId="507" ln="0" eid="Framework.com.tagetik.trees.INode,framework"/>
                              <ref key="parent" refId="445"/>
                            </be>
                            <be refId="508" clsId="FilterNode">
                              <l key="dimensionOids" refId="509" ln="1" eid="DimensionOid">
                                <cust clsId="DimensionOid">415A495F453031-4E-414E303030303030---</cust>
                              </l>
                              <l key="AdHocParamDimensionOids" refId="510" ln="0" eid="DimensionOid"/>
                              <be key="data" refId="511" clsId="FilterNodeData">
                                <ref key="filterNode" refId="508"/>
                                <s key="dim">AZI_E01</s>
                                <i key="segmentLevel">0</i>
                                <ref key="segment" refId="22"/>
                                <be key="dictionaryHeader" refId="512" clsId="MultiDesc">
                                  <a key="desc" refId="513" ln="4" eid="SYS_STR">
                                    <s>Uniper Group</s>
                                    <s>Uniper-Konzern</s>
                                    <nl/>
                                    <nl/>
                                  </a>
                                </be>
                                <b key="placeHolder">N</b>
                                <ref key="weight" refId="23"/>
                                <be key="textMatchingCondition" refId="514" clsId="TextMatchingCondition">
                                  <ref key="op" refId="25"/>
                                  <s key="val"/>
                                </be>
                                <ref key="change" refId="26"/>
                                <ref key="dataType" refId="27"/>
                                <b key="prevailingDataType">N</b>
                                <ref key="editability" refId="28"/>
                                <s key="originalID">25</s>
                                <b key="signChange">N</b>
                                <b key="nativeSignChange">N</b>
                                <l key="nav" refId="515" ln="0" eid="ScenarioModifierValue"/>
                                <i key="sco">0</i>
                                <b key="applyFiltersForForcedScenarioPeriodoMap">N</b>
                                <b key="lineSplit">N</b>
                                <b key="addRCRow">N</b>
                                <b key="complementary">N</b>
                                <ref key="periodicCalculation" refId="56"/>
                                <b key="breakLevelSubtotal">N</b>
                                <b key="alreadyDrilled">N</b>
                                <m key="nodeTypes" refId="516" keid="SYS_STR" veid="EFReportingNodeType">
                                  <key>
                                    <s>415A495F453031-4E-414E303030303030---</s>
                                  </key>
                                  <val>
                                    <ref refId="39"/>
                                  </val>
                                </m>
                                <b key="multiSelection">N</b>
                              </be>
                              <cust key="id" clsId="FilterOid">25</cust>
                              <s key="cod"/>
                              <s key="desc"/>
                              <i key="index">6</i>
                              <l key="children" refId="517" ln="0" eid="Framework.com.tagetik.trees.INode,framework"/>
                              <ref key="parent" refId="445"/>
                            </be>
                          </l>
                        </be>
                        <be key="columns" refId="518" clsId="FilterNode">
                          <l key="dimensionOids" refId="519" ln="0" eid="DimensionOid"/>
                          <l key="AdHocParamDimensionOids" refId="520" ln="0" eid="DimensionOid"/>
                          <be key="data" refId="521" clsId="FilterNodeData">
                            <ref key="filterNode" refId="518"/>
                            <i key="segmentLevel">0</i>
                            <ref key="segment" refId="22"/>
                            <b key="placeHolder">N</b>
                            <ref key="weight" refId="23"/>
                            <be key="textMatchingCondition" refId="52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523" ln="9" eid="Framework.com.tagetik.trees.INode,framework">
                            <be refId="524" clsId="FilterNode">
                              <l key="dimensionOids" refId="525" ln="1" eid="DimensionOid">
                                <cust clsId="DimensionOid">564F435F413031-45-32333131313030303030---</cust>
                              </l>
                              <l key="AdHocParamDimensionOids" refId="526" ln="0" eid="DimensionOid"/>
                              <be key="data" refId="527" clsId="FilterNodeData">
                                <ref key="filterNode" refId="524"/>
                                <s key="dim">VOC_A01</s>
                                <i key="segmentLevel">0</i>
                                <ref key="segment" refId="22"/>
                                <be key="dictionaryHeader" refId="528" clsId="MultiDesc">
                                  <a key="desc" refId="529" ln="4" eid="SYS_STR">
                                    <s>Bonds</s>
                                    <s>Anleihen</s>
                                    <nl/>
                                    <nl/>
                                  </a>
                                </be>
                                <b key="placeHolder">N</b>
                                <ref key="weight" refId="23"/>
                                <be key="textMatchingCondition" refId="530" clsId="TextMatchingCondition">
                                  <ref key="op" refId="25"/>
                                  <s key="val"/>
                                </be>
                                <ref key="change" refId="26"/>
                                <ref key="dataType" refId="27"/>
                                <b key="prevailingDataType">N</b>
                                <ref key="editability" refId="28"/>
                                <s key="originalID">4</s>
                                <b key="signChange">S</b>
                                <b key="nativeSignChange">N</b>
                                <l key="nav" refId="531" ln="0" eid="ScenarioModifierValue"/>
                                <i key="sco">0</i>
                                <b key="applyFiltersForForcedScenarioPeriodoMap">N</b>
                                <b key="lineSplit">N</b>
                                <b key="addRCRow">N</b>
                                <b key="complementary">N</b>
                                <ref key="periodicCalculation" refId="56"/>
                                <b key="breakLevelSubtotal">N</b>
                                <b key="alreadyDrilled">N</b>
                                <m key="nodeTypes" refId="532"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4</cust>
                              <s key="cod"/>
                              <s key="desc"/>
                              <i key="index">0</i>
                              <l key="children" refId="533" ln="0" eid="Framework.com.tagetik.trees.INode,framework"/>
                              <ref key="parent" refId="518"/>
                            </be>
                            <be refId="534" clsId="FilterNode">
                              <l key="dimensionOids" refId="535" ln="1" eid="DimensionOid">
                                <cust clsId="DimensionOid">564F435F413031-45-32333131323030303030---</cust>
                              </l>
                              <l key="AdHocParamDimensionOids" refId="536" ln="0" eid="DimensionOid"/>
                              <be key="data" refId="537" clsId="FilterNodeData">
                                <ref key="filterNode" refId="534"/>
                                <s key="dim">VOC_A01</s>
                                <i key="segmentLevel">0</i>
                                <ref key="segment" refId="22"/>
                                <be key="dictionaryHeader" refId="538" clsId="MultiDesc">
                                  <a key="desc" refId="539" ln="4" eid="SYS_STR">
                                    <s>Commercial paper </s>
                                    <s>Commercial Paper</s>
                                    <nl/>
                                    <nl/>
                                  </a>
                                </be>
                                <b key="placeHolder">N</b>
                                <ref key="weight" refId="23"/>
                                <be key="textMatchingCondition" refId="540" clsId="TextMatchingCondition">
                                  <ref key="op" refId="25"/>
                                  <s key="val"/>
                                </be>
                                <ref key="change" refId="26"/>
                                <ref key="dataType" refId="27"/>
                                <b key="prevailingDataType">N</b>
                                <ref key="editability" refId="28"/>
                                <s key="originalID">5</s>
                                <b key="signChange">S</b>
                                <b key="nativeSignChange">N</b>
                                <l key="nav" refId="541" ln="0" eid="ScenarioModifierValue"/>
                                <i key="sco">0</i>
                                <b key="applyFiltersForForcedScenarioPeriodoMap">N</b>
                                <b key="lineSplit">N</b>
                                <b key="addRCRow">N</b>
                                <b key="complementary">N</b>
                                <ref key="periodicCalculation" refId="56"/>
                                <b key="breakLevelSubtotal">N</b>
                                <b key="alreadyDrilled">N</b>
                                <m key="nodeTypes" refId="542"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5</cust>
                              <s key="cod"/>
                              <s key="desc"/>
                              <i key="index">1</i>
                              <l key="children" refId="543" ln="0" eid="Framework.com.tagetik.trees.INode,framework"/>
                              <ref key="parent" refId="518"/>
                            </be>
                            <be refId="544" clsId="FilterNode">
                              <l key="dimensionOids" refId="545" ln="1" eid="DimensionOid">
                                <cust clsId="DimensionOid">564F435F413031-45-32333131333030303030---</cust>
                              </l>
                              <l key="AdHocParamDimensionOids" refId="546" ln="0" eid="DimensionOid"/>
                              <be key="data" refId="547" clsId="FilterNodeData">
                                <ref key="filterNode" refId="544"/>
                                <s key="dim">VOC_A01</s>
                                <i key="segmentLevel">0</i>
                                <ref key="segment" refId="22"/>
                                <be key="dictionaryHeader" refId="548" clsId="MultiDesc">
                                  <a key="desc" refId="549" ln="4" eid="SYS_STR">
                                    <s>Bank loans / Liabilities to banks</s>
                                    <s>
                                      Verbindlichkeiten gegen
                                      <ch cod="fc"/>
                                      ber Kreditinstituten
                                    </s>
                                    <nl/>
                                    <nl/>
                                  </a>
                                </be>
                                <b key="placeHolder">N</b>
                                <ref key="weight" refId="23"/>
                                <be key="textMatchingCondition" refId="550" clsId="TextMatchingCondition">
                                  <ref key="op" refId="25"/>
                                  <s key="val"/>
                                </be>
                                <ref key="change" refId="26"/>
                                <ref key="dataType" refId="27"/>
                                <b key="prevailingDataType">N</b>
                                <ref key="editability" refId="28"/>
                                <s key="originalID">6</s>
                                <b key="signChange">S</b>
                                <b key="nativeSignChange">N</b>
                                <l key="nav" refId="551" ln="0" eid="ScenarioModifierValue"/>
                                <i key="sco">0</i>
                                <b key="applyFiltersForForcedScenarioPeriodoMap">N</b>
                                <b key="lineSplit">N</b>
                                <b key="addRCRow">N</b>
                                <b key="complementary">N</b>
                                <ref key="periodicCalculation" refId="56"/>
                                <b key="breakLevelSubtotal">N</b>
                                <b key="alreadyDrilled">N</b>
                                <m key="nodeTypes" refId="552"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6</cust>
                              <s key="cod"/>
                              <s key="desc"/>
                              <i key="index">2</i>
                              <l key="children" refId="553" ln="0" eid="Framework.com.tagetik.trees.INode,framework"/>
                              <ref key="parent" refId="518"/>
                            </be>
                            <be refId="554" clsId="FilterNode">
                              <l key="dimensionOids" refId="555" ln="1" eid="DimensionOid">
                                <cust clsId="DimensionOid">564F435F413031-45-32333131353030303030---</cust>
                              </l>
                              <l key="AdHocParamDimensionOids" refId="556" ln="0" eid="DimensionOid"/>
                              <be key="data" refId="557" clsId="FilterNodeData">
                                <ref key="filterNode" refId="554"/>
                                <s key="dim">VOC_A01</s>
                                <i key="segmentLevel">0</i>
                                <ref key="segment" refId="22"/>
                                <be key="dictionaryHeader" refId="558" clsId="MultiDesc">
                                  <a key="desc" refId="559" ln="4" eid="SYS_STR">
                                    <s>Liabilities from leases</s>
                                    <s>Verbindlichkeiten aus Leasing</s>
                                    <nl/>
                                    <nl/>
                                  </a>
                                </be>
                                <b key="placeHolder">N</b>
                                <ref key="weight" refId="23"/>
                                <be key="textMatchingCondition" refId="560" clsId="TextMatchingCondition">
                                  <ref key="op" refId="25"/>
                                  <s key="val"/>
                                </be>
                                <ref key="change" refId="26"/>
                                <ref key="dataType" refId="27"/>
                                <b key="prevailingDataType">N</b>
                                <ref key="editability" refId="28"/>
                                <s key="originalID">7</s>
                                <b key="signChange">S</b>
                                <b key="nativeSignChange">N</b>
                                <l key="nav" refId="561" ln="0" eid="ScenarioModifierValue"/>
                                <i key="sco">0</i>
                                <b key="applyFiltersForForcedScenarioPeriodoMap">N</b>
                                <b key="lineSplit">N</b>
                                <b key="addRCRow">N</b>
                                <b key="complementary">N</b>
                                <ref key="periodicCalculation" refId="56"/>
                                <b key="breakLevelSubtotal">N</b>
                                <b key="alreadyDrilled">N</b>
                                <m key="nodeTypes" refId="562" keid="SYS_STR" veid="EFReportingNodeType">
                                  <key>
                                    <s>564F435F413031-45-32333131313030303030---</s>
                                  </key>
                                  <val>
                                    <ref refId="39"/>
                                  </val>
                                  <key>
                                    <s>564F435F413031-45-32333131333030303030---</s>
                                  </key>
                                  <val>
                                    <ref refId="39"/>
                                  </val>
                                  <key>
                                    <s>564F435F413031-45-32333131353030303030---</s>
                                  </key>
                                  <val>
                                    <ref refId="39"/>
                                  </val>
                                  <key>
                                    <s>564F435F413031-45-32333131323030303030---</s>
                                  </key>
                                  <val>
                                    <ref refId="39"/>
                                  </val>
                                </m>
                                <b key="multiSelection">N</b>
                              </be>
                              <cust key="id" clsId="FilterOid">7</cust>
                              <s key="cod"/>
                              <s key="desc"/>
                              <i key="index">3</i>
                              <l key="children" refId="563" ln="0" eid="Framework.com.tagetik.trees.INode,framework"/>
                              <ref key="parent" refId="518"/>
                            </be>
                            <be refId="564" clsId="FilterNode">
                              <l key="dimensionOids" refId="565" ln="1" eid="DimensionOid">
                                <cust clsId="DimensionOid">564F435F413031-45-32333131343030303030---</cust>
                              </l>
                              <l key="AdHocParamDimensionOids" refId="566" ln="0" eid="DimensionOid"/>
                              <be key="data" refId="567" clsId="FilterNodeData">
                                <ref key="filterNode" refId="564"/>
                                <s key="dim">VOC_A01</s>
                                <i key="segmentLevel">0</i>
                                <ref key="segment" refId="22"/>
                                <b key="placeHolder">N</b>
                                <ref key="weight" refId="23"/>
                                <be key="textMatchingCondition" refId="568" clsId="TextMatchingCondition">
                                  <ref key="op" refId="25"/>
                                  <s key="val"/>
                                </be>
                                <ref key="change" refId="26"/>
                                <ref key="dataType" refId="27"/>
                                <b key="prevailingDataType">N</b>
                                <ref key="editability" refId="28"/>
                                <s key="originalID">8</s>
                                <b key="signChange">S</b>
                                <b key="nativeSignChange">N</b>
                                <l key="nav" refId="569" ln="0" eid="ScenarioModifierValue"/>
                                <i key="sco">0</i>
                                <b key="applyFiltersForForcedScenarioPeriodoMap">N</b>
                                <b key="lineSplit">N</b>
                                <b key="addRCRow">N</b>
                                <b key="complementary">N</b>
                                <ref key="periodicCalculation" refId="56"/>
                                <b key="breakLevelSubtotal">N</b>
                                <b key="alreadyDrilled">N</b>
                                <m key="nodeTypes" refId="570" keid="SYS_STR" veid="EFReportingNodeType">
                                  <key>
                                    <s>564F435F413031-45-32333131343030303030---</s>
                                  </key>
                                  <val>
                                    <ref refId="39"/>
                                  </val>
                                </m>
                                <b key="multiSelection">N</b>
                              </be>
                              <cust key="id" clsId="FilterOid">8</cust>
                              <s key="cod"/>
                              <s key="desc"/>
                              <i key="index">4</i>
                              <l key="children" refId="571" ln="0" eid="Framework.com.tagetik.trees.INode,framework"/>
                              <ref key="parent" refId="518"/>
                            </be>
                            <be refId="572" clsId="FilterNode">
                              <l key="dimensionOids" refId="573" ln="1" eid="DimensionOid">
                                <cust clsId="DimensionOid">564F435F413031-4E-32333132303030303030---</cust>
                              </l>
                              <l key="AdHocParamDimensionOids" refId="574" ln="0" eid="DimensionOid"/>
                              <be key="data" refId="575" clsId="FilterNodeData">
                                <ref key="filterNode" refId="572"/>
                                <s key="dim">VOC_A01</s>
                                <i key="segmentLevel">0</i>
                                <ref key="segment" refId="22"/>
                                <b key="placeHolder">N</b>
                                <ref key="weight" refId="23"/>
                                <be key="textMatchingCondition" refId="576" clsId="TextMatchingCondition">
                                  <ref key="op" refId="25"/>
                                  <s key="val"/>
                                </be>
                                <ref key="change" refId="26"/>
                                <ref key="dataType" refId="27"/>
                                <b key="prevailingDataType">N</b>
                                <ref key="editability" refId="28"/>
                                <s key="originalID">9</s>
                                <b key="signChange">S</b>
                                <b key="nativeSignChange">N</b>
                                <l key="nav" refId="577" ln="0" eid="ScenarioModifierValue"/>
                                <i key="sco">0</i>
                                <b key="applyFiltersForForcedScenarioPeriodoMap">N</b>
                                <b key="lineSplit">N</b>
                                <b key="addRCRow">N</b>
                                <b key="complementary">N</b>
                                <ref key="periodicCalculation" refId="56"/>
                                <b key="breakLevelSubtotal">N</b>
                                <b key="alreadyDrilled">N</b>
                                <m key="nodeTypes" refId="578" keid="SYS_STR" veid="EFReportingNodeType">
                                  <key>
                                    <s>564F435F413031-4E-32333132303030303030---</s>
                                  </key>
                                  <val>
                                    <ref refId="39"/>
                                  </val>
                                </m>
                                <b key="multiSelection">N</b>
                              </be>
                              <cust key="id" clsId="FilterOid">9</cust>
                              <s key="cod"/>
                              <s key="desc"/>
                              <i key="index">5</i>
                              <l key="children" refId="579" ln="0" eid="Framework.com.tagetik.trees.INode,framework"/>
                              <ref key="parent" refId="518"/>
                            </be>
                            <be refId="580" clsId="FilterNode">
                              <l key="dimensionOids" refId="581" ln="1" eid="DimensionOid">
                                <cust clsId="DimensionOid">564F435F413031-4E-32333131363030303030---</cust>
                              </l>
                              <l key="AdHocParamDimensionOids" refId="582" ln="0" eid="DimensionOid"/>
                              <be key="data" refId="583" clsId="FilterNodeData">
                                <ref key="filterNode" refId="580"/>
                                <s key="dim">VOC_A01</s>
                                <i key="segmentLevel">0</i>
                                <ref key="segment" refId="22"/>
                                <b key="placeHolder">N</b>
                                <ref key="weight" refId="23"/>
                                <be key="textMatchingCondition" refId="584" clsId="TextMatchingCondition">
                                  <ref key="op" refId="25"/>
                                  <s key="val"/>
                                </be>
                                <ref key="change" refId="26"/>
                                <ref key="dataType" refId="27"/>
                                <b key="prevailingDataType">N</b>
                                <ref key="editability" refId="28"/>
                                <s key="originalID">10</s>
                                <b key="signChange">S</b>
                                <b key="nativeSignChange">N</b>
                                <l key="nav" refId="585" ln="0" eid="ScenarioModifierValue"/>
                                <i key="sco">0</i>
                                <b key="applyFiltersForForcedScenarioPeriodoMap">N</b>
                                <b key="lineSplit">N</b>
                                <b key="addRCRow">N</b>
                                <b key="complementary">N</b>
                                <ref key="periodicCalculation" refId="56"/>
                                <b key="breakLevelSubtotal">N</b>
                                <b key="alreadyDrilled">N</b>
                                <m key="nodeTypes" refId="586" keid="SYS_STR" veid="EFReportingNodeType">
                                  <key>
                                    <s>564F435F413031-4E-32333131363030303030---</s>
                                  </key>
                                  <val>
                                    <ref refId="39"/>
                                  </val>
                                </m>
                                <b key="multiSelection">N</b>
                              </be>
                              <cust key="id" clsId="FilterOid">10</cust>
                              <s key="cod"/>
                              <s key="desc"/>
                              <i key="index">6</i>
                              <l key="children" refId="587" ln="0" eid="Framework.com.tagetik.trees.INode,framework"/>
                              <ref key="parent" refId="518"/>
                            </be>
                            <be refId="588" clsId="FilterNode">
                              <l key="dimensionOids" refId="589" ln="0" eid="DimensionOid"/>
                              <l key="AdHocParamDimensionOids" refId="590" ln="0" eid="DimensionOid"/>
                              <be key="data" refId="591" clsId="FilterNodeData">
                                <ref key="filterNode" refId="588"/>
                                <s key="dim">VOC_A01</s>
                                <i key="segmentLevel">0</i>
                                <ref key="segment" refId="22"/>
                                <be key="reportingFormula" refId="592" clsId="ReportingFormula">
                                  <b key="serverFormula">N</b>
                                  <b key="formulaRule">N</b>
                                  <s key="formula">{8}+{10}</s>
                                </be>
                                <be key="dictionaryHeader" refId="593" clsId="MultiDesc">
                                  <a key="desc" refId="594" ln="4" eid="SYS_STR">
                                    <s>Other financial liabilities</s>
                                    <s>Sonstige Finanzverbindlichkeiten</s>
                                    <nl/>
                                    <nl/>
                                  </a>
                                </be>
                                <b key="placeHolder">S</b>
                                <ref key="weight" refId="23"/>
                                <be key="textMatchingCondition" refId="595" clsId="TextMatchingCondition">
                                  <ref key="op" refId="25"/>
                                  <s key="val"/>
                                </be>
                                <ref key="change" refId="26"/>
                                <ref key="dataType" refId="27"/>
                                <b key="prevailingDataType">N</b>
                                <ref key="editability" refId="28"/>
                                <s key="originalID">11</s>
                                <b key="signChange">N</b>
                                <b key="nativeSignChange">N</b>
                                <l key="nav" refId="596" ln="0" eid="ScenarioModifierValue"/>
                                <i key="sco">0</i>
                                <b key="applyFiltersForForcedScenarioPeriodoMap">N</b>
                                <b key="lineSplit">N</b>
                                <b key="addRCRow">N</b>
                                <b key="complementary">N</b>
                                <ref key="periodicCalculation" refId="29"/>
                                <b key="breakLevelSubtotal">N</b>
                                <b key="alreadyDrilled">N</b>
                                <m key="nodeTypes" refId="597" keid="SYS_STR" veid="EFReportingNodeType">
                                  <key>
                                    <s>1</s>
                                  </key>
                                  <val>
                                    <ref refId="39"/>
                                  </val>
                                </m>
                                <b key="multiSelection">N</b>
                              </be>
                              <cust key="id" clsId="FilterOid">11</cust>
                              <s key="cod"/>
                              <s key="desc"/>
                              <i key="index">7</i>
                              <l key="children" refId="598" ln="0" eid="Framework.com.tagetik.trees.INode,framework"/>
                              <ref key="parent" refId="518"/>
                            </be>
                            <be refId="599" clsId="FilterNode">
                              <l key="dimensionOids" refId="600" ln="0" eid="DimensionOid"/>
                              <l key="AdHocParamDimensionOids" refId="601" ln="0" eid="DimensionOid"/>
                              <be key="data" refId="602" clsId="FilterNodeData">
                                <ref key="filterNode" refId="599"/>
                                <s key="dim">VOC_A01</s>
                                <i key="segmentLevel">0</i>
                                <ref key="segment" refId="22"/>
                                <be key="reportingFormula" refId="603" clsId="ReportingFormula">
                                  <b key="serverFormula">N</b>
                                  <b key="formulaRule">N</b>
                                  <s key="formula">{4}+{5}+{6}+{7}+{11}</s>
                                </be>
                                <be key="dictionaryHeader" refId="604" clsId="MultiDesc">
                                  <a key="desc" refId="605" ln="4" eid="SYS_STR">
                                    <s>Financial liabilities</s>
                                    <s> Finanzverbindlichkeiten</s>
                                    <nl/>
                                    <nl/>
                                  </a>
                                </be>
                                <b key="placeHolder">S</b>
                                <ref key="weight" refId="23"/>
                                <be key="textMatchingCondition" refId="606" clsId="TextMatchingCondition">
                                  <ref key="op" refId="25"/>
                                  <s key="val"/>
                                </be>
                                <ref key="change" refId="26"/>
                                <ref key="dataType" refId="27"/>
                                <b key="prevailingDataType">N</b>
                                <ref key="editability" refId="28"/>
                                <s key="originalID">13</s>
                                <b key="signChange">N</b>
                                <b key="nativeSignChange">N</b>
                                <l key="nav" refId="607" ln="0" eid="ScenarioModifierValue"/>
                                <i key="sco">0</i>
                                <b key="applyFiltersForForcedScenarioPeriodoMap">N</b>
                                <b key="lineSplit">N</b>
                                <b key="addRCRow">N</b>
                                <b key="complementary">N</b>
                                <ref key="periodicCalculation" refId="29"/>
                                <b key="breakLevelSubtotal">N</b>
                                <b key="alreadyDrilled">N</b>
                                <m key="nodeTypes" refId="608" keid="SYS_STR" veid="EFReportingNodeType">
                                  <key>
                                    <s>11</s>
                                  </key>
                                  <val>
                                    <ref refId="39"/>
                                  </val>
                                </m>
                                <b key="multiSelection">N</b>
                              </be>
                              <cust key="id" clsId="FilterOid">13</cust>
                              <s key="cod"/>
                              <s key="desc"/>
                              <i key="index">8</i>
                              <l key="children" refId="609" ln="0" eid="Framework.com.tagetik.trees.INode,framework"/>
                              <ref key="parent" refId="518"/>
                            </be>
                          </l>
                        </be>
                        <be key="matrixFilters" refId="610" clsId="FilterNode">
                          <l key="dimensionOids" refId="611" ln="0" eid="DimensionOid"/>
                          <l key="AdHocParamDimensionOids" refId="612" ln="0" eid="DimensionOid"/>
                          <be key="data" refId="613" clsId="FilterNodeData">
                            <ref key="filterNode" refId="610"/>
                            <i key="segmentLevel">0</i>
                            <ref key="segment" refId="22"/>
                            <b key="placeHolder">N</b>
                            <ref key="weight" refId="23"/>
                            <be key="textMatchingCondition" refId="61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615" ln="1" eid="Framework.com.tagetik.trees.INode,framework">
                            <be refId="616" clsId="FilterNode">
                              <l key="dimensionOids" refId="617" ln="1" eid="DimensionOid">
                                <cust clsId="DimensionOid">544950-45-5449505F4356---</cust>
                              </l>
                              <l key="AdHocParamDimensionOids" refId="618" ln="0" eid="DimensionOid"/>
                              <be key="data" refId="619" clsId="FilterNodeData">
                                <ref key="filterNode" refId="616"/>
                                <s key="dim">TIP</s>
                                <i key="segmentLevel">0</i>
                                <ref key="segment" refId="22"/>
                                <b key="placeHolder">N</b>
                                <ref key="weight" refId="23"/>
                                <be key="textMatchingCondition" refId="620" clsId="TextMatchingCondition">
                                  <ref key="op" refId="25"/>
                                  <s key="val"/>
                                </be>
                                <ref key="change" refId="26"/>
                                <ref key="dataType" refId="27"/>
                                <b key="prevailingDataType">N</b>
                                <ref key="editability" refId="28"/>
                                <s key="originalID">2</s>
                                <b key="signChange">N</b>
                                <b key="nativeSignChange">N</b>
                                <l key="nav" refId="621" ln="0" eid="ScenarioModifierValue"/>
                                <i key="sco">0</i>
                                <b key="applyFiltersForForcedScenarioPeriodoMap">N</b>
                                <b key="lineSplit">N</b>
                                <b key="addRCRow">N</b>
                                <b key="complementary">N</b>
                                <ref key="periodicCalculation" refId="56"/>
                                <b key="breakLevelSubtotal">N</b>
                                <b key="alreadyDrilled">N</b>
                                <b key="multiSelection">N</b>
                              </be>
                              <cust key="id" clsId="FilterOid">2</cust>
                              <s key="cod"/>
                              <s key="desc"/>
                              <i key="index">0</i>
                              <l key="children" refId="622" ln="1" eid="Framework.com.tagetik.trees.INode,framework">
                                <be refId="623" clsId="FilterNode">
                                  <l key="dimensionOids" refId="624" ln="1" eid="DimensionOid">
                                    <cust clsId="DimensionOid">5343455F24-45-41432D323032332D434F4E53-24434F4E534F4C49444154494F4E--</cust>
                                  </l>
                                  <l key="AdHocParamDimensionOids" refId="625" ln="0" eid="DimensionOid"/>
                                  <be key="data" refId="626" clsId="FilterNodeData">
                                    <ref key="filterNode" refId="623"/>
                                    <s key="dim">SCE_$</s>
                                    <i key="segmentLevel">0</i>
                                    <e key="segment" refId="627" id="SegmentEnum">N</e>
                                    <b key="placeHolder">N</b>
                                    <ref key="weight" refId="23"/>
                                    <be key="textMatchingCondition" refId="628" clsId="TextMatchingCondition">
                                      <ref key="op" refId="25"/>
                                      <s key="val"/>
                                    </be>
                                    <ref key="change" refId="26"/>
                                    <ref key="dataType" refId="27"/>
                                    <b key="prevailingDataType">N</b>
                                    <ref key="editability" refId="28"/>
                                    <s key="originalID">9</s>
                                    <b key="signChange">N</b>
                                    <b key="nativeSignChange">N</b>
                                    <l key="nav" refId="629" ln="0" eid="ScenarioModifierValue"/>
                                    <i key="sco">0</i>
                                    <b key="applyFiltersForForcedScenarioPeriodoMap">N</b>
                                    <b key="lineSplit">N</b>
                                    <b key="addRCRow">N</b>
                                    <b key="complementary">N</b>
                                    <ref key="periodicCalculation" refId="56"/>
                                    <b key="breakLevelSubtotal">N</b>
                                    <b key="alreadyDrilled">N</b>
                                    <b key="multiSelection">N</b>
                                  </be>
                                  <cust key="id" clsId="FilterOid">9</cust>
                                  <s key="cod"/>
                                  <s key="desc"/>
                                  <i key="index">0</i>
                                  <l key="children" refId="630" ln="1" eid="Framework.com.tagetik.trees.INode,framework">
                                    <be refId="631" clsId="FilterNode">
                                      <l key="dimensionOids" refId="632" ln="1" eid="DimensionOid">
                                        <cust clsId="DimensionOid">504552-45-3132---</cust>
                                      </l>
                                      <l key="AdHocParamDimensionOids" refId="633" ln="0" eid="DimensionOid"/>
                                      <be key="data" refId="634" clsId="FilterNodeData">
                                        <ref key="filterNode" refId="631"/>
                                        <s key="dim">PER</s>
                                        <i key="segmentLevel">0</i>
                                        <ref key="segment" refId="627"/>
                                        <b key="placeHolder">N</b>
                                        <ref key="weight" refId="23"/>
                                        <be key="textMatchingCondition" refId="635" clsId="TextMatchingCondition">
                                          <ref key="op" refId="25"/>
                                          <s key="val"/>
                                        </be>
                                        <ref key="change" refId="26"/>
                                        <ref key="dataType" refId="27"/>
                                        <b key="prevailingDataType">N</b>
                                        <ref key="editability" refId="28"/>
                                        <s key="originalID">10</s>
                                        <b key="signChange">N</b>
                                        <b key="nativeSignChange">N</b>
                                        <l key="nav" refId="636" ln="0" eid="ScenarioModifierValue"/>
                                        <i key="sco">0</i>
                                        <b key="applyFiltersForForcedScenarioPeriodoMap">N</b>
                                        <b key="lineSplit">N</b>
                                        <b key="addRCRow">N</b>
                                        <b key="complementary">N</b>
                                        <ref key="periodicCalculation" refId="56"/>
                                        <b key="breakLevelSubtotal">N</b>
                                        <b key="alreadyDrilled">N</b>
                                        <b key="multiSelection">N</b>
                                      </be>
                                      <cust key="id" clsId="FilterOid">10</cust>
                                      <s key="cod"/>
                                      <s key="desc"/>
                                      <i key="index">0</i>
                                      <l key="children" refId="637" ln="0" eid="Framework.com.tagetik.trees.INode,framework"/>
                                      <ref key="parent" refId="623"/>
                                    </be>
                                  </l>
                                  <ref key="parent" refId="616"/>
                                </be>
                              </l>
                              <ref key="parent" refId="610"/>
                            </be>
                          </l>
                        </be>
                        <be key="rowHeaders" refId="638" clsId="ReportingHeaders">
                          <m key="headers" refId="639" keid="SYS_PR_I" veid="System.Collections.IList">
                            <key>
                              <i>-1</i>
                            </key>
                            <val>
                              <l refId="640" ln="1">
                                <s>$Entity(HIERARCHY("E01")).desc</s>
                              </l>
                            </val>
                            <key>
                              <i>-2</i>
                            </key>
                            <val>
                              <l refId="641" ln="1">
                                <s>$Entity(HIERARCHY("E01")).code</s>
                              </l>
                            </val>
                          </m>
                          <m key="headersDims" refId="642" keid="SYS_PR_I" veid="SYS_STR">
                            <key>
                              <i>-1</i>
                            </key>
                            <val>
                              <s>AZI_E01</s>
                            </val>
                            <key>
                              <i>-2</i>
                            </key>
                            <val>
                              <s>AZI_E01</s>
                            </val>
                          </m>
                        </be>
                        <be key="columnHeaders" refId="643" clsId="ReportingHeaders">
                          <m key="headers" refId="644" keid="SYS_PR_I" veid="System.Collections.IList">
                            <key>
                              <i>-1</i>
                            </key>
                            <val>
                              <l refId="645" ln="1">
                                <s>$Account(HIERARCHY("A01")).desc</s>
                              </l>
                            </val>
                          </m>
                          <m key="headersDims" refId="646" keid="SYS_PR_I" veid="SYS_STR">
                            <key>
                              <i>-1</i>
                            </key>
                            <val>
                              <s>VOC_A01</s>
                            </val>
                          </m>
                        </be>
                        <ref key="styleType" refId="302"/>
                        <b key="subtotalOnTop">N</b>
                        <b key="leavesFirst">N</b>
                        <b key="groupSubtotal">N</b>
                        <b key="replaceWithPlaceholder">N</b>
                        <b key="onlyFirstHeader">N</b>
                        <b key="allowRangeBreak">N</b>
                        <b key="showZeros">N</b>
                        <i key="maxRows">0</i>
                        <ref key="rowsExpansionMode" refId="303"/>
                        <i key="maxCols">0</i>
                        <ref key="colsExpansionMode" refId="303"/>
                        <ref key="columnsAutofitMode" refId="304"/>
                        <b key="isEditabilityOnDemand">N</b>
                        <b key="useForcedBoundDims">N</b>
                        <ref key="disableHints" refId="305"/>
                        <ref key="tipoAllineamentoLordiIC" refId="306"/>
                        <set key="forcedDimensions" refId="647"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648" ln="15" eid="Reporting.com.tagetik.tables.IMatixCellLeafPositions,Reporting">
                          <be refId="649" clsId="CornerHeaderMatrixCellLeafPositions">
                            <i key="colHeader">-1</i>
                            <i key="rowHeader">-1</i>
                          </be>
                          <be refId="650" clsId="ColHeaderMatrixCellLeafPositions">
                            <i key="colHeader">-1</i>
                            <cust key="row" clsId="FilterOid">25</cust>
                          </be>
                          <be refId="651" clsId="ColHeaderMatrixCellLeafPositions">
                            <i key="colHeader">-1</i>
                            <cust key="row" clsId="FilterOid">24</cust>
                          </be>
                          <be refId="652" clsId="MatrixCellLeafOids">
                            <cust key="row" clsId="FilterOid">21</cust>
                            <cust key="col" clsId="FilterOid">13</cust>
                          </be>
                          <be refId="653" clsId="MatrixCellLeafOids">
                            <cust key="row" clsId="FilterOid">21</cust>
                            <cust key="col" clsId="FilterOid">11</cust>
                          </be>
                          <be refId="654" clsId="ColHeaderMatrixCellLeafPositions">
                            <i key="colHeader">-1</i>
                            <cust key="row" clsId="FilterOid">21</cust>
                          </be>
                          <be refId="655" clsId="MatrixCellLeafOids">
                            <cust key="row" clsId="FilterOid">21</cust>
                            <cust key="col" clsId="FilterOid">10</cust>
                          </be>
                          <be refId="656" clsId="ColHeaderMatrixCellLeafPositions">
                            <i key="colHeader">-1</i>
                            <cust key="row" clsId="FilterOid">20</cust>
                          </be>
                          <be refId="657" clsId="MatrixCellLeafOids">
                            <cust key="row" clsId="FilterOid">21</cust>
                            <cust key="col" clsId="FilterOid">9</cust>
                          </be>
                          <be refId="658" clsId="ColHeaderMatrixCellLeafPositions">
                            <i key="colHeader">-1</i>
                            <cust key="row" clsId="FilterOid">19</cust>
                          </be>
                          <be refId="659" clsId="MatrixCellLeafOids">
                            <cust key="row" clsId="FilterOid">21</cust>
                            <cust key="col" clsId="FilterOid">8</cust>
                          </be>
                          <be refId="660" clsId="MatrixCellLeafOids">
                            <cust key="row" clsId="FilterOid">21</cust>
                            <cust key="col" clsId="FilterOid">7</cust>
                          </be>
                          <be refId="661" clsId="MatrixCellLeafOids">
                            <cust key="row" clsId="FilterOid">21</cust>
                            <cust key="col" clsId="FilterOid">6</cust>
                          </be>
                          <be refId="662" clsId="MatrixCellLeafOids">
                            <cust key="row" clsId="FilterOid">21</cust>
                            <cust key="col" clsId="FilterOid">5</cust>
                          </be>
                          <be refId="663" clsId="RowHeaderMatrixCellLeafPositions">
                            <i key="rowHeader">-1</i>
                            <cust key="col" clsId="FilterOid">11</cust>
                          </be>
                        </set>
                        <m key="forcedEditModes" refId="664" keid="Reporting.com.tagetik.tables.IMatixCellLeafPositions,Reporting" veid="SYS_STR"/>
                        <b key="UseTxlDeFormEditor">N</b>
                        <be key="TxDeFormsEditorDescriptor" refId="665" clsId="TxDeFormsEditorDescriptor">
                          <l key="Tabs" refId="666" ln="0" eid="TxDeFormsEditorGridDescriptor"/>
                          <i key="Height">400</i>
                          <i key="Width">430</i>
                          <b key="editButton">S</b>
                          <b key="newButton">S</b>
                          <b key="deleteButton">S</b>
                        </be>
                        <be key="workspaceTableInfo" refId="667" clsId="matrixWSInfo">
                          <b key="isT">N</b>
                          <s key="wsCode">$CPM</s>
                        </be>
                        <be key="customFilters" refId="668" clsId="ExpCustomFiltersProspetto"/>
                      </be>
                    </val>
                  </m>
                  <m key="cellFields" refId="669" keid="SYS_STR" veid="CodeCellField">
                    <key>
                      <s>CellField00</s>
                    </key>
                    <val>
                      <be refId="670" clsId="CodeCellField">
                        <s key="code">CellField00</s>
                        <s key="cellField">$Period.code</s>
                      </be>
                    </val>
                    <key>
                      <s>CellField01</s>
                    </key>
                    <val>
                      <be refId="671" clsId="CodeCellField">
                        <s key="code">CellField01</s>
                        <s key="cellField">$scenario.year</s>
                      </be>
                    </val>
                  </m>
                  <m key="dictionary" refId="672" keid="SYS_STR" veid="CodeMultiDescVO">
                    <key>
                      <s>Dict01</s>
                    </key>
                    <val>
                      <be refId="673" clsId="CodeMultiDescVO">
                        <s key="code">Dict01</s>
                        <be key="multiDescVO" refId="674" clsId="MultiDesc">
                          <a key="desc" refId="675" ln="4" eid="SYS_STR">
                            <s>US</s>
                            <s>DE</s>
                            <nl/>
                            <nl/>
                          </a>
                        </be>
                      </be>
                    </val>
                    <key>
                      <s>Dict04</s>
                    </key>
                    <val>
                      <be refId="676" clsId="CodeMultiDescVO">
                        <s key="code">Dict04</s>
                        <be key="multiDescVO" refId="677" clsId="MultiDesc">
                          <a key="desc" refId="678" ln="4" eid="SYS_STR">
                            <s>Sep. 30,</s>
                            <s>30.09.</s>
                            <nl/>
                            <nl/>
                          </a>
                        </be>
                      </be>
                    </val>
                    <key>
                      <s>Dict02</s>
                    </key>
                    <val>
                      <be refId="679" clsId="CodeMultiDescVO">
                        <s key="code">Dict02</s>
                        <be key="multiDescVO" refId="680" clsId="MultiDesc">
                          <a key="desc" refId="681" ln="4" eid="SYS_STR">
                            <s>Mar. 31,</s>
                            <s>31.03.</s>
                            <nl/>
                            <nl/>
                          </a>
                        </be>
                      </be>
                    </val>
                    <key>
                      <s>Dict05</s>
                    </key>
                    <val>
                      <be refId="682" clsId="CodeMultiDescVO">
                        <s key="code">Dict05</s>
                        <be key="multiDescVO" refId="683" clsId="MultiDesc">
                          <a key="desc" refId="684" ln="4" eid="SYS_STR">
                            <s>December 31,</s>
                            <s>31. Dezember</s>
                            <nl/>
                            <nl/>
                          </a>
                        </be>
                      </be>
                    </val>
                    <key>
                      <s>Dict00</s>
                    </key>
                    <val>
                      <be refId="685" clsId="CodeMultiDescVO">
                        <s key="code">Dict00</s>
                        <be key="multiDescVO" refId="686" clsId="MultiDesc">
                          <a key="desc" refId="687" ln="4" eid="SYS_STR">
                            <s/>
                            <s/>
                            <nl/>
                            <nl/>
                          </a>
                        </be>
                      </be>
                    </val>
                    <key>
                      <s>Dict03</s>
                    </key>
                    <val>
                      <be refId="688" clsId="CodeMultiDescVO">
                        <s key="code">Dict03</s>
                        <be key="multiDescVO" refId="689" clsId="MultiDesc">
                          <a key="desc" refId="690" ln="4" eid="SYS_STR">
                            <s>Jun. 30,</s>
                            <s>30.06.</s>
                            <nl/>
                            <nl/>
                          </a>
                        </be>
                      </be>
                    </val>
                    <key>
                      <s>Dict06</s>
                    </key>
                    <val>
                      <be refId="691" clsId="CodeMultiDescVO">
                        <s key="code">Dict06</s>
                        <be key="multiDescVO" refId="692" clsId="MultiDesc">
                          <a key="desc" refId="693" ln="4" eid="SYS_STR">
                            <s>Financial Liabilities by Segment as of December 31, </s>
                            <s>Finanzverbindlichkeiten nach Segmenten zum 31. Dezember </s>
                            <nl/>
                            <nl/>
                          </a>
                        </be>
                      </be>
                    </val>
                  </m>
                  <m key="controlExpressions" refId="694" keid="SYS_STR" veid="CodedExpControlloProspetto"/>
                  <m key="inlineParameters" refId="695" keid="SYS_STR" veid="CodedInlineParameter"/>
                  <m key="queries" refId="696" keid="SYS_STR" veid="Reporting.com.tagetik.query.IUserDefinedQueryVO,Reporting"/>
                  <m key="launchers" refId="697" keid="SYS_STR" veid="ElaborationsLauncher"/>
                  <m key="actionLists" refId="698" keid="SYS_STR" veid="Reporting.com.tagetik.actionlist.ISnapshotActionList,Reporting"/>
                  <l key="areas" refId="699" ln="0" eid="SYS_STR"/>
                  <l key="charts" refId="700" ln="0" eid="SYS_STR"/>
                  <l key="pivots" refId="701" ln="0" eid="SYS_STR"/>
                </be>
                <b key="forceRebuild">N</b>
                <b key="forceReopen">N</b>
                <rs key="tempiElaborazione" refId="702" rowCount="6" fieldNames="MATRICE,TIPO,TEMPO">
                  <field name="MATRICE">
                    <s>Matrix00</s>
                    <s/>
                    <s/>
                    <s/>
                    <s/>
                    <s/>
                  </field>
                  <field name="TIPO">
                    <s>HEADERS</s>
                    <s>PRE_EXPLOSION</s>
                    <s>CELL_FIELDS</s>
                    <s>QUEUING TIME</s>
                    <s>OTHER</s>
                    <s>POST_EXPLOSION</s>
                  </field>
                  <field name="TEMPO">
                    <s>2005</s>
                    <s>0</s>
                    <s>1</s>
                    <s>0</s>
                    <s>0</s>
                    <s>0</s>
                  </field>
                </rs>
                <be key="styleSheet" refId="703" clsId="StyleSheetResult"/>
                <a key="sheetNames" refId="704" ln="1" eid="SYS_STR">
                  <s>1</s>
                </a>
                <s key="scripts"/>
                <l key="sheetsToHide" refId="705" ln="0" eid="SYS_STR"/>
                <be key="reportFilters" refId="706" clsId="FilterNode">
                  <l key="dimensionOids" refId="707" ln="0" eid="DimensionOid"/>
                  <l key="AdHocParamDimensionOids" refId="708" ln="0" eid="DimensionOid"/>
                  <be key="data" refId="709" clsId="FilterNodeData">
                    <ref key="filterNode" refId="706"/>
                    <i key="segmentLevel">0</i>
                    <ref key="segment" refId="22"/>
                    <b key="placeHolder">N</b>
                    <ref key="weight" refId="23"/>
                    <be key="textMatchingCondition" refId="71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711" ln="0" eid="Framework.com.tagetik.trees.INode,framework"/>
                </be>
                <m key="dataTypes" refId="712" keid="SYS_STR" veid="DataTypesMap"/>
                <l key="hideRCResults" refId="713" ln="0" eid="HideRCSResult"/>
                <m key="queries" refId="714" keid="SYS_STR" veid="MultiSheetQueryResultVO"/>
                <m key="validationQueries" refId="715" keid="SYS_STR" veid="ValidationQueryResult"/>
              </be>
              <be key="logger" refId="716" clsId="ReportLogger">
                <be key="sheetLogger" refId="717" clsId="ReportingElementLogger">
                  <set key="errors" refId="718" ln="0" eid="SYS_STR"/>
                  <set key="warnings" refId="719" ln="0" eid="SYS_STR"/>
                </be>
                <be key="fgdLogger" refId="720" clsId="ReportingElementLogger">
                  <set key="errors" refId="721" ln="0" eid="SYS_STR"/>
                  <set key="warnings" refId="722" ln="0" eid="SYS_STR"/>
                </be>
                <be key="tmplLogger" refId="723" clsId="ReportingElementLogger">
                  <set key="errors" refId="724" ln="0" eid="SYS_STR"/>
                  <set key="warnings" refId="725" ln="0" eid="SYS_STR"/>
                </be>
                <m key="matrixLoggers" refId="726" keid="SYS_STR" veid="MatrixLogger">
                  <key>
                    <s>Matrix00</s>
                  </key>
                  <val>
                    <be refId="727" clsId="MatrixLogger">
                      <s key="code">Matrix00</s>
                      <be key="rowsLogger" refId="728" clsId="ReportingElementLogger">
                        <set key="errors" refId="729" ln="0" eid="SYS_STR"/>
                        <set key="warnings" refId="730" ln="0" eid="SYS_STR"/>
                      </be>
                      <be key="colsLogger" refId="731" clsId="ReportingElementLogger">
                        <set key="errors" refId="732" ln="0" eid="SYS_STR"/>
                        <set key="warnings" refId="733" ln="0" eid="SYS_STR"/>
                      </be>
                      <set key="errors" refId="734" ln="0" eid="SYS_STR"/>
                      <set key="warnings" refId="735" ln="0" eid="SYS_STR"/>
                    </be>
                  </val>
                </m>
                <set key="errors" refId="736" ln="0" eid="SYS_STR"/>
                <set key="warnings" refId="737" ln="0" eid="SYS_STR"/>
              </be>
            </be>
          </val>
          <key>
            <s>Template01</s>
          </key>
          <val>
            <be refId="738" clsId="ProspElaborationTaskResult">
              <be key="prospElaborazioneResult" refId="739" clsId="ProspElaborationResult">
                <s key="dbId">PROD_TGK_UNIPER_001</s>
                <ref key="endInsertionStatus" refId="432"/>
                <m key="valori" refId="740" keid="SYS_STR" veid="Framework.com.tagetik.datatypes.IRecordset,framework"/>
                <d key="runDate">1708529394686</d>
                <m key="tableNameOfRow" refId="741" keid="SYS_STR" veid="TableNameInfo"/>
                <m key="intestazioni" refId="742" keid="SYS_STR" veid="Framework.com.tagetik.datatypes.IRecordset,framework"/>
                <m key="intestazioniLink" refId="743" keid="SYS_STR" veid="Framework.com.tagetik.datatypes.IRecordset,framework"/>
                <m key="celleEditabili" refId="744" keid="SYS_STR" veid="Reporting.com.tagetik.launchedreport.ReportingCell[],Reporting"/>
                <m key="dictionaryTerms" refId="745" keid="SYS_STR" veid="SYS_STR"/>
                <rs key="cellFields" refId="746" rowCount="0" fieldNames=""/>
                <be key="reportTemplate" refId="747" clsId="ReportTemplateVO">
                  <s key="code">Template01</s>
                  <s key="desc">Fin. Liabilities by Segment</s>
                  <m key="matrices" refId="748" keid="SYS_STR" veid="Reporting.com.tagetik.tables.IMatrixPositionBlockVO,Reporting"/>
                  <m key="cellFields" refId="749" keid="SYS_STR" veid="CodeCellField"/>
                  <m key="dictionary" refId="750" keid="SYS_STR" veid="CodeMultiDescVO"/>
                  <m key="controlExpressions" refId="751" keid="SYS_STR" veid="CodedExpControlloProspetto"/>
                  <m key="inlineParameters" refId="752" keid="SYS_STR" veid="CodedInlineParameter"/>
                  <m key="queries" refId="753" keid="SYS_STR" veid="Reporting.com.tagetik.query.IUserDefinedQueryVO,Reporting"/>
                  <m key="launchers" refId="754" keid="SYS_STR" veid="ElaborationsLauncher"/>
                  <m key="actionLists" refId="755" keid="SYS_STR" veid="Reporting.com.tagetik.actionlist.ISnapshotActionList,Reporting"/>
                  <l key="areas" refId="756" ln="0" eid="SYS_STR"/>
                  <l key="charts" refId="757" ln="0" eid="SYS_STR"/>
                  <l key="pivots" refId="758" ln="0" eid="SYS_STR"/>
                </be>
                <b key="forceRebuild">N</b>
                <b key="forceReopen">N</b>
                <rs key="tempiElaborazione" refId="759" rowCount="5" fieldNames="MATRICE,TIPO,TEMPO">
                  <field name="MATRICE">
                    <s/>
                    <s/>
                    <s/>
                    <s/>
                    <s/>
                  </field>
                  <field name="TIPO">
                    <s>PRE_EXPLOSION</s>
                    <s>CELL_FIELDS</s>
                    <s>QUEUING TIME</s>
                    <s>OTHER</s>
                    <s>POST_EXPLOSION</s>
                  </field>
                  <field name="TEMPO">
                    <s>0</s>
                    <s>0</s>
                    <s>0</s>
                    <s>0</s>
                    <s>0</s>
                  </field>
                </rs>
                <be key="styleSheet" refId="760" clsId="StyleSheetResult"/>
                <a key="sheetNames" refId="761" ln="1" eid="SYS_STR">
                  <s>Fin. Liabilities by Segment</s>
                </a>
                <s key="scripts"/>
                <l key="sheetsToHide" refId="762" ln="0" eid="SYS_STR"/>
                <be key="reportFilters" refId="763" clsId="FilterNode">
                  <l key="dimensionOids" refId="764" ln="0" eid="DimensionOid"/>
                  <l key="AdHocParamDimensionOids" refId="765" ln="0" eid="DimensionOid"/>
                  <be key="data" refId="766" clsId="FilterNodeData">
                    <ref key="filterNode" refId="763"/>
                    <i key="segmentLevel">0</i>
                    <ref key="segment" refId="22"/>
                    <b key="placeHolder">N</b>
                    <ref key="weight" refId="23"/>
                    <be key="textMatchingCondition" refId="7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768" ln="0" eid="Framework.com.tagetik.trees.INode,framework"/>
                </be>
                <m key="dataTypes" refId="769" keid="SYS_STR" veid="DataTypesMap"/>
                <m key="queries" refId="770" keid="SYS_STR" veid="MultiSheetQueryResultVO"/>
                <m key="validationQueries" refId="771" keid="SYS_STR" veid="ValidationQueryResult"/>
              </be>
              <be key="logger" refId="772" clsId="ReportLogger">
                <be key="sheetLogger" refId="773" clsId="ReportingElementLogger">
                  <set key="errors" refId="774" ln="0" eid="SYS_STR"/>
                  <set key="warnings" refId="775" ln="0" eid="SYS_STR"/>
                </be>
                <be key="fgdLogger" refId="776" clsId="ReportingElementLogger">
                  <set key="errors" refId="777" ln="0" eid="SYS_STR"/>
                  <set key="warnings" refId="778" ln="0" eid="SYS_STR"/>
                </be>
                <be key="tmplLogger" refId="779" clsId="ReportingElementLogger">
                  <set key="errors" refId="780" ln="0" eid="SYS_STR"/>
                  <set key="warnings" refId="781" ln="0" eid="SYS_STR"/>
                </be>
                <m key="matrixLoggers" refId="782" keid="SYS_STR" veid="MatrixLogger"/>
                <set key="errors" refId="783" ln="0" eid="SYS_STR"/>
                <set key="warnings" refId="784" ln="0" eid="SYS_STR"/>
              </be>
            </be>
          </val>
        </m>
        <m key="exportedType" refId="785" keid="SYS_STR" veid="SYS_STR"/>
        <m key="exportedResult" refId="786" keid="SYS_STR" veid="System.Byte[]"/>
        <b key="flagValidation">N</b>
      </be>
      <be key="parameters" refId="787" clsId="LaunchParameters">
        <be key="parameterBlock" refId="788" clsId="ParameterBlock">
          <m key="ParameterValues" refId="789" keid="SYS_STR" veid="Reporting.com.tagetik.report.parametersValue.IParameterValue,Reporting">
            <key>
              <s>5343455F24-45-41435F5343455F434F4E535F504152545F30303031--50-</s>
            </key>
            <val>
              <be refId="790" clsId="FilterNodeParameterValue">
                <e key="ParamSetType" refId="791" id="ParamSetType">ESPLICITA_SELEZIONA</e>
                <be key="Value" refId="792" clsId="FilterNode">
                  <l key="dimensionOids" refId="793" ln="1" eid="DimensionOid">
                    <cust clsId="DimensionOid">5343455F24-45-41432D323032332D434F4E53-554E495045522D47524F5550--</cust>
                  </l>
                  <l key="AdHocParamDimensionOids" refId="794" ln="0" eid="DimensionOid"/>
                  <be key="data" refId="795" clsId="FilterNodeData">
                    <ref key="filterNode" refId="792"/>
                    <s key="dim">SCE_$</s>
                    <i key="segmentLevel">0</i>
                    <ref key="segment" refId="22"/>
                    <b key="placeHolder">N</b>
                    <ref key="weight" refId="23"/>
                    <be key="textMatchingCondition" refId="796" clsId="TextMatchingCondition">
                      <ref key="op" refId="25"/>
                      <s key="val"/>
                    </be>
                    <ref key="change" refId="26"/>
                    <ref key="dataType" refId="27"/>
                    <b key="prevailingDataType">N</b>
                    <ref key="editability" refId="28"/>
                    <b key="signChange">N</b>
                    <b key="nativeSignChange">N</b>
                    <l key="nav" refId="797" ln="0" eid="ScenarioModifierValue"/>
                    <i key="sco">0</i>
                    <b key="applyFiltersForForcedScenarioPeriodoMap">N</b>
                    <b key="lineSplit">N</b>
                    <b key="addRCRow">N</b>
                    <b key="complementary">N</b>
                    <ref key="periodicCalculation" refId="56"/>
                    <b key="breakLevelSubtotal">N</b>
                    <b key="alreadyDrilled">N</b>
                    <b key="multiSelection">N</b>
                  </be>
                  <cust key="id" clsId="FilterOid">2</cust>
                  <s key="cod"/>
                  <s key="desc"/>
                  <i key="index">0</i>
                  <l key="children" refId="798" ln="0" eid="Framework.com.tagetik.trees.INode,framework"/>
                </be>
              </be>
            </val>
            <key>
              <s>504552-45-41435F5045525F414C4C5F504152545F30303031--50-</s>
            </key>
            <val>
              <be refId="799" clsId="FilterNodeParameterValue">
                <ref key="ParamSetType" refId="791"/>
                <be key="Value" refId="800" clsId="FilterNode">
                  <l key="dimensionOids" refId="801" ln="1" eid="DimensionOid">
                    <cust clsId="DimensionOid">504552-45-3132---</cust>
                  </l>
                  <l key="AdHocParamDimensionOids" refId="802" ln="0" eid="DimensionOid"/>
                  <be key="data" refId="803" clsId="FilterNodeData">
                    <ref key="filterNode" refId="800"/>
                    <s key="dim">PER</s>
                    <i key="segmentLevel">0</i>
                    <ref key="segment" refId="22"/>
                    <b key="placeHolder">N</b>
                    <ref key="weight" refId="23"/>
                    <be key="textMatchingCondition" refId="80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56"/>
                    <b key="breakLevelSubtotal">N</b>
                    <b key="alreadyDrilled">N</b>
                    <b key="multiSelection">N</b>
                  </be>
                  <cust key="id" clsId="FilterOid">2</cust>
                  <i key="index">0</i>
                </be>
              </be>
            </val>
          </m>
          <m key="ParameterAdHocValues" refId="805" keid="SYS_STR" veid="Reporting.com.tagetik.report.parametersValue.IParameterValue,Reporting"/>
        </be>
        <i key="descLanguage">1</i>
        <b key="dataEntry">N</b>
        <b key="checkEdit">S</b>
        <s key="adHocFileName"/>
        <s key="containerReportListFileName"/>
        <s key="containerReportListCode">CD_TABLES_EXT</s>
        <b key="createMatrixAreas">N</b>
      </be>
      <be key="launchInfo" refId="806" clsId="LaunchInfo">
        <d key="launchTime">1708529394736</d>
        <s key="handlerId">019b12f6-e199-4621-b4e0-41bcd322a142</s>
      </be>
      <s key="code">CD_A25020_YE</s>
      <ref key="desc" refId="2"/>
      <be key="options" refId="807"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808" keid="SYS_STR" veid="Reporting.com.tagetik.report.IReportTemplateVO,Reporting">
        <key>
          <s>Template00</s>
        </key>
        <val>
          <be refId="809" clsId="ReportTemplateVO">
            <s key="code">Template00</s>
            <s key="desc">1</s>
            <m key="matrices" refId="810" keid="SYS_STR" veid="Reporting.com.tagetik.tables.IMatrixPositionBlockVO,Reporting">
              <key>
                <s>Matrix00</s>
              </key>
              <val>
                <be refId="811" clsId="MatrixPositionBlockVO">
                  <s key="positionID">Matrix00</s>
                  <ref key="rows" refId="445"/>
                  <ref key="columns" refId="518"/>
                  <ref key="matrixFilters" refId="610"/>
                  <be key="rowHeaders" refId="812" clsId="ReportingHeaders">
                    <m key="headers" refId="813" keid="SYS_PR_I" veid="System.Collections.IList">
                      <key>
                        <i>-2</i>
                      </key>
                      <val>
                        <l refId="814" ln="1">
                          <s>$Entity(HIERARCHY("E01")).code</s>
                        </l>
                      </val>
                      <key>
                        <i>-1</i>
                      </key>
                      <val>
                        <l refId="815" ln="1">
                          <s>$Entity(HIERARCHY("E01")).desc</s>
                        </l>
                      </val>
                    </m>
                    <m key="headersDims" refId="816" keid="SYS_PR_I" veid="SYS_STR">
                      <key>
                        <i>-2</i>
                      </key>
                      <val>
                        <s>AZI_E01</s>
                      </val>
                      <key>
                        <i>-1</i>
                      </key>
                      <val>
                        <s>AZI_E01</s>
                      </val>
                    </m>
                  </be>
                  <be key="columnHeaders" refId="817" clsId="ReportingHeaders">
                    <m key="headers" refId="818" keid="SYS_PR_I" veid="System.Collections.IList">
                      <key>
                        <i>-1</i>
                      </key>
                      <val>
                        <l refId="819" ln="1">
                          <s>$Account(HIERARCHY("A01")).desc</s>
                        </l>
                      </val>
                    </m>
                    <m key="headersDims" refId="820" keid="SYS_PR_I" veid="SYS_STR">
                      <key>
                        <i>-1</i>
                      </key>
                      <val>
                        <s>VOC_A01</s>
                      </val>
                    </m>
                  </be>
                  <ref key="styleType" refId="302"/>
                  <b key="subtotalOnTop">N</b>
                  <b key="leavesFirst">N</b>
                  <b key="groupSubtotal">N</b>
                  <b key="replaceWithPlaceholder">N</b>
                  <b key="onlyFirstHeader">N</b>
                  <b key="allowRangeBreak">N</b>
                  <b key="showZeros">N</b>
                  <i key="maxRows">0</i>
                  <ref key="rowsExpansionMode" refId="303"/>
                  <i key="maxCols">0</i>
                  <ref key="colsExpansionMode" refId="303"/>
                  <ref key="columnsAutofitMode" refId="304"/>
                  <b key="isEditabilityOnDemand">N</b>
                  <b key="useForcedBoundDims">N</b>
                  <ref key="disableHints" refId="305"/>
                  <ref key="tipoAllineamentoLordiIC" refId="306"/>
                  <ref key="forcedDimensions" refId="647"/>
                  <b key="bindOriginalAmountOnSave">N</b>
                  <b key="showLink">N</b>
                  <i key="index">1</i>
                  <b key="excludeValuatingSheetsWithZeroValues">N</b>
                  <m key="addictionalStyleSheets" refId="821" keid="SYS_STR" veid="StyleSheet"/>
                  <b key="allowOpenNewElements">N</b>
                  <s key="forcedBreakBackType">X</s>
                  <s key="forcedBreakBackRefLeaf">X</s>
                  <b key="autoOpenNewElements">N</b>
                  <b key="askNumRows">N</b>
                  <set key="forcedContentCells" refId="822" ln="15" eid="Reporting.com.tagetik.tables.IMatixCellLeafPositions,Reporting">
                    <ref refId="649"/>
                    <ref refId="650"/>
                    <ref refId="651"/>
                    <ref refId="652"/>
                    <ref refId="653"/>
                    <ref refId="654"/>
                    <ref refId="655"/>
                    <ref refId="656"/>
                    <ref refId="657"/>
                    <ref refId="658"/>
                    <ref refId="659"/>
                    <ref refId="660"/>
                    <ref refId="661"/>
                    <ref refId="662"/>
                    <ref refId="663"/>
                  </set>
                  <m key="forcedEditModes" refId="823" keid="Reporting.com.tagetik.tables.IMatixCellLeafPositions,Reporting" veid="SYS_STR"/>
                  <b key="UseTxlDeFormEditor">N</b>
                  <ref key="TxDeFormsEditorDescriptor" refId="665"/>
                  <ref key="workspaceTableInfo" refId="667"/>
                  <ref key="customFilters" refId="668"/>
                </be>
              </val>
            </m>
            <m key="cellFields" refId="824" keid="SYS_STR" veid="CodeCellField">
              <key>
                <s>CellField00</s>
              </key>
              <val>
                <be refId="825" clsId="CodeCellField">
                  <s key="code">CellField00</s>
                  <s key="cellField">$Period.code</s>
                </be>
              </val>
              <key>
                <s>CellField01</s>
              </key>
              <val>
                <be refId="826" clsId="CodeCellField">
                  <s key="code">CellField01</s>
                  <s key="cellField">$scenario.year</s>
                </be>
              </val>
            </m>
            <m key="dictionary" refId="827" keid="SYS_STR" veid="CodeMultiDescVO">
              <key>
                <s>Dict01</s>
              </key>
              <val>
                <be refId="828" clsId="CodeMultiDescVO">
                  <s key="code">Dict01</s>
                  <ref key="multiDescVO" refId="674"/>
                </be>
              </val>
              <key>
                <s>Dict04</s>
              </key>
              <val>
                <be refId="829" clsId="CodeMultiDescVO">
                  <s key="code">Dict04</s>
                  <ref key="multiDescVO" refId="677"/>
                </be>
              </val>
              <key>
                <s>Dict02</s>
              </key>
              <val>
                <be refId="830" clsId="CodeMultiDescVO">
                  <s key="code">Dict02</s>
                  <ref key="multiDescVO" refId="680"/>
                </be>
              </val>
              <key>
                <s>Dict05</s>
              </key>
              <val>
                <be refId="831" clsId="CodeMultiDescVO">
                  <s key="code">Dict05</s>
                  <ref key="multiDescVO" refId="683"/>
                </be>
              </val>
              <key>
                <s>Dict00</s>
              </key>
              <val>
                <be refId="832" clsId="CodeMultiDescVO">
                  <s key="code">Dict00</s>
                  <ref key="multiDescVO" refId="686"/>
                </be>
              </val>
              <key>
                <s>Dict03</s>
              </key>
              <val>
                <be refId="833" clsId="CodeMultiDescVO">
                  <s key="code">Dict03</s>
                  <ref key="multiDescVO" refId="689"/>
                </be>
              </val>
              <key>
                <s>Dict06</s>
              </key>
              <val>
                <be refId="834" clsId="CodeMultiDescVO">
                  <s key="code">Dict06</s>
                  <ref key="multiDescVO" refId="692"/>
                </be>
              </val>
            </m>
            <m key="controlExpressions" refId="835" keid="SYS_STR" veid="CodedExpControlloProspetto"/>
            <m key="inlineParameters" refId="836" keid="SYS_STR" veid="CodedInlineParameter"/>
            <m key="queries" refId="837" keid="SYS_STR" veid="Reporting.com.tagetik.query.IUserDefinedQueryVO,Reporting"/>
            <be key="sheets" refId="838" clsId="FilterNode">
              <l key="dimensionOids" refId="839" ln="0" eid="DimensionOid"/>
              <l key="AdHocParamDimensionOids" refId="840" ln="0" eid="DimensionOid"/>
              <be key="data" refId="841" clsId="FilterNodeData">
                <ref key="filterNode" refId="838"/>
                <i key="segmentLevel">0</i>
                <ref key="segment" refId="22"/>
                <b key="placeHolder">N</b>
                <ref key="weight" refId="23"/>
                <be key="textMatchingCondition" refId="84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843" keid="SYS_STR" veid="ElaborationsLauncher"/>
            <m key="actionLists" refId="844" keid="SYS_STR" veid="Reporting.com.tagetik.actionlist.ISnapshotActionList,Reporting"/>
            <l key="areas" refId="845" ln="0" eid="SYS_STR"/>
            <l key="charts" refId="846" ln="0" eid="SYS_STR"/>
            <l key="pivots" refId="847" ln="0" eid="SYS_STR"/>
          </be>
        </val>
        <key>
          <s>Template01</s>
        </key>
        <val>
          <be refId="848" clsId="ReportTemplateVO">
            <s key="code">Template01</s>
            <s key="desc">Fin. Liabilities by Segment</s>
            <m key="matrices" refId="849" keid="SYS_STR" veid="Reporting.com.tagetik.tables.IMatrixPositionBlockVO,Reporting"/>
            <m key="cellFields" refId="850" keid="SYS_STR" veid="CodeCellField"/>
            <m key="dictionary" refId="851" keid="SYS_STR" veid="CodeMultiDescVO"/>
            <m key="controlExpressions" refId="852" keid="SYS_STR" veid="CodedExpControlloProspetto"/>
            <m key="inlineParameters" refId="853" keid="SYS_STR" veid="CodedInlineParameter"/>
            <m key="queries" refId="854" keid="SYS_STR" veid="Reporting.com.tagetik.query.IUserDefinedQueryVO,Reporting"/>
            <be key="sheets" refId="855" clsId="FilterNode">
              <l key="dimensionOids" refId="856" ln="0" eid="DimensionOid"/>
              <l key="AdHocParamDimensionOids" refId="857" ln="0" eid="DimensionOid"/>
              <be key="data" refId="858" clsId="FilterNodeData">
                <ref key="filterNode" refId="855"/>
                <i key="segmentLevel">0</i>
                <ref key="segment" refId="22"/>
                <b key="placeHolder">N</b>
                <ref key="weight" refId="23"/>
                <be key="textMatchingCondition" refId="85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860" keid="SYS_STR" veid="ElaborationsLauncher"/>
            <m key="actionLists" refId="861" keid="SYS_STR" veid="Reporting.com.tagetik.actionlist.ISnapshotActionList,Reporting"/>
            <l key="areas" refId="862" ln="0" eid="SYS_STR"/>
            <l key="charts" refId="863" ln="0" eid="SYS_STR"/>
            <l key="pivots" refId="864" ln="0" eid="SYS_STR"/>
          </be>
        </val>
      </m>
      <m key="templateLayouts" refId="865" keid="SYS_STR" veid="Reporting.com.tagetik.report.IReportTemplateLayoutVO,Reporting">
        <key>
          <s>Template00</s>
        </key>
        <val>
          <be refId="866" clsId="ReportTemplateLayoutVO">
            <i key="index">0</i>
            <s key="code">Template00</s>
            <m key="cellFieldAddresses" refId="867" keid="SYS_STR" veid="Reporting.com.tagetik.spreadsheet.gridwrappers.IGridReaderVO,Reporting">
              <key>
                <s>CellField00</s>
              </key>
              <val>
                <be refId="868" clsId="ExcelCompactGridReaderVO">
                  <be key="element" refId="869" clsId="BasicLogicalElement">
                    <i key="columnHeadersCount">0</i>
                    <i key="rowHeadersCount">0</i>
                    <i key="valueColumns">1</i>
                    <i key="valueRows">1</i>
                  </be>
                  <s key="firstCell">O6</s>
                </be>
              </val>
              <key>
                <s>CellField01</s>
              </key>
              <val>
                <be refId="870" clsId="ExcelCompactGridReaderVO">
                  <be key="element" refId="871" clsId="BasicLogicalElement">
                    <i key="columnHeadersCount">0</i>
                    <i key="rowHeadersCount">0</i>
                    <i key="valueColumns">1</i>
                    <i key="valueRows">1</i>
                  </be>
                  <s key="firstCell">O7</s>
                </be>
              </val>
            </m>
            <m key="controlExpressionsAddresses" refId="872" keid="SYS_STR" veid="Reporting.com.tagetik.spreadsheet.gridwrappers.IGridReaderVO,Reporting"/>
            <m key="inlineParameterAddresses" refId="873" keid="SYS_STR" veid="Reporting.com.tagetik.spreadsheet.gridwrappers.IGridReaderVO,Reporting"/>
            <m key="dictionaryAddresses" refId="874" keid="SYS_STR" veid="Reporting.com.tagetik.spreadsheet.gridwrappers.IGridReaderVO,Reporting">
              <key>
                <s>Dict01</s>
              </key>
              <val>
                <be refId="875" clsId="ExcelCompactGridReaderVO">
                  <be key="element" refId="876" clsId="BasicLogicalElement">
                    <i key="columnHeadersCount">0</i>
                    <i key="rowHeadersCount">0</i>
                    <i key="valueColumns">1</i>
                    <i key="valueRows">1</i>
                  </be>
                  <s key="firstCell">P6</s>
                </be>
              </val>
              <key>
                <s>Dict04</s>
              </key>
              <val>
                <be refId="877" clsId="ExcelCompactGridReaderVO">
                  <be key="element" refId="878" clsId="BasicLogicalElement">
                    <i key="columnHeadersCount">0</i>
                    <i key="rowHeadersCount">0</i>
                    <i key="valueColumns">1</i>
                    <i key="valueRows">1</i>
                  </be>
                  <s key="firstCell">P16</s>
                </be>
              </val>
              <key>
                <s>Dict02</s>
              </key>
              <val>
                <be refId="879" clsId="ExcelCompactGridReaderVO">
                  <be key="element" refId="880" clsId="BasicLogicalElement">
                    <i key="columnHeadersCount">0</i>
                    <i key="rowHeadersCount">0</i>
                    <i key="valueColumns">1</i>
                    <i key="valueRows">1</i>
                  </be>
                  <s key="firstCell">P14</s>
                </be>
              </val>
              <key>
                <s>Dict05</s>
              </key>
              <val>
                <be refId="881" clsId="ExcelCompactGridReaderVO">
                  <be key="element" refId="882" clsId="BasicLogicalElement">
                    <i key="columnHeadersCount">0</i>
                    <i key="rowHeadersCount">0</i>
                    <i key="valueColumns">1</i>
                    <i key="valueRows">1</i>
                  </be>
                  <s key="firstCell">P17</s>
                </be>
              </val>
              <key>
                <s>Dict00</s>
              </key>
              <val>
                <be refId="883" clsId="ExcelCompactGridReaderVO">
                  <be key="element" refId="884" clsId="BasicLogicalElement">
                    <i key="columnHeadersCount">0</i>
                    <i key="rowHeadersCount">0</i>
                    <i key="valueColumns">1</i>
                    <i key="valueRows">1</i>
                  </be>
                  <s key="firstCell">C5</s>
                </be>
              </val>
              <key>
                <s>Dict03</s>
              </key>
              <val>
                <be refId="885" clsId="ExcelCompactGridReaderVO">
                  <be key="element" refId="886" clsId="BasicLogicalElement">
                    <i key="columnHeadersCount">0</i>
                    <i key="rowHeadersCount">0</i>
                    <i key="valueColumns">1</i>
                    <i key="valueRows">1</i>
                  </be>
                  <s key="firstCell">P15</s>
                </be>
              </val>
              <key>
                <s>Dict06</s>
              </key>
              <val>
                <be refId="887" clsId="ExcelCompactGridReaderVO">
                  <be key="element" refId="888" clsId="BasicLogicalElement">
                    <i key="columnHeadersCount">0</i>
                    <i key="rowHeadersCount">0</i>
                    <i key="valueColumns">1</i>
                    <i key="valueRows">1</i>
                  </be>
                  <s key="firstCell">O8</s>
                </be>
              </val>
            </m>
            <m key="hyperlinkAddresses" refId="889" keid="SYS_STR" veid="Reporting.com.tagetik.spreadsheet.gridwrappers.IGridReaderVO,Reporting"/>
            <m key="matrixGridReaders" refId="890" keid="SYS_STR" veid="Reporting.com.tagetik.spreadsheet.gridwrappers.IGridReaderVO,Reporting">
              <key>
                <s>Matrix00</s>
              </key>
              <val>
                <be refId="891" clsId="ExcelCompactGridReaderVO">
                  <be key="element" refId="892" clsId="BasicLogicalElement">
                    <i key="columnHeadersCount">1</i>
                    <i key="rowHeadersCount">2</i>
                    <i key="valueColumns">9</i>
                    <i key="valueRows">7</i>
                  </be>
                  <s key="firstCell">B6</s>
                </be>
              </val>
            </m>
            <m key="queryGridReaders" refId="893" keid="SYS_STR" veid="Reporting.com.tagetik.spreadsheet.gridwrappers.IGridReaderVO,Reporting"/>
          </be>
        </val>
        <key>
          <s>Template01</s>
        </key>
        <val>
          <be refId="894" clsId="ReportTemplateLayoutVO">
            <i key="index">1</i>
            <s key="code">Template01</s>
            <m key="cellFieldAddresses" refId="895" keid="SYS_STR" veid="Reporting.com.tagetik.spreadsheet.gridwrappers.IGridReaderVO,Reporting"/>
            <m key="controlExpressionsAddresses" refId="896" keid="SYS_STR" veid="Reporting.com.tagetik.spreadsheet.gridwrappers.IGridReaderVO,Reporting"/>
            <m key="inlineParameterAddresses" refId="897" keid="SYS_STR" veid="Reporting.com.tagetik.spreadsheet.gridwrappers.IGridReaderVO,Reporting"/>
            <m key="dictionaryAddresses" refId="898" keid="SYS_STR" veid="Reporting.com.tagetik.spreadsheet.gridwrappers.IGridReaderVO,Reporting"/>
            <m key="hyperlinkAddresses" refId="899" keid="SYS_STR" veid="Reporting.com.tagetik.spreadsheet.gridwrappers.IGridReaderVO,Reporting"/>
            <m key="matrixGridReaders" refId="900" keid="SYS_STR" veid="Reporting.com.tagetik.spreadsheet.gridwrappers.IGridReaderVO,Reporting"/>
            <m key="queryGridReaders" refId="901" keid="SYS_STR" veid="Reporting.com.tagetik.spreadsheet.gridwrappers.IGridReaderVO,Reporting"/>
          </be>
        </val>
      </m>
      <m key="adHocParameters" refId="902" keid="SYS_STR" veid="ProspParametro"/>
      <l key="parametersToBeRequested" refId="903" ln="2" eid="ParameterInfo">
        <ref refId="423"/>
        <ref refId="424"/>
      </l>
    </be>
  </data>
</easyPacket>
</file>

<file path=customXml/item21.xml><?xml version="1.0" encoding="utf-8"?>
<easyPacket version="1.0">
  <header version="25.0.0.17.tgk.20231012103953"/>
  <data>
    <be refId="0" clsId="LaunchedMultiTemplateReportVO">
      <be key="multiTemplateReport" refId="1" clsId="MultiTemplateReportVO">
        <s key="code">CD_TABLES_EXT</s>
        <a key="desc" refId="2" ln="4" eid="SYS_STR">
          <s>Tables for external publishing</s>
          <s>
            Tabellen f
            <ch cod="fc"/>
            r Ver
            <ch cod="f6"/>
            ffentlichung
          </s>
          <nl/>
          <nl/>
        </a>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Template00</s>
          </key>
          <val>
            <be refId="11" clsId="ReportTemplateVO">
              <s key="code">Template00</s>
              <s key="desc">1</s>
              <m key="matrices" refId="12" keid="SYS_STR" veid="Reporting.com.tagetik.tables.IMatrixPositionBlockVO,Reporting"/>
              <m key="cellFields" refId="13" keid="SYS_STR" veid="CodeCellField"/>
              <m key="dictionary" refId="14" keid="SYS_STR" veid="CodeMultiDescVO"/>
              <m key="controlExpressions" refId="15" keid="SYS_STR" veid="CodedExpControlloProspetto"/>
              <m key="inlineParameters" refId="16" keid="SYS_STR" veid="CodedInlineParameter"/>
              <m key="queries" refId="17" keid="SYS_STR" veid="Reporting.com.tagetik.query.IUserDefinedQueryVO,Reporting"/>
              <be key="sheets" refId="18" clsId="FilterNode">
                <l key="dimensionOids" refId="19" ln="0" eid="DimensionOid"/>
                <l key="AdHocParamDimensionOids" refId="20" ln="0" eid="DimensionOid"/>
                <be key="data" refId="21" clsId="FilterNodeData">
                  <ref key="filterNode" refId="18"/>
                  <i key="segmentLevel">0</i>
                  <e key="segment" refId="22" id="SegmentEnum">CF</e>
                  <b key="placeHolder">N</b>
                  <e key="weight" refId="23" id="WeightEnum">S</e>
                  <be key="textMatchingCondition" refId="24" clsId="TextMatchingCondition">
                    <e key="op" refId="25" id="ComparisonOperatorEnum">=</e>
                    <s key="val"/>
                  </be>
                  <e key="change" refId="26" id="ChangeEnum">CHG_CF</e>
                  <e key="dataType" refId="27" id="DataType">TYPE_U</e>
                  <b key="prevailingDataType">N</b>
                  <e key="editability" refId="28" id="EditableEnum">X</e>
                  <b key="signChange">N</b>
                  <b key="nativeSignChange">N</b>
                  <i key="sco">0</i>
                  <b key="applyFiltersForForcedScenarioPeriodoMap">N</b>
                  <b key="lineSplit">N</b>
                  <b key="addRCRow">N</b>
                  <b key="complementary">N</b>
                  <e key="periodicCalculation" refId="29" id="PeriodicCalculationEnum">Y</e>
                  <b key="breakLevelSubtotal">N</b>
                  <b key="alreadyDrilled">N</b>
                  <b key="multiSelection">N</b>
                </be>
                <cust key="id" clsId="FilterOid">1</cust>
                <s key="cod">ROOT</s>
                <s key="desc">Tab filters</s>
                <i key="index">0</i>
              </be>
              <m key="launchers" refId="30" keid="SYS_STR" veid="ElaborationsLauncher"/>
              <m key="actionLists" refId="31" keid="SYS_STR" veid="Reporting.com.tagetik.actionlist.ISnapshotActionList,Reporting"/>
              <l key="areas" refId="32" ln="0" eid="SYS_STR"/>
              <l key="charts" refId="33" ln="0" eid="SYS_STR"/>
              <l key="pivots" refId="34" ln="0" eid="SYS_STR"/>
              <be key="sheetIndex" refId="35" clsId="SheetIndex">
                <l key="reportFields" refId="36" ln="1" eid="SYS_STR">
                  <s>Report.code + " - " + Report.desc</s>
                </l>
                <l key="sheetFields" refId="37" ln="2" eid="SYS_STR">
                  <s>printFilters()</s>
                  <s>&lt;page&gt;</s>
                </l>
                <e key="rowsExpansionMode" refId="38" id="RowColExpansionMode">1</e>
                <e key="columnsAutofitMode" refId="39" id="ColumnsAutofitMode">2</e>
                <b key="renderHyperlinks">S</b>
                <b key="useDots">S</b>
                <b key="autoFormat">S</b>
                <b key="printTemplateName">S</b>
                <e key="reorderIndexMode" refId="40" id="SIRMode">KS</e>
              </be>
            </be>
          </val>
        </m>
        <m key="templateLayouts" refId="41" keid="SYS_STR" veid="Reporting.com.tagetik.report.IReportTemplateLayoutVO,Reporting">
          <key>
            <s>Template00</s>
          </key>
          <val>
            <be refId="42" clsId="ReportTemplateLayoutVO">
              <i key="index">0</i>
              <s key="code">Template00</s>
              <m key="cellFieldAddresses" refId="43" keid="SYS_STR" veid="Reporting.com.tagetik.spreadsheet.gridwrappers.IGridReaderVO,Reporting"/>
              <m key="controlExpressionsAddresses" refId="44" keid="SYS_STR" veid="Reporting.com.tagetik.spreadsheet.gridwrappers.IGridReaderVO,Reporting"/>
              <m key="inlineParameterAddresses" refId="45" keid="SYS_STR" veid="Reporting.com.tagetik.spreadsheet.gridwrappers.IGridReaderVO,Reporting"/>
              <m key="dictionaryAddresses" refId="46" keid="SYS_STR" veid="Reporting.com.tagetik.spreadsheet.gridwrappers.IGridReaderVO,Reporting"/>
              <m key="hyperlinkAddresses" refId="47" keid="SYS_STR" veid="Reporting.com.tagetik.spreadsheet.gridwrappers.IGridReaderVO,Reporting"/>
              <m key="matrixGridReaders" refId="48" keid="SYS_STR" veid="Reporting.com.tagetik.spreadsheet.gridwrappers.IGridReaderVO,Reporting"/>
              <be key="sheetIndexGridReaders" refId="49" clsId="ExcelCompactGridReaderVO">
                <be key="element" refId="50" clsId="BasicLogicalElement">
                  <i key="columnHeadersCount">0</i>
                  <i key="rowHeadersCount">0</i>
                  <i key="valueColumns">2</i>
                  <i key="valueRows">3</i>
                </be>
                <s key="firstCell">A2</s>
              </be>
              <m key="queryGridReaders" refId="51" keid="SYS_STR" veid="Reporting.com.tagetik.spreadsheet.gridwrappers.IGridReaderVO,Reporting"/>
            </be>
          </val>
        </m>
        <m key="adHocParameters" refId="52" keid="SYS_STR" veid="ProspParametro"/>
        <l key="parametersToBeRequested" refId="53" ln="2" eid="ParameterInfo">
          <be refId="54" clsId="ParameterInfo">
            <cust key="oid" clsId="DimensionOid">504552-45-41435F5045525F414C4C5F504152545F30303031--50-</cust>
            <b key="explicitlyUsed">S</b>
            <b key="forced">N</b>
            <b key="advanced">N</b>
          </be>
          <be refId="55" clsId="ParameterInfo">
            <cust key="oid" clsId="DimensionOid">5343455F24-45-41435F5343455F434F4E535F504152545F30303031--50-</cust>
            <b key="explicitlyUsed">S</b>
            <b key="forced">N</b>
            <b key="advanced">N</b>
          </be>
        </l>
        <be key="reportList" refId="56" clsId="ReportList">
          <be key="parametersMapping" refId="57" clsId="ParametersMapping">
            <m key="SystemParametersValues" refId="58" keid="SYS_STR" veid="Reporting.com.tagetik.report.parametersValue.IParameterValue,Reporting">
              <key>
                <s>5343455F24-45-41435F5343455F434F4E535F504152545F30303031--50-</s>
              </key>
              <val>
                <be refId="59" clsId="StringParameterValue">
                  <e key="ParamSetType" refId="60" id="ParamSetType">AL_LANCIO</e>
                  <s key="Value">${ASK}</s>
                </be>
              </val>
              <key>
                <s>504552-45-41435F5045525F414C4C5F504152545F30303031--50-</s>
              </key>
              <val>
                <be refId="61" clsId="StringParameterValue">
                  <ref key="ParamSetType" refId="60"/>
                  <s key="Value">${ASK}</s>
                </be>
              </val>
            </m>
            <be key="ParametersUnion" refId="62" clsId="ParametersUnion">
              <l key="SystemParameters" refId="63" ln="2" eid="ProspParametro">
                <be refId="64" clsId="ProspParametroDim">
                  <s key="codDimensione">PER</s>
                  <a key="allowedOids" refId="65" ln="0" eid="DimensionOid"/>
                  <b key="allowsLeafs">S</b>
                  <b key="allowsNodes">S</b>
                  <b key="automatico">N</b>
                  <e key="tipoDinamicita" refId="66" id="DynamicEnum"/>
                  <s key="script">
                    TGKML 1.0
                    <ch cod="0a"/>
                    result :=
                  </s>
                  <e key="allowOr" refId="67" id="AllowOrEnum">N</e>
                  <e key="autoValorizzaSeOmesso" refId="68" id="AutoValorizzaSeOmessoEnum">N</e>
                  <cust key="oid" clsId="DimensionOid">504552-45-41435F5045525F414C4C5F504152545F30303031--50-</cust>
                  <set key="oidValori" refId="69" ln="1" eid="DimensionOid">
                    <cust clsId="DimensionOid">504552-4E-7C7C---</cust>
                  </set>
                  <b key="limParametro">N</b>
                  <b key="limProcessoDisabilitata">N</b>
                  <b key="sistema">N</b>
                  <b key="netClient">S</b>
                  <s key="descLunga0">
                    SubNode/Elements: ALL ; Mandatory: TRUE ; Automatically Define : NO ; Allow lowest: TRUE ; Allow nodes: TRUE ; Disable Restriction: FALSE ; Dependent: FALSE ; Allow Or: FALSE;
                    <ch cod="0d"/>
                    <ch cod="0a"/>
                  </s>
                  <s key="descLunga1">SubNode/Elements: ALL ; Mandatory: TRUE ; Automatically Define : NO ; Allow lowest: TRUE ; Allow nodes: TRUE ; Disable Restriction: FALSE ; Dependent: FALSE ; Allow Or: FALSE;</s>
                  <b key="allowsAuto">S</b>
                  <b key="allowsCellField">S</b>
                  <b key="allowsExplicit">S</b>
                  <b key="allowsList">S</b>
                  <b key="mandatory">N</b>
                  <b key="isAdHocParameter">N</b>
                  <b key="dependent">N</b>
                  <e key="defaultValueMode" refId="70" id="DefaultValueEnum">N</e>
                  <b key="flgHideDefault">N</b>
                  <s key="defaultValueScript">
                    TGKML 1.0
                    <ch cod="0d"/>
                    <ch cod="0a"/>
                    result :=
                  </s>
                  <s key="code">AC_PER_ALL_PART_0001</s>
                  <be key="multiDescVO" refId="71" clsId="MultiDesc">
                    <a key="desc" refId="72" ln="4" eid="SYS_STR">
                      <s>PERIOD</s>
                      <s>PERIOD</s>
                      <nl/>
                      <nl/>
                    </a>
                  </be>
                </be>
                <be refId="73" clsId="ProspParametroDim">
                  <s key="codDimensione">SCE</s>
                  <a key="allowedOids" refId="74" ln="0" eid="DimensionOid"/>
                  <b key="allowsLeafs">S</b>
                  <b key="allowsNodes">N</b>
                  <b key="automatico">N</b>
                  <ref key="tipoDinamicita" refId="66"/>
                  <s key="script">
                    TGKML 1.0
                    <ch cod="0a"/>
                    result :=
                  </s>
                  <s key="codGerarchia">$</s>
                  <ref key="allowOr" refId="67"/>
                  <e key="autoValorizzaSeOmesso" refId="75" id="AutoValorizzaSeOmessoEnum">D</e>
                  <cust key="oid" clsId="DimensionOid">5343455F24-45-41435F5343455F434F4E535F504152545F30303031--50-</cust>
                  <set key="oidValori" refId="76" ln="1" eid="DimensionOid">
                    <cust clsId="DimensionOid">5343455F24-4E-554E495045522D47524F5550---</cust>
                  </set>
                  <b key="limParametro">N</b>
                  <b key="limProcessoDisabilitata">S</b>
                  <b key="sistema">N</b>
                  <b key="netClient">S</b>
                  <s key="descLunga0"/>
                  <s key="descLunga1"/>
                  <b key="allowsAuto">S</b>
                  <b key="allowsCellField">S</b>
                  <b key="allowsExplicit">S</b>
                  <b key="allowsList">S</b>
                  <b key="mandatory">N</b>
                  <b key="isAdHocParameter">N</b>
                  <b key="dependent">N</b>
                  <ref key="defaultValueMode" refId="70"/>
                  <b key="flgHideDefault">N</b>
                  <s key="defaultValueScript">
                    TGKML 1.0
                    <ch cod="0d"/>
                    <ch cod="0a"/>
                    result :=
                  </s>
                  <s key="code">AC_SCE_CONS_PART_0001</s>
                  <be key="multiDescVO" refId="77" clsId="MultiDesc">
                    <a key="desc" refId="78" ln="4" eid="SYS_STR">
                      <s>SCENARIO ACCOUNTING</s>
                      <s>SCENARIO ACCOUNTIING</s>
                      <nl/>
                      <nl/>
                    </a>
                  </be>
                </be>
              </l>
              <m key="SystemVisibilities" refId="79" keid="SYS_STR" veid="ParameterValuesVisibilities">
                <key>
                  <s>5343455F24-45-41435F5343455F434F4E535F504152545F30303031--50-</s>
                </key>
                <val>
                  <be refId="80" clsId="ParameterValuesVisibilities">
                    <set key="showOids" refId="81" ln="0" eid="DimensionOid"/>
                    <b key="allValues">S</b>
                  </be>
                </val>
                <key>
                  <s>504552-45-41435F5045525F414C4C5F504152545F30303031--50-</s>
                </key>
                <val>
                  <be refId="82" clsId="ParameterValuesVisibilities">
                    <set key="showOids" refId="83" ln="0" eid="DimensionOid"/>
                    <b key="allValues">S</b>
                  </be>
                </val>
              </m>
              <l key="AreaNames" refId="84" ln="0" eid="ProspParametro"/>
              <m key="AdHocParameters" refId="85"/>
              <m key="AdHocVisibilities" refId="86"/>
            </be>
          </be>
          <be key="forcedParameters" refId="87" clsId="ParametersUnion">
            <l key="AreaNames" refId="88" ln="0" eid="ProspParametro"/>
          </be>
          <be key="forcedParametersSettings" refId="89" clsId="ForcedParametersContainer">
            <m key="forcingSets" refId="90" keid="SYS_STR" veid="ParametersMapping"/>
            <m key="itemsForcingSets" refId="91" keid="SYS_STR" veid="SYS_STR"/>
            <m key="forcingSetReferenceCounter" refId="92" keid="SYS_STR" veid="SYS_PR_I"/>
          </be>
          <be key="forcedPrintSettings" refId="93" clsId="ForcedPrintSettingsContainer">
            <m key="forcingSets" refId="94" keid="SYS_STR" veid="ReportListPrintBean"/>
            <m key="itemsForcingSets" refId="95" keid="SYS_STR" veid="SYS_STR"/>
            <m key="forcingSetReferenceCounter" refId="96" keid="SYS_STR" veid="SYS_PR_I"/>
          </be>
          <be key="forcedMailSettings" refId="97" clsId="ForcedMailSettingsContainer">
            <m key="forcingSets" refId="98" keid="SYS_STR" veid="ReportListMailBean"/>
            <m key="itemsForcingSets" refId="99" keid="SYS_STR" veid="SYS_STR"/>
            <m key="forcingSetReferenceCounter" refId="100" keid="SYS_STR" veid="SYS_PR_I"/>
          </be>
          <be key="forcedSaveSettings" refId="101" clsId="ForcedSaveSettingsContainer">
            <m key="forcingSets" refId="102" keid="SYS_STR" veid="ReportListSaveBean"/>
            <m key="itemsForcingSets" refId="103" keid="SYS_STR" veid="SYS_STR"/>
            <m key="forcingSetReferenceCounter" refId="104" keid="SYS_STR" veid="SYS_PR_I"/>
          </be>
          <m key="forcedTemplateMailSettings" refId="105" keid="SYS_STR" veid="ForcedMailSettingsContainer"/>
          <m key="forcedTemplateSaveSettings" refId="106" keid="SYS_STR" veid="ForcedSaveSettingsContainer"/>
          <m key="forcedSheetMailSettings" refId="107" keid="SYS_STR" veid="ForcedMailSettingsContainer"/>
          <m key="forcedSheetSaveSettings" refId="108" keid="SYS_STR" veid="ForcedSaveSettingsContainer"/>
          <m key="forcedSheetNameSettings" refId="109" keid="SYS_STR" veid="ForcedSheetNameContainer"/>
          <l key="items" refId="110" ln="17" eid="Reporting.com.tagetik.reportlist.dataobjects.IReportListOriginalItem,Reporting">
            <be refId="111" clsId="ReportListItem">
              <cust key="reportNodeOid" clsId="DimensionOid">50524F53504554544F-45-43445F4C41303031305F5159-43444D--</cust>
              <s key="itemID">86ecaf1d-76f2-4647-868d-11faf2bec117</s>
            </be>
            <be refId="112" clsId="ReportListItem">
              <cust key="reportNodeOid" clsId="DimensionOid">50524F53504554544F-45-43445F44414E3031305F4859-43444D--</cust>
              <s key="itemID">efcdcfe0-18fd-432c-8860-ebe3d83cd00d</s>
            </be>
            <be refId="113" clsId="ReportListItem">
              <cust key="reportNodeOid" clsId="DimensionOid">50524F53504554544F-45-43445F44414E3032305F4859-43444D--</cust>
              <s key="itemID">6e0e6443-b67e-4fa5-be23-bba6205bfdae</s>
            </be>
            <be refId="114" clsId="ReportListItem">
              <cust key="reportNodeOid" clsId="DimensionOid">50524F53504554544F-45-43445F44414E3033305F5159-43444D--</cust>
              <s key="itemID">68d6517e-e6e0-499a-9ef5-2a8360f08f8e</s>
            </be>
            <be refId="115" clsId="ReportListItem">
              <cust key="reportNodeOid" clsId="DimensionOid">50524F53504554544F-45-43445F44414E3034305F5159-43444D--</cust>
              <s key="itemID">894f6290-69ae-471e-bf17-7fe88c0fb40a</s>
            </be>
            <be refId="116" clsId="ReportListItem">
              <cust key="reportNodeOid" clsId="DimensionOid">50524F53504554544F-45-43445F44414E3035305F5159-43444D--</cust>
              <s key="itemID">ceecb047-335c-4ce5-9e1c-0d1ea8841710</s>
            </be>
            <be refId="117" clsId="ReportListItem">
              <cust key="reportNodeOid" clsId="DimensionOid">50524F53504554544F-45-43445F4C41303036305F5159-43444D--</cust>
              <s key="itemID">9d8988e4-37b5-4a71-89a9-c376a69f756b</s>
            </be>
            <be refId="118" clsId="ReportListItem">
              <cust key="reportNodeOid" clsId="DimensionOid">50524F53504554544F-45-43445F4C41303038305F5159-43444D--</cust>
              <s key="itemID">f0650168-400d-4fe1-85f9-3336c110209e</s>
            </be>
            <be refId="119" clsId="ReportListItem">
              <cust key="reportNodeOid" clsId="DimensionOid">50524F53504554544F-45-43445F413331303430-5132--</cust>
              <s key="itemID">f63fa5df-17b1-411a-bf06-de0304debba3</s>
            </be>
            <be refId="120" clsId="ReportListItem">
              <cust key="reportNodeOid" clsId="DimensionOid">50524F53504554544F-45-43445F4133313033305F4859-5132--</cust>
              <s key="itemID">4079acc5-cade-4c7c-88ea-23a659e3c8e0</s>
            </be>
            <be refId="121" clsId="ReportListItem">
              <cust key="reportNodeOid" clsId="DimensionOid">50524F53504554544F-45-43445F4C41303037305F5159-43444D--</cust>
              <s key="itemID">a69dcb6d-a0c3-476f-90d6-51b8eb6d44cd</s>
            </be>
            <be refId="122" clsId="ReportListItem">
              <cust key="reportNodeOid" clsId="DimensionOid">50524F53504554544F-45-43445F4C41303037355F5159-43444D--</cust>
              <s key="itemID">6c52233e-a58f-407d-bd6a-02fba58a1198</s>
            </be>
            <be refId="123" clsId="ReportListItem">
              <cust key="reportNodeOid" clsId="DimensionOid">50524F53504554544F-45-43445F4C41303039305F5945-43444D--</cust>
              <s key="itemID">d74d53e4-4493-4643-b516-32af2a0fba57</s>
            </be>
            <be refId="124" clsId="ReportListItem">
              <cust key="reportNodeOid" clsId="DimensionOid">50524F53504554544F-45-43445F393031305F4859-5132--</cust>
              <s key="itemID">ca40da48-d8d1-45fe-a43a-fdd95427505b</s>
            </be>
            <be refId="125" clsId="ReportListItem">
              <cust key="reportNodeOid" clsId="DimensionOid">50524F53504554544F-45-43445F4133313033305F5945-51345F494949--</cust>
              <s key="itemID">47a9a777-e19e-4613-a848-bb2dc9d66d46</s>
            </be>
            <be refId="126" clsId="ReportListItem">
              <cust key="reportNodeOid" clsId="DimensionOid">50524F53504554544F-45-43445F4132353032305F5945-51345F494949--</cust>
              <s key="itemID">b148f984-981d-48c1-8ab7-df57faf8377f</s>
            </be>
            <be refId="127" clsId="ReportListItem">
              <cust key="reportNodeOid" clsId="DimensionOid">50524F53504554544F-45-43445F4132353033305F5945-51345F494949--</cust>
              <s key="itemID">48feb902-3c66-4e3f-aaf3-8317a7a26dda</s>
            </be>
          </l>
          <b key="templateVal">N</b>
          <b key="zip">N</b>
          <b key="detached">N</b>
          <be key="saveParameters" refId="128" clsId="ReportListSaveBean">
            <s key="savePath">${getEnv("USERPROFILE")}\Documents\Tagetik\My Report List\${report.path}</s>
            <s key="fileName">${Report.code}.xlsx</s>
            <s key="singleFileName">${getEnv("USERPROFILE")}\Documents\Tagetik\My Report List\${ReportList.code}.xlsx</s>
            <b key="singleFile">S</b>
            <b key="zip">N</b>
          </be>
          <b key="closeContainerReport">S</b>
          <b key="keepOutputOpened">S</b>
          <b key="alwaysShowLog">N</b>
          <m key="sheetsToInclude" refId="129" keid="SYS_STR" veid="System.Collections.Hashtable"/>
          <b key="isForcedTabFilters">N</b>
          <b key="isSheetOrderForced">N</b>
          <b key="createSheetFromForm">S</b>
        </be>
      </be>
      <be key="launchResult" refId="130" clsId="MultiRepLaunchResult">
        <be key="elabResult" refId="131" clsId="ElabResult">
          <s key="id">FF8080818C342DC5018DCC4757252164</s>
          <m key="properties" refId="132" keid="SYS_STR" veid="SYS_STR"/>
          <e key="status" refId="133" id="ElabStatusEnum">C</e>
        </be>
        <m key="valori" refId="134" keid="SYS_STR" veid="ProspElaborationTaskResult">
          <key>
            <s>Template00</s>
          </key>
          <val>
            <be refId="135" clsId="ProspElaborationTaskResult">
              <be key="prospElaborazioneResult" refId="136" clsId="ProspElaborationResult">
                <s key="dbId">PROD_TGK_UNIPER_001</s>
                <e key="endInsertionStatus" refId="137" id="EndInsertionNotifierResult">CANNOT_MANAGE</e>
                <m key="valori" refId="138" keid="SYS_STR" veid="Framework.com.tagetik.datatypes.IRecordset,framework"/>
                <m key="commenti" refId="139" keid="SYS_STR" veid="Framework.com.tagetik.datatypes.IRecordset,framework"/>
                <d key="runDate">1708529243997</d>
                <m key="tableNameOfRow" refId="140" keid="SYS_STR" veid="TableNameInfo"/>
                <m key="intestazioni" refId="141" keid="SYS_STR" veid="Framework.com.tagetik.datatypes.IRecordset,framework"/>
                <m key="intestazioniLink" refId="142" keid="SYS_STR" veid="Framework.com.tagetik.datatypes.IRecordset,framework"/>
                <m key="celleEditabili" refId="143" keid="SYS_STR" veid="Reporting.com.tagetik.launchedreport.ReportingCell[],Reporting"/>
                <m key="dictionaryTerms" refId="144" keid="SYS_STR" veid="SYS_STR"/>
                <rs key="cellFields" refId="145" rowCount="0" fieldNames="ID_CELLA,COD_FOGLIO,VALORE_CLIENTNET">
                  <field name="ID_CELLA"/>
                  <field name="COD_FOGLIO"/>
                  <field name="VALORE_CLIENTNET"/>
                </rs>
                <be key="reportTemplate" refId="146" clsId="ReportTemplateVO">
                  <s key="code">Template00</s>
                  <s key="desc">1</s>
                  <m key="matrices" refId="147" keid="SYS_STR" veid="Reporting.com.tagetik.tables.IMatrixPositionBlockVO,Reporting"/>
                  <m key="cellFields" refId="148" keid="SYS_STR" veid="CodeCellField"/>
                  <m key="dictionary" refId="149" keid="SYS_STR" veid="CodeMultiDescVO"/>
                  <m key="controlExpressions" refId="150" keid="SYS_STR" veid="CodedExpControlloProspetto"/>
                  <m key="inlineParameters" refId="151" keid="SYS_STR" veid="CodedInlineParameter"/>
                  <m key="queries" refId="152" keid="SYS_STR" veid="Reporting.com.tagetik.query.IUserDefinedQueryVO,Reporting"/>
                  <m key="launchers" refId="153" keid="SYS_STR" veid="ElaborationsLauncher"/>
                  <m key="actionLists" refId="154" keid="SYS_STR" veid="Reporting.com.tagetik.actionlist.ISnapshotActionList,Reporting"/>
                  <l key="areas" refId="155" ln="0" eid="SYS_STR"/>
                  <l key="charts" refId="156" ln="0" eid="SYS_STR"/>
                  <l key="pivots" refId="157" ln="0" eid="SYS_STR"/>
                  <be key="sheetIndex" refId="158" clsId="SheetIndex">
                    <l key="reportFields" refId="159" ln="1" eid="SYS_STR">
                      <s>Report.code + " - " + Report.desc</s>
                    </l>
                    <l key="sheetFields" refId="160" ln="2" eid="SYS_STR">
                      <s>printFilters()</s>
                      <s>&lt;page&gt;</s>
                    </l>
                    <ref key="rowsExpansionMode" refId="38"/>
                    <ref key="columnsAutofitMode" refId="39"/>
                    <b key="renderHyperlinks">S</b>
                    <b key="useDots">S</b>
                    <b key="autoFormat">S</b>
                    <b key="printTemplateName">S</b>
                    <ref key="reorderIndexMode" refId="40"/>
                  </be>
                </be>
                <b key="forceRebuild">N</b>
                <b key="forceReopen">N</b>
                <rs key="tempiElaborazione" refId="161" rowCount="5" fieldNames="MATRICE,TIPO,TEMPO">
                  <field name="MATRICE">
                    <s/>
                    <s/>
                    <s/>
                    <s/>
                    <s/>
                  </field>
                  <field name="TIPO">
                    <s>PRE_EXPLOSION</s>
                    <s>CELL_FIELDS</s>
                    <s>QUEUING TIME</s>
                    <s>OTHER</s>
                    <s>POST_EXPLOSION</s>
                  </field>
                  <field name="TEMPO">
                    <s>0</s>
                    <s>0</s>
                    <s>0</s>
                    <s>0</s>
                    <s>1</s>
                  </field>
                </rs>
                <m key="additionalStats" refId="162" keid="SYS_STR" veid="SYS_STR"/>
                <be key="styleSheet" refId="163" clsId="StyleSheetResult">
                  <a key="styleSheets" refId="164" ln="0" eid="SYS_STR"/>
                  <m key="matrixFormats" refId="165" keid="SYS_STR" veid="Framework.com.tagetik.datatypes.IRecordset,framework"/>
                </be>
                <a key="sheetNames" refId="166" ln="1" eid="SYS_STR">
                  <s>1</s>
                </a>
                <s key="scripts"/>
                <l key="sheetsToHide" refId="167" ln="0" eid="SYS_STR"/>
                <be key="reportFilters" refId="168" clsId="FilterNode">
                  <l key="dimensionOids" refId="169" ln="0" eid="DimensionOid"/>
                  <l key="AdHocParamDimensionOids" refId="170" ln="0" eid="DimensionOid"/>
                  <be key="data" refId="171" clsId="FilterNodeData">
                    <ref key="filterNode" refId="168"/>
                    <i key="segmentLevel">0</i>
                    <ref key="segment" refId="22"/>
                    <b key="placeHolder">N</b>
                    <ref key="weight" refId="23"/>
                    <be key="textMatchingCondition" refId="17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73" ln="0" eid="Framework.com.tagetik.trees.INode,framework"/>
                </be>
                <m key="dataTypes" refId="174" keid="SYS_STR" veid="DataTypesMap"/>
                <m key="queries" refId="175" keid="SYS_STR" veid="MultiSheetQueryResultVO"/>
                <m key="validationQueries" refId="176" keid="SYS_STR" veid="ValidationQueryResult"/>
              </be>
              <be key="logger" refId="177" clsId="ReportLogger">
                <be key="sheetLogger" refId="178" clsId="ReportingElementLogger">
                  <set key="errors" refId="179" ln="0" eid="SYS_STR"/>
                  <set key="warnings" refId="180" ln="0" eid="SYS_STR"/>
                </be>
                <be key="fgdLogger" refId="181" clsId="ReportingElementLogger">
                  <set key="errors" refId="182" ln="0" eid="SYS_STR"/>
                  <set key="warnings" refId="183" ln="0" eid="SYS_STR"/>
                </be>
                <be key="tmplLogger" refId="184" clsId="ReportingElementLogger">
                  <set key="errors" refId="185" ln="0" eid="SYS_STR"/>
                  <set key="warnings" refId="186" ln="0" eid="SYS_STR"/>
                </be>
                <m key="matrixLoggers" refId="187" keid="SYS_STR" veid="MatrixLogger"/>
                <set key="errors" refId="188" ln="0" eid="SYS_STR"/>
                <set key="warnings" refId="189" ln="0" eid="SYS_STR"/>
              </be>
            </be>
          </val>
        </m>
        <m key="exportedType" refId="190" keid="SYS_STR" veid="SYS_STR"/>
        <m key="exportedResult" refId="191" keid="SYS_STR" veid="System.Byte[]"/>
        <b key="flagValidation">N</b>
      </be>
      <be key="parameters" refId="192" clsId="LaunchParameters">
        <be key="parameterBlock" refId="193" clsId="ParameterBlock">
          <m key="ParameterValues" refId="194" keid="SYS_STR" veid="Reporting.com.tagetik.report.parametersValue.IParameterValue,Reporting">
            <key>
              <s>504552-45-41435F5045525F414C4C5F504152545F30303031--50-</s>
            </key>
            <val>
              <be refId="195" clsId="FilterNodeParameterValue">
                <e key="ParamSetType" refId="196" id="ParamSetType">ESPLICITA_SELEZIONA</e>
                <be key="Value" refId="197" clsId="FilterNode">
                  <l key="dimensionOids" refId="198" ln="1" eid="DimensionOid">
                    <cust clsId="DimensionOid">504552-45-3132---</cust>
                  </l>
                  <l key="AdHocParamDimensionOids" refId="199" ln="0" eid="DimensionOid"/>
                  <be key="data" refId="200" clsId="FilterNodeData">
                    <ref key="filterNode" refId="197"/>
                    <s key="dim">PER</s>
                    <i key="segmentLevel">0</i>
                    <ref key="segment" refId="22"/>
                    <b key="placeHolder">N</b>
                    <ref key="weight" refId="23"/>
                    <be key="textMatchingCondition" refId="2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e key="periodicCalculation" refId="202" id="PeriodicCalculationEnum">A</e>
                    <b key="breakLevelSubtotal">N</b>
                    <b key="alreadyDrilled">N</b>
                    <b key="multiSelection">N</b>
                  </be>
                  <cust key="id" clsId="FilterOid">2</cust>
                  <i key="index">0</i>
                </be>
              </be>
            </val>
            <key>
              <s>5343455F24-45-41435F5343455F434F4E535F504152545F30303031--50-</s>
            </key>
            <val>
              <be refId="203" clsId="FilterNodeParameterValue">
                <ref key="ParamSetType" refId="196"/>
                <be key="Value" refId="204" clsId="FilterNode">
                  <l key="dimensionOids" refId="205" ln="1" eid="DimensionOid">
                    <cust clsId="DimensionOid">5343455F24-45-41432D323032332D434F4E53-554E495045522D47524F5550--</cust>
                  </l>
                  <l key="AdHocParamDimensionOids" refId="206" ln="0" eid="DimensionOid"/>
                  <be key="data" refId="207" clsId="FilterNodeData">
                    <ref key="filterNode" refId="204"/>
                    <s key="dim">SCE_$</s>
                    <i key="segmentLevel">0</i>
                    <ref key="segment" refId="22"/>
                    <b key="placeHolder">N</b>
                    <ref key="weight" refId="23"/>
                    <be key="textMatchingCondition" refId="208" clsId="TextMatchingCondition">
                      <ref key="op" refId="25"/>
                      <s key="val"/>
                    </be>
                    <ref key="change" refId="26"/>
                    <ref key="dataType" refId="27"/>
                    <b key="prevailingDataType">N</b>
                    <ref key="editability" refId="28"/>
                    <b key="signChange">N</b>
                    <b key="nativeSignChange">N</b>
                    <l key="nav" refId="209" ln="0" eid="ScenarioModifierValue"/>
                    <i key="sco">0</i>
                    <b key="applyFiltersForForcedScenarioPeriodoMap">N</b>
                    <b key="lineSplit">N</b>
                    <b key="addRCRow">N</b>
                    <b key="complementary">N</b>
                    <ref key="periodicCalculation" refId="202"/>
                    <b key="breakLevelSubtotal">N</b>
                    <b key="alreadyDrilled">N</b>
                    <b key="multiSelection">N</b>
                  </be>
                  <cust key="id" clsId="FilterOid">2</cust>
                  <s key="cod"/>
                  <s key="desc"/>
                  <i key="index">0</i>
                  <l key="children" refId="210" ln="0" eid="Framework.com.tagetik.trees.INode,framework"/>
                </be>
              </be>
            </val>
          </m>
          <m key="ParameterAdHocValues" refId="211" keid="SYS_STR" veid="Reporting.com.tagetik.report.parametersValue.IParameterValue,Reporting"/>
        </be>
        <i key="descLanguage">1</i>
        <b key="dataEntry">N</b>
        <b key="checkEdit">S</b>
        <s key="adHocFileName"/>
        <b key="createMatrixAreas">N</b>
      </be>
      <be key="launchInfo" refId="212" clsId="LaunchInfo">
        <d key="launchTime">1708529244037</d>
        <s key="handlerId">17442d6f-b9c0-4bea-bf3f-bcd2761eb95e</s>
      </be>
      <s key="code">CD_TABLES_EXT</s>
      <a key="desc" refId="213" ln="4" eid="SYS_STR">
        <s>x42v1egp</s>
        <s>x42v1egp</s>
        <s>x42v1egp</s>
        <s>x42v1egp</s>
      </a>
      <d key="dateStyleApplied">1708529494549</d>
      <be key="options" refId="214"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215" keid="SYS_STR" veid="Reporting.com.tagetik.report.IReportTemplateVO,Reporting">
        <key>
          <s>Template00</s>
        </key>
        <val>
          <be refId="216" clsId="ReportTemplateVO">
            <s key="code">Template00</s>
            <s key="desc">1</s>
            <m key="matrices" refId="217" keid="SYS_STR" veid="Reporting.com.tagetik.tables.IMatrixPositionBlockVO,Reporting"/>
            <m key="cellFields" refId="218" keid="SYS_STR" veid="CodeCellField"/>
            <m key="dictionary" refId="219" keid="SYS_STR" veid="CodeMultiDescVO"/>
            <m key="controlExpressions" refId="220" keid="SYS_STR" veid="CodedExpControlloProspetto"/>
            <m key="inlineParameters" refId="221" keid="SYS_STR" veid="CodedInlineParameter"/>
            <m key="queries" refId="222" keid="SYS_STR" veid="Reporting.com.tagetik.query.IUserDefinedQueryVO,Reporting"/>
            <be key="sheets" refId="223" clsId="FilterNode">
              <l key="dimensionOids" refId="224" ln="0" eid="DimensionOid"/>
              <l key="AdHocParamDimensionOids" refId="225" ln="0" eid="DimensionOid"/>
              <be key="data" refId="226" clsId="FilterNodeData">
                <ref key="filterNode" refId="223"/>
                <i key="segmentLevel">0</i>
                <ref key="segment" refId="22"/>
                <b key="placeHolder">N</b>
                <ref key="weight" refId="23"/>
                <be key="textMatchingCondition" refId="22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228" keid="SYS_STR" veid="ElaborationsLauncher"/>
            <m key="actionLists" refId="229" keid="SYS_STR" veid="Reporting.com.tagetik.actionlist.ISnapshotActionList,Reporting"/>
            <l key="areas" refId="230" ln="0" eid="SYS_STR"/>
            <l key="charts" refId="231" ln="0" eid="SYS_STR"/>
            <l key="pivots" refId="232" ln="0" eid="SYS_STR"/>
            <ref key="sheetIndex" refId="158"/>
          </be>
        </val>
      </m>
      <m key="templateLayouts" refId="233" keid="SYS_STR" veid="Reporting.com.tagetik.report.IReportTemplateLayoutVO,Reporting">
        <key>
          <s>Template00</s>
        </key>
        <val>
          <be refId="234" clsId="ReportTemplateLayoutVO">
            <i key="index">0</i>
            <s key="code">Template00</s>
            <m key="cellFieldAddresses" refId="235" keid="SYS_STR" veid="Reporting.com.tagetik.spreadsheet.gridwrappers.IGridReaderVO,Reporting"/>
            <m key="controlExpressionsAddresses" refId="236" keid="SYS_STR" veid="Reporting.com.tagetik.spreadsheet.gridwrappers.IGridReaderVO,Reporting"/>
            <m key="inlineParameterAddresses" refId="237" keid="SYS_STR" veid="Reporting.com.tagetik.spreadsheet.gridwrappers.IGridReaderVO,Reporting"/>
            <m key="dictionaryAddresses" refId="238" keid="SYS_STR" veid="Reporting.com.tagetik.spreadsheet.gridwrappers.IGridReaderVO,Reporting"/>
            <m key="hyperlinkAddresses" refId="239" keid="SYS_STR" veid="Reporting.com.tagetik.spreadsheet.gridwrappers.IGridReaderVO,Reporting"/>
            <m key="matrixGridReaders" refId="240" keid="SYS_STR" veid="Reporting.com.tagetik.spreadsheet.gridwrappers.IGridReaderVO,Reporting"/>
            <be key="sheetIndexGridReaders" refId="241" clsId="ExcelCompactGridReaderVO">
              <be key="element" refId="242" clsId="BasicLogicalElement">
                <i key="columnHeadersCount">0</i>
                <i key="rowHeadersCount">0</i>
                <i key="valueColumns">2</i>
                <i key="valueRows">135</i>
              </be>
              <s key="firstCell">A2</s>
            </be>
            <m key="queryGridReaders" refId="243" keid="SYS_STR" veid="Reporting.com.tagetik.spreadsheet.gridwrappers.IGridReaderVO,Reporting"/>
          </be>
        </val>
      </m>
      <m key="adHocParameters" refId="244" keid="SYS_STR" veid="ProspParametro"/>
      <l key="parametersToBeRequested" refId="245" ln="2" eid="ParameterInfo">
        <ref refId="54"/>
        <ref refId="55"/>
      </l>
      <be key="reportList" refId="246" clsId="ReportList">
        <be key="parametersMapping" refId="247" clsId="ParametersMapping">
          <m key="SystemParametersValues" refId="248" keid="SYS_STR" veid="Reporting.com.tagetik.report.parametersValue.IParameterValue,Reporting">
            <key>
              <s>5343455F24-45-41435F5343455F434F4E535F504152545F30303031--50-</s>
            </key>
            <val>
              <be refId="249" clsId="StringParameterValue">
                <ref key="ParamSetType" refId="60"/>
                <s key="Value">${ASK}</s>
              </be>
            </val>
            <key>
              <s>504552-45-41435F5045525F414C4C5F504152545F30303031--50-</s>
            </key>
            <val>
              <be refId="250" clsId="StringParameterValue">
                <ref key="ParamSetType" refId="60"/>
                <s key="Value">${ASK}</s>
              </be>
            </val>
          </m>
          <be key="ParametersUnion" refId="251" clsId="ParametersUnion">
            <l key="SystemParameters" refId="252" ln="2" eid="ProspParametro">
              <be refId="253" clsId="ProspParametroDim">
                <s key="codDimensione">PER</s>
                <a key="allowedOids" refId="254" ln="0" eid="DimensionOid"/>
                <b key="allowsLeafs">S</b>
                <b key="allowsNodes">S</b>
                <b key="automatico">N</b>
                <ref key="tipoDinamicita" refId="66"/>
                <s key="script">
                  TGKML 1.0
                  <ch cod="0a"/>
                  result :=
                </s>
                <ref key="allowOr" refId="67"/>
                <ref key="autoValorizzaSeOmesso" refId="68"/>
                <cust key="oid" clsId="DimensionOid">504552-45-41435F5045525F414C4C5F504152545F30303031--50-</cust>
                <set key="oidValori" refId="255" ln="1" eid="DimensionOid">
                  <cust clsId="DimensionOid">504552-4E-7C7C---</cust>
                </set>
                <b key="limParametro">N</b>
                <b key="limProcessoDisabilitata">N</b>
                <b key="sistema">N</b>
                <b key="netClient">S</b>
                <s key="descLunga0">
                  SubNode/Elements: ALL ; Mandatory: TRUE ; Automatically Define : NO ; Allow lowest: TRUE ; Allow nodes: TRUE ; Disable Restriction: FALSE ; Dependent: FALSE ; Allow Or: FALSE;
                  <ch cod="0d"/>
                  <ch cod="0a"/>
                </s>
                <s key="descLunga1">SubNode/Elements: ALL ; Mandatory: TRUE ; Automatically Define : NO ; Allow lowest: TRUE ; Allow nodes: TRUE ; Disable Restriction: FALSE ; Dependent: FALSE ; Allow Or: FALSE;</s>
                <b key="allowsAuto">S</b>
                <b key="allowsCellField">S</b>
                <b key="allowsExplicit">S</b>
                <b key="allowsList">S</b>
                <b key="mandatory">N</b>
                <b key="isAdHocParameter">N</b>
                <b key="dependent">N</b>
                <ref key="defaultValueMode" refId="70"/>
                <b key="flgHideDefault">N</b>
                <s key="defaultValueScript">
                  TGKML 1.0
                  <ch cod="0d"/>
                  <ch cod="0a"/>
                  result :=
                </s>
                <s key="code">AC_PER_ALL_PART_0001</s>
                <be key="multiDescVO" refId="256" clsId="MultiDesc">
                  <a key="desc" refId="257" ln="4" eid="SYS_STR">
                    <s>PERIOD</s>
                    <s>PERIOD</s>
                    <nl/>
                    <nl/>
                  </a>
                </be>
              </be>
              <be refId="258" clsId="ProspParametroDim">
                <s key="codDimensione">SCE</s>
                <a key="allowedOids" refId="259" ln="0" eid="DimensionOid"/>
                <b key="allowsLeafs">S</b>
                <b key="allowsNodes">N</b>
                <b key="automatico">N</b>
                <ref key="tipoDinamicita" refId="66"/>
                <s key="script">
                  TGKML 1.0
                  <ch cod="0a"/>
                  result :=
                </s>
                <s key="codGerarchia">$</s>
                <ref key="allowOr" refId="67"/>
                <ref key="autoValorizzaSeOmesso" refId="75"/>
                <cust key="oid" clsId="DimensionOid">5343455F24-45-41435F5343455F434F4E535F504152545F30303031--50-</cust>
                <set key="oidValori" refId="260" ln="1" eid="DimensionOid">
                  <cust clsId="DimensionOid">5343455F24-4E-554E495045522D47524F5550---</cust>
                </set>
                <b key="limParametro">N</b>
                <b key="limProcessoDisabilitata">S</b>
                <b key="sistema">N</b>
                <b key="netClient">S</b>
                <s key="descLunga0"/>
                <s key="descLunga1"/>
                <b key="allowsAuto">S</b>
                <b key="allowsCellField">S</b>
                <b key="allowsExplicit">S</b>
                <b key="allowsList">S</b>
                <b key="mandatory">N</b>
                <b key="isAdHocParameter">N</b>
                <b key="dependent">N</b>
                <ref key="defaultValueMode" refId="70"/>
                <b key="flgHideDefault">N</b>
                <s key="defaultValueScript">
                  TGKML 1.0
                  <ch cod="0d"/>
                  <ch cod="0a"/>
                  result :=
                </s>
                <s key="code">AC_SCE_CONS_PART_0001</s>
                <be key="multiDescVO" refId="261" clsId="MultiDesc">
                  <a key="desc" refId="262" ln="4" eid="SYS_STR">
                    <s>SCENARIO ACCOUNTING</s>
                    <s>SCENARIO ACCOUNTIING</s>
                    <nl/>
                    <nl/>
                  </a>
                </be>
              </be>
            </l>
            <m key="SystemVisibilities" refId="263" keid="SYS_STR" veid="ParameterValuesVisibilities">
              <key>
                <s>5343455F24-45-41435F5343455F434F4E535F504152545F30303031--50-</s>
              </key>
              <val>
                <be refId="264" clsId="ParameterValuesVisibilities">
                  <set key="showOids" refId="265" ln="0" eid="DimensionOid"/>
                  <b key="allValues">S</b>
                </be>
              </val>
              <key>
                <s>504552-45-41435F5045525F414C4C5F504152545F30303031--50-</s>
              </key>
              <val>
                <be refId="266" clsId="ParameterValuesVisibilities">
                  <set key="showOids" refId="267" ln="0" eid="DimensionOid"/>
                  <b key="allValues">S</b>
                </be>
              </val>
            </m>
            <l key="AreaNames" refId="268" ln="0" eid="ProspParametro"/>
            <m key="AdHocParameters" refId="269"/>
            <m key="AdHocVisibilities" refId="270"/>
          </be>
        </be>
        <be key="forcedParameters" refId="271" clsId="ParametersUnion">
          <l key="AreaNames" refId="272" ln="0" eid="ProspParametro"/>
        </be>
        <be key="forcedParametersSettings" refId="273" clsId="ForcedParametersContainer">
          <m key="forcingSets" refId="274" keid="SYS_STR" veid="ParametersMapping"/>
          <m key="itemsForcingSets" refId="275" keid="SYS_STR" veid="SYS_STR"/>
          <m key="forcingSetReferenceCounter" refId="276" keid="SYS_STR" veid="SYS_PR_I"/>
        </be>
        <be key="forcedPrintSettings" refId="277" clsId="ForcedPrintSettingsContainer">
          <m key="forcingSets" refId="278" keid="SYS_STR" veid="ReportListPrintBean"/>
          <m key="itemsForcingSets" refId="279" keid="SYS_STR" veid="SYS_STR"/>
          <m key="forcingSetReferenceCounter" refId="280" keid="SYS_STR" veid="SYS_PR_I"/>
        </be>
        <be key="forcedMailSettings" refId="281" clsId="ForcedMailSettingsContainer">
          <m key="forcingSets" refId="282" keid="SYS_STR" veid="ReportListMailBean"/>
          <m key="itemsForcingSets" refId="283" keid="SYS_STR" veid="SYS_STR"/>
          <m key="forcingSetReferenceCounter" refId="284" keid="SYS_STR" veid="SYS_PR_I"/>
        </be>
        <be key="forcedSaveSettings" refId="285" clsId="ForcedSaveSettingsContainer">
          <m key="forcingSets" refId="286" keid="SYS_STR" veid="ReportListSaveBean"/>
          <m key="itemsForcingSets" refId="287" keid="SYS_STR" veid="SYS_STR"/>
          <m key="forcingSetReferenceCounter" refId="288" keid="SYS_STR" veid="SYS_PR_I"/>
        </be>
        <m key="forcedTemplateMailSettings" refId="289" keid="SYS_STR" veid="ForcedMailSettingsContainer"/>
        <m key="forcedTemplateSaveSettings" refId="290" keid="SYS_STR" veid="ForcedSaveSettingsContainer"/>
        <m key="forcedSheetMailSettings" refId="291" keid="SYS_STR" veid="ForcedMailSettingsContainer"/>
        <m key="forcedSheetSaveSettings" refId="292" keid="SYS_STR" veid="ForcedSaveSettingsContainer"/>
        <m key="forcedSheetNameSettings" refId="293" keid="SYS_STR" veid="ForcedSheetNameContainer"/>
        <l key="items" refId="294" ln="17" eid="Reporting.com.tagetik.reportlist.dataobjects.IReportListOriginalItem,Reporting">
          <be refId="295" clsId="ReportListItem">
            <cust key="reportNodeOid" clsId="DimensionOid">50524F53504554544F-45-43445F4C41303031305F5159-43444D--</cust>
            <s key="itemID">86ecaf1d-76f2-4647-868d-11faf2bec117</s>
          </be>
          <be refId="296" clsId="ReportListItem">
            <cust key="reportNodeOid" clsId="DimensionOid">50524F53504554544F-45-43445F44414E3031305F4859-43444D--</cust>
            <s key="itemID">efcdcfe0-18fd-432c-8860-ebe3d83cd00d</s>
          </be>
          <be refId="297" clsId="ReportListItem">
            <cust key="reportNodeOid" clsId="DimensionOid">50524F53504554544F-45-43445F44414E3032305F4859-43444D--</cust>
            <s key="itemID">6e0e6443-b67e-4fa5-be23-bba6205bfdae</s>
          </be>
          <be refId="298" clsId="ReportListItem">
            <cust key="reportNodeOid" clsId="DimensionOid">50524F53504554544F-45-43445F44414E3033305F5159-43444D--</cust>
            <s key="itemID">68d6517e-e6e0-499a-9ef5-2a8360f08f8e</s>
          </be>
          <be refId="299" clsId="ReportListItem">
            <cust key="reportNodeOid" clsId="DimensionOid">50524F53504554544F-45-43445F44414E3034305F5159-43444D--</cust>
            <s key="itemID">894f6290-69ae-471e-bf17-7fe88c0fb40a</s>
          </be>
          <be refId="300" clsId="ReportListItem">
            <cust key="reportNodeOid" clsId="DimensionOid">50524F53504554544F-45-43445F44414E3035305F5159-43444D--</cust>
            <s key="itemID">ceecb047-335c-4ce5-9e1c-0d1ea8841710</s>
          </be>
          <be refId="301" clsId="ReportListItem">
            <cust key="reportNodeOid" clsId="DimensionOid">50524F53504554544F-45-43445F4C41303036305F5159-43444D--</cust>
            <s key="itemID">9d8988e4-37b5-4a71-89a9-c376a69f756b</s>
          </be>
          <be refId="302" clsId="ReportListItem">
            <cust key="reportNodeOid" clsId="DimensionOid">50524F53504554544F-45-43445F4C41303038305F5159-43444D--</cust>
            <s key="itemID">f0650168-400d-4fe1-85f9-3336c110209e</s>
          </be>
          <be refId="303" clsId="ReportListItem">
            <cust key="reportNodeOid" clsId="DimensionOid">50524F53504554544F-45-43445F413331303430-5132--</cust>
            <s key="itemID">f63fa5df-17b1-411a-bf06-de0304debba3</s>
          </be>
          <be refId="304" clsId="ReportListItem">
            <cust key="reportNodeOid" clsId="DimensionOid">50524F53504554544F-45-43445F4133313033305F4859-5132--</cust>
            <s key="itemID">4079acc5-cade-4c7c-88ea-23a659e3c8e0</s>
          </be>
          <be refId="305" clsId="ReportListItem">
            <cust key="reportNodeOid" clsId="DimensionOid">50524F53504554544F-45-43445F4C41303037305F5159-43444D--</cust>
            <s key="itemID">a69dcb6d-a0c3-476f-90d6-51b8eb6d44cd</s>
          </be>
          <be refId="306" clsId="ReportListItem">
            <cust key="reportNodeOid" clsId="DimensionOid">50524F53504554544F-45-43445F4C41303037355F5159-43444D--</cust>
            <s key="itemID">6c52233e-a58f-407d-bd6a-02fba58a1198</s>
          </be>
          <be refId="307" clsId="ReportListItem">
            <cust key="reportNodeOid" clsId="DimensionOid">50524F53504554544F-45-43445F4C41303039305F5945-43444D--</cust>
            <s key="itemID">d74d53e4-4493-4643-b516-32af2a0fba57</s>
          </be>
          <be refId="308" clsId="ReportListItem">
            <cust key="reportNodeOid" clsId="DimensionOid">50524F53504554544F-45-43445F393031305F4859-5132--</cust>
            <s key="itemID">ca40da48-d8d1-45fe-a43a-fdd95427505b</s>
          </be>
          <be refId="309" clsId="ReportListItem">
            <cust key="reportNodeOid" clsId="DimensionOid">50524F53504554544F-45-43445F4133313033305F5945-51345F494949--</cust>
            <s key="itemID">47a9a777-e19e-4613-a848-bb2dc9d66d46</s>
          </be>
          <be refId="310" clsId="ReportListItem">
            <cust key="reportNodeOid" clsId="DimensionOid">50524F53504554544F-45-43445F4132353032305F5945-51345F494949--</cust>
            <s key="itemID">b148f984-981d-48c1-8ab7-df57faf8377f</s>
          </be>
          <be refId="311" clsId="ReportListItem">
            <cust key="reportNodeOid" clsId="DimensionOid">50524F53504554544F-45-43445F4132353033305F5945-51345F494949--</cust>
            <s key="itemID">48feb902-3c66-4e3f-aaf3-8317a7a26dda</s>
          </be>
        </l>
        <b key="templateVal">N</b>
        <b key="zip">N</b>
        <b key="detached">N</b>
        <be key="saveParameters" refId="312" clsId="ReportListSaveBean">
          <s key="savePath">${getEnv("USERPROFILE")}\Documents\Tagetik\My Report List\${report.path}</s>
          <s key="fileName">${Report.code}.xlsx</s>
          <s key="singleFileName">${getEnv("USERPROFILE")}\Documents\Tagetik\My Report List\${ReportList.code}.xlsx</s>
          <b key="singleFile">S</b>
          <b key="zip">N</b>
        </be>
        <b key="closeContainerReport">S</b>
        <b key="keepOutputOpened">S</b>
        <b key="alwaysShowLog">N</b>
        <m key="sheetsToInclude" refId="313" keid="SYS_STR" veid="System.Collections.Hashtable"/>
        <b key="isForcedTabFilters">N</b>
        <b key="isSheetOrderForced">N</b>
        <b key="createSheetFromForm">S</b>
      </be>
    </be>
  </data>
</easyPacket>
</file>

<file path=customXml/item22.xml><?xml version="1.0" encoding="utf-8"?>
<easyPacket version="1.0">
  <header version="25.0.0.17.tgk.20231012103953"/>
  <data>
    <l refId="0" ln="0" eid="XLHiddenElement"/>
  </data>
</easyPacket>
</file>

<file path=customXml/item23.xml><?xml version="1.0" encoding="utf-8"?>
<easyPacket version="1.0">
  <header version="25.0.0.17.tgk.20231012103953"/>
  <data>
    <m refId="0" keid="SYS_STR" veid="Reporting.com.tagetik.reportlist.dataobjects.IReportListResolvedItem,Reporting">
      <key>
        <s>54966ad3-6352-4895-b04d-85c705bf8e8f</s>
      </key>
      <val>
        <be refId="1" clsId="ReportListResolvedItem">
          <s key="reportCode">CD_LA0010_QY</s>
          <s key="itemID">86ecaf1d-76f2-4647-868d-11faf2bec117</s>
        </be>
      </val>
      <key>
        <s>747bb627-272d-4379-b269-5b22e4f73c61</s>
      </key>
      <val>
        <be refId="2" clsId="ReportListResolvedItem">
          <s key="reportCode">CD_DAN010_HY</s>
          <s key="itemID">efcdcfe0-18fd-432c-8860-ebe3d83cd00d</s>
        </be>
      </val>
      <key>
        <s>fa0a2dd4-0c93-4f5c-8cbb-a0ce6c94ffbf</s>
      </key>
      <val>
        <be refId="3" clsId="ReportListResolvedItem">
          <s key="reportCode">CD_DAN020_HY</s>
          <s key="itemID">6e0e6443-b67e-4fa5-be23-bba6205bfdae</s>
        </be>
      </val>
      <key>
        <s>08d63e15-4660-4d0d-9622-ffd0287eb121</s>
      </key>
      <val>
        <be refId="4" clsId="ReportListResolvedItem">
          <s key="reportCode">CD_DAN030_QY</s>
          <s key="itemID">68d6517e-e6e0-499a-9ef5-2a8360f08f8e</s>
        </be>
      </val>
      <key>
        <s>a33af023-c1b5-4873-900f-aebf867b00e6</s>
      </key>
      <val>
        <be refId="5" clsId="ReportListResolvedItem">
          <s key="reportCode">CD_DAN040_QY</s>
          <s key="itemID">894f6290-69ae-471e-bf17-7fe88c0fb40a</s>
        </be>
      </val>
      <key>
        <s>20b4d208-ab62-4df0-9955-8e4c7857eb81</s>
      </key>
      <val>
        <be refId="6" clsId="ReportListResolvedItem">
          <s key="reportCode">CD_DAN050_QY</s>
          <s key="itemID">ceecb047-335c-4ce5-9e1c-0d1ea8841710</s>
        </be>
      </val>
      <key>
        <s>999f0f9d-a474-4ff1-960a-3dcc2b3e8176</s>
      </key>
      <val>
        <be refId="7" clsId="ReportListResolvedItem">
          <s key="reportCode">CD_LA0060_QY</s>
          <s key="itemID">9d8988e4-37b5-4a71-89a9-c376a69f756b</s>
        </be>
      </val>
      <key>
        <s>6aed958c-bac2-42aa-9afa-7fd3a286531d</s>
      </key>
      <val>
        <be refId="8" clsId="ReportListResolvedItem">
          <s key="reportCode">CD_LA0080_QY</s>
          <s key="itemID">f0650168-400d-4fe1-85f9-3336c110209e</s>
        </be>
      </val>
      <key>
        <s>6840d6ff-362f-4960-9a1b-ed3051fc7063</s>
      </key>
      <val>
        <be refId="9" clsId="ReportListResolvedItem">
          <s key="reportCode">CD_A31040</s>
          <s key="itemID">f63fa5df-17b1-411a-bf06-de0304debba3</s>
        </be>
      </val>
      <key>
        <s>bcd4d6af-38a8-4e7d-8c60-cb10e4bf616f</s>
      </key>
      <val>
        <be refId="10" clsId="ReportListResolvedItem">
          <s key="reportCode">CD_A31030_HY</s>
          <s key="itemID">4079acc5-cade-4c7c-88ea-23a659e3c8e0</s>
        </be>
      </val>
      <key>
        <s>8ea2d02d-1c69-4f2d-a55d-6ccf9b7eb3b4</s>
      </key>
      <val>
        <be refId="11" clsId="ReportListResolvedItem">
          <s key="reportCode">CD_LA0070_QY</s>
          <s key="itemID">a69dcb6d-a0c3-476f-90d6-51b8eb6d44cd</s>
        </be>
      </val>
      <key>
        <s>9cd91932-7c27-47c3-83ab-1e66e25ff93e</s>
      </key>
      <val>
        <be refId="12" clsId="ReportListResolvedItem">
          <s key="reportCode">CD_LA0075_QY</s>
          <s key="itemID">6c52233e-a58f-407d-bd6a-02fba58a1198</s>
        </be>
      </val>
      <key>
        <s>13490470-f034-4ca8-99cc-f3cf1fcc61f8</s>
      </key>
      <val>
        <be refId="13" clsId="ReportListResolvedItem">
          <s key="reportCode">CD_LA0090_YE</s>
          <s key="itemID">d74d53e4-4493-4643-b516-32af2a0fba57</s>
        </be>
      </val>
      <key>
        <s>e735fcc5-2d93-4eb8-b629-648475c5fca6</s>
      </key>
      <val>
        <be refId="14" clsId="ReportListResolvedItem">
          <s key="reportCode">CD_9010_HY</s>
          <s key="itemID">ca40da48-d8d1-45fe-a43a-fdd95427505b</s>
        </be>
      </val>
      <key>
        <s>68e53d59-e3b0-4c67-9f3c-bb2b75980a37</s>
      </key>
      <val>
        <be refId="15" clsId="ReportListResolvedItem">
          <s key="reportCode">CD_A31030_YE</s>
          <s key="itemID">47a9a777-e19e-4613-a848-bb2dc9d66d46</s>
        </be>
      </val>
      <key>
        <s>00464e0f-b362-4868-9dad-ac0208580fa3</s>
      </key>
      <val>
        <be refId="16" clsId="ReportListResolvedItem">
          <s key="reportCode">CD_A25020_YE</s>
          <s key="itemID">b148f984-981d-48c1-8ab7-df57faf8377f</s>
        </be>
      </val>
      <key>
        <s>6f7441cf-601e-40cb-9a95-8e2e26d73a40</s>
      </key>
      <val>
        <be refId="17" clsId="ReportListResolvedItem">
          <s key="reportCode">CD_A25030_YE</s>
          <s key="itemID">48feb902-3c66-4e3f-aaf3-8317a7a26dda</s>
        </be>
      </val>
    </m>
  </data>
</easyPacket>
</file>

<file path=customXml/item24.xml><?xml version="1.0" encoding="utf-8"?>
<easyPacket version="1.0">
  <header version="25.0.0.17.tgk.20231012103953"/>
  <data>
    <m refId="0" keid="SYS_STR" veid="SYS_STR">
      <key>
        <s>54966ad3-6352-4895-b04d-85c705bf8e8f</s>
      </key>
      <val>
        <s>{5431CE6C-6A41-41F7-A20C-3B69C44898F3}</s>
      </val>
      <key>
        <s>747bb627-272d-4379-b269-5b22e4f73c61</s>
      </key>
      <val>
        <s>{89BB573F-D54C-43DD-9A07-7110B2C830DE}</s>
      </val>
      <key>
        <s>fa0a2dd4-0c93-4f5c-8cbb-a0ce6c94ffbf</s>
      </key>
      <val>
        <s>{A26C1E7E-71E2-4E2E-8822-0492480455BB}</s>
      </val>
      <key>
        <s>08d63e15-4660-4d0d-9622-ffd0287eb121</s>
      </key>
      <val>
        <s>{16E9ADA3-1C0C-4860-9372-8AAA17974502}</s>
      </val>
      <key>
        <s>a33af023-c1b5-4873-900f-aebf867b00e6</s>
      </key>
      <val>
        <s>{A05B8988-B459-4D41-8AB4-CB8A7065D357}</s>
      </val>
      <key>
        <s>20b4d208-ab62-4df0-9955-8e4c7857eb81</s>
      </key>
      <val>
        <s>{44EFC48D-C5F4-48D9-94F2-619036EDC774}</s>
      </val>
      <key>
        <s>999f0f9d-a474-4ff1-960a-3dcc2b3e8176</s>
      </key>
      <val>
        <s>{CC1AA03B-6AF2-4492-A7C6-C3CA0B4CB705}</s>
      </val>
      <key>
        <s>6aed958c-bac2-42aa-9afa-7fd3a286531d</s>
      </key>
      <val>
        <s>{BFAB7C54-E8E6-4D2B-9414-90915D26941D}</s>
      </val>
      <key>
        <s>6840d6ff-362f-4960-9a1b-ed3051fc7063</s>
      </key>
      <val>
        <s>{B2BB94DF-A18F-49FF-8114-A58F1402D2C7}</s>
      </val>
      <key>
        <s>bcd4d6af-38a8-4e7d-8c60-cb10e4bf616f</s>
      </key>
      <val>
        <s>{02622DAC-E239-4C7B-A95B-80260813B9DD}</s>
      </val>
      <key>
        <s>8ea2d02d-1c69-4f2d-a55d-6ccf9b7eb3b4</s>
      </key>
      <val>
        <s>{705B2FB9-3C58-4BBE-BF63-72182F1E9F78}</s>
      </val>
      <key>
        <s>9cd91932-7c27-47c3-83ab-1e66e25ff93e</s>
      </key>
      <val>
        <s>{F5CDC35C-F817-4F92-AB6D-FFD9A29857F2}</s>
      </val>
      <key>
        <s>13490470-f034-4ca8-99cc-f3cf1fcc61f8</s>
      </key>
      <val>
        <s>{347F4554-4159-4B28-A859-9DC4FFF3DED3}</s>
      </val>
      <key>
        <s>e735fcc5-2d93-4eb8-b629-648475c5fca6</s>
      </key>
      <val>
        <s>{E3D84907-43A8-4C61-B5D2-6E0206CCB4D5}</s>
      </val>
      <key>
        <s>68e53d59-e3b0-4c67-9f3c-bb2b75980a37</s>
      </key>
      <val>
        <s>{E2BBA0A7-0F35-4083-BDE3-E6126DDC8182}</s>
      </val>
      <key>
        <s>00464e0f-b362-4868-9dad-ac0208580fa3</s>
      </key>
      <val>
        <s>{4A3EFC0F-1E08-4A2C-9FCB-DB67526E6C0E}</s>
      </val>
      <key>
        <s>6f7441cf-601e-40cb-9a95-8e2e26d73a40</s>
      </key>
      <val>
        <s>{83C8C00A-CA69-4B94-91F1-183234CC4589}</s>
      </val>
    </m>
  </data>
</easyPacket>
</file>

<file path=customXml/item25.xml><?xml version="1.0" encoding="utf-8"?>
<easyPacket version="1.0">
  <header version="25.0.0.17.tgk.20231012103953"/>
  <data>
    <l refId="0" ln="0" eid="XLHiddenElement"/>
  </data>
</easyPacket>
</file>

<file path=customXml/item26.xml><?xml version="1.0" encoding="utf-8"?>
<easyPacket version="1.0">
  <header version="25.0.0.17.tgk.20231012103953"/>
  <data>
    <be refId="0" clsId="LaunchedMultiTemplateReportVO">
      <be key="multiTemplateReport" refId="1" clsId="MultiTemplateReportVO">
        <s key="code">CD_DAN050_QY</s>
        <a key="desc" refId="2" ln="4" eid="SYS_STR">
          <s>Statement of changes in Equity</s>
          <s>Statement of changes in Equity</s>
          <nl/>
          <nl/>
        </a>
        <d key="dateStyleApplied">1600441129561</d>
        <be key="options" refId="3" clsId="OpzioniProspetto">
          <b key="lockSheets">N</b>
          <s key="separator"> - </s>
          <i key="elabType">2</i>
          <i key="saveType">2</i>
          <i key="runElabType">2</i>
          <b key="enableSaveZeroValues">N</b>
          <b key="enableLogData">N</b>
          <b key="refreshAfterSave">N</b>
          <b key="closeFormOnSave">N</b>
          <b key="drillOnlyOnUsedDims">S</b>
          <b key="forceExportReport">N</b>
          <i key="colorEditRGB">13434879</i>
          <i key="colorProtectedRGB">16777164</i>
          <i key="colorIRGB">13434828</i>
          <i key="colorEditTransactionCurencyRGB">13434879</i>
          <e key="parallelDegree" refId="4" id="ParallelDegreeEnum">D</e>
          <e key="parallelizeWhat" refId="5" id="ParallWhatEnum">C</e>
          <s key="styleSheetCode">U06</s>
          <b key="sheetNamesWithCode">N</b>
          <b key="eventsWithUnlockedSheets">N</b>
          <e key="includeTemplateInSheetName" refId="6" id="IncludeTemplateInSheetNameEnum">0</e>
          <b key="enableDrillDown">S</b>
          <u key="expControlloThreshold">1E-09</u>
          <b key="disableTGKFunctions">N</b>
          <e key="validateTransactional" refId="7" id="ValidateTransactionalEnum">C</e>
          <e key="disableLock" refId="8" id="DisableLockEnum">C</e>
          <e key="headManipPosition" refId="9" id="HeaderManipulatorPositionEnum">A</e>
          <e key="repEngine" refId="10" id="RepEngineEnum">CFG</e>
          <i key="grainSize">1000</i>
          <i key="dataLoadPSize">4</i>
          <i key="dataProcPSize">6</i>
          <b key="disableDataSaving">N</b>
        </be>
        <m key="templates" refId="11" keid="SYS_STR" veid="Reporting.com.tagetik.report.IReportTemplateVO,Reporting">
          <key>
            <s>Template02</s>
          </key>
          <val>
            <be refId="12" clsId="ReportTemplateVO">
              <s key="code">Template02</s>
              <s key="desc">Changes in Equity</s>
              <m key="matrices" refId="13" keid="SYS_STR" veid="Reporting.com.tagetik.tables.IMatrixPositionBlockVO,Reporting"/>
              <m key="cellFields" refId="14" keid="SYS_STR" veid="CodeCellField">
                <key>
                  <s>CellField01</s>
                </key>
                <val>
                  <be refId="15" clsId="CodeCellField">
                    <s key="code">CellField01</s>
                    <s key="cellField">$scenario.year</s>
                  </be>
                </val>
                <key>
                  <s>CellField00</s>
                </key>
                <val>
                  <be refId="16" clsId="CodeCellField">
                    <s key="code">CellField00</s>
                    <s key="cellField">$Period.code</s>
                  </be>
                </val>
              </m>
              <m key="dictionary" refId="17" keid="SYS_STR" veid="CodeMultiDescVO">
                <key>
                  <s>Dict19</s>
                </key>
                <val>
                  <be refId="18" clsId="CodeMultiDescVO">
                    <s key="code">Dict19</s>
                    <be key="multiDescVO" refId="19" clsId="MultiDesc">
                      <a key="desc" refId="20" ln="4" eid="SYS_STR">
                        <s>Remeasurements of investments</s>
                        <s>Neubewertungen von Beteiligungen</s>
                        <nl/>
                        <nl/>
                      </a>
                    </be>
                  </be>
                </val>
                <key>
                  <s>Dict23</s>
                </key>
                <val>
                  <be refId="21" clsId="CodeMultiDescVO">
                    <s key="code">Dict23</s>
                    <be key="multiDescVO" refId="22" clsId="MultiDesc">
                      <a key="desc" refId="23" ln="4" eid="SYS_STR">
                        <s>Net income/loss</s>
                        <s>
                          Konzern
                          <ch cod="fc"/>
                          berschuss/-fehlbetrag
                        </s>
                        <nl/>
                        <nl/>
                      </a>
                    </be>
                  </be>
                </val>
                <key>
                  <s>Dict33</s>
                </key>
                <val>
                  <be refId="24" clsId="CodeMultiDescVO">
                    <s key="code">Dict33</s>
                    <be key="multiDescVO" refId="25" clsId="MultiDesc">
                      <a key="desc" refId="26" ln="4" eid="SYS_STR">
                        <s>Non-controlling interests</s>
                        <s>Anteile ohne beherrschenden Einfluss</s>
                        <nl/>
                        <nl/>
                      </a>
                    </be>
                  </be>
                </val>
                <key>
                  <s>Dict03</s>
                </key>
                <val>
                  <be refId="27" clsId="CodeMultiDescVO">
                    <s key="code">Dict03</s>
                    <be key="multiDescVO" refId="28" clsId="MultiDesc">
                      <a key="desc" refId="29" ln="4" eid="SYS_STR">
                        <s>Retained earnings</s>
                        <s>
                          Gewinn-r
                          <ch cod="fc"/>
                          cklagen
                        </s>
                        <nl/>
                        <nl/>
                      </a>
                    </be>
                  </be>
                </val>
                <key>
                  <s>Dict13</s>
                </key>
                <val>
                  <be refId="30" clsId="CodeMultiDescVO">
                    <s key="code">Dict13</s>
                    <be key="multiDescVO" refId="31" clsId="MultiDesc">
                      <a key="desc" refId="32" ln="4" eid="SYS_STR">
                        <s>Accumulated other comprehensive income that might be reclassified subsequently to the income statement</s>
                        <s>
                          Kumuliertes Other Comprehensive Income, das anschlie
                          <ch cod="df"/>
                          end m
                          <ch cod="f6"/>
                          glicherweise in die Gewinn- und Verlustrechnung umgegliedert werden kann
                        </s>
                        <nl/>
                        <nl/>
                      </a>
                    </be>
                  </be>
                </val>
                <key>
                  <s>Dict26</s>
                </key>
                <val>
                  <be refId="33" clsId="CodeMultiDescVO">
                    <s key="code">Dict26</s>
                    <be key="multiDescVO" refId="34" clsId="MultiDesc">
                      <a key="desc" refId="35" ln="4" eid="SYS_STR">
                        <s>Remeasurements of investments</s>
                        <s>Neubewertungen von Beteiligungen</s>
                        <nl/>
                        <nl/>
                      </a>
                    </be>
                  </be>
                </val>
                <key>
                  <s>Dict36</s>
                </key>
                <val>
                  <be refId="36" clsId="CodeMultiDescVO">
                    <s key="code">Dict36</s>
                    <be key="multiDescVO" refId="37" clsId="MultiDesc">
                      <a key="desc" refId="38" ln="4" eid="SYS_STR">
                        <s>30. Juni </s>
                        <s>30. Juni </s>
                        <nl/>
                        <nl/>
                      </a>
                    </be>
                  </be>
                </val>
                <key>
                  <s>Dict06</s>
                </key>
                <val>
                  <be refId="39" clsId="CodeMultiDescVO">
                    <s key="code">Dict06</s>
                    <be key="multiDescVO" refId="40" clsId="MultiDesc">
                      <a key="desc" refId="41" ln="4" eid="SYS_STR">
                        <s>Equity attributable to shareholders of Uniper SE</s>
                        <s>Anteile der Gesell-schafter der Uniper SE</s>
                        <nl/>
                        <nl/>
                      </a>
                    </be>
                  </be>
                </val>
                <key>
                  <s>Dict16</s>
                </key>
                <val>
                  <be refId="42" clsId="CodeMultiDescVO">
                    <s key="code">Dict16</s>
                    <be key="multiDescVO" refId="43" clsId="MultiDesc">
                      <a key="desc" refId="44" ln="4" eid="SYS_STR">
                        <s>Net income/loss</s>
                        <s>
                          Konzern
                          <ch cod="fc"/>
                          berschuss/-fehlbetrag
                        </s>
                        <nl/>
                        <nl/>
                      </a>
                    </be>
                  </be>
                </val>
                <key>
                  <s>Dict25</s>
                </key>
                <val>
                  <be refId="45" clsId="CodeMultiDescVO">
                    <s key="code">Dict25</s>
                    <be key="multiDescVO" refId="46" clsId="MultiDesc">
                      <a key="desc" refId="47" ln="4" eid="SYS_STR">
                        <s>Remeasurements of defined benefit plans</s>
                        <s>
                          Neubewertungen von leistungsorientierten Versorgungspl
                          <ch cod="e4"/>
                          nen
                        </s>
                        <nl/>
                        <nl/>
                      </a>
                    </be>
                  </be>
                </val>
                <key>
                  <s>Dict35</s>
                </key>
                <val>
                  <be refId="48" clsId="CodeMultiDescVO">
                    <s key="code">Dict35</s>
                    <be key="multiDescVO" refId="49" clsId="MultiDesc">
                      <a key="desc" refId="50" ln="4" eid="SYS_STR">
                        <s>Cashflow hedges</s>
                        <s>Cashflow Hedges</s>
                        <nl/>
                        <nl/>
                      </a>
                    </be>
                  </be>
                </val>
                <key>
                  <s>Dict05</s>
                </key>
                <val>
                  <be refId="51" clsId="CodeMultiDescVO">
                    <s key="code">Dict05</s>
                    <be key="multiDescVO" refId="52" clsId="MultiDesc">
                      <a key="desc" refId="53" ln="4" eid="SYS_STR">
                        <s>Cash flow hedges</s>
                        <s>Cashflow Hedges</s>
                        <nl/>
                        <nl/>
                      </a>
                    </be>
                  </be>
                </val>
                <key>
                  <s>Dict15</s>
                </key>
                <val>
                  <be refId="54" clsId="CodeMultiDescVO">
                    <s key="code">Dict15</s>
                    <be key="multiDescVO" refId="55" clsId="MultiDesc">
                      <a key="desc" refId="56" ln="4" eid="SYS_STR">
                        <s>Total comprehensive income</s>
                        <s>Comprehensive Income</s>
                        <nl/>
                        <nl/>
                      </a>
                    </be>
                  </be>
                </val>
                <key>
                  <s>Dict40</s>
                </key>
                <val>
                  <be refId="57" clsId="CodeMultiDescVO">
                    <s key="code">Dict40</s>
                    <be key="multiDescVO" refId="58" clsId="MultiDesc">
                      <a key="desc" refId="59" ln="4" eid="SYS_STR">
                        <s>US</s>
                        <s>DE</s>
                        <nl/>
                        <nl/>
                      </a>
                    </be>
                  </be>
                </val>
                <key>
                  <s>Dict20</s>
                </key>
                <val>
                  <be refId="60" clsId="CodeMultiDescVO">
                    <s key="code">Dict20</s>
                    <be key="multiDescVO" refId="61" clsId="MultiDesc">
                      <a key="desc" refId="62" ln="4" eid="SYS_STR">
                        <s>Changes in accumulated other comprehensive income</s>
                        <s>
                          Ver
                          <ch cod="e4"/>
                          nderung sonstiges kumuliertes Other Comprehensive Income
                        </s>
                        <nl/>
                        <nl/>
                      </a>
                    </be>
                  </be>
                </val>
                <key>
                  <s>Dict30</s>
                </key>
                <val>
                  <be refId="63" clsId="CodeMultiDescVO">
                    <s key="code">Dict30</s>
                    <be key="multiDescVO" refId="64" clsId="MultiDesc">
                      <a key="desc" refId="65" ln="4" eid="SYS_STR">
                        <s>Other comprehensive income</s>
                        <s>Other Comprehensive Income</s>
                        <nl/>
                        <nl/>
                      </a>
                    </be>
                  </be>
                </val>
                <key>
                  <s>Dict00</s>
                </key>
                <val>
                  <be refId="66" clsId="CodeMultiDescVO">
                    <s key="code">Dict00</s>
                    <be key="multiDescVO" refId="67" clsId="MultiDesc">
                      <a key="desc" refId="68" ln="4" eid="SYS_STR">
                        <s>
                          <ch cod="20ac"/>
                           in millions
                        </s>
                        <s>
                          in Mio 
                          <ch cod="20ac"/>
                        </s>
                        <nl/>
                        <nl/>
                      </a>
                    </be>
                  </be>
                </val>
                <key>
                  <s>Dict10</s>
                </key>
                <val>
                  <be refId="69" clsId="CodeMultiDescVO">
                    <s key="code">Dict10</s>
                    <be key="multiDescVO" refId="70" clsId="MultiDesc">
                      <a key="desc" refId="71" ln="4" eid="SYS_STR">
                        <s>Change in scope of consolidation</s>
                        <s>
                          Ver
                          <ch cod="e4"/>
                          nderung Konsolidierungskreis
                        </s>
                        <nl/>
                        <nl/>
                      </a>
                    </be>
                  </be>
                </val>
                <key>
                  <s>Dict47</s>
                </key>
                <val>
                  <be refId="72" clsId="CodeMultiDescVO">
                    <s key="code">Dict47</s>
                    <be key="multiDescVO" refId="73" clsId="MultiDesc">
                      <a key="desc" refId="74" ln="4" eid="SYS_STR">
                        <s>
                          <ch cod="b9"/>
                        </s>
                        <s>
                          <ch cod="b9"/>
                          <ch cod="207e"/>
                        </s>
                        <nl/>
                        <nl/>
                      </a>
                    </be>
                  </be>
                </val>
                <key>
                  <s>Dict27</s>
                </key>
                <val>
                  <be refId="75" clsId="CodeMultiDescVO">
                    <s key="code">Dict27</s>
                    <be key="multiDescVO" refId="76" clsId="MultiDesc">
                      <a key="desc" refId="77" ln="4" eid="SYS_STR">
                        <s>Changes in accumulated other comprehensive income</s>
                        <s>
                          Ver
                          <ch cod="e4"/>
                          nderung sonstiges kumuliertes Other Comprehensive Income
                        </s>
                        <nl/>
                        <nl/>
                      </a>
                    </be>
                  </be>
                </val>
                <key>
                  <s>Dict37</s>
                </key>
                <val>
                  <be refId="78" clsId="CodeMultiDescVO">
                    <s key="code">Dict37</s>
                    <be key="multiDescVO" refId="79" clsId="MultiDesc">
                      <a key="desc" refId="80" ln="4" eid="SYS_STR">
                        <s>Increase of subscribed capital</s>
                        <s>
                          Erh
                          <ch cod="f6"/>
                          hung des gezeichneten Kapitals
                        </s>
                        <nl/>
                        <nl/>
                      </a>
                    </be>
                  </be>
                </val>
                <key>
                  <s>Dict07</s>
                </key>
                <val>
                  <be refId="81" clsId="CodeMultiDescVO">
                    <s key="code">Dict07</s>
                    <be key="multiDescVO" refId="82" clsId="MultiDesc">
                      <a key="desc" refId="83" ln="4" eid="SYS_STR">
                        <s>Non-controlling interests</s>
                        <s>Anteile ohne beherr-schenden Einfluss</s>
                        <nl/>
                        <nl/>
                      </a>
                    </be>
                  </be>
                </val>
                <key>
                  <s>Dict17</s>
                </key>
                <val>
                  <be refId="84" clsId="CodeMultiDescVO">
                    <s key="code">Dict17</s>
                    <be key="multiDescVO" refId="85" clsId="MultiDesc">
                      <a key="desc" refId="86" ln="4" eid="SYS_STR">
                        <s>Other comprehensive income</s>
                        <s>Other Comprehensive Income</s>
                        <nl/>
                        <nl/>
                      </a>
                    </be>
                  </be>
                </val>
                <key>
                  <s>Dict28</s>
                </key>
                <val>
                  <be refId="87" clsId="CodeMultiDescVO">
                    <s key="code">Dict28</s>
                    <be key="multiDescVO" refId="88" clsId="MultiDesc">
                      <a key="desc" refId="89" ln="4" eid="SYS_STR">
                        <s>Total comprehensive income 31. March</s>
                        <s>
                          Comprehensive Income 31. M
                          <ch cod="e4"/>
                          rz
                        </s>
                        <nl/>
                        <nl/>
                      </a>
                    </be>
                  </be>
                </val>
                <key>
                  <s>Dict38</s>
                </key>
                <val>
                  <be refId="90" clsId="CodeMultiDescVO">
                    <s key="code">Dict38</s>
                    <be key="multiDescVO" refId="91" clsId="MultiDesc">
                      <a key="desc" refId="92" ln="4" eid="SYS_STR">
                        <s>Increase of subscribed capital</s>
                        <s>
                          Erh
                          <ch cod="f6"/>
                          hung des gezeichneten Kapitals
                        </s>
                        <nl/>
                        <nl/>
                      </a>
                    </be>
                  </be>
                </val>
                <key>
                  <s>Dict08</s>
                </key>
                <val>
                  <be refId="93" clsId="CodeMultiDescVO">
                    <s key="code">Dict08</s>
                    <be key="multiDescVO" refId="94" clsId="MultiDesc">
                      <a key="desc" refId="95" ln="4" eid="SYS_STR">
                        <s>Total</s>
                        <s>Summe</s>
                        <nl/>
                        <nl/>
                      </a>
                    </be>
                  </be>
                </val>
                <key>
                  <s>Dict18</s>
                </key>
                <val>
                  <be refId="96" clsId="CodeMultiDescVO">
                    <s key="code">Dict18</s>
                    <be key="multiDescVO" refId="97" clsId="MultiDesc">
                      <a key="desc" refId="98" ln="4" eid="SYS_STR">
                        <s>Remeasurements of defined benefit plans</s>
                        <s>
                          Neubewertungen von leistungsorientierten Versorgungspl
                          <ch cod="e4"/>
                          nen
                        </s>
                        <nl/>
                        <nl/>
                      </a>
                    </be>
                  </be>
                </val>
                <key>
                  <s>Dict04</s>
                </key>
                <val>
                  <be refId="99" clsId="CodeMultiDescVO">
                    <s key="code">Dict04</s>
                    <be key="multiDescVO" refId="100" clsId="MultiDesc">
                      <a key="desc" refId="101" ln="4" eid="SYS_STR">
                        <s>Currency translation adjustments</s>
                        <s>
                          Differenz aus der W
                          <ch cod="e4"/>
                          hrungs-umrechnung
                        </s>
                        <nl/>
                        <nl/>
                      </a>
                    </be>
                  </be>
                </val>
                <key>
                  <s>Dict22</s>
                </key>
                <val>
                  <be refId="102" clsId="CodeMultiDescVO">
                    <s key="code">Dict22</s>
                    <be key="multiDescVO" refId="103" clsId="MultiDesc">
                      <a key="desc" refId="104" ln="4" eid="SYS_STR">
                        <s>Total comprehensive income</s>
                        <s>Comprehensive Income</s>
                        <nl/>
                        <nl/>
                      </a>
                    </be>
                  </be>
                </val>
                <key>
                  <s>Dict32</s>
                </key>
                <val>
                  <be refId="105" clsId="CodeMultiDescVO">
                    <s key="code">Dict32</s>
                    <be key="multiDescVO" refId="106" clsId="MultiDesc">
                      <a key="desc" refId="107" ln="4" eid="SYS_STR">
                        <s>Validations</s>
                        <s>Validierungen</s>
                        <nl/>
                        <nl/>
                      </a>
                    </be>
                  </be>
                </val>
                <key>
                  <s>Dict02</s>
                </key>
                <val>
                  <be refId="108" clsId="CodeMultiDescVO">
                    <s key="code">Dict02</s>
                    <be key="multiDescVO" refId="109" clsId="MultiDesc">
                      <a key="desc" refId="110" ln="4" eid="SYS_STR">
                        <s>Additional paid-in capital</s>
                        <s>
                          Kapital-r
                          <ch cod="fc"/>
                          cklage
                        </s>
                        <nl/>
                        <nl/>
                      </a>
                    </be>
                  </be>
                </val>
                <key>
                  <s>Dict12</s>
                </key>
                <val>
                  <be refId="111" clsId="CodeMultiDescVO">
                    <s key="code">Dict12</s>
                    <be key="multiDescVO" refId="112" clsId="MultiDesc">
                      <a key="desc" refId="113" ln="4" eid="SYS_STR">
                        <s>Capital increase</s>
                        <s>
                          Kapitalerh
                          <ch cod="f6"/>
                          hung
                        </s>
                        <nl/>
                        <nl/>
                      </a>
                    </be>
                  </be>
                </val>
                <key>
                  <s>Dict21</s>
                </key>
                <val>
                  <be refId="114" clsId="CodeMultiDescVO">
                    <s key="code">Dict21</s>
                    <be key="multiDescVO" refId="115" clsId="MultiDesc">
                      <a key="desc" refId="116" ln="4" eid="SYS_STR">
                        <s>Dividends</s>
                        <s>Dividenden</s>
                        <nl/>
                        <nl/>
                      </a>
                    </be>
                  </be>
                </val>
                <key>
                  <s>Dict31</s>
                </key>
                <val>
                  <be refId="117" clsId="CodeMultiDescVO">
                    <s key="code">Dict31</s>
                    <be key="multiDescVO" refId="118" clsId="MultiDesc">
                      <a key="desc" refId="119" ln="4" eid="SYS_STR">
                        <s>Equity attributable to owners of Uniper SE</s>
                        <s>Anteile der Gesellschaftler der Uniper SE</s>
                        <nl/>
                        <nl/>
                      </a>
                    </be>
                  </be>
                </val>
                <key>
                  <s>Dict01</s>
                </key>
                <val>
                  <be refId="120" clsId="CodeMultiDescVO">
                    <s key="code">Dict01</s>
                    <be key="multiDescVO" refId="121" clsId="MultiDesc">
                      <a key="desc" refId="122" ln="4" eid="SYS_STR">
                        <s>Capital stock</s>
                        <s>Gezeich-netes Kapital</s>
                        <nl/>
                        <nl/>
                      </a>
                    </be>
                  </be>
                </val>
                <key>
                  <s>Dict11</s>
                </key>
                <val>
                  <be refId="123" clsId="CodeMultiDescVO">
                    <s key="code">Dict11</s>
                    <be key="multiDescVO" refId="124" clsId="MultiDesc">
                      <a key="desc" refId="125" ln="4" eid="SYS_STR">
                        <s>Deduction from additional paid-in capital</s>
                        <s>
                          Entnahme aus der Kapitalr
                          <ch cod="fc"/>
                          cklage
                        </s>
                        <nl/>
                        <nl/>
                      </a>
                    </be>
                  </be>
                </val>
                <key>
                  <s>Dict24</s>
                </key>
                <val>
                  <be refId="126" clsId="CodeMultiDescVO">
                    <s key="code">Dict24</s>
                    <be key="multiDescVO" refId="127" clsId="MultiDesc">
                      <a key="desc" refId="128" ln="4" eid="SYS_STR">
                        <s>Other comprehensive income</s>
                        <s>Other Comprehensive Income</s>
                        <nl/>
                        <nl/>
                      </a>
                    </be>
                  </be>
                </val>
                <key>
                  <s>Dict34</s>
                </key>
                <val>
                  <be refId="129" clsId="CodeMultiDescVO">
                    <s key="code">Dict34</s>
                    <be key="multiDescVO" refId="130" clsId="MultiDesc">
                      <a key="desc" refId="131" ln="4" eid="SYS_STR">
                        <s>Capital decrease</s>
                        <s>Kapitalherabsetzung</s>
                        <nl/>
                        <nl/>
                      </a>
                    </be>
                  </be>
                </val>
                <key>
                  <s>Dict49</s>
                </key>
                <val>
                  <be refId="132" clsId="CodeMultiDescVO">
                    <s key="code">Dict49</s>
                    <be key="multiDescVO" refId="133" clsId="MultiDesc">
                      <a key="desc" refId="134" ln="4" eid="SYS_STR">
                        <s>Changes in ownership</s>
                        <s>
                          <ch cod="c4"/>
                          nderung der Anteilsquote
                        </s>
                        <nl/>
                        <nl/>
                      </a>
                    </be>
                  </be>
                </val>
                <key>
                  <s>Dict14</s>
                </key>
                <val>
                  <be refId="135" clsId="CodeMultiDescVO">
                    <s key="code">Dict14</s>
                    <be key="multiDescVO" refId="136" clsId="MultiDesc">
                      <a key="desc" refId="137" ln="4" eid="SYS_STR">
                        <s>Dividends</s>
                        <s>Dividenden</s>
                        <nl/>
                        <nl/>
                      </a>
                    </be>
                  </be>
                </val>
                <key>
                  <s>Dict29</s>
                </key>
                <val>
                  <be refId="138" clsId="CodeMultiDescVO">
                    <s key="code">Dict29</s>
                    <be key="multiDescVO" refId="139" clsId="MultiDesc">
                      <a key="desc" refId="140" ln="4" eid="SYS_STR">
                        <s>Retained Earnings</s>
                        <s>
                          Gewinnr
                          <ch cod="fc"/>
                          cklagen
                        </s>
                        <nl/>
                        <nl/>
                      </a>
                    </be>
                  </be>
                </val>
                <key>
                  <s>Dict09</s>
                </key>
                <val>
                  <be refId="141" clsId="CodeMultiDescVO">
                    <s key="code">Dict09</s>
                    <be key="multiDescVO" refId="142" clsId="MultiDesc">
                      <a key="desc" refId="143" ln="4" eid="SYS_STR">
                        <s>
                          Statement of Changes in Equity
                          <ch cod="b9"/>
                        </s>
                        <s>
                          Entwicklung des Konzerneigenkapitals
                          <ch cod="b9"/>
                          <ch cod="207e"/>
                        </s>
                        <nl/>
                        <nl/>
                      </a>
                    </be>
                  </be>
                </val>
                <key>
                  <s>Dict41</s>
                </key>
                <val>
                  <be refId="144" clsId="CodeMultiDescVO">
                    <s key="code">Dict41</s>
                    <be key="multiDescVO" refId="145" clsId="MultiDesc">
                      <a key="desc" refId="146" ln="4" eid="SYS_STR">
                        <s>
                          Adjustments due to changes in accounting for selected lease issues
                          <ch cod="b9"/>
                        </s>
                        <s>
                          Anpassungen aufgrund ge
                          <ch cod="e4"/>
                          nderter Bilanzierung von ausgew
                          <ch cod="e4"/>
                          hlten Leasingsachverhalten
                          <ch cod="b9"/>
                          <ch cod="207e"/>
                        </s>
                        <nl/>
                        <nl/>
                      </a>
                    </be>
                  </be>
                </val>
                <key>
                  <s>Dict42</s>
                </key>
                <val>
                  <be refId="147" clsId="CodeMultiDescVO">
                    <s key="code">Dict42</s>
                    <be key="multiDescVO" refId="148" clsId="MultiDesc">
                      <a key="desc" refId="149" ln="4" eid="SYS_STR">
                        <s>, after IFRS adjustment</s>
                        <s> nach IFRS-Anpassung</s>
                        <nl/>
                        <nl/>
                      </a>
                    </be>
                  </be>
                </val>
              </m>
              <m key="controlExpressions" refId="150" keid="SYS_STR" veid="CodedExpControlloProspetto"/>
              <m key="inlineParameters" refId="151" keid="SYS_STR" veid="CodedInlineParameter"/>
              <m key="queries" refId="152" keid="SYS_STR" veid="Reporting.com.tagetik.query.IUserDefinedQueryVO,Reporting"/>
              <be key="sheets" refId="153" clsId="FilterNode">
                <l key="dimensionOids" refId="154" ln="0" eid="DimensionOid"/>
                <l key="AdHocParamDimensionOids" refId="155" ln="0" eid="DimensionOid"/>
                <be key="data" refId="156" clsId="FilterNodeData">
                  <ref key="filterNode" refId="153"/>
                  <i key="segmentLevel">0</i>
                  <e key="segment" refId="157" id="SegmentEnum">CF</e>
                  <b key="placeHolder">N</b>
                  <e key="weight" refId="158" id="WeightEnum">S</e>
                  <be key="textMatchingCondition" refId="159" clsId="TextMatchingCondition">
                    <e key="op" refId="160" id="ComparisonOperatorEnum">=</e>
                    <s key="val"/>
                  </be>
                  <e key="change" refId="161" id="ChangeEnum">CHG_CF</e>
                  <e key="dataType" refId="162" id="DataType">TYPE_U</e>
                  <b key="prevailingDataType">N</b>
                  <e key="editability" refId="163" id="EditableEnum">X</e>
                  <b key="signChange">N</b>
                  <b key="nativeSignChange">N</b>
                  <i key="sco">0</i>
                  <b key="applyFiltersForForcedScenarioPeriodoMap">N</b>
                  <b key="lineSplit">N</b>
                  <b key="addRCRow">N</b>
                  <b key="complementary">N</b>
                  <e key="periodicCalculation" refId="164" id="PeriodicCalculationEnum">Y</e>
                  <b key="breakLevelSubtotal">N</b>
                  <b key="alreadyDrilled">N</b>
                  <b key="multiSelection">N</b>
                </be>
                <cust key="id" clsId="FilterOid">1</cust>
                <s key="cod">ROOT</s>
                <s key="desc">Tab filters</s>
                <i key="index">0</i>
              </be>
              <m key="launchers" refId="165" keid="SYS_STR" veid="ElaborationsLauncher"/>
              <m key="actionLists" refId="166" keid="SYS_STR" veid="Reporting.com.tagetik.actionlist.ISnapshotActionList,Reporting"/>
              <l key="areas" refId="167" ln="2" eid="SYS_STR">
                <s>CIE</s>
                <s>VistEKSpiegel</s>
              </l>
              <l key="charts" refId="168" ln="0" eid="SYS_STR"/>
              <l key="pivots" refId="169" ln="0" eid="SYS_STR"/>
            </be>
          </val>
          <key>
            <s>Template01</s>
          </key>
          <val>
            <be refId="170" clsId="ReportTemplateVO">
              <s key="code">Template01</s>
              <s key="desc">Import</s>
              <m key="matrices" refId="171" keid="SYS_STR" veid="Reporting.com.tagetik.tables.IMatrixPositionBlockVO,Reporting">
                <key>
                  <s>Matrix00</s>
                </key>
                <val>
                  <be refId="172" clsId="MatrixPositionBlockVO">
                    <s key="positionID">Matrix00</s>
                    <be key="rows" refId="173" clsId="FilterNode">
                      <l key="dimensionOids" refId="174" ln="0" eid="DimensionOid"/>
                      <l key="AdHocParamDimensionOids" refId="175" ln="0" eid="DimensionOid"/>
                      <be key="data" refId="176" clsId="FilterNodeData">
                        <be key="filterNode" refId="177" clsId="FilterNode">
                          <l key="dimensionOids" refId="178" ln="0" eid="DimensionOid"/>
                          <l key="AdHocParamDimensionOids" refId="179" ln="0" eid="DimensionOid"/>
                          <be key="data" refId="180" clsId="FilterNodeData">
                            <ref key="filterNode" refId="177"/>
                            <i key="segmentLevel">0</i>
                            <ref key="segment" refId="157"/>
                            <b key="placeHolder">N</b>
                            <ref key="weight" refId="158"/>
                            <be key="textMatchingCondition" refId="181"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cod">ROOT</s>
                          <s key="desc">Rows</s>
                          <i key="index">0</i>
                          <l key="children" refId="182" ln="1" eid="Framework.com.tagetik.trees.INode,framework">
                            <be refId="183" clsId="FilterNode">
                              <l key="dimensionOids" refId="184" ln="1" eid="DimensionOid">
                                <cust clsId="DimensionOid">564F435F413031-45-41432D4143432D4130312D504152542D30303031--50-</cust>
                              </l>
                              <l key="AdHocParamDimensionOids" refId="185" ln="0" eid="DimensionOid"/>
                              <be key="data" refId="186" clsId="FilterNodeData">
                                <ref key="filterNode" refId="183"/>
                                <s key="dim">VOC_A01</s>
                                <i key="segmentLevel">0</i>
                                <ref key="segment" refId="157"/>
                                <b key="placeHolder">N</b>
                                <ref key="weight" refId="158"/>
                                <be key="dinamico" refId="187" clsId="ReportingDinamicita">
                                  <e key="dynamicType" refId="188" id="DynamicEnum">LL</e>
                                  <b key="withSubtotal">S</b>
                                  <b key="isPartecipatedCompany">N</b>
                                  <b key="withSubtotalUntilStartingNode">N</b>
                                  <b key="detailSubtotal">S</b>
                                  <e key="pruning" refId="189" id="PruningEnum">N</e>
                                  <i key="addictionalRowsToOpen">100</i>
                                  <b key="allowOpenNewElements">N</b>
                                </be>
                                <be key="textMatchingCondition" refId="190"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m key="nodeTypes" refId="191" keid="SYS_STR" veid="EFReportingNodeType">
                                  <key>
                                    <s>564F435F413031-45-41432D4143432D4130312D504152542D30303031--50-</s>
                                  </key>
                                  <val>
                                    <e refId="192" id="EFReportingNodeType">N</e>
                                  </val>
                                </m>
                                <b key="multiSelection">N</b>
                              </be>
                              <cust key="id" clsId="FilterOid">2</cust>
                              <i key="index">0</i>
                              <ref key="parent" refId="177"/>
                            </be>
                          </l>
                        </be>
                        <i key="segmentLevel">0</i>
                        <ref key="segment" refId="157"/>
                        <b key="placeHolder">N</b>
                        <ref key="weight" refId="158"/>
                        <be key="textMatchingCondition" refId="193"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cod">ROOT</s>
                      <s key="desc">Rows</s>
                      <i key="index">0</i>
                      <l key="children" refId="194" ln="123" eid="Framework.com.tagetik.trees.INode,framework">
                        <be refId="195" clsId="FilterNode">
                          <l key="dimensionOids" refId="196" ln="1" eid="DimensionOid">
                            <cust clsId="DimensionOid">564F435F2447-4E-32313030303030303030---</cust>
                          </l>
                          <l key="AdHocParamDimensionOids" refId="197" ln="0" eid="DimensionOid"/>
                          <be key="data" refId="198" clsId="FilterNodeData">
                            <ref key="filterNode" refId="195"/>
                            <s key="dim">VOC_$G</s>
                            <i key="segmentLevel">0</i>
                            <ref key="segment" refId="157"/>
                            <b key="placeHolder">N</b>
                            <ref key="weight" refId="158"/>
                            <be key="textMatchingCondition" refId="199" clsId="TextMatchingCondition">
                              <ref key="op" refId="160"/>
                              <s key="val"/>
                            </be>
                            <ref key="change" refId="161"/>
                            <ref key="dataType" refId="162"/>
                            <b key="prevailingDataType">N</b>
                            <ref key="editability" refId="163"/>
                            <b key="signChange">S</b>
                            <b key="nativeSignChange">N</b>
                            <l key="nav" refId="200" ln="0" eid="ScenarioModifierValue"/>
                            <i key="sco">0</i>
                            <b key="applyFiltersForForcedScenarioPeriodoMap">N</b>
                            <b key="lineSplit">N</b>
                            <b key="addRCRow">N</b>
                            <b key="complementary">N</b>
                            <e key="periodicCalculation" refId="201" id="PeriodicCalculationEnum">A</e>
                            <b key="breakLevelSubtotal">N</b>
                            <b key="alreadyDrilled">N</b>
                            <m key="nodeTypes" refId="202" keid="SYS_STR" veid="EFReportingNodeType">
                              <key>
                                <s>564F435F2447-4E-32313030303030303030---</s>
                              </key>
                              <val>
                                <ref refId="192"/>
                              </val>
                            </m>
                            <b key="multiSelection">N</b>
                          </be>
                          <cust key="id" clsId="FilterOid">12</cust>
                          <s key="cod"/>
                          <s key="desc"/>
                          <i key="index">0</i>
                          <l key="children" refId="203" ln="0" eid="Framework.com.tagetik.trees.INode,framework"/>
                          <ref key="parent" refId="173"/>
                        </be>
                        <be refId="204" clsId="FilterNode">
                          <l key="dimensionOids" refId="205" ln="1" eid="DimensionOid">
                            <cust clsId="DimensionOid">564F435F2447-4E-32313130303030303030---</cust>
                          </l>
                          <l key="AdHocParamDimensionOids" refId="206" ln="0" eid="DimensionOid"/>
                          <be key="data" refId="207" clsId="FilterNodeData">
                            <ref key="filterNode" refId="204"/>
                            <s key="dim">VOC_$G</s>
                            <i key="segmentLevel">0</i>
                            <ref key="segment" refId="157"/>
                            <b key="placeHolder">N</b>
                            <ref key="weight" refId="158"/>
                            <be key="textMatchingCondition" refId="208" clsId="TextMatchingCondition">
                              <ref key="op" refId="160"/>
                              <s key="val"/>
                            </be>
                            <ref key="change" refId="161"/>
                            <ref key="dataType" refId="162"/>
                            <b key="prevailingDataType">N</b>
                            <ref key="editability" refId="163"/>
                            <b key="signChange">S</b>
                            <b key="nativeSignChange">N</b>
                            <l key="nav" refId="209" ln="0" eid="ScenarioModifierValue"/>
                            <i key="sco">0</i>
                            <b key="applyFiltersForForcedScenarioPeriodoMap">N</b>
                            <b key="lineSplit">N</b>
                            <b key="addRCRow">N</b>
                            <b key="complementary">N</b>
                            <ref key="periodicCalculation" refId="201"/>
                            <b key="breakLevelSubtotal">N</b>
                            <b key="alreadyDrilled">N</b>
                            <m key="nodeTypes" refId="210" keid="SYS_STR" veid="EFReportingNodeType">
                              <key>
                                <s>564F435F2447-4E-32313130303030303030---</s>
                              </key>
                              <val>
                                <ref refId="192"/>
                              </val>
                            </m>
                            <b key="multiSelection">N</b>
                          </be>
                          <cust key="id" clsId="FilterOid">13</cust>
                          <s key="cod"/>
                          <s key="desc"/>
                          <i key="index">1</i>
                          <l key="children" refId="211" ln="0" eid="Framework.com.tagetik.trees.INode,framework"/>
                          <ref key="parent" refId="173"/>
                        </be>
                        <be refId="212" clsId="FilterNode">
                          <l key="dimensionOids" refId="213" ln="1" eid="DimensionOid">
                            <cust clsId="DimensionOid">564F435F2447-4E-32313131303030303030---</cust>
                          </l>
                          <l key="AdHocParamDimensionOids" refId="214" ln="0" eid="DimensionOid"/>
                          <be key="data" refId="215" clsId="FilterNodeData">
                            <ref key="filterNode" refId="212"/>
                            <s key="dim">VOC_$G</s>
                            <i key="segmentLevel">0</i>
                            <ref key="segment" refId="157"/>
                            <b key="placeHolder">N</b>
                            <ref key="weight" refId="158"/>
                            <be key="textMatchingCondition" refId="216" clsId="TextMatchingCondition">
                              <ref key="op" refId="160"/>
                              <s key="val"/>
                            </be>
                            <ref key="change" refId="161"/>
                            <ref key="dataType" refId="162"/>
                            <b key="prevailingDataType">N</b>
                            <ref key="editability" refId="163"/>
                            <b key="signChange">S</b>
                            <b key="nativeSignChange">N</b>
                            <l key="nav" refId="217" ln="0" eid="ScenarioModifierValue"/>
                            <i key="sco">0</i>
                            <b key="applyFiltersForForcedScenarioPeriodoMap">N</b>
                            <b key="lineSplit">N</b>
                            <b key="addRCRow">N</b>
                            <b key="complementary">N</b>
                            <ref key="periodicCalculation" refId="201"/>
                            <b key="breakLevelSubtotal">N</b>
                            <b key="alreadyDrilled">N</b>
                            <m key="nodeTypes" refId="218" keid="SYS_STR" veid="EFReportingNodeType">
                              <key>
                                <s>564F435F2447-4E-32313131303030303030---</s>
                              </key>
                              <val>
                                <ref refId="192"/>
                              </val>
                            </m>
                            <b key="multiSelection">N</b>
                          </be>
                          <cust key="id" clsId="FilterOid">14</cust>
                          <s key="cod"/>
                          <s key="desc"/>
                          <i key="index">2</i>
                          <l key="children" refId="219" ln="0" eid="Framework.com.tagetik.trees.INode,framework"/>
                          <ref key="parent" refId="173"/>
                        </be>
                        <be refId="220" clsId="FilterNode">
                          <l key="dimensionOids" refId="221" ln="1" eid="DimensionOid">
                            <cust clsId="DimensionOid">564F435F2447-4E-323131313130303030302D4531-32313131303030303030---46-7C47437C-323131313130303030302D4531</cust>
                          </l>
                          <l key="AdHocParamDimensionOids" refId="222" ln="0" eid="DimensionOid"/>
                          <be key="data" refId="223" clsId="FilterNodeData">
                            <ref key="filterNode" refId="220"/>
                            <s key="dim">VOC_$G</s>
                            <i key="segmentLevel">0</i>
                            <ref key="segment" refId="157"/>
                            <b key="placeHolder">N</b>
                            <ref key="weight" refId="158"/>
                            <be key="textMatchingCondition" refId="224" clsId="TextMatchingCondition">
                              <ref key="op" refId="160"/>
                              <s key="val"/>
                            </be>
                            <ref key="change" refId="161"/>
                            <ref key="dataType" refId="162"/>
                            <b key="prevailingDataType">N</b>
                            <ref key="editability" refId="163"/>
                            <b key="signChange">S</b>
                            <b key="nativeSignChange">N</b>
                            <l key="nav" refId="225" ln="0" eid="ScenarioModifierValue"/>
                            <i key="sco">0</i>
                            <b key="applyFiltersForForcedScenarioPeriodoMap">N</b>
                            <b key="lineSplit">N</b>
                            <b key="addRCRow">N</b>
                            <b key="complementary">N</b>
                            <ref key="periodicCalculation" refId="201"/>
                            <b key="breakLevelSubtotal">N</b>
                            <b key="alreadyDrilled">N</b>
                            <m key="nodeTypes" refId="226" keid="SYS_STR" veid="EFReportingNodeType">
                              <key>
                                <s>564F435F2447-4E-323131313330303030302D4533-32313131303030303030---46-7C47437C-323131313330303030302D4533</s>
                              </key>
                              <val>
                                <e refId="227" id="EFReportingNodeType">CG</e>
                              </val>
                              <key>
                                <s>564F435F2447-4E-323131313130303030302D4531-32313131303030303030---46-7C47437C-323131313130303030302D4531</s>
                              </key>
                              <val>
                                <ref refId="227"/>
                              </val>
                              <key>
                                <s>564F435F2447-4E-323131313430303030302D453130-32313131303030303030---46-7C47437C-323131313430303030302D453130</s>
                              </key>
                              <val>
                                <ref refId="227"/>
                              </val>
                              <key>
                                <s>564F435F2447-4E-323131313230303030302D4531-32313131303030303030---46-7C47437C-323131313230303030302D4531</s>
                              </key>
                              <val>
                                <ref refId="227"/>
                              </val>
                            </m>
                            <b key="multiSelection">N</b>
                          </be>
                          <cust key="id" clsId="FilterOid">15</cust>
                          <s key="cod"/>
                          <s key="desc"/>
                          <i key="index">3</i>
                          <l key="children" refId="228" ln="0" eid="Framework.com.tagetik.trees.INode,framework"/>
                          <ref key="parent" refId="173"/>
                        </be>
                        <be refId="229" clsId="FilterNode">
                          <l key="dimensionOids" refId="230" ln="1" eid="DimensionOid">
                            <cust clsId="DimensionOid">564F435F2447-4E-323131313230303030302D4531-32313131303030303030---46-7C47437C-323131313230303030302D4531</cust>
                          </l>
                          <l key="AdHocParamDimensionOids" refId="231" ln="0" eid="DimensionOid"/>
                          <be key="data" refId="232" clsId="FilterNodeData">
                            <ref key="filterNode" refId="229"/>
                            <s key="dim">VOC_$G</s>
                            <i key="segmentLevel">0</i>
                            <ref key="segment" refId="157"/>
                            <b key="placeHolder">N</b>
                            <ref key="weight" refId="158"/>
                            <be key="textMatchingCondition" refId="233" clsId="TextMatchingCondition">
                              <ref key="op" refId="160"/>
                              <s key="val"/>
                            </be>
                            <ref key="change" refId="161"/>
                            <ref key="dataType" refId="162"/>
                            <b key="prevailingDataType">N</b>
                            <ref key="editability" refId="163"/>
                            <b key="signChange">S</b>
                            <b key="nativeSignChange">N</b>
                            <l key="nav" refId="234" ln="0" eid="ScenarioModifierValue"/>
                            <i key="sco">0</i>
                            <b key="applyFiltersForForcedScenarioPeriodoMap">N</b>
                            <b key="lineSplit">N</b>
                            <b key="addRCRow">N</b>
                            <b key="complementary">N</b>
                            <ref key="periodicCalculation" refId="201"/>
                            <b key="breakLevelSubtotal">N</b>
                            <b key="alreadyDrilled">N</b>
                            <m key="nodeTypes" refId="235" keid="SYS_STR" veid="EFReportingNodeType">
                              <key>
                                <s>564F435F2447-4E-323131313330303030302D4533-32313131303030303030---46-7C47437C-323131313330303030302D4533</s>
                              </key>
                              <val>
                                <ref refId="227"/>
                              </val>
                              <key>
                                <s>564F435F2447-4E-323131313130303030302D4531-32313131303030303030---46-7C47437C-323131313130303030302D4531</s>
                              </key>
                              <val>
                                <ref refId="227"/>
                              </val>
                              <key>
                                <s>564F435F2447-4E-323131313430303030302D453130-32313131303030303030---46-7C47437C-323131313430303030302D453130</s>
                              </key>
                              <val>
                                <ref refId="227"/>
                              </val>
                              <key>
                                <s>564F435F2447-4E-323131313230303030302D4531-32313131303030303030---46-7C47437C-323131313230303030302D4531</s>
                              </key>
                              <val>
                                <ref refId="227"/>
                              </val>
                            </m>
                            <b key="multiSelection">N</b>
                          </be>
                          <cust key="id" clsId="FilterOid">16</cust>
                          <s key="cod"/>
                          <s key="desc"/>
                          <i key="index">4</i>
                          <l key="children" refId="236" ln="0" eid="Framework.com.tagetik.trees.INode,framework"/>
                          <ref key="parent" refId="173"/>
                        </be>
                        <be refId="237" clsId="FilterNode">
                          <l key="dimensionOids" refId="238" ln="1" eid="DimensionOid">
                            <cust clsId="DimensionOid">564F435F2447-4E-323131313330303030302D4533-32313131303030303030---46-7C47437C-323131313330303030302D4533</cust>
                          </l>
                          <l key="AdHocParamDimensionOids" refId="239" ln="0" eid="DimensionOid"/>
                          <be key="data" refId="240" clsId="FilterNodeData">
                            <ref key="filterNode" refId="237"/>
                            <s key="dim">VOC_$G</s>
                            <i key="segmentLevel">0</i>
                            <ref key="segment" refId="157"/>
                            <b key="placeHolder">N</b>
                            <ref key="weight" refId="158"/>
                            <be key="textMatchingCondition" refId="241" clsId="TextMatchingCondition">
                              <ref key="op" refId="160"/>
                              <s key="val"/>
                            </be>
                            <ref key="change" refId="161"/>
                            <ref key="dataType" refId="162"/>
                            <b key="prevailingDataType">N</b>
                            <ref key="editability" refId="163"/>
                            <b key="signChange">S</b>
                            <b key="nativeSignChange">N</b>
                            <l key="nav" refId="242" ln="0" eid="ScenarioModifierValue"/>
                            <i key="sco">0</i>
                            <b key="applyFiltersForForcedScenarioPeriodoMap">N</b>
                            <b key="lineSplit">N</b>
                            <b key="addRCRow">N</b>
                            <b key="complementary">N</b>
                            <ref key="periodicCalculation" refId="201"/>
                            <b key="breakLevelSubtotal">N</b>
                            <b key="alreadyDrilled">N</b>
                            <m key="nodeTypes" refId="243" keid="SYS_STR" veid="EFReportingNodeType">
                              <key>
                                <s>564F435F2447-4E-323131313330303030302D4533-32313131303030303030---46-7C47437C-323131313330303030302D4533</s>
                              </key>
                              <val>
                                <ref refId="227"/>
                              </val>
                              <key>
                                <s>564F435F2447-4E-323131313130303030302D4531-32313131303030303030---46-7C47437C-323131313130303030302D4531</s>
                              </key>
                              <val>
                                <ref refId="227"/>
                              </val>
                              <key>
                                <s>564F435F2447-4E-323131313430303030302D453130-32313131303030303030---46-7C47437C-323131313430303030302D453130</s>
                              </key>
                              <val>
                                <ref refId="227"/>
                              </val>
                              <key>
                                <s>564F435F2447-4E-323131313230303030302D4531-32313131303030303030---46-7C47437C-323131313230303030302D4531</s>
                              </key>
                              <val>
                                <ref refId="227"/>
                              </val>
                            </m>
                            <b key="multiSelection">N</b>
                          </be>
                          <cust key="id" clsId="FilterOid">17</cust>
                          <s key="cod"/>
                          <s key="desc"/>
                          <i key="index">5</i>
                          <l key="children" refId="244" ln="0" eid="Framework.com.tagetik.trees.INode,framework"/>
                          <ref key="parent" refId="173"/>
                        </be>
                        <be refId="245" clsId="FilterNode">
                          <l key="dimensionOids" refId="246" ln="1" eid="DimensionOid">
                            <cust clsId="DimensionOid">564F435F2447-4E-323131313430303030302D453130-32313131303030303030---46-7C47437C-323131313430303030302D453130</cust>
                          </l>
                          <l key="AdHocParamDimensionOids" refId="247" ln="0" eid="DimensionOid"/>
                          <be key="data" refId="248" clsId="FilterNodeData">
                            <ref key="filterNode" refId="245"/>
                            <s key="dim">VOC_$G</s>
                            <i key="segmentLevel">0</i>
                            <ref key="segment" refId="157"/>
                            <b key="placeHolder">N</b>
                            <ref key="weight" refId="158"/>
                            <be key="textMatchingCondition" refId="249" clsId="TextMatchingCondition">
                              <ref key="op" refId="160"/>
                              <s key="val"/>
                            </be>
                            <ref key="change" refId="161"/>
                            <ref key="dataType" refId="162"/>
                            <b key="prevailingDataType">N</b>
                            <ref key="editability" refId="163"/>
                            <b key="signChange">S</b>
                            <b key="nativeSignChange">N</b>
                            <l key="nav" refId="250" ln="0" eid="ScenarioModifierValue"/>
                            <i key="sco">0</i>
                            <b key="applyFiltersForForcedScenarioPeriodoMap">N</b>
                            <b key="lineSplit">N</b>
                            <b key="addRCRow">N</b>
                            <b key="complementary">N</b>
                            <ref key="periodicCalculation" refId="201"/>
                            <b key="breakLevelSubtotal">N</b>
                            <b key="alreadyDrilled">N</b>
                            <m key="nodeTypes" refId="251" keid="SYS_STR" veid="EFReportingNodeType">
                              <key>
                                <s>564F435F2447-4E-323131313330303030302D4533-32313131303030303030---46-7C47437C-323131313330303030302D4533</s>
                              </key>
                              <val>
                                <ref refId="227"/>
                              </val>
                              <key>
                                <s>564F435F2447-4E-323131313130303030302D4531-32313131303030303030---46-7C47437C-323131313130303030302D4531</s>
                              </key>
                              <val>
                                <ref refId="227"/>
                              </val>
                              <key>
                                <s>564F435F2447-4E-323131313430303030302D453130-32313131303030303030---46-7C47437C-323131313430303030302D453130</s>
                              </key>
                              <val>
                                <ref refId="227"/>
                              </val>
                              <key>
                                <s>564F435F2447-4E-323131313230303030302D4531-32313131303030303030---46-7C47437C-323131313230303030302D4531</s>
                              </key>
                              <val>
                                <ref refId="227"/>
                              </val>
                            </m>
                            <b key="multiSelection">N</b>
                          </be>
                          <cust key="id" clsId="FilterOid">18</cust>
                          <s key="cod"/>
                          <s key="desc"/>
                          <i key="index">6</i>
                          <l key="children" refId="252" ln="0" eid="Framework.com.tagetik.trees.INode,framework"/>
                          <ref key="parent" refId="173"/>
                        </be>
                        <be refId="253" clsId="FilterNode">
                          <l key="dimensionOids" refId="254" ln="1" eid="DimensionOid">
                            <cust clsId="DimensionOid">564F435F2447-4E-32313132303030303030---</cust>
                          </l>
                          <l key="AdHocParamDimensionOids" refId="255" ln="0" eid="DimensionOid"/>
                          <be key="data" refId="256" clsId="FilterNodeData">
                            <ref key="filterNode" refId="253"/>
                            <s key="dim">VOC_$G</s>
                            <i key="segmentLevel">0</i>
                            <ref key="segment" refId="157"/>
                            <b key="placeHolder">N</b>
                            <ref key="weight" refId="158"/>
                            <be key="textMatchingCondition" refId="257" clsId="TextMatchingCondition">
                              <ref key="op" refId="160"/>
                              <s key="val"/>
                            </be>
                            <ref key="change" refId="161"/>
                            <ref key="dataType" refId="162"/>
                            <b key="prevailingDataType">N</b>
                            <ref key="editability" refId="163"/>
                            <b key="signChange">S</b>
                            <b key="nativeSignChange">N</b>
                            <l key="nav" refId="258" ln="0" eid="ScenarioModifierValue"/>
                            <i key="sco">0</i>
                            <b key="applyFiltersForForcedScenarioPeriodoMap">N</b>
                            <b key="lineSplit">N</b>
                            <b key="addRCRow">N</b>
                            <b key="complementary">N</b>
                            <ref key="periodicCalculation" refId="201"/>
                            <b key="breakLevelSubtotal">N</b>
                            <b key="alreadyDrilled">N</b>
                            <m key="nodeTypes" refId="259" keid="SYS_STR" veid="EFReportingNodeType">
                              <key>
                                <s>564F435F2447-4E-32313132303030303030---</s>
                              </key>
                              <val>
                                <ref refId="192"/>
                              </val>
                            </m>
                            <b key="multiSelection">N</b>
                          </be>
                          <cust key="id" clsId="FilterOid">19</cust>
                          <s key="cod"/>
                          <s key="desc"/>
                          <i key="index">7</i>
                          <l key="children" refId="260" ln="0" eid="Framework.com.tagetik.trees.INode,framework"/>
                          <ref key="parent" refId="173"/>
                        </be>
                        <be refId="261" clsId="FilterNode">
                          <l key="dimensionOids" refId="262" ln="1" eid="DimensionOid">
                            <cust clsId="DimensionOid">564F435F2447-4E-32313132313030303030---</cust>
                          </l>
                          <l key="AdHocParamDimensionOids" refId="263" ln="0" eid="DimensionOid"/>
                          <be key="data" refId="264" clsId="FilterNodeData">
                            <ref key="filterNode" refId="261"/>
                            <s key="dim">VOC_$G</s>
                            <i key="segmentLevel">0</i>
                            <ref key="segment" refId="157"/>
                            <b key="placeHolder">N</b>
                            <ref key="weight" refId="158"/>
                            <be key="textMatchingCondition" refId="265" clsId="TextMatchingCondition">
                              <ref key="op" refId="160"/>
                              <s key="val"/>
                            </be>
                            <ref key="change" refId="161"/>
                            <ref key="dataType" refId="162"/>
                            <b key="prevailingDataType">N</b>
                            <ref key="editability" refId="163"/>
                            <b key="signChange">S</b>
                            <b key="nativeSignChange">N</b>
                            <l key="nav" refId="266" ln="0" eid="ScenarioModifierValue"/>
                            <i key="sco">0</i>
                            <b key="applyFiltersForForcedScenarioPeriodoMap">N</b>
                            <b key="lineSplit">N</b>
                            <b key="addRCRow">N</b>
                            <b key="complementary">N</b>
                            <ref key="periodicCalculation" refId="201"/>
                            <b key="breakLevelSubtotal">N</b>
                            <b key="alreadyDrilled">N</b>
                            <m key="nodeTypes" refId="267" keid="SYS_STR" veid="EFReportingNodeType">
                              <key>
                                <s>564F435F2447-4E-32313132313030303030---</s>
                              </key>
                              <val>
                                <ref refId="192"/>
                              </val>
                            </m>
                            <b key="multiSelection">N</b>
                          </be>
                          <cust key="id" clsId="FilterOid">20</cust>
                          <s key="cod"/>
                          <s key="desc"/>
                          <i key="index">8</i>
                          <l key="children" refId="268" ln="0" eid="Framework.com.tagetik.trees.INode,framework"/>
                          <ref key="parent" refId="173"/>
                        </be>
                        <be refId="269" clsId="FilterNode">
                          <l key="dimensionOids" refId="270" ln="1" eid="DimensionOid">
                            <cust clsId="DimensionOid">564F435F2447-4E-32313132313130303030---</cust>
                          </l>
                          <l key="AdHocParamDimensionOids" refId="271" ln="0" eid="DimensionOid"/>
                          <be key="data" refId="272" clsId="FilterNodeData">
                            <ref key="filterNode" refId="269"/>
                            <s key="dim">VOC_$G</s>
                            <i key="segmentLevel">0</i>
                            <ref key="segment" refId="157"/>
                            <b key="placeHolder">N</b>
                            <ref key="weight" refId="158"/>
                            <be key="textMatchingCondition" refId="273" clsId="TextMatchingCondition">
                              <ref key="op" refId="160"/>
                              <s key="val"/>
                            </be>
                            <ref key="change" refId="161"/>
                            <ref key="dataType" refId="162"/>
                            <b key="prevailingDataType">N</b>
                            <ref key="editability" refId="163"/>
                            <b key="signChange">S</b>
                            <b key="nativeSignChange">N</b>
                            <l key="nav" refId="274" ln="0" eid="ScenarioModifierValue"/>
                            <i key="sco">0</i>
                            <b key="applyFiltersForForcedScenarioPeriodoMap">N</b>
                            <b key="lineSplit">N</b>
                            <b key="addRCRow">N</b>
                            <b key="complementary">N</b>
                            <ref key="periodicCalculation" refId="201"/>
                            <b key="breakLevelSubtotal">N</b>
                            <b key="alreadyDrilled">N</b>
                            <m key="nodeTypes" refId="275" keid="SYS_STR" veid="EFReportingNodeType">
                              <key>
                                <s>564F435F2447-4E-32313132313130303030---</s>
                              </key>
                              <val>
                                <ref refId="192"/>
                              </val>
                            </m>
                            <b key="multiSelection">N</b>
                          </be>
                          <cust key="id" clsId="FilterOid">21</cust>
                          <s key="cod"/>
                          <s key="desc"/>
                          <i key="index">9</i>
                          <l key="children" refId="276" ln="0" eid="Framework.com.tagetik.trees.INode,framework"/>
                          <ref key="parent" refId="173"/>
                        </be>
                        <be refId="277" clsId="FilterNode">
                          <l key="dimensionOids" refId="278" ln="1" eid="DimensionOid">
                            <cust clsId="DimensionOid">564F435F2447-4E-32313132313131303030---</cust>
                          </l>
                          <l key="AdHocParamDimensionOids" refId="279" ln="0" eid="DimensionOid"/>
                          <be key="data" refId="280" clsId="FilterNodeData">
                            <ref key="filterNode" refId="277"/>
                            <s key="dim">VOC_$G</s>
                            <i key="segmentLevel">0</i>
                            <ref key="segment" refId="157"/>
                            <b key="placeHolder">N</b>
                            <ref key="weight" refId="158"/>
                            <be key="textMatchingCondition" refId="281" clsId="TextMatchingCondition">
                              <ref key="op" refId="160"/>
                              <s key="val"/>
                            </be>
                            <ref key="change" refId="161"/>
                            <ref key="dataType" refId="162"/>
                            <b key="prevailingDataType">N</b>
                            <ref key="editability" refId="163"/>
                            <b key="signChange">S</b>
                            <b key="nativeSignChange">N</b>
                            <l key="nav" refId="282" ln="0" eid="ScenarioModifierValue"/>
                            <i key="sco">0</i>
                            <b key="applyFiltersForForcedScenarioPeriodoMap">N</b>
                            <b key="lineSplit">N</b>
                            <b key="addRCRow">N</b>
                            <b key="complementary">N</b>
                            <ref key="periodicCalculation" refId="201"/>
                            <b key="breakLevelSubtotal">N</b>
                            <b key="alreadyDrilled">N</b>
                            <m key="nodeTypes" refId="283" keid="SYS_STR" veid="EFReportingNodeType">
                              <key>
                                <s>564F435F2447-4E-32313132313131303030---</s>
                              </key>
                              <val>
                                <ref refId="192"/>
                              </val>
                            </m>
                            <b key="multiSelection">N</b>
                          </be>
                          <cust key="id" clsId="FilterOid">22</cust>
                          <s key="cod"/>
                          <s key="desc"/>
                          <i key="index">10</i>
                          <l key="children" refId="284" ln="0" eid="Framework.com.tagetik.trees.INode,framework"/>
                          <ref key="parent" refId="173"/>
                        </be>
                        <be refId="285" clsId="FilterNode">
                          <l key="dimensionOids" refId="286" ln="1" eid="DimensionOid">
                            <cust clsId="DimensionOid">564F435F2447-4E-323131323131313130302D4534-32313132313131303030---46-7C47437C-323131323131313130302D4534</cust>
                          </l>
                          <l key="AdHocParamDimensionOids" refId="287" ln="0" eid="DimensionOid"/>
                          <be key="data" refId="288" clsId="FilterNodeData">
                            <ref key="filterNode" refId="285"/>
                            <s key="dim">VOC_$G</s>
                            <i key="segmentLevel">0</i>
                            <ref key="segment" refId="157"/>
                            <b key="placeHolder">N</b>
                            <ref key="weight" refId="158"/>
                            <be key="textMatchingCondition" refId="289" clsId="TextMatchingCondition">
                              <ref key="op" refId="160"/>
                              <s key="val"/>
                            </be>
                            <ref key="change" refId="161"/>
                            <ref key="dataType" refId="162"/>
                            <b key="prevailingDataType">N</b>
                            <ref key="editability" refId="163"/>
                            <b key="signChange">S</b>
                            <b key="nativeSignChange">N</b>
                            <l key="nav" refId="290" ln="0" eid="ScenarioModifierValue"/>
                            <i key="sco">0</i>
                            <b key="applyFiltersForForcedScenarioPeriodoMap">N</b>
                            <b key="lineSplit">N</b>
                            <b key="addRCRow">N</b>
                            <b key="complementary">N</b>
                            <ref key="periodicCalculation" refId="201"/>
                            <b key="breakLevelSubtotal">N</b>
                            <b key="alreadyDrilled">N</b>
                            <m key="nodeTypes" refId="291" keid="SYS_STR" veid="EFReportingNodeType">
                              <key>
                                <s>564F435F2447-4E-323131323131313130302D4534-32313132313131303030---46-7C47437C-323131323131313130302D4534</s>
                              </key>
                              <val>
                                <ref refId="227"/>
                              </val>
                              <key>
                                <s>564F435F2447-4E-323131323131313230302D4534-32313132313131303030---46-7C47437C-323131323131313230302D4534</s>
                              </key>
                              <val>
                                <ref refId="227"/>
                              </val>
                            </m>
                            <b key="multiSelection">N</b>
                          </be>
                          <cust key="id" clsId="FilterOid">23</cust>
                          <s key="cod"/>
                          <s key="desc"/>
                          <i key="index">11</i>
                          <l key="children" refId="292" ln="0" eid="Framework.com.tagetik.trees.INode,framework"/>
                          <ref key="parent" refId="173"/>
                        </be>
                        <be refId="293" clsId="FilterNode">
                          <l key="dimensionOids" refId="294" ln="1" eid="DimensionOid">
                            <cust clsId="DimensionOid">564F435F2447-4E-323131323131313230302D4534-32313132313131303030---46-7C47437C-323131323131313230302D4534</cust>
                          </l>
                          <l key="AdHocParamDimensionOids" refId="295" ln="0" eid="DimensionOid"/>
                          <be key="data" refId="296" clsId="FilterNodeData">
                            <ref key="filterNode" refId="293"/>
                            <s key="dim">VOC_$G</s>
                            <i key="segmentLevel">0</i>
                            <ref key="segment" refId="157"/>
                            <b key="placeHolder">N</b>
                            <ref key="weight" refId="158"/>
                            <be key="textMatchingCondition" refId="297" clsId="TextMatchingCondition">
                              <ref key="op" refId="160"/>
                              <s key="val"/>
                            </be>
                            <ref key="change" refId="161"/>
                            <ref key="dataType" refId="162"/>
                            <b key="prevailingDataType">N</b>
                            <ref key="editability" refId="163"/>
                            <b key="signChange">S</b>
                            <b key="nativeSignChange">N</b>
                            <l key="nav" refId="298" ln="0" eid="ScenarioModifierValue"/>
                            <i key="sco">0</i>
                            <b key="applyFiltersForForcedScenarioPeriodoMap">N</b>
                            <b key="lineSplit">N</b>
                            <b key="addRCRow">N</b>
                            <b key="complementary">N</b>
                            <ref key="periodicCalculation" refId="201"/>
                            <b key="breakLevelSubtotal">N</b>
                            <b key="alreadyDrilled">N</b>
                            <m key="nodeTypes" refId="299" keid="SYS_STR" veid="EFReportingNodeType">
                              <key>
                                <s>564F435F2447-4E-323131323131313130302D4534-32313132313131303030---46-7C47437C-323131323131313130302D4534</s>
                              </key>
                              <val>
                                <ref refId="227"/>
                              </val>
                              <key>
                                <s>564F435F2447-4E-323131323131313230302D4534-32313132313131303030---46-7C47437C-323131323131313230302D4534</s>
                              </key>
                              <val>
                                <ref refId="227"/>
                              </val>
                            </m>
                            <b key="multiSelection">N</b>
                          </be>
                          <cust key="id" clsId="FilterOid">24</cust>
                          <s key="cod"/>
                          <s key="desc"/>
                          <i key="index">12</i>
                          <l key="children" refId="300" ln="0" eid="Framework.com.tagetik.trees.INode,framework"/>
                          <ref key="parent" refId="173"/>
                        </be>
                        <be refId="301" clsId="FilterNode">
                          <l key="dimensionOids" refId="302" ln="1" eid="DimensionOid">
                            <cust clsId="DimensionOid">564F435F2447-4E-323131323131323030302D4534-32313132313130303030---46-7C47437C-323131323131323030302D4534</cust>
                          </l>
                          <l key="AdHocParamDimensionOids" refId="303" ln="0" eid="DimensionOid"/>
                          <be key="data" refId="304" clsId="FilterNodeData">
                            <ref key="filterNode" refId="301"/>
                            <s key="dim">VOC_$G</s>
                            <i key="segmentLevel">0</i>
                            <ref key="segment" refId="157"/>
                            <b key="placeHolder">N</b>
                            <ref key="weight" refId="158"/>
                            <be key="textMatchingCondition" refId="305" clsId="TextMatchingCondition">
                              <ref key="op" refId="160"/>
                              <s key="val"/>
                            </be>
                            <ref key="change" refId="161"/>
                            <ref key="dataType" refId="162"/>
                            <b key="prevailingDataType">N</b>
                            <ref key="editability" refId="163"/>
                            <b key="signChange">S</b>
                            <b key="nativeSignChange">N</b>
                            <l key="nav" refId="306" ln="0" eid="ScenarioModifierValue"/>
                            <i key="sco">0</i>
                            <b key="applyFiltersForForcedScenarioPeriodoMap">N</b>
                            <b key="lineSplit">N</b>
                            <b key="addRCRow">N</b>
                            <b key="complementary">N</b>
                            <ref key="periodicCalculation" refId="201"/>
                            <b key="breakLevelSubtotal">N</b>
                            <b key="alreadyDrilled">N</b>
                            <m key="nodeTypes" refId="307" keid="SYS_STR" veid="EFReportingNodeType">
                              <key>
                                <s>564F435F2447-4E-323131323131333030302D4534-32313132313130303030---46-7C47437C-323131323131333030302D4534</s>
                              </key>
                              <val>
                                <ref refId="227"/>
                              </val>
                              <key>
                                <s>564F435F2447-4E-323131323131323030302D4534-32313132313130303030---46-7C47437C-323131323131323030302D4534</s>
                              </key>
                              <val>
                                <ref refId="227"/>
                              </val>
                            </m>
                            <b key="multiSelection">N</b>
                          </be>
                          <cust key="id" clsId="FilterOid">25</cust>
                          <s key="cod"/>
                          <s key="desc"/>
                          <i key="index">13</i>
                          <l key="children" refId="308" ln="0" eid="Framework.com.tagetik.trees.INode,framework"/>
                          <ref key="parent" refId="173"/>
                        </be>
                        <be refId="309" clsId="FilterNode">
                          <l key="dimensionOids" refId="310" ln="1" eid="DimensionOid">
                            <cust clsId="DimensionOid">564F435F2447-4E-323131323131333030302D4534-32313132313130303030---46-7C47437C-323131323131333030302D4534</cust>
                          </l>
                          <l key="AdHocParamDimensionOids" refId="311" ln="0" eid="DimensionOid"/>
                          <be key="data" refId="312" clsId="FilterNodeData">
                            <ref key="filterNode" refId="309"/>
                            <s key="dim">VOC_$G</s>
                            <i key="segmentLevel">0</i>
                            <ref key="segment" refId="157"/>
                            <b key="placeHolder">N</b>
                            <ref key="weight" refId="158"/>
                            <be key="textMatchingCondition" refId="313" clsId="TextMatchingCondition">
                              <ref key="op" refId="160"/>
                              <s key="val"/>
                            </be>
                            <ref key="change" refId="161"/>
                            <ref key="dataType" refId="162"/>
                            <b key="prevailingDataType">N</b>
                            <ref key="editability" refId="163"/>
                            <b key="signChange">S</b>
                            <b key="nativeSignChange">N</b>
                            <l key="nav" refId="314" ln="0" eid="ScenarioModifierValue"/>
                            <i key="sco">0</i>
                            <b key="applyFiltersForForcedScenarioPeriodoMap">N</b>
                            <b key="lineSplit">N</b>
                            <b key="addRCRow">N</b>
                            <b key="complementary">N</b>
                            <ref key="periodicCalculation" refId="201"/>
                            <b key="breakLevelSubtotal">N</b>
                            <b key="alreadyDrilled">N</b>
                            <m key="nodeTypes" refId="315" keid="SYS_STR" veid="EFReportingNodeType">
                              <key>
                                <s>564F435F2447-4E-323131323131333030302D4534-32313132313130303030---46-7C47437C-323131323131333030302D4534</s>
                              </key>
                              <val>
                                <ref refId="227"/>
                              </val>
                              <key>
                                <s>564F435F2447-4E-323131323131323030302D4534-32313132313130303030---46-7C47437C-323131323131323030302D4534</s>
                              </key>
                              <val>
                                <ref refId="227"/>
                              </val>
                            </m>
                            <b key="multiSelection">N</b>
                          </be>
                          <cust key="id" clsId="FilterOid">26</cust>
                          <s key="cod"/>
                          <s key="desc"/>
                          <i key="index">14</i>
                          <l key="children" refId="316" ln="0" eid="Framework.com.tagetik.trees.INode,framework"/>
                          <ref key="parent" refId="173"/>
                        </be>
                        <be refId="317" clsId="FilterNode">
                          <l key="dimensionOids" refId="318" ln="1" eid="DimensionOid">
                            <cust clsId="DimensionOid">564F435F2447-4E-323131323131343030302D4534-32313132313130303030---46-7C47437C-323131323131343030302D4534</cust>
                          </l>
                          <l key="AdHocParamDimensionOids" refId="319" ln="0" eid="DimensionOid"/>
                          <be key="data" refId="320" clsId="FilterNodeData">
                            <ref key="filterNode" refId="317"/>
                            <s key="dim">VOC_$G</s>
                            <i key="segmentLevel">0</i>
                            <ref key="segment" refId="157"/>
                            <b key="placeHolder">N</b>
                            <ref key="weight" refId="158"/>
                            <be key="textMatchingCondition" refId="321" clsId="TextMatchingCondition">
                              <ref key="op" refId="160"/>
                              <s key="val"/>
                            </be>
                            <ref key="change" refId="161"/>
                            <ref key="dataType" refId="162"/>
                            <b key="prevailingDataType">N</b>
                            <ref key="editability" refId="163"/>
                            <b key="signChange">S</b>
                            <b key="nativeSignChange">N</b>
                            <l key="nav" refId="322" ln="0" eid="ScenarioModifierValue"/>
                            <i key="sco">0</i>
                            <b key="applyFiltersForForcedScenarioPeriodoMap">N</b>
                            <b key="lineSplit">N</b>
                            <b key="addRCRow">N</b>
                            <b key="complementary">N</b>
                            <ref key="periodicCalculation" refId="201"/>
                            <b key="breakLevelSubtotal">N</b>
                            <b key="alreadyDrilled">N</b>
                            <m key="nodeTypes" refId="323" keid="SYS_STR" veid="EFReportingNodeType">
                              <key>
                                <s>564F435F2447-4E-323131323131343030302D4534-32313132313130303030---46-7C47437C-323131323131343030302D4534</s>
                              </key>
                              <val>
                                <ref refId="227"/>
                              </val>
                            </m>
                            <b key="multiSelection">N</b>
                          </be>
                          <cust key="id" clsId="FilterOid">27</cust>
                          <s key="cod"/>
                          <s key="desc"/>
                          <i key="index">15</i>
                          <l key="children" refId="324" ln="0" eid="Framework.com.tagetik.trees.INode,framework"/>
                          <ref key="parent" refId="173"/>
                        </be>
                        <be refId="325" clsId="FilterNode">
                          <l key="dimensionOids" refId="326" ln="1" eid="DimensionOid">
                            <cust clsId="DimensionOid">564F435F2447-4E-32313132323030303030---</cust>
                          </l>
                          <l key="AdHocParamDimensionOids" refId="327" ln="0" eid="DimensionOid"/>
                          <be key="data" refId="328" clsId="FilterNodeData">
                            <ref key="filterNode" refId="325"/>
                            <s key="dim">VOC_$G</s>
                            <i key="segmentLevel">0</i>
                            <ref key="segment" refId="157"/>
                            <b key="placeHolder">N</b>
                            <ref key="weight" refId="158"/>
                            <be key="textMatchingCondition" refId="329" clsId="TextMatchingCondition">
                              <ref key="op" refId="160"/>
                              <s key="val"/>
                            </be>
                            <ref key="change" refId="161"/>
                            <ref key="dataType" refId="162"/>
                            <b key="prevailingDataType">N</b>
                            <ref key="editability" refId="163"/>
                            <b key="signChange">S</b>
                            <b key="nativeSignChange">N</b>
                            <l key="nav" refId="330" ln="0" eid="ScenarioModifierValue"/>
                            <i key="sco">0</i>
                            <b key="applyFiltersForForcedScenarioPeriodoMap">N</b>
                            <b key="lineSplit">N</b>
                            <b key="addRCRow">N</b>
                            <b key="complementary">N</b>
                            <ref key="periodicCalculation" refId="201"/>
                            <b key="breakLevelSubtotal">N</b>
                            <b key="alreadyDrilled">N</b>
                            <m key="nodeTypes" refId="331" keid="SYS_STR" veid="EFReportingNodeType">
                              <key>
                                <s>564F435F2447-4E-32313132323030303030---</s>
                              </key>
                              <val>
                                <ref refId="192"/>
                              </val>
                            </m>
                            <b key="multiSelection">N</b>
                          </be>
                          <cust key="id" clsId="FilterOid">28</cust>
                          <s key="cod"/>
                          <s key="desc"/>
                          <i key="index">16</i>
                          <l key="children" refId="332" ln="0" eid="Framework.com.tagetik.trees.INode,framework"/>
                          <ref key="parent" refId="173"/>
                        </be>
                        <be refId="333" clsId="FilterNode">
                          <l key="dimensionOids" refId="334" ln="1" eid="DimensionOid">
                            <cust clsId="DimensionOid">564F435F2447-4E-323131323231303030302D4536-32313132323030303030---46-7C47437C-323131323231303030302D4536</cust>
                          </l>
                          <l key="AdHocParamDimensionOids" refId="335" ln="0" eid="DimensionOid"/>
                          <be key="data" refId="336" clsId="FilterNodeData">
                            <ref key="filterNode" refId="333"/>
                            <s key="dim">VOC_$G</s>
                            <i key="segmentLevel">0</i>
                            <ref key="segment" refId="157"/>
                            <b key="placeHolder">N</b>
                            <ref key="weight" refId="158"/>
                            <be key="textMatchingCondition" refId="337" clsId="TextMatchingCondition">
                              <ref key="op" refId="160"/>
                              <s key="val"/>
                            </be>
                            <ref key="change" refId="161"/>
                            <ref key="dataType" refId="162"/>
                            <b key="prevailingDataType">N</b>
                            <ref key="editability" refId="163"/>
                            <b key="signChange">S</b>
                            <b key="nativeSignChange">N</b>
                            <l key="nav" refId="338" ln="0" eid="ScenarioModifierValue"/>
                            <i key="sco">0</i>
                            <b key="applyFiltersForForcedScenarioPeriodoMap">N</b>
                            <b key="lineSplit">N</b>
                            <b key="addRCRow">N</b>
                            <b key="complementary">N</b>
                            <ref key="periodicCalculation" refId="201"/>
                            <b key="breakLevelSubtotal">N</b>
                            <b key="alreadyDrilled">N</b>
                            <m key="nodeTypes" refId="339" keid="SYS_STR" veid="EFReportingNodeType">
                              <key>
                                <s>564F435F2447-4E-323131323232303030302D4536-32313132323030303030---46-7C47437C-323131323232303030302D4536</s>
                              </key>
                              <val>
                                <ref refId="227"/>
                              </val>
                              <key>
                                <s>564F435F2447-4E-323131323231303030302D4536-32313132323030303030---46-7C47437C-323131323231303030302D4536</s>
                              </key>
                              <val>
                                <ref refId="227"/>
                              </val>
                            </m>
                            <b key="multiSelection">N</b>
                          </be>
                          <cust key="id" clsId="FilterOid">29</cust>
                          <s key="cod"/>
                          <s key="desc"/>
                          <i key="index">17</i>
                          <l key="children" refId="340" ln="0" eid="Framework.com.tagetik.trees.INode,framework"/>
                          <ref key="parent" refId="173"/>
                        </be>
                        <be refId="341" clsId="FilterNode">
                          <l key="dimensionOids" refId="342" ln="1" eid="DimensionOid">
                            <cust clsId="DimensionOid">564F435F2447-4E-323131323232303030302D4536-32313132323030303030---46-7C47437C-323131323232303030302D4536</cust>
                          </l>
                          <l key="AdHocParamDimensionOids" refId="343" ln="0" eid="DimensionOid"/>
                          <be key="data" refId="344" clsId="FilterNodeData">
                            <ref key="filterNode" refId="341"/>
                            <s key="dim">VOC_$G</s>
                            <i key="segmentLevel">0</i>
                            <ref key="segment" refId="157"/>
                            <b key="placeHolder">N</b>
                            <ref key="weight" refId="158"/>
                            <be key="textMatchingCondition" refId="345" clsId="TextMatchingCondition">
                              <ref key="op" refId="160"/>
                              <s key="val"/>
                            </be>
                            <ref key="change" refId="161"/>
                            <ref key="dataType" refId="162"/>
                            <b key="prevailingDataType">N</b>
                            <ref key="editability" refId="163"/>
                            <b key="signChange">S</b>
                            <b key="nativeSignChange">N</b>
                            <l key="nav" refId="346" ln="0" eid="ScenarioModifierValue"/>
                            <i key="sco">0</i>
                            <b key="applyFiltersForForcedScenarioPeriodoMap">N</b>
                            <b key="lineSplit">N</b>
                            <b key="addRCRow">N</b>
                            <b key="complementary">N</b>
                            <ref key="periodicCalculation" refId="201"/>
                            <b key="breakLevelSubtotal">N</b>
                            <b key="alreadyDrilled">N</b>
                            <m key="nodeTypes" refId="347" keid="SYS_STR" veid="EFReportingNodeType">
                              <key>
                                <s>564F435F2447-4E-323131323232303030302D4536-32313132323030303030---46-7C47437C-323131323232303030302D4536</s>
                              </key>
                              <val>
                                <ref refId="227"/>
                              </val>
                              <key>
                                <s>564F435F2447-4E-323131323231303030302D4536-32313132323030303030---46-7C47437C-323131323231303030302D4536</s>
                              </key>
                              <val>
                                <ref refId="227"/>
                              </val>
                            </m>
                            <b key="multiSelection">N</b>
                          </be>
                          <cust key="id" clsId="FilterOid">30</cust>
                          <s key="cod"/>
                          <s key="desc"/>
                          <i key="index">18</i>
                          <l key="children" refId="348" ln="0" eid="Framework.com.tagetik.trees.INode,framework"/>
                          <ref key="parent" refId="173"/>
                        </be>
                        <be refId="349" clsId="FilterNode">
                          <l key="dimensionOids" refId="350" ln="1" eid="DimensionOid">
                            <cust clsId="DimensionOid">564F435F2447-4E-32313132333030303030---</cust>
                          </l>
                          <l key="AdHocParamDimensionOids" refId="351" ln="0" eid="DimensionOid"/>
                          <be key="data" refId="352" clsId="FilterNodeData">
                            <ref key="filterNode" refId="349"/>
                            <s key="dim">VOC_$G</s>
                            <i key="segmentLevel">0</i>
                            <ref key="segment" refId="157"/>
                            <b key="placeHolder">N</b>
                            <ref key="weight" refId="158"/>
                            <be key="textMatchingCondition" refId="353" clsId="TextMatchingCondition">
                              <ref key="op" refId="160"/>
                              <s key="val"/>
                            </be>
                            <ref key="change" refId="161"/>
                            <ref key="dataType" refId="162"/>
                            <b key="prevailingDataType">N</b>
                            <ref key="editability" refId="163"/>
                            <b key="signChange">S</b>
                            <b key="nativeSignChange">N</b>
                            <l key="nav" refId="354" ln="0" eid="ScenarioModifierValue"/>
                            <i key="sco">0</i>
                            <b key="applyFiltersForForcedScenarioPeriodoMap">N</b>
                            <b key="lineSplit">N</b>
                            <b key="addRCRow">N</b>
                            <b key="complementary">N</b>
                            <ref key="periodicCalculation" refId="201"/>
                            <b key="breakLevelSubtotal">N</b>
                            <b key="alreadyDrilled">N</b>
                            <m key="nodeTypes" refId="355" keid="SYS_STR" veid="EFReportingNodeType">
                              <key>
                                <s>564F435F2447-4E-32313132333030303030---</s>
                              </key>
                              <val>
                                <ref refId="192"/>
                              </val>
                            </m>
                            <b key="multiSelection">N</b>
                          </be>
                          <cust key="id" clsId="FilterOid">31</cust>
                          <s key="cod"/>
                          <s key="desc"/>
                          <i key="index">19</i>
                          <l key="children" refId="356" ln="0" eid="Framework.com.tagetik.trees.INode,framework"/>
                          <ref key="parent" refId="173"/>
                        </be>
                        <be refId="357" clsId="FilterNode">
                          <l key="dimensionOids" refId="358" ln="1" eid="DimensionOid">
                            <cust clsId="DimensionOid">564F435F2447-4E-323131323331303030302D453231-32313132333030303030---46-7C47437C-323131323331303030302D453231</cust>
                          </l>
                          <l key="AdHocParamDimensionOids" refId="359" ln="0" eid="DimensionOid"/>
                          <be key="data" refId="360" clsId="FilterNodeData">
                            <ref key="filterNode" refId="357"/>
                            <s key="dim">VOC_$G</s>
                            <i key="segmentLevel">0</i>
                            <ref key="segment" refId="157"/>
                            <b key="placeHolder">N</b>
                            <ref key="weight" refId="158"/>
                            <be key="textMatchingCondition" refId="361" clsId="TextMatchingCondition">
                              <ref key="op" refId="160"/>
                              <s key="val"/>
                            </be>
                            <ref key="change" refId="161"/>
                            <ref key="dataType" refId="162"/>
                            <b key="prevailingDataType">N</b>
                            <ref key="editability" refId="163"/>
                            <b key="signChange">S</b>
                            <b key="nativeSignChange">N</b>
                            <l key="nav" refId="362" ln="0" eid="ScenarioModifierValue"/>
                            <i key="sco">0</i>
                            <b key="applyFiltersForForcedScenarioPeriodoMap">N</b>
                            <b key="lineSplit">N</b>
                            <b key="addRCRow">N</b>
                            <b key="complementary">N</b>
                            <ref key="periodicCalculation" refId="201"/>
                            <b key="breakLevelSubtotal">N</b>
                            <b key="alreadyDrilled">N</b>
                            <m key="nodeTypes" refId="363" keid="SYS_STR" veid="EFReportingNodeType">
                              <key>
                                <s>564F435F2447-4E-323131323331303030302D453231-32313132333030303030---46-7C47437C-323131323331303030302D453231</s>
                              </key>
                              <val>
                                <ref refId="227"/>
                              </val>
                            </m>
                            <b key="multiSelection">N</b>
                          </be>
                          <cust key="id" clsId="FilterOid">32</cust>
                          <s key="cod"/>
                          <s key="desc"/>
                          <i key="index">20</i>
                          <l key="children" refId="364" ln="0" eid="Framework.com.tagetik.trees.INode,framework"/>
                          <ref key="parent" refId="173"/>
                        </be>
                        <be refId="365" clsId="FilterNode">
                          <l key="dimensionOids" refId="366" ln="1" eid="DimensionOid">
                            <cust clsId="DimensionOid">564F435F2447-4E-32313132333230303030---</cust>
                          </l>
                          <l key="AdHocParamDimensionOids" refId="367" ln="0" eid="DimensionOid"/>
                          <be key="data" refId="368" clsId="FilterNodeData">
                            <ref key="filterNode" refId="365"/>
                            <s key="dim">VOC_$G</s>
                            <i key="segmentLevel">0</i>
                            <ref key="segment" refId="157"/>
                            <b key="placeHolder">N</b>
                            <ref key="weight" refId="158"/>
                            <be key="textMatchingCondition" refId="369" clsId="TextMatchingCondition">
                              <ref key="op" refId="160"/>
                              <s key="val"/>
                            </be>
                            <ref key="change" refId="161"/>
                            <ref key="dataType" refId="162"/>
                            <b key="prevailingDataType">N</b>
                            <ref key="editability" refId="163"/>
                            <b key="signChange">S</b>
                            <b key="nativeSignChange">N</b>
                            <l key="nav" refId="370" ln="0" eid="ScenarioModifierValue"/>
                            <i key="sco">0</i>
                            <b key="applyFiltersForForcedScenarioPeriodoMap">N</b>
                            <b key="lineSplit">N</b>
                            <b key="addRCRow">N</b>
                            <b key="complementary">N</b>
                            <ref key="periodicCalculation" refId="201"/>
                            <b key="breakLevelSubtotal">N</b>
                            <b key="alreadyDrilled">N</b>
                            <m key="nodeTypes" refId="371" keid="SYS_STR" veid="EFReportingNodeType">
                              <key>
                                <s>564F435F2447-4E-32313132333230303030---</s>
                              </key>
                              <val>
                                <ref refId="192"/>
                              </val>
                            </m>
                            <b key="multiSelection">N</b>
                          </be>
                          <cust key="id" clsId="FilterOid">33</cust>
                          <s key="cod"/>
                          <s key="desc"/>
                          <i key="index">21</i>
                          <l key="children" refId="372" ln="0" eid="Framework.com.tagetik.trees.INode,framework"/>
                          <ref key="parent" refId="173"/>
                        </be>
                        <be refId="373" clsId="FilterNode">
                          <l key="dimensionOids" refId="374" ln="1" eid="DimensionOid">
                            <cust clsId="DimensionOid">564F435F2447-4E-323131323332313030302D453136-32313132333230303030---46-7C47437C-323131323332313030302D453136</cust>
                          </l>
                          <l key="AdHocParamDimensionOids" refId="375" ln="0" eid="DimensionOid"/>
                          <be key="data" refId="376" clsId="FilterNodeData">
                            <ref key="filterNode" refId="373"/>
                            <s key="dim">VOC_$G</s>
                            <i key="segmentLevel">0</i>
                            <ref key="segment" refId="157"/>
                            <b key="placeHolder">N</b>
                            <ref key="weight" refId="158"/>
                            <be key="textMatchingCondition" refId="377" clsId="TextMatchingCondition">
                              <ref key="op" refId="160"/>
                              <s key="val"/>
                            </be>
                            <ref key="change" refId="161"/>
                            <ref key="dataType" refId="162"/>
                            <b key="prevailingDataType">N</b>
                            <ref key="editability" refId="163"/>
                            <b key="signChange">S</b>
                            <b key="nativeSignChange">N</b>
                            <l key="nav" refId="378" ln="0" eid="ScenarioModifierValue"/>
                            <i key="sco">0</i>
                            <b key="applyFiltersForForcedScenarioPeriodoMap">N</b>
                            <b key="lineSplit">N</b>
                            <b key="addRCRow">N</b>
                            <b key="complementary">N</b>
                            <ref key="periodicCalculation" refId="201"/>
                            <b key="breakLevelSubtotal">N</b>
                            <b key="alreadyDrilled">N</b>
                            <m key="nodeTypes" refId="379" keid="SYS_STR" veid="EFReportingNodeType">
                              <key>
                                <s>564F435F2447-4E-323131323332323030302D453139-32313132333230303030---46-7C47437C-323131323332323030302D453139</s>
                              </key>
                              <val>
                                <ref refId="227"/>
                              </val>
                              <key>
                                <s>564F435F2447-4E-323131323332313030302D453136-32313132333230303030---46-7C47437C-323131323332313030302D453136</s>
                              </key>
                              <val>
                                <ref refId="227"/>
                              </val>
                            </m>
                            <b key="multiSelection">N</b>
                          </be>
                          <cust key="id" clsId="FilterOid">34</cust>
                          <s key="cod"/>
                          <s key="desc"/>
                          <i key="index">22</i>
                          <l key="children" refId="380" ln="0" eid="Framework.com.tagetik.trees.INode,framework"/>
                          <ref key="parent" refId="173"/>
                        </be>
                        <be refId="381" clsId="FilterNode">
                          <l key="dimensionOids" refId="382" ln="1" eid="DimensionOid">
                            <cust clsId="DimensionOid">564F435F2447-4E-323131323332323030302D453139-32313132333230303030---46-7C47437C-323131323332323030302D453139</cust>
                          </l>
                          <l key="AdHocParamDimensionOids" refId="383" ln="0" eid="DimensionOid"/>
                          <be key="data" refId="384" clsId="FilterNodeData">
                            <ref key="filterNode" refId="381"/>
                            <s key="dim">VOC_$G</s>
                            <i key="segmentLevel">0</i>
                            <ref key="segment" refId="157"/>
                            <b key="placeHolder">N</b>
                            <ref key="weight" refId="158"/>
                            <be key="textMatchingCondition" refId="385" clsId="TextMatchingCondition">
                              <ref key="op" refId="160"/>
                              <s key="val"/>
                            </be>
                            <ref key="change" refId="161"/>
                            <ref key="dataType" refId="162"/>
                            <b key="prevailingDataType">N</b>
                            <ref key="editability" refId="163"/>
                            <b key="signChange">S</b>
                            <b key="nativeSignChange">N</b>
                            <l key="nav" refId="386" ln="0" eid="ScenarioModifierValue"/>
                            <i key="sco">0</i>
                            <b key="applyFiltersForForcedScenarioPeriodoMap">N</b>
                            <b key="lineSplit">N</b>
                            <b key="addRCRow">N</b>
                            <b key="complementary">N</b>
                            <ref key="periodicCalculation" refId="201"/>
                            <b key="breakLevelSubtotal">N</b>
                            <b key="alreadyDrilled">N</b>
                            <m key="nodeTypes" refId="387" keid="SYS_STR" veid="EFReportingNodeType">
                              <key>
                                <s>564F435F2447-4E-323131323332323030302D453139-32313132333230303030---46-7C47437C-323131323332323030302D453139</s>
                              </key>
                              <val>
                                <ref refId="227"/>
                              </val>
                              <key>
                                <s>564F435F2447-4E-323131323332313030302D453136-32313132333230303030---46-7C47437C-323131323332313030302D453136</s>
                              </key>
                              <val>
                                <ref refId="227"/>
                              </val>
                            </m>
                            <b key="multiSelection">N</b>
                          </be>
                          <cust key="id" clsId="FilterOid">35</cust>
                          <s key="cod"/>
                          <s key="desc"/>
                          <i key="index">23</i>
                          <l key="children" refId="388" ln="0" eid="Framework.com.tagetik.trees.INode,framework"/>
                          <ref key="parent" refId="173"/>
                        </be>
                        <be refId="389" clsId="FilterNode">
                          <l key="dimensionOids" refId="390" ln="1" eid="DimensionOid">
                            <cust clsId="DimensionOid">564F435F2447-4E-32313132333330303030---</cust>
                          </l>
                          <l key="AdHocParamDimensionOids" refId="391" ln="0" eid="DimensionOid"/>
                          <be key="data" refId="392" clsId="FilterNodeData">
                            <ref key="filterNode" refId="389"/>
                            <s key="dim">VOC_$G</s>
                            <i key="segmentLevel">0</i>
                            <ref key="segment" refId="157"/>
                            <b key="placeHolder">N</b>
                            <ref key="weight" refId="158"/>
                            <be key="textMatchingCondition" refId="393" clsId="TextMatchingCondition">
                              <ref key="op" refId="160"/>
                              <s key="val"/>
                            </be>
                            <ref key="change" refId="161"/>
                            <ref key="dataType" refId="162"/>
                            <b key="prevailingDataType">N</b>
                            <ref key="editability" refId="163"/>
                            <b key="signChange">S</b>
                            <b key="nativeSignChange">N</b>
                            <l key="nav" refId="394" ln="0" eid="ScenarioModifierValue"/>
                            <i key="sco">0</i>
                            <b key="applyFiltersForForcedScenarioPeriodoMap">N</b>
                            <b key="lineSplit">N</b>
                            <b key="addRCRow">N</b>
                            <b key="complementary">N</b>
                            <ref key="periodicCalculation" refId="201"/>
                            <b key="breakLevelSubtotal">N</b>
                            <b key="alreadyDrilled">N</b>
                            <m key="nodeTypes" refId="395" keid="SYS_STR" veid="EFReportingNodeType">
                              <key>
                                <s>564F435F2447-4E-32313132333330303030---</s>
                              </key>
                              <val>
                                <ref refId="192"/>
                              </val>
                            </m>
                            <b key="multiSelection">N</b>
                          </be>
                          <cust key="id" clsId="FilterOid">36</cust>
                          <s key="cod"/>
                          <s key="desc"/>
                          <i key="index">24</i>
                          <l key="children" refId="396" ln="0" eid="Framework.com.tagetik.trees.INode,framework"/>
                          <ref key="parent" refId="173"/>
                        </be>
                        <be refId="397" clsId="FilterNode">
                          <l key="dimensionOids" refId="398" ln="1" eid="DimensionOid">
                            <cust clsId="DimensionOid">564F435F2447-4E-323131323333313030302D453138-32313132333330303030---46-7C47437C-323131323333313030302D453138</cust>
                          </l>
                          <l key="AdHocParamDimensionOids" refId="399" ln="0" eid="DimensionOid"/>
                          <be key="data" refId="400" clsId="FilterNodeData">
                            <ref key="filterNode" refId="397"/>
                            <s key="dim">VOC_$G</s>
                            <i key="segmentLevel">0</i>
                            <ref key="segment" refId="157"/>
                            <b key="placeHolder">N</b>
                            <ref key="weight" refId="158"/>
                            <be key="textMatchingCondition" refId="401" clsId="TextMatchingCondition">
                              <ref key="op" refId="160"/>
                              <s key="val"/>
                            </be>
                            <ref key="change" refId="161"/>
                            <ref key="dataType" refId="162"/>
                            <b key="prevailingDataType">N</b>
                            <ref key="editability" refId="163"/>
                            <b key="signChange">S</b>
                            <b key="nativeSignChange">N</b>
                            <l key="nav" refId="402" ln="0" eid="ScenarioModifierValue"/>
                            <i key="sco">0</i>
                            <b key="applyFiltersForForcedScenarioPeriodoMap">N</b>
                            <b key="lineSplit">N</b>
                            <b key="addRCRow">N</b>
                            <b key="complementary">N</b>
                            <ref key="periodicCalculation" refId="201"/>
                            <b key="breakLevelSubtotal">N</b>
                            <b key="alreadyDrilled">N</b>
                            <m key="nodeTypes" refId="403" keid="SYS_STR" veid="EFReportingNodeType">
                              <key>
                                <s>564F435F2447-4E-323131323333313030302D453138-32313132333330303030---46-7C47437C-323131323333313030302D453138</s>
                              </key>
                              <val>
                                <ref refId="227"/>
                              </val>
                              <key>
                                <s>564F435F2447-4E-323131323333323030302D453138-32313132333330303030---46-7C47437C-323131323333323030302D453138</s>
                              </key>
                              <val>
                                <ref refId="227"/>
                              </val>
                            </m>
                            <b key="multiSelection">N</b>
                          </be>
                          <cust key="id" clsId="FilterOid">38</cust>
                          <s key="cod"/>
                          <s key="desc"/>
                          <i key="index">25</i>
                          <l key="children" refId="404" ln="0" eid="Framework.com.tagetik.trees.INode,framework"/>
                          <ref key="parent" refId="173"/>
                        </be>
                        <be refId="405" clsId="FilterNode">
                          <l key="dimensionOids" refId="406" ln="1" eid="DimensionOid">
                            <cust clsId="DimensionOid">564F435F2447-4E-323131323333323030302D453138-32313132333330303030---46-7C47437C-323131323333323030302D453138</cust>
                          </l>
                          <l key="AdHocParamDimensionOids" refId="407" ln="0" eid="DimensionOid"/>
                          <be key="data" refId="408" clsId="FilterNodeData">
                            <ref key="filterNode" refId="405"/>
                            <s key="dim">VOC_$G</s>
                            <i key="segmentLevel">0</i>
                            <ref key="segment" refId="157"/>
                            <b key="placeHolder">N</b>
                            <ref key="weight" refId="158"/>
                            <be key="textMatchingCondition" refId="409" clsId="TextMatchingCondition">
                              <ref key="op" refId="160"/>
                              <s key="val"/>
                            </be>
                            <ref key="change" refId="161"/>
                            <ref key="dataType" refId="162"/>
                            <b key="prevailingDataType">N</b>
                            <ref key="editability" refId="163"/>
                            <b key="signChange">S</b>
                            <b key="nativeSignChange">N</b>
                            <l key="nav" refId="410" ln="0" eid="ScenarioModifierValue"/>
                            <i key="sco">0</i>
                            <b key="applyFiltersForForcedScenarioPeriodoMap">N</b>
                            <b key="lineSplit">N</b>
                            <b key="addRCRow">N</b>
                            <b key="complementary">N</b>
                            <ref key="periodicCalculation" refId="201"/>
                            <b key="breakLevelSubtotal">N</b>
                            <b key="alreadyDrilled">N</b>
                            <m key="nodeTypes" refId="411" keid="SYS_STR" veid="EFReportingNodeType">
                              <key>
                                <s>564F435F2447-4E-323131323333313030302D453138-32313132333330303030---46-7C47437C-323131323333313030302D453138</s>
                              </key>
                              <val>
                                <ref refId="227"/>
                              </val>
                              <key>
                                <s>564F435F2447-4E-323131323333323030302D453138-32313132333330303030---46-7C47437C-323131323333323030302D453138</s>
                              </key>
                              <val>
                                <ref refId="227"/>
                              </val>
                            </m>
                            <b key="multiSelection">N</b>
                          </be>
                          <cust key="id" clsId="FilterOid">37</cust>
                          <s key="cod"/>
                          <s key="desc"/>
                          <i key="index">26</i>
                          <l key="children" refId="412" ln="0" eid="Framework.com.tagetik.trees.INode,framework"/>
                          <ref key="parent" refId="173"/>
                        </be>
                        <be refId="413" clsId="FilterNode">
                          <l key="dimensionOids" refId="414" ln="1" eid="DimensionOid">
                            <cust clsId="DimensionOid">564F435F2447-4E-323131323334303030302D453131-32313132333030303030---46-7C47437C-323131323334303030302D453131</cust>
                          </l>
                          <l key="AdHocParamDimensionOids" refId="415" ln="0" eid="DimensionOid"/>
                          <be key="data" refId="416" clsId="FilterNodeData">
                            <ref key="filterNode" refId="413"/>
                            <s key="dim">VOC_$G</s>
                            <i key="segmentLevel">0</i>
                            <ref key="segment" refId="157"/>
                            <b key="placeHolder">N</b>
                            <ref key="weight" refId="158"/>
                            <be key="textMatchingCondition" refId="417" clsId="TextMatchingCondition">
                              <ref key="op" refId="160"/>
                              <s key="val"/>
                            </be>
                            <ref key="change" refId="161"/>
                            <ref key="dataType" refId="162"/>
                            <b key="prevailingDataType">N</b>
                            <ref key="editability" refId="163"/>
                            <b key="signChange">S</b>
                            <b key="nativeSignChange">N</b>
                            <l key="nav" refId="418" ln="0" eid="ScenarioModifierValue"/>
                            <i key="sco">0</i>
                            <b key="applyFiltersForForcedScenarioPeriodoMap">N</b>
                            <b key="lineSplit">N</b>
                            <b key="addRCRow">N</b>
                            <b key="complementary">N</b>
                            <ref key="periodicCalculation" refId="201"/>
                            <b key="breakLevelSubtotal">N</b>
                            <b key="alreadyDrilled">N</b>
                            <m key="nodeTypes" refId="419" keid="SYS_STR" veid="EFReportingNodeType">
                              <key>
                                <s>564F435F2447-4E-323131323334303030302D453131-32313132333030303030---46-7C47437C-323131323334303030302D453131</s>
                              </key>
                              <val>
                                <ref refId="227"/>
                              </val>
                            </m>
                            <b key="multiSelection">N</b>
                          </be>
                          <cust key="id" clsId="FilterOid">39</cust>
                          <s key="cod"/>
                          <s key="desc"/>
                          <i key="index">27</i>
                          <l key="children" refId="420" ln="0" eid="Framework.com.tagetik.trees.INode,framework"/>
                          <ref key="parent" refId="173"/>
                        </be>
                        <be refId="421" clsId="FilterNode">
                          <l key="dimensionOids" refId="422" ln="1" eid="DimensionOid">
                            <cust clsId="DimensionOid">564F435F2447-4E-323131323335303030302D4535-32313132333030303030---46-7C47437C-323131323335303030302D4535</cust>
                          </l>
                          <l key="AdHocParamDimensionOids" refId="423" ln="0" eid="DimensionOid"/>
                          <be key="data" refId="424" clsId="FilterNodeData">
                            <ref key="filterNode" refId="421"/>
                            <s key="dim">VOC_$G</s>
                            <i key="segmentLevel">0</i>
                            <ref key="segment" refId="157"/>
                            <b key="placeHolder">N</b>
                            <ref key="weight" refId="158"/>
                            <be key="textMatchingCondition" refId="425" clsId="TextMatchingCondition">
                              <ref key="op" refId="160"/>
                              <s key="val"/>
                            </be>
                            <ref key="change" refId="161"/>
                            <ref key="dataType" refId="162"/>
                            <b key="prevailingDataType">N</b>
                            <ref key="editability" refId="163"/>
                            <b key="signChange">S</b>
                            <b key="nativeSignChange">N</b>
                            <l key="nav" refId="426" ln="0" eid="ScenarioModifierValue"/>
                            <i key="sco">0</i>
                            <b key="applyFiltersForForcedScenarioPeriodoMap">N</b>
                            <b key="lineSplit">N</b>
                            <b key="addRCRow">N</b>
                            <b key="complementary">N</b>
                            <ref key="periodicCalculation" refId="201"/>
                            <b key="breakLevelSubtotal">N</b>
                            <b key="alreadyDrilled">N</b>
                            <m key="nodeTypes" refId="427" keid="SYS_STR" veid="EFReportingNodeType">
                              <key>
                                <s>564F435F2447-4E-323131323335303030302D4535-32313132333030303030---46-7C47437C-323131323335303030302D4535</s>
                              </key>
                              <val>
                                <ref refId="227"/>
                              </val>
                            </m>
                            <b key="multiSelection">N</b>
                          </be>
                          <cust key="id" clsId="FilterOid">40</cust>
                          <s key="cod"/>
                          <s key="desc"/>
                          <i key="index">28</i>
                          <l key="children" refId="428" ln="0" eid="Framework.com.tagetik.trees.INode,framework"/>
                          <ref key="parent" refId="173"/>
                        </be>
                        <be refId="429" clsId="FilterNode">
                          <l key="dimensionOids" refId="430" ln="1" eid="DimensionOid">
                            <cust clsId="DimensionOid">564F435F2447-4E-323131323336303030302D4535-32313132333030303030---46-7C47437C-323131323336303030302D4535</cust>
                          </l>
                          <l key="AdHocParamDimensionOids" refId="431" ln="0" eid="DimensionOid"/>
                          <be key="data" refId="432" clsId="FilterNodeData">
                            <ref key="filterNode" refId="429"/>
                            <s key="dim">VOC_$G</s>
                            <i key="segmentLevel">0</i>
                            <ref key="segment" refId="157"/>
                            <b key="placeHolder">N</b>
                            <ref key="weight" refId="158"/>
                            <be key="textMatchingCondition" refId="433" clsId="TextMatchingCondition">
                              <ref key="op" refId="160"/>
                              <s key="val"/>
                            </be>
                            <ref key="change" refId="161"/>
                            <ref key="dataType" refId="162"/>
                            <b key="prevailingDataType">N</b>
                            <ref key="editability" refId="163"/>
                            <b key="signChange">S</b>
                            <b key="nativeSignChange">N</b>
                            <l key="nav" refId="434" ln="0" eid="ScenarioModifierValue"/>
                            <i key="sco">0</i>
                            <b key="applyFiltersForForcedScenarioPeriodoMap">N</b>
                            <b key="lineSplit">N</b>
                            <b key="addRCRow">N</b>
                            <b key="complementary">N</b>
                            <ref key="periodicCalculation" refId="201"/>
                            <b key="breakLevelSubtotal">N</b>
                            <b key="alreadyDrilled">N</b>
                            <m key="nodeTypes" refId="435" keid="SYS_STR" veid="EFReportingNodeType">
                              <key>
                                <s>564F435F2447-4E-323131323336303030302D4535-32313132333030303030---46-7C47437C-323131323336303030302D4535</s>
                              </key>
                              <val>
                                <ref refId="227"/>
                              </val>
                            </m>
                            <b key="multiSelection">N</b>
                          </be>
                          <cust key="id" clsId="FilterOid">41</cust>
                          <s key="cod"/>
                          <s key="desc"/>
                          <i key="index">29</i>
                          <l key="children" refId="436" ln="0" eid="Framework.com.tagetik.trees.INode,framework"/>
                          <ref key="parent" refId="173"/>
                        </be>
                        <be refId="437" clsId="FilterNode">
                          <l key="dimensionOids" refId="438" ln="1" eid="DimensionOid">
                            <cust clsId="DimensionOid">564F435F2447-4E-323131323337303030302D4538-32313132333030303030---46-7C47437C-323131323337303030302D4538</cust>
                          </l>
                          <l key="AdHocParamDimensionOids" refId="439" ln="0" eid="DimensionOid"/>
                          <be key="data" refId="440" clsId="FilterNodeData">
                            <ref key="filterNode" refId="437"/>
                            <s key="dim">VOC_$G</s>
                            <i key="segmentLevel">0</i>
                            <ref key="segment" refId="157"/>
                            <b key="placeHolder">N</b>
                            <ref key="weight" refId="158"/>
                            <be key="textMatchingCondition" refId="441" clsId="TextMatchingCondition">
                              <ref key="op" refId="160"/>
                              <s key="val"/>
                            </be>
                            <ref key="change" refId="161"/>
                            <ref key="dataType" refId="162"/>
                            <b key="prevailingDataType">N</b>
                            <ref key="editability" refId="163"/>
                            <b key="signChange">S</b>
                            <b key="nativeSignChange">N</b>
                            <l key="nav" refId="442" ln="0" eid="ScenarioModifierValue"/>
                            <i key="sco">0</i>
                            <b key="applyFiltersForForcedScenarioPeriodoMap">N</b>
                            <b key="lineSplit">N</b>
                            <b key="addRCRow">N</b>
                            <b key="complementary">N</b>
                            <ref key="periodicCalculation" refId="201"/>
                            <b key="breakLevelSubtotal">N</b>
                            <b key="alreadyDrilled">N</b>
                            <m key="nodeTypes" refId="443" keid="SYS_STR" veid="EFReportingNodeType">
                              <key>
                                <s>564F435F2447-4E-323131323337303030302D4538-32313132333030303030---46-7C47437C-323131323337303030302D4538</s>
                              </key>
                              <val>
                                <ref refId="227"/>
                              </val>
                            </m>
                            <b key="multiSelection">N</b>
                          </be>
                          <cust key="id" clsId="FilterOid">42</cust>
                          <s key="cod"/>
                          <s key="desc"/>
                          <i key="index">30</i>
                          <l key="children" refId="444" ln="0" eid="Framework.com.tagetik.trees.INode,framework"/>
                          <ref key="parent" refId="173"/>
                        </be>
                        <be refId="445" clsId="FilterNode">
                          <l key="dimensionOids" refId="446" ln="1" eid="DimensionOid">
                            <cust clsId="DimensionOid">564F435F2447-4E-323131323338303030302D4537-32313132333030303030---46-7C47437C-323131323338303030302D4537</cust>
                          </l>
                          <l key="AdHocParamDimensionOids" refId="447" ln="0" eid="DimensionOid"/>
                          <be key="data" refId="448" clsId="FilterNodeData">
                            <ref key="filterNode" refId="445"/>
                            <s key="dim">VOC_$G</s>
                            <i key="segmentLevel">0</i>
                            <ref key="segment" refId="157"/>
                            <b key="placeHolder">N</b>
                            <ref key="weight" refId="158"/>
                            <be key="textMatchingCondition" refId="449" clsId="TextMatchingCondition">
                              <ref key="op" refId="160"/>
                              <s key="val"/>
                            </be>
                            <ref key="change" refId="161"/>
                            <ref key="dataType" refId="162"/>
                            <b key="prevailingDataType">N</b>
                            <ref key="editability" refId="163"/>
                            <b key="signChange">S</b>
                            <b key="nativeSignChange">N</b>
                            <l key="nav" refId="450" ln="0" eid="ScenarioModifierValue"/>
                            <i key="sco">0</i>
                            <b key="applyFiltersForForcedScenarioPeriodoMap">N</b>
                            <b key="lineSplit">N</b>
                            <b key="addRCRow">N</b>
                            <b key="complementary">N</b>
                            <ref key="periodicCalculation" refId="201"/>
                            <b key="breakLevelSubtotal">N</b>
                            <b key="alreadyDrilled">N</b>
                            <m key="nodeTypes" refId="451" keid="SYS_STR" veid="EFReportingNodeType">
                              <key>
                                <s>564F435F2447-4E-323131323338303030302D4537-32313132333030303030---46-7C47437C-323131323338303030302D4537</s>
                              </key>
                              <val>
                                <ref refId="227"/>
                              </val>
                            </m>
                            <b key="multiSelection">N</b>
                          </be>
                          <cust key="id" clsId="FilterOid">43</cust>
                          <s key="cod"/>
                          <s key="desc"/>
                          <i key="index">31</i>
                          <l key="children" refId="452" ln="0" eid="Framework.com.tagetik.trees.INode,framework"/>
                          <ref key="parent" refId="173"/>
                        </be>
                        <be refId="453" clsId="FilterNode">
                          <l key="dimensionOids" refId="454" ln="1" eid="DimensionOid">
                            <cust clsId="DimensionOid">564F435F2447-4E-32313132333930303030---</cust>
                          </l>
                          <l key="AdHocParamDimensionOids" refId="455" ln="0" eid="DimensionOid"/>
                          <be key="data" refId="456" clsId="FilterNodeData">
                            <ref key="filterNode" refId="453"/>
                            <s key="dim">VOC_$G</s>
                            <i key="segmentLevel">0</i>
                            <ref key="segment" refId="157"/>
                            <b key="placeHolder">N</b>
                            <ref key="weight" refId="158"/>
                            <be key="textMatchingCondition" refId="457" clsId="TextMatchingCondition">
                              <ref key="op" refId="160"/>
                              <s key="val"/>
                            </be>
                            <ref key="change" refId="161"/>
                            <ref key="dataType" refId="162"/>
                            <b key="prevailingDataType">N</b>
                            <ref key="editability" refId="163"/>
                            <b key="signChange">S</b>
                            <b key="nativeSignChange">N</b>
                            <l key="nav" refId="458" ln="0" eid="ScenarioModifierValue"/>
                            <i key="sco">0</i>
                            <b key="applyFiltersForForcedScenarioPeriodoMap">N</b>
                            <b key="lineSplit">N</b>
                            <b key="addRCRow">N</b>
                            <b key="complementary">N</b>
                            <ref key="periodicCalculation" refId="201"/>
                            <b key="breakLevelSubtotal">N</b>
                            <b key="alreadyDrilled">N</b>
                            <m key="nodeTypes" refId="459" keid="SYS_STR" veid="EFReportingNodeType">
                              <key>
                                <s>564F435F2447-4E-32313132333930303030---</s>
                              </key>
                              <val>
                                <ref refId="192"/>
                              </val>
                            </m>
                            <b key="multiSelection">N</b>
                          </be>
                          <cust key="id" clsId="FilterOid">44</cust>
                          <s key="cod"/>
                          <s key="desc"/>
                          <i key="index">32</i>
                          <l key="children" refId="460" ln="0" eid="Framework.com.tagetik.trees.INode,framework"/>
                          <ref key="parent" refId="173"/>
                        </be>
                        <be refId="461" clsId="FilterNode">
                          <l key="dimensionOids" refId="462" ln="1" eid="DimensionOid">
                            <cust clsId="DimensionOid">564F435F2447-4E-323131323339313030302D4537-32313132333930303030---46-7C47437C-323131323339313030302D4537</cust>
                          </l>
                          <l key="AdHocParamDimensionOids" refId="463" ln="0" eid="DimensionOid"/>
                          <be key="data" refId="464" clsId="FilterNodeData">
                            <ref key="filterNode" refId="461"/>
                            <s key="dim">VOC_$G</s>
                            <i key="segmentLevel">0</i>
                            <ref key="segment" refId="157"/>
                            <b key="placeHolder">N</b>
                            <ref key="weight" refId="158"/>
                            <be key="textMatchingCondition" refId="465" clsId="TextMatchingCondition">
                              <ref key="op" refId="160"/>
                              <s key="val"/>
                            </be>
                            <ref key="change" refId="161"/>
                            <ref key="dataType" refId="162"/>
                            <b key="prevailingDataType">N</b>
                            <ref key="editability" refId="163"/>
                            <b key="signChange">S</b>
                            <b key="nativeSignChange">N</b>
                            <l key="nav" refId="466" ln="0" eid="ScenarioModifierValue"/>
                            <i key="sco">0</i>
                            <b key="applyFiltersForForcedScenarioPeriodoMap">N</b>
                            <b key="lineSplit">N</b>
                            <b key="addRCRow">N</b>
                            <b key="complementary">N</b>
                            <ref key="periodicCalculation" refId="201"/>
                            <b key="breakLevelSubtotal">N</b>
                            <b key="alreadyDrilled">N</b>
                            <m key="nodeTypes" refId="467" keid="SYS_STR" veid="EFReportingNodeType">
                              <key>
                                <s>564F435F2447-4E-323131323339313030302D4537-32313132333930303030---46-7C47437C-323131323339313030302D4537</s>
                              </key>
                              <val>
                                <ref refId="227"/>
                              </val>
                              <key>
                                <s>564F435F2447-4E-323131323339323030302D453137-32313132333930303030---46-7C47437C-323131323339323030302D453137</s>
                              </key>
                              <val>
                                <ref refId="227"/>
                              </val>
                            </m>
                            <b key="multiSelection">N</b>
                          </be>
                          <cust key="id" clsId="FilterOid">45</cust>
                          <s key="cod"/>
                          <s key="desc"/>
                          <i key="index">33</i>
                          <l key="children" refId="468" ln="0" eid="Framework.com.tagetik.trees.INode,framework"/>
                          <ref key="parent" refId="173"/>
                        </be>
                        <be refId="469" clsId="FilterNode">
                          <l key="dimensionOids" refId="470" ln="1" eid="DimensionOid">
                            <cust clsId="DimensionOid">564F435F2447-4E-323131323339323030302D453137-32313132333930303030---46-7C47437C-323131323339323030302D453137</cust>
                          </l>
                          <l key="AdHocParamDimensionOids" refId="471" ln="0" eid="DimensionOid"/>
                          <be key="data" refId="472" clsId="FilterNodeData">
                            <ref key="filterNode" refId="469"/>
                            <s key="dim">VOC_$G</s>
                            <i key="segmentLevel">0</i>
                            <ref key="segment" refId="157"/>
                            <b key="placeHolder">N</b>
                            <ref key="weight" refId="158"/>
                            <be key="textMatchingCondition" refId="473" clsId="TextMatchingCondition">
                              <ref key="op" refId="160"/>
                              <s key="val"/>
                            </be>
                            <ref key="change" refId="161"/>
                            <ref key="dataType" refId="162"/>
                            <b key="prevailingDataType">N</b>
                            <ref key="editability" refId="163"/>
                            <b key="signChange">S</b>
                            <b key="nativeSignChange">N</b>
                            <l key="nav" refId="474" ln="0" eid="ScenarioModifierValue"/>
                            <i key="sco">0</i>
                            <b key="applyFiltersForForcedScenarioPeriodoMap">N</b>
                            <b key="lineSplit">N</b>
                            <b key="addRCRow">N</b>
                            <b key="complementary">N</b>
                            <ref key="periodicCalculation" refId="201"/>
                            <b key="breakLevelSubtotal">N</b>
                            <b key="alreadyDrilled">N</b>
                            <m key="nodeTypes" refId="475" keid="SYS_STR" veid="EFReportingNodeType">
                              <key>
                                <s>564F435F2447-4E-323131323339313030302D4537-32313132333930303030---46-7C47437C-323131323339313030302D4537</s>
                              </key>
                              <val>
                                <ref refId="227"/>
                              </val>
                              <key>
                                <s>564F435F2447-4E-323131323339323030302D453137-32313132333930303030---46-7C47437C-323131323339323030302D453137</s>
                              </key>
                              <val>
                                <ref refId="227"/>
                              </val>
                            </m>
                            <b key="multiSelection">N</b>
                          </be>
                          <cust key="id" clsId="FilterOid">46</cust>
                          <s key="cod"/>
                          <s key="desc"/>
                          <i key="index">34</i>
                          <l key="children" refId="476" ln="0" eid="Framework.com.tagetik.trees.INode,framework"/>
                          <ref key="parent" refId="173"/>
                        </be>
                        <be refId="477" clsId="FilterNode">
                          <l key="dimensionOids" refId="478" ln="1" eid="DimensionOid">
                            <cust clsId="DimensionOid">564F435F2447-4E-32313133303030303030---</cust>
                          </l>
                          <l key="AdHocParamDimensionOids" refId="479" ln="0" eid="DimensionOid"/>
                          <be key="data" refId="480" clsId="FilterNodeData">
                            <ref key="filterNode" refId="477"/>
                            <s key="dim">VOC_$G</s>
                            <i key="segmentLevel">0</i>
                            <ref key="segment" refId="157"/>
                            <b key="placeHolder">N</b>
                            <ref key="weight" refId="158"/>
                            <be key="textMatchingCondition" refId="481" clsId="TextMatchingCondition">
                              <ref key="op" refId="160"/>
                              <s key="val"/>
                            </be>
                            <ref key="change" refId="161"/>
                            <ref key="dataType" refId="162"/>
                            <b key="prevailingDataType">N</b>
                            <ref key="editability" refId="163"/>
                            <b key="signChange">S</b>
                            <b key="nativeSignChange">N</b>
                            <l key="nav" refId="482" ln="0" eid="ScenarioModifierValue"/>
                            <i key="sco">0</i>
                            <b key="applyFiltersForForcedScenarioPeriodoMap">N</b>
                            <b key="lineSplit">N</b>
                            <b key="addRCRow">N</b>
                            <b key="complementary">N</b>
                            <ref key="periodicCalculation" refId="201"/>
                            <b key="breakLevelSubtotal">N</b>
                            <b key="alreadyDrilled">N</b>
                            <m key="nodeTypes" refId="483" keid="SYS_STR" veid="EFReportingNodeType">
                              <key>
                                <s>564F435F2447-4E-32313133303030303030---</s>
                              </key>
                              <val>
                                <ref refId="192"/>
                              </val>
                            </m>
                            <b key="multiSelection">N</b>
                          </be>
                          <cust key="id" clsId="FilterOid">47</cust>
                          <s key="cod"/>
                          <s key="desc"/>
                          <i key="index">35</i>
                          <l key="children" refId="484" ln="0" eid="Framework.com.tagetik.trees.INode,framework"/>
                          <ref key="parent" refId="173"/>
                        </be>
                        <be refId="485" clsId="FilterNode">
                          <l key="dimensionOids" refId="486" ln="1" eid="DimensionOid">
                            <cust clsId="DimensionOid">564F435F2447-4E-32313133313030303030---</cust>
                          </l>
                          <l key="AdHocParamDimensionOids" refId="487" ln="0" eid="DimensionOid"/>
                          <be key="data" refId="488" clsId="FilterNodeData">
                            <ref key="filterNode" refId="485"/>
                            <s key="dim">VOC_$G</s>
                            <i key="segmentLevel">0</i>
                            <ref key="segment" refId="157"/>
                            <b key="placeHolder">N</b>
                            <ref key="weight" refId="158"/>
                            <be key="textMatchingCondition" refId="489" clsId="TextMatchingCondition">
                              <ref key="op" refId="160"/>
                              <s key="val"/>
                            </be>
                            <ref key="change" refId="161"/>
                            <ref key="dataType" refId="162"/>
                            <b key="prevailingDataType">N</b>
                            <ref key="editability" refId="163"/>
                            <b key="signChange">S</b>
                            <b key="nativeSignChange">N</b>
                            <l key="nav" refId="490" ln="0" eid="ScenarioModifierValue"/>
                            <i key="sco">0</i>
                            <b key="applyFiltersForForcedScenarioPeriodoMap">N</b>
                            <b key="lineSplit">N</b>
                            <b key="addRCRow">N</b>
                            <b key="complementary">N</b>
                            <ref key="periodicCalculation" refId="201"/>
                            <b key="breakLevelSubtotal">N</b>
                            <b key="alreadyDrilled">N</b>
                            <m key="nodeTypes" refId="491" keid="SYS_STR" veid="EFReportingNodeType">
                              <key>
                                <s>564F435F2447-4E-32313133313030303030---</s>
                              </key>
                              <val>
                                <ref refId="192"/>
                              </val>
                            </m>
                            <b key="multiSelection">N</b>
                          </be>
                          <cust key="id" clsId="FilterOid">48</cust>
                          <s key="cod"/>
                          <s key="desc"/>
                          <i key="index">36</i>
                          <l key="children" refId="492" ln="0" eid="Framework.com.tagetik.trees.INode,framework"/>
                          <ref key="parent" refId="173"/>
                        </be>
                        <be refId="493" clsId="FilterNode">
                          <l key="dimensionOids" refId="494" ln="1" eid="DimensionOid">
                            <cust clsId="DimensionOid">564F435F2447-4E-32313133313130303030---</cust>
                          </l>
                          <l key="AdHocParamDimensionOids" refId="495" ln="0" eid="DimensionOid"/>
                          <be key="data" refId="496" clsId="FilterNodeData">
                            <ref key="filterNode" refId="493"/>
                            <s key="dim">VOC_$G</s>
                            <i key="segmentLevel">0</i>
                            <ref key="segment" refId="157"/>
                            <b key="placeHolder">N</b>
                            <ref key="weight" refId="158"/>
                            <be key="textMatchingCondition" refId="497" clsId="TextMatchingCondition">
                              <ref key="op" refId="160"/>
                              <s key="val"/>
                            </be>
                            <ref key="change" refId="161"/>
                            <ref key="dataType" refId="162"/>
                            <b key="prevailingDataType">N</b>
                            <ref key="editability" refId="163"/>
                            <b key="signChange">S</b>
                            <b key="nativeSignChange">N</b>
                            <l key="nav" refId="498" ln="0" eid="ScenarioModifierValue"/>
                            <i key="sco">0</i>
                            <b key="applyFiltersForForcedScenarioPeriodoMap">N</b>
                            <b key="lineSplit">N</b>
                            <b key="addRCRow">N</b>
                            <b key="complementary">N</b>
                            <ref key="periodicCalculation" refId="201"/>
                            <b key="breakLevelSubtotal">N</b>
                            <b key="alreadyDrilled">N</b>
                            <m key="nodeTypes" refId="499" keid="SYS_STR" veid="EFReportingNodeType">
                              <key>
                                <s>564F435F2447-4E-32313133313130303030---</s>
                              </key>
                              <val>
                                <ref refId="192"/>
                              </val>
                            </m>
                            <b key="multiSelection">N</b>
                          </be>
                          <cust key="id" clsId="FilterOid">49</cust>
                          <s key="cod"/>
                          <s key="desc"/>
                          <i key="index">37</i>
                          <l key="children" refId="500" ln="0" eid="Framework.com.tagetik.trees.INode,framework"/>
                          <ref key="parent" refId="173"/>
                        </be>
                        <be refId="501" clsId="FilterNode">
                          <l key="dimensionOids" refId="502" ln="1" eid="DimensionOid">
                            <cust clsId="DimensionOid">564F435F2447-4E-323131333131313030302D4537-32313133313130303030---46-7C47437C-323131333131313030302D4537</cust>
                          </l>
                          <l key="AdHocParamDimensionOids" refId="503" ln="0" eid="DimensionOid"/>
                          <be key="data" refId="504" clsId="FilterNodeData">
                            <ref key="filterNode" refId="501"/>
                            <s key="dim">VOC_$G</s>
                            <i key="segmentLevel">0</i>
                            <ref key="segment" refId="157"/>
                            <b key="placeHolder">N</b>
                            <ref key="weight" refId="158"/>
                            <be key="textMatchingCondition" refId="505" clsId="TextMatchingCondition">
                              <ref key="op" refId="160"/>
                              <s key="val"/>
                            </be>
                            <ref key="change" refId="161"/>
                            <ref key="dataType" refId="162"/>
                            <b key="prevailingDataType">N</b>
                            <ref key="editability" refId="163"/>
                            <b key="signChange">S</b>
                            <b key="nativeSignChange">N</b>
                            <l key="nav" refId="506" ln="0" eid="ScenarioModifierValue"/>
                            <i key="sco">0</i>
                            <b key="applyFiltersForForcedScenarioPeriodoMap">N</b>
                            <b key="lineSplit">N</b>
                            <b key="addRCRow">N</b>
                            <b key="complementary">N</b>
                            <ref key="periodicCalculation" refId="201"/>
                            <b key="breakLevelSubtotal">N</b>
                            <b key="alreadyDrilled">N</b>
                            <m key="nodeTypes" refId="507" keid="SYS_STR" veid="EFReportingNodeType">
                              <key>
                                <s>564F435F2447-4E-323131333131313030302D4537-32313133313130303030---46-7C47437C-323131333131313030302D4537</s>
                              </key>
                              <val>
                                <ref refId="227"/>
                              </val>
                              <key>
                                <s>564F435F2447-4E-323131333131323030302D4537-32313133313130303030---46-7C47437C-323131333131323030302D4537</s>
                              </key>
                              <val>
                                <ref refId="227"/>
                              </val>
                              <key>
                                <s>564F435F2447-4E-323131333131363030302D4537-32313133313130303030---46-7C47437C-323131333131363030302D4537</s>
                              </key>
                              <val>
                                <ref refId="227"/>
                              </val>
                              <key>
                                <s>564F435F2447-4E-323131333131333030302D4537-32313133313130303030---46-7C47437C-323131333131333030302D4537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m>
                            <b key="multiSelection">N</b>
                          </be>
                          <cust key="id" clsId="FilterOid">50</cust>
                          <s key="cod"/>
                          <s key="desc"/>
                          <i key="index">38</i>
                          <l key="children" refId="508" ln="0" eid="Framework.com.tagetik.trees.INode,framework"/>
                          <ref key="parent" refId="173"/>
                        </be>
                        <be refId="509" clsId="FilterNode">
                          <l key="dimensionOids" refId="510" ln="1" eid="DimensionOid">
                            <cust clsId="DimensionOid">564F435F2447-4E-323131333131323030302D4537-32313133313130303030---46-7C47437C-323131333131323030302D4537</cust>
                          </l>
                          <l key="AdHocParamDimensionOids" refId="511" ln="0" eid="DimensionOid"/>
                          <be key="data" refId="512" clsId="FilterNodeData">
                            <ref key="filterNode" refId="509"/>
                            <s key="dim">VOC_$G</s>
                            <i key="segmentLevel">0</i>
                            <ref key="segment" refId="157"/>
                            <b key="placeHolder">N</b>
                            <ref key="weight" refId="158"/>
                            <be key="textMatchingCondition" refId="513" clsId="TextMatchingCondition">
                              <ref key="op" refId="160"/>
                              <s key="val"/>
                            </be>
                            <ref key="change" refId="161"/>
                            <ref key="dataType" refId="162"/>
                            <b key="prevailingDataType">N</b>
                            <ref key="editability" refId="163"/>
                            <b key="signChange">S</b>
                            <b key="nativeSignChange">N</b>
                            <l key="nav" refId="514" ln="0" eid="ScenarioModifierValue"/>
                            <i key="sco">0</i>
                            <b key="applyFiltersForForcedScenarioPeriodoMap">N</b>
                            <b key="lineSplit">N</b>
                            <b key="addRCRow">N</b>
                            <b key="complementary">N</b>
                            <ref key="periodicCalculation" refId="201"/>
                            <b key="breakLevelSubtotal">N</b>
                            <b key="alreadyDrilled">N</b>
                            <m key="nodeTypes" refId="515" keid="SYS_STR" veid="EFReportingNodeType">
                              <key>
                                <s>564F435F2447-4E-323131333131313030302D4537-32313133313130303030---46-7C47437C-323131333131313030302D4537</s>
                              </key>
                              <val>
                                <ref refId="227"/>
                              </val>
                              <key>
                                <s>564F435F2447-4E-323131333131323030302D4537-32313133313130303030---46-7C47437C-323131333131323030302D4537</s>
                              </key>
                              <val>
                                <ref refId="227"/>
                              </val>
                              <key>
                                <s>564F435F2447-4E-323131333131363030302D4537-32313133313130303030---46-7C47437C-323131333131363030302D4537</s>
                              </key>
                              <val>
                                <ref refId="227"/>
                              </val>
                              <key>
                                <s>564F435F2447-4E-323131333131333030302D4537-32313133313130303030---46-7C47437C-323131333131333030302D4537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m>
                            <b key="multiSelection">N</b>
                          </be>
                          <cust key="id" clsId="FilterOid">51</cust>
                          <s key="cod"/>
                          <s key="desc"/>
                          <i key="index">39</i>
                          <l key="children" refId="516" ln="0" eid="Framework.com.tagetik.trees.INode,framework"/>
                          <ref key="parent" refId="173"/>
                        </be>
                        <be refId="517" clsId="FilterNode">
                          <l key="dimensionOids" refId="518" ln="1" eid="DimensionOid">
                            <cust clsId="DimensionOid">564F435F2447-4E-323131333131333030302D4537-32313133313130303030---46-7C47437C-323131333131333030302D4537</cust>
                          </l>
                          <l key="AdHocParamDimensionOids" refId="519" ln="0" eid="DimensionOid"/>
                          <be key="data" refId="520" clsId="FilterNodeData">
                            <ref key="filterNode" refId="517"/>
                            <s key="dim">VOC_$G</s>
                            <i key="segmentLevel">0</i>
                            <ref key="segment" refId="157"/>
                            <b key="placeHolder">N</b>
                            <ref key="weight" refId="158"/>
                            <be key="textMatchingCondition" refId="521" clsId="TextMatchingCondition">
                              <ref key="op" refId="160"/>
                              <s key="val"/>
                            </be>
                            <ref key="change" refId="161"/>
                            <ref key="dataType" refId="162"/>
                            <b key="prevailingDataType">N</b>
                            <ref key="editability" refId="163"/>
                            <b key="signChange">S</b>
                            <b key="nativeSignChange">N</b>
                            <l key="nav" refId="522" ln="0" eid="ScenarioModifierValue"/>
                            <i key="sco">0</i>
                            <b key="applyFiltersForForcedScenarioPeriodoMap">N</b>
                            <b key="lineSplit">N</b>
                            <b key="addRCRow">N</b>
                            <b key="complementary">N</b>
                            <ref key="periodicCalculation" refId="201"/>
                            <b key="breakLevelSubtotal">N</b>
                            <b key="alreadyDrilled">N</b>
                            <m key="nodeTypes" refId="523" keid="SYS_STR" veid="EFReportingNodeType">
                              <key>
                                <s>564F435F2447-4E-323131333131313030302D4537-32313133313130303030---46-7C47437C-323131333131313030302D4537</s>
                              </key>
                              <val>
                                <ref refId="227"/>
                              </val>
                              <key>
                                <s>564F435F2447-4E-323131333131323030302D4537-32313133313130303030---46-7C47437C-323131333131323030302D4537</s>
                              </key>
                              <val>
                                <ref refId="227"/>
                              </val>
                              <key>
                                <s>564F435F2447-4E-323131333131363030302D4537-32313133313130303030---46-7C47437C-323131333131363030302D4537</s>
                              </key>
                              <val>
                                <ref refId="227"/>
                              </val>
                              <key>
                                <s>564F435F2447-4E-323131333131333030302D4537-32313133313130303030---46-7C47437C-323131333131333030302D4537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m>
                            <b key="multiSelection">N</b>
                          </be>
                          <cust key="id" clsId="FilterOid">52</cust>
                          <s key="cod"/>
                          <s key="desc"/>
                          <i key="index">40</i>
                          <l key="children" refId="524" ln="0" eid="Framework.com.tagetik.trees.INode,framework"/>
                          <ref key="parent" refId="173"/>
                        </be>
                        <be refId="525" clsId="FilterNode">
                          <l key="dimensionOids" refId="526" ln="1" eid="DimensionOid">
                            <cust clsId="DimensionOid">564F435F2447-4E-323131333131343030302D4537-32313133313130303030---46-7C47437C-323131333131343030302D4537</cust>
                          </l>
                          <l key="AdHocParamDimensionOids" refId="527" ln="0" eid="DimensionOid"/>
                          <be key="data" refId="528" clsId="FilterNodeData">
                            <ref key="filterNode" refId="525"/>
                            <s key="dim">VOC_$G</s>
                            <i key="segmentLevel">0</i>
                            <ref key="segment" refId="157"/>
                            <b key="placeHolder">N</b>
                            <ref key="weight" refId="158"/>
                            <be key="textMatchingCondition" refId="529" clsId="TextMatchingCondition">
                              <ref key="op" refId="160"/>
                              <s key="val"/>
                            </be>
                            <ref key="change" refId="161"/>
                            <ref key="dataType" refId="162"/>
                            <b key="prevailingDataType">N</b>
                            <ref key="editability" refId="163"/>
                            <b key="signChange">S</b>
                            <b key="nativeSignChange">N</b>
                            <l key="nav" refId="530" ln="0" eid="ScenarioModifierValue"/>
                            <i key="sco">0</i>
                            <b key="applyFiltersForForcedScenarioPeriodoMap">N</b>
                            <b key="lineSplit">N</b>
                            <b key="addRCRow">N</b>
                            <b key="complementary">N</b>
                            <ref key="periodicCalculation" refId="201"/>
                            <b key="breakLevelSubtotal">N</b>
                            <b key="alreadyDrilled">N</b>
                            <m key="nodeTypes" refId="531" keid="SYS_STR" veid="EFReportingNodeType">
                              <key>
                                <s>564F435F2447-4E-323131333131313030302D4537-32313133313130303030---46-7C47437C-323131333131313030302D4537</s>
                              </key>
                              <val>
                                <ref refId="227"/>
                              </val>
                              <key>
                                <s>564F435F2447-4E-323131333131323030302D4537-32313133313130303030---46-7C47437C-323131333131323030302D4537</s>
                              </key>
                              <val>
                                <ref refId="227"/>
                              </val>
                              <key>
                                <s>564F435F2447-4E-323131333131363030302D4537-32313133313130303030---46-7C47437C-323131333131363030302D4537</s>
                              </key>
                              <val>
                                <ref refId="227"/>
                              </val>
                              <key>
                                <s>564F435F2447-4E-323131333131333030302D4537-32313133313130303030---46-7C47437C-323131333131333030302D4537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m>
                            <b key="multiSelection">N</b>
                          </be>
                          <cust key="id" clsId="FilterOid">53</cust>
                          <s key="cod"/>
                          <s key="desc"/>
                          <i key="index">41</i>
                          <l key="children" refId="532" ln="0" eid="Framework.com.tagetik.trees.INode,framework"/>
                          <ref key="parent" refId="173"/>
                        </be>
                        <be refId="533" clsId="FilterNode">
                          <l key="dimensionOids" refId="534" ln="1" eid="DimensionOid">
                            <cust clsId="DimensionOid">564F435F2447-4E-323131333131353030302D4537-32313133313130303030---46-7C47437C-323131333131353030302D4537</cust>
                          </l>
                          <l key="AdHocParamDimensionOids" refId="535" ln="0" eid="DimensionOid"/>
                          <be key="data" refId="536" clsId="FilterNodeData">
                            <ref key="filterNode" refId="533"/>
                            <s key="dim">VOC_$G</s>
                            <i key="segmentLevel">0</i>
                            <ref key="segment" refId="157"/>
                            <b key="placeHolder">N</b>
                            <ref key="weight" refId="158"/>
                            <be key="textMatchingCondition" refId="537" clsId="TextMatchingCondition">
                              <ref key="op" refId="160"/>
                              <s key="val"/>
                            </be>
                            <ref key="change" refId="161"/>
                            <ref key="dataType" refId="162"/>
                            <b key="prevailingDataType">N</b>
                            <ref key="editability" refId="163"/>
                            <b key="signChange">S</b>
                            <b key="nativeSignChange">N</b>
                            <l key="nav" refId="538" ln="0" eid="ScenarioModifierValue"/>
                            <i key="sco">0</i>
                            <b key="applyFiltersForForcedScenarioPeriodoMap">N</b>
                            <b key="lineSplit">N</b>
                            <b key="addRCRow">N</b>
                            <b key="complementary">N</b>
                            <ref key="periodicCalculation" refId="201"/>
                            <b key="breakLevelSubtotal">N</b>
                            <b key="alreadyDrilled">N</b>
                            <m key="nodeTypes" refId="539" keid="SYS_STR" veid="EFReportingNodeType">
                              <key>
                                <s>564F435F2447-4E-323131333131313030302D4537-32313133313130303030---46-7C47437C-323131333131313030302D4537</s>
                              </key>
                              <val>
                                <ref refId="227"/>
                              </val>
                              <key>
                                <s>564F435F2447-4E-323131333131323030302D4537-32313133313130303030---46-7C47437C-323131333131323030302D4537</s>
                              </key>
                              <val>
                                <ref refId="227"/>
                              </val>
                              <key>
                                <s>564F435F2447-4E-323131333131363030302D4537-32313133313130303030---46-7C47437C-323131333131363030302D4537</s>
                              </key>
                              <val>
                                <ref refId="227"/>
                              </val>
                              <key>
                                <s>564F435F2447-4E-323131333131333030302D4537-32313133313130303030---46-7C47437C-323131333131333030302D4537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m>
                            <b key="multiSelection">N</b>
                          </be>
                          <cust key="id" clsId="FilterOid">54</cust>
                          <s key="cod"/>
                          <s key="desc"/>
                          <i key="index">42</i>
                          <l key="children" refId="540" ln="0" eid="Framework.com.tagetik.trees.INode,framework"/>
                          <ref key="parent" refId="173"/>
                        </be>
                        <be refId="541" clsId="FilterNode">
                          <l key="dimensionOids" refId="542" ln="1" eid="DimensionOid">
                            <cust clsId="DimensionOid">564F435F2447-4E-323131333131363030302D4537-32313133313130303030---46-7C47437C-323131333131363030302D4537</cust>
                          </l>
                          <l key="AdHocParamDimensionOids" refId="543" ln="0" eid="DimensionOid"/>
                          <be key="data" refId="544" clsId="FilterNodeData">
                            <ref key="filterNode" refId="541"/>
                            <s key="dim">VOC_$G</s>
                            <i key="segmentLevel">0</i>
                            <ref key="segment" refId="157"/>
                            <b key="placeHolder">N</b>
                            <ref key="weight" refId="158"/>
                            <be key="textMatchingCondition" refId="545" clsId="TextMatchingCondition">
                              <ref key="op" refId="160"/>
                              <s key="val"/>
                            </be>
                            <ref key="change" refId="161"/>
                            <ref key="dataType" refId="162"/>
                            <b key="prevailingDataType">N</b>
                            <ref key="editability" refId="163"/>
                            <b key="signChange">S</b>
                            <b key="nativeSignChange">N</b>
                            <l key="nav" refId="546" ln="0" eid="ScenarioModifierValue"/>
                            <i key="sco">0</i>
                            <b key="applyFiltersForForcedScenarioPeriodoMap">N</b>
                            <b key="lineSplit">N</b>
                            <b key="addRCRow">N</b>
                            <b key="complementary">N</b>
                            <ref key="periodicCalculation" refId="201"/>
                            <b key="breakLevelSubtotal">N</b>
                            <b key="alreadyDrilled">N</b>
                            <m key="nodeTypes" refId="547" keid="SYS_STR" veid="EFReportingNodeType">
                              <key>
                                <s>564F435F2447-4E-323131333131313030302D4537-32313133313130303030---46-7C47437C-323131333131313030302D4537</s>
                              </key>
                              <val>
                                <ref refId="227"/>
                              </val>
                              <key>
                                <s>564F435F2447-4E-323131333131323030302D4537-32313133313130303030---46-7C47437C-323131333131323030302D4537</s>
                              </key>
                              <val>
                                <ref refId="227"/>
                              </val>
                              <key>
                                <s>564F435F2447-4E-323131333131363030302D4537-32313133313130303030---46-7C47437C-323131333131363030302D4537</s>
                              </key>
                              <val>
                                <ref refId="227"/>
                              </val>
                              <key>
                                <s>564F435F2447-4E-323131333131333030302D4537-32313133313130303030---46-7C47437C-323131333131333030302D4537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m>
                            <b key="multiSelection">N</b>
                          </be>
                          <cust key="id" clsId="FilterOid">55</cust>
                          <s key="cod"/>
                          <s key="desc"/>
                          <i key="index">43</i>
                          <l key="children" refId="548" ln="0" eid="Framework.com.tagetik.trees.INode,framework"/>
                          <ref key="parent" refId="173"/>
                        </be>
                        <be refId="549" clsId="FilterNode">
                          <l key="dimensionOids" refId="550" ln="1" eid="DimensionOid">
                            <cust clsId="DimensionOid">564F435F2447-4E-323131333132303030302D453137-32313133313030303030---46-7C47437C-323131333132303030302D453137</cust>
                          </l>
                          <l key="AdHocParamDimensionOids" refId="551" ln="0" eid="DimensionOid"/>
                          <be key="data" refId="552" clsId="FilterNodeData">
                            <ref key="filterNode" refId="549"/>
                            <s key="dim">VOC_$G</s>
                            <i key="segmentLevel">0</i>
                            <ref key="segment" refId="157"/>
                            <b key="placeHolder">N</b>
                            <ref key="weight" refId="158"/>
                            <be key="textMatchingCondition" refId="553" clsId="TextMatchingCondition">
                              <ref key="op" refId="160"/>
                              <s key="val"/>
                            </be>
                            <ref key="change" refId="161"/>
                            <ref key="dataType" refId="162"/>
                            <b key="prevailingDataType">N</b>
                            <ref key="editability" refId="163"/>
                            <b key="signChange">S</b>
                            <b key="nativeSignChange">N</b>
                            <l key="nav" refId="554" ln="0" eid="ScenarioModifierValue"/>
                            <i key="sco">0</i>
                            <b key="applyFiltersForForcedScenarioPeriodoMap">N</b>
                            <b key="lineSplit">N</b>
                            <b key="addRCRow">N</b>
                            <b key="complementary">N</b>
                            <ref key="periodicCalculation" refId="201"/>
                            <b key="breakLevelSubtotal">N</b>
                            <b key="alreadyDrilled">N</b>
                            <m key="nodeTypes" refId="555" keid="SYS_STR" veid="EFReportingNodeType">
                              <key>
                                <s>564F435F2447-4E-323131333132303030302D453137-32313133313030303030---46-7C47437C-323131333132303030302D453137</s>
                              </key>
                              <val>
                                <ref refId="227"/>
                              </val>
                            </m>
                            <b key="multiSelection">N</b>
                          </be>
                          <cust key="id" clsId="FilterOid">56</cust>
                          <s key="cod"/>
                          <s key="desc"/>
                          <i key="index">44</i>
                          <l key="children" refId="556" ln="0" eid="Framework.com.tagetik.trees.INode,framework"/>
                          <ref key="parent" refId="173"/>
                        </be>
                        <be refId="557" clsId="FilterNode">
                          <l key="dimensionOids" refId="558" ln="1" eid="DimensionOid">
                            <cust clsId="DimensionOid">564F435F2447-4E-32313133313330303030---</cust>
                          </l>
                          <l key="AdHocParamDimensionOids" refId="559" ln="0" eid="DimensionOid"/>
                          <be key="data" refId="560" clsId="FilterNodeData">
                            <ref key="filterNode" refId="557"/>
                            <s key="dim">VOC_$G</s>
                            <i key="segmentLevel">0</i>
                            <ref key="segment" refId="157"/>
                            <b key="placeHolder">N</b>
                            <ref key="weight" refId="158"/>
                            <be key="textMatchingCondition" refId="561" clsId="TextMatchingCondition">
                              <ref key="op" refId="160"/>
                              <s key="val"/>
                            </be>
                            <ref key="change" refId="161"/>
                            <ref key="dataType" refId="162"/>
                            <b key="prevailingDataType">N</b>
                            <ref key="editability" refId="163"/>
                            <b key="signChange">S</b>
                            <b key="nativeSignChange">N</b>
                            <l key="nav" refId="562" ln="0" eid="ScenarioModifierValue"/>
                            <i key="sco">0</i>
                            <b key="applyFiltersForForcedScenarioPeriodoMap">N</b>
                            <b key="lineSplit">N</b>
                            <b key="addRCRow">N</b>
                            <b key="complementary">N</b>
                            <ref key="periodicCalculation" refId="201"/>
                            <b key="breakLevelSubtotal">N</b>
                            <b key="alreadyDrilled">N</b>
                            <m key="nodeTypes" refId="563" keid="SYS_STR" veid="EFReportingNodeType">
                              <key>
                                <s>564F435F2447-4E-32313133313330303030---</s>
                              </key>
                              <val>
                                <ref refId="192"/>
                              </val>
                            </m>
                            <b key="multiSelection">N</b>
                          </be>
                          <cust key="id" clsId="FilterOid">57</cust>
                          <s key="cod"/>
                          <s key="desc"/>
                          <i key="index">45</i>
                          <l key="children" refId="564" ln="0" eid="Framework.com.tagetik.trees.INode,framework"/>
                          <ref key="parent" refId="173"/>
                        </be>
                        <be refId="565" clsId="FilterNode">
                          <l key="dimensionOids" refId="566" ln="1" eid="DimensionOid">
                            <cust clsId="DimensionOid">564F435F2447-4E-32313133313331303030---</cust>
                          </l>
                          <l key="AdHocParamDimensionOids" refId="567" ln="0" eid="DimensionOid"/>
                          <be key="data" refId="568" clsId="FilterNodeData">
                            <ref key="filterNode" refId="565"/>
                            <s key="dim">VOC_$G</s>
                            <i key="segmentLevel">0</i>
                            <ref key="segment" refId="157"/>
                            <b key="placeHolder">N</b>
                            <ref key="weight" refId="158"/>
                            <be key="textMatchingCondition" refId="569" clsId="TextMatchingCondition">
                              <ref key="op" refId="160"/>
                              <s key="val"/>
                            </be>
                            <ref key="change" refId="161"/>
                            <ref key="dataType" refId="162"/>
                            <b key="prevailingDataType">N</b>
                            <ref key="editability" refId="163"/>
                            <b key="signChange">S</b>
                            <b key="nativeSignChange">N</b>
                            <l key="nav" refId="570" ln="0" eid="ScenarioModifierValue"/>
                            <i key="sco">0</i>
                            <b key="applyFiltersForForcedScenarioPeriodoMap">N</b>
                            <b key="lineSplit">N</b>
                            <b key="addRCRow">N</b>
                            <b key="complementary">N</b>
                            <ref key="periodicCalculation" refId="201"/>
                            <b key="breakLevelSubtotal">N</b>
                            <b key="alreadyDrilled">N</b>
                            <m key="nodeTypes" refId="571" keid="SYS_STR" veid="EFReportingNodeType">
                              <key>
                                <s>564F435F2447-4E-32313133313331303030---</s>
                              </key>
                              <val>
                                <ref refId="192"/>
                              </val>
                            </m>
                            <b key="multiSelection">N</b>
                          </be>
                          <cust key="id" clsId="FilterOid">58</cust>
                          <s key="cod"/>
                          <s key="desc"/>
                          <i key="index">46</i>
                          <l key="children" refId="572" ln="0" eid="Framework.com.tagetik.trees.INode,framework"/>
                          <ref key="parent" refId="173"/>
                        </be>
                        <be refId="573" clsId="FilterNode">
                          <l key="dimensionOids" refId="574" ln="1" eid="DimensionOid">
                            <cust clsId="DimensionOid">564F435F2447-4E-323131333133313130302D4537-32313133313331303030---46-7C47437C-323131333133313130302D4537</cust>
                          </l>
                          <l key="AdHocParamDimensionOids" refId="575" ln="0" eid="DimensionOid"/>
                          <be key="data" refId="576" clsId="FilterNodeData">
                            <ref key="filterNode" refId="573"/>
                            <s key="dim">VOC_$G</s>
                            <i key="segmentLevel">0</i>
                            <ref key="segment" refId="157"/>
                            <b key="placeHolder">N</b>
                            <ref key="weight" refId="158"/>
                            <be key="textMatchingCondition" refId="577" clsId="TextMatchingCondition">
                              <ref key="op" refId="160"/>
                              <s key="val"/>
                            </be>
                            <ref key="change" refId="161"/>
                            <ref key="dataType" refId="162"/>
                            <b key="prevailingDataType">N</b>
                            <ref key="editability" refId="163"/>
                            <b key="signChange">S</b>
                            <b key="nativeSignChange">N</b>
                            <l key="nav" refId="578" ln="0" eid="ScenarioModifierValue"/>
                            <i key="sco">0</i>
                            <b key="applyFiltersForForcedScenarioPeriodoMap">N</b>
                            <b key="lineSplit">N</b>
                            <b key="addRCRow">N</b>
                            <b key="complementary">N</b>
                            <ref key="periodicCalculation" refId="201"/>
                            <b key="breakLevelSubtotal">N</b>
                            <b key="alreadyDrilled">N</b>
                            <m key="nodeTypes" refId="579" keid="SYS_STR" veid="EFReportingNodeType">
                              <key>
                                <s>564F435F2447-4E-323131333133313130302D4537-32313133313331303030---46-7C47437C-323131333133313130302D4537</s>
                              </key>
                              <val>
                                <ref refId="227"/>
                              </val>
                              <key>
                                <s>564F435F2447-4E-323131333133313230302D4537-32313133313331303030---46-7C47437C-323131333133313230302D4537</s>
                              </key>
                              <val>
                                <ref refId="227"/>
                              </val>
                            </m>
                            <b key="multiSelection">N</b>
                          </be>
                          <cust key="id" clsId="FilterOid">59</cust>
                          <s key="cod"/>
                          <s key="desc"/>
                          <i key="index">47</i>
                          <l key="children" refId="580" ln="0" eid="Framework.com.tagetik.trees.INode,framework"/>
                          <ref key="parent" refId="173"/>
                        </be>
                        <be refId="581" clsId="FilterNode">
                          <l key="dimensionOids" refId="582" ln="1" eid="DimensionOid">
                            <cust clsId="DimensionOid">564F435F2447-4E-323131333133313230302D4537-32313133313331303030---46-7C47437C-323131333133313230302D4537</cust>
                          </l>
                          <l key="AdHocParamDimensionOids" refId="583" ln="0" eid="DimensionOid"/>
                          <be key="data" refId="584" clsId="FilterNodeData">
                            <ref key="filterNode" refId="581"/>
                            <s key="dim">VOC_$G</s>
                            <i key="segmentLevel">0</i>
                            <ref key="segment" refId="157"/>
                            <b key="placeHolder">N</b>
                            <ref key="weight" refId="158"/>
                            <be key="textMatchingCondition" refId="585" clsId="TextMatchingCondition">
                              <ref key="op" refId="160"/>
                              <s key="val"/>
                            </be>
                            <ref key="change" refId="161"/>
                            <ref key="dataType" refId="162"/>
                            <b key="prevailingDataType">N</b>
                            <ref key="editability" refId="163"/>
                            <b key="signChange">S</b>
                            <b key="nativeSignChange">N</b>
                            <l key="nav" refId="586" ln="0" eid="ScenarioModifierValue"/>
                            <i key="sco">0</i>
                            <b key="applyFiltersForForcedScenarioPeriodoMap">N</b>
                            <b key="lineSplit">N</b>
                            <b key="addRCRow">N</b>
                            <b key="complementary">N</b>
                            <ref key="periodicCalculation" refId="201"/>
                            <b key="breakLevelSubtotal">N</b>
                            <b key="alreadyDrilled">N</b>
                            <m key="nodeTypes" refId="587" keid="SYS_STR" veid="EFReportingNodeType">
                              <key>
                                <s>564F435F2447-4E-323131333133313130302D4537-32313133313331303030---46-7C47437C-323131333133313130302D4537</s>
                              </key>
                              <val>
                                <ref refId="227"/>
                              </val>
                              <key>
                                <s>564F435F2447-4E-323131333133313230302D4537-32313133313331303030---46-7C47437C-323131333133313230302D4537</s>
                              </key>
                              <val>
                                <ref refId="227"/>
                              </val>
                            </m>
                            <b key="multiSelection">N</b>
                          </be>
                          <cust key="id" clsId="FilterOid">60</cust>
                          <s key="cod"/>
                          <s key="desc"/>
                          <i key="index">48</i>
                          <l key="children" refId="588" ln="0" eid="Framework.com.tagetik.trees.INode,framework"/>
                          <ref key="parent" refId="173"/>
                        </be>
                        <be refId="589" clsId="FilterNode">
                          <l key="dimensionOids" refId="590" ln="1" eid="DimensionOid">
                            <cust clsId="DimensionOid">564F435F2447-4E-32313133313332303030---</cust>
                          </l>
                          <l key="AdHocParamDimensionOids" refId="591" ln="0" eid="DimensionOid"/>
                          <be key="data" refId="592" clsId="FilterNodeData">
                            <ref key="filterNode" refId="589"/>
                            <s key="dim">VOC_$G</s>
                            <i key="segmentLevel">0</i>
                            <ref key="segment" refId="157"/>
                            <b key="placeHolder">N</b>
                            <ref key="weight" refId="158"/>
                            <be key="textMatchingCondition" refId="593" clsId="TextMatchingCondition">
                              <ref key="op" refId="160"/>
                              <s key="val"/>
                            </be>
                            <ref key="change" refId="161"/>
                            <ref key="dataType" refId="162"/>
                            <b key="prevailingDataType">N</b>
                            <ref key="editability" refId="163"/>
                            <b key="signChange">S</b>
                            <b key="nativeSignChange">N</b>
                            <l key="nav" refId="594" ln="0" eid="ScenarioModifierValue"/>
                            <i key="sco">0</i>
                            <b key="applyFiltersForForcedScenarioPeriodoMap">N</b>
                            <b key="lineSplit">N</b>
                            <b key="addRCRow">N</b>
                            <b key="complementary">N</b>
                            <ref key="periodicCalculation" refId="201"/>
                            <b key="breakLevelSubtotal">N</b>
                            <b key="alreadyDrilled">N</b>
                            <m key="nodeTypes" refId="595" keid="SYS_STR" veid="EFReportingNodeType">
                              <key>
                                <s>564F435F2447-4E-32313133313332303030---</s>
                              </key>
                              <val>
                                <ref refId="192"/>
                              </val>
                            </m>
                            <b key="multiSelection">N</b>
                          </be>
                          <cust key="id" clsId="FilterOid">61</cust>
                          <s key="cod"/>
                          <s key="desc"/>
                          <i key="index">49</i>
                          <l key="children" refId="596" ln="0" eid="Framework.com.tagetik.trees.INode,framework"/>
                          <ref key="parent" refId="173"/>
                        </be>
                        <be refId="597" clsId="FilterNode">
                          <l key="dimensionOids" refId="598" ln="1" eid="DimensionOid">
                            <cust clsId="DimensionOid">564F435F2447-4E-323131333133323130302D453137-32313133313332303030---46-7C47437C-323131333133323130302D453137</cust>
                          </l>
                          <l key="AdHocParamDimensionOids" refId="599" ln="0" eid="DimensionOid"/>
                          <be key="data" refId="600" clsId="FilterNodeData">
                            <ref key="filterNode" refId="597"/>
                            <s key="dim">VOC_$G</s>
                            <i key="segmentLevel">0</i>
                            <ref key="segment" refId="157"/>
                            <b key="placeHolder">N</b>
                            <ref key="weight" refId="158"/>
                            <be key="textMatchingCondition" refId="601" clsId="TextMatchingCondition">
                              <ref key="op" refId="160"/>
                              <s key="val"/>
                            </be>
                            <ref key="change" refId="161"/>
                            <ref key="dataType" refId="162"/>
                            <b key="prevailingDataType">N</b>
                            <ref key="editability" refId="163"/>
                            <b key="signChange">S</b>
                            <b key="nativeSignChange">N</b>
                            <l key="nav" refId="602" ln="0" eid="ScenarioModifierValue"/>
                            <i key="sco">0</i>
                            <b key="applyFiltersForForcedScenarioPeriodoMap">N</b>
                            <b key="lineSplit">N</b>
                            <b key="addRCRow">N</b>
                            <b key="complementary">N</b>
                            <ref key="periodicCalculation" refId="201"/>
                            <b key="breakLevelSubtotal">N</b>
                            <b key="alreadyDrilled">N</b>
                            <m key="nodeTypes" refId="603" keid="SYS_STR" veid="EFReportingNodeType">
                              <key>
                                <s>564F435F2447-4E-323131333133323230302D453137-32313133313332303030---46-7C47437C-323131333133323230302D453137</s>
                              </key>
                              <val>
                                <ref refId="227"/>
                              </val>
                              <key>
                                <s>564F435F2447-4E-323131333133323130302D453137-32313133313332303030---46-7C47437C-323131333133323130302D453137</s>
                              </key>
                              <val>
                                <ref refId="227"/>
                              </val>
                            </m>
                            <b key="multiSelection">N</b>
                          </be>
                          <cust key="id" clsId="FilterOid">62</cust>
                          <s key="cod"/>
                          <s key="desc"/>
                          <i key="index">50</i>
                          <l key="children" refId="604" ln="0" eid="Framework.com.tagetik.trees.INode,framework"/>
                          <ref key="parent" refId="173"/>
                        </be>
                        <be refId="605" clsId="FilterNode">
                          <l key="dimensionOids" refId="606" ln="1" eid="DimensionOid">
                            <cust clsId="DimensionOid">564F435F2447-4E-323131333133323230302D453137-32313133313332303030---46-7C47437C-323131333133323230302D453137</cust>
                          </l>
                          <l key="AdHocParamDimensionOids" refId="607" ln="0" eid="DimensionOid"/>
                          <be key="data" refId="608" clsId="FilterNodeData">
                            <ref key="filterNode" refId="605"/>
                            <s key="dim">VOC_$G</s>
                            <i key="segmentLevel">0</i>
                            <ref key="segment" refId="157"/>
                            <b key="placeHolder">N</b>
                            <ref key="weight" refId="158"/>
                            <be key="textMatchingCondition" refId="609" clsId="TextMatchingCondition">
                              <ref key="op" refId="160"/>
                              <s key="val"/>
                            </be>
                            <ref key="change" refId="161"/>
                            <ref key="dataType" refId="162"/>
                            <b key="prevailingDataType">N</b>
                            <ref key="editability" refId="163"/>
                            <b key="signChange">S</b>
                            <b key="nativeSignChange">N</b>
                            <l key="nav" refId="610" ln="0" eid="ScenarioModifierValue"/>
                            <i key="sco">0</i>
                            <b key="applyFiltersForForcedScenarioPeriodoMap">N</b>
                            <b key="lineSplit">N</b>
                            <b key="addRCRow">N</b>
                            <b key="complementary">N</b>
                            <ref key="periodicCalculation" refId="201"/>
                            <b key="breakLevelSubtotal">N</b>
                            <b key="alreadyDrilled">N</b>
                            <m key="nodeTypes" refId="611" keid="SYS_STR" veid="EFReportingNodeType">
                              <key>
                                <s>564F435F2447-4E-323131333133323230302D453137-32313133313332303030---46-7C47437C-323131333133323230302D453137</s>
                              </key>
                              <val>
                                <ref refId="227"/>
                              </val>
                              <key>
                                <s>564F435F2447-4E-323131333133323130302D453137-32313133313332303030---46-7C47437C-323131333133323130302D453137</s>
                              </key>
                              <val>
                                <ref refId="227"/>
                              </val>
                            </m>
                            <b key="multiSelection">N</b>
                          </be>
                          <cust key="id" clsId="FilterOid">63</cust>
                          <s key="cod"/>
                          <s key="desc"/>
                          <i key="index">51</i>
                          <l key="children" refId="612" ln="0" eid="Framework.com.tagetik.trees.INode,framework"/>
                          <ref key="parent" refId="173"/>
                        </be>
                        <be refId="613" clsId="FilterNode">
                          <l key="dimensionOids" refId="614" ln="1" eid="DimensionOid">
                            <cust clsId="DimensionOid">564F435F2447-4E-32313133323030303030---</cust>
                          </l>
                          <l key="AdHocParamDimensionOids" refId="615" ln="0" eid="DimensionOid"/>
                          <be key="data" refId="616" clsId="FilterNodeData">
                            <ref key="filterNode" refId="613"/>
                            <s key="dim">VOC_$G</s>
                            <i key="segmentLevel">0</i>
                            <ref key="segment" refId="157"/>
                            <b key="placeHolder">N</b>
                            <ref key="weight" refId="158"/>
                            <be key="textMatchingCondition" refId="617" clsId="TextMatchingCondition">
                              <ref key="op" refId="160"/>
                              <s key="val"/>
                            </be>
                            <ref key="change" refId="161"/>
                            <ref key="dataType" refId="162"/>
                            <b key="prevailingDataType">N</b>
                            <ref key="editability" refId="163"/>
                            <b key="signChange">S</b>
                            <b key="nativeSignChange">N</b>
                            <l key="nav" refId="618" ln="0" eid="ScenarioModifierValue"/>
                            <i key="sco">0</i>
                            <b key="applyFiltersForForcedScenarioPeriodoMap">N</b>
                            <b key="lineSplit">N</b>
                            <b key="addRCRow">N</b>
                            <b key="complementary">N</b>
                            <ref key="periodicCalculation" refId="201"/>
                            <b key="breakLevelSubtotal">N</b>
                            <b key="alreadyDrilled">N</b>
                            <m key="nodeTypes" refId="619" keid="SYS_STR" veid="EFReportingNodeType">
                              <key>
                                <s>564F435F2447-4E-32313133323030303030---</s>
                              </key>
                              <val>
                                <ref refId="192"/>
                              </val>
                            </m>
                            <b key="multiSelection">N</b>
                          </be>
                          <cust key="id" clsId="FilterOid">64</cust>
                          <s key="cod"/>
                          <s key="desc"/>
                          <i key="index">52</i>
                          <l key="children" refId="620" ln="0" eid="Framework.com.tagetik.trees.INode,framework"/>
                          <ref key="parent" refId="173"/>
                        </be>
                        <be refId="621" clsId="FilterNode">
                          <l key="dimensionOids" refId="622" ln="1" eid="DimensionOid">
                            <cust clsId="DimensionOid">564F435F2447-4E-323131333231303030302D4537-32313133323030303030---46-7C47437C-323131333231303030302D4537</cust>
                          </l>
                          <l key="AdHocParamDimensionOids" refId="623" ln="0" eid="DimensionOid"/>
                          <be key="data" refId="624" clsId="FilterNodeData">
                            <ref key="filterNode" refId="621"/>
                            <s key="dim">VOC_$G</s>
                            <i key="segmentLevel">0</i>
                            <ref key="segment" refId="157"/>
                            <b key="placeHolder">N</b>
                            <ref key="weight" refId="158"/>
                            <be key="textMatchingCondition" refId="625" clsId="TextMatchingCondition">
                              <ref key="op" refId="160"/>
                              <s key="val"/>
                            </be>
                            <ref key="change" refId="161"/>
                            <ref key="dataType" refId="162"/>
                            <b key="prevailingDataType">N</b>
                            <ref key="editability" refId="163"/>
                            <b key="signChange">S</b>
                            <b key="nativeSignChange">N</b>
                            <l key="nav" refId="626" ln="0" eid="ScenarioModifierValue"/>
                            <i key="sco">0</i>
                            <b key="applyFiltersForForcedScenarioPeriodoMap">N</b>
                            <b key="lineSplit">N</b>
                            <b key="addRCRow">N</b>
                            <b key="complementary">N</b>
                            <ref key="periodicCalculation" refId="201"/>
                            <b key="breakLevelSubtotal">N</b>
                            <b key="alreadyDrilled">N</b>
                            <m key="nodeTypes" refId="627" keid="SYS_STR" veid="EFReportingNodeType">
                              <key>
                                <s>564F435F2447-4E-323131333231303030302D4537-32313133323030303030---46-7C47437C-323131333231303030302D4537</s>
                              </key>
                              <val>
                                <ref refId="227"/>
                              </val>
                              <key>
                                <s>564F435F2447-4E-323131333232303030302D453137-32313133323030303030---46-7C47437C-323131333232303030302D453137</s>
                              </key>
                              <val>
                                <ref refId="227"/>
                              </val>
                            </m>
                            <b key="multiSelection">N</b>
                          </be>
                          <cust key="id" clsId="FilterOid">65</cust>
                          <s key="cod"/>
                          <s key="desc"/>
                          <i key="index">53</i>
                          <l key="children" refId="628" ln="0" eid="Framework.com.tagetik.trees.INode,framework"/>
                          <ref key="parent" refId="173"/>
                        </be>
                        <be refId="629" clsId="FilterNode">
                          <l key="dimensionOids" refId="630" ln="1" eid="DimensionOid">
                            <cust clsId="DimensionOid">564F435F2447-4E-323131333232303030302D453137-32313133323030303030---46-7C47437C-323131333232303030302D453137</cust>
                          </l>
                          <l key="AdHocParamDimensionOids" refId="631" ln="0" eid="DimensionOid"/>
                          <be key="data" refId="632" clsId="FilterNodeData">
                            <ref key="filterNode" refId="629"/>
                            <s key="dim">VOC_$G</s>
                            <i key="segmentLevel">0</i>
                            <ref key="segment" refId="157"/>
                            <b key="placeHolder">N</b>
                            <ref key="weight" refId="158"/>
                            <be key="textMatchingCondition" refId="633" clsId="TextMatchingCondition">
                              <ref key="op" refId="160"/>
                              <s key="val"/>
                            </be>
                            <ref key="change" refId="161"/>
                            <ref key="dataType" refId="162"/>
                            <b key="prevailingDataType">N</b>
                            <ref key="editability" refId="163"/>
                            <b key="signChange">S</b>
                            <b key="nativeSignChange">N</b>
                            <l key="nav" refId="634" ln="0" eid="ScenarioModifierValue"/>
                            <i key="sco">0</i>
                            <b key="applyFiltersForForcedScenarioPeriodoMap">N</b>
                            <b key="lineSplit">N</b>
                            <b key="addRCRow">N</b>
                            <b key="complementary">N</b>
                            <ref key="periodicCalculation" refId="201"/>
                            <b key="breakLevelSubtotal">N</b>
                            <b key="alreadyDrilled">N</b>
                            <m key="nodeTypes" refId="635" keid="SYS_STR" veid="EFReportingNodeType">
                              <key>
                                <s>564F435F2447-4E-323131333231303030302D4537-32313133323030303030---46-7C47437C-323131333231303030302D4537</s>
                              </key>
                              <val>
                                <ref refId="227"/>
                              </val>
                              <key>
                                <s>564F435F2447-4E-323131333232303030302D453137-32313133323030303030---46-7C47437C-323131333232303030302D453137</s>
                              </key>
                              <val>
                                <ref refId="227"/>
                              </val>
                            </m>
                            <b key="multiSelection">N</b>
                          </be>
                          <cust key="id" clsId="FilterOid">66</cust>
                          <s key="cod"/>
                          <s key="desc"/>
                          <i key="index">54</i>
                          <l key="children" refId="636" ln="0" eid="Framework.com.tagetik.trees.INode,framework"/>
                          <ref key="parent" refId="173"/>
                        </be>
                        <be refId="637" clsId="FilterNode">
                          <l key="dimensionOids" refId="638" ln="1" eid="DimensionOid">
                            <cust clsId="DimensionOid">564F435F2447-4E-32313133333030303030---</cust>
                          </l>
                          <l key="AdHocParamDimensionOids" refId="639" ln="0" eid="DimensionOid"/>
                          <be key="data" refId="640" clsId="FilterNodeData">
                            <ref key="filterNode" refId="637"/>
                            <s key="dim">VOC_$G</s>
                            <i key="segmentLevel">0</i>
                            <ref key="segment" refId="157"/>
                            <b key="placeHolder">N</b>
                            <ref key="weight" refId="158"/>
                            <be key="textMatchingCondition" refId="641" clsId="TextMatchingCondition">
                              <ref key="op" refId="160"/>
                              <s key="val"/>
                            </be>
                            <ref key="change" refId="161"/>
                            <ref key="dataType" refId="162"/>
                            <b key="prevailingDataType">N</b>
                            <ref key="editability" refId="163"/>
                            <b key="signChange">S</b>
                            <b key="nativeSignChange">N</b>
                            <l key="nav" refId="642" ln="0" eid="ScenarioModifierValue"/>
                            <i key="sco">0</i>
                            <b key="applyFiltersForForcedScenarioPeriodoMap">N</b>
                            <b key="lineSplit">N</b>
                            <b key="addRCRow">N</b>
                            <b key="complementary">N</b>
                            <ref key="periodicCalculation" refId="201"/>
                            <b key="breakLevelSubtotal">N</b>
                            <b key="alreadyDrilled">N</b>
                            <m key="nodeTypes" refId="643" keid="SYS_STR" veid="EFReportingNodeType">
                              <key>
                                <s>564F435F2447-4E-32313133333030303030---</s>
                              </key>
                              <val>
                                <ref refId="192"/>
                              </val>
                            </m>
                            <b key="multiSelection">N</b>
                          </be>
                          <cust key="id" clsId="FilterOid">67</cust>
                          <s key="cod"/>
                          <s key="desc"/>
                          <i key="index">55</i>
                          <l key="children" refId="644" ln="0" eid="Framework.com.tagetik.trees.INode,framework"/>
                          <ref key="parent" refId="173"/>
                        </be>
                        <be refId="645" clsId="FilterNode">
                          <l key="dimensionOids" refId="646" ln="1" eid="DimensionOid">
                            <cust clsId="DimensionOid">564F435F2447-4E-32313133333130303030---</cust>
                          </l>
                          <l key="AdHocParamDimensionOids" refId="647" ln="0" eid="DimensionOid"/>
                          <be key="data" refId="648" clsId="FilterNodeData">
                            <ref key="filterNode" refId="645"/>
                            <s key="dim">VOC_$G</s>
                            <i key="segmentLevel">0</i>
                            <ref key="segment" refId="157"/>
                            <b key="placeHolder">N</b>
                            <ref key="weight" refId="158"/>
                            <be key="textMatchingCondition" refId="649" clsId="TextMatchingCondition">
                              <ref key="op" refId="160"/>
                              <s key="val"/>
                            </be>
                            <ref key="change" refId="161"/>
                            <ref key="dataType" refId="162"/>
                            <b key="prevailingDataType">N</b>
                            <ref key="editability" refId="163"/>
                            <b key="signChange">S</b>
                            <b key="nativeSignChange">N</b>
                            <l key="nav" refId="650" ln="0" eid="ScenarioModifierValue"/>
                            <i key="sco">0</i>
                            <b key="applyFiltersForForcedScenarioPeriodoMap">N</b>
                            <b key="lineSplit">N</b>
                            <b key="addRCRow">N</b>
                            <b key="complementary">N</b>
                            <ref key="periodicCalculation" refId="201"/>
                            <b key="breakLevelSubtotal">N</b>
                            <b key="alreadyDrilled">N</b>
                            <m key="nodeTypes" refId="651" keid="SYS_STR" veid="EFReportingNodeType">
                              <key>
                                <s>564F435F2447-4E-32313133333130303030---</s>
                              </key>
                              <val>
                                <ref refId="192"/>
                              </val>
                            </m>
                            <b key="multiSelection">N</b>
                          </be>
                          <cust key="id" clsId="FilterOid">68</cust>
                          <s key="cod"/>
                          <s key="desc"/>
                          <i key="index">56</i>
                          <l key="children" refId="652" ln="0" eid="Framework.com.tagetik.trees.INode,framework"/>
                          <ref key="parent" refId="173"/>
                        </be>
                        <be refId="653" clsId="FilterNode">
                          <l key="dimensionOids" refId="654" ln="1" eid="DimensionOid">
                            <cust clsId="DimensionOid">564F435F2447-4E-323131333331313030302D4537-32313133333130303030---46-7C47437C-323131333331313030302D4537</cust>
                          </l>
                          <l key="AdHocParamDimensionOids" refId="655" ln="0" eid="DimensionOid"/>
                          <be key="data" refId="656" clsId="FilterNodeData">
                            <ref key="filterNode" refId="653"/>
                            <s key="dim">VOC_$G</s>
                            <i key="segmentLevel">0</i>
                            <ref key="segment" refId="157"/>
                            <b key="placeHolder">N</b>
                            <ref key="weight" refId="158"/>
                            <be key="textMatchingCondition" refId="657" clsId="TextMatchingCondition">
                              <ref key="op" refId="160"/>
                              <s key="val"/>
                            </be>
                            <ref key="change" refId="161"/>
                            <ref key="dataType" refId="162"/>
                            <b key="prevailingDataType">N</b>
                            <ref key="editability" refId="163"/>
                            <b key="signChange">S</b>
                            <b key="nativeSignChange">N</b>
                            <l key="nav" refId="658" ln="0" eid="ScenarioModifierValue"/>
                            <i key="sco">0</i>
                            <b key="applyFiltersForForcedScenarioPeriodoMap">N</b>
                            <b key="lineSplit">N</b>
                            <b key="addRCRow">N</b>
                            <b key="complementary">N</b>
                            <ref key="periodicCalculation" refId="201"/>
                            <b key="breakLevelSubtotal">N</b>
                            <b key="alreadyDrilled">N</b>
                            <m key="nodeTypes" refId="659" keid="SYS_STR" veid="EFReportingNodeType">
                              <key>
                                <s>564F435F2447-4E-323131333331343030302D4537-32313133333130303030---46-7C47437C-323131333331343030302D4537</s>
                              </key>
                              <val>
                                <ref refId="227"/>
                              </val>
                              <key>
                                <s>564F435F2447-4E-323131333331313030302D4537-32313133333130303030---46-7C47437C-323131333331313030302D4537</s>
                              </key>
                              <val>
                                <ref refId="227"/>
                              </val>
                              <key>
                                <s>564F435F2447-4E-323131333331333030302D4537-32313133333130303030---46-7C47437C-323131333331333030302D4537</s>
                              </key>
                              <val>
                                <ref refId="227"/>
                              </val>
                              <key>
                                <s>564F435F2447-4E-323131333331323030302D4537-32313133333130303030---46-7C47437C-323131333331323030302D4537</s>
                              </key>
                              <val>
                                <ref refId="227"/>
                              </val>
                            </m>
                            <b key="multiSelection">N</b>
                          </be>
                          <cust key="id" clsId="FilterOid">69</cust>
                          <s key="cod"/>
                          <s key="desc"/>
                          <i key="index">57</i>
                          <l key="children" refId="660" ln="0" eid="Framework.com.tagetik.trees.INode,framework"/>
                          <ref key="parent" refId="173"/>
                        </be>
                        <be refId="661" clsId="FilterNode">
                          <l key="dimensionOids" refId="662" ln="1" eid="DimensionOid">
                            <cust clsId="DimensionOid">564F435F2447-4E-323131333331323030302D4537-32313133333130303030---46-7C47437C-323131333331323030302D4537</cust>
                          </l>
                          <l key="AdHocParamDimensionOids" refId="663" ln="0" eid="DimensionOid"/>
                          <be key="data" refId="664" clsId="FilterNodeData">
                            <ref key="filterNode" refId="661"/>
                            <s key="dim">VOC_$G</s>
                            <i key="segmentLevel">0</i>
                            <ref key="segment" refId="157"/>
                            <b key="placeHolder">N</b>
                            <ref key="weight" refId="158"/>
                            <be key="textMatchingCondition" refId="665" clsId="TextMatchingCondition">
                              <ref key="op" refId="160"/>
                              <s key="val"/>
                            </be>
                            <ref key="change" refId="161"/>
                            <ref key="dataType" refId="162"/>
                            <b key="prevailingDataType">N</b>
                            <ref key="editability" refId="163"/>
                            <b key="signChange">S</b>
                            <b key="nativeSignChange">N</b>
                            <l key="nav" refId="666" ln="0" eid="ScenarioModifierValue"/>
                            <i key="sco">0</i>
                            <b key="applyFiltersForForcedScenarioPeriodoMap">N</b>
                            <b key="lineSplit">N</b>
                            <b key="addRCRow">N</b>
                            <b key="complementary">N</b>
                            <ref key="periodicCalculation" refId="201"/>
                            <b key="breakLevelSubtotal">N</b>
                            <b key="alreadyDrilled">N</b>
                            <m key="nodeTypes" refId="667" keid="SYS_STR" veid="EFReportingNodeType">
                              <key>
                                <s>564F435F2447-4E-323131333331343030302D4537-32313133333130303030---46-7C47437C-323131333331343030302D4537</s>
                              </key>
                              <val>
                                <ref refId="227"/>
                              </val>
                              <key>
                                <s>564F435F2447-4E-323131333331313030302D4537-32313133333130303030---46-7C47437C-323131333331313030302D4537</s>
                              </key>
                              <val>
                                <ref refId="227"/>
                              </val>
                              <key>
                                <s>564F435F2447-4E-323131333331333030302D4537-32313133333130303030---46-7C47437C-323131333331333030302D4537</s>
                              </key>
                              <val>
                                <ref refId="227"/>
                              </val>
                              <key>
                                <s>564F435F2447-4E-323131333331323030302D4537-32313133333130303030---46-7C47437C-323131333331323030302D4537</s>
                              </key>
                              <val>
                                <ref refId="227"/>
                              </val>
                            </m>
                            <b key="multiSelection">N</b>
                          </be>
                          <cust key="id" clsId="FilterOid">70</cust>
                          <s key="cod"/>
                          <s key="desc"/>
                          <i key="index">58</i>
                          <l key="children" refId="668" ln="0" eid="Framework.com.tagetik.trees.INode,framework"/>
                          <ref key="parent" refId="173"/>
                        </be>
                        <be refId="669" clsId="FilterNode">
                          <l key="dimensionOids" refId="670" ln="1" eid="DimensionOid">
                            <cust clsId="DimensionOid">564F435F2447-4E-323131333331333030302D4537-32313133333130303030---46-7C47437C-323131333331333030302D4537</cust>
                          </l>
                          <l key="AdHocParamDimensionOids" refId="671" ln="0" eid="DimensionOid"/>
                          <be key="data" refId="672" clsId="FilterNodeData">
                            <ref key="filterNode" refId="669"/>
                            <s key="dim">VOC_$G</s>
                            <i key="segmentLevel">0</i>
                            <ref key="segment" refId="157"/>
                            <b key="placeHolder">N</b>
                            <ref key="weight" refId="158"/>
                            <be key="textMatchingCondition" refId="673" clsId="TextMatchingCondition">
                              <ref key="op" refId="160"/>
                              <s key="val"/>
                            </be>
                            <ref key="change" refId="161"/>
                            <ref key="dataType" refId="162"/>
                            <b key="prevailingDataType">N</b>
                            <ref key="editability" refId="163"/>
                            <b key="signChange">S</b>
                            <b key="nativeSignChange">N</b>
                            <l key="nav" refId="674" ln="0" eid="ScenarioModifierValue"/>
                            <i key="sco">0</i>
                            <b key="applyFiltersForForcedScenarioPeriodoMap">N</b>
                            <b key="lineSplit">N</b>
                            <b key="addRCRow">N</b>
                            <b key="complementary">N</b>
                            <ref key="periodicCalculation" refId="201"/>
                            <b key="breakLevelSubtotal">N</b>
                            <b key="alreadyDrilled">N</b>
                            <m key="nodeTypes" refId="675" keid="SYS_STR" veid="EFReportingNodeType">
                              <key>
                                <s>564F435F2447-4E-323131333331343030302D4537-32313133333130303030---46-7C47437C-323131333331343030302D4537</s>
                              </key>
                              <val>
                                <ref refId="227"/>
                              </val>
                              <key>
                                <s>564F435F2447-4E-323131333331313030302D4537-32313133333130303030---46-7C47437C-323131333331313030302D4537</s>
                              </key>
                              <val>
                                <ref refId="227"/>
                              </val>
                              <key>
                                <s>564F435F2447-4E-323131333331333030302D4537-32313133333130303030---46-7C47437C-323131333331333030302D4537</s>
                              </key>
                              <val>
                                <ref refId="227"/>
                              </val>
                              <key>
                                <s>564F435F2447-4E-323131333331323030302D4537-32313133333130303030---46-7C47437C-323131333331323030302D4537</s>
                              </key>
                              <val>
                                <ref refId="227"/>
                              </val>
                            </m>
                            <b key="multiSelection">N</b>
                          </be>
                          <cust key="id" clsId="FilterOid">71</cust>
                          <s key="cod"/>
                          <s key="desc"/>
                          <i key="index">59</i>
                          <l key="children" refId="676" ln="0" eid="Framework.com.tagetik.trees.INode,framework"/>
                          <ref key="parent" refId="173"/>
                        </be>
                        <be refId="677" clsId="FilterNode">
                          <l key="dimensionOids" refId="678" ln="1" eid="DimensionOid">
                            <cust clsId="DimensionOid">564F435F2447-4E-323131333331343030302D4537-32313133333130303030---46-7C47437C-323131333331343030302D4537</cust>
                          </l>
                          <l key="AdHocParamDimensionOids" refId="679" ln="0" eid="DimensionOid"/>
                          <be key="data" refId="680" clsId="FilterNodeData">
                            <ref key="filterNode" refId="677"/>
                            <s key="dim">VOC_$G</s>
                            <i key="segmentLevel">0</i>
                            <ref key="segment" refId="157"/>
                            <b key="placeHolder">N</b>
                            <ref key="weight" refId="158"/>
                            <be key="textMatchingCondition" refId="681" clsId="TextMatchingCondition">
                              <ref key="op" refId="160"/>
                              <s key="val"/>
                            </be>
                            <ref key="change" refId="161"/>
                            <ref key="dataType" refId="162"/>
                            <b key="prevailingDataType">N</b>
                            <ref key="editability" refId="163"/>
                            <b key="signChange">S</b>
                            <b key="nativeSignChange">N</b>
                            <l key="nav" refId="682" ln="0" eid="ScenarioModifierValue"/>
                            <i key="sco">0</i>
                            <b key="applyFiltersForForcedScenarioPeriodoMap">N</b>
                            <b key="lineSplit">N</b>
                            <b key="addRCRow">N</b>
                            <b key="complementary">N</b>
                            <ref key="periodicCalculation" refId="201"/>
                            <b key="breakLevelSubtotal">N</b>
                            <b key="alreadyDrilled">N</b>
                            <m key="nodeTypes" refId="683" keid="SYS_STR" veid="EFReportingNodeType">
                              <key>
                                <s>564F435F2447-4E-323131333331343030302D4537-32313133333130303030---46-7C47437C-323131333331343030302D4537</s>
                              </key>
                              <val>
                                <ref refId="227"/>
                              </val>
                              <key>
                                <s>564F435F2447-4E-323131333331313030302D4537-32313133333130303030---46-7C47437C-323131333331313030302D4537</s>
                              </key>
                              <val>
                                <ref refId="227"/>
                              </val>
                              <key>
                                <s>564F435F2447-4E-323131333331333030302D4537-32313133333130303030---46-7C47437C-323131333331333030302D4537</s>
                              </key>
                              <val>
                                <ref refId="227"/>
                              </val>
                              <key>
                                <s>564F435F2447-4E-323131333331323030302D4537-32313133333130303030---46-7C47437C-323131333331323030302D4537</s>
                              </key>
                              <val>
                                <ref refId="227"/>
                              </val>
                            </m>
                            <b key="multiSelection">N</b>
                          </be>
                          <cust key="id" clsId="FilterOid">72</cust>
                          <s key="cod"/>
                          <s key="desc"/>
                          <i key="index">60</i>
                          <l key="children" refId="684" ln="0" eid="Framework.com.tagetik.trees.INode,framework"/>
                          <ref key="parent" refId="173"/>
                        </be>
                        <be refId="685" clsId="FilterNode">
                          <l key="dimensionOids" refId="686" ln="1" eid="DimensionOid">
                            <cust clsId="DimensionOid">564F435F2447-4E-323131333332303030302D453137-32313133333030303030---46-7C47437C-323131333332303030302D453137</cust>
                          </l>
                          <l key="AdHocParamDimensionOids" refId="687" ln="0" eid="DimensionOid"/>
                          <be key="data" refId="688" clsId="FilterNodeData">
                            <ref key="filterNode" refId="685"/>
                            <s key="dim">VOC_$G</s>
                            <i key="segmentLevel">0</i>
                            <ref key="segment" refId="157"/>
                            <b key="placeHolder">N</b>
                            <ref key="weight" refId="158"/>
                            <be key="textMatchingCondition" refId="689" clsId="TextMatchingCondition">
                              <ref key="op" refId="160"/>
                              <s key="val"/>
                            </be>
                            <ref key="change" refId="161"/>
                            <ref key="dataType" refId="162"/>
                            <b key="prevailingDataType">N</b>
                            <ref key="editability" refId="163"/>
                            <b key="signChange">S</b>
                            <b key="nativeSignChange">N</b>
                            <l key="nav" refId="690" ln="0" eid="ScenarioModifierValue"/>
                            <i key="sco">0</i>
                            <b key="applyFiltersForForcedScenarioPeriodoMap">N</b>
                            <b key="lineSplit">N</b>
                            <b key="addRCRow">N</b>
                            <b key="complementary">N</b>
                            <ref key="periodicCalculation" refId="201"/>
                            <b key="breakLevelSubtotal">N</b>
                            <b key="alreadyDrilled">N</b>
                            <m key="nodeTypes" refId="691" keid="SYS_STR" veid="EFReportingNodeType">
                              <key>
                                <s>564F435F2447-4E-323131333332303030302D453137-32313133333030303030---46-7C47437C-323131333332303030302D453137</s>
                              </key>
                              <val>
                                <ref refId="227"/>
                              </val>
                            </m>
                            <b key="multiSelection">N</b>
                          </be>
                          <cust key="id" clsId="FilterOid">73</cust>
                          <s key="cod"/>
                          <s key="desc"/>
                          <i key="index">61</i>
                          <l key="children" refId="692" ln="0" eid="Framework.com.tagetik.trees.INode,framework"/>
                          <ref key="parent" refId="173"/>
                        </be>
                        <be refId="693" clsId="FilterNode">
                          <l key="dimensionOids" refId="694" ln="1" eid="DimensionOid">
                            <cust clsId="DimensionOid">564F435F2447-4E-323131333430303030302D453132-32313133303030303030---46-7C47437C-323131333430303030302D453132</cust>
                          </l>
                          <l key="AdHocParamDimensionOids" refId="695" ln="0" eid="DimensionOid"/>
                          <be key="data" refId="696" clsId="FilterNodeData">
                            <ref key="filterNode" refId="693"/>
                            <s key="dim">VOC_$G</s>
                            <i key="segmentLevel">0</i>
                            <ref key="segment" refId="157"/>
                            <b key="placeHolder">N</b>
                            <ref key="weight" refId="158"/>
                            <be key="textMatchingCondition" refId="697" clsId="TextMatchingCondition">
                              <ref key="op" refId="160"/>
                              <s key="val"/>
                            </be>
                            <ref key="change" refId="161"/>
                            <ref key="dataType" refId="162"/>
                            <b key="prevailingDataType">N</b>
                            <ref key="editability" refId="163"/>
                            <b key="signChange">S</b>
                            <b key="nativeSignChange">N</b>
                            <l key="nav" refId="698" ln="0" eid="ScenarioModifierValue"/>
                            <i key="sco">0</i>
                            <b key="applyFiltersForForcedScenarioPeriodoMap">N</b>
                            <b key="lineSplit">N</b>
                            <b key="addRCRow">N</b>
                            <b key="complementary">N</b>
                            <ref key="periodicCalculation" refId="201"/>
                            <b key="breakLevelSubtotal">N</b>
                            <b key="alreadyDrilled">N</b>
                            <m key="nodeTypes" refId="699" keid="SYS_STR" veid="EFReportingNodeType">
                              <key>
                                <s>564F435F2447-4E-323131333430303030302D453132-32313133303030303030---46-7C47437C-323131333430303030302D453132</s>
                              </key>
                              <val>
                                <ref refId="227"/>
                              </val>
                            </m>
                            <b key="multiSelection">N</b>
                          </be>
                          <cust key="id" clsId="FilterOid">74</cust>
                          <s key="cod"/>
                          <s key="desc"/>
                          <i key="index">62</i>
                          <l key="children" refId="700" ln="0" eid="Framework.com.tagetik.trees.INode,framework"/>
                          <ref key="parent" refId="173"/>
                        </be>
                        <be refId="701" clsId="FilterNode">
                          <l key="dimensionOids" refId="702" ln="1" eid="DimensionOid">
                            <cust clsId="DimensionOid">564F435F2447-4E-323131343030303030302D453232-32313130303030303030---46-7C47437C-323131343030303030302D453232</cust>
                          </l>
                          <l key="AdHocParamDimensionOids" refId="703" ln="0" eid="DimensionOid"/>
                          <be key="data" refId="704" clsId="FilterNodeData">
                            <ref key="filterNode" refId="701"/>
                            <s key="dim">VOC_$G</s>
                            <i key="segmentLevel">0</i>
                            <ref key="segment" refId="157"/>
                            <b key="placeHolder">N</b>
                            <ref key="weight" refId="158"/>
                            <be key="textMatchingCondition" refId="705" clsId="TextMatchingCondition">
                              <ref key="op" refId="160"/>
                              <s key="val"/>
                            </be>
                            <ref key="change" refId="161"/>
                            <ref key="dataType" refId="162"/>
                            <b key="prevailingDataType">N</b>
                            <ref key="editability" refId="163"/>
                            <b key="signChange">S</b>
                            <b key="nativeSignChange">N</b>
                            <l key="nav" refId="706" ln="0" eid="ScenarioModifierValue"/>
                            <i key="sco">0</i>
                            <b key="applyFiltersForForcedScenarioPeriodoMap">N</b>
                            <b key="lineSplit">N</b>
                            <b key="addRCRow">N</b>
                            <b key="complementary">N</b>
                            <ref key="periodicCalculation" refId="201"/>
                            <b key="breakLevelSubtotal">N</b>
                            <b key="alreadyDrilled">N</b>
                            <m key="nodeTypes" refId="707" keid="SYS_STR" veid="EFReportingNodeType">
                              <key>
                                <s>564F435F2447-4E-323131343030303030302D453232-32313130303030303030---46-7C47437C-323131343030303030302D453232</s>
                              </key>
                              <val>
                                <ref refId="227"/>
                              </val>
                            </m>
                            <b key="multiSelection">N</b>
                          </be>
                          <cust key="id" clsId="FilterOid">75</cust>
                          <s key="cod"/>
                          <s key="desc"/>
                          <i key="index">63</i>
                          <l key="children" refId="708" ln="0" eid="Framework.com.tagetik.trees.INode,framework"/>
                          <ref key="parent" refId="173"/>
                        </be>
                        <be refId="709" clsId="FilterNode">
                          <l key="dimensionOids" refId="710" ln="1" eid="DimensionOid">
                            <cust clsId="DimensionOid">564F435F2447-4E-32313230303030303030---</cust>
                          </l>
                          <l key="AdHocParamDimensionOids" refId="711" ln="0" eid="DimensionOid"/>
                          <be key="data" refId="712" clsId="FilterNodeData">
                            <ref key="filterNode" refId="709"/>
                            <s key="dim">VOC_$G</s>
                            <i key="segmentLevel">0</i>
                            <ref key="segment" refId="157"/>
                            <b key="placeHolder">N</b>
                            <ref key="weight" refId="158"/>
                            <be key="textMatchingCondition" refId="713" clsId="TextMatchingCondition">
                              <ref key="op" refId="160"/>
                              <s key="val"/>
                            </be>
                            <ref key="change" refId="161"/>
                            <ref key="dataType" refId="162"/>
                            <b key="prevailingDataType">N</b>
                            <ref key="editability" refId="163"/>
                            <b key="signChange">S</b>
                            <b key="nativeSignChange">N</b>
                            <l key="nav" refId="714" ln="0" eid="ScenarioModifierValue"/>
                            <i key="sco">0</i>
                            <b key="applyFiltersForForcedScenarioPeriodoMap">N</b>
                            <b key="lineSplit">N</b>
                            <b key="addRCRow">N</b>
                            <b key="complementary">N</b>
                            <ref key="periodicCalculation" refId="201"/>
                            <b key="breakLevelSubtotal">N</b>
                            <b key="alreadyDrilled">N</b>
                            <m key="nodeTypes" refId="715" keid="SYS_STR" veid="EFReportingNodeType">
                              <key>
                                <s>564F435F2447-4E-32313230303030303030---</s>
                              </key>
                              <val>
                                <ref refId="192"/>
                              </val>
                            </m>
                            <b key="multiSelection">N</b>
                          </be>
                          <cust key="id" clsId="FilterOid">76</cust>
                          <s key="cod"/>
                          <s key="desc"/>
                          <i key="index">64</i>
                          <l key="children" refId="716" ln="0" eid="Framework.com.tagetik.trees.INode,framework"/>
                          <ref key="parent" refId="173"/>
                        </be>
                        <be refId="717" clsId="FilterNode">
                          <l key="dimensionOids" refId="718" ln="1" eid="DimensionOid">
                            <cust clsId="DimensionOid">564F435F2447-4E-323132313030303030302D4531-32313230303030303030---46-7C47437C-323132313030303030302D4531</cust>
                          </l>
                          <l key="AdHocParamDimensionOids" refId="719" ln="0" eid="DimensionOid"/>
                          <be key="data" refId="720" clsId="FilterNodeData">
                            <ref key="filterNode" refId="717"/>
                            <s key="dim">VOC_$G</s>
                            <i key="segmentLevel">0</i>
                            <ref key="segment" refId="157"/>
                            <b key="placeHolder">N</b>
                            <ref key="weight" refId="158"/>
                            <be key="textMatchingCondition" refId="721" clsId="TextMatchingCondition">
                              <ref key="op" refId="160"/>
                              <s key="val"/>
                            </be>
                            <ref key="change" refId="161"/>
                            <ref key="dataType" refId="162"/>
                            <b key="prevailingDataType">N</b>
                            <ref key="editability" refId="163"/>
                            <b key="signChange">S</b>
                            <b key="nativeSignChange">N</b>
                            <l key="nav" refId="722" ln="0" eid="ScenarioModifierValue"/>
                            <i key="sco">0</i>
                            <b key="applyFiltersForForcedScenarioPeriodoMap">N</b>
                            <b key="lineSplit">N</b>
                            <b key="addRCRow">N</b>
                            <b key="complementary">N</b>
                            <ref key="periodicCalculation" refId="201"/>
                            <b key="breakLevelSubtotal">N</b>
                            <b key="alreadyDrilled">N</b>
                            <m key="nodeTypes" refId="723" keid="SYS_STR" veid="EFReportingNodeType">
                              <key>
                                <s>564F435F2447-4E-323132333030303030302D4533-32313230303030303030---46-7C47437C-323132333030303030302D4533</s>
                              </key>
                              <val>
                                <ref refId="227"/>
                              </val>
                              <key>
                                <s>564F435F2447-4E-323132313030303030302D4531-32313230303030303030---46-7C47437C-323132313030303030302D4531</s>
                              </key>
                              <val>
                                <ref refId="227"/>
                              </val>
                              <key>
                                <s>564F435F2447-4E-323132323030303030302D4531-32313230303030303030---46-7C47437C-323132323030303030302D4531</s>
                              </key>
                              <val>
                                <ref refId="227"/>
                              </val>
                            </m>
                            <b key="multiSelection">N</b>
                          </be>
                          <cust key="id" clsId="FilterOid">77</cust>
                          <s key="cod"/>
                          <s key="desc"/>
                          <i key="index">65</i>
                          <l key="children" refId="724" ln="0" eid="Framework.com.tagetik.trees.INode,framework"/>
                          <ref key="parent" refId="173"/>
                        </be>
                        <be refId="725" clsId="FilterNode">
                          <l key="dimensionOids" refId="726" ln="1" eid="DimensionOid">
                            <cust clsId="DimensionOid">564F435F2447-4E-323132323030303030302D4531-32313230303030303030---46-7C47437C-323132323030303030302D4531</cust>
                          </l>
                          <l key="AdHocParamDimensionOids" refId="727" ln="0" eid="DimensionOid"/>
                          <be key="data" refId="728" clsId="FilterNodeData">
                            <ref key="filterNode" refId="725"/>
                            <s key="dim">VOC_$G</s>
                            <i key="segmentLevel">0</i>
                            <ref key="segment" refId="157"/>
                            <b key="placeHolder">N</b>
                            <ref key="weight" refId="158"/>
                            <be key="textMatchingCondition" refId="729" clsId="TextMatchingCondition">
                              <ref key="op" refId="160"/>
                              <s key="val"/>
                            </be>
                            <ref key="change" refId="161"/>
                            <ref key="dataType" refId="162"/>
                            <b key="prevailingDataType">N</b>
                            <ref key="editability" refId="163"/>
                            <b key="signChange">S</b>
                            <b key="nativeSignChange">N</b>
                            <l key="nav" refId="730" ln="0" eid="ScenarioModifierValue"/>
                            <i key="sco">0</i>
                            <b key="applyFiltersForForcedScenarioPeriodoMap">N</b>
                            <b key="lineSplit">N</b>
                            <b key="addRCRow">N</b>
                            <b key="complementary">N</b>
                            <ref key="periodicCalculation" refId="201"/>
                            <b key="breakLevelSubtotal">N</b>
                            <b key="alreadyDrilled">N</b>
                            <m key="nodeTypes" refId="731" keid="SYS_STR" veid="EFReportingNodeType">
                              <key>
                                <s>564F435F2447-4E-323132333030303030302D4533-32313230303030303030---46-7C47437C-323132333030303030302D4533</s>
                              </key>
                              <val>
                                <ref refId="227"/>
                              </val>
                              <key>
                                <s>564F435F2447-4E-323132313030303030302D4531-32313230303030303030---46-7C47437C-323132313030303030302D4531</s>
                              </key>
                              <val>
                                <ref refId="227"/>
                              </val>
                              <key>
                                <s>564F435F2447-4E-323132323030303030302D4531-32313230303030303030---46-7C47437C-323132323030303030302D4531</s>
                              </key>
                              <val>
                                <ref refId="227"/>
                              </val>
                            </m>
                            <b key="multiSelection">N</b>
                          </be>
                          <cust key="id" clsId="FilterOid">78</cust>
                          <s key="cod"/>
                          <s key="desc"/>
                          <i key="index">66</i>
                          <l key="children" refId="732" ln="0" eid="Framework.com.tagetik.trees.INode,framework"/>
                          <ref key="parent" refId="173"/>
                        </be>
                        <be refId="733" clsId="FilterNode">
                          <l key="dimensionOids" refId="734" ln="1" eid="DimensionOid">
                            <cust clsId="DimensionOid">564F435F2447-4E-323132333030303030302D4533-32313230303030303030---46-7C47437C-323132333030303030302D4533</cust>
                          </l>
                          <l key="AdHocParamDimensionOids" refId="735" ln="0" eid="DimensionOid"/>
                          <be key="data" refId="736" clsId="FilterNodeData">
                            <ref key="filterNode" refId="733"/>
                            <s key="dim">VOC_$G</s>
                            <i key="segmentLevel">0</i>
                            <ref key="segment" refId="157"/>
                            <b key="placeHolder">N</b>
                            <ref key="weight" refId="158"/>
                            <be key="textMatchingCondition" refId="737" clsId="TextMatchingCondition">
                              <ref key="op" refId="160"/>
                              <s key="val"/>
                            </be>
                            <ref key="change" refId="161"/>
                            <ref key="dataType" refId="162"/>
                            <b key="prevailingDataType">N</b>
                            <ref key="editability" refId="163"/>
                            <b key="signChange">S</b>
                            <b key="nativeSignChange">N</b>
                            <l key="nav" refId="738" ln="0" eid="ScenarioModifierValue"/>
                            <i key="sco">0</i>
                            <b key="applyFiltersForForcedScenarioPeriodoMap">N</b>
                            <b key="lineSplit">N</b>
                            <b key="addRCRow">N</b>
                            <b key="complementary">N</b>
                            <ref key="periodicCalculation" refId="201"/>
                            <b key="breakLevelSubtotal">N</b>
                            <b key="alreadyDrilled">N</b>
                            <m key="nodeTypes" refId="739" keid="SYS_STR" veid="EFReportingNodeType">
                              <key>
                                <s>564F435F2447-4E-323132333030303030302D4533-32313230303030303030---46-7C47437C-323132333030303030302D4533</s>
                              </key>
                              <val>
                                <ref refId="227"/>
                              </val>
                              <key>
                                <s>564F435F2447-4E-323132313030303030302D4531-32313230303030303030---46-7C47437C-323132313030303030302D4531</s>
                              </key>
                              <val>
                                <ref refId="227"/>
                              </val>
                              <key>
                                <s>564F435F2447-4E-323132323030303030302D4531-32313230303030303030---46-7C47437C-323132323030303030302D4531</s>
                              </key>
                              <val>
                                <ref refId="227"/>
                              </val>
                            </m>
                            <b key="multiSelection">N</b>
                          </be>
                          <cust key="id" clsId="FilterOid">79</cust>
                          <s key="cod"/>
                          <s key="desc"/>
                          <i key="index">67</i>
                          <l key="children" refId="740" ln="0" eid="Framework.com.tagetik.trees.INode,framework"/>
                          <ref key="parent" refId="173"/>
                        </be>
                        <be refId="741" clsId="FilterNode">
                          <l key="dimensionOids" refId="742" ln="1" eid="DimensionOid">
                            <cust clsId="DimensionOid">564F435F2447-4E-32313234303030303030---</cust>
                          </l>
                          <l key="AdHocParamDimensionOids" refId="743" ln="0" eid="DimensionOid"/>
                          <be key="data" refId="744" clsId="FilterNodeData">
                            <ref key="filterNode" refId="741"/>
                            <s key="dim">VOC_$G</s>
                            <i key="segmentLevel">0</i>
                            <ref key="segment" refId="157"/>
                            <b key="placeHolder">N</b>
                            <ref key="weight" refId="158"/>
                            <be key="textMatchingCondition" refId="745" clsId="TextMatchingCondition">
                              <ref key="op" refId="160"/>
                              <s key="val"/>
                            </be>
                            <ref key="change" refId="161"/>
                            <ref key="dataType" refId="162"/>
                            <b key="prevailingDataType">N</b>
                            <ref key="editability" refId="163"/>
                            <b key="signChange">S</b>
                            <b key="nativeSignChange">N</b>
                            <l key="nav" refId="746" ln="0" eid="ScenarioModifierValue"/>
                            <i key="sco">0</i>
                            <b key="applyFiltersForForcedScenarioPeriodoMap">N</b>
                            <b key="lineSplit">N</b>
                            <b key="addRCRow">N</b>
                            <b key="complementary">N</b>
                            <ref key="periodicCalculation" refId="201"/>
                            <b key="breakLevelSubtotal">N</b>
                            <b key="alreadyDrilled">N</b>
                            <m key="nodeTypes" refId="747" keid="SYS_STR" veid="EFReportingNodeType">
                              <key>
                                <s>564F435F2447-4E-32313234303030303030---</s>
                              </key>
                              <val>
                                <ref refId="192"/>
                              </val>
                            </m>
                            <b key="multiSelection">N</b>
                          </be>
                          <cust key="id" clsId="FilterOid">80</cust>
                          <s key="cod"/>
                          <s key="desc"/>
                          <i key="index">68</i>
                          <l key="children" refId="748" ln="0" eid="Framework.com.tagetik.trees.INode,framework"/>
                          <ref key="parent" refId="173"/>
                        </be>
                        <be refId="749" clsId="FilterNode">
                          <l key="dimensionOids" refId="750" ln="1" eid="DimensionOid">
                            <cust clsId="DimensionOid">564F435F2447-4E-323132343035303030302D453231-32313234303030303030---46-7C47437C-323132343035303030302D453231</cust>
                          </l>
                          <l key="AdHocParamDimensionOids" refId="751" ln="0" eid="DimensionOid"/>
                          <be key="data" refId="752" clsId="FilterNodeData">
                            <ref key="filterNode" refId="749"/>
                            <s key="dim">VOC_$G</s>
                            <i key="segmentLevel">0</i>
                            <ref key="segment" refId="157"/>
                            <b key="placeHolder">N</b>
                            <ref key="weight" refId="158"/>
                            <be key="textMatchingCondition" refId="753" clsId="TextMatchingCondition">
                              <ref key="op" refId="160"/>
                              <s key="val"/>
                            </be>
                            <ref key="change" refId="161"/>
                            <ref key="dataType" refId="162"/>
                            <b key="prevailingDataType">N</b>
                            <ref key="editability" refId="163"/>
                            <b key="signChange">S</b>
                            <b key="nativeSignChange">N</b>
                            <l key="nav" refId="754" ln="0" eid="ScenarioModifierValue"/>
                            <i key="sco">0</i>
                            <b key="applyFiltersForForcedScenarioPeriodoMap">N</b>
                            <b key="lineSplit">N</b>
                            <b key="addRCRow">N</b>
                            <b key="complementary">N</b>
                            <ref key="periodicCalculation" refId="201"/>
                            <b key="breakLevelSubtotal">N</b>
                            <b key="alreadyDrilled">N</b>
                            <m key="nodeTypes" refId="755" keid="SYS_STR" veid="EFReportingNodeType">
                              <key>
                                <s>564F435F2447-4E-323132343035303030302D453231-32313234303030303030---46-7C47437C-323132343035303030302D453231</s>
                              </key>
                              <val>
                                <ref refId="227"/>
                              </val>
                            </m>
                            <b key="multiSelection">N</b>
                          </be>
                          <cust key="id" clsId="FilterOid">81</cust>
                          <s key="cod"/>
                          <s key="desc"/>
                          <i key="index">69</i>
                          <l key="children" refId="756" ln="0" eid="Framework.com.tagetik.trees.INode,framework"/>
                          <ref key="parent" refId="173"/>
                        </be>
                        <be refId="757" clsId="FilterNode">
                          <l key="dimensionOids" refId="758" ln="1" eid="DimensionOid">
                            <cust clsId="DimensionOid">564F435F2447-4E-32313234313030303030---</cust>
                          </l>
                          <l key="AdHocParamDimensionOids" refId="759" ln="0" eid="DimensionOid"/>
                          <be key="data" refId="760" clsId="FilterNodeData">
                            <ref key="filterNode" refId="757"/>
                            <s key="dim">VOC_$G</s>
                            <i key="segmentLevel">0</i>
                            <ref key="segment" refId="157"/>
                            <b key="placeHolder">N</b>
                            <ref key="weight" refId="158"/>
                            <be key="textMatchingCondition" refId="761" clsId="TextMatchingCondition">
                              <ref key="op" refId="160"/>
                              <s key="val"/>
                            </be>
                            <ref key="change" refId="161"/>
                            <ref key="dataType" refId="162"/>
                            <b key="prevailingDataType">N</b>
                            <ref key="editability" refId="163"/>
                            <b key="signChange">S</b>
                            <b key="nativeSignChange">N</b>
                            <l key="nav" refId="762" ln="0" eid="ScenarioModifierValue"/>
                            <i key="sco">0</i>
                            <b key="applyFiltersForForcedScenarioPeriodoMap">N</b>
                            <b key="lineSplit">N</b>
                            <b key="addRCRow">N</b>
                            <b key="complementary">N</b>
                            <ref key="periodicCalculation" refId="201"/>
                            <b key="breakLevelSubtotal">N</b>
                            <b key="alreadyDrilled">N</b>
                            <m key="nodeTypes" refId="763" keid="SYS_STR" veid="EFReportingNodeType">
                              <key>
                                <s>564F435F2447-4E-32313234313030303030---</s>
                              </key>
                              <val>
                                <ref refId="192"/>
                              </val>
                            </m>
                            <b key="multiSelection">N</b>
                          </be>
                          <cust key="id" clsId="FilterOid">82</cust>
                          <s key="cod"/>
                          <s key="desc"/>
                          <i key="index">70</i>
                          <l key="children" refId="764" ln="0" eid="Framework.com.tagetik.trees.INode,framework"/>
                          <ref key="parent" refId="173"/>
                        </be>
                        <be refId="765" clsId="FilterNode">
                          <l key="dimensionOids" refId="766" ln="1" eid="DimensionOid">
                            <cust clsId="DimensionOid">564F435F2447-4E-323132343131303030302D453136-32313234313030303030---46-7C47437C-323132343131303030302D453136</cust>
                          </l>
                          <l key="AdHocParamDimensionOids" refId="767" ln="0" eid="DimensionOid"/>
                          <be key="data" refId="768" clsId="FilterNodeData">
                            <ref key="filterNode" refId="765"/>
                            <s key="dim">VOC_$G</s>
                            <i key="segmentLevel">0</i>
                            <ref key="segment" refId="157"/>
                            <b key="placeHolder">N</b>
                            <ref key="weight" refId="158"/>
                            <be key="textMatchingCondition" refId="769" clsId="TextMatchingCondition">
                              <ref key="op" refId="160"/>
                              <s key="val"/>
                            </be>
                            <ref key="change" refId="161"/>
                            <ref key="dataType" refId="162"/>
                            <b key="prevailingDataType">N</b>
                            <ref key="editability" refId="163"/>
                            <b key="signChange">S</b>
                            <b key="nativeSignChange">N</b>
                            <l key="nav" refId="770" ln="0" eid="ScenarioModifierValue"/>
                            <i key="sco">0</i>
                            <b key="applyFiltersForForcedScenarioPeriodoMap">N</b>
                            <b key="lineSplit">N</b>
                            <b key="addRCRow">N</b>
                            <b key="complementary">N</b>
                            <ref key="periodicCalculation" refId="201"/>
                            <b key="breakLevelSubtotal">N</b>
                            <b key="alreadyDrilled">N</b>
                            <m key="nodeTypes" refId="771" keid="SYS_STR" veid="EFReportingNodeType">
                              <key>
                                <s>564F435F2447-4E-323132343132303030302D453139-32313234313030303030---46-7C47437C-323132343132303030302D453139</s>
                              </key>
                              <val>
                                <ref refId="227"/>
                              </val>
                              <key>
                                <s>564F435F2447-4E-323132343131303030302D453136-32313234313030303030---46-7C47437C-323132343131303030302D453136</s>
                              </key>
                              <val>
                                <ref refId="227"/>
                              </val>
                            </m>
                            <b key="multiSelection">N</b>
                          </be>
                          <cust key="id" clsId="FilterOid">83</cust>
                          <s key="cod"/>
                          <s key="desc"/>
                          <i key="index">71</i>
                          <l key="children" refId="772" ln="0" eid="Framework.com.tagetik.trees.INode,framework"/>
                          <ref key="parent" refId="173"/>
                        </be>
                        <be refId="773" clsId="FilterNode">
                          <l key="dimensionOids" refId="774" ln="1" eid="DimensionOid">
                            <cust clsId="DimensionOid">564F435F2447-4E-323132343132303030302D453139-32313234313030303030---46-7C47437C-323132343132303030302D453139</cust>
                          </l>
                          <l key="AdHocParamDimensionOids" refId="775" ln="0" eid="DimensionOid"/>
                          <be key="data" refId="776" clsId="FilterNodeData">
                            <ref key="filterNode" refId="773"/>
                            <s key="dim">VOC_$G</s>
                            <i key="segmentLevel">0</i>
                            <ref key="segment" refId="157"/>
                            <b key="placeHolder">N</b>
                            <ref key="weight" refId="158"/>
                            <be key="textMatchingCondition" refId="777" clsId="TextMatchingCondition">
                              <ref key="op" refId="160"/>
                              <s key="val"/>
                            </be>
                            <ref key="change" refId="161"/>
                            <ref key="dataType" refId="162"/>
                            <b key="prevailingDataType">N</b>
                            <ref key="editability" refId="163"/>
                            <b key="signChange">S</b>
                            <b key="nativeSignChange">N</b>
                            <l key="nav" refId="778" ln="0" eid="ScenarioModifierValue"/>
                            <i key="sco">0</i>
                            <b key="applyFiltersForForcedScenarioPeriodoMap">N</b>
                            <b key="lineSplit">N</b>
                            <b key="addRCRow">N</b>
                            <b key="complementary">N</b>
                            <ref key="periodicCalculation" refId="201"/>
                            <b key="breakLevelSubtotal">N</b>
                            <b key="alreadyDrilled">N</b>
                            <m key="nodeTypes" refId="779" keid="SYS_STR" veid="EFReportingNodeType">
                              <key>
                                <s>564F435F2447-4E-323132343132303030302D453139-32313234313030303030---46-7C47437C-323132343132303030302D453139</s>
                              </key>
                              <val>
                                <ref refId="227"/>
                              </val>
                              <key>
                                <s>564F435F2447-4E-323132343131303030302D453136-32313234313030303030---46-7C47437C-323132343131303030302D453136</s>
                              </key>
                              <val>
                                <ref refId="227"/>
                              </val>
                            </m>
                            <b key="multiSelection">N</b>
                          </be>
                          <cust key="id" clsId="FilterOid">84</cust>
                          <s key="cod"/>
                          <s key="desc"/>
                          <i key="index">72</i>
                          <l key="children" refId="780" ln="0" eid="Framework.com.tagetik.trees.INode,framework"/>
                          <ref key="parent" refId="173"/>
                        </be>
                        <be refId="781" clsId="FilterNode">
                          <l key="dimensionOids" refId="782" ln="1" eid="DimensionOid">
                            <cust clsId="DimensionOid">564F435F2447-4E-323132343133303030302D4537-32313234303030303030---46-7C47437C-323132343133303030302D4537</cust>
                          </l>
                          <l key="AdHocParamDimensionOids" refId="783" ln="0" eid="DimensionOid"/>
                          <be key="data" refId="784" clsId="FilterNodeData">
                            <ref key="filterNode" refId="781"/>
                            <s key="dim">VOC_$G</s>
                            <i key="segmentLevel">0</i>
                            <ref key="segment" refId="157"/>
                            <b key="placeHolder">N</b>
                            <ref key="weight" refId="158"/>
                            <be key="textMatchingCondition" refId="785" clsId="TextMatchingCondition">
                              <ref key="op" refId="160"/>
                              <s key="val"/>
                            </be>
                            <ref key="change" refId="161"/>
                            <ref key="dataType" refId="162"/>
                            <b key="prevailingDataType">N</b>
                            <ref key="editability" refId="163"/>
                            <b key="signChange">S</b>
                            <b key="nativeSignChange">N</b>
                            <l key="nav" refId="786" ln="0" eid="ScenarioModifierValue"/>
                            <i key="sco">0</i>
                            <b key="applyFiltersForForcedScenarioPeriodoMap">N</b>
                            <b key="lineSplit">N</b>
                            <b key="addRCRow">N</b>
                            <b key="complementary">N</b>
                            <ref key="periodicCalculation" refId="201"/>
                            <b key="breakLevelSubtotal">N</b>
                            <b key="alreadyDrilled">N</b>
                            <m key="nodeTypes" refId="787" keid="SYS_STR" veid="EFReportingNodeType">
                              <key>
                                <s>564F435F2447-4E-323132343133303030302D4537-32313234303030303030---46-7C47437C-323132343133303030302D4537</s>
                              </key>
                              <val>
                                <ref refId="227"/>
                              </val>
                            </m>
                            <b key="multiSelection">N</b>
                          </be>
                          <cust key="id" clsId="FilterOid">85</cust>
                          <s key="cod"/>
                          <s key="desc"/>
                          <i key="index">73</i>
                          <l key="children" refId="788" ln="0" eid="Framework.com.tagetik.trees.INode,framework"/>
                          <ref key="parent" refId="173"/>
                        </be>
                        <be refId="789" clsId="FilterNode">
                          <l key="dimensionOids" refId="790" ln="1" eid="DimensionOid">
                            <cust clsId="DimensionOid">564F435F2447-4E-32313234313430303030---</cust>
                          </l>
                          <l key="AdHocParamDimensionOids" refId="791" ln="0" eid="DimensionOid"/>
                          <be key="data" refId="792" clsId="FilterNodeData">
                            <ref key="filterNode" refId="789"/>
                            <s key="dim">VOC_$G</s>
                            <i key="segmentLevel">0</i>
                            <ref key="segment" refId="157"/>
                            <b key="placeHolder">N</b>
                            <ref key="weight" refId="158"/>
                            <be key="textMatchingCondition" refId="793" clsId="TextMatchingCondition">
                              <ref key="op" refId="160"/>
                              <s key="val"/>
                            </be>
                            <ref key="change" refId="161"/>
                            <ref key="dataType" refId="162"/>
                            <b key="prevailingDataType">N</b>
                            <ref key="editability" refId="163"/>
                            <b key="signChange">S</b>
                            <b key="nativeSignChange">N</b>
                            <l key="nav" refId="794" ln="0" eid="ScenarioModifierValue"/>
                            <i key="sco">0</i>
                            <b key="applyFiltersForForcedScenarioPeriodoMap">N</b>
                            <b key="lineSplit">N</b>
                            <b key="addRCRow">N</b>
                            <b key="complementary">N</b>
                            <ref key="periodicCalculation" refId="201"/>
                            <b key="breakLevelSubtotal">N</b>
                            <b key="alreadyDrilled">N</b>
                            <m key="nodeTypes" refId="795" keid="SYS_STR" veid="EFReportingNodeType">
                              <key>
                                <s>564F435F2447-4E-32313234313430303030---</s>
                              </key>
                              <val>
                                <ref refId="192"/>
                              </val>
                            </m>
                            <b key="multiSelection">N</b>
                          </be>
                          <cust key="id" clsId="FilterOid">86</cust>
                          <s key="cod"/>
                          <s key="desc"/>
                          <i key="index">74</i>
                          <l key="children" refId="796" ln="0" eid="Framework.com.tagetik.trees.INode,framework"/>
                          <ref key="parent" refId="173"/>
                        </be>
                        <be refId="797" clsId="FilterNode">
                          <l key="dimensionOids" refId="798" ln="1" eid="DimensionOid">
                            <cust clsId="DimensionOid">564F435F2447-4E-323132343134323030302D453137-32313234313430303030---46-7C47437C-323132343134323030302D453137</cust>
                          </l>
                          <l key="AdHocParamDimensionOids" refId="799" ln="0" eid="DimensionOid"/>
                          <be key="data" refId="800" clsId="FilterNodeData">
                            <ref key="filterNode" refId="797"/>
                            <s key="dim">VOC_$G</s>
                            <i key="segmentLevel">0</i>
                            <ref key="segment" refId="157"/>
                            <b key="placeHolder">N</b>
                            <ref key="weight" refId="158"/>
                            <be key="textMatchingCondition" refId="801" clsId="TextMatchingCondition">
                              <ref key="op" refId="160"/>
                              <s key="val"/>
                            </be>
                            <ref key="change" refId="161"/>
                            <ref key="dataType" refId="162"/>
                            <b key="prevailingDataType">N</b>
                            <ref key="editability" refId="163"/>
                            <b key="signChange">S</b>
                            <b key="nativeSignChange">N</b>
                            <l key="nav" refId="802" ln="0" eid="ScenarioModifierValue"/>
                            <i key="sco">0</i>
                            <b key="applyFiltersForForcedScenarioPeriodoMap">N</b>
                            <b key="lineSplit">N</b>
                            <b key="addRCRow">N</b>
                            <b key="complementary">N</b>
                            <ref key="periodicCalculation" refId="201"/>
                            <b key="breakLevelSubtotal">N</b>
                            <b key="alreadyDrilled">N</b>
                            <m key="nodeTypes" refId="803" keid="SYS_STR" veid="EFReportingNodeType">
                              <key>
                                <s>564F435F2447-4E-323132343134313030302D4537-32313234313430303030---46-7C47437C-323132343134313030302D4537</s>
                              </key>
                              <val>
                                <ref refId="227"/>
                              </val>
                              <key>
                                <s>564F435F2447-4E-323132343134323030302D453137-32313234313430303030---46-7C47437C-323132343134323030302D453137</s>
                              </key>
                              <val>
                                <ref refId="227"/>
                              </val>
                            </m>
                            <b key="multiSelection">N</b>
                          </be>
                          <cust key="id" clsId="FilterOid">87</cust>
                          <s key="cod"/>
                          <s key="desc"/>
                          <i key="index">75</i>
                          <l key="children" refId="804" ln="0" eid="Framework.com.tagetik.trees.INode,framework"/>
                          <ref key="parent" refId="173"/>
                        </be>
                        <be refId="805" clsId="FilterNode">
                          <l key="dimensionOids" refId="806" ln="1" eid="DimensionOid">
                            <cust clsId="DimensionOid">564F435F2447-4E-323132343134313030302D4537-32313234313430303030---46-7C47437C-323132343134313030302D4537</cust>
                          </l>
                          <l key="AdHocParamDimensionOids" refId="807" ln="0" eid="DimensionOid"/>
                          <be key="data" refId="808" clsId="FilterNodeData">
                            <ref key="filterNode" refId="805"/>
                            <s key="dim">VOC_$G</s>
                            <i key="segmentLevel">0</i>
                            <ref key="segment" refId="157"/>
                            <b key="placeHolder">N</b>
                            <ref key="weight" refId="158"/>
                            <be key="textMatchingCondition" refId="809" clsId="TextMatchingCondition">
                              <ref key="op" refId="160"/>
                              <s key="val"/>
                            </be>
                            <ref key="change" refId="161"/>
                            <ref key="dataType" refId="162"/>
                            <b key="prevailingDataType">N</b>
                            <ref key="editability" refId="163"/>
                            <b key="signChange">S</b>
                            <b key="nativeSignChange">N</b>
                            <l key="nav" refId="810" ln="0" eid="ScenarioModifierValue"/>
                            <i key="sco">0</i>
                            <b key="applyFiltersForForcedScenarioPeriodoMap">N</b>
                            <b key="lineSplit">N</b>
                            <b key="addRCRow">N</b>
                            <b key="complementary">N</b>
                            <ref key="periodicCalculation" refId="201"/>
                            <b key="breakLevelSubtotal">N</b>
                            <b key="alreadyDrilled">N</b>
                            <m key="nodeTypes" refId="811" keid="SYS_STR" veid="EFReportingNodeType">
                              <key>
                                <s>564F435F2447-4E-323132343134313030302D4537-32313234313430303030---46-7C47437C-323132343134313030302D4537</s>
                              </key>
                              <val>
                                <ref refId="227"/>
                              </val>
                              <key>
                                <s>564F435F2447-4E-323132343134323030302D453137-32313234313430303030---46-7C47437C-323132343134323030302D453137</s>
                              </key>
                              <val>
                                <ref refId="227"/>
                              </val>
                            </m>
                            <b key="multiSelection">N</b>
                          </be>
                          <cust key="id" clsId="FilterOid">88</cust>
                          <s key="cod"/>
                          <s key="desc"/>
                          <i key="index">76</i>
                          <l key="children" refId="812" ln="0" eid="Framework.com.tagetik.trees.INode,framework"/>
                          <ref key="parent" refId="173"/>
                        </be>
                        <be refId="813" clsId="FilterNode">
                          <l key="dimensionOids" refId="814" ln="1" eid="DimensionOid">
                            <cust clsId="DimensionOid">564F435F2447-4E-32313234313530303030---</cust>
                          </l>
                          <l key="AdHocParamDimensionOids" refId="815" ln="0" eid="DimensionOid"/>
                          <be key="data" refId="816" clsId="FilterNodeData">
                            <ref key="filterNode" refId="813"/>
                            <s key="dim">VOC_$G</s>
                            <i key="segmentLevel">0</i>
                            <ref key="segment" refId="157"/>
                            <b key="placeHolder">N</b>
                            <ref key="weight" refId="158"/>
                            <be key="textMatchingCondition" refId="817" clsId="TextMatchingCondition">
                              <ref key="op" refId="160"/>
                              <s key="val"/>
                            </be>
                            <ref key="change" refId="161"/>
                            <ref key="dataType" refId="162"/>
                            <b key="prevailingDataType">N</b>
                            <ref key="editability" refId="163"/>
                            <b key="signChange">S</b>
                            <b key="nativeSignChange">N</b>
                            <l key="nav" refId="818" ln="0" eid="ScenarioModifierValue"/>
                            <i key="sco">0</i>
                            <b key="applyFiltersForForcedScenarioPeriodoMap">N</b>
                            <b key="lineSplit">N</b>
                            <b key="addRCRow">N</b>
                            <b key="complementary">N</b>
                            <ref key="periodicCalculation" refId="201"/>
                            <b key="breakLevelSubtotal">N</b>
                            <b key="alreadyDrilled">N</b>
                            <m key="nodeTypes" refId="819" keid="SYS_STR" veid="EFReportingNodeType">
                              <key>
                                <s>564F435F2447-4E-32313234313530303030---</s>
                              </key>
                              <val>
                                <ref refId="192"/>
                              </val>
                            </m>
                            <b key="multiSelection">N</b>
                          </be>
                          <cust key="id" clsId="FilterOid">89</cust>
                          <s key="cod"/>
                          <s key="desc"/>
                          <i key="index">77</i>
                          <l key="children" refId="820" ln="0" eid="Framework.com.tagetik.trees.INode,framework"/>
                          <ref key="parent" refId="173"/>
                        </be>
                        <be refId="821" clsId="FilterNode">
                          <l key="dimensionOids" refId="822" ln="1" eid="DimensionOid">
                            <cust clsId="DimensionOid">564F435F2447-4E-32313234313630303030---</cust>
                          </l>
                          <l key="AdHocParamDimensionOids" refId="823" ln="0" eid="DimensionOid"/>
                          <be key="data" refId="824" clsId="FilterNodeData">
                            <ref key="filterNode" refId="821"/>
                            <s key="dim">VOC_$G</s>
                            <i key="segmentLevel">0</i>
                            <ref key="segment" refId="157"/>
                            <b key="placeHolder">N</b>
                            <ref key="weight" refId="158"/>
                            <be key="textMatchingCondition" refId="825" clsId="TextMatchingCondition">
                              <ref key="op" refId="160"/>
                              <s key="val"/>
                            </be>
                            <ref key="change" refId="161"/>
                            <ref key="dataType" refId="162"/>
                            <b key="prevailingDataType">N</b>
                            <ref key="editability" refId="163"/>
                            <b key="signChange">S</b>
                            <b key="nativeSignChange">N</b>
                            <l key="nav" refId="826" ln="0" eid="ScenarioModifierValue"/>
                            <i key="sco">0</i>
                            <b key="applyFiltersForForcedScenarioPeriodoMap">N</b>
                            <b key="lineSplit">N</b>
                            <b key="addRCRow">N</b>
                            <b key="complementary">N</b>
                            <ref key="periodicCalculation" refId="201"/>
                            <b key="breakLevelSubtotal">N</b>
                            <b key="alreadyDrilled">N</b>
                            <m key="nodeTypes" refId="827" keid="SYS_STR" veid="EFReportingNodeType">
                              <key>
                                <s>564F435F2447-4E-32313234313630303030---</s>
                              </key>
                              <val>
                                <ref refId="192"/>
                              </val>
                            </m>
                            <b key="multiSelection">N</b>
                          </be>
                          <cust key="id" clsId="FilterOid">90</cust>
                          <s key="cod"/>
                          <s key="desc"/>
                          <i key="index">78</i>
                          <l key="children" refId="828" ln="0" eid="Framework.com.tagetik.trees.INode,framework"/>
                          <ref key="parent" refId="173"/>
                        </be>
                        <be refId="829" clsId="FilterNode">
                          <l key="dimensionOids" refId="830" ln="1" eid="DimensionOid">
                            <cust clsId="DimensionOid">564F435F2447-4E-323132343136313030302D4534-32313234313630303030---46-7C47437C-323132343136313030302D4534</cust>
                          </l>
                          <l key="AdHocParamDimensionOids" refId="831" ln="0" eid="DimensionOid"/>
                          <be key="data" refId="832" clsId="FilterNodeData">
                            <ref key="filterNode" refId="829"/>
                            <s key="dim">VOC_$G</s>
                            <i key="segmentLevel">0</i>
                            <ref key="segment" refId="157"/>
                            <b key="placeHolder">N</b>
                            <ref key="weight" refId="158"/>
                            <be key="textMatchingCondition" refId="833" clsId="TextMatchingCondition">
                              <ref key="op" refId="160"/>
                              <s key="val"/>
                            </be>
                            <ref key="change" refId="161"/>
                            <ref key="dataType" refId="162"/>
                            <b key="prevailingDataType">N</b>
                            <ref key="editability" refId="163"/>
                            <b key="signChange">S</b>
                            <b key="nativeSignChange">N</b>
                            <l key="nav" refId="834" ln="0" eid="ScenarioModifierValue"/>
                            <i key="sco">0</i>
                            <b key="applyFiltersForForcedScenarioPeriodoMap">N</b>
                            <b key="lineSplit">N</b>
                            <b key="addRCRow">N</b>
                            <b key="complementary">N</b>
                            <ref key="periodicCalculation" refId="201"/>
                            <b key="breakLevelSubtotal">N</b>
                            <b key="alreadyDrilled">N</b>
                            <m key="nodeTypes" refId="835" keid="SYS_STR" veid="EFReportingNodeType">
                              <key>
                                <s>564F435F2447-4E-323132343136323030302D4534-32313234313630303030---46-7C47437C-323132343136323030302D4534</s>
                              </key>
                              <val>
                                <ref refId="227"/>
                              </val>
                              <key>
                                <s>564F435F2447-4E-323132343136313030302D4534-32313234313630303030---46-7C47437C-323132343136313030302D4534</s>
                              </key>
                              <val>
                                <ref refId="227"/>
                              </val>
                            </m>
                            <b key="multiSelection">N</b>
                          </be>
                          <cust key="id" clsId="FilterOid">91</cust>
                          <s key="cod"/>
                          <s key="desc"/>
                          <i key="index">79</i>
                          <l key="children" refId="836" ln="0" eid="Framework.com.tagetik.trees.INode,framework"/>
                          <ref key="parent" refId="173"/>
                        </be>
                        <be refId="837" clsId="FilterNode">
                          <l key="dimensionOids" refId="838" ln="1" eid="DimensionOid">
                            <cust clsId="DimensionOid">564F435F2447-4E-323132343136323030302D4534-32313234313630303030---46-7C47437C-323132343136323030302D4534</cust>
                          </l>
                          <l key="AdHocParamDimensionOids" refId="839" ln="0" eid="DimensionOid"/>
                          <be key="data" refId="840" clsId="FilterNodeData">
                            <ref key="filterNode" refId="837"/>
                            <s key="dim">VOC_$G</s>
                            <i key="segmentLevel">0</i>
                            <ref key="segment" refId="157"/>
                            <b key="placeHolder">N</b>
                            <ref key="weight" refId="158"/>
                            <be key="textMatchingCondition" refId="841" clsId="TextMatchingCondition">
                              <ref key="op" refId="160"/>
                              <s key="val"/>
                            </be>
                            <ref key="change" refId="161"/>
                            <ref key="dataType" refId="162"/>
                            <b key="prevailingDataType">N</b>
                            <ref key="editability" refId="163"/>
                            <b key="signChange">S</b>
                            <b key="nativeSignChange">N</b>
                            <l key="nav" refId="842" ln="0" eid="ScenarioModifierValue"/>
                            <i key="sco">0</i>
                            <b key="applyFiltersForForcedScenarioPeriodoMap">N</b>
                            <b key="lineSplit">N</b>
                            <b key="addRCRow">N</b>
                            <b key="complementary">N</b>
                            <ref key="periodicCalculation" refId="201"/>
                            <b key="breakLevelSubtotal">N</b>
                            <b key="alreadyDrilled">N</b>
                            <m key="nodeTypes" refId="843" keid="SYS_STR" veid="EFReportingNodeType">
                              <key>
                                <s>564F435F2447-4E-323132343136323030302D4534-32313234313630303030---46-7C47437C-323132343136323030302D4534</s>
                              </key>
                              <val>
                                <ref refId="227"/>
                              </val>
                              <key>
                                <s>564F435F2447-4E-323132343136313030302D4534-32313234313630303030---46-7C47437C-323132343136313030302D4534</s>
                              </key>
                              <val>
                                <ref refId="227"/>
                              </val>
                            </m>
                            <b key="multiSelection">N</b>
                          </be>
                          <cust key="id" clsId="FilterOid">92</cust>
                          <s key="cod"/>
                          <s key="desc"/>
                          <i key="index">80</i>
                          <l key="children" refId="844" ln="0" eid="Framework.com.tagetik.trees.INode,framework"/>
                          <ref key="parent" refId="173"/>
                        </be>
                        <be refId="845" clsId="FilterNode">
                          <l key="dimensionOids" refId="846" ln="1" eid="DimensionOid">
                            <cust clsId="DimensionOid">564F435F2447-4E-323132343137303030302D4534-32313234313530303030---46-7C47437C-323132343137303030302D4534</cust>
                          </l>
                          <l key="AdHocParamDimensionOids" refId="847" ln="0" eid="DimensionOid"/>
                          <be key="data" refId="848" clsId="FilterNodeData">
                            <ref key="filterNode" refId="845"/>
                            <s key="dim">VOC_$G</s>
                            <i key="segmentLevel">0</i>
                            <ref key="segment" refId="157"/>
                            <b key="placeHolder">N</b>
                            <ref key="weight" refId="158"/>
                            <be key="textMatchingCondition" refId="849" clsId="TextMatchingCondition">
                              <ref key="op" refId="160"/>
                              <s key="val"/>
                            </be>
                            <ref key="change" refId="161"/>
                            <ref key="dataType" refId="162"/>
                            <b key="prevailingDataType">N</b>
                            <ref key="editability" refId="163"/>
                            <b key="signChange">S</b>
                            <b key="nativeSignChange">N</b>
                            <l key="nav" refId="850" ln="0" eid="ScenarioModifierValue"/>
                            <i key="sco">0</i>
                            <b key="applyFiltersForForcedScenarioPeriodoMap">N</b>
                            <b key="lineSplit">N</b>
                            <b key="addRCRow">N</b>
                            <b key="complementary">N</b>
                            <ref key="periodicCalculation" refId="201"/>
                            <b key="breakLevelSubtotal">N</b>
                            <b key="alreadyDrilled">N</b>
                            <m key="nodeTypes" refId="851" keid="SYS_STR" veid="EFReportingNodeType">
                              <key>
                                <s>564F435F2447-4E-323132343137303030302D4534-32313234313530303030---46-7C47437C-323132343137303030302D4534</s>
                              </key>
                              <val>
                                <ref refId="227"/>
                              </val>
                              <key>
                                <s>564F435F2447-4E-323132343138303030302D4534-32313234313530303030---46-7C47437C-323132343138303030302D4534</s>
                              </key>
                              <val>
                                <ref refId="227"/>
                              </val>
                              <key>
                                <s>564F435F2447-4E-323132343139303030302D4534-32313234313530303030---46-7C47437C-323132343139303030302D4534</s>
                              </key>
                              <val>
                                <ref refId="227"/>
                              </val>
                            </m>
                            <b key="multiSelection">N</b>
                          </be>
                          <cust key="id" clsId="FilterOid">93</cust>
                          <s key="cod"/>
                          <s key="desc"/>
                          <i key="index">81</i>
                          <l key="children" refId="852" ln="0" eid="Framework.com.tagetik.trees.INode,framework"/>
                          <ref key="parent" refId="173"/>
                        </be>
                        <be refId="853" clsId="FilterNode">
                          <l key="dimensionOids" refId="854" ln="1" eid="DimensionOid">
                            <cust clsId="DimensionOid">564F435F2447-4E-323132343138303030302D4534-32313234313530303030---46-7C47437C-323132343138303030302D4534</cust>
                          </l>
                          <l key="AdHocParamDimensionOids" refId="855" ln="0" eid="DimensionOid"/>
                          <be key="data" refId="856" clsId="FilterNodeData">
                            <ref key="filterNode" refId="853"/>
                            <s key="dim">VOC_$G</s>
                            <i key="segmentLevel">0</i>
                            <ref key="segment" refId="157"/>
                            <b key="placeHolder">N</b>
                            <ref key="weight" refId="158"/>
                            <be key="textMatchingCondition" refId="857" clsId="TextMatchingCondition">
                              <ref key="op" refId="160"/>
                              <s key="val"/>
                            </be>
                            <ref key="change" refId="161"/>
                            <ref key="dataType" refId="162"/>
                            <b key="prevailingDataType">N</b>
                            <ref key="editability" refId="163"/>
                            <b key="signChange">S</b>
                            <b key="nativeSignChange">N</b>
                            <l key="nav" refId="858" ln="0" eid="ScenarioModifierValue"/>
                            <i key="sco">0</i>
                            <b key="applyFiltersForForcedScenarioPeriodoMap">N</b>
                            <b key="lineSplit">N</b>
                            <b key="addRCRow">N</b>
                            <b key="complementary">N</b>
                            <ref key="periodicCalculation" refId="201"/>
                            <b key="breakLevelSubtotal">N</b>
                            <b key="alreadyDrilled">N</b>
                            <m key="nodeTypes" refId="859" keid="SYS_STR" veid="EFReportingNodeType">
                              <key>
                                <s>564F435F2447-4E-323132343137303030302D4534-32313234313530303030---46-7C47437C-323132343137303030302D4534</s>
                              </key>
                              <val>
                                <ref refId="227"/>
                              </val>
                              <key>
                                <s>564F435F2447-4E-323132343138303030302D4534-32313234313530303030---46-7C47437C-323132343138303030302D4534</s>
                              </key>
                              <val>
                                <ref refId="227"/>
                              </val>
                              <key>
                                <s>564F435F2447-4E-323132343139303030302D4534-32313234313530303030---46-7C47437C-323132343139303030302D4534</s>
                              </key>
                              <val>
                                <ref refId="227"/>
                              </val>
                            </m>
                            <b key="multiSelection">N</b>
                          </be>
                          <cust key="id" clsId="FilterOid">94</cust>
                          <s key="cod"/>
                          <s key="desc"/>
                          <i key="index">82</i>
                          <l key="children" refId="860" ln="0" eid="Framework.com.tagetik.trees.INode,framework"/>
                          <ref key="parent" refId="173"/>
                        </be>
                        <be refId="861" clsId="FilterNode">
                          <l key="dimensionOids" refId="862" ln="1" eid="DimensionOid">
                            <cust clsId="DimensionOid">564F435F2447-4E-323132343139303030302D4534-32313234313530303030---46-7C47437C-323132343139303030302D4534</cust>
                          </l>
                          <l key="AdHocParamDimensionOids" refId="863" ln="0" eid="DimensionOid"/>
                          <be key="data" refId="864" clsId="FilterNodeData">
                            <ref key="filterNode" refId="861"/>
                            <s key="dim">VOC_$G</s>
                            <i key="segmentLevel">0</i>
                            <ref key="segment" refId="157"/>
                            <b key="placeHolder">N</b>
                            <ref key="weight" refId="158"/>
                            <be key="textMatchingCondition" refId="865" clsId="TextMatchingCondition">
                              <ref key="op" refId="160"/>
                              <s key="val"/>
                            </be>
                            <ref key="change" refId="161"/>
                            <ref key="dataType" refId="162"/>
                            <b key="prevailingDataType">N</b>
                            <ref key="editability" refId="163"/>
                            <b key="signChange">S</b>
                            <b key="nativeSignChange">N</b>
                            <l key="nav" refId="866" ln="0" eid="ScenarioModifierValue"/>
                            <i key="sco">0</i>
                            <b key="applyFiltersForForcedScenarioPeriodoMap">N</b>
                            <b key="lineSplit">N</b>
                            <b key="addRCRow">N</b>
                            <b key="complementary">N</b>
                            <ref key="periodicCalculation" refId="201"/>
                            <b key="breakLevelSubtotal">N</b>
                            <b key="alreadyDrilled">N</b>
                            <m key="nodeTypes" refId="867" keid="SYS_STR" veid="EFReportingNodeType">
                              <key>
                                <s>564F435F2447-4E-323132343137303030302D4534-32313234313530303030---46-7C47437C-323132343137303030302D4534</s>
                              </key>
                              <val>
                                <ref refId="227"/>
                              </val>
                              <key>
                                <s>564F435F2447-4E-323132343138303030302D4534-32313234313530303030---46-7C47437C-323132343138303030302D4534</s>
                              </key>
                              <val>
                                <ref refId="227"/>
                              </val>
                              <key>
                                <s>564F435F2447-4E-323132343139303030302D4534-32313234313530303030---46-7C47437C-323132343139303030302D4534</s>
                              </key>
                              <val>
                                <ref refId="227"/>
                              </val>
                            </m>
                            <b key="multiSelection">N</b>
                          </be>
                          <cust key="id" clsId="FilterOid">95</cust>
                          <s key="cod"/>
                          <s key="desc"/>
                          <i key="index">83</i>
                          <l key="children" refId="868" ln="0" eid="Framework.com.tagetik.trees.INode,framework"/>
                          <ref key="parent" refId="173"/>
                        </be>
                        <be refId="869" clsId="FilterNode">
                          <l key="dimensionOids" refId="870" ln="1" eid="DimensionOid">
                            <cust clsId="DimensionOid">564F435F2447-4E-32313234323030303030---</cust>
                          </l>
                          <l key="AdHocParamDimensionOids" refId="871" ln="0" eid="DimensionOid"/>
                          <be key="data" refId="872" clsId="FilterNodeData">
                            <ref key="filterNode" refId="869"/>
                            <s key="dim">VOC_$G</s>
                            <i key="segmentLevel">0</i>
                            <ref key="segment" refId="157"/>
                            <b key="placeHolder">N</b>
                            <ref key="weight" refId="158"/>
                            <be key="textMatchingCondition" refId="873" clsId="TextMatchingCondition">
                              <ref key="op" refId="160"/>
                              <s key="val"/>
                            </be>
                            <ref key="change" refId="161"/>
                            <ref key="dataType" refId="162"/>
                            <b key="prevailingDataType">N</b>
                            <ref key="editability" refId="163"/>
                            <b key="signChange">S</b>
                            <b key="nativeSignChange">N</b>
                            <l key="nav" refId="874" ln="0" eid="ScenarioModifierValue"/>
                            <i key="sco">0</i>
                            <b key="applyFiltersForForcedScenarioPeriodoMap">N</b>
                            <b key="lineSplit">N</b>
                            <b key="addRCRow">N</b>
                            <b key="complementary">N</b>
                            <ref key="periodicCalculation" refId="201"/>
                            <b key="breakLevelSubtotal">N</b>
                            <b key="alreadyDrilled">N</b>
                            <m key="nodeTypes" refId="875" keid="SYS_STR" veid="EFReportingNodeType">
                              <key>
                                <s>564F435F2447-4E-32313234323030303030---</s>
                              </key>
                              <val>
                                <ref refId="192"/>
                              </val>
                            </m>
                            <b key="multiSelection">N</b>
                          </be>
                          <cust key="id" clsId="FilterOid">96</cust>
                          <s key="cod"/>
                          <s key="desc"/>
                          <i key="index">84</i>
                          <l key="children" refId="876" ln="0" eid="Framework.com.tagetik.trees.INode,framework"/>
                          <ref key="parent" refId="173"/>
                        </be>
                        <be refId="877" clsId="FilterNode">
                          <l key="dimensionOids" refId="878" ln="1" eid="DimensionOid">
                            <cust clsId="DimensionOid">564F435F2447-4E-323132343231303030302D4536-32313234323030303030---46-7C47437C-323132343231303030302D4536</cust>
                          </l>
                          <l key="AdHocParamDimensionOids" refId="879" ln="0" eid="DimensionOid"/>
                          <be key="data" refId="880" clsId="FilterNodeData">
                            <ref key="filterNode" refId="877"/>
                            <s key="dim">VOC_$G</s>
                            <i key="segmentLevel">0</i>
                            <ref key="segment" refId="157"/>
                            <b key="placeHolder">N</b>
                            <ref key="weight" refId="158"/>
                            <be key="textMatchingCondition" refId="881" clsId="TextMatchingCondition">
                              <ref key="op" refId="160"/>
                              <s key="val"/>
                            </be>
                            <ref key="change" refId="161"/>
                            <ref key="dataType" refId="162"/>
                            <b key="prevailingDataType">N</b>
                            <ref key="editability" refId="163"/>
                            <b key="signChange">S</b>
                            <b key="nativeSignChange">N</b>
                            <l key="nav" refId="882" ln="0" eid="ScenarioModifierValue"/>
                            <i key="sco">0</i>
                            <b key="applyFiltersForForcedScenarioPeriodoMap">N</b>
                            <b key="lineSplit">N</b>
                            <b key="addRCRow">N</b>
                            <b key="complementary">N</b>
                            <ref key="periodicCalculation" refId="201"/>
                            <b key="breakLevelSubtotal">N</b>
                            <b key="alreadyDrilled">N</b>
                            <m key="nodeTypes" refId="883" keid="SYS_STR" veid="EFReportingNodeType">
                              <key>
                                <s>564F435F2447-4E-323132343232303030302D4536-32313234323030303030---46-7C47437C-323132343232303030302D4536</s>
                              </key>
                              <val>
                                <ref refId="227"/>
                              </val>
                              <key>
                                <s>564F435F2447-4E-323132343231303030302D4536-32313234323030303030---46-7C47437C-323132343231303030302D4536</s>
                              </key>
                              <val>
                                <ref refId="227"/>
                              </val>
                            </m>
                            <b key="multiSelection">N</b>
                          </be>
                          <cust key="id" clsId="FilterOid">97</cust>
                          <s key="cod"/>
                          <s key="desc"/>
                          <i key="index">85</i>
                          <l key="children" refId="884" ln="0" eid="Framework.com.tagetik.trees.INode,framework"/>
                          <ref key="parent" refId="173"/>
                        </be>
                        <be refId="885" clsId="FilterNode">
                          <l key="dimensionOids" refId="886" ln="1" eid="DimensionOid">
                            <cust clsId="DimensionOid">564F435F2447-4E-323132343232303030302D4536-32313234323030303030---46-7C47437C-323132343232303030302D4536</cust>
                          </l>
                          <l key="AdHocParamDimensionOids" refId="887" ln="0" eid="DimensionOid"/>
                          <be key="data" refId="888" clsId="FilterNodeData">
                            <ref key="filterNode" refId="885"/>
                            <s key="dim">VOC_$G</s>
                            <i key="segmentLevel">0</i>
                            <ref key="segment" refId="157"/>
                            <b key="placeHolder">N</b>
                            <ref key="weight" refId="158"/>
                            <be key="textMatchingCondition" refId="889" clsId="TextMatchingCondition">
                              <ref key="op" refId="160"/>
                              <s key="val"/>
                            </be>
                            <ref key="change" refId="161"/>
                            <ref key="dataType" refId="162"/>
                            <b key="prevailingDataType">N</b>
                            <ref key="editability" refId="163"/>
                            <b key="signChange">S</b>
                            <b key="nativeSignChange">N</b>
                            <l key="nav" refId="890" ln="0" eid="ScenarioModifierValue"/>
                            <i key="sco">0</i>
                            <b key="applyFiltersForForcedScenarioPeriodoMap">N</b>
                            <b key="lineSplit">N</b>
                            <b key="addRCRow">N</b>
                            <b key="complementary">N</b>
                            <ref key="periodicCalculation" refId="201"/>
                            <b key="breakLevelSubtotal">N</b>
                            <b key="alreadyDrilled">N</b>
                            <m key="nodeTypes" refId="891" keid="SYS_STR" veid="EFReportingNodeType">
                              <key>
                                <s>564F435F2447-4E-323132343232303030302D4536-32313234323030303030---46-7C47437C-323132343232303030302D4536</s>
                              </key>
                              <val>
                                <ref refId="227"/>
                              </val>
                              <key>
                                <s>564F435F2447-4E-323132343231303030302D4536-32313234323030303030---46-7C47437C-323132343231303030302D4536</s>
                              </key>
                              <val>
                                <ref refId="227"/>
                              </val>
                            </m>
                            <b key="multiSelection">N</b>
                          </be>
                          <cust key="id" clsId="FilterOid">98</cust>
                          <s key="cod"/>
                          <s key="desc"/>
                          <i key="index">86</i>
                          <l key="children" refId="892" ln="0" eid="Framework.com.tagetik.trees.INode,framework"/>
                          <ref key="parent" refId="173"/>
                        </be>
                        <be refId="893" clsId="FilterNode">
                          <l key="dimensionOids" refId="894" ln="1" eid="DimensionOid">
                            <cust clsId="DimensionOid">564F435F2447-4E-323132343235303030302D453131-32313234303030303030---46-7C47437C-323132343235303030302D453131</cust>
                          </l>
                          <l key="AdHocParamDimensionOids" refId="895" ln="0" eid="DimensionOid"/>
                          <be key="data" refId="896" clsId="FilterNodeData">
                            <ref key="filterNode" refId="893"/>
                            <s key="dim">VOC_$G</s>
                            <i key="segmentLevel">0</i>
                            <ref key="segment" refId="157"/>
                            <b key="placeHolder">N</b>
                            <ref key="weight" refId="158"/>
                            <be key="textMatchingCondition" refId="897" clsId="TextMatchingCondition">
                              <ref key="op" refId="160"/>
                              <s key="val"/>
                            </be>
                            <ref key="change" refId="161"/>
                            <ref key="dataType" refId="162"/>
                            <b key="prevailingDataType">N</b>
                            <ref key="editability" refId="163"/>
                            <b key="signChange">S</b>
                            <b key="nativeSignChange">N</b>
                            <l key="nav" refId="898" ln="0" eid="ScenarioModifierValue"/>
                            <i key="sco">0</i>
                            <b key="applyFiltersForForcedScenarioPeriodoMap">N</b>
                            <b key="lineSplit">N</b>
                            <b key="addRCRow">N</b>
                            <b key="complementary">N</b>
                            <ref key="periodicCalculation" refId="201"/>
                            <b key="breakLevelSubtotal">N</b>
                            <b key="alreadyDrilled">N</b>
                            <m key="nodeTypes" refId="899" keid="SYS_STR" veid="EFReportingNodeType">
                              <key>
                                <s>564F435F2447-4E-323132343235303030302D453131-32313234303030303030---46-7C47437C-323132343235303030302D453131</s>
                              </key>
                              <val>
                                <ref refId="227"/>
                              </val>
                            </m>
                            <b key="multiSelection">N</b>
                          </be>
                          <cust key="id" clsId="FilterOid">99</cust>
                          <s key="cod"/>
                          <s key="desc"/>
                          <i key="index">87</i>
                          <l key="children" refId="900" ln="0" eid="Framework.com.tagetik.trees.INode,framework"/>
                          <ref key="parent" refId="173"/>
                        </be>
                        <be refId="901" clsId="FilterNode">
                          <l key="dimensionOids" refId="902" ln="1" eid="DimensionOid">
                            <cust clsId="DimensionOid">564F435F2447-4E-323132343330303030302D4535-32313234303030303030---46-7C47437C-323132343330303030302D4535</cust>
                          </l>
                          <l key="AdHocParamDimensionOids" refId="903" ln="0" eid="DimensionOid"/>
                          <be key="data" refId="904" clsId="FilterNodeData">
                            <ref key="filterNode" refId="901"/>
                            <s key="dim">VOC_$G</s>
                            <i key="segmentLevel">0</i>
                            <ref key="segment" refId="157"/>
                            <b key="placeHolder">N</b>
                            <ref key="weight" refId="158"/>
                            <be key="textMatchingCondition" refId="905" clsId="TextMatchingCondition">
                              <ref key="op" refId="160"/>
                              <s key="val"/>
                            </be>
                            <ref key="change" refId="161"/>
                            <ref key="dataType" refId="162"/>
                            <b key="prevailingDataType">N</b>
                            <ref key="editability" refId="163"/>
                            <b key="signChange">S</b>
                            <b key="nativeSignChange">N</b>
                            <l key="nav" refId="906" ln="0" eid="ScenarioModifierValue"/>
                            <i key="sco">0</i>
                            <b key="applyFiltersForForcedScenarioPeriodoMap">N</b>
                            <b key="lineSplit">N</b>
                            <b key="addRCRow">N</b>
                            <b key="complementary">N</b>
                            <ref key="periodicCalculation" refId="201"/>
                            <b key="breakLevelSubtotal">N</b>
                            <b key="alreadyDrilled">N</b>
                            <m key="nodeTypes" refId="907" keid="SYS_STR" veid="EFReportingNodeType">
                              <key>
                                <s>564F435F2447-4E-323132343330303030302D4535-32313234303030303030---46-7C47437C-323132343330303030302D4535</s>
                              </key>
                              <val>
                                <ref refId="227"/>
                              </val>
                              <key>
                                <s>564F435F2447-4E-323132343335303030302D4535-32313234303030303030---46-7C47437C-323132343335303030302D4535</s>
                              </key>
                              <val>
                                <ref refId="227"/>
                              </val>
                              <key>
                                <s>564F435F2447-4E-323132343430303030302D4538-32313234303030303030---46-7C47437C-323132343430303030302D4538</s>
                              </key>
                              <val>
                                <ref refId="227"/>
                              </val>
                            </m>
                            <b key="multiSelection">N</b>
                          </be>
                          <cust key="id" clsId="FilterOid">100</cust>
                          <s key="cod"/>
                          <s key="desc"/>
                          <i key="index">88</i>
                          <l key="children" refId="908" ln="0" eid="Framework.com.tagetik.trees.INode,framework"/>
                          <ref key="parent" refId="173"/>
                        </be>
                        <be refId="909" clsId="FilterNode">
                          <l key="dimensionOids" refId="910" ln="1" eid="DimensionOid">
                            <cust clsId="DimensionOid">564F435F2447-4E-323132343335303030302D4535-32313234303030303030---46-7C47437C-323132343335303030302D4535</cust>
                          </l>
                          <l key="AdHocParamDimensionOids" refId="911" ln="0" eid="DimensionOid"/>
                          <be key="data" refId="912" clsId="FilterNodeData">
                            <ref key="filterNode" refId="909"/>
                            <s key="dim">VOC_$G</s>
                            <i key="segmentLevel">0</i>
                            <ref key="segment" refId="157"/>
                            <b key="placeHolder">N</b>
                            <ref key="weight" refId="158"/>
                            <be key="textMatchingCondition" refId="913" clsId="TextMatchingCondition">
                              <ref key="op" refId="160"/>
                              <s key="val"/>
                            </be>
                            <ref key="change" refId="161"/>
                            <ref key="dataType" refId="162"/>
                            <b key="prevailingDataType">N</b>
                            <ref key="editability" refId="163"/>
                            <b key="signChange">S</b>
                            <b key="nativeSignChange">N</b>
                            <l key="nav" refId="914" ln="0" eid="ScenarioModifierValue"/>
                            <i key="sco">0</i>
                            <b key="applyFiltersForForcedScenarioPeriodoMap">N</b>
                            <b key="lineSplit">N</b>
                            <b key="addRCRow">N</b>
                            <b key="complementary">N</b>
                            <ref key="periodicCalculation" refId="201"/>
                            <b key="breakLevelSubtotal">N</b>
                            <b key="alreadyDrilled">N</b>
                            <m key="nodeTypes" refId="915" keid="SYS_STR" veid="EFReportingNodeType">
                              <key>
                                <s>564F435F2447-4E-323132343330303030302D4535-32313234303030303030---46-7C47437C-323132343330303030302D4535</s>
                              </key>
                              <val>
                                <ref refId="227"/>
                              </val>
                              <key>
                                <s>564F435F2447-4E-323132343335303030302D4535-32313234303030303030---46-7C47437C-323132343335303030302D4535</s>
                              </key>
                              <val>
                                <ref refId="227"/>
                              </val>
                              <key>
                                <s>564F435F2447-4E-323132343430303030302D4538-32313234303030303030---46-7C47437C-323132343430303030302D4538</s>
                              </key>
                              <val>
                                <ref refId="227"/>
                              </val>
                            </m>
                            <b key="multiSelection">N</b>
                          </be>
                          <cust key="id" clsId="FilterOid">101</cust>
                          <s key="cod"/>
                          <s key="desc"/>
                          <i key="index">89</i>
                          <l key="children" refId="916" ln="0" eid="Framework.com.tagetik.trees.INode,framework"/>
                          <ref key="parent" refId="173"/>
                        </be>
                        <be refId="917" clsId="FilterNode">
                          <l key="dimensionOids" refId="918" ln="1" eid="DimensionOid">
                            <cust clsId="DimensionOid">564F435F2447-4E-323132343430303030302D4538-32313234303030303030---46-7C47437C-323132343430303030302D4538</cust>
                          </l>
                          <l key="AdHocParamDimensionOids" refId="919" ln="0" eid="DimensionOid"/>
                          <be key="data" refId="920" clsId="FilterNodeData">
                            <ref key="filterNode" refId="917"/>
                            <s key="dim">VOC_$G</s>
                            <i key="segmentLevel">0</i>
                            <ref key="segment" refId="157"/>
                            <b key="placeHolder">N</b>
                            <ref key="weight" refId="158"/>
                            <be key="textMatchingCondition" refId="921" clsId="TextMatchingCondition">
                              <ref key="op" refId="160"/>
                              <s key="val"/>
                            </be>
                            <ref key="change" refId="161"/>
                            <ref key="dataType" refId="162"/>
                            <b key="prevailingDataType">N</b>
                            <ref key="editability" refId="163"/>
                            <b key="signChange">S</b>
                            <b key="nativeSignChange">N</b>
                            <l key="nav" refId="922" ln="0" eid="ScenarioModifierValue"/>
                            <i key="sco">0</i>
                            <b key="applyFiltersForForcedScenarioPeriodoMap">N</b>
                            <b key="lineSplit">N</b>
                            <b key="addRCRow">N</b>
                            <b key="complementary">N</b>
                            <ref key="periodicCalculation" refId="201"/>
                            <b key="breakLevelSubtotal">N</b>
                            <b key="alreadyDrilled">N</b>
                            <m key="nodeTypes" refId="923" keid="SYS_STR" veid="EFReportingNodeType">
                              <key>
                                <s>564F435F2447-4E-323132343330303030302D4535-32313234303030303030---46-7C47437C-323132343330303030302D4535</s>
                              </key>
                              <val>
                                <ref refId="227"/>
                              </val>
                              <key>
                                <s>564F435F2447-4E-323132343335303030302D4535-32313234303030303030---46-7C47437C-323132343335303030302D4535</s>
                              </key>
                              <val>
                                <ref refId="227"/>
                              </val>
                              <key>
                                <s>564F435F2447-4E-323132343430303030302D4538-32313234303030303030---46-7C47437C-323132343430303030302D4538</s>
                              </key>
                              <val>
                                <ref refId="227"/>
                              </val>
                            </m>
                            <b key="multiSelection">N</b>
                          </be>
                          <cust key="id" clsId="FilterOid">102</cust>
                          <s key="cod"/>
                          <s key="desc"/>
                          <i key="index">90</i>
                          <l key="children" refId="924" ln="0" eid="Framework.com.tagetik.trees.INode,framework"/>
                          <ref key="parent" refId="173"/>
                        </be>
                        <be refId="925" clsId="FilterNode">
                          <l key="dimensionOids" refId="926" ln="1" eid="DimensionOid">
                            <cust clsId="DimensionOid">564F435F2447-4E-32313235303030303030---</cust>
                          </l>
                          <l key="AdHocParamDimensionOids" refId="927" ln="0" eid="DimensionOid"/>
                          <be key="data" refId="928" clsId="FilterNodeData">
                            <ref key="filterNode" refId="925"/>
                            <s key="dim">VOC_$G</s>
                            <i key="segmentLevel">0</i>
                            <ref key="segment" refId="157"/>
                            <b key="placeHolder">N</b>
                            <ref key="weight" refId="158"/>
                            <be key="textMatchingCondition" refId="929" clsId="TextMatchingCondition">
                              <ref key="op" refId="160"/>
                              <s key="val"/>
                            </be>
                            <ref key="change" refId="161"/>
                            <ref key="dataType" refId="162"/>
                            <b key="prevailingDataType">N</b>
                            <ref key="editability" refId="163"/>
                            <b key="signChange">S</b>
                            <b key="nativeSignChange">N</b>
                            <l key="nav" refId="930" ln="0" eid="ScenarioModifierValue"/>
                            <i key="sco">0</i>
                            <b key="applyFiltersForForcedScenarioPeriodoMap">N</b>
                            <b key="lineSplit">N</b>
                            <b key="addRCRow">N</b>
                            <b key="complementary">N</b>
                            <ref key="periodicCalculation" refId="201"/>
                            <b key="breakLevelSubtotal">N</b>
                            <b key="alreadyDrilled">N</b>
                            <m key="nodeTypes" refId="931" keid="SYS_STR" veid="EFReportingNodeType">
                              <key>
                                <s>564F435F2447-4E-32313235303030303030---</s>
                              </key>
                              <val>
                                <ref refId="192"/>
                              </val>
                            </m>
                            <b key="multiSelection">N</b>
                          </be>
                          <cust key="id" clsId="FilterOid">103</cust>
                          <s key="cod"/>
                          <s key="desc"/>
                          <i key="index">91</i>
                          <l key="children" refId="932" ln="0" eid="Framework.com.tagetik.trees.INode,framework"/>
                          <ref key="parent" refId="173"/>
                        </be>
                        <be refId="933" clsId="FilterNode">
                          <l key="dimensionOids" refId="934" ln="1" eid="DimensionOid">
                            <cust clsId="DimensionOid">564F435F2447-4E-323132353030303031302D413131-32313235303030303030---46-7C47437C-323132353030303031302D413131</cust>
                          </l>
                          <l key="AdHocParamDimensionOids" refId="935" ln="0" eid="DimensionOid"/>
                          <be key="data" refId="936" clsId="FilterNodeData">
                            <ref key="filterNode" refId="933"/>
                            <s key="dim">VOC_$G</s>
                            <i key="segmentLevel">0</i>
                            <ref key="segment" refId="157"/>
                            <b key="placeHolder">N</b>
                            <ref key="weight" refId="158"/>
                            <be key="textMatchingCondition" refId="937" clsId="TextMatchingCondition">
                              <ref key="op" refId="160"/>
                              <s key="val"/>
                            </be>
                            <ref key="change" refId="161"/>
                            <ref key="dataType" refId="162"/>
                            <b key="prevailingDataType">N</b>
                            <ref key="editability" refId="163"/>
                            <b key="signChange">S</b>
                            <b key="nativeSignChange">N</b>
                            <l key="nav" refId="938" ln="0" eid="ScenarioModifierValue"/>
                            <i key="sco">0</i>
                            <b key="applyFiltersForForcedScenarioPeriodoMap">N</b>
                            <b key="lineSplit">N</b>
                            <b key="addRCRow">N</b>
                            <b key="complementary">N</b>
                            <ref key="periodicCalculation" refId="201"/>
                            <b key="breakLevelSubtotal">N</b>
                            <b key="alreadyDrilled">N</b>
                            <m key="nodeTypes" refId="939" keid="SYS_STR" veid="EFReportingNodeType">
                              <key>
                                <s>564F435F2447-4E-323132353030303032302D413231-32313235303030303030---46-7C47437C-323132353030303032302D413231</s>
                              </key>
                              <val>
                                <ref refId="227"/>
                              </val>
                              <key>
                                <s>564F435F2447-4E-323132353030303031302D413131-32313235303030303030---46-7C47437C-323132353030303031302D413131</s>
                              </key>
                              <val>
                                <ref refId="227"/>
                              </val>
                            </m>
                            <b key="multiSelection">N</b>
                          </be>
                          <cust key="id" clsId="FilterOid">104</cust>
                          <s key="cod"/>
                          <s key="desc"/>
                          <i key="index">92</i>
                          <l key="children" refId="940" ln="0" eid="Framework.com.tagetik.trees.INode,framework"/>
                          <ref key="parent" refId="173"/>
                        </be>
                        <be refId="941" clsId="FilterNode">
                          <l key="dimensionOids" refId="942" ln="1" eid="DimensionOid">
                            <cust clsId="DimensionOid">564F435F2447-4E-323132353030303032302D413231-32313235303030303030---46-7C47437C-323132353030303032302D413231</cust>
                          </l>
                          <l key="AdHocParamDimensionOids" refId="943" ln="0" eid="DimensionOid"/>
                          <be key="data" refId="944" clsId="FilterNodeData">
                            <ref key="filterNode" refId="941"/>
                            <s key="dim">VOC_$G</s>
                            <i key="segmentLevel">0</i>
                            <ref key="segment" refId="157"/>
                            <b key="placeHolder">N</b>
                            <ref key="weight" refId="158"/>
                            <be key="textMatchingCondition" refId="945" clsId="TextMatchingCondition">
                              <ref key="op" refId="160"/>
                              <s key="val"/>
                            </be>
                            <ref key="change" refId="161"/>
                            <ref key="dataType" refId="162"/>
                            <b key="prevailingDataType">N</b>
                            <ref key="editability" refId="163"/>
                            <b key="signChange">S</b>
                            <b key="nativeSignChange">N</b>
                            <l key="nav" refId="946" ln="0" eid="ScenarioModifierValue"/>
                            <i key="sco">0</i>
                            <b key="applyFiltersForForcedScenarioPeriodoMap">N</b>
                            <b key="lineSplit">N</b>
                            <b key="addRCRow">N</b>
                            <b key="complementary">N</b>
                            <ref key="periodicCalculation" refId="201"/>
                            <b key="breakLevelSubtotal">N</b>
                            <b key="alreadyDrilled">N</b>
                            <m key="nodeTypes" refId="947" keid="SYS_STR" veid="EFReportingNodeType">
                              <key>
                                <s>564F435F2447-4E-323132353030303032302D413231-32313235303030303030---46-7C47437C-323132353030303032302D413231</s>
                              </key>
                              <val>
                                <ref refId="227"/>
                              </val>
                              <key>
                                <s>564F435F2447-4E-323132353030303031302D413131-32313235303030303030---46-7C47437C-323132353030303031302D413131</s>
                              </key>
                              <val>
                                <ref refId="227"/>
                              </val>
                            </m>
                            <b key="multiSelection">N</b>
                          </be>
                          <cust key="id" clsId="FilterOid">105</cust>
                          <s key="cod"/>
                          <s key="desc"/>
                          <i key="index">93</i>
                          <l key="children" refId="948" ln="0" eid="Framework.com.tagetik.trees.INode,framework"/>
                          <ref key="parent" refId="173"/>
                        </be>
                        <be refId="949" clsId="FilterNode">
                          <l key="dimensionOids" refId="950" ln="1" eid="DimensionOid">
                            <cust clsId="DimensionOid">564F435F2447-4E-32313236303030303030---</cust>
                          </l>
                          <l key="AdHocParamDimensionOids" refId="951" ln="0" eid="DimensionOid"/>
                          <be key="data" refId="952" clsId="FilterNodeData">
                            <ref key="filterNode" refId="949"/>
                            <s key="dim">VOC_$G</s>
                            <i key="segmentLevel">0</i>
                            <ref key="segment" refId="157"/>
                            <b key="placeHolder">N</b>
                            <ref key="weight" refId="158"/>
                            <be key="textMatchingCondition" refId="953" clsId="TextMatchingCondition">
                              <ref key="op" refId="160"/>
                              <s key="val"/>
                            </be>
                            <ref key="change" refId="161"/>
                            <ref key="dataType" refId="162"/>
                            <b key="prevailingDataType">N</b>
                            <ref key="editability" refId="163"/>
                            <b key="signChange">S</b>
                            <b key="nativeSignChange">N</b>
                            <l key="nav" refId="954" ln="0" eid="ScenarioModifierValue"/>
                            <i key="sco">0</i>
                            <b key="applyFiltersForForcedScenarioPeriodoMap">N</b>
                            <b key="lineSplit">N</b>
                            <b key="addRCRow">N</b>
                            <b key="complementary">N</b>
                            <ref key="periodicCalculation" refId="201"/>
                            <b key="breakLevelSubtotal">N</b>
                            <b key="alreadyDrilled">N</b>
                            <m key="nodeTypes" refId="955" keid="SYS_STR" veid="EFReportingNodeType">
                              <key>
                                <s>564F435F2447-4E-32313236303030303030---</s>
                              </key>
                              <val>
                                <ref refId="192"/>
                              </val>
                            </m>
                            <b key="multiSelection">N</b>
                          </be>
                          <cust key="id" clsId="FilterOid">106</cust>
                          <s key="cod"/>
                          <s key="desc"/>
                          <i key="index">94</i>
                          <l key="children" refId="956" ln="0" eid="Framework.com.tagetik.trees.INode,framework"/>
                          <ref key="parent" refId="173"/>
                        </be>
                        <be refId="957" clsId="FilterNode">
                          <l key="dimensionOids" refId="958" ln="1" eid="DimensionOid">
                            <cust clsId="DimensionOid">564F435F2447-4E-32313236313030303030---</cust>
                          </l>
                          <l key="AdHocParamDimensionOids" refId="959" ln="0" eid="DimensionOid"/>
                          <be key="data" refId="960" clsId="FilterNodeData">
                            <ref key="filterNode" refId="957"/>
                            <s key="dim">VOC_$G</s>
                            <i key="segmentLevel">0</i>
                            <ref key="segment" refId="157"/>
                            <b key="placeHolder">N</b>
                            <ref key="weight" refId="158"/>
                            <be key="textMatchingCondition" refId="961" clsId="TextMatchingCondition">
                              <ref key="op" refId="160"/>
                              <s key="val"/>
                            </be>
                            <ref key="change" refId="161"/>
                            <ref key="dataType" refId="162"/>
                            <b key="prevailingDataType">N</b>
                            <ref key="editability" refId="163"/>
                            <b key="signChange">S</b>
                            <b key="nativeSignChange">N</b>
                            <l key="nav" refId="962" ln="0" eid="ScenarioModifierValue"/>
                            <i key="sco">0</i>
                            <b key="applyFiltersForForcedScenarioPeriodoMap">N</b>
                            <b key="lineSplit">N</b>
                            <b key="addRCRow">N</b>
                            <b key="complementary">N</b>
                            <ref key="periodicCalculation" refId="201"/>
                            <b key="breakLevelSubtotal">N</b>
                            <b key="alreadyDrilled">N</b>
                            <m key="nodeTypes" refId="963" keid="SYS_STR" veid="EFReportingNodeType">
                              <key>
                                <s>564F435F2447-4E-32313236313030303030---</s>
                              </key>
                              <val>
                                <ref refId="192"/>
                              </val>
                            </m>
                            <b key="multiSelection">N</b>
                          </be>
                          <cust key="id" clsId="FilterOid">107</cust>
                          <s key="cod"/>
                          <s key="desc"/>
                          <i key="index">95</i>
                          <l key="children" refId="964" ln="0" eid="Framework.com.tagetik.trees.INode,framework"/>
                          <ref key="parent" refId="173"/>
                        </be>
                        <be refId="965" clsId="FilterNode">
                          <l key="dimensionOids" refId="966" ln="1" eid="DimensionOid">
                            <cust clsId="DimensionOid">564F435F2447-4E-32313236313130303030---</cust>
                          </l>
                          <l key="AdHocParamDimensionOids" refId="967" ln="0" eid="DimensionOid"/>
                          <be key="data" refId="968" clsId="FilterNodeData">
                            <ref key="filterNode" refId="965"/>
                            <s key="dim">VOC_$G</s>
                            <i key="segmentLevel">0</i>
                            <ref key="segment" refId="157"/>
                            <b key="placeHolder">N</b>
                            <ref key="weight" refId="158"/>
                            <be key="textMatchingCondition" refId="969" clsId="TextMatchingCondition">
                              <ref key="op" refId="160"/>
                              <s key="val"/>
                            </be>
                            <ref key="change" refId="161"/>
                            <ref key="dataType" refId="162"/>
                            <b key="prevailingDataType">N</b>
                            <ref key="editability" refId="163"/>
                            <b key="signChange">S</b>
                            <b key="nativeSignChange">N</b>
                            <l key="nav" refId="970" ln="0" eid="ScenarioModifierValue"/>
                            <i key="sco">0</i>
                            <b key="applyFiltersForForcedScenarioPeriodoMap">N</b>
                            <b key="lineSplit">N</b>
                            <b key="addRCRow">N</b>
                            <b key="complementary">N</b>
                            <ref key="periodicCalculation" refId="201"/>
                            <b key="breakLevelSubtotal">N</b>
                            <b key="alreadyDrilled">N</b>
                            <m key="nodeTypes" refId="971" keid="SYS_STR" veid="EFReportingNodeType">
                              <key>
                                <s>564F435F2447-4E-32313236313130303030---</s>
                              </key>
                              <val>
                                <ref refId="192"/>
                              </val>
                            </m>
                            <b key="multiSelection">N</b>
                          </be>
                          <cust key="id" clsId="FilterOid">108</cust>
                          <s key="cod"/>
                          <s key="desc"/>
                          <i key="index">96</i>
                          <l key="children" refId="972" ln="0" eid="Framework.com.tagetik.trees.INode,framework"/>
                          <ref key="parent" refId="173"/>
                        </be>
                        <be refId="973" clsId="FilterNode">
                          <l key="dimensionOids" refId="974" ln="1" eid="DimensionOid">
                            <cust clsId="DimensionOid">564F435F2447-4E-323132363131313030302D4537-32313236313130303030---46-7C47437C-323132363131313030302D4537</cust>
                          </l>
                          <l key="AdHocParamDimensionOids" refId="975" ln="0" eid="DimensionOid"/>
                          <be key="data" refId="976" clsId="FilterNodeData">
                            <ref key="filterNode" refId="973"/>
                            <s key="dim">VOC_$G</s>
                            <i key="segmentLevel">0</i>
                            <ref key="segment" refId="157"/>
                            <b key="placeHolder">N</b>
                            <ref key="weight" refId="158"/>
                            <be key="textMatchingCondition" refId="977" clsId="TextMatchingCondition">
                              <ref key="op" refId="160"/>
                              <s key="val"/>
                            </be>
                            <ref key="change" refId="161"/>
                            <ref key="dataType" refId="162"/>
                            <b key="prevailingDataType">N</b>
                            <ref key="editability" refId="163"/>
                            <b key="signChange">S</b>
                            <b key="nativeSignChange">N</b>
                            <l key="nav" refId="978" ln="0" eid="ScenarioModifierValue"/>
                            <i key="sco">0</i>
                            <b key="applyFiltersForForcedScenarioPeriodoMap">N</b>
                            <b key="lineSplit">N</b>
                            <b key="addRCRow">N</b>
                            <b key="complementary">N</b>
                            <ref key="periodicCalculation" refId="201"/>
                            <b key="breakLevelSubtotal">N</b>
                            <b key="alreadyDrilled">N</b>
                            <m key="nodeTypes" refId="979" keid="SYS_STR" veid="EFReportingNodeType">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key>
                                <s>564F435F2447-4E-323132363131313030302D4537-32313236313130303030---46-7C47437C-323132363131313030302D4537</s>
                              </key>
                              <val>
                                <ref refId="227"/>
                              </val>
                              <key>
                                <s>564F435F2447-4E-323132363131353030302D4537-32313236313130303030---46-7C47437C-323132363131353030302D4537</s>
                              </key>
                              <val>
                                <ref refId="227"/>
                              </val>
                            </m>
                            <b key="multiSelection">N</b>
                          </be>
                          <cust key="id" clsId="FilterOid">109</cust>
                          <s key="cod"/>
                          <s key="desc"/>
                          <i key="index">97</i>
                          <l key="children" refId="980" ln="0" eid="Framework.com.tagetik.trees.INode,framework"/>
                          <ref key="parent" refId="173"/>
                        </be>
                        <be refId="981" clsId="FilterNode">
                          <l key="dimensionOids" refId="982" ln="1" eid="DimensionOid">
                            <cust clsId="DimensionOid">564F435F2447-4E-323132363131323030302D4537-32313236313130303030---46-7C47437C-323132363131323030302D4537</cust>
                          </l>
                          <l key="AdHocParamDimensionOids" refId="983" ln="0" eid="DimensionOid"/>
                          <be key="data" refId="984" clsId="FilterNodeData">
                            <ref key="filterNode" refId="981"/>
                            <s key="dim">VOC_$G</s>
                            <i key="segmentLevel">0</i>
                            <ref key="segment" refId="157"/>
                            <b key="placeHolder">N</b>
                            <ref key="weight" refId="158"/>
                            <be key="textMatchingCondition" refId="985" clsId="TextMatchingCondition">
                              <ref key="op" refId="160"/>
                              <s key="val"/>
                            </be>
                            <ref key="change" refId="161"/>
                            <ref key="dataType" refId="162"/>
                            <b key="prevailingDataType">N</b>
                            <ref key="editability" refId="163"/>
                            <b key="signChange">S</b>
                            <b key="nativeSignChange">N</b>
                            <l key="nav" refId="986" ln="0" eid="ScenarioModifierValue"/>
                            <i key="sco">0</i>
                            <b key="applyFiltersForForcedScenarioPeriodoMap">N</b>
                            <b key="lineSplit">N</b>
                            <b key="addRCRow">N</b>
                            <b key="complementary">N</b>
                            <ref key="periodicCalculation" refId="201"/>
                            <b key="breakLevelSubtotal">N</b>
                            <b key="alreadyDrilled">N</b>
                            <m key="nodeTypes" refId="987" keid="SYS_STR" veid="EFReportingNodeType">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key>
                                <s>564F435F2447-4E-323132363131313030302D4537-32313236313130303030---46-7C47437C-323132363131313030302D4537</s>
                              </key>
                              <val>
                                <ref refId="227"/>
                              </val>
                              <key>
                                <s>564F435F2447-4E-323132363131353030302D4537-32313236313130303030---46-7C47437C-323132363131353030302D4537</s>
                              </key>
                              <val>
                                <ref refId="227"/>
                              </val>
                            </m>
                            <b key="multiSelection">N</b>
                          </be>
                          <cust key="id" clsId="FilterOid">110</cust>
                          <s key="cod"/>
                          <s key="desc"/>
                          <i key="index">98</i>
                          <l key="children" refId="988" ln="0" eid="Framework.com.tagetik.trees.INode,framework"/>
                          <ref key="parent" refId="173"/>
                        </be>
                        <be refId="989" clsId="FilterNode">
                          <l key="dimensionOids" refId="990" ln="1" eid="DimensionOid">
                            <cust clsId="DimensionOid">564F435F2447-4E-323132363131333030302D4537-32313236313130303030---46-7C47437C-323132363131333030302D4537</cust>
                          </l>
                          <l key="AdHocParamDimensionOids" refId="991" ln="0" eid="DimensionOid"/>
                          <be key="data" refId="992" clsId="FilterNodeData">
                            <ref key="filterNode" refId="989"/>
                            <s key="dim">VOC_$G</s>
                            <i key="segmentLevel">0</i>
                            <ref key="segment" refId="157"/>
                            <b key="placeHolder">N</b>
                            <ref key="weight" refId="158"/>
                            <be key="textMatchingCondition" refId="993" clsId="TextMatchingCondition">
                              <ref key="op" refId="160"/>
                              <s key="val"/>
                            </be>
                            <ref key="change" refId="161"/>
                            <ref key="dataType" refId="162"/>
                            <b key="prevailingDataType">N</b>
                            <ref key="editability" refId="163"/>
                            <b key="signChange">S</b>
                            <b key="nativeSignChange">N</b>
                            <l key="nav" refId="994" ln="0" eid="ScenarioModifierValue"/>
                            <i key="sco">0</i>
                            <b key="applyFiltersForForcedScenarioPeriodoMap">N</b>
                            <b key="lineSplit">N</b>
                            <b key="addRCRow">N</b>
                            <b key="complementary">N</b>
                            <ref key="periodicCalculation" refId="201"/>
                            <b key="breakLevelSubtotal">N</b>
                            <b key="alreadyDrilled">N</b>
                            <m key="nodeTypes" refId="995" keid="SYS_STR" veid="EFReportingNodeType">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key>
                                <s>564F435F2447-4E-323132363131313030302D4537-32313236313130303030---46-7C47437C-323132363131313030302D4537</s>
                              </key>
                              <val>
                                <ref refId="227"/>
                              </val>
                              <key>
                                <s>564F435F2447-4E-323132363131353030302D4537-32313236313130303030---46-7C47437C-323132363131353030302D4537</s>
                              </key>
                              <val>
                                <ref refId="227"/>
                              </val>
                            </m>
                            <b key="multiSelection">N</b>
                          </be>
                          <cust key="id" clsId="FilterOid">111</cust>
                          <s key="cod"/>
                          <s key="desc"/>
                          <i key="index">99</i>
                          <l key="children" refId="996" ln="0" eid="Framework.com.tagetik.trees.INode,framework"/>
                          <ref key="parent" refId="173"/>
                        </be>
                        <be refId="997" clsId="FilterNode">
                          <l key="dimensionOids" refId="998" ln="1" eid="DimensionOid">
                            <cust clsId="DimensionOid">564F435F2447-4E-323132363131343030302D4537-32313236313130303030---46-7C47437C-323132363131343030302D4537</cust>
                          </l>
                          <l key="AdHocParamDimensionOids" refId="999" ln="0" eid="DimensionOid"/>
                          <be key="data" refId="1000" clsId="FilterNodeData">
                            <ref key="filterNode" refId="997"/>
                            <s key="dim">VOC_$G</s>
                            <i key="segmentLevel">0</i>
                            <ref key="segment" refId="157"/>
                            <b key="placeHolder">N</b>
                            <ref key="weight" refId="158"/>
                            <be key="textMatchingCondition" refId="1001" clsId="TextMatchingCondition">
                              <ref key="op" refId="160"/>
                              <s key="val"/>
                            </be>
                            <ref key="change" refId="161"/>
                            <ref key="dataType" refId="162"/>
                            <b key="prevailingDataType">N</b>
                            <ref key="editability" refId="163"/>
                            <b key="signChange">S</b>
                            <b key="nativeSignChange">N</b>
                            <l key="nav" refId="1002" ln="0" eid="ScenarioModifierValue"/>
                            <i key="sco">0</i>
                            <b key="applyFiltersForForcedScenarioPeriodoMap">N</b>
                            <b key="lineSplit">N</b>
                            <b key="addRCRow">N</b>
                            <b key="complementary">N</b>
                            <ref key="periodicCalculation" refId="201"/>
                            <b key="breakLevelSubtotal">N</b>
                            <b key="alreadyDrilled">N</b>
                            <m key="nodeTypes" refId="1003" keid="SYS_STR" veid="EFReportingNodeType">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key>
                                <s>564F435F2447-4E-323132363131313030302D4537-32313236313130303030---46-7C47437C-323132363131313030302D4537</s>
                              </key>
                              <val>
                                <ref refId="227"/>
                              </val>
                              <key>
                                <s>564F435F2447-4E-323132363131353030302D4537-32313236313130303030---46-7C47437C-323132363131353030302D4537</s>
                              </key>
                              <val>
                                <ref refId="227"/>
                              </val>
                            </m>
                            <b key="multiSelection">N</b>
                          </be>
                          <cust key="id" clsId="FilterOid">112</cust>
                          <s key="cod"/>
                          <s key="desc"/>
                          <i key="index">100</i>
                          <l key="children" refId="1004" ln="0" eid="Framework.com.tagetik.trees.INode,framework"/>
                          <ref key="parent" refId="173"/>
                        </be>
                        <be refId="1005" clsId="FilterNode">
                          <l key="dimensionOids" refId="1006" ln="1" eid="DimensionOid">
                            <cust clsId="DimensionOid">564F435F2447-4E-323132363131353030302D4537-32313236313130303030---46-7C47437C-323132363131353030302D4537</cust>
                          </l>
                          <l key="AdHocParamDimensionOids" refId="1007" ln="0" eid="DimensionOid"/>
                          <be key="data" refId="1008" clsId="FilterNodeData">
                            <ref key="filterNode" refId="1005"/>
                            <s key="dim">VOC_$G</s>
                            <i key="segmentLevel">0</i>
                            <ref key="segment" refId="157"/>
                            <b key="placeHolder">N</b>
                            <ref key="weight" refId="158"/>
                            <be key="textMatchingCondition" refId="1009" clsId="TextMatchingCondition">
                              <ref key="op" refId="160"/>
                              <s key="val"/>
                            </be>
                            <ref key="change" refId="161"/>
                            <ref key="dataType" refId="162"/>
                            <b key="prevailingDataType">N</b>
                            <ref key="editability" refId="163"/>
                            <b key="signChange">S</b>
                            <b key="nativeSignChange">N</b>
                            <l key="nav" refId="1010" ln="0" eid="ScenarioModifierValue"/>
                            <i key="sco">0</i>
                            <b key="applyFiltersForForcedScenarioPeriodoMap">N</b>
                            <b key="lineSplit">N</b>
                            <b key="addRCRow">N</b>
                            <b key="complementary">N</b>
                            <ref key="periodicCalculation" refId="201"/>
                            <b key="breakLevelSubtotal">N</b>
                            <b key="alreadyDrilled">N</b>
                            <m key="nodeTypes" refId="1011" keid="SYS_STR" veid="EFReportingNodeType">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key>
                                <s>564F435F2447-4E-323132363131313030302D4537-32313236313130303030---46-7C47437C-323132363131313030302D4537</s>
                              </key>
                              <val>
                                <ref refId="227"/>
                              </val>
                              <key>
                                <s>564F435F2447-4E-323132363131353030302D4537-32313236313130303030---46-7C47437C-323132363131353030302D4537</s>
                              </key>
                              <val>
                                <ref refId="227"/>
                              </val>
                            </m>
                            <b key="multiSelection">N</b>
                          </be>
                          <cust key="id" clsId="FilterOid">113</cust>
                          <s key="cod"/>
                          <s key="desc"/>
                          <i key="index">101</i>
                          <l key="children" refId="1012" ln="0" eid="Framework.com.tagetik.trees.INode,framework"/>
                          <ref key="parent" refId="173"/>
                        </be>
                        <be refId="1013" clsId="FilterNode">
                          <l key="dimensionOids" refId="1014" ln="1" eid="DimensionOid">
                            <cust clsId="DimensionOid">564F435F2447-4E-323132363131363030302D4537-32313236313130303030---46-7C47437C-323132363131363030302D4537</cust>
                          </l>
                          <l key="AdHocParamDimensionOids" refId="1015" ln="0" eid="DimensionOid"/>
                          <be key="data" refId="1016" clsId="FilterNodeData">
                            <ref key="filterNode" refId="1013"/>
                            <s key="dim">VOC_$G</s>
                            <i key="segmentLevel">0</i>
                            <ref key="segment" refId="157"/>
                            <b key="placeHolder">N</b>
                            <ref key="weight" refId="158"/>
                            <be key="textMatchingCondition" refId="1017" clsId="TextMatchingCondition">
                              <ref key="op" refId="160"/>
                              <s key="val"/>
                            </be>
                            <ref key="change" refId="161"/>
                            <ref key="dataType" refId="162"/>
                            <b key="prevailingDataType">N</b>
                            <ref key="editability" refId="163"/>
                            <b key="signChange">S</b>
                            <b key="nativeSignChange">N</b>
                            <l key="nav" refId="1018" ln="0" eid="ScenarioModifierValue"/>
                            <i key="sco">0</i>
                            <b key="applyFiltersForForcedScenarioPeriodoMap">N</b>
                            <b key="lineSplit">N</b>
                            <b key="addRCRow">N</b>
                            <b key="complementary">N</b>
                            <ref key="periodicCalculation" refId="201"/>
                            <b key="breakLevelSubtotal">N</b>
                            <b key="alreadyDrilled">N</b>
                            <m key="nodeTypes" refId="1019" keid="SYS_STR" veid="EFReportingNodeType">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key>
                                <s>564F435F2447-4E-323132363131313030302D4537-32313236313130303030---46-7C47437C-323132363131313030302D4537</s>
                              </key>
                              <val>
                                <ref refId="227"/>
                              </val>
                              <key>
                                <s>564F435F2447-4E-323132363131353030302D4537-32313236313130303030---46-7C47437C-323132363131353030302D4537</s>
                              </key>
                              <val>
                                <ref refId="227"/>
                              </val>
                            </m>
                            <b key="multiSelection">N</b>
                          </be>
                          <cust key="id" clsId="FilterOid">114</cust>
                          <s key="cod"/>
                          <s key="desc"/>
                          <i key="index">102</i>
                          <l key="children" refId="1020" ln="0" eid="Framework.com.tagetik.trees.INode,framework"/>
                          <ref key="parent" refId="173"/>
                        </be>
                        <be refId="1021" clsId="FilterNode">
                          <l key="dimensionOids" refId="1022" ln="1" eid="DimensionOid">
                            <cust clsId="DimensionOid">564F435F2447-4E-32313236313330303030---</cust>
                          </l>
                          <l key="AdHocParamDimensionOids" refId="1023" ln="0" eid="DimensionOid"/>
                          <be key="data" refId="1024" clsId="FilterNodeData">
                            <ref key="filterNode" refId="1021"/>
                            <s key="dim">VOC_$G</s>
                            <i key="segmentLevel">0</i>
                            <ref key="segment" refId="157"/>
                            <b key="placeHolder">N</b>
                            <ref key="weight" refId="158"/>
                            <be key="textMatchingCondition" refId="1025" clsId="TextMatchingCondition">
                              <ref key="op" refId="160"/>
                              <s key="val"/>
                            </be>
                            <ref key="change" refId="161"/>
                            <ref key="dataType" refId="162"/>
                            <b key="prevailingDataType">N</b>
                            <ref key="editability" refId="163"/>
                            <b key="signChange">S</b>
                            <b key="nativeSignChange">N</b>
                            <l key="nav" refId="1026" ln="0" eid="ScenarioModifierValue"/>
                            <i key="sco">0</i>
                            <b key="applyFiltersForForcedScenarioPeriodoMap">N</b>
                            <b key="lineSplit">N</b>
                            <b key="addRCRow">N</b>
                            <b key="complementary">N</b>
                            <ref key="periodicCalculation" refId="201"/>
                            <b key="breakLevelSubtotal">N</b>
                            <b key="alreadyDrilled">N</b>
                            <m key="nodeTypes" refId="1027" keid="SYS_STR" veid="EFReportingNodeType">
                              <key>
                                <s>564F435F2447-4E-32313236313330303030---</s>
                              </key>
                              <val>
                                <ref refId="192"/>
                              </val>
                            </m>
                            <b key="multiSelection">N</b>
                          </be>
                          <cust key="id" clsId="FilterOid">115</cust>
                          <s key="cod"/>
                          <s key="desc"/>
                          <i key="index">103</i>
                          <l key="children" refId="1028" ln="0" eid="Framework.com.tagetik.trees.INode,framework"/>
                          <ref key="parent" refId="173"/>
                        </be>
                        <be refId="1029" clsId="FilterNode">
                          <l key="dimensionOids" refId="1030" ln="1" eid="DimensionOid">
                            <cust clsId="DimensionOid">564F435F2447-4E-32313236313331303030---</cust>
                          </l>
                          <l key="AdHocParamDimensionOids" refId="1031" ln="0" eid="DimensionOid"/>
                          <be key="data" refId="1032" clsId="FilterNodeData">
                            <ref key="filterNode" refId="1029"/>
                            <s key="dim">VOC_$G</s>
                            <i key="segmentLevel">0</i>
                            <ref key="segment" refId="157"/>
                            <b key="placeHolder">N</b>
                            <ref key="weight" refId="158"/>
                            <be key="textMatchingCondition" refId="1033" clsId="TextMatchingCondition">
                              <ref key="op" refId="160"/>
                              <s key="val"/>
                            </be>
                            <ref key="change" refId="161"/>
                            <ref key="dataType" refId="162"/>
                            <b key="prevailingDataType">N</b>
                            <ref key="editability" refId="163"/>
                            <b key="signChange">S</b>
                            <b key="nativeSignChange">N</b>
                            <l key="nav" refId="1034" ln="0" eid="ScenarioModifierValue"/>
                            <i key="sco">0</i>
                            <b key="applyFiltersForForcedScenarioPeriodoMap">N</b>
                            <b key="lineSplit">N</b>
                            <b key="addRCRow">N</b>
                            <b key="complementary">N</b>
                            <ref key="periodicCalculation" refId="201"/>
                            <b key="breakLevelSubtotal">N</b>
                            <b key="alreadyDrilled">N</b>
                            <m key="nodeTypes" refId="1035" keid="SYS_STR" veid="EFReportingNodeType">
                              <key>
                                <s>564F435F2447-4E-32313236313331303030---</s>
                              </key>
                              <val>
                                <ref refId="192"/>
                              </val>
                            </m>
                            <b key="multiSelection">N</b>
                          </be>
                          <cust key="id" clsId="FilterOid">116</cust>
                          <s key="cod"/>
                          <s key="desc"/>
                          <i key="index">104</i>
                          <l key="children" refId="1036" ln="0" eid="Framework.com.tagetik.trees.INode,framework"/>
                          <ref key="parent" refId="173"/>
                        </be>
                        <be refId="1037" clsId="FilterNode">
                          <l key="dimensionOids" refId="1038" ln="1" eid="DimensionOid">
                            <cust clsId="DimensionOid">564F435F2447-4E-323132363133313130302D4537-32313236313331303030---46-7C47437C-323132363133313130302D4537</cust>
                          </l>
                          <l key="AdHocParamDimensionOids" refId="1039" ln="0" eid="DimensionOid"/>
                          <be key="data" refId="1040" clsId="FilterNodeData">
                            <ref key="filterNode" refId="1037"/>
                            <s key="dim">VOC_$G</s>
                            <i key="segmentLevel">0</i>
                            <ref key="segment" refId="157"/>
                            <b key="placeHolder">N</b>
                            <ref key="weight" refId="158"/>
                            <be key="textMatchingCondition" refId="1041" clsId="TextMatchingCondition">
                              <ref key="op" refId="160"/>
                              <s key="val"/>
                            </be>
                            <ref key="change" refId="161"/>
                            <ref key="dataType" refId="162"/>
                            <b key="prevailingDataType">N</b>
                            <ref key="editability" refId="163"/>
                            <b key="signChange">S</b>
                            <b key="nativeSignChange">N</b>
                            <l key="nav" refId="1042" ln="0" eid="ScenarioModifierValue"/>
                            <i key="sco">0</i>
                            <b key="applyFiltersForForcedScenarioPeriodoMap">N</b>
                            <b key="lineSplit">N</b>
                            <b key="addRCRow">N</b>
                            <b key="complementary">N</b>
                            <ref key="periodicCalculation" refId="201"/>
                            <b key="breakLevelSubtotal">N</b>
                            <b key="alreadyDrilled">N</b>
                            <m key="nodeTypes" refId="1043" keid="SYS_STR" veid="EFReportingNodeType">
                              <key>
                                <s>564F435F2447-4E-323132363133313230302D4537-32313236313331303030---46-7C47437C-323132363133313230302D4537</s>
                              </key>
                              <val>
                                <ref refId="227"/>
                              </val>
                              <key>
                                <s>564F435F2447-4E-323132363133313130302D4537-32313236313331303030---46-7C47437C-323132363133313130302D4537</s>
                              </key>
                              <val>
                                <ref refId="227"/>
                              </val>
                            </m>
                            <b key="multiSelection">N</b>
                          </be>
                          <cust key="id" clsId="FilterOid">117</cust>
                          <s key="cod"/>
                          <s key="desc"/>
                          <i key="index">105</i>
                          <l key="children" refId="1044" ln="0" eid="Framework.com.tagetik.trees.INode,framework"/>
                          <ref key="parent" refId="173"/>
                        </be>
                        <be refId="1045" clsId="FilterNode">
                          <l key="dimensionOids" refId="1046" ln="1" eid="DimensionOid">
                            <cust clsId="DimensionOid">564F435F2447-4E-323132363133313230302D4537-32313236313331303030---46-7C47437C-323132363133313230302D4537</cust>
                          </l>
                          <l key="AdHocParamDimensionOids" refId="1047" ln="0" eid="DimensionOid"/>
                          <be key="data" refId="1048" clsId="FilterNodeData">
                            <ref key="filterNode" refId="1045"/>
                            <s key="dim">VOC_$G</s>
                            <i key="segmentLevel">0</i>
                            <ref key="segment" refId="157"/>
                            <b key="placeHolder">N</b>
                            <ref key="weight" refId="158"/>
                            <be key="textMatchingCondition" refId="1049" clsId="TextMatchingCondition">
                              <ref key="op" refId="160"/>
                              <s key="val"/>
                            </be>
                            <ref key="change" refId="161"/>
                            <ref key="dataType" refId="162"/>
                            <b key="prevailingDataType">N</b>
                            <ref key="editability" refId="163"/>
                            <b key="signChange">S</b>
                            <b key="nativeSignChange">N</b>
                            <l key="nav" refId="1050" ln="0" eid="ScenarioModifierValue"/>
                            <i key="sco">0</i>
                            <b key="applyFiltersForForcedScenarioPeriodoMap">N</b>
                            <b key="lineSplit">N</b>
                            <b key="addRCRow">N</b>
                            <b key="complementary">N</b>
                            <ref key="periodicCalculation" refId="201"/>
                            <b key="breakLevelSubtotal">N</b>
                            <b key="alreadyDrilled">N</b>
                            <m key="nodeTypes" refId="1051" keid="SYS_STR" veid="EFReportingNodeType">
                              <key>
                                <s>564F435F2447-4E-323132363133313230302D4537-32313236313331303030---46-7C47437C-323132363133313230302D4537</s>
                              </key>
                              <val>
                                <ref refId="227"/>
                              </val>
                              <key>
                                <s>564F435F2447-4E-323132363133313130302D4537-32313236313331303030---46-7C47437C-323132363133313130302D4537</s>
                              </key>
                              <val>
                                <ref refId="227"/>
                              </val>
                            </m>
                            <b key="multiSelection">N</b>
                          </be>
                          <cust key="id" clsId="FilterOid">118</cust>
                          <s key="cod"/>
                          <s key="desc"/>
                          <i key="index">106</i>
                          <l key="children" refId="1052" ln="0" eid="Framework.com.tagetik.trees.INode,framework"/>
                          <ref key="parent" refId="173"/>
                        </be>
                        <be refId="1053" clsId="FilterNode">
                          <l key="dimensionOids" refId="1054" ln="1" eid="DimensionOid">
                            <cust clsId="DimensionOid">564F435F2447-4E-32313236313332303030---</cust>
                          </l>
                          <l key="AdHocParamDimensionOids" refId="1055" ln="0" eid="DimensionOid"/>
                          <be key="data" refId="1056" clsId="FilterNodeData">
                            <ref key="filterNode" refId="1053"/>
                            <s key="dim">VOC_$G</s>
                            <i key="segmentLevel">0</i>
                            <ref key="segment" refId="157"/>
                            <b key="placeHolder">N</b>
                            <ref key="weight" refId="158"/>
                            <be key="textMatchingCondition" refId="1057" clsId="TextMatchingCondition">
                              <ref key="op" refId="160"/>
                              <s key="val"/>
                            </be>
                            <ref key="change" refId="161"/>
                            <ref key="dataType" refId="162"/>
                            <b key="prevailingDataType">N</b>
                            <ref key="editability" refId="163"/>
                            <b key="signChange">S</b>
                            <b key="nativeSignChange">N</b>
                            <l key="nav" refId="1058" ln="0" eid="ScenarioModifierValue"/>
                            <i key="sco">0</i>
                            <b key="applyFiltersForForcedScenarioPeriodoMap">N</b>
                            <b key="lineSplit">N</b>
                            <b key="addRCRow">N</b>
                            <b key="complementary">N</b>
                            <ref key="periodicCalculation" refId="201"/>
                            <b key="breakLevelSubtotal">N</b>
                            <b key="alreadyDrilled">N</b>
                            <m key="nodeTypes" refId="1059" keid="SYS_STR" veid="EFReportingNodeType">
                              <key>
                                <s>564F435F2447-4E-32313236313332303030---</s>
                              </key>
                              <val>
                                <ref refId="192"/>
                              </val>
                            </m>
                            <b key="multiSelection">N</b>
                          </be>
                          <cust key="id" clsId="FilterOid">119</cust>
                          <s key="cod"/>
                          <s key="desc"/>
                          <i key="index">107</i>
                          <l key="children" refId="1060" ln="0" eid="Framework.com.tagetik.trees.INode,framework"/>
                          <ref key="parent" refId="173"/>
                        </be>
                        <be refId="1061" clsId="FilterNode">
                          <l key="dimensionOids" refId="1062" ln="1" eid="DimensionOid">
                            <cust clsId="DimensionOid">564F435F2447-4E-323132363133323130302D453137-32313236313332303030---46-7C47437C-323132363133323130302D453137</cust>
                          </l>
                          <l key="AdHocParamDimensionOids" refId="1063" ln="0" eid="DimensionOid"/>
                          <be key="data" refId="1064" clsId="FilterNodeData">
                            <ref key="filterNode" refId="1061"/>
                            <s key="dim">VOC_$G</s>
                            <i key="segmentLevel">0</i>
                            <ref key="segment" refId="157"/>
                            <b key="placeHolder">N</b>
                            <ref key="weight" refId="158"/>
                            <be key="textMatchingCondition" refId="1065" clsId="TextMatchingCondition">
                              <ref key="op" refId="160"/>
                              <s key="val"/>
                            </be>
                            <ref key="change" refId="161"/>
                            <ref key="dataType" refId="162"/>
                            <b key="prevailingDataType">N</b>
                            <ref key="editability" refId="163"/>
                            <b key="signChange">S</b>
                            <b key="nativeSignChange">N</b>
                            <l key="nav" refId="1066" ln="0" eid="ScenarioModifierValue"/>
                            <i key="sco">0</i>
                            <b key="applyFiltersForForcedScenarioPeriodoMap">N</b>
                            <b key="lineSplit">N</b>
                            <b key="addRCRow">N</b>
                            <b key="complementary">N</b>
                            <ref key="periodicCalculation" refId="201"/>
                            <b key="breakLevelSubtotal">N</b>
                            <b key="alreadyDrilled">N</b>
                            <m key="nodeTypes" refId="1067" keid="SYS_STR" veid="EFReportingNodeType">
                              <key>
                                <s>564F435F2447-4E-323132363133323130302D453137-32313236313332303030---46-7C47437C-323132363133323130302D453137</s>
                              </key>
                              <val>
                                <ref refId="227"/>
                              </val>
                              <key>
                                <s>564F435F2447-4E-323132363133323230302D453137-32313236313332303030---46-7C47437C-323132363133323230302D453137</s>
                              </key>
                              <val>
                                <ref refId="227"/>
                              </val>
                            </m>
                            <b key="multiSelection">N</b>
                          </be>
                          <cust key="id" clsId="FilterOid">120</cust>
                          <s key="cod"/>
                          <s key="desc"/>
                          <i key="index">108</i>
                          <l key="children" refId="1068" ln="0" eid="Framework.com.tagetik.trees.INode,framework"/>
                          <ref key="parent" refId="173"/>
                        </be>
                        <be refId="1069" clsId="FilterNode">
                          <l key="dimensionOids" refId="1070" ln="1" eid="DimensionOid">
                            <cust clsId="DimensionOid">564F435F2447-4E-323132363133323230302D453137-32313236313332303030---46-7C47437C-323132363133323230302D453137</cust>
                          </l>
                          <l key="AdHocParamDimensionOids" refId="1071" ln="0" eid="DimensionOid"/>
                          <be key="data" refId="1072" clsId="FilterNodeData">
                            <ref key="filterNode" refId="1069"/>
                            <s key="dim">VOC_$G</s>
                            <i key="segmentLevel">0</i>
                            <ref key="segment" refId="157"/>
                            <b key="placeHolder">N</b>
                            <ref key="weight" refId="158"/>
                            <be key="textMatchingCondition" refId="1073" clsId="TextMatchingCondition">
                              <ref key="op" refId="160"/>
                              <s key="val"/>
                            </be>
                            <ref key="change" refId="161"/>
                            <ref key="dataType" refId="162"/>
                            <b key="prevailingDataType">N</b>
                            <ref key="editability" refId="163"/>
                            <b key="signChange">S</b>
                            <b key="nativeSignChange">N</b>
                            <l key="nav" refId="1074" ln="0" eid="ScenarioModifierValue"/>
                            <i key="sco">0</i>
                            <b key="applyFiltersForForcedScenarioPeriodoMap">N</b>
                            <b key="lineSplit">N</b>
                            <b key="addRCRow">N</b>
                            <b key="complementary">N</b>
                            <ref key="periodicCalculation" refId="201"/>
                            <b key="breakLevelSubtotal">N</b>
                            <b key="alreadyDrilled">N</b>
                            <m key="nodeTypes" refId="1075" keid="SYS_STR" veid="EFReportingNodeType">
                              <key>
                                <s>564F435F2447-4E-323132363133323130302D453137-32313236313332303030---46-7C47437C-323132363133323130302D453137</s>
                              </key>
                              <val>
                                <ref refId="227"/>
                              </val>
                              <key>
                                <s>564F435F2447-4E-323132363133323230302D453137-32313236313332303030---46-7C47437C-323132363133323230302D453137</s>
                              </key>
                              <val>
                                <ref refId="227"/>
                              </val>
                            </m>
                            <b key="multiSelection">N</b>
                          </be>
                          <cust key="id" clsId="FilterOid">121</cust>
                          <s key="cod"/>
                          <s key="desc"/>
                          <i key="index">109</i>
                          <l key="children" refId="1076" ln="0" eid="Framework.com.tagetik.trees.INode,framework"/>
                          <ref key="parent" refId="173"/>
                        </be>
                        <be refId="1077" clsId="FilterNode">
                          <l key="dimensionOids" refId="1078" ln="1" eid="DimensionOid">
                            <cust clsId="DimensionOid">564F435F2447-4E-32313236323030303030---</cust>
                          </l>
                          <l key="AdHocParamDimensionOids" refId="1079" ln="0" eid="DimensionOid"/>
                          <be key="data" refId="1080" clsId="FilterNodeData">
                            <ref key="filterNode" refId="1077"/>
                            <s key="dim">VOC_$G</s>
                            <i key="segmentLevel">0</i>
                            <ref key="segment" refId="157"/>
                            <b key="placeHolder">N</b>
                            <ref key="weight" refId="158"/>
                            <be key="textMatchingCondition" refId="1081" clsId="TextMatchingCondition">
                              <ref key="op" refId="160"/>
                              <s key="val"/>
                            </be>
                            <ref key="change" refId="161"/>
                            <ref key="dataType" refId="162"/>
                            <b key="prevailingDataType">N</b>
                            <ref key="editability" refId="163"/>
                            <b key="signChange">S</b>
                            <b key="nativeSignChange">N</b>
                            <l key="nav" refId="1082" ln="0" eid="ScenarioModifierValue"/>
                            <i key="sco">0</i>
                            <b key="applyFiltersForForcedScenarioPeriodoMap">N</b>
                            <b key="lineSplit">N</b>
                            <b key="addRCRow">N</b>
                            <b key="complementary">N</b>
                            <ref key="periodicCalculation" refId="201"/>
                            <b key="breakLevelSubtotal">N</b>
                            <b key="alreadyDrilled">N</b>
                            <m key="nodeTypes" refId="1083" keid="SYS_STR" veid="EFReportingNodeType">
                              <key>
                                <s>564F435F2447-4E-32313236323030303030---</s>
                              </key>
                              <val>
                                <ref refId="192"/>
                              </val>
                            </m>
                            <b key="multiSelection">N</b>
                          </be>
                          <cust key="id" clsId="FilterOid">122</cust>
                          <s key="cod"/>
                          <s key="desc"/>
                          <i key="index">110</i>
                          <l key="children" refId="1084" ln="0" eid="Framework.com.tagetik.trees.INode,framework"/>
                          <ref key="parent" refId="173"/>
                        </be>
                        <be refId="1085" clsId="FilterNode">
                          <l key="dimensionOids" refId="1086" ln="1" eid="DimensionOid">
                            <cust clsId="DimensionOid">564F435F2447-4E-323132363231303030302D4537-32313236323030303030---46-7C47437C-323132363231303030302D4537</cust>
                          </l>
                          <l key="AdHocParamDimensionOids" refId="1087" ln="0" eid="DimensionOid"/>
                          <be key="data" refId="1088" clsId="FilterNodeData">
                            <ref key="filterNode" refId="1085"/>
                            <s key="dim">VOC_$G</s>
                            <i key="segmentLevel">0</i>
                            <ref key="segment" refId="157"/>
                            <b key="placeHolder">N</b>
                            <ref key="weight" refId="158"/>
                            <be key="textMatchingCondition" refId="1089" clsId="TextMatchingCondition">
                              <ref key="op" refId="160"/>
                              <s key="val"/>
                            </be>
                            <ref key="change" refId="161"/>
                            <ref key="dataType" refId="162"/>
                            <b key="prevailingDataType">N</b>
                            <ref key="editability" refId="163"/>
                            <b key="signChange">S</b>
                            <b key="nativeSignChange">N</b>
                            <l key="nav" refId="1090" ln="0" eid="ScenarioModifierValue"/>
                            <i key="sco">0</i>
                            <b key="applyFiltersForForcedScenarioPeriodoMap">N</b>
                            <b key="lineSplit">N</b>
                            <b key="addRCRow">N</b>
                            <b key="complementary">N</b>
                            <ref key="periodicCalculation" refId="201"/>
                            <b key="breakLevelSubtotal">N</b>
                            <b key="alreadyDrilled">N</b>
                            <m key="nodeTypes" refId="1091" keid="SYS_STR" veid="EFReportingNodeType">
                              <key>
                                <s>564F435F2447-4E-323132363232303030302D453137-32313236323030303030---46-7C47437C-323132363232303030302D453137</s>
                              </key>
                              <val>
                                <ref refId="227"/>
                              </val>
                              <key>
                                <s>564F435F2447-4E-323132363231303030302D4537-32313236323030303030---46-7C47437C-323132363231303030302D4537</s>
                              </key>
                              <val>
                                <ref refId="227"/>
                              </val>
                            </m>
                            <b key="multiSelection">N</b>
                          </be>
                          <cust key="id" clsId="FilterOid">123</cust>
                          <s key="cod"/>
                          <s key="desc"/>
                          <i key="index">111</i>
                          <l key="children" refId="1092" ln="0" eid="Framework.com.tagetik.trees.INode,framework"/>
                          <ref key="parent" refId="173"/>
                        </be>
                        <be refId="1093" clsId="FilterNode">
                          <l key="dimensionOids" refId="1094" ln="1" eid="DimensionOid">
                            <cust clsId="DimensionOid">564F435F2447-4E-323132363232303030302D453137-32313236323030303030---46-7C47437C-323132363232303030302D453137</cust>
                          </l>
                          <l key="AdHocParamDimensionOids" refId="1095" ln="0" eid="DimensionOid"/>
                          <be key="data" refId="1096" clsId="FilterNodeData">
                            <ref key="filterNode" refId="1093"/>
                            <s key="dim">VOC_$G</s>
                            <i key="segmentLevel">0</i>
                            <ref key="segment" refId="157"/>
                            <b key="placeHolder">N</b>
                            <ref key="weight" refId="158"/>
                            <be key="textMatchingCondition" refId="1097" clsId="TextMatchingCondition">
                              <ref key="op" refId="160"/>
                              <s key="val"/>
                            </be>
                            <ref key="change" refId="161"/>
                            <ref key="dataType" refId="162"/>
                            <b key="prevailingDataType">N</b>
                            <ref key="editability" refId="163"/>
                            <b key="signChange">S</b>
                            <b key="nativeSignChange">N</b>
                            <l key="nav" refId="1098" ln="0" eid="ScenarioModifierValue"/>
                            <i key="sco">0</i>
                            <b key="applyFiltersForForcedScenarioPeriodoMap">N</b>
                            <b key="lineSplit">N</b>
                            <b key="addRCRow">N</b>
                            <b key="complementary">N</b>
                            <ref key="periodicCalculation" refId="201"/>
                            <b key="breakLevelSubtotal">N</b>
                            <b key="alreadyDrilled">N</b>
                            <m key="nodeTypes" refId="1099" keid="SYS_STR" veid="EFReportingNodeType">
                              <key>
                                <s>564F435F2447-4E-323132363232303030302D453137-32313236323030303030---46-7C47437C-323132363232303030302D453137</s>
                              </key>
                              <val>
                                <ref refId="227"/>
                              </val>
                              <key>
                                <s>564F435F2447-4E-323132363231303030302D4537-32313236323030303030---46-7C47437C-323132363231303030302D4537</s>
                              </key>
                              <val>
                                <ref refId="227"/>
                              </val>
                            </m>
                            <b key="multiSelection">N</b>
                          </be>
                          <cust key="id" clsId="FilterOid">124</cust>
                          <s key="cod"/>
                          <s key="desc"/>
                          <i key="index">112</i>
                          <l key="children" refId="1100" ln="0" eid="Framework.com.tagetik.trees.INode,framework"/>
                          <ref key="parent" refId="173"/>
                        </be>
                        <be refId="1101" clsId="FilterNode">
                          <l key="dimensionOids" refId="1102" ln="1" eid="DimensionOid">
                            <cust clsId="DimensionOid">564F435F2447-4E-32313236333030303030---</cust>
                          </l>
                          <l key="AdHocParamDimensionOids" refId="1103" ln="0" eid="DimensionOid"/>
                          <be key="data" refId="1104" clsId="FilterNodeData">
                            <ref key="filterNode" refId="1101"/>
                            <s key="dim">VOC_$G</s>
                            <i key="segmentLevel">0</i>
                            <ref key="segment" refId="157"/>
                            <b key="placeHolder">N</b>
                            <ref key="weight" refId="158"/>
                            <be key="textMatchingCondition" refId="1105" clsId="TextMatchingCondition">
                              <ref key="op" refId="160"/>
                              <s key="val"/>
                            </be>
                            <ref key="change" refId="161"/>
                            <ref key="dataType" refId="162"/>
                            <b key="prevailingDataType">N</b>
                            <ref key="editability" refId="163"/>
                            <b key="signChange">S</b>
                            <b key="nativeSignChange">N</b>
                            <l key="nav" refId="1106" ln="0" eid="ScenarioModifierValue"/>
                            <i key="sco">0</i>
                            <b key="applyFiltersForForcedScenarioPeriodoMap">N</b>
                            <b key="lineSplit">N</b>
                            <b key="addRCRow">N</b>
                            <b key="complementary">N</b>
                            <ref key="periodicCalculation" refId="201"/>
                            <b key="breakLevelSubtotal">N</b>
                            <b key="alreadyDrilled">N</b>
                            <m key="nodeTypes" refId="1107" keid="SYS_STR" veid="EFReportingNodeType">
                              <key>
                                <s>564F435F2447-4E-32313236333030303030---</s>
                              </key>
                              <val>
                                <ref refId="192"/>
                              </val>
                            </m>
                            <b key="multiSelection">N</b>
                          </be>
                          <cust key="id" clsId="FilterOid">125</cust>
                          <s key="cod"/>
                          <s key="desc"/>
                          <i key="index">113</i>
                          <l key="children" refId="1108" ln="0" eid="Framework.com.tagetik.trees.INode,framework"/>
                          <ref key="parent" refId="173"/>
                        </be>
                        <be refId="1109" clsId="FilterNode">
                          <l key="dimensionOids" refId="1110" ln="1" eid="DimensionOid">
                            <cust clsId="DimensionOid">564F435F2447-4E-32313236333130303030---</cust>
                          </l>
                          <l key="AdHocParamDimensionOids" refId="1111" ln="0" eid="DimensionOid"/>
                          <be key="data" refId="1112" clsId="FilterNodeData">
                            <ref key="filterNode" refId="1109"/>
                            <s key="dim">VOC_$G</s>
                            <i key="segmentLevel">0</i>
                            <ref key="segment" refId="157"/>
                            <b key="placeHolder">N</b>
                            <ref key="weight" refId="158"/>
                            <be key="textMatchingCondition" refId="1113" clsId="TextMatchingCondition">
                              <ref key="op" refId="160"/>
                              <s key="val"/>
                            </be>
                            <ref key="change" refId="161"/>
                            <ref key="dataType" refId="162"/>
                            <b key="prevailingDataType">N</b>
                            <ref key="editability" refId="163"/>
                            <b key="signChange">S</b>
                            <b key="nativeSignChange">N</b>
                            <l key="nav" refId="1114" ln="0" eid="ScenarioModifierValue"/>
                            <i key="sco">0</i>
                            <b key="applyFiltersForForcedScenarioPeriodoMap">N</b>
                            <b key="lineSplit">N</b>
                            <b key="addRCRow">N</b>
                            <b key="complementary">N</b>
                            <ref key="periodicCalculation" refId="201"/>
                            <b key="breakLevelSubtotal">N</b>
                            <b key="alreadyDrilled">N</b>
                            <m key="nodeTypes" refId="1115" keid="SYS_STR" veid="EFReportingNodeType">
                              <key>
                                <s>564F435F2447-4E-32313236333130303030---</s>
                              </key>
                              <val>
                                <ref refId="192"/>
                              </val>
                            </m>
                            <b key="multiSelection">N</b>
                          </be>
                          <cust key="id" clsId="FilterOid">126</cust>
                          <s key="cod"/>
                          <s key="desc"/>
                          <i key="index">114</i>
                          <l key="children" refId="1116" ln="0" eid="Framework.com.tagetik.trees.INode,framework"/>
                          <ref key="parent" refId="173"/>
                        </be>
                        <be refId="1117" clsId="FilterNode">
                          <l key="dimensionOids" refId="1118" ln="1" eid="DimensionOid">
                            <cust clsId="DimensionOid">564F435F2447-4E-323132363331313030302D4537-32313236333130303030---46-7C47437C-323132363331313030302D4537</cust>
                          </l>
                          <l key="AdHocParamDimensionOids" refId="1119" ln="0" eid="DimensionOid"/>
                          <be key="data" refId="1120" clsId="FilterNodeData">
                            <ref key="filterNode" refId="1117"/>
                            <s key="dim">VOC_$G</s>
                            <i key="segmentLevel">0</i>
                            <ref key="segment" refId="157"/>
                            <b key="placeHolder">N</b>
                            <ref key="weight" refId="158"/>
                            <be key="textMatchingCondition" refId="1121" clsId="TextMatchingCondition">
                              <ref key="op" refId="160"/>
                              <s key="val"/>
                            </be>
                            <ref key="change" refId="161"/>
                            <ref key="dataType" refId="162"/>
                            <b key="prevailingDataType">N</b>
                            <ref key="editability" refId="163"/>
                            <b key="signChange">S</b>
                            <b key="nativeSignChange">N</b>
                            <l key="nav" refId="1122" ln="0" eid="ScenarioModifierValue"/>
                            <i key="sco">0</i>
                            <b key="applyFiltersForForcedScenarioPeriodoMap">N</b>
                            <b key="lineSplit">N</b>
                            <b key="addRCRow">N</b>
                            <b key="complementary">N</b>
                            <ref key="periodicCalculation" refId="201"/>
                            <b key="breakLevelSubtotal">N</b>
                            <b key="alreadyDrilled">N</b>
                            <m key="nodeTypes" refId="1123" keid="SYS_STR" veid="EFReportingNodeType">
                              <key>
                                <s>564F435F2447-4E-323132363331343030302D4537-32313236333130303030---46-7C47437C-323132363331343030302D4537</s>
                              </key>
                              <val>
                                <ref refId="227"/>
                              </val>
                              <key>
                                <s>564F435F2447-4E-323132363331313030302D4537-32313236333130303030---46-7C47437C-323132363331313030302D4537</s>
                              </key>
                              <val>
                                <ref refId="227"/>
                              </val>
                              <key>
                                <s>564F435F2447-4E-323132363331323030302D4537-32313236333130303030---46-7C47437C-323132363331323030302D4537</s>
                              </key>
                              <val>
                                <ref refId="227"/>
                              </val>
                              <key>
                                <s>564F435F2447-4E-323132363331333030302D4537-32313236333130303030---46-7C47437C-323132363331333030302D4537</s>
                              </key>
                              <val>
                                <ref refId="227"/>
                              </val>
                            </m>
                            <b key="multiSelection">N</b>
                          </be>
                          <cust key="id" clsId="FilterOid">127</cust>
                          <s key="cod"/>
                          <s key="desc"/>
                          <i key="index">115</i>
                          <l key="children" refId="1124" ln="0" eid="Framework.com.tagetik.trees.INode,framework"/>
                          <ref key="parent" refId="173"/>
                        </be>
                        <be refId="1125" clsId="FilterNode">
                          <l key="dimensionOids" refId="1126" ln="1" eid="DimensionOid">
                            <cust clsId="DimensionOid">564F435F2447-4E-323132363331323030302D4537-32313236333130303030---46-7C47437C-323132363331323030302D4537</cust>
                          </l>
                          <l key="AdHocParamDimensionOids" refId="1127" ln="0" eid="DimensionOid"/>
                          <be key="data" refId="1128" clsId="FilterNodeData">
                            <ref key="filterNode" refId="1125"/>
                            <s key="dim">VOC_$G</s>
                            <i key="segmentLevel">0</i>
                            <ref key="segment" refId="157"/>
                            <b key="placeHolder">N</b>
                            <ref key="weight" refId="158"/>
                            <be key="textMatchingCondition" refId="1129" clsId="TextMatchingCondition">
                              <ref key="op" refId="160"/>
                              <s key="val"/>
                            </be>
                            <ref key="change" refId="161"/>
                            <ref key="dataType" refId="162"/>
                            <b key="prevailingDataType">N</b>
                            <ref key="editability" refId="163"/>
                            <b key="signChange">S</b>
                            <b key="nativeSignChange">N</b>
                            <l key="nav" refId="1130" ln="0" eid="ScenarioModifierValue"/>
                            <i key="sco">0</i>
                            <b key="applyFiltersForForcedScenarioPeriodoMap">N</b>
                            <b key="lineSplit">N</b>
                            <b key="addRCRow">N</b>
                            <b key="complementary">N</b>
                            <ref key="periodicCalculation" refId="201"/>
                            <b key="breakLevelSubtotal">N</b>
                            <b key="alreadyDrilled">N</b>
                            <m key="nodeTypes" refId="1131" keid="SYS_STR" veid="EFReportingNodeType">
                              <key>
                                <s>564F435F2447-4E-323132363331343030302D4537-32313236333130303030---46-7C47437C-323132363331343030302D4537</s>
                              </key>
                              <val>
                                <ref refId="227"/>
                              </val>
                              <key>
                                <s>564F435F2447-4E-323132363331313030302D4537-32313236333130303030---46-7C47437C-323132363331313030302D4537</s>
                              </key>
                              <val>
                                <ref refId="227"/>
                              </val>
                              <key>
                                <s>564F435F2447-4E-323132363331323030302D4537-32313236333130303030---46-7C47437C-323132363331323030302D4537</s>
                              </key>
                              <val>
                                <ref refId="227"/>
                              </val>
                              <key>
                                <s>564F435F2447-4E-323132363331333030302D4537-32313236333130303030---46-7C47437C-323132363331333030302D4537</s>
                              </key>
                              <val>
                                <ref refId="227"/>
                              </val>
                            </m>
                            <b key="multiSelection">N</b>
                          </be>
                          <cust key="id" clsId="FilterOid">128</cust>
                          <s key="cod"/>
                          <s key="desc"/>
                          <i key="index">116</i>
                          <l key="children" refId="1132" ln="0" eid="Framework.com.tagetik.trees.INode,framework"/>
                          <ref key="parent" refId="173"/>
                        </be>
                        <be refId="1133" clsId="FilterNode">
                          <l key="dimensionOids" refId="1134" ln="1" eid="DimensionOid">
                            <cust clsId="DimensionOid">564F435F2447-4E-323132363331333030302D4537-32313236333130303030---46-7C47437C-323132363331333030302D4537</cust>
                          </l>
                          <l key="AdHocParamDimensionOids" refId="1135" ln="0" eid="DimensionOid"/>
                          <be key="data" refId="1136" clsId="FilterNodeData">
                            <ref key="filterNode" refId="1133"/>
                            <s key="dim">VOC_$G</s>
                            <i key="segmentLevel">0</i>
                            <ref key="segment" refId="157"/>
                            <b key="placeHolder">N</b>
                            <ref key="weight" refId="158"/>
                            <be key="textMatchingCondition" refId="1137" clsId="TextMatchingCondition">
                              <ref key="op" refId="160"/>
                              <s key="val"/>
                            </be>
                            <ref key="change" refId="161"/>
                            <ref key="dataType" refId="162"/>
                            <b key="prevailingDataType">N</b>
                            <ref key="editability" refId="163"/>
                            <b key="signChange">S</b>
                            <b key="nativeSignChange">N</b>
                            <l key="nav" refId="1138" ln="0" eid="ScenarioModifierValue"/>
                            <i key="sco">0</i>
                            <b key="applyFiltersForForcedScenarioPeriodoMap">N</b>
                            <b key="lineSplit">N</b>
                            <b key="addRCRow">N</b>
                            <b key="complementary">N</b>
                            <ref key="periodicCalculation" refId="201"/>
                            <b key="breakLevelSubtotal">N</b>
                            <b key="alreadyDrilled">N</b>
                            <m key="nodeTypes" refId="1139" keid="SYS_STR" veid="EFReportingNodeType">
                              <key>
                                <s>564F435F2447-4E-323132363331343030302D4537-32313236333130303030---46-7C47437C-323132363331343030302D4537</s>
                              </key>
                              <val>
                                <ref refId="227"/>
                              </val>
                              <key>
                                <s>564F435F2447-4E-323132363331313030302D4537-32313236333130303030---46-7C47437C-323132363331313030302D4537</s>
                              </key>
                              <val>
                                <ref refId="227"/>
                              </val>
                              <key>
                                <s>564F435F2447-4E-323132363331323030302D4537-32313236333130303030---46-7C47437C-323132363331323030302D4537</s>
                              </key>
                              <val>
                                <ref refId="227"/>
                              </val>
                              <key>
                                <s>564F435F2447-4E-323132363331333030302D4537-32313236333130303030---46-7C47437C-323132363331333030302D4537</s>
                              </key>
                              <val>
                                <ref refId="227"/>
                              </val>
                            </m>
                            <b key="multiSelection">N</b>
                          </be>
                          <cust key="id" clsId="FilterOid">129</cust>
                          <s key="cod"/>
                          <s key="desc"/>
                          <i key="index">117</i>
                          <l key="children" refId="1140" ln="0" eid="Framework.com.tagetik.trees.INode,framework"/>
                          <ref key="parent" refId="173"/>
                        </be>
                        <be refId="1141" clsId="FilterNode">
                          <l key="dimensionOids" refId="1142" ln="1" eid="DimensionOid">
                            <cust clsId="DimensionOid">564F435F2447-4E-323132363331343030302D4537-32313236333130303030---46-7C47437C-323132363331343030302D4537</cust>
                          </l>
                          <l key="AdHocParamDimensionOids" refId="1143" ln="0" eid="DimensionOid"/>
                          <be key="data" refId="1144" clsId="FilterNodeData">
                            <ref key="filterNode" refId="1141"/>
                            <s key="dim">VOC_$G</s>
                            <i key="segmentLevel">0</i>
                            <ref key="segment" refId="157"/>
                            <b key="placeHolder">N</b>
                            <ref key="weight" refId="158"/>
                            <be key="textMatchingCondition" refId="1145" clsId="TextMatchingCondition">
                              <ref key="op" refId="160"/>
                              <s key="val"/>
                            </be>
                            <ref key="change" refId="161"/>
                            <ref key="dataType" refId="162"/>
                            <b key="prevailingDataType">N</b>
                            <ref key="editability" refId="163"/>
                            <b key="signChange">S</b>
                            <b key="nativeSignChange">N</b>
                            <l key="nav" refId="1146" ln="0" eid="ScenarioModifierValue"/>
                            <i key="sco">0</i>
                            <b key="applyFiltersForForcedScenarioPeriodoMap">N</b>
                            <b key="lineSplit">N</b>
                            <b key="addRCRow">N</b>
                            <b key="complementary">N</b>
                            <ref key="periodicCalculation" refId="201"/>
                            <b key="breakLevelSubtotal">N</b>
                            <b key="alreadyDrilled">N</b>
                            <m key="nodeTypes" refId="1147" keid="SYS_STR" veid="EFReportingNodeType">
                              <key>
                                <s>564F435F2447-4E-323132363331343030302D4537-32313236333130303030---46-7C47437C-323132363331343030302D4537</s>
                              </key>
                              <val>
                                <ref refId="227"/>
                              </val>
                              <key>
                                <s>564F435F2447-4E-323132363331313030302D4537-32313236333130303030---46-7C47437C-323132363331313030302D4537</s>
                              </key>
                              <val>
                                <ref refId="227"/>
                              </val>
                              <key>
                                <s>564F435F2447-4E-323132363331323030302D4537-32313236333130303030---46-7C47437C-323132363331323030302D4537</s>
                              </key>
                              <val>
                                <ref refId="227"/>
                              </val>
                              <key>
                                <s>564F435F2447-4E-323132363331333030302D4537-32313236333130303030---46-7C47437C-323132363331333030302D4537</s>
                              </key>
                              <val>
                                <ref refId="227"/>
                              </val>
                            </m>
                            <b key="multiSelection">N</b>
                          </be>
                          <cust key="id" clsId="FilterOid">130</cust>
                          <s key="cod"/>
                          <s key="desc"/>
                          <i key="index">118</i>
                          <l key="children" refId="1148" ln="0" eid="Framework.com.tagetik.trees.INode,framework"/>
                          <ref key="parent" refId="173"/>
                        </be>
                        <be refId="1149" clsId="FilterNode">
                          <l key="dimensionOids" refId="1150" ln="1" eid="DimensionOid">
                            <cust clsId="DimensionOid">564F435F2447-4E-323132363332303030302D453137-32313236333030303030---46-7C47437C-323132363332303030302D453137</cust>
                          </l>
                          <l key="AdHocParamDimensionOids" refId="1151" ln="0" eid="DimensionOid"/>
                          <be key="data" refId="1152" clsId="FilterNodeData">
                            <ref key="filterNode" refId="1149"/>
                            <s key="dim">VOC_$G</s>
                            <i key="segmentLevel">0</i>
                            <ref key="segment" refId="157"/>
                            <b key="placeHolder">N</b>
                            <ref key="weight" refId="158"/>
                            <be key="textMatchingCondition" refId="1153" clsId="TextMatchingCondition">
                              <ref key="op" refId="160"/>
                              <s key="val"/>
                            </be>
                            <ref key="change" refId="161"/>
                            <ref key="dataType" refId="162"/>
                            <b key="prevailingDataType">N</b>
                            <ref key="editability" refId="163"/>
                            <b key="signChange">S</b>
                            <b key="nativeSignChange">N</b>
                            <l key="nav" refId="1154" ln="0" eid="ScenarioModifierValue"/>
                            <i key="sco">0</i>
                            <b key="applyFiltersForForcedScenarioPeriodoMap">N</b>
                            <b key="lineSplit">N</b>
                            <b key="addRCRow">N</b>
                            <b key="complementary">N</b>
                            <ref key="periodicCalculation" refId="201"/>
                            <b key="breakLevelSubtotal">N</b>
                            <b key="alreadyDrilled">N</b>
                            <m key="nodeTypes" refId="1155" keid="SYS_STR" veid="EFReportingNodeType">
                              <key>
                                <s>564F435F2447-4E-323132363332303030302D453137-32313236333030303030---46-7C47437C-323132363332303030302D453137</s>
                              </key>
                              <val>
                                <ref refId="227"/>
                              </val>
                            </m>
                            <b key="multiSelection">N</b>
                          </be>
                          <cust key="id" clsId="FilterOid">131</cust>
                          <s key="cod"/>
                          <s key="desc"/>
                          <i key="index">119</i>
                          <l key="children" refId="1156" ln="0" eid="Framework.com.tagetik.trees.INode,framework"/>
                          <ref key="parent" refId="173"/>
                        </be>
                        <be refId="1157" clsId="FilterNode">
                          <l key="dimensionOids" refId="1158" ln="1" eid="DimensionOid">
                            <cust clsId="DimensionOid">564F435F2447-4E-323132363430303030302D453132-32313236303030303030---46-7C47437C-323132363430303030302D453132</cust>
                          </l>
                          <l key="AdHocParamDimensionOids" refId="1159" ln="0" eid="DimensionOid"/>
                          <be key="data" refId="1160" clsId="FilterNodeData">
                            <ref key="filterNode" refId="1157"/>
                            <s key="dim">VOC_$G</s>
                            <i key="segmentLevel">0</i>
                            <ref key="segment" refId="157"/>
                            <b key="placeHolder">N</b>
                            <ref key="weight" refId="158"/>
                            <be key="textMatchingCondition" refId="1161" clsId="TextMatchingCondition">
                              <ref key="op" refId="160"/>
                              <s key="val"/>
                            </be>
                            <ref key="change" refId="161"/>
                            <ref key="dataType" refId="162"/>
                            <b key="prevailingDataType">N</b>
                            <ref key="editability" refId="163"/>
                            <b key="signChange">S</b>
                            <b key="nativeSignChange">N</b>
                            <l key="nav" refId="1162" ln="0" eid="ScenarioModifierValue"/>
                            <i key="sco">0</i>
                            <b key="applyFiltersForForcedScenarioPeriodoMap">N</b>
                            <b key="lineSplit">N</b>
                            <b key="addRCRow">N</b>
                            <b key="complementary">N</b>
                            <ref key="periodicCalculation" refId="201"/>
                            <b key="breakLevelSubtotal">N</b>
                            <b key="alreadyDrilled">N</b>
                            <m key="nodeTypes" refId="1163" keid="SYS_STR" veid="EFReportingNodeType">
                              <key>
                                <s>564F435F2447-4E-323132363430303030302D453132-32313236303030303030---46-7C47437C-323132363430303030302D453132</s>
                              </key>
                              <val>
                                <ref refId="227"/>
                              </val>
                            </m>
                            <b key="multiSelection">N</b>
                          </be>
                          <cust key="id" clsId="FilterOid">132</cust>
                          <s key="cod"/>
                          <s key="desc"/>
                          <i key="index">120</i>
                          <l key="children" refId="1164" ln="0" eid="Framework.com.tagetik.trees.INode,framework"/>
                          <ref key="parent" refId="173"/>
                        </be>
                        <be refId="1165" clsId="FilterNode">
                          <l key="dimensionOids" refId="1166" ln="1" eid="DimensionOid">
                            <cust clsId="DimensionOid">564F435F2447-4E-323132373030303030302D453130-32313230303030303030---46-7C47437C-323132373030303030302D453130</cust>
                          </l>
                          <l key="AdHocParamDimensionOids" refId="1167" ln="0" eid="DimensionOid"/>
                          <be key="data" refId="1168" clsId="FilterNodeData">
                            <ref key="filterNode" refId="1165"/>
                            <s key="dim">VOC_$G</s>
                            <i key="segmentLevel">0</i>
                            <ref key="segment" refId="157"/>
                            <b key="placeHolder">N</b>
                            <ref key="weight" refId="158"/>
                            <be key="textMatchingCondition" refId="1169" clsId="TextMatchingCondition">
                              <ref key="op" refId="160"/>
                              <s key="val"/>
                            </be>
                            <ref key="change" refId="161"/>
                            <ref key="dataType" refId="162"/>
                            <b key="prevailingDataType">N</b>
                            <ref key="editability" refId="163"/>
                            <b key="signChange">S</b>
                            <b key="nativeSignChange">N</b>
                            <l key="nav" refId="1170" ln="0" eid="ScenarioModifierValue"/>
                            <i key="sco">0</i>
                            <b key="applyFiltersForForcedScenarioPeriodoMap">N</b>
                            <b key="lineSplit">N</b>
                            <b key="addRCRow">N</b>
                            <b key="complementary">N</b>
                            <ref key="periodicCalculation" refId="201"/>
                            <b key="breakLevelSubtotal">N</b>
                            <b key="alreadyDrilled">N</b>
                            <m key="nodeTypes" refId="1171" keid="SYS_STR" veid="EFReportingNodeType">
                              <key>
                                <s>564F435F2447-4E-323132383030303030302D4535-32313230303030303030---46-7C47437C-323132383030303030302D4535</s>
                              </key>
                              <val>
                                <ref refId="227"/>
                              </val>
                              <key>
                                <s>564F435F2447-4E-323132373030303030302D453130-32313230303030303030---46-7C47437C-323132373030303030302D453130</s>
                              </key>
                              <val>
                                <ref refId="227"/>
                              </val>
                            </m>
                            <b key="multiSelection">N</b>
                          </be>
                          <cust key="id" clsId="FilterOid">133</cust>
                          <s key="cod"/>
                          <s key="desc"/>
                          <i key="index">121</i>
                          <l key="children" refId="1172" ln="0" eid="Framework.com.tagetik.trees.INode,framework"/>
                          <ref key="parent" refId="173"/>
                        </be>
                        <be refId="1173" clsId="FilterNode">
                          <l key="dimensionOids" refId="1174" ln="1" eid="DimensionOid">
                            <cust clsId="DimensionOid">564F435F2447-4E-323132383030303030302D4535-32313230303030303030---46-7C47437C-323132383030303030302D4535</cust>
                          </l>
                          <l key="AdHocParamDimensionOids" refId="1175" ln="0" eid="DimensionOid"/>
                          <be key="data" refId="1176" clsId="FilterNodeData">
                            <ref key="filterNode" refId="1173"/>
                            <s key="dim">VOC_$G</s>
                            <i key="segmentLevel">0</i>
                            <ref key="segment" refId="157"/>
                            <b key="placeHolder">N</b>
                            <ref key="weight" refId="158"/>
                            <be key="textMatchingCondition" refId="1177" clsId="TextMatchingCondition">
                              <ref key="op" refId="160"/>
                              <s key="val"/>
                            </be>
                            <ref key="change" refId="161"/>
                            <ref key="dataType" refId="162"/>
                            <b key="prevailingDataType">N</b>
                            <ref key="editability" refId="163"/>
                            <b key="signChange">S</b>
                            <b key="nativeSignChange">N</b>
                            <l key="nav" refId="1178" ln="0" eid="ScenarioModifierValue"/>
                            <i key="sco">0</i>
                            <b key="applyFiltersForForcedScenarioPeriodoMap">N</b>
                            <b key="lineSplit">N</b>
                            <b key="addRCRow">N</b>
                            <b key="complementary">N</b>
                            <ref key="periodicCalculation" refId="201"/>
                            <b key="breakLevelSubtotal">N</b>
                            <b key="alreadyDrilled">N</b>
                            <m key="nodeTypes" refId="1179" keid="SYS_STR" veid="EFReportingNodeType">
                              <key>
                                <s>564F435F2447-4E-323132383030303030302D4535-32313230303030303030---46-7C47437C-323132383030303030302D4535</s>
                              </key>
                              <val>
                                <ref refId="227"/>
                              </val>
                              <key>
                                <s>564F435F2447-4E-323132373030303030302D453130-32313230303030303030---46-7C47437C-323132373030303030302D453130</s>
                              </key>
                              <val>
                                <ref refId="227"/>
                              </val>
                            </m>
                            <b key="multiSelection">N</b>
                          </be>
                          <cust key="id" clsId="FilterOid">134</cust>
                          <s key="cod"/>
                          <s key="desc"/>
                          <i key="index">122</i>
                          <l key="children" refId="1180" ln="0" eid="Framework.com.tagetik.trees.INode,framework"/>
                          <ref key="parent" refId="173"/>
                        </be>
                      </l>
                    </be>
                    <be key="columns" refId="1181" clsId="FilterNode">
                      <l key="dimensionOids" refId="1182" ln="0" eid="DimensionOid"/>
                      <l key="AdHocParamDimensionOids" refId="1183" ln="0" eid="DimensionOid"/>
                      <be key="data" refId="1184" clsId="FilterNodeData">
                        <be key="filterNode" refId="1185" clsId="FilterNode">
                          <l key="dimensionOids" refId="1186" ln="0" eid="DimensionOid"/>
                          <l key="AdHocParamDimensionOids" refId="1187" ln="0" eid="DimensionOid"/>
                          <be key="data" refId="1188" clsId="FilterNodeData">
                            <ref key="filterNode" refId="1185"/>
                            <i key="segmentLevel">0</i>
                            <ref key="segment" refId="157"/>
                            <b key="placeHolder">N</b>
                            <ref key="weight" refId="158"/>
                            <be key="textMatchingCondition" refId="1189"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cod">ROOT</s>
                          <s key="desc">Columns</s>
                          <i key="index">0</i>
                          <l key="children" refId="1190" ln="1" eid="Framework.com.tagetik.trees.INode,framework">
                            <be refId="1191" clsId="FilterNode">
                              <l key="dimensionOids" refId="1192" ln="1" eid="DimensionOid">
                                <cust clsId="DimensionOid">5343455F24-45-41432D5343452D434F4E532D504152542D30303031--50-</cust>
                              </l>
                              <l key="AdHocParamDimensionOids" refId="1193" ln="0" eid="DimensionOid"/>
                              <be key="data" refId="1194" clsId="FilterNodeData">
                                <ref key="filterNode" refId="1191"/>
                                <s key="dim">SCE_$</s>
                                <i key="segmentLevel">0</i>
                                <ref key="segment" refId="157"/>
                                <b key="placeHolder">N</b>
                                <ref key="weight" refId="158"/>
                                <be key="textMatchingCondition" refId="1195"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54</cust>
                              <i key="index">0</i>
                              <l key="children" refId="1196" ln="2" eid="Framework.com.tagetik.trees.INode,framework">
                                <be refId="1197" clsId="FilterNode">
                                  <l key="dimensionOids" refId="1198" ln="0" eid="DimensionOid"/>
                                  <l key="AdHocParamDimensionOids" refId="1199" ln="0" eid="DimensionOid"/>
                                  <be key="data" refId="1200" clsId="FilterNodeData">
                                    <ref key="filterNode" refId="1197"/>
                                    <s key="dim">TIP</s>
                                    <i key="segmentLevel">0</i>
                                    <ref key="segment" refId="157"/>
                                    <b key="placeHolder">S</b>
                                    <ref key="weight" refId="158"/>
                                    <be key="textMatchingCondition" refId="1201"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m key="nodeTypes" refId="1202" keid="SYS_STR" veid="EFReportingNodeType">
                                      <key>
                                        <s>63</s>
                                      </key>
                                      <val>
                                        <ref refId="192"/>
                                      </val>
                                    </m>
                                    <b key="multiSelection">N</b>
                                  </be>
                                  <cust key="id" clsId="FilterOid">64</cust>
                                  <s key="cod">PH</s>
                                  <s key="desc"/>
                                  <i key="index">0</i>
                                  <l key="children" refId="1203" ln="1" eid="Framework.com.tagetik.trees.INode,framework">
                                    <be refId="1204" clsId="FilterNode">
                                      <l key="dimensionOids" refId="1205" ln="0" eid="DimensionOid"/>
                                      <l key="AdHocParamDimensionOids" refId="1206" ln="0" eid="DimensionOid"/>
                                      <be key="data" refId="1207" clsId="FilterNodeData">
                                        <ref key="filterNode" refId="1204"/>
                                        <s key="dim">CAUS_$</s>
                                        <i key="segmentLevel">0</i>
                                        <ref key="segment" refId="157"/>
                                        <b key="placeHolder">S</b>
                                        <ref key="weight" refId="158"/>
                                        <be key="textMatchingCondition" refId="1208"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m key="nodeTypes" refId="1209" keid="SYS_STR" veid="EFReportingNodeType">
                                          <key>
                                            <s>434155535F24-4E-455154---</s>
                                          </key>
                                          <val>
                                            <ref refId="192"/>
                                          </val>
                                        </m>
                                        <b key="multiSelection">N</b>
                                      </be>
                                      <cust key="id" clsId="FilterOid">65</cust>
                                      <s key="cod">PH</s>
                                      <s key="desc"/>
                                      <i key="index">0</i>
                                      <ref key="parent" refId="1197"/>
                                    </be>
                                  </l>
                                  <ref key="parent" refId="1191"/>
                                </be>
                                <be refId="1210" clsId="FilterNode">
                                  <l key="dimensionOids" refId="1211" ln="1" eid="DimensionOid">
                                    <cust clsId="DimensionOid">544950-45-5449505F4356---</cust>
                                  </l>
                                  <l key="AdHocParamDimensionOids" refId="1212" ln="0" eid="DimensionOid"/>
                                  <be key="data" refId="1213" clsId="FilterNodeData">
                                    <ref key="filterNode" refId="1210"/>
                                    <s key="dim">TIP</s>
                                    <i key="segmentLevel">0</i>
                                    <ref key="segment" refId="157"/>
                                    <be key="dictionaryHeader" refId="1214" clsId="MultiDesc">
                                      <a key="desc" refId="1215" ln="4" eid="SYS_STR">
                                        <s>Group Currency</s>
                                        <s>
                                          Kreisw
                                          <ch cod="e4"/>
                                          hrung
                                        </s>
                                        <nl/>
                                        <nl/>
                                      </a>
                                    </be>
                                    <b key="placeHolder">N</b>
                                    <ref key="weight" refId="158"/>
                                    <be key="textMatchingCondition" refId="1216"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m key="nodeTypes" refId="1217" keid="SYS_STR" veid="EFReportingNodeType">
                                      <key>
                                        <s>544950-45-5449505F4356---</s>
                                      </key>
                                      <val>
                                        <ref refId="192"/>
                                      </val>
                                    </m>
                                    <b key="multiSelection">N</b>
                                  </be>
                                  <cust key="id" clsId="FilterOid">62</cust>
                                  <i key="index">0</i>
                                  <l key="children" refId="1218" ln="2" eid="Framework.com.tagetik.trees.INode,framework">
                                    <be refId="1219" clsId="FilterNode">
                                      <l key="dimensionOids" refId="1220" ln="1" eid="DimensionOid">
                                        <cust clsId="DimensionOid">434155535F24-4E-455154---</cust>
                                      </l>
                                      <l key="AdHocParamDimensionOids" refId="1221" ln="0" eid="DimensionOid"/>
                                      <be key="data" refId="1222" clsId="FilterNodeData">
                                        <ref key="filterNode" refId="1219"/>
                                        <s key="dim">CAUS_$</s>
                                        <i key="segmentLevel">0</i>
                                        <ref key="segment" refId="157"/>
                                        <b key="placeHolder">N</b>
                                        <ref key="weight" refId="158"/>
                                        <be key="dinamico" refId="1223" clsId="ReportingDinamicita">
                                          <ref key="dynamicType" refId="188"/>
                                          <b key="withSubtotal">N</b>
                                          <b key="isPartecipatedCompany">N</b>
                                          <b key="withSubtotalUntilStartingNode">N</b>
                                          <b key="detailSubtotal">N</b>
                                          <ref key="pruning" refId="189"/>
                                          <i key="addictionalRowsToOpen">100</i>
                                          <b key="allowOpenNewElements">N</b>
                                        </be>
                                        <be key="textMatchingCondition" refId="1224"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67</cust>
                                      <i key="index">0</i>
                                      <ref key="parent" refId="1210"/>
                                    </be>
                                    <be refId="1225" clsId="FilterNode">
                                      <l key="dimensionOids" refId="1226" ln="0" eid="DimensionOid"/>
                                      <l key="AdHocParamDimensionOids" refId="1227" ln="0" eid="DimensionOid"/>
                                      <be key="data" refId="1228" clsId="FilterNodeData">
                                        <ref key="filterNode" refId="1225"/>
                                        <s key="dim">CAUS_$</s>
                                        <i key="segmentLevel">0</i>
                                        <ref key="segment" refId="157"/>
                                        <be key="reportingFormula" refId="1229" clsId="ReportingFormula">
                                          <b key="serverFormula">N</b>
                                          <b key="formulaRule">N</b>
                                          <s key="formula">{67}</s>
                                        </be>
                                        <be key="dictionaryHeader" refId="1230" clsId="MultiDesc">
                                          <a key="desc" refId="1231" ln="4" eid="SYS_STR">
                                            <s>Total GC</s>
                                            <s>Total GC</s>
                                            <nl/>
                                            <nl/>
                                          </a>
                                        </be>
                                        <b key="placeHolder">S</b>
                                        <ref key="weight" refId="158"/>
                                        <be key="textMatchingCondition" refId="1232"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m key="nodeTypes" refId="1233" keid="SYS_STR" veid="EFReportingNodeType">
                                          <key>
                                            <s>67</s>
                                          </key>
                                          <val>
                                            <ref refId="192"/>
                                          </val>
                                        </m>
                                        <b key="multiSelection">N</b>
                                      </be>
                                      <cust key="id" clsId="FilterOid">117</cust>
                                      <s key="cod">PH</s>
                                      <s key="desc"/>
                                      <i key="index">0</i>
                                      <ref key="parent" refId="1210"/>
                                    </be>
                                  </l>
                                  <ref key="parent" refId="1191"/>
                                </be>
                              </l>
                              <ref key="parent" refId="1185"/>
                            </be>
                          </l>
                        </be>
                        <i key="segmentLevel">0</i>
                        <ref key="segment" refId="157"/>
                        <b key="placeHolder">N</b>
                        <ref key="weight" refId="158"/>
                        <be key="textMatchingCondition" refId="1234"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cod">ROOT</s>
                      <s key="desc">Columns</s>
                      <i key="index">0</i>
                      <l key="children" refId="1235" ln="3" eid="Framework.com.tagetik.trees.INode,framework">
                        <be refId="1236" clsId="FilterNode">
                          <l key="dimensionOids" refId="1237" ln="1" eid="DimensionOid">
                            <cust clsId="DimensionOid">5343455F24-45-41435F5343455F434F4E535F504152545F30303031--50-</cust>
                          </l>
                          <l key="AdHocParamDimensionOids" refId="1238" ln="0" eid="DimensionOid"/>
                          <be key="data" refId="1239" clsId="FilterNodeData">
                            <ref key="filterNode" refId="1236"/>
                            <s key="dim">SCE_$</s>
                            <i key="segmentLevel">0</i>
                            <ref key="segment" refId="157"/>
                            <b key="placeHolder">N</b>
                            <ref key="weight" refId="158"/>
                            <be key="textMatchingCondition" refId="1240" clsId="TextMatchingCondition">
                              <ref key="op" refId="160"/>
                              <s key="val"/>
                            </be>
                            <ref key="change" refId="161"/>
                            <ref key="dataType" refId="162"/>
                            <b key="prevailingDataType">N</b>
                            <ref key="editability" refId="163"/>
                            <b key="signChange">N</b>
                            <b key="nativeSignChange">N</b>
                            <l key="nav" refId="1241" ln="1" eid="ScenarioModifierValue">
                              <e refId="1242" id="ScenarioModifierValue">PREC</e>
                            </l>
                            <i key="sco">0</i>
                            <b key="applyFiltersForForcedScenarioPeriodoMap">N</b>
                            <b key="lineSplit">N</b>
                            <b key="addRCRow">N</b>
                            <b key="complementary">N</b>
                            <ref key="periodicCalculation" refId="164"/>
                            <b key="breakLevelSubtotal">N</b>
                            <b key="alreadyDrilled">N</b>
                            <b key="multiSelection">N</b>
                          </be>
                          <cust key="id" clsId="FilterOid">175</cust>
                          <s key="cod"/>
                          <s key="desc"/>
                          <i key="index">0</i>
                          <l key="children" refId="1243" ln="1" eid="Framework.com.tagetik.trees.INode,framework">
                            <be refId="1244" clsId="FilterNode">
                              <l key="dimensionOids" refId="1245" ln="1" eid="DimensionOid">
                                <cust clsId="DimensionOid">504552-45-41435F5045525F414C4C5F504152545F30303031--50-</cust>
                              </l>
                              <l key="AdHocParamDimensionOids" refId="1246" ln="0" eid="DimensionOid"/>
                              <be key="data" refId="1247" clsId="FilterNodeData">
                                <ref key="filterNode" refId="1244"/>
                                <s key="dim">PER</s>
                                <i key="segmentLevel">0</i>
                                <ref key="segment" refId="157"/>
                                <b key="placeHolder">N</b>
                                <ref key="weight" refId="158"/>
                                <be key="textMatchingCondition" refId="1248"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276</cust>
                              <s key="cod"/>
                              <s key="desc"/>
                              <i key="index">0</i>
                              <l key="children" refId="1249" ln="23" eid="Framework.com.tagetik.trees.INode,framework">
                                <be refId="1250" clsId="FilterNode">
                                  <l key="dimensionOids" refId="1251" ln="1" eid="DimensionOid">
                                    <cust clsId="DimensionOid">434155535F24-45-353030-24--</cust>
                                  </l>
                                  <l key="AdHocParamDimensionOids" refId="1252" ln="0" eid="DimensionOid"/>
                                  <be key="data" refId="1253" clsId="FilterNodeData">
                                    <ref key="filterNode" refId="1250"/>
                                    <s key="dim">CAUS_$</s>
                                    <i key="segmentLevel">0</i>
                                    <ref key="segment" refId="157"/>
                                    <b key="placeHolder">N</b>
                                    <ref key="weight" refId="158"/>
                                    <be key="textMatchingCondition" refId="1254" clsId="TextMatchingCondition">
                                      <ref key="op" refId="160"/>
                                      <s key="val"/>
                                    </be>
                                    <ref key="change" refId="161"/>
                                    <ref key="dataType" refId="162"/>
                                    <b key="prevailingDataType">N</b>
                                    <ref key="editability" refId="163"/>
                                    <b key="signChange">N</b>
                                    <b key="nativeSignChange">N</b>
                                    <l key="nav" refId="1255" ln="0" eid="ScenarioModifierValue"/>
                                    <i key="sco">0</i>
                                    <b key="applyFiltersForForcedScenarioPeriodoMap">N</b>
                                    <b key="lineSplit">N</b>
                                    <b key="addRCRow">N</b>
                                    <b key="complementary">N</b>
                                    <ref key="periodicCalculation" refId="201"/>
                                    <b key="breakLevelSubtotal">N</b>
                                    <b key="alreadyDrilled">N</b>
                                    <m key="nodeTypes" refId="1256" keid="SYS_STR" veid="EFReportingNodeType">
                                      <key>
                                        <s>434155535F24-45-353030-24--</s>
                                      </key>
                                      <val>
                                        <ref refId="192"/>
                                      </val>
                                    </m>
                                    <b key="multiSelection">N</b>
                                  </be>
                                  <cust key="id" clsId="FilterOid">277</cust>
                                  <s key="cod"/>
                                  <s key="desc"/>
                                  <i key="index">0</i>
                                  <l key="children" refId="1257" ln="0" eid="Framework.com.tagetik.trees.INode,framework"/>
                                  <ref key="parent" refId="1244"/>
                                </be>
                                <be refId="1258" clsId="FilterNode">
                                  <l key="dimensionOids" refId="1259" ln="1" eid="DimensionOid">
                                    <cust clsId="DimensionOid">434155535F24-45-353031-24--</cust>
                                  </l>
                                  <l key="AdHocParamDimensionOids" refId="1260" ln="0" eid="DimensionOid"/>
                                  <be key="data" refId="1261" clsId="FilterNodeData">
                                    <ref key="filterNode" refId="1258"/>
                                    <s key="dim">CAUS_$</s>
                                    <i key="segmentLevel">0</i>
                                    <ref key="segment" refId="157"/>
                                    <b key="placeHolder">N</b>
                                    <ref key="weight" refId="158"/>
                                    <be key="textMatchingCondition" refId="1262" clsId="TextMatchingCondition">
                                      <ref key="op" refId="160"/>
                                      <s key="val"/>
                                    </be>
                                    <ref key="change" refId="161"/>
                                    <ref key="dataType" refId="162"/>
                                    <b key="prevailingDataType">N</b>
                                    <ref key="editability" refId="163"/>
                                    <b key="signChange">N</b>
                                    <b key="nativeSignChange">N</b>
                                    <l key="nav" refId="1263" ln="0" eid="ScenarioModifierValue"/>
                                    <i key="sco">0</i>
                                    <b key="applyFiltersForForcedScenarioPeriodoMap">N</b>
                                    <b key="lineSplit">N</b>
                                    <b key="addRCRow">N</b>
                                    <b key="complementary">N</b>
                                    <ref key="periodicCalculation" refId="201"/>
                                    <b key="breakLevelSubtotal">N</b>
                                    <b key="alreadyDrilled">N</b>
                                    <m key="nodeTypes" refId="1264"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278</cust>
                                  <s key="cod"/>
                                  <s key="desc"/>
                                  <i key="index">1</i>
                                  <l key="children" refId="1265" ln="0" eid="Framework.com.tagetik.trees.INode,framework"/>
                                  <ref key="parent" refId="1244"/>
                                </be>
                                <be refId="1266" clsId="FilterNode">
                                  <l key="dimensionOids" refId="1267" ln="1" eid="DimensionOid">
                                    <cust clsId="DimensionOid">434155535F24-45-353130-24--</cust>
                                  </l>
                                  <l key="AdHocParamDimensionOids" refId="1268" ln="0" eid="DimensionOid"/>
                                  <be key="data" refId="1269" clsId="FilterNodeData">
                                    <ref key="filterNode" refId="1266"/>
                                    <s key="dim">CAUS_$</s>
                                    <i key="segmentLevel">0</i>
                                    <ref key="segment" refId="157"/>
                                    <b key="placeHolder">N</b>
                                    <ref key="weight" refId="158"/>
                                    <be key="textMatchingCondition" refId="1270" clsId="TextMatchingCondition">
                                      <ref key="op" refId="160"/>
                                      <s key="val"/>
                                    </be>
                                    <ref key="change" refId="161"/>
                                    <ref key="dataType" refId="162"/>
                                    <b key="prevailingDataType">N</b>
                                    <ref key="editability" refId="163"/>
                                    <b key="signChange">N</b>
                                    <b key="nativeSignChange">N</b>
                                    <l key="nav" refId="1271" ln="0" eid="ScenarioModifierValue"/>
                                    <i key="sco">0</i>
                                    <b key="applyFiltersForForcedScenarioPeriodoMap">N</b>
                                    <b key="lineSplit">N</b>
                                    <b key="addRCRow">N</b>
                                    <b key="complementary">N</b>
                                    <ref key="periodicCalculation" refId="201"/>
                                    <b key="breakLevelSubtotal">N</b>
                                    <b key="alreadyDrilled">N</b>
                                    <m key="nodeTypes" refId="1272"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279</cust>
                                  <s key="cod"/>
                                  <s key="desc"/>
                                  <i key="index">2</i>
                                  <l key="children" refId="1273" ln="0" eid="Framework.com.tagetik.trees.INode,framework"/>
                                  <ref key="parent" refId="1244"/>
                                </be>
                                <be refId="1274" clsId="FilterNode">
                                  <l key="dimensionOids" refId="1275" ln="1" eid="DimensionOid">
                                    <cust clsId="DimensionOid">434155535F24-45-353135-24--</cust>
                                  </l>
                                  <l key="AdHocParamDimensionOids" refId="1276" ln="0" eid="DimensionOid"/>
                                  <be key="data" refId="1277" clsId="FilterNodeData">
                                    <ref key="filterNode" refId="1274"/>
                                    <s key="dim">CAUS_$</s>
                                    <i key="segmentLevel">0</i>
                                    <ref key="segment" refId="157"/>
                                    <b key="placeHolder">N</b>
                                    <ref key="weight" refId="158"/>
                                    <be key="textMatchingCondition" refId="1278" clsId="TextMatchingCondition">
                                      <ref key="op" refId="160"/>
                                      <s key="val"/>
                                    </be>
                                    <ref key="change" refId="161"/>
                                    <ref key="dataType" refId="162"/>
                                    <b key="prevailingDataType">N</b>
                                    <ref key="editability" refId="163"/>
                                    <b key="signChange">N</b>
                                    <b key="nativeSignChange">N</b>
                                    <l key="nav" refId="1279" ln="0" eid="ScenarioModifierValue"/>
                                    <i key="sco">0</i>
                                    <b key="applyFiltersForForcedScenarioPeriodoMap">N</b>
                                    <b key="lineSplit">N</b>
                                    <b key="addRCRow">N</b>
                                    <b key="complementary">N</b>
                                    <ref key="periodicCalculation" refId="201"/>
                                    <b key="breakLevelSubtotal">N</b>
                                    <b key="alreadyDrilled">N</b>
                                    <m key="nodeTypes" refId="1280"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280</cust>
                                  <s key="cod"/>
                                  <s key="desc"/>
                                  <i key="index">3</i>
                                  <l key="children" refId="1281" ln="0" eid="Framework.com.tagetik.trees.INode,framework"/>
                                  <ref key="parent" refId="1244"/>
                                </be>
                                <be refId="1282" clsId="FilterNode">
                                  <l key="dimensionOids" refId="1283" ln="1" eid="DimensionOid">
                                    <cust clsId="DimensionOid">434155535F24-45-353230-24--</cust>
                                  </l>
                                  <l key="AdHocParamDimensionOids" refId="1284" ln="0" eid="DimensionOid"/>
                                  <be key="data" refId="1285" clsId="FilterNodeData">
                                    <ref key="filterNode" refId="1282"/>
                                    <s key="dim">CAUS_$</s>
                                    <i key="segmentLevel">0</i>
                                    <ref key="segment" refId="157"/>
                                    <b key="placeHolder">N</b>
                                    <ref key="weight" refId="158"/>
                                    <be key="textMatchingCondition" refId="1286" clsId="TextMatchingCondition">
                                      <ref key="op" refId="160"/>
                                      <s key="val"/>
                                    </be>
                                    <ref key="change" refId="161"/>
                                    <ref key="dataType" refId="162"/>
                                    <b key="prevailingDataType">N</b>
                                    <ref key="editability" refId="163"/>
                                    <b key="signChange">N</b>
                                    <b key="nativeSignChange">N</b>
                                    <l key="nav" refId="1287" ln="0" eid="ScenarioModifierValue"/>
                                    <i key="sco">0</i>
                                    <b key="applyFiltersForForcedScenarioPeriodoMap">N</b>
                                    <b key="lineSplit">N</b>
                                    <b key="addRCRow">N</b>
                                    <b key="complementary">N</b>
                                    <ref key="periodicCalculation" refId="201"/>
                                    <b key="breakLevelSubtotal">N</b>
                                    <b key="alreadyDrilled">N</b>
                                    <m key="nodeTypes" refId="1288"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281</cust>
                                  <s key="cod"/>
                                  <s key="desc"/>
                                  <i key="index">4</i>
                                  <l key="children" refId="1289" ln="0" eid="Framework.com.tagetik.trees.INode,framework"/>
                                  <ref key="parent" refId="1244"/>
                                </be>
                                <be refId="1290" clsId="FilterNode">
                                  <l key="dimensionOids" refId="1291" ln="1" eid="DimensionOid">
                                    <cust clsId="DimensionOid">434155535F24-45-353235-24--</cust>
                                  </l>
                                  <l key="AdHocParamDimensionOids" refId="1292" ln="0" eid="DimensionOid"/>
                                  <be key="data" refId="1293" clsId="FilterNodeData">
                                    <ref key="filterNode" refId="1290"/>
                                    <s key="dim">CAUS_$</s>
                                    <i key="segmentLevel">0</i>
                                    <ref key="segment" refId="157"/>
                                    <b key="placeHolder">N</b>
                                    <ref key="weight" refId="158"/>
                                    <be key="textMatchingCondition" refId="1294" clsId="TextMatchingCondition">
                                      <ref key="op" refId="160"/>
                                      <s key="val"/>
                                    </be>
                                    <ref key="change" refId="161"/>
                                    <ref key="dataType" refId="162"/>
                                    <b key="prevailingDataType">N</b>
                                    <ref key="editability" refId="163"/>
                                    <b key="signChange">N</b>
                                    <b key="nativeSignChange">N</b>
                                    <l key="nav" refId="1295" ln="0" eid="ScenarioModifierValue"/>
                                    <i key="sco">0</i>
                                    <b key="applyFiltersForForcedScenarioPeriodoMap">N</b>
                                    <b key="lineSplit">N</b>
                                    <b key="addRCRow">N</b>
                                    <b key="complementary">N</b>
                                    <ref key="periodicCalculation" refId="201"/>
                                    <b key="breakLevelSubtotal">N</b>
                                    <b key="alreadyDrilled">N</b>
                                    <m key="nodeTypes" refId="1296"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282</cust>
                                  <s key="cod"/>
                                  <s key="desc"/>
                                  <i key="index">5</i>
                                  <l key="children" refId="1297" ln="0" eid="Framework.com.tagetik.trees.INode,framework"/>
                                  <ref key="parent" refId="1244"/>
                                </be>
                                <be refId="1298" clsId="FilterNode">
                                  <l key="dimensionOids" refId="1299" ln="1" eid="DimensionOid">
                                    <cust clsId="DimensionOid">434155535F24-45-353330-24--</cust>
                                  </l>
                                  <l key="AdHocParamDimensionOids" refId="1300" ln="0" eid="DimensionOid"/>
                                  <be key="data" refId="1301" clsId="FilterNodeData">
                                    <ref key="filterNode" refId="1298"/>
                                    <s key="dim">CAUS_$</s>
                                    <i key="segmentLevel">0</i>
                                    <ref key="segment" refId="157"/>
                                    <b key="placeHolder">N</b>
                                    <ref key="weight" refId="158"/>
                                    <be key="textMatchingCondition" refId="1302" clsId="TextMatchingCondition">
                                      <ref key="op" refId="160"/>
                                      <s key="val"/>
                                    </be>
                                    <ref key="change" refId="161"/>
                                    <ref key="dataType" refId="162"/>
                                    <b key="prevailingDataType">N</b>
                                    <ref key="editability" refId="163"/>
                                    <b key="signChange">N</b>
                                    <b key="nativeSignChange">N</b>
                                    <l key="nav" refId="1303" ln="0" eid="ScenarioModifierValue"/>
                                    <i key="sco">0</i>
                                    <b key="applyFiltersForForcedScenarioPeriodoMap">N</b>
                                    <b key="lineSplit">N</b>
                                    <b key="addRCRow">N</b>
                                    <b key="complementary">N</b>
                                    <ref key="periodicCalculation" refId="201"/>
                                    <b key="breakLevelSubtotal">N</b>
                                    <b key="alreadyDrilled">N</b>
                                    <m key="nodeTypes" refId="1304"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283</cust>
                                  <s key="cod"/>
                                  <s key="desc"/>
                                  <i key="index">6</i>
                                  <l key="children" refId="1305" ln="0" eid="Framework.com.tagetik.trees.INode,framework"/>
                                  <ref key="parent" refId="1244"/>
                                </be>
                                <be refId="1306" clsId="FilterNode">
                                  <l key="dimensionOids" refId="1307" ln="1" eid="DimensionOid">
                                    <cust clsId="DimensionOid">434155535F24-45-353335-24--</cust>
                                  </l>
                                  <l key="AdHocParamDimensionOids" refId="1308" ln="0" eid="DimensionOid"/>
                                  <be key="data" refId="1309" clsId="FilterNodeData">
                                    <ref key="filterNode" refId="1306"/>
                                    <s key="dim">CAUS_$</s>
                                    <i key="segmentLevel">0</i>
                                    <ref key="segment" refId="157"/>
                                    <b key="placeHolder">N</b>
                                    <ref key="weight" refId="158"/>
                                    <be key="textMatchingCondition" refId="1310" clsId="TextMatchingCondition">
                                      <ref key="op" refId="160"/>
                                      <s key="val"/>
                                    </be>
                                    <ref key="change" refId="161"/>
                                    <ref key="dataType" refId="162"/>
                                    <b key="prevailingDataType">N</b>
                                    <ref key="editability" refId="163"/>
                                    <b key="signChange">N</b>
                                    <b key="nativeSignChange">N</b>
                                    <l key="nav" refId="1311" ln="0" eid="ScenarioModifierValue"/>
                                    <i key="sco">0</i>
                                    <b key="applyFiltersForForcedScenarioPeriodoMap">N</b>
                                    <b key="lineSplit">N</b>
                                    <b key="addRCRow">N</b>
                                    <b key="complementary">N</b>
                                    <ref key="periodicCalculation" refId="201"/>
                                    <b key="breakLevelSubtotal">N</b>
                                    <b key="alreadyDrilled">N</b>
                                    <m key="nodeTypes" refId="1312"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284</cust>
                                  <s key="cod"/>
                                  <s key="desc"/>
                                  <i key="index">7</i>
                                  <l key="children" refId="1313" ln="0" eid="Framework.com.tagetik.trees.INode,framework"/>
                                  <ref key="parent" refId="1244"/>
                                </be>
                                <be refId="1314" clsId="FilterNode">
                                  <l key="dimensionOids" refId="1315" ln="1" eid="DimensionOid">
                                    <cust clsId="DimensionOid">434155535F24-45-353336-24--</cust>
                                  </l>
                                  <l key="AdHocParamDimensionOids" refId="1316" ln="0" eid="DimensionOid"/>
                                  <be key="data" refId="1317" clsId="FilterNodeData">
                                    <ref key="filterNode" refId="1314"/>
                                    <s key="dim">CAUS_$</s>
                                    <i key="segmentLevel">0</i>
                                    <ref key="segment" refId="157"/>
                                    <b key="placeHolder">N</b>
                                    <ref key="weight" refId="158"/>
                                    <be key="textMatchingCondition" refId="1318" clsId="TextMatchingCondition">
                                      <ref key="op" refId="160"/>
                                      <s key="val"/>
                                    </be>
                                    <ref key="change" refId="161"/>
                                    <ref key="dataType" refId="162"/>
                                    <b key="prevailingDataType">N</b>
                                    <ref key="editability" refId="163"/>
                                    <b key="signChange">N</b>
                                    <b key="nativeSignChange">N</b>
                                    <l key="nav" refId="1319" ln="0" eid="ScenarioModifierValue"/>
                                    <i key="sco">0</i>
                                    <b key="applyFiltersForForcedScenarioPeriodoMap">N</b>
                                    <b key="lineSplit">N</b>
                                    <b key="addRCRow">N</b>
                                    <b key="complementary">N</b>
                                    <ref key="periodicCalculation" refId="201"/>
                                    <b key="breakLevelSubtotal">N</b>
                                    <b key="alreadyDrilled">N</b>
                                    <m key="nodeTypes" refId="1320"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285</cust>
                                  <s key="cod"/>
                                  <s key="desc"/>
                                  <i key="index">8</i>
                                  <l key="children" refId="1321" ln="0" eid="Framework.com.tagetik.trees.INode,framework"/>
                                  <ref key="parent" refId="1244"/>
                                </be>
                                <be refId="1322" clsId="FilterNode">
                                  <l key="dimensionOids" refId="1323" ln="1" eid="DimensionOid">
                                    <cust clsId="DimensionOid">434155535F24-45-353430-24--</cust>
                                  </l>
                                  <l key="AdHocParamDimensionOids" refId="1324" ln="0" eid="DimensionOid"/>
                                  <be key="data" refId="1325" clsId="FilterNodeData">
                                    <ref key="filterNode" refId="1322"/>
                                    <s key="dim">CAUS_$</s>
                                    <i key="segmentLevel">0</i>
                                    <ref key="segment" refId="157"/>
                                    <b key="placeHolder">N</b>
                                    <ref key="weight" refId="158"/>
                                    <be key="textMatchingCondition" refId="1326" clsId="TextMatchingCondition">
                                      <ref key="op" refId="160"/>
                                      <s key="val"/>
                                    </be>
                                    <ref key="change" refId="161"/>
                                    <ref key="dataType" refId="162"/>
                                    <b key="prevailingDataType">N</b>
                                    <ref key="editability" refId="163"/>
                                    <b key="signChange">N</b>
                                    <b key="nativeSignChange">N</b>
                                    <l key="nav" refId="1327" ln="0" eid="ScenarioModifierValue"/>
                                    <i key="sco">0</i>
                                    <b key="applyFiltersForForcedScenarioPeriodoMap">N</b>
                                    <b key="lineSplit">N</b>
                                    <b key="addRCRow">N</b>
                                    <b key="complementary">N</b>
                                    <ref key="periodicCalculation" refId="201"/>
                                    <b key="breakLevelSubtotal">N</b>
                                    <b key="alreadyDrilled">N</b>
                                    <m key="nodeTypes" refId="1328"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286</cust>
                                  <s key="cod"/>
                                  <s key="desc"/>
                                  <i key="index">9</i>
                                  <l key="children" refId="1329" ln="0" eid="Framework.com.tagetik.trees.INode,framework"/>
                                  <ref key="parent" refId="1244"/>
                                </be>
                                <be refId="1330" clsId="FilterNode">
                                  <l key="dimensionOids" refId="1331" ln="1" eid="DimensionOid">
                                    <cust clsId="DimensionOid">434155535F24-45-353435-24--</cust>
                                  </l>
                                  <l key="AdHocParamDimensionOids" refId="1332" ln="0" eid="DimensionOid"/>
                                  <be key="data" refId="1333" clsId="FilterNodeData">
                                    <ref key="filterNode" refId="1330"/>
                                    <s key="dim">CAUS_$</s>
                                    <i key="segmentLevel">0</i>
                                    <ref key="segment" refId="157"/>
                                    <b key="placeHolder">N</b>
                                    <ref key="weight" refId="158"/>
                                    <be key="textMatchingCondition" refId="1334" clsId="TextMatchingCondition">
                                      <ref key="op" refId="160"/>
                                      <s key="val"/>
                                    </be>
                                    <ref key="change" refId="161"/>
                                    <ref key="dataType" refId="162"/>
                                    <b key="prevailingDataType">N</b>
                                    <ref key="editability" refId="163"/>
                                    <b key="signChange">N</b>
                                    <b key="nativeSignChange">N</b>
                                    <l key="nav" refId="1335" ln="0" eid="ScenarioModifierValue"/>
                                    <i key="sco">0</i>
                                    <b key="applyFiltersForForcedScenarioPeriodoMap">N</b>
                                    <b key="lineSplit">N</b>
                                    <b key="addRCRow">N</b>
                                    <b key="complementary">N</b>
                                    <ref key="periodicCalculation" refId="201"/>
                                    <b key="breakLevelSubtotal">N</b>
                                    <b key="alreadyDrilled">N</b>
                                    <m key="nodeTypes" refId="1336"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287</cust>
                                  <s key="cod"/>
                                  <s key="desc"/>
                                  <i key="index">10</i>
                                  <l key="children" refId="1337" ln="0" eid="Framework.com.tagetik.trees.INode,framework"/>
                                  <ref key="parent" refId="1244"/>
                                </be>
                                <be refId="1338" clsId="FilterNode">
                                  <l key="dimensionOids" refId="1339" ln="1" eid="DimensionOid">
                                    <cust clsId="DimensionOid">434155535F24-45-353436-24--</cust>
                                  </l>
                                  <l key="AdHocParamDimensionOids" refId="1340" ln="0" eid="DimensionOid"/>
                                  <be key="data" refId="1341" clsId="FilterNodeData">
                                    <ref key="filterNode" refId="1338"/>
                                    <s key="dim">CAUS_$</s>
                                    <i key="segmentLevel">0</i>
                                    <ref key="segment" refId="157"/>
                                    <b key="placeHolder">N</b>
                                    <ref key="weight" refId="158"/>
                                    <be key="textMatchingCondition" refId="1342" clsId="TextMatchingCondition">
                                      <ref key="op" refId="160"/>
                                      <s key="val"/>
                                    </be>
                                    <ref key="change" refId="161"/>
                                    <ref key="dataType" refId="162"/>
                                    <b key="prevailingDataType">N</b>
                                    <ref key="editability" refId="163"/>
                                    <b key="signChange">N</b>
                                    <b key="nativeSignChange">N</b>
                                    <l key="nav" refId="1343" ln="0" eid="ScenarioModifierValue"/>
                                    <i key="sco">0</i>
                                    <b key="applyFiltersForForcedScenarioPeriodoMap">N</b>
                                    <b key="lineSplit">N</b>
                                    <b key="addRCRow">N</b>
                                    <b key="complementary">N</b>
                                    <ref key="periodicCalculation" refId="201"/>
                                    <b key="breakLevelSubtotal">N</b>
                                    <b key="alreadyDrilled">N</b>
                                    <m key="nodeTypes" refId="1344"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288</cust>
                                  <s key="cod"/>
                                  <s key="desc"/>
                                  <i key="index">11</i>
                                  <l key="children" refId="1345" ln="0" eid="Framework.com.tagetik.trees.INode,framework"/>
                                  <ref key="parent" refId="1244"/>
                                </be>
                                <be refId="1346" clsId="FilterNode">
                                  <l key="dimensionOids" refId="1347" ln="1" eid="DimensionOid">
                                    <cust clsId="DimensionOid">434155535F24-45-353438-24--</cust>
                                  </l>
                                  <l key="AdHocParamDimensionOids" refId="1348" ln="0" eid="DimensionOid"/>
                                  <be key="data" refId="1349" clsId="FilterNodeData">
                                    <ref key="filterNode" refId="1346"/>
                                    <s key="dim">CAUS_$</s>
                                    <i key="segmentLevel">0</i>
                                    <ref key="segment" refId="157"/>
                                    <b key="placeHolder">N</b>
                                    <ref key="weight" refId="158"/>
                                    <be key="textMatchingCondition" refId="1350" clsId="TextMatchingCondition">
                                      <ref key="op" refId="160"/>
                                      <s key="val"/>
                                    </be>
                                    <ref key="change" refId="161"/>
                                    <ref key="dataType" refId="162"/>
                                    <b key="prevailingDataType">N</b>
                                    <ref key="editability" refId="163"/>
                                    <b key="signChange">N</b>
                                    <b key="nativeSignChange">N</b>
                                    <l key="nav" refId="1351" ln="0" eid="ScenarioModifierValue"/>
                                    <i key="sco">0</i>
                                    <b key="applyFiltersForForcedScenarioPeriodoMap">N</b>
                                    <b key="lineSplit">N</b>
                                    <b key="addRCRow">N</b>
                                    <b key="complementary">N</b>
                                    <ref key="periodicCalculation" refId="201"/>
                                    <b key="breakLevelSubtotal">N</b>
                                    <b key="alreadyDrilled">N</b>
                                    <m key="nodeTypes" refId="1352"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289</cust>
                                  <s key="cod"/>
                                  <s key="desc"/>
                                  <i key="index">12</i>
                                  <l key="children" refId="1353" ln="0" eid="Framework.com.tagetik.trees.INode,framework"/>
                                  <ref key="parent" refId="1244"/>
                                </be>
                                <be refId="1354" clsId="FilterNode">
                                  <l key="dimensionOids" refId="1355" ln="1" eid="DimensionOid">
                                    <cust clsId="DimensionOid">434155535F24-45-353439-24--</cust>
                                  </l>
                                  <l key="AdHocParamDimensionOids" refId="1356" ln="0" eid="DimensionOid"/>
                                  <be key="data" refId="1357" clsId="FilterNodeData">
                                    <ref key="filterNode" refId="1354"/>
                                    <s key="dim">CAUS_$</s>
                                    <i key="segmentLevel">0</i>
                                    <ref key="segment" refId="157"/>
                                    <b key="placeHolder">N</b>
                                    <ref key="weight" refId="158"/>
                                    <be key="textMatchingCondition" refId="1358" clsId="TextMatchingCondition">
                                      <ref key="op" refId="160"/>
                                      <s key="val"/>
                                    </be>
                                    <ref key="change" refId="161"/>
                                    <ref key="dataType" refId="162"/>
                                    <b key="prevailingDataType">N</b>
                                    <ref key="editability" refId="163"/>
                                    <b key="signChange">N</b>
                                    <b key="nativeSignChange">N</b>
                                    <l key="nav" refId="1359" ln="0" eid="ScenarioModifierValue"/>
                                    <i key="sco">0</i>
                                    <b key="applyFiltersForForcedScenarioPeriodoMap">N</b>
                                    <b key="lineSplit">N</b>
                                    <b key="addRCRow">N</b>
                                    <b key="complementary">N</b>
                                    <ref key="periodicCalculation" refId="201"/>
                                    <b key="breakLevelSubtotal">N</b>
                                    <b key="alreadyDrilled">N</b>
                                    <m key="nodeTypes" refId="1360"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290</cust>
                                  <s key="cod"/>
                                  <s key="desc"/>
                                  <i key="index">13</i>
                                  <l key="children" refId="1361" ln="0" eid="Framework.com.tagetik.trees.INode,framework"/>
                                  <ref key="parent" refId="1244"/>
                                </be>
                                <be refId="1362" clsId="FilterNode">
                                  <l key="dimensionOids" refId="1363" ln="1" eid="DimensionOid">
                                    <cust clsId="DimensionOid">434155535F24-45-353530-24--</cust>
                                  </l>
                                  <l key="AdHocParamDimensionOids" refId="1364" ln="0" eid="DimensionOid"/>
                                  <be key="data" refId="1365" clsId="FilterNodeData">
                                    <ref key="filterNode" refId="1362"/>
                                    <s key="dim">CAUS_$</s>
                                    <i key="segmentLevel">0</i>
                                    <ref key="segment" refId="157"/>
                                    <b key="placeHolder">N</b>
                                    <ref key="weight" refId="158"/>
                                    <be key="textMatchingCondition" refId="1366" clsId="TextMatchingCondition">
                                      <ref key="op" refId="160"/>
                                      <s key="val"/>
                                    </be>
                                    <ref key="change" refId="161"/>
                                    <ref key="dataType" refId="162"/>
                                    <b key="prevailingDataType">N</b>
                                    <ref key="editability" refId="163"/>
                                    <b key="signChange">N</b>
                                    <b key="nativeSignChange">N</b>
                                    <l key="nav" refId="1367" ln="0" eid="ScenarioModifierValue"/>
                                    <i key="sco">0</i>
                                    <b key="applyFiltersForForcedScenarioPeriodoMap">N</b>
                                    <b key="lineSplit">N</b>
                                    <b key="addRCRow">N</b>
                                    <b key="complementary">N</b>
                                    <ref key="periodicCalculation" refId="201"/>
                                    <b key="breakLevelSubtotal">N</b>
                                    <b key="alreadyDrilled">N</b>
                                    <m key="nodeTypes" refId="1368"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291</cust>
                                  <s key="cod"/>
                                  <s key="desc"/>
                                  <i key="index">14</i>
                                  <l key="children" refId="1369" ln="0" eid="Framework.com.tagetik.trees.INode,framework"/>
                                  <ref key="parent" refId="1244"/>
                                </be>
                                <be refId="1370" clsId="FilterNode">
                                  <l key="dimensionOids" refId="1371" ln="1" eid="DimensionOid">
                                    <cust clsId="DimensionOid">434155535F24-45-353532-24--</cust>
                                  </l>
                                  <l key="AdHocParamDimensionOids" refId="1372" ln="0" eid="DimensionOid"/>
                                  <be key="data" refId="1373" clsId="FilterNodeData">
                                    <ref key="filterNode" refId="1370"/>
                                    <s key="dim">CAUS_$</s>
                                    <i key="segmentLevel">0</i>
                                    <ref key="segment" refId="157"/>
                                    <b key="placeHolder">N</b>
                                    <ref key="weight" refId="158"/>
                                    <be key="textMatchingCondition" refId="1374" clsId="TextMatchingCondition">
                                      <ref key="op" refId="160"/>
                                      <s key="val"/>
                                    </be>
                                    <ref key="change" refId="161"/>
                                    <ref key="dataType" refId="162"/>
                                    <b key="prevailingDataType">N</b>
                                    <ref key="editability" refId="163"/>
                                    <b key="signChange">N</b>
                                    <b key="nativeSignChange">N</b>
                                    <l key="nav" refId="1375" ln="0" eid="ScenarioModifierValue"/>
                                    <i key="sco">0</i>
                                    <b key="applyFiltersForForcedScenarioPeriodoMap">N</b>
                                    <b key="lineSplit">N</b>
                                    <b key="addRCRow">N</b>
                                    <b key="complementary">N</b>
                                    <ref key="periodicCalculation" refId="201"/>
                                    <b key="breakLevelSubtotal">N</b>
                                    <b key="alreadyDrilled">N</b>
                                    <m key="nodeTypes" refId="1376"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292</cust>
                                  <s key="cod"/>
                                  <s key="desc"/>
                                  <i key="index">15</i>
                                  <l key="children" refId="1377" ln="0" eid="Framework.com.tagetik.trees.INode,framework"/>
                                  <ref key="parent" refId="1244"/>
                                </be>
                                <be refId="1378" clsId="FilterNode">
                                  <l key="dimensionOids" refId="1379" ln="1" eid="DimensionOid">
                                    <cust clsId="DimensionOid">434155535F24-45-353534-24--</cust>
                                  </l>
                                  <l key="AdHocParamDimensionOids" refId="1380" ln="0" eid="DimensionOid"/>
                                  <be key="data" refId="1381" clsId="FilterNodeData">
                                    <ref key="filterNode" refId="1378"/>
                                    <s key="dim">CAUS_$</s>
                                    <i key="segmentLevel">0</i>
                                    <ref key="segment" refId="157"/>
                                    <b key="placeHolder">N</b>
                                    <ref key="weight" refId="158"/>
                                    <be key="textMatchingCondition" refId="1382" clsId="TextMatchingCondition">
                                      <ref key="op" refId="160"/>
                                      <s key="val"/>
                                    </be>
                                    <ref key="change" refId="161"/>
                                    <ref key="dataType" refId="162"/>
                                    <b key="prevailingDataType">N</b>
                                    <ref key="editability" refId="163"/>
                                    <b key="signChange">N</b>
                                    <b key="nativeSignChange">N</b>
                                    <l key="nav" refId="1383" ln="0" eid="ScenarioModifierValue"/>
                                    <i key="sco">0</i>
                                    <b key="applyFiltersForForcedScenarioPeriodoMap">N</b>
                                    <b key="lineSplit">N</b>
                                    <b key="addRCRow">N</b>
                                    <b key="complementary">N</b>
                                    <ref key="periodicCalculation" refId="201"/>
                                    <b key="breakLevelSubtotal">N</b>
                                    <b key="alreadyDrilled">N</b>
                                    <m key="nodeTypes" refId="1384"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293</cust>
                                  <s key="cod"/>
                                  <s key="desc"/>
                                  <i key="index">16</i>
                                  <l key="children" refId="1385" ln="0" eid="Framework.com.tagetik.trees.INode,framework"/>
                                  <ref key="parent" refId="1244"/>
                                </be>
                                <be refId="1386" clsId="FilterNode">
                                  <l key="dimensionOids" refId="1387" ln="1" eid="DimensionOid">
                                    <cust clsId="DimensionOid">434155535F24-45-353535-24--</cust>
                                  </l>
                                  <l key="AdHocParamDimensionOids" refId="1388" ln="0" eid="DimensionOid"/>
                                  <be key="data" refId="1389" clsId="FilterNodeData">
                                    <ref key="filterNode" refId="1386"/>
                                    <s key="dim">CAUS_$</s>
                                    <i key="segmentLevel">0</i>
                                    <ref key="segment" refId="157"/>
                                    <b key="placeHolder">N</b>
                                    <ref key="weight" refId="158"/>
                                    <be key="textMatchingCondition" refId="1390" clsId="TextMatchingCondition">
                                      <ref key="op" refId="160"/>
                                      <s key="val"/>
                                    </be>
                                    <ref key="change" refId="161"/>
                                    <ref key="dataType" refId="162"/>
                                    <b key="prevailingDataType">N</b>
                                    <ref key="editability" refId="163"/>
                                    <b key="signChange">N</b>
                                    <b key="nativeSignChange">N</b>
                                    <l key="nav" refId="1391" ln="0" eid="ScenarioModifierValue"/>
                                    <i key="sco">0</i>
                                    <b key="applyFiltersForForcedScenarioPeriodoMap">N</b>
                                    <b key="lineSplit">N</b>
                                    <b key="addRCRow">N</b>
                                    <b key="complementary">N</b>
                                    <ref key="periodicCalculation" refId="201"/>
                                    <b key="breakLevelSubtotal">N</b>
                                    <b key="alreadyDrilled">N</b>
                                    <m key="nodeTypes" refId="1392"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294</cust>
                                  <s key="cod"/>
                                  <s key="desc"/>
                                  <i key="index">17</i>
                                  <l key="children" refId="1393" ln="0" eid="Framework.com.tagetik.trees.INode,framework"/>
                                  <ref key="parent" refId="1244"/>
                                </be>
                                <be refId="1394" clsId="FilterNode">
                                  <l key="dimensionOids" refId="1395" ln="1" eid="DimensionOid">
                                    <cust clsId="DimensionOid">434155535F24-45-353630-24--</cust>
                                  </l>
                                  <l key="AdHocParamDimensionOids" refId="1396" ln="0" eid="DimensionOid"/>
                                  <be key="data" refId="1397" clsId="FilterNodeData">
                                    <ref key="filterNode" refId="1394"/>
                                    <s key="dim">CAUS_$</s>
                                    <i key="segmentLevel">0</i>
                                    <ref key="segment" refId="157"/>
                                    <b key="placeHolder">N</b>
                                    <ref key="weight" refId="158"/>
                                    <be key="textMatchingCondition" refId="1398" clsId="TextMatchingCondition">
                                      <ref key="op" refId="160"/>
                                      <s key="val"/>
                                    </be>
                                    <ref key="change" refId="161"/>
                                    <ref key="dataType" refId="162"/>
                                    <b key="prevailingDataType">N</b>
                                    <ref key="editability" refId="163"/>
                                    <b key="signChange">N</b>
                                    <b key="nativeSignChange">N</b>
                                    <l key="nav" refId="1399" ln="0" eid="ScenarioModifierValue"/>
                                    <i key="sco">0</i>
                                    <b key="applyFiltersForForcedScenarioPeriodoMap">N</b>
                                    <b key="lineSplit">N</b>
                                    <b key="addRCRow">N</b>
                                    <b key="complementary">N</b>
                                    <ref key="periodicCalculation" refId="201"/>
                                    <b key="breakLevelSubtotal">N</b>
                                    <b key="alreadyDrilled">N</b>
                                    <m key="nodeTypes" refId="1400"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295</cust>
                                  <s key="cod"/>
                                  <s key="desc"/>
                                  <i key="index">18</i>
                                  <l key="children" refId="1401" ln="0" eid="Framework.com.tagetik.trees.INode,framework"/>
                                  <ref key="parent" refId="1244"/>
                                </be>
                                <be refId="1402" clsId="FilterNode">
                                  <l key="dimensionOids" refId="1403" ln="1" eid="DimensionOid">
                                    <cust clsId="DimensionOid">434155535F24-45-353930-24--</cust>
                                  </l>
                                  <l key="AdHocParamDimensionOids" refId="1404" ln="0" eid="DimensionOid"/>
                                  <be key="data" refId="1405" clsId="FilterNodeData">
                                    <ref key="filterNode" refId="1402"/>
                                    <s key="dim">CAUS_$</s>
                                    <i key="segmentLevel">0</i>
                                    <ref key="segment" refId="157"/>
                                    <b key="placeHolder">N</b>
                                    <ref key="weight" refId="158"/>
                                    <be key="textMatchingCondition" refId="1406" clsId="TextMatchingCondition">
                                      <ref key="op" refId="160"/>
                                      <s key="val"/>
                                    </be>
                                    <ref key="change" refId="161"/>
                                    <ref key="dataType" refId="162"/>
                                    <b key="prevailingDataType">N</b>
                                    <ref key="editability" refId="163"/>
                                    <b key="signChange">N</b>
                                    <b key="nativeSignChange">N</b>
                                    <l key="nav" refId="1407" ln="0" eid="ScenarioModifierValue"/>
                                    <i key="sco">0</i>
                                    <b key="applyFiltersForForcedScenarioPeriodoMap">N</b>
                                    <b key="lineSplit">N</b>
                                    <b key="addRCRow">N</b>
                                    <b key="complementary">N</b>
                                    <ref key="periodicCalculation" refId="201"/>
                                    <b key="breakLevelSubtotal">N</b>
                                    <b key="alreadyDrilled">N</b>
                                    <m key="nodeTypes" refId="1408"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296</cust>
                                  <s key="cod"/>
                                  <s key="desc"/>
                                  <i key="index">19</i>
                                  <l key="children" refId="1409" ln="0" eid="Framework.com.tagetik.trees.INode,framework"/>
                                  <ref key="parent" refId="1244"/>
                                </be>
                                <be refId="1410" clsId="FilterNode">
                                  <l key="dimensionOids" refId="1411" ln="1" eid="DimensionOid">
                                    <cust clsId="DimensionOid">434155535F24-45-353931-24--</cust>
                                  </l>
                                  <l key="AdHocParamDimensionOids" refId="1412" ln="0" eid="DimensionOid"/>
                                  <be key="data" refId="1413" clsId="FilterNodeData">
                                    <ref key="filterNode" refId="1410"/>
                                    <s key="dim">CAUS_$</s>
                                    <i key="segmentLevel">0</i>
                                    <ref key="segment" refId="157"/>
                                    <b key="placeHolder">N</b>
                                    <ref key="weight" refId="158"/>
                                    <be key="textMatchingCondition" refId="1414" clsId="TextMatchingCondition">
                                      <ref key="op" refId="160"/>
                                      <s key="val"/>
                                    </be>
                                    <ref key="change" refId="161"/>
                                    <ref key="dataType" refId="162"/>
                                    <b key="prevailingDataType">N</b>
                                    <ref key="editability" refId="163"/>
                                    <b key="signChange">N</b>
                                    <b key="nativeSignChange">N</b>
                                    <l key="nav" refId="1415" ln="0" eid="ScenarioModifierValue"/>
                                    <i key="sco">0</i>
                                    <b key="applyFiltersForForcedScenarioPeriodoMap">N</b>
                                    <b key="lineSplit">N</b>
                                    <b key="addRCRow">N</b>
                                    <b key="complementary">N</b>
                                    <ref key="periodicCalculation" refId="201"/>
                                    <b key="breakLevelSubtotal">N</b>
                                    <b key="alreadyDrilled">N</b>
                                    <m key="nodeTypes" refId="1416"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297</cust>
                                  <s key="cod"/>
                                  <s key="desc"/>
                                  <i key="index">20</i>
                                  <l key="children" refId="1417" ln="0" eid="Framework.com.tagetik.trees.INode,framework"/>
                                  <ref key="parent" refId="1244"/>
                                </be>
                                <be refId="1418" clsId="FilterNode">
                                  <l key="dimensionOids" refId="1419" ln="1" eid="DimensionOid">
                                    <cust clsId="DimensionOid">434155535F24-45-353939-24--</cust>
                                  </l>
                                  <l key="AdHocParamDimensionOids" refId="1420" ln="0" eid="DimensionOid"/>
                                  <be key="data" refId="1421" clsId="FilterNodeData">
                                    <ref key="filterNode" refId="1418"/>
                                    <s key="dim">CAUS_$</s>
                                    <i key="segmentLevel">0</i>
                                    <ref key="segment" refId="157"/>
                                    <b key="placeHolder">N</b>
                                    <ref key="weight" refId="158"/>
                                    <be key="textMatchingCondition" refId="1422" clsId="TextMatchingCondition">
                                      <ref key="op" refId="160"/>
                                      <s key="val"/>
                                    </be>
                                    <ref key="change" refId="161"/>
                                    <ref key="dataType" refId="162"/>
                                    <b key="prevailingDataType">N</b>
                                    <ref key="editability" refId="163"/>
                                    <b key="signChange">N</b>
                                    <b key="nativeSignChange">N</b>
                                    <l key="nav" refId="1423" ln="0" eid="ScenarioModifierValue"/>
                                    <i key="sco">0</i>
                                    <b key="applyFiltersForForcedScenarioPeriodoMap">N</b>
                                    <b key="lineSplit">N</b>
                                    <b key="addRCRow">N</b>
                                    <b key="complementary">N</b>
                                    <ref key="periodicCalculation" refId="201"/>
                                    <b key="breakLevelSubtotal">N</b>
                                    <b key="alreadyDrilled">N</b>
                                    <m key="nodeTypes" refId="1424"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298</cust>
                                  <s key="cod"/>
                                  <s key="desc"/>
                                  <i key="index">21</i>
                                  <l key="children" refId="1425" ln="0" eid="Framework.com.tagetik.trees.INode,framework"/>
                                  <ref key="parent" refId="1244"/>
                                </be>
                                <be refId="1426" clsId="FilterNode">
                                  <l key="dimensionOids" refId="1427" ln="1" eid="DimensionOid">
                                    <cust clsId="DimensionOid">434155535F24-45-244542-24--</cust>
                                  </l>
                                  <l key="AdHocParamDimensionOids" refId="1428" ln="0" eid="DimensionOid"/>
                                  <be key="data" refId="1429" clsId="FilterNodeData">
                                    <ref key="filterNode" refId="1426"/>
                                    <s key="dim">CAUS_$</s>
                                    <i key="segmentLevel">0</i>
                                    <ref key="segment" refId="157"/>
                                    <b key="placeHolder">N</b>
                                    <ref key="weight" refId="158"/>
                                    <be key="textMatchingCondition" refId="1430" clsId="TextMatchingCondition">
                                      <ref key="op" refId="160"/>
                                      <s key="val"/>
                                    </be>
                                    <ref key="change" refId="161"/>
                                    <ref key="dataType" refId="162"/>
                                    <b key="prevailingDataType">N</b>
                                    <ref key="editability" refId="163"/>
                                    <b key="signChange">N</b>
                                    <b key="nativeSignChange">N</b>
                                    <l key="nav" refId="1431" ln="0" eid="ScenarioModifierValue"/>
                                    <i key="sco">0</i>
                                    <b key="applyFiltersForForcedScenarioPeriodoMap">N</b>
                                    <b key="lineSplit">N</b>
                                    <b key="addRCRow">N</b>
                                    <b key="complementary">N</b>
                                    <ref key="periodicCalculation" refId="201"/>
                                    <b key="breakLevelSubtotal">N</b>
                                    <b key="alreadyDrilled">N</b>
                                    <m key="nodeTypes" refId="1432" keid="SYS_STR" veid="EFReportingNodeType">
                                      <key>
                                        <s>434155535F24-45-244542-24--</s>
                                      </key>
                                      <val>
                                        <ref refId="192"/>
                                      </val>
                                    </m>
                                    <b key="multiSelection">N</b>
                                  </be>
                                  <cust key="id" clsId="FilterOid">299</cust>
                                  <s key="cod"/>
                                  <s key="desc"/>
                                  <i key="index">22</i>
                                  <l key="children" refId="1433" ln="0" eid="Framework.com.tagetik.trees.INode,framework"/>
                                  <ref key="parent" refId="1244"/>
                                </be>
                              </l>
                              <ref key="parent" refId="1236"/>
                            </be>
                          </l>
                          <ref key="parent" refId="1181"/>
                        </be>
                        <be refId="1434" clsId="FilterNode">
                          <l key="dimensionOids" refId="1435" ln="1" eid="DimensionOid">
                            <cust clsId="DimensionOid">5343455F24-45-41435F5343455F434F4E535F504152545F30303031--50-</cust>
                          </l>
                          <l key="AdHocParamDimensionOids" refId="1436" ln="0" eid="DimensionOid"/>
                          <be key="data" refId="1437" clsId="FilterNodeData">
                            <ref key="filterNode" refId="1434"/>
                            <s key="dim">SCE_$</s>
                            <i key="segmentLevel">0</i>
                            <ref key="segment" refId="157"/>
                            <b key="placeHolder">N</b>
                            <ref key="weight" refId="158"/>
                            <be key="textMatchingCondition" refId="1438"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176</cust>
                          <s key="cod"/>
                          <s key="desc"/>
                          <i key="index">1</i>
                          <l key="children" refId="1439" ln="1" eid="Framework.com.tagetik.trees.INode,framework">
                            <be refId="1440" clsId="FilterNode">
                              <l key="dimensionOids" refId="1441" ln="1" eid="DimensionOid">
                                <cust clsId="DimensionOid">504552-45-41435F5045525F414C4C5F504152545F30303031--50-</cust>
                              </l>
                              <l key="AdHocParamDimensionOids" refId="1442" ln="0" eid="DimensionOid"/>
                              <be key="data" refId="1443" clsId="FilterNodeData">
                                <ref key="filterNode" refId="1440"/>
                                <s key="dim">PER</s>
                                <i key="segmentLevel">0</i>
                                <ref key="segment" refId="157"/>
                                <b key="placeHolder">N</b>
                                <ref key="weight" refId="158"/>
                                <be key="textMatchingCondition" refId="1444"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300</cust>
                              <s key="cod"/>
                              <s key="desc"/>
                              <i key="index">0</i>
                              <l key="children" refId="1445" ln="23" eid="Framework.com.tagetik.trees.INode,framework">
                                <be refId="1446" clsId="FilterNode">
                                  <l key="dimensionOids" refId="1447" ln="1" eid="DimensionOid">
                                    <cust clsId="DimensionOid">434155535F24-45-353030-24--</cust>
                                  </l>
                                  <l key="AdHocParamDimensionOids" refId="1448" ln="0" eid="DimensionOid"/>
                                  <be key="data" refId="1449" clsId="FilterNodeData">
                                    <ref key="filterNode" refId="1446"/>
                                    <s key="dim">CAUS_$</s>
                                    <i key="segmentLevel">0</i>
                                    <ref key="segment" refId="157"/>
                                    <b key="placeHolder">N</b>
                                    <ref key="weight" refId="158"/>
                                    <ref key="textMatchingCondition" refId="1254"/>
                                    <ref key="change" refId="161"/>
                                    <ref key="dataType" refId="162"/>
                                    <b key="prevailingDataType">N</b>
                                    <ref key="editability" refId="163"/>
                                    <b key="signChange">N</b>
                                    <b key="nativeSignChange">N</b>
                                    <l key="nav" refId="1450" ln="0" eid="ScenarioModifierValue"/>
                                    <i key="sco">0</i>
                                    <b key="applyFiltersForForcedScenarioPeriodoMap">N</b>
                                    <b key="lineSplit">N</b>
                                    <b key="addRCRow">N</b>
                                    <b key="complementary">N</b>
                                    <ref key="periodicCalculation" refId="201"/>
                                    <b key="breakLevelSubtotal">N</b>
                                    <b key="alreadyDrilled">N</b>
                                    <m key="nodeTypes" refId="1451" keid="SYS_STR" veid="EFReportingNodeType">
                                      <key>
                                        <s>434155535F24-45-353030-24--</s>
                                      </key>
                                      <val>
                                        <ref refId="192"/>
                                      </val>
                                    </m>
                                    <b key="multiSelection">N</b>
                                  </be>
                                  <cust key="id" clsId="FilterOid">301</cust>
                                  <s key="cod"/>
                                  <s key="desc"/>
                                  <i key="index">0</i>
                                  <l key="children" refId="1452" ln="0" eid="Framework.com.tagetik.trees.INode,framework"/>
                                  <ref key="parent" refId="1440"/>
                                </be>
                                <be refId="1453" clsId="FilterNode">
                                  <l key="dimensionOids" refId="1454" ln="1" eid="DimensionOid">
                                    <cust clsId="DimensionOid">434155535F24-45-353031-24--</cust>
                                  </l>
                                  <l key="AdHocParamDimensionOids" refId="1455" ln="0" eid="DimensionOid"/>
                                  <be key="data" refId="1456" clsId="FilterNodeData">
                                    <ref key="filterNode" refId="1453"/>
                                    <s key="dim">CAUS_$</s>
                                    <i key="segmentLevel">0</i>
                                    <ref key="segment" refId="157"/>
                                    <b key="placeHolder">N</b>
                                    <ref key="weight" refId="158"/>
                                    <ref key="textMatchingCondition" refId="1262"/>
                                    <ref key="change" refId="161"/>
                                    <ref key="dataType" refId="162"/>
                                    <b key="prevailingDataType">N</b>
                                    <ref key="editability" refId="163"/>
                                    <b key="signChange">N</b>
                                    <b key="nativeSignChange">N</b>
                                    <l key="nav" refId="1457" ln="0" eid="ScenarioModifierValue"/>
                                    <i key="sco">0</i>
                                    <b key="applyFiltersForForcedScenarioPeriodoMap">N</b>
                                    <b key="lineSplit">N</b>
                                    <b key="addRCRow">N</b>
                                    <b key="complementary">N</b>
                                    <ref key="periodicCalculation" refId="201"/>
                                    <b key="breakLevelSubtotal">N</b>
                                    <b key="alreadyDrilled">N</b>
                                    <m key="nodeTypes" refId="1458"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302</cust>
                                  <s key="cod"/>
                                  <s key="desc"/>
                                  <i key="index">1</i>
                                  <l key="children" refId="1459" ln="0" eid="Framework.com.tagetik.trees.INode,framework"/>
                                  <ref key="parent" refId="1440"/>
                                </be>
                                <be refId="1460" clsId="FilterNode">
                                  <l key="dimensionOids" refId="1461" ln="1" eid="DimensionOid">
                                    <cust clsId="DimensionOid">434155535F24-45-353130-24--</cust>
                                  </l>
                                  <l key="AdHocParamDimensionOids" refId="1462" ln="0" eid="DimensionOid"/>
                                  <be key="data" refId="1463" clsId="FilterNodeData">
                                    <ref key="filterNode" refId="1460"/>
                                    <s key="dim">CAUS_$</s>
                                    <i key="segmentLevel">0</i>
                                    <ref key="segment" refId="157"/>
                                    <b key="placeHolder">N</b>
                                    <ref key="weight" refId="158"/>
                                    <ref key="textMatchingCondition" refId="1270"/>
                                    <ref key="change" refId="161"/>
                                    <ref key="dataType" refId="162"/>
                                    <b key="prevailingDataType">N</b>
                                    <ref key="editability" refId="163"/>
                                    <b key="signChange">N</b>
                                    <b key="nativeSignChange">N</b>
                                    <l key="nav" refId="1464" ln="0" eid="ScenarioModifierValue"/>
                                    <i key="sco">0</i>
                                    <b key="applyFiltersForForcedScenarioPeriodoMap">N</b>
                                    <b key="lineSplit">N</b>
                                    <b key="addRCRow">N</b>
                                    <b key="complementary">N</b>
                                    <ref key="periodicCalculation" refId="201"/>
                                    <b key="breakLevelSubtotal">N</b>
                                    <b key="alreadyDrilled">N</b>
                                    <m key="nodeTypes" refId="1465"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303</cust>
                                  <s key="cod"/>
                                  <s key="desc"/>
                                  <i key="index">2</i>
                                  <l key="children" refId="1466" ln="0" eid="Framework.com.tagetik.trees.INode,framework"/>
                                  <ref key="parent" refId="1440"/>
                                </be>
                                <be refId="1467" clsId="FilterNode">
                                  <l key="dimensionOids" refId="1468" ln="1" eid="DimensionOid">
                                    <cust clsId="DimensionOid">434155535F24-45-353135-24--</cust>
                                  </l>
                                  <l key="AdHocParamDimensionOids" refId="1469" ln="0" eid="DimensionOid"/>
                                  <be key="data" refId="1470" clsId="FilterNodeData">
                                    <ref key="filterNode" refId="1467"/>
                                    <s key="dim">CAUS_$</s>
                                    <i key="segmentLevel">0</i>
                                    <ref key="segment" refId="157"/>
                                    <b key="placeHolder">N</b>
                                    <ref key="weight" refId="158"/>
                                    <ref key="textMatchingCondition" refId="1278"/>
                                    <ref key="change" refId="161"/>
                                    <ref key="dataType" refId="162"/>
                                    <b key="prevailingDataType">N</b>
                                    <ref key="editability" refId="163"/>
                                    <b key="signChange">N</b>
                                    <b key="nativeSignChange">N</b>
                                    <l key="nav" refId="1471" ln="0" eid="ScenarioModifierValue"/>
                                    <i key="sco">0</i>
                                    <b key="applyFiltersForForcedScenarioPeriodoMap">N</b>
                                    <b key="lineSplit">N</b>
                                    <b key="addRCRow">N</b>
                                    <b key="complementary">N</b>
                                    <ref key="periodicCalculation" refId="201"/>
                                    <b key="breakLevelSubtotal">N</b>
                                    <b key="alreadyDrilled">N</b>
                                    <m key="nodeTypes" refId="1472"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304</cust>
                                  <s key="cod"/>
                                  <s key="desc"/>
                                  <i key="index">3</i>
                                  <l key="children" refId="1473" ln="0" eid="Framework.com.tagetik.trees.INode,framework"/>
                                  <ref key="parent" refId="1440"/>
                                </be>
                                <be refId="1474" clsId="FilterNode">
                                  <l key="dimensionOids" refId="1475" ln="1" eid="DimensionOid">
                                    <cust clsId="DimensionOid">434155535F24-45-353230-24--</cust>
                                  </l>
                                  <l key="AdHocParamDimensionOids" refId="1476" ln="0" eid="DimensionOid"/>
                                  <be key="data" refId="1477" clsId="FilterNodeData">
                                    <ref key="filterNode" refId="1474"/>
                                    <s key="dim">CAUS_$</s>
                                    <i key="segmentLevel">0</i>
                                    <ref key="segment" refId="157"/>
                                    <b key="placeHolder">N</b>
                                    <ref key="weight" refId="158"/>
                                    <ref key="textMatchingCondition" refId="1286"/>
                                    <ref key="change" refId="161"/>
                                    <ref key="dataType" refId="162"/>
                                    <b key="prevailingDataType">N</b>
                                    <ref key="editability" refId="163"/>
                                    <b key="signChange">N</b>
                                    <b key="nativeSignChange">N</b>
                                    <l key="nav" refId="1478" ln="0" eid="ScenarioModifierValue"/>
                                    <i key="sco">0</i>
                                    <b key="applyFiltersForForcedScenarioPeriodoMap">N</b>
                                    <b key="lineSplit">N</b>
                                    <b key="addRCRow">N</b>
                                    <b key="complementary">N</b>
                                    <ref key="periodicCalculation" refId="201"/>
                                    <b key="breakLevelSubtotal">N</b>
                                    <b key="alreadyDrilled">N</b>
                                    <m key="nodeTypes" refId="1479"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305</cust>
                                  <s key="cod"/>
                                  <s key="desc"/>
                                  <i key="index">4</i>
                                  <l key="children" refId="1480" ln="0" eid="Framework.com.tagetik.trees.INode,framework"/>
                                  <ref key="parent" refId="1440"/>
                                </be>
                                <be refId="1481" clsId="FilterNode">
                                  <l key="dimensionOids" refId="1482" ln="1" eid="DimensionOid">
                                    <cust clsId="DimensionOid">434155535F24-45-353235-24--</cust>
                                  </l>
                                  <l key="AdHocParamDimensionOids" refId="1483" ln="0" eid="DimensionOid"/>
                                  <be key="data" refId="1484" clsId="FilterNodeData">
                                    <ref key="filterNode" refId="1481"/>
                                    <s key="dim">CAUS_$</s>
                                    <i key="segmentLevel">0</i>
                                    <ref key="segment" refId="157"/>
                                    <b key="placeHolder">N</b>
                                    <ref key="weight" refId="158"/>
                                    <ref key="textMatchingCondition" refId="1294"/>
                                    <ref key="change" refId="161"/>
                                    <ref key="dataType" refId="162"/>
                                    <b key="prevailingDataType">N</b>
                                    <ref key="editability" refId="163"/>
                                    <b key="signChange">N</b>
                                    <b key="nativeSignChange">N</b>
                                    <l key="nav" refId="1485" ln="0" eid="ScenarioModifierValue"/>
                                    <i key="sco">0</i>
                                    <b key="applyFiltersForForcedScenarioPeriodoMap">N</b>
                                    <b key="lineSplit">N</b>
                                    <b key="addRCRow">N</b>
                                    <b key="complementary">N</b>
                                    <ref key="periodicCalculation" refId="201"/>
                                    <b key="breakLevelSubtotal">N</b>
                                    <b key="alreadyDrilled">N</b>
                                    <m key="nodeTypes" refId="1486"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306</cust>
                                  <s key="cod"/>
                                  <s key="desc"/>
                                  <i key="index">5</i>
                                  <l key="children" refId="1487" ln="0" eid="Framework.com.tagetik.trees.INode,framework"/>
                                  <ref key="parent" refId="1440"/>
                                </be>
                                <be refId="1488" clsId="FilterNode">
                                  <l key="dimensionOids" refId="1489" ln="1" eid="DimensionOid">
                                    <cust clsId="DimensionOid">434155535F24-45-353330-24--</cust>
                                  </l>
                                  <l key="AdHocParamDimensionOids" refId="1490" ln="0" eid="DimensionOid"/>
                                  <be key="data" refId="1491" clsId="FilterNodeData">
                                    <ref key="filterNode" refId="1488"/>
                                    <s key="dim">CAUS_$</s>
                                    <i key="segmentLevel">0</i>
                                    <ref key="segment" refId="157"/>
                                    <b key="placeHolder">N</b>
                                    <ref key="weight" refId="158"/>
                                    <ref key="textMatchingCondition" refId="1302"/>
                                    <ref key="change" refId="161"/>
                                    <ref key="dataType" refId="162"/>
                                    <b key="prevailingDataType">N</b>
                                    <ref key="editability" refId="163"/>
                                    <b key="signChange">N</b>
                                    <b key="nativeSignChange">N</b>
                                    <l key="nav" refId="1492" ln="0" eid="ScenarioModifierValue"/>
                                    <i key="sco">0</i>
                                    <b key="applyFiltersForForcedScenarioPeriodoMap">N</b>
                                    <b key="lineSplit">N</b>
                                    <b key="addRCRow">N</b>
                                    <b key="complementary">N</b>
                                    <ref key="periodicCalculation" refId="201"/>
                                    <b key="breakLevelSubtotal">N</b>
                                    <b key="alreadyDrilled">N</b>
                                    <m key="nodeTypes" refId="1493"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307</cust>
                                  <s key="cod"/>
                                  <s key="desc"/>
                                  <i key="index">6</i>
                                  <l key="children" refId="1494" ln="0" eid="Framework.com.tagetik.trees.INode,framework"/>
                                  <ref key="parent" refId="1440"/>
                                </be>
                                <be refId="1495" clsId="FilterNode">
                                  <l key="dimensionOids" refId="1496" ln="1" eid="DimensionOid">
                                    <cust clsId="DimensionOid">434155535F24-45-353335-24--</cust>
                                  </l>
                                  <l key="AdHocParamDimensionOids" refId="1497" ln="0" eid="DimensionOid"/>
                                  <be key="data" refId="1498" clsId="FilterNodeData">
                                    <ref key="filterNode" refId="1495"/>
                                    <s key="dim">CAUS_$</s>
                                    <i key="segmentLevel">0</i>
                                    <ref key="segment" refId="157"/>
                                    <b key="placeHolder">N</b>
                                    <ref key="weight" refId="158"/>
                                    <ref key="textMatchingCondition" refId="1310"/>
                                    <ref key="change" refId="161"/>
                                    <ref key="dataType" refId="162"/>
                                    <b key="prevailingDataType">N</b>
                                    <ref key="editability" refId="163"/>
                                    <b key="signChange">N</b>
                                    <b key="nativeSignChange">N</b>
                                    <l key="nav" refId="1499" ln="0" eid="ScenarioModifierValue"/>
                                    <i key="sco">0</i>
                                    <b key="applyFiltersForForcedScenarioPeriodoMap">N</b>
                                    <b key="lineSplit">N</b>
                                    <b key="addRCRow">N</b>
                                    <b key="complementary">N</b>
                                    <ref key="periodicCalculation" refId="201"/>
                                    <b key="breakLevelSubtotal">N</b>
                                    <b key="alreadyDrilled">N</b>
                                    <m key="nodeTypes" refId="1500"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308</cust>
                                  <s key="cod"/>
                                  <s key="desc"/>
                                  <i key="index">7</i>
                                  <l key="children" refId="1501" ln="0" eid="Framework.com.tagetik.trees.INode,framework"/>
                                  <ref key="parent" refId="1440"/>
                                </be>
                                <be refId="1502" clsId="FilterNode">
                                  <l key="dimensionOids" refId="1503" ln="1" eid="DimensionOid">
                                    <cust clsId="DimensionOid">434155535F24-45-353336-24--</cust>
                                  </l>
                                  <l key="AdHocParamDimensionOids" refId="1504" ln="0" eid="DimensionOid"/>
                                  <be key="data" refId="1505" clsId="FilterNodeData">
                                    <ref key="filterNode" refId="1502"/>
                                    <s key="dim">CAUS_$</s>
                                    <i key="segmentLevel">0</i>
                                    <ref key="segment" refId="157"/>
                                    <b key="placeHolder">N</b>
                                    <ref key="weight" refId="158"/>
                                    <ref key="textMatchingCondition" refId="1318"/>
                                    <ref key="change" refId="161"/>
                                    <ref key="dataType" refId="162"/>
                                    <b key="prevailingDataType">N</b>
                                    <ref key="editability" refId="163"/>
                                    <b key="signChange">N</b>
                                    <b key="nativeSignChange">N</b>
                                    <l key="nav" refId="1506" ln="0" eid="ScenarioModifierValue"/>
                                    <i key="sco">0</i>
                                    <b key="applyFiltersForForcedScenarioPeriodoMap">N</b>
                                    <b key="lineSplit">N</b>
                                    <b key="addRCRow">N</b>
                                    <b key="complementary">N</b>
                                    <ref key="periodicCalculation" refId="201"/>
                                    <b key="breakLevelSubtotal">N</b>
                                    <b key="alreadyDrilled">N</b>
                                    <m key="nodeTypes" refId="1507"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309</cust>
                                  <s key="cod"/>
                                  <s key="desc"/>
                                  <i key="index">8</i>
                                  <l key="children" refId="1508" ln="0" eid="Framework.com.tagetik.trees.INode,framework"/>
                                  <ref key="parent" refId="1440"/>
                                </be>
                                <be refId="1509" clsId="FilterNode">
                                  <l key="dimensionOids" refId="1510" ln="1" eid="DimensionOid">
                                    <cust clsId="DimensionOid">434155535F24-45-353430-24--</cust>
                                  </l>
                                  <l key="AdHocParamDimensionOids" refId="1511" ln="0" eid="DimensionOid"/>
                                  <be key="data" refId="1512" clsId="FilterNodeData">
                                    <ref key="filterNode" refId="1509"/>
                                    <s key="dim">CAUS_$</s>
                                    <i key="segmentLevel">0</i>
                                    <ref key="segment" refId="157"/>
                                    <b key="placeHolder">N</b>
                                    <ref key="weight" refId="158"/>
                                    <ref key="textMatchingCondition" refId="1326"/>
                                    <ref key="change" refId="161"/>
                                    <ref key="dataType" refId="162"/>
                                    <b key="prevailingDataType">N</b>
                                    <ref key="editability" refId="163"/>
                                    <b key="signChange">N</b>
                                    <b key="nativeSignChange">N</b>
                                    <l key="nav" refId="1513" ln="0" eid="ScenarioModifierValue"/>
                                    <i key="sco">0</i>
                                    <b key="applyFiltersForForcedScenarioPeriodoMap">N</b>
                                    <b key="lineSplit">N</b>
                                    <b key="addRCRow">N</b>
                                    <b key="complementary">N</b>
                                    <ref key="periodicCalculation" refId="201"/>
                                    <b key="breakLevelSubtotal">N</b>
                                    <b key="alreadyDrilled">N</b>
                                    <m key="nodeTypes" refId="1514"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310</cust>
                                  <s key="cod"/>
                                  <s key="desc"/>
                                  <i key="index">9</i>
                                  <l key="children" refId="1515" ln="0" eid="Framework.com.tagetik.trees.INode,framework"/>
                                  <ref key="parent" refId="1440"/>
                                </be>
                                <be refId="1516" clsId="FilterNode">
                                  <l key="dimensionOids" refId="1517" ln="1" eid="DimensionOid">
                                    <cust clsId="DimensionOid">434155535F24-45-353435-24--</cust>
                                  </l>
                                  <l key="AdHocParamDimensionOids" refId="1518" ln="0" eid="DimensionOid"/>
                                  <be key="data" refId="1519" clsId="FilterNodeData">
                                    <ref key="filterNode" refId="1516"/>
                                    <s key="dim">CAUS_$</s>
                                    <i key="segmentLevel">0</i>
                                    <ref key="segment" refId="157"/>
                                    <b key="placeHolder">N</b>
                                    <ref key="weight" refId="158"/>
                                    <ref key="textMatchingCondition" refId="1334"/>
                                    <ref key="change" refId="161"/>
                                    <ref key="dataType" refId="162"/>
                                    <b key="prevailingDataType">N</b>
                                    <ref key="editability" refId="163"/>
                                    <b key="signChange">N</b>
                                    <b key="nativeSignChange">N</b>
                                    <l key="nav" refId="1520" ln="0" eid="ScenarioModifierValue"/>
                                    <i key="sco">0</i>
                                    <b key="applyFiltersForForcedScenarioPeriodoMap">N</b>
                                    <b key="lineSplit">N</b>
                                    <b key="addRCRow">N</b>
                                    <b key="complementary">N</b>
                                    <ref key="periodicCalculation" refId="201"/>
                                    <b key="breakLevelSubtotal">N</b>
                                    <b key="alreadyDrilled">N</b>
                                    <m key="nodeTypes" refId="1521"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311</cust>
                                  <s key="cod"/>
                                  <s key="desc"/>
                                  <i key="index">10</i>
                                  <l key="children" refId="1522" ln="0" eid="Framework.com.tagetik.trees.INode,framework"/>
                                  <ref key="parent" refId="1440"/>
                                </be>
                                <be refId="1523" clsId="FilterNode">
                                  <l key="dimensionOids" refId="1524" ln="1" eid="DimensionOid">
                                    <cust clsId="DimensionOid">434155535F24-45-353436-24--</cust>
                                  </l>
                                  <l key="AdHocParamDimensionOids" refId="1525" ln="0" eid="DimensionOid"/>
                                  <be key="data" refId="1526" clsId="FilterNodeData">
                                    <ref key="filterNode" refId="1523"/>
                                    <s key="dim">CAUS_$</s>
                                    <i key="segmentLevel">0</i>
                                    <ref key="segment" refId="157"/>
                                    <b key="placeHolder">N</b>
                                    <ref key="weight" refId="158"/>
                                    <ref key="textMatchingCondition" refId="1342"/>
                                    <ref key="change" refId="161"/>
                                    <ref key="dataType" refId="162"/>
                                    <b key="prevailingDataType">N</b>
                                    <ref key="editability" refId="163"/>
                                    <b key="signChange">N</b>
                                    <b key="nativeSignChange">N</b>
                                    <l key="nav" refId="1527" ln="0" eid="ScenarioModifierValue"/>
                                    <i key="sco">0</i>
                                    <b key="applyFiltersForForcedScenarioPeriodoMap">N</b>
                                    <b key="lineSplit">N</b>
                                    <b key="addRCRow">N</b>
                                    <b key="complementary">N</b>
                                    <ref key="periodicCalculation" refId="201"/>
                                    <b key="breakLevelSubtotal">N</b>
                                    <b key="alreadyDrilled">N</b>
                                    <m key="nodeTypes" refId="1528"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312</cust>
                                  <s key="cod"/>
                                  <s key="desc"/>
                                  <i key="index">11</i>
                                  <l key="children" refId="1529" ln="0" eid="Framework.com.tagetik.trees.INode,framework"/>
                                  <ref key="parent" refId="1440"/>
                                </be>
                                <be refId="1530" clsId="FilterNode">
                                  <l key="dimensionOids" refId="1531" ln="1" eid="DimensionOid">
                                    <cust clsId="DimensionOid">434155535F24-45-353438-24--</cust>
                                  </l>
                                  <l key="AdHocParamDimensionOids" refId="1532" ln="0" eid="DimensionOid"/>
                                  <be key="data" refId="1533" clsId="FilterNodeData">
                                    <ref key="filterNode" refId="1530"/>
                                    <s key="dim">CAUS_$</s>
                                    <i key="segmentLevel">0</i>
                                    <ref key="segment" refId="157"/>
                                    <b key="placeHolder">N</b>
                                    <ref key="weight" refId="158"/>
                                    <ref key="textMatchingCondition" refId="1350"/>
                                    <ref key="change" refId="161"/>
                                    <ref key="dataType" refId="162"/>
                                    <b key="prevailingDataType">N</b>
                                    <ref key="editability" refId="163"/>
                                    <b key="signChange">N</b>
                                    <b key="nativeSignChange">N</b>
                                    <l key="nav" refId="1534" ln="0" eid="ScenarioModifierValue"/>
                                    <i key="sco">0</i>
                                    <b key="applyFiltersForForcedScenarioPeriodoMap">N</b>
                                    <b key="lineSplit">N</b>
                                    <b key="addRCRow">N</b>
                                    <b key="complementary">N</b>
                                    <ref key="periodicCalculation" refId="201"/>
                                    <b key="breakLevelSubtotal">N</b>
                                    <b key="alreadyDrilled">N</b>
                                    <m key="nodeTypes" refId="1535"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313</cust>
                                  <s key="cod"/>
                                  <s key="desc"/>
                                  <i key="index">12</i>
                                  <l key="children" refId="1536" ln="0" eid="Framework.com.tagetik.trees.INode,framework"/>
                                  <ref key="parent" refId="1440"/>
                                </be>
                                <be refId="1537" clsId="FilterNode">
                                  <l key="dimensionOids" refId="1538" ln="1" eid="DimensionOid">
                                    <cust clsId="DimensionOid">434155535F24-45-353439-24--</cust>
                                  </l>
                                  <l key="AdHocParamDimensionOids" refId="1539" ln="0" eid="DimensionOid"/>
                                  <be key="data" refId="1540" clsId="FilterNodeData">
                                    <ref key="filterNode" refId="1537"/>
                                    <s key="dim">CAUS_$</s>
                                    <i key="segmentLevel">0</i>
                                    <ref key="segment" refId="157"/>
                                    <b key="placeHolder">N</b>
                                    <ref key="weight" refId="158"/>
                                    <ref key="textMatchingCondition" refId="1358"/>
                                    <ref key="change" refId="161"/>
                                    <ref key="dataType" refId="162"/>
                                    <b key="prevailingDataType">N</b>
                                    <ref key="editability" refId="163"/>
                                    <b key="signChange">N</b>
                                    <b key="nativeSignChange">N</b>
                                    <l key="nav" refId="1541" ln="0" eid="ScenarioModifierValue"/>
                                    <i key="sco">0</i>
                                    <b key="applyFiltersForForcedScenarioPeriodoMap">N</b>
                                    <b key="lineSplit">N</b>
                                    <b key="addRCRow">N</b>
                                    <b key="complementary">N</b>
                                    <ref key="periodicCalculation" refId="201"/>
                                    <b key="breakLevelSubtotal">N</b>
                                    <b key="alreadyDrilled">N</b>
                                    <m key="nodeTypes" refId="1542"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314</cust>
                                  <s key="cod"/>
                                  <s key="desc"/>
                                  <i key="index">13</i>
                                  <l key="children" refId="1543" ln="0" eid="Framework.com.tagetik.trees.INode,framework"/>
                                  <ref key="parent" refId="1440"/>
                                </be>
                                <be refId="1544" clsId="FilterNode">
                                  <l key="dimensionOids" refId="1545" ln="1" eid="DimensionOid">
                                    <cust clsId="DimensionOid">434155535F24-45-353530-24--</cust>
                                  </l>
                                  <l key="AdHocParamDimensionOids" refId="1546" ln="0" eid="DimensionOid"/>
                                  <be key="data" refId="1547" clsId="FilterNodeData">
                                    <ref key="filterNode" refId="1544"/>
                                    <s key="dim">CAUS_$</s>
                                    <i key="segmentLevel">0</i>
                                    <ref key="segment" refId="157"/>
                                    <b key="placeHolder">N</b>
                                    <ref key="weight" refId="158"/>
                                    <ref key="textMatchingCondition" refId="1366"/>
                                    <ref key="change" refId="161"/>
                                    <ref key="dataType" refId="162"/>
                                    <b key="prevailingDataType">N</b>
                                    <ref key="editability" refId="163"/>
                                    <b key="signChange">N</b>
                                    <b key="nativeSignChange">N</b>
                                    <l key="nav" refId="1548" ln="0" eid="ScenarioModifierValue"/>
                                    <i key="sco">0</i>
                                    <b key="applyFiltersForForcedScenarioPeriodoMap">N</b>
                                    <b key="lineSplit">N</b>
                                    <b key="addRCRow">N</b>
                                    <b key="complementary">N</b>
                                    <ref key="periodicCalculation" refId="201"/>
                                    <b key="breakLevelSubtotal">N</b>
                                    <b key="alreadyDrilled">N</b>
                                    <m key="nodeTypes" refId="1549"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315</cust>
                                  <s key="cod"/>
                                  <s key="desc"/>
                                  <i key="index">14</i>
                                  <l key="children" refId="1550" ln="0" eid="Framework.com.tagetik.trees.INode,framework"/>
                                  <ref key="parent" refId="1440"/>
                                </be>
                                <be refId="1551" clsId="FilterNode">
                                  <l key="dimensionOids" refId="1552" ln="1" eid="DimensionOid">
                                    <cust clsId="DimensionOid">434155535F24-45-353532-24--</cust>
                                  </l>
                                  <l key="AdHocParamDimensionOids" refId="1553" ln="0" eid="DimensionOid"/>
                                  <be key="data" refId="1554" clsId="FilterNodeData">
                                    <ref key="filterNode" refId="1551"/>
                                    <s key="dim">CAUS_$</s>
                                    <i key="segmentLevel">0</i>
                                    <ref key="segment" refId="157"/>
                                    <b key="placeHolder">N</b>
                                    <ref key="weight" refId="158"/>
                                    <ref key="textMatchingCondition" refId="1374"/>
                                    <ref key="change" refId="161"/>
                                    <ref key="dataType" refId="162"/>
                                    <b key="prevailingDataType">N</b>
                                    <ref key="editability" refId="163"/>
                                    <b key="signChange">N</b>
                                    <b key="nativeSignChange">N</b>
                                    <l key="nav" refId="1555" ln="0" eid="ScenarioModifierValue"/>
                                    <i key="sco">0</i>
                                    <b key="applyFiltersForForcedScenarioPeriodoMap">N</b>
                                    <b key="lineSplit">N</b>
                                    <b key="addRCRow">N</b>
                                    <b key="complementary">N</b>
                                    <ref key="periodicCalculation" refId="201"/>
                                    <b key="breakLevelSubtotal">N</b>
                                    <b key="alreadyDrilled">N</b>
                                    <m key="nodeTypes" refId="1556"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316</cust>
                                  <s key="cod"/>
                                  <s key="desc"/>
                                  <i key="index">15</i>
                                  <l key="children" refId="1557" ln="0" eid="Framework.com.tagetik.trees.INode,framework"/>
                                  <ref key="parent" refId="1440"/>
                                </be>
                                <be refId="1558" clsId="FilterNode">
                                  <l key="dimensionOids" refId="1559" ln="1" eid="DimensionOid">
                                    <cust clsId="DimensionOid">434155535F24-45-353534-24--</cust>
                                  </l>
                                  <l key="AdHocParamDimensionOids" refId="1560" ln="0" eid="DimensionOid"/>
                                  <be key="data" refId="1561" clsId="FilterNodeData">
                                    <ref key="filterNode" refId="1558"/>
                                    <s key="dim">CAUS_$</s>
                                    <i key="segmentLevel">0</i>
                                    <ref key="segment" refId="157"/>
                                    <b key="placeHolder">N</b>
                                    <ref key="weight" refId="158"/>
                                    <ref key="textMatchingCondition" refId="1382"/>
                                    <ref key="change" refId="161"/>
                                    <ref key="dataType" refId="162"/>
                                    <b key="prevailingDataType">N</b>
                                    <ref key="editability" refId="163"/>
                                    <b key="signChange">N</b>
                                    <b key="nativeSignChange">N</b>
                                    <l key="nav" refId="1562" ln="0" eid="ScenarioModifierValue"/>
                                    <i key="sco">0</i>
                                    <b key="applyFiltersForForcedScenarioPeriodoMap">N</b>
                                    <b key="lineSplit">N</b>
                                    <b key="addRCRow">N</b>
                                    <b key="complementary">N</b>
                                    <ref key="periodicCalculation" refId="201"/>
                                    <b key="breakLevelSubtotal">N</b>
                                    <b key="alreadyDrilled">N</b>
                                    <m key="nodeTypes" refId="1563"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317</cust>
                                  <s key="cod"/>
                                  <s key="desc"/>
                                  <i key="index">16</i>
                                  <l key="children" refId="1564" ln="0" eid="Framework.com.tagetik.trees.INode,framework"/>
                                  <ref key="parent" refId="1440"/>
                                </be>
                                <be refId="1565" clsId="FilterNode">
                                  <l key="dimensionOids" refId="1566" ln="1" eid="DimensionOid">
                                    <cust clsId="DimensionOid">434155535F24-45-353535-24--</cust>
                                  </l>
                                  <l key="AdHocParamDimensionOids" refId="1567" ln="0" eid="DimensionOid"/>
                                  <be key="data" refId="1568" clsId="FilterNodeData">
                                    <ref key="filterNode" refId="1565"/>
                                    <s key="dim">CAUS_$</s>
                                    <i key="segmentLevel">0</i>
                                    <ref key="segment" refId="157"/>
                                    <b key="placeHolder">N</b>
                                    <ref key="weight" refId="158"/>
                                    <ref key="textMatchingCondition" refId="1390"/>
                                    <ref key="change" refId="161"/>
                                    <ref key="dataType" refId="162"/>
                                    <b key="prevailingDataType">N</b>
                                    <ref key="editability" refId="163"/>
                                    <b key="signChange">N</b>
                                    <b key="nativeSignChange">N</b>
                                    <l key="nav" refId="1569" ln="0" eid="ScenarioModifierValue"/>
                                    <i key="sco">0</i>
                                    <b key="applyFiltersForForcedScenarioPeriodoMap">N</b>
                                    <b key="lineSplit">N</b>
                                    <b key="addRCRow">N</b>
                                    <b key="complementary">N</b>
                                    <ref key="periodicCalculation" refId="201"/>
                                    <b key="breakLevelSubtotal">N</b>
                                    <b key="alreadyDrilled">N</b>
                                    <m key="nodeTypes" refId="1570"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318</cust>
                                  <s key="cod"/>
                                  <s key="desc"/>
                                  <i key="index">17</i>
                                  <l key="children" refId="1571" ln="0" eid="Framework.com.tagetik.trees.INode,framework"/>
                                  <ref key="parent" refId="1440"/>
                                </be>
                                <be refId="1572" clsId="FilterNode">
                                  <l key="dimensionOids" refId="1573" ln="1" eid="DimensionOid">
                                    <cust clsId="DimensionOid">434155535F24-45-353630-24--</cust>
                                  </l>
                                  <l key="AdHocParamDimensionOids" refId="1574" ln="0" eid="DimensionOid"/>
                                  <be key="data" refId="1575" clsId="FilterNodeData">
                                    <ref key="filterNode" refId="1572"/>
                                    <s key="dim">CAUS_$</s>
                                    <i key="segmentLevel">0</i>
                                    <ref key="segment" refId="157"/>
                                    <b key="placeHolder">N</b>
                                    <ref key="weight" refId="158"/>
                                    <ref key="textMatchingCondition" refId="1398"/>
                                    <ref key="change" refId="161"/>
                                    <ref key="dataType" refId="162"/>
                                    <b key="prevailingDataType">N</b>
                                    <ref key="editability" refId="163"/>
                                    <b key="signChange">N</b>
                                    <b key="nativeSignChange">N</b>
                                    <l key="nav" refId="1576" ln="0" eid="ScenarioModifierValue"/>
                                    <i key="sco">0</i>
                                    <b key="applyFiltersForForcedScenarioPeriodoMap">N</b>
                                    <b key="lineSplit">N</b>
                                    <b key="addRCRow">N</b>
                                    <b key="complementary">N</b>
                                    <ref key="periodicCalculation" refId="201"/>
                                    <b key="breakLevelSubtotal">N</b>
                                    <b key="alreadyDrilled">N</b>
                                    <m key="nodeTypes" refId="1577"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319</cust>
                                  <s key="cod"/>
                                  <s key="desc"/>
                                  <i key="index">18</i>
                                  <l key="children" refId="1578" ln="0" eid="Framework.com.tagetik.trees.INode,framework"/>
                                  <ref key="parent" refId="1440"/>
                                </be>
                                <be refId="1579" clsId="FilterNode">
                                  <l key="dimensionOids" refId="1580" ln="1" eid="DimensionOid">
                                    <cust clsId="DimensionOid">434155535F24-45-353930-24--</cust>
                                  </l>
                                  <l key="AdHocParamDimensionOids" refId="1581" ln="0" eid="DimensionOid"/>
                                  <be key="data" refId="1582" clsId="FilterNodeData">
                                    <ref key="filterNode" refId="1579"/>
                                    <s key="dim">CAUS_$</s>
                                    <i key="segmentLevel">0</i>
                                    <ref key="segment" refId="157"/>
                                    <b key="placeHolder">N</b>
                                    <ref key="weight" refId="158"/>
                                    <ref key="textMatchingCondition" refId="1406"/>
                                    <ref key="change" refId="161"/>
                                    <ref key="dataType" refId="162"/>
                                    <b key="prevailingDataType">N</b>
                                    <ref key="editability" refId="163"/>
                                    <b key="signChange">N</b>
                                    <b key="nativeSignChange">N</b>
                                    <l key="nav" refId="1583" ln="0" eid="ScenarioModifierValue"/>
                                    <i key="sco">0</i>
                                    <b key="applyFiltersForForcedScenarioPeriodoMap">N</b>
                                    <b key="lineSplit">N</b>
                                    <b key="addRCRow">N</b>
                                    <b key="complementary">N</b>
                                    <ref key="periodicCalculation" refId="201"/>
                                    <b key="breakLevelSubtotal">N</b>
                                    <b key="alreadyDrilled">N</b>
                                    <m key="nodeTypes" refId="1584"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320</cust>
                                  <s key="cod"/>
                                  <s key="desc"/>
                                  <i key="index">19</i>
                                  <l key="children" refId="1585" ln="0" eid="Framework.com.tagetik.trees.INode,framework"/>
                                  <ref key="parent" refId="1440"/>
                                </be>
                                <be refId="1586" clsId="FilterNode">
                                  <l key="dimensionOids" refId="1587" ln="1" eid="DimensionOid">
                                    <cust clsId="DimensionOid">434155535F24-45-353931-24--</cust>
                                  </l>
                                  <l key="AdHocParamDimensionOids" refId="1588" ln="0" eid="DimensionOid"/>
                                  <be key="data" refId="1589" clsId="FilterNodeData">
                                    <ref key="filterNode" refId="1586"/>
                                    <s key="dim">CAUS_$</s>
                                    <i key="segmentLevel">0</i>
                                    <ref key="segment" refId="157"/>
                                    <b key="placeHolder">N</b>
                                    <ref key="weight" refId="158"/>
                                    <ref key="textMatchingCondition" refId="1414"/>
                                    <ref key="change" refId="161"/>
                                    <ref key="dataType" refId="162"/>
                                    <b key="prevailingDataType">N</b>
                                    <ref key="editability" refId="163"/>
                                    <b key="signChange">N</b>
                                    <b key="nativeSignChange">N</b>
                                    <l key="nav" refId="1590" ln="0" eid="ScenarioModifierValue"/>
                                    <i key="sco">0</i>
                                    <b key="applyFiltersForForcedScenarioPeriodoMap">N</b>
                                    <b key="lineSplit">N</b>
                                    <b key="addRCRow">N</b>
                                    <b key="complementary">N</b>
                                    <ref key="periodicCalculation" refId="201"/>
                                    <b key="breakLevelSubtotal">N</b>
                                    <b key="alreadyDrilled">N</b>
                                    <m key="nodeTypes" refId="1591"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321</cust>
                                  <s key="cod"/>
                                  <s key="desc"/>
                                  <i key="index">20</i>
                                  <l key="children" refId="1592" ln="0" eid="Framework.com.tagetik.trees.INode,framework"/>
                                  <ref key="parent" refId="1440"/>
                                </be>
                                <be refId="1593" clsId="FilterNode">
                                  <l key="dimensionOids" refId="1594" ln="1" eid="DimensionOid">
                                    <cust clsId="DimensionOid">434155535F24-45-353939-24--</cust>
                                  </l>
                                  <l key="AdHocParamDimensionOids" refId="1595" ln="0" eid="DimensionOid"/>
                                  <be key="data" refId="1596" clsId="FilterNodeData">
                                    <ref key="filterNode" refId="1593"/>
                                    <s key="dim">CAUS_$</s>
                                    <i key="segmentLevel">0</i>
                                    <ref key="segment" refId="157"/>
                                    <b key="placeHolder">N</b>
                                    <ref key="weight" refId="158"/>
                                    <ref key="textMatchingCondition" refId="1422"/>
                                    <ref key="change" refId="161"/>
                                    <ref key="dataType" refId="162"/>
                                    <b key="prevailingDataType">N</b>
                                    <ref key="editability" refId="163"/>
                                    <b key="signChange">N</b>
                                    <b key="nativeSignChange">N</b>
                                    <l key="nav" refId="1597" ln="0" eid="ScenarioModifierValue"/>
                                    <i key="sco">0</i>
                                    <b key="applyFiltersForForcedScenarioPeriodoMap">N</b>
                                    <b key="lineSplit">N</b>
                                    <b key="addRCRow">N</b>
                                    <b key="complementary">N</b>
                                    <ref key="periodicCalculation" refId="201"/>
                                    <b key="breakLevelSubtotal">N</b>
                                    <b key="alreadyDrilled">N</b>
                                    <m key="nodeTypes" refId="1598" keid="SYS_STR" veid="EFReportingNodeType">
                                      <key>
                                        <s>434155535F24-45-353230-24--</s>
                                      </key>
                                      <val>
                                        <ref refId="192"/>
                                      </val>
                                      <key>
                                        <s>434155535F24-45-353130-24--</s>
                                      </key>
                                      <val>
                                        <ref refId="192"/>
                                      </val>
                                      <key>
                                        <s>434155535F24-45-353430-24--</s>
                                      </key>
                                      <val>
                                        <ref refId="192"/>
                                      </val>
                                      <key>
                                        <s>434155535F24-45-353438-24--</s>
                                      </key>
                                      <val>
                                        <ref refId="192"/>
                                      </val>
                                      <key>
                                        <s>434155535F24-45-353532-24--</s>
                                      </key>
                                      <val>
                                        <ref refId="192"/>
                                      </val>
                                      <key>
                                        <s>434155535F24-45-353235-24--</s>
                                      </key>
                                      <val>
                                        <ref refId="192"/>
                                      </val>
                                      <key>
                                        <s>434155535F24-45-353330-24--</s>
                                      </key>
                                      <val>
                                        <ref refId="192"/>
                                      </val>
                                      <key>
                                        <s>434155535F24-45-353534-24--</s>
                                      </key>
                                      <val>
                                        <ref refId="192"/>
                                      </val>
                                      <key>
                                        <s>434155535F24-45-353535-24--</s>
                                      </key>
                                      <val>
                                        <ref refId="192"/>
                                      </val>
                                      <key>
                                        <s>434155535F24-45-353630-24--</s>
                                      </key>
                                      <val>
                                        <ref refId="192"/>
                                      </val>
                                      <key>
                                        <s>434155535F24-45-353031-24--</s>
                                      </key>
                                      <val>
                                        <ref refId="192"/>
                                      </val>
                                      <key>
                                        <s>434155535F24-45-353135-24--</s>
                                      </key>
                                      <val>
                                        <ref refId="192"/>
                                      </val>
                                      <key>
                                        <s>434155535F24-45-353335-24--</s>
                                      </key>
                                      <val>
                                        <ref refId="192"/>
                                      </val>
                                      <key>
                                        <s>434155535F24-45-353439-24--</s>
                                      </key>
                                      <val>
                                        <ref refId="192"/>
                                      </val>
                                      <key>
                                        <s>434155535F24-45-353435-24--</s>
                                      </key>
                                      <val>
                                        <ref refId="192"/>
                                      </val>
                                      <key>
                                        <s>434155535F24-45-353930-24--</s>
                                      </key>
                                      <val>
                                        <ref refId="192"/>
                                      </val>
                                      <key>
                                        <s>434155535F24-45-353931-24--</s>
                                      </key>
                                      <val>
                                        <ref refId="192"/>
                                      </val>
                                      <key>
                                        <s>434155535F24-45-353436-24--</s>
                                      </key>
                                      <val>
                                        <ref refId="192"/>
                                      </val>
                                      <key>
                                        <s>434155535F24-45-353336-24--</s>
                                      </key>
                                      <val>
                                        <ref refId="192"/>
                                      </val>
                                      <key>
                                        <s>434155535F24-45-353939-24--</s>
                                      </key>
                                      <val>
                                        <ref refId="192"/>
                                      </val>
                                      <key>
                                        <s>434155535F24-45-353530-24--</s>
                                      </key>
                                      <val>
                                        <ref refId="192"/>
                                      </val>
                                    </m>
                                    <b key="multiSelection">N</b>
                                  </be>
                                  <cust key="id" clsId="FilterOid">322</cust>
                                  <s key="cod"/>
                                  <s key="desc"/>
                                  <i key="index">21</i>
                                  <l key="children" refId="1599" ln="0" eid="Framework.com.tagetik.trees.INode,framework"/>
                                  <ref key="parent" refId="1440"/>
                                </be>
                                <be refId="1600" clsId="FilterNode">
                                  <l key="dimensionOids" refId="1601" ln="1" eid="DimensionOid">
                                    <cust clsId="DimensionOid">434155535F24-45-244542-24--</cust>
                                  </l>
                                  <l key="AdHocParamDimensionOids" refId="1602" ln="0" eid="DimensionOid"/>
                                  <be key="data" refId="1603" clsId="FilterNodeData">
                                    <ref key="filterNode" refId="1600"/>
                                    <s key="dim">CAUS_$</s>
                                    <i key="segmentLevel">0</i>
                                    <ref key="segment" refId="157"/>
                                    <b key="placeHolder">N</b>
                                    <ref key="weight" refId="158"/>
                                    <ref key="textMatchingCondition" refId="1430"/>
                                    <ref key="change" refId="161"/>
                                    <ref key="dataType" refId="162"/>
                                    <b key="prevailingDataType">N</b>
                                    <ref key="editability" refId="163"/>
                                    <b key="signChange">N</b>
                                    <b key="nativeSignChange">N</b>
                                    <l key="nav" refId="1604" ln="0" eid="ScenarioModifierValue"/>
                                    <i key="sco">0</i>
                                    <b key="applyFiltersForForcedScenarioPeriodoMap">N</b>
                                    <b key="lineSplit">N</b>
                                    <b key="addRCRow">N</b>
                                    <b key="complementary">N</b>
                                    <ref key="periodicCalculation" refId="201"/>
                                    <b key="breakLevelSubtotal">N</b>
                                    <b key="alreadyDrilled">N</b>
                                    <m key="nodeTypes" refId="1605" keid="SYS_STR" veid="EFReportingNodeType">
                                      <key>
                                        <s>434155535F24-45-244542-24--</s>
                                      </key>
                                      <val>
                                        <ref refId="192"/>
                                      </val>
                                    </m>
                                    <b key="multiSelection">N</b>
                                  </be>
                                  <cust key="id" clsId="FilterOid">323</cust>
                                  <s key="cod"/>
                                  <s key="desc"/>
                                  <i key="index">22</i>
                                  <l key="children" refId="1606" ln="0" eid="Framework.com.tagetik.trees.INode,framework"/>
                                  <ref key="parent" refId="1440"/>
                                </be>
                              </l>
                              <ref key="parent" refId="1434"/>
                            </be>
                          </l>
                          <ref key="parent" refId="1181"/>
                        </be>
                        <be refId="1607" clsId="FilterNode">
                          <l key="dimensionOids" refId="1608" ln="1" eid="DimensionOid">
                            <cust clsId="DimensionOid">5343455F24-45-41435F5343455F434F4E535F504152545F30303031--50-</cust>
                          </l>
                          <l key="AdHocParamDimensionOids" refId="1609" ln="0" eid="DimensionOid"/>
                          <be key="data" refId="1610" clsId="FilterNodeData">
                            <ref key="filterNode" refId="1607"/>
                            <s key="dim">SCE_$</s>
                            <i key="segmentLevel">0</i>
                            <ref key="segment" refId="157"/>
                            <b key="placeHolder">N</b>
                            <ref key="weight" refId="158"/>
                            <be key="textMatchingCondition" refId="1611" clsId="TextMatchingCondition">
                              <ref key="op" refId="160"/>
                              <s key="val"/>
                            </be>
                            <ref key="change" refId="161"/>
                            <ref key="dataType" refId="162"/>
                            <b key="prevailingDataType">N</b>
                            <ref key="editability" refId="163"/>
                            <b key="signChange">N</b>
                            <b key="nativeSignChange">N</b>
                            <l key="nav" refId="1612" ln="1" eid="ScenarioModifierValue">
                              <ref refId="1242"/>
                            </l>
                            <i key="sco">0</i>
                            <b key="applyFiltersForForcedScenarioPeriodoMap">N</b>
                            <b key="lineSplit">N</b>
                            <b key="addRCRow">N</b>
                            <b key="complementary">N</b>
                            <ref key="periodicCalculation" refId="164"/>
                            <b key="breakLevelSubtotal">N</b>
                            <b key="alreadyDrilled">N</b>
                            <b key="multiSelection">N</b>
                          </be>
                          <cust key="id" clsId="FilterOid">227</cust>
                          <s key="cod"/>
                          <s key="desc"/>
                          <i key="index">2</i>
                          <l key="children" refId="1613" ln="1" eid="Framework.com.tagetik.trees.INode,framework">
                            <be refId="1614" clsId="FilterNode">
                              <l key="dimensionOids" refId="1615" ln="1" eid="DimensionOid">
                                <cust clsId="DimensionOid">504552-45-3132---</cust>
                              </l>
                              <l key="AdHocParamDimensionOids" refId="1616" ln="0" eid="DimensionOid"/>
                              <be key="data" refId="1617" clsId="FilterNodeData">
                                <ref key="filterNode" refId="1614"/>
                                <s key="dim">PER</s>
                                <i key="segmentLevel">0</i>
                                <ref key="segment" refId="157"/>
                                <b key="placeHolder">N</b>
                                <ref key="weight" refId="158"/>
                                <be key="textMatchingCondition" refId="1618"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229</cust>
                              <s key="cod"/>
                              <s key="desc"/>
                              <i key="index">0</i>
                              <l key="children" refId="1619" ln="1" eid="Framework.com.tagetik.trees.INode,framework">
                                <be refId="1620" clsId="FilterNode">
                                  <l key="dimensionOids" refId="1621" ln="1" eid="DimensionOid">
                                    <cust clsId="DimensionOid">434155535F24-45-244542-24--</cust>
                                  </l>
                                  <l key="AdHocParamDimensionOids" refId="1622" ln="0" eid="DimensionOid"/>
                                  <be key="data" refId="1623" clsId="FilterNodeData">
                                    <ref key="filterNode" refId="1620"/>
                                    <s key="dim">CAUS_$</s>
                                    <i key="segmentLevel">0</i>
                                    <ref key="segment" refId="157"/>
                                    <b key="placeHolder">N</b>
                                    <ref key="weight" refId="158"/>
                                    <be key="textMatchingCondition" refId="1624"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231</cust>
                                  <s key="cod"/>
                                  <s key="desc"/>
                                  <i key="index">0</i>
                                  <l key="children" refId="1625" ln="0" eid="Framework.com.tagetik.trees.INode,framework"/>
                                  <ref key="parent" refId="1614"/>
                                </be>
                              </l>
                              <ref key="parent" refId="1607"/>
                            </be>
                          </l>
                          <ref key="parent" refId="1181"/>
                        </be>
                      </l>
                    </be>
                    <be key="matrixFilters" refId="1626" clsId="FilterNode">
                      <l key="dimensionOids" refId="1627" ln="0" eid="DimensionOid"/>
                      <l key="AdHocParamDimensionOids" refId="1628" ln="0" eid="DimensionOid"/>
                      <be key="data" refId="1629" clsId="FilterNodeData">
                        <ref key="filterNode" refId="1626"/>
                        <i key="segmentLevel">0</i>
                        <ref key="segment" refId="157"/>
                        <b key="placeHolder">N</b>
                        <ref key="weight" refId="158"/>
                        <be key="textMatchingCondition" refId="1630"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cod">ROOT</s>
                      <s key="desc">Matrix</s>
                      <i key="index">0</i>
                      <l key="children" refId="1631" ln="1" eid="Framework.com.tagetik.trees.INode,framework">
                        <be refId="1632" clsId="FilterNode">
                          <l key="dimensionOids" refId="1633" ln="1" eid="DimensionOid">
                            <cust clsId="DimensionOid">544950-45-5449505F4356---</cust>
                          </l>
                          <l key="AdHocParamDimensionOids" refId="1634" ln="0" eid="DimensionOid"/>
                          <be key="data" refId="1635" clsId="FilterNodeData">
                            <ref key="filterNode" refId="1632"/>
                            <s key="dim">TIP</s>
                            <i key="segmentLevel">0</i>
                            <ref key="segment" refId="157"/>
                            <b key="placeHolder">N</b>
                            <ref key="weight" refId="158"/>
                            <be key="textMatchingCondition" refId="1636"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201"/>
                            <b key="breakLevelSubtotal">N</b>
                            <b key="alreadyDrilled">N</b>
                            <b key="multiSelection">N</b>
                          </be>
                          <cust key="id" clsId="FilterOid">3</cust>
                          <i key="index">0</i>
                          <l key="children" refId="1637" ln="1" eid="Framework.com.tagetik.trees.INode,framework">
                            <be refId="1638" clsId="FilterNode">
                              <l key="dimensionOids" refId="1639" ln="1" eid="DimensionOid">
                                <cust clsId="DimensionOid">4341545F24-4E-41435455414C53---</cust>
                              </l>
                              <l key="AdHocParamDimensionOids" refId="1640" ln="0" eid="DimensionOid"/>
                              <be key="data" refId="1641" clsId="FilterNodeData">
                                <ref key="filterNode" refId="1638"/>
                                <s key="dim">CAT_$</s>
                                <i key="segmentLevel">0</i>
                                <ref key="segment" refId="157"/>
                                <b key="placeHolder">N</b>
                                <ref key="weight" refId="158"/>
                                <be key="textMatchingCondition" refId="1642"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201"/>
                                <b key="breakLevelSubtotal">N</b>
                                <b key="alreadyDrilled">N</b>
                                <b key="multiSelection">N</b>
                              </be>
                              <cust key="id" clsId="FilterOid">4</cust>
                              <i key="index">0</i>
                              <l key="children" refId="1643" ln="1" eid="Framework.com.tagetik.trees.INode,framework">
                                <be refId="1644" clsId="FilterNode">
                                  <l key="dimensionOids" refId="1645" ln="1" eid="DimensionOid">
                                    <cust clsId="DimensionOid">415A495F453031-4E-414E303030303030---</cust>
                                  </l>
                                  <l key="AdHocParamDimensionOids" refId="1646" ln="0" eid="DimensionOid"/>
                                  <be key="data" refId="1647" clsId="FilterNodeData">
                                    <ref key="filterNode" refId="1644"/>
                                    <s key="dim">AZI_E01</s>
                                    <i key="segmentLevel">0</i>
                                    <ref key="segment" refId="157"/>
                                    <b key="placeHolder">N</b>
                                    <ref key="weight" refId="158"/>
                                    <be key="textMatchingCondition" refId="1648"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201"/>
                                    <b key="breakLevelSubtotal">N</b>
                                    <b key="alreadyDrilled">N</b>
                                    <b key="multiSelection">N</b>
                                  </be>
                                  <cust key="id" clsId="FilterOid">5</cust>
                                  <i key="index">0</i>
                                  <ref key="parent" refId="1638"/>
                                </be>
                              </l>
                              <ref key="parent" refId="1632"/>
                            </be>
                          </l>
                          <ref key="parent" refId="1626"/>
                        </be>
                      </l>
                    </be>
                    <be key="rowHeaders" refId="1649" clsId="ReportingHeaders">
                      <m key="headers" refId="1650" keid="SYS_PR_I" veid="System.Collections.IList">
                        <key>
                          <i>-2</i>
                        </key>
                        <val>
                          <l refId="1651" ln="1">
                            <s>$Account(HIERARCHY("$G")).code</s>
                          </l>
                        </val>
                        <key>
                          <i>-1</i>
                        </key>
                        <val>
                          <l refId="1652" ln="1">
                            <s>$Account(HIERARCHY("$G")).desc</s>
                          </l>
                        </val>
                      </m>
                      <m key="headersDims" refId="1653" keid="SYS_PR_I" veid="SYS_STR">
                        <key>
                          <i>-2</i>
                        </key>
                        <val>
                          <s>VOC_$G</s>
                        </val>
                        <key>
                          <i>-1</i>
                        </key>
                        <val>
                          <s>VOC_$G</s>
                        </val>
                      </m>
                    </be>
                    <be key="columnHeaders" refId="1654" clsId="ReportingHeaders">
                      <m key="headers" refId="1655" keid="SYS_PR_I" veid="System.Collections.IList">
                        <key>
                          <i>-3</i>
                        </key>
                        <val>
                          <l refId="1656" ln="1">
                            <s>$Scenario.year</s>
                          </l>
                        </val>
                        <key>
                          <i>-2</i>
                        </key>
                        <val>
                          <l refId="1657" ln="1">
                            <s>$Period.code</s>
                          </l>
                        </val>
                        <key>
                          <i>-1</i>
                        </key>
                        <val>
                          <l refId="1658" ln="1">
                            <s>$Causal(HIERARCHY("$")).code</s>
                          </l>
                        </val>
                      </m>
                      <m key="headersDims" refId="1659" keid="SYS_PR_I" veid="SYS_STR">
                        <key>
                          <i>-3</i>
                        </key>
                        <val>
                          <s>SCE_$</s>
                        </val>
                        <key>
                          <i>-2</i>
                        </key>
                        <val>
                          <s>PER</s>
                        </val>
                        <key>
                          <i>-1</i>
                        </key>
                        <val>
                          <s>CAUS_$</s>
                        </val>
                      </m>
                    </be>
                    <e key="styleType" refId="1660" id="MatrixStyleType">2</e>
                    <b key="subtotalOnTop">S</b>
                    <b key="leavesFirst">N</b>
                    <b key="groupSubtotal">S</b>
                    <b key="replaceWithPlaceholder">N</b>
                    <b key="onlyFirstHeader">N</b>
                    <b key="allowRangeBreak">N</b>
                    <b key="showZeros">N</b>
                    <i key="maxRows">0</i>
                    <e key="rowsExpansionMode" refId="1661" id="RowColExpansionMode">1</e>
                    <i key="maxCols">0</i>
                    <ref key="colsExpansionMode" refId="1661"/>
                    <e key="columnsAutofitMode" refId="1662" id="ColumnsAutofitMode">0</e>
                    <b key="isEditabilityOnDemand">N</b>
                    <b key="useForcedBoundDims">N</b>
                    <e key="disableHints" refId="1663" id="MatrixHintsPolicy">C</e>
                    <e key="tipoAllineamentoLordiIC" refId="1664" id="TipoAllineamentoLordiIC">X</e>
                    <b key="bindOriginalAmountOnSave">N</b>
                    <b key="showLink">N</b>
                    <i key="index">0</i>
                    <b key="excludeValuatingSheetsWithZeroValues">N</b>
                    <m key="addictionalStyleSheets" refId="1665" keid="SYS_STR" veid="StyleSheet"/>
                    <b key="allowOpenNewElements">N</b>
                    <s key="forcedBreakBackType">X</s>
                    <s key="forcedBreakBackRefLeaf">X</s>
                    <b key="autoOpenNewElements">N</b>
                    <b key="askNumRows">N</b>
                    <set key="forcedContentCells" refId="1666" ln="0" eid="Reporting.com.tagetik.tables.IMatixCellLeafPositions,Reporting"/>
                    <m key="forcedEditModes" refId="1667" keid="Reporting.com.tagetik.tables.IMatixCellLeafPositions,Reporting" veid="SYS_STR"/>
                    <b key="UseTxlDeFormEditor">N</b>
                    <be key="TxDeFormsEditorDescriptor" refId="1668" clsId="TxDeFormsEditorDescriptor">
                      <l key="Tabs" refId="1669" ln="0" eid="TxDeFormsEditorGridDescriptor"/>
                      <i key="Height">400</i>
                      <i key="Width">430</i>
                      <b key="editButton">S</b>
                      <b key="newButton">S</b>
                      <b key="deleteButton">S</b>
                    </be>
                  </be>
                </val>
              </m>
              <m key="cellFields" refId="1670" keid="SYS_STR" veid="CodeCellField">
                <key>
                  <s>CellField02</s>
                </key>
                <val>
                  <be refId="1671" clsId="CodeCellField">
                    <s key="code">CellField02</s>
                    <s key="cellField">report.desc</s>
                  </be>
                </val>
              </m>
              <m key="dictionary" refId="1672" keid="SYS_STR" veid="CodeMultiDescVO"/>
              <m key="controlExpressions" refId="1673" keid="SYS_STR" veid="CodedExpControlloProspetto"/>
              <m key="inlineParameters" refId="1674" keid="SYS_STR" veid="CodedInlineParameter"/>
              <m key="queries" refId="1675" keid="SYS_STR" veid="Reporting.com.tagetik.query.IUserDefinedQueryVO,Reporting"/>
              <be key="sheets" refId="1676" clsId="FilterNode">
                <l key="dimensionOids" refId="1677" ln="0" eid="DimensionOid"/>
                <l key="AdHocParamDimensionOids" refId="1678" ln="0" eid="DimensionOid"/>
                <be key="data" refId="1679" clsId="FilterNodeData">
                  <ref key="filterNode" refId="1676"/>
                  <i key="segmentLevel">0</i>
                  <ref key="segment" refId="157"/>
                  <b key="placeHolder">N</b>
                  <ref key="weight" refId="158"/>
                  <be key="textMatchingCondition" refId="1680"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cod">ROOT</s>
                <s key="desc">Tab filters</s>
                <i key="index">0</i>
              </be>
              <m key="launchers" refId="1681" keid="SYS_STR" veid="ElaborationsLauncher"/>
              <m key="actionLists" refId="1682" keid="SYS_STR" veid="Reporting.com.tagetik.actionlist.ISnapshotActionList,Reporting"/>
              <l key="areas" refId="1683" ln="0" eid="SYS_STR"/>
              <l key="charts" refId="1684" ln="0" eid="SYS_STR"/>
              <l key="pivots" refId="1685" ln="0" eid="SYS_STR"/>
            </be>
          </val>
          <key>
            <s>Template00</s>
          </key>
          <val>
            <be refId="1686" clsId="ReportTemplateVO">
              <s key="code">Template00</s>
              <s key="desc">Statement of Changes in Equity</s>
              <m key="matrices" refId="1687" keid="SYS_STR" veid="Reporting.com.tagetik.tables.IMatrixPositionBlockVO,Reporting"/>
              <m key="cellFields" refId="1688" keid="SYS_STR" veid="CodeCellField"/>
              <m key="dictionary" refId="1689" keid="SYS_STR" veid="CodeMultiDescVO"/>
              <m key="controlExpressions" refId="1690" keid="SYS_STR" veid="CodedExpControlloProspetto"/>
              <m key="inlineParameters" refId="1691" keid="SYS_STR" veid="CodedInlineParameter"/>
              <m key="queries" refId="1692" keid="SYS_STR" veid="Reporting.com.tagetik.query.IUserDefinedQueryVO,Reporting"/>
              <be key="sheets" refId="1693" clsId="FilterNode">
                <l key="dimensionOids" refId="1694" ln="0" eid="DimensionOid"/>
                <l key="AdHocParamDimensionOids" refId="1695" ln="0" eid="DimensionOid"/>
                <be key="data" refId="1696" clsId="FilterNodeData">
                  <ref key="filterNode" refId="1693"/>
                  <i key="segmentLevel">0</i>
                  <ref key="segment" refId="157"/>
                  <b key="placeHolder">N</b>
                  <ref key="weight" refId="158"/>
                  <be key="textMatchingCondition" refId="1697"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cod">ROOT</s>
                <s key="desc">Tab filters</s>
                <i key="index">0</i>
              </be>
              <m key="launchers" refId="1698" keid="SYS_STR" veid="ElaborationsLauncher"/>
              <m key="actionLists" refId="1699" keid="SYS_STR" veid="Reporting.com.tagetik.actionlist.ISnapshotActionList,Reporting"/>
              <l key="areas" refId="1700" ln="0" eid="SYS_STR"/>
              <l key="charts" refId="1701" ln="0" eid="SYS_STR"/>
              <l key="pivots" refId="1702" ln="0" eid="SYS_STR"/>
            </be>
          </val>
        </m>
        <m key="templateLayouts" refId="1703" keid="SYS_STR" veid="Reporting.com.tagetik.report.IReportTemplateLayoutVO,Reporting">
          <key>
            <s>Template02</s>
          </key>
          <val>
            <be refId="1704" clsId="ReportTemplateLayoutVO">
              <i key="index">0</i>
              <s key="code">Template02</s>
              <m key="cellFieldAddresses" refId="1705" keid="SYS_STR" veid="Reporting.com.tagetik.spreadsheet.gridwrappers.IGridReaderVO,Reporting">
                <key>
                  <s>CellField01</s>
                </key>
                <val>
                  <be refId="1706" clsId="ExcelCompactGridReaderVO">
                    <be key="element" refId="1707" clsId="BasicLogicalElement">
                      <i key="columnHeadersCount">0</i>
                      <i key="rowHeadersCount">0</i>
                      <i key="valueColumns">1</i>
                      <i key="valueRows">1</i>
                    </be>
                    <s key="firstCell">O3</s>
                  </be>
                </val>
                <key>
                  <s>CellField00</s>
                </key>
                <val>
                  <be refId="1708" clsId="ExcelCompactGridReaderVO">
                    <be key="element" refId="1709" clsId="BasicLogicalElement">
                      <i key="columnHeadersCount">0</i>
                      <i key="rowHeadersCount">0</i>
                      <i key="valueColumns">1</i>
                      <i key="valueRows">1</i>
                    </be>
                    <s key="firstCell">N3</s>
                  </be>
                </val>
              </m>
              <m key="controlExpressionsAddresses" refId="1710" keid="SYS_STR" veid="Reporting.com.tagetik.spreadsheet.gridwrappers.IGridReaderVO,Reporting"/>
              <m key="inlineParameterAddresses" refId="1711" keid="SYS_STR" veid="Reporting.com.tagetik.spreadsheet.gridwrappers.IGridReaderVO,Reporting"/>
              <m key="dictionaryAddresses" refId="1712" keid="SYS_STR" veid="Reporting.com.tagetik.spreadsheet.gridwrappers.IGridReaderVO,Reporting">
                <key>
                  <s>Dict19</s>
                </key>
                <val>
                  <be refId="1713" clsId="ExcelCompactGridReaderVO">
                    <be key="element" refId="1714" clsId="BasicLogicalElement">
                      <i key="columnHeadersCount">0</i>
                      <i key="rowHeadersCount">0</i>
                      <i key="valueColumns">1</i>
                      <i key="valueRows">1</i>
                    </be>
                    <s key="firstCell">B20</s>
                  </be>
                </val>
                <key>
                  <s>Dict23</s>
                </key>
                <val>
                  <be refId="1715" clsId="ExcelCompactGridReaderVO">
                    <be key="element" refId="1716" clsId="BasicLogicalElement">
                      <i key="columnHeadersCount">0</i>
                      <i key="rowHeadersCount">0</i>
                      <i key="valueColumns">1</i>
                      <i key="valueRows">1</i>
                    </be>
                    <s key="firstCell">B31</s>
                  </be>
                </val>
                <key>
                  <s>Dict33</s>
                </key>
                <val>
                  <be refId="1717" clsId="ExcelCompactGridReaderVO">
                    <be key="element" refId="1718" clsId="BasicLogicalElement">
                      <i key="columnHeadersCount">0</i>
                      <i key="rowHeadersCount">0</i>
                      <i key="valueColumns">1</i>
                      <i key="valueRows">1</i>
                    </be>
                    <s key="firstCell">B48</s>
                  </be>
                </val>
                <key>
                  <s>Dict03</s>
                </key>
                <val>
                  <be refId="1719" clsId="ExcelCompactGridReaderVO">
                    <be key="element" refId="1720" clsId="BasicLogicalElement">
                      <i key="columnHeadersCount">0</i>
                      <i key="rowHeadersCount">0</i>
                      <i key="valueColumns">1</i>
                      <i key="valueRows">1</i>
                    </be>
                    <s key="firstCell">E5</s>
                  </be>
                </val>
                <key>
                  <s>Dict13</s>
                </key>
                <val>
                  <be refId="1721" clsId="ExcelCompactGridReaderVO">
                    <be key="element" refId="1722" clsId="BasicLogicalElement">
                      <i key="columnHeadersCount">0</i>
                      <i key="rowHeadersCount">0</i>
                      <i key="valueColumns">1</i>
                      <i key="valueRows">1</i>
                    </be>
                    <s key="firstCell">F4</s>
                  </be>
                </val>
                <key>
                  <s>Dict26</s>
                </key>
                <val>
                  <be refId="1723" clsId="ExcelCompactGridReaderVO">
                    <be key="element" refId="1724" clsId="BasicLogicalElement">
                      <i key="columnHeadersCount">0</i>
                      <i key="rowHeadersCount">0</i>
                      <i key="valueColumns">1</i>
                      <i key="valueRows">1</i>
                    </be>
                    <s key="firstCell">B34</s>
                  </be>
                </val>
                <key>
                  <s>Dict36</s>
                </key>
                <val>
                  <be refId="1725" clsId="ExcelCompactGridReaderVO">
                    <be key="element" refId="1726" clsId="BasicLogicalElement">
                      <i key="columnHeadersCount">0</i>
                      <i key="rowHeadersCount">0</i>
                      <i key="valueColumns">1</i>
                      <i key="valueRows">1</i>
                    </be>
                    <s key="firstCell">P7</s>
                  </be>
                </val>
                <key>
                  <s>Dict06</s>
                </key>
                <val>
                  <be refId="1727" clsId="ExcelCompactGridReaderVO">
                    <be key="element" refId="1728" clsId="BasicLogicalElement">
                      <i key="columnHeadersCount">0</i>
                      <i key="rowHeadersCount">0</i>
                      <i key="valueColumns">1</i>
                      <i key="valueRows">1</i>
                    </be>
                    <s key="firstCell">H5</s>
                  </be>
                </val>
                <key>
                  <s>Dict16</s>
                </key>
                <val>
                  <be refId="1729" clsId="ExcelCompactGridReaderVO">
                    <be key="element" refId="1730" clsId="BasicLogicalElement">
                      <i key="columnHeadersCount">0</i>
                      <i key="rowHeadersCount">0</i>
                      <i key="valueColumns">1</i>
                      <i key="valueRows">1</i>
                    </be>
                    <s key="firstCell">B17</s>
                  </be>
                </val>
                <key>
                  <s>Dict25</s>
                </key>
                <val>
                  <be refId="1731" clsId="ExcelCompactGridReaderVO">
                    <be key="element" refId="1732" clsId="BasicLogicalElement">
                      <i key="columnHeadersCount">0</i>
                      <i key="rowHeadersCount">0</i>
                      <i key="valueColumns">1</i>
                      <i key="valueRows">1</i>
                    </be>
                    <s key="firstCell">B33</s>
                  </be>
                </val>
                <key>
                  <s>Dict35</s>
                </key>
                <val>
                  <be refId="1733" clsId="ExcelCompactGridReaderVO">
                    <be key="element" refId="1734" clsId="BasicLogicalElement">
                      <i key="columnHeadersCount">0</i>
                      <i key="rowHeadersCount">0</i>
                      <i key="valueColumns">1</i>
                      <i key="valueRows">1</i>
                    </be>
                    <s key="firstCell">B49</s>
                  </be>
                </val>
                <key>
                  <s>Dict05</s>
                </key>
                <val>
                  <be refId="1735" clsId="ExcelCompactGridReaderVO">
                    <be key="element" refId="1736" clsId="BasicLogicalElement">
                      <i key="columnHeadersCount">0</i>
                      <i key="rowHeadersCount">0</i>
                      <i key="valueColumns">1</i>
                      <i key="valueRows">1</i>
                    </be>
                    <s key="firstCell">G5</s>
                  </be>
                </val>
                <key>
                  <s>Dict15</s>
                </key>
                <val>
                  <be refId="1737" clsId="ExcelCompactGridReaderVO">
                    <be key="element" refId="1738" clsId="BasicLogicalElement">
                      <i key="columnHeadersCount">0</i>
                      <i key="rowHeadersCount">0</i>
                      <i key="valueColumns">1</i>
                      <i key="valueRows">1</i>
                    </be>
                    <s key="firstCell">B16</s>
                  </be>
                </val>
                <key>
                  <s>Dict40</s>
                </key>
                <val>
                  <be refId="1739" clsId="ExcelCompactGridReaderVO">
                    <be key="element" refId="1740" clsId="BasicLogicalElement">
                      <i key="columnHeadersCount">0</i>
                      <i key="rowHeadersCount">0</i>
                      <i key="valueColumns">1</i>
                      <i key="valueRows">1</i>
                    </be>
                    <s key="firstCell">N5</s>
                  </be>
                </val>
                <key>
                  <s>Dict20</s>
                </key>
                <val>
                  <be refId="1741" clsId="ExcelCompactGridReaderVO">
                    <be key="element" refId="1742" clsId="BasicLogicalElement">
                      <i key="columnHeadersCount">0</i>
                      <i key="rowHeadersCount">0</i>
                      <i key="valueColumns">1</i>
                      <i key="valueRows">1</i>
                    </be>
                    <s key="firstCell">B21</s>
                  </be>
                </val>
                <key>
                  <s>Dict30</s>
                </key>
                <val>
                  <be refId="1743" clsId="ExcelCompactGridReaderVO">
                    <be key="element" refId="1744" clsId="BasicLogicalElement">
                      <i key="columnHeadersCount">0</i>
                      <i key="rowHeadersCount">0</i>
                      <i key="valueColumns">1</i>
                      <i key="valueRows">1</i>
                    </be>
                    <s key="firstCell">B43</s>
                  </be>
                </val>
                <key>
                  <s>Dict00</s>
                </key>
                <val>
                  <be refId="1745" clsId="ExcelCompactGridReaderVO">
                    <be key="element" refId="1746" clsId="BasicLogicalElement">
                      <i key="columnHeadersCount">0</i>
                      <i key="rowHeadersCount">0</i>
                      <i key="valueColumns">1</i>
                      <i key="valueRows">1</i>
                    </be>
                    <s key="firstCell">B4</s>
                  </be>
                </val>
                <key>
                  <s>Dict10</s>
                </key>
                <val>
                  <be refId="1747" clsId="ExcelCompactGridReaderVO">
                    <be key="element" refId="1748" clsId="BasicLogicalElement">
                      <i key="columnHeadersCount">0</i>
                      <i key="rowHeadersCount">0</i>
                      <i key="valueColumns">1</i>
                      <i key="valueRows">1</i>
                    </be>
                    <s key="firstCell">B11</s>
                  </be>
                </val>
                <key>
                  <s>Dict47</s>
                </key>
                <val>
                  <be refId="1749" clsId="ExcelCompactGridReaderVO">
                    <be key="element" refId="1750" clsId="BasicLogicalElement">
                      <i key="columnHeadersCount">0</i>
                      <i key="rowHeadersCount">0</i>
                      <i key="valueColumns">1</i>
                      <i key="valueRows">1</i>
                    </be>
                    <s key="firstCell">N4</s>
                  </be>
                </val>
                <key>
                  <s>Dict27</s>
                </key>
                <val>
                  <be refId="1751" clsId="ExcelCompactGridReaderVO">
                    <be key="element" refId="1752" clsId="BasicLogicalElement">
                      <i key="columnHeadersCount">0</i>
                      <i key="rowHeadersCount">0</i>
                      <i key="valueColumns">1</i>
                      <i key="valueRows">1</i>
                    </be>
                    <s key="firstCell">B35</s>
                  </be>
                </val>
                <key>
                  <s>Dict37</s>
                </key>
                <val>
                  <be refId="1753" clsId="ExcelCompactGridReaderVO">
                    <be key="element" refId="1754" clsId="BasicLogicalElement">
                      <i key="columnHeadersCount">0</i>
                      <i key="rowHeadersCount">0</i>
                      <i key="valueColumns">1</i>
                      <i key="valueRows">1</i>
                    </be>
                    <s key="firstCell">B8</s>
                  </be>
                </val>
                <key>
                  <s>Dict07</s>
                </key>
                <val>
                  <be refId="1755" clsId="ExcelCompactGridReaderVO">
                    <be key="element" refId="1756" clsId="BasicLogicalElement">
                      <i key="columnHeadersCount">0</i>
                      <i key="rowHeadersCount">0</i>
                      <i key="valueColumns">1</i>
                      <i key="valueRows">1</i>
                    </be>
                    <s key="firstCell">I5</s>
                  </be>
                </val>
                <key>
                  <s>Dict17</s>
                </key>
                <val>
                  <be refId="1757" clsId="ExcelCompactGridReaderVO">
                    <be key="element" refId="1758" clsId="BasicLogicalElement">
                      <i key="columnHeadersCount">0</i>
                      <i key="rowHeadersCount">0</i>
                      <i key="valueColumns">1</i>
                      <i key="valueRows">1</i>
                    </be>
                    <s key="firstCell">B18</s>
                  </be>
                </val>
                <key>
                  <s>Dict28</s>
                </key>
                <val>
                  <be refId="1759" clsId="ExcelCompactGridReaderVO">
                    <be key="element" refId="1760" clsId="BasicLogicalElement">
                      <i key="columnHeadersCount">0</i>
                      <i key="rowHeadersCount">0</i>
                      <i key="valueColumns">1</i>
                      <i key="valueRows">1</i>
                    </be>
                    <s key="firstCell">B44</s>
                  </be>
                </val>
                <key>
                  <s>Dict38</s>
                </key>
                <val>
                  <be refId="1761" clsId="ExcelCompactGridReaderVO">
                    <be key="element" refId="1762" clsId="BasicLogicalElement">
                      <i key="columnHeadersCount">0</i>
                      <i key="rowHeadersCount">0</i>
                      <i key="valueColumns">1</i>
                      <i key="valueRows">1</i>
                    </be>
                    <s key="firstCell">B24</s>
                  </be>
                </val>
                <key>
                  <s>Dict08</s>
                </key>
                <val>
                  <be refId="1763" clsId="ExcelCompactGridReaderVO">
                    <be key="element" refId="1764" clsId="BasicLogicalElement">
                      <i key="columnHeadersCount">0</i>
                      <i key="rowHeadersCount">0</i>
                      <i key="valueColumns">1</i>
                      <i key="valueRows">1</i>
                    </be>
                    <s key="firstCell">J5</s>
                  </be>
                </val>
                <key>
                  <s>Dict18</s>
                </key>
                <val>
                  <be refId="1765" clsId="ExcelCompactGridReaderVO">
                    <be key="element" refId="1766" clsId="BasicLogicalElement">
                      <i key="columnHeadersCount">0</i>
                      <i key="rowHeadersCount">0</i>
                      <i key="valueColumns">1</i>
                      <i key="valueRows">1</i>
                    </be>
                    <s key="firstCell">B19</s>
                  </be>
                </val>
                <key>
                  <s>Dict04</s>
                </key>
                <val>
                  <be refId="1767" clsId="ExcelCompactGridReaderVO">
                    <be key="element" refId="1768" clsId="BasicLogicalElement">
                      <i key="columnHeadersCount">0</i>
                      <i key="rowHeadersCount">0</i>
                      <i key="valueColumns">1</i>
                      <i key="valueRows">1</i>
                    </be>
                    <s key="firstCell">F5</s>
                  </be>
                </val>
                <key>
                  <s>Dict22</s>
                </key>
                <val>
                  <be refId="1769" clsId="ExcelCompactGridReaderVO">
                    <be key="element" refId="1770" clsId="BasicLogicalElement">
                      <i key="columnHeadersCount">0</i>
                      <i key="rowHeadersCount">0</i>
                      <i key="valueColumns">1</i>
                      <i key="valueRows">1</i>
                    </be>
                    <s key="firstCell">B30</s>
                  </be>
                </val>
                <key>
                  <s>Dict32</s>
                </key>
                <val>
                  <be refId="1771" clsId="ExcelCompactGridReaderVO">
                    <be key="element" refId="1772" clsId="BasicLogicalElement">
                      <i key="columnHeadersCount">0</i>
                      <i key="rowHeadersCount">0</i>
                      <i key="valueColumns">1</i>
                      <i key="valueRows">1</i>
                    </be>
                    <s key="firstCell">B42</s>
                  </be>
                </val>
                <key>
                  <s>Dict02</s>
                </key>
                <val>
                  <be refId="1773" clsId="ExcelCompactGridReaderVO">
                    <be key="element" refId="1774" clsId="BasicLogicalElement">
                      <i key="columnHeadersCount">0</i>
                      <i key="rowHeadersCount">0</i>
                      <i key="valueColumns">1</i>
                      <i key="valueRows">1</i>
                    </be>
                    <s key="firstCell">D5</s>
                  </be>
                </val>
                <key>
                  <s>Dict12</s>
                </key>
                <val>
                  <be refId="1775" clsId="ExcelCompactGridReaderVO">
                    <be key="element" refId="1776" clsId="BasicLogicalElement">
                      <i key="columnHeadersCount">0</i>
                      <i key="rowHeadersCount">0</i>
                      <i key="valueColumns">1</i>
                      <i key="valueRows">1</i>
                    </be>
                    <s key="firstCell">B12</s>
                  </be>
                </val>
                <key>
                  <s>Dict21</s>
                </key>
                <val>
                  <be refId="1777" clsId="ExcelCompactGridReaderVO">
                    <be key="element" refId="1778" clsId="BasicLogicalElement">
                      <i key="columnHeadersCount">0</i>
                      <i key="rowHeadersCount">0</i>
                      <i key="valueColumns">1</i>
                      <i key="valueRows">1</i>
                    </be>
                    <s key="firstCell">B28</s>
                  </be>
                </val>
                <key>
                  <s>Dict31</s>
                </key>
                <val>
                  <be refId="1779" clsId="ExcelCompactGridReaderVO">
                    <be key="element" refId="1780" clsId="BasicLogicalElement">
                      <i key="columnHeadersCount">0</i>
                      <i key="rowHeadersCount">0</i>
                      <i key="valueColumns">1</i>
                      <i key="valueRows">1</i>
                    </be>
                    <s key="firstCell">B47</s>
                  </be>
                </val>
                <key>
                  <s>Dict01</s>
                </key>
                <val>
                  <be refId="1781" clsId="ExcelCompactGridReaderVO">
                    <be key="element" refId="1782" clsId="BasicLogicalElement">
                      <i key="columnHeadersCount">0</i>
                      <i key="rowHeadersCount">0</i>
                      <i key="valueColumns">1</i>
                      <i key="valueRows">1</i>
                    </be>
                    <s key="firstCell">C5</s>
                  </be>
                </val>
                <key>
                  <s>Dict11</s>
                </key>
                <val>
                  <be refId="1783" clsId="ExcelCompactGridReaderVO">
                    <be key="element" refId="1784" clsId="BasicLogicalElement">
                      <i key="columnHeadersCount">0</i>
                      <i key="rowHeadersCount">0</i>
                      <i key="valueColumns">1</i>
                      <i key="valueRows">1</i>
                    </be>
                    <s key="firstCell">B27</s>
                  </be>
                </val>
                <key>
                  <s>Dict24</s>
                </key>
                <val>
                  <be refId="1785" clsId="ExcelCompactGridReaderVO">
                    <be key="element" refId="1786" clsId="BasicLogicalElement">
                      <i key="columnHeadersCount">0</i>
                      <i key="rowHeadersCount">0</i>
                      <i key="valueColumns">1</i>
                      <i key="valueRows">1</i>
                    </be>
                    <s key="firstCell">B32</s>
                  </be>
                </val>
                <key>
                  <s>Dict34</s>
                </key>
                <val>
                  <be refId="1787" clsId="ExcelCompactGridReaderVO">
                    <be key="element" refId="1788" clsId="BasicLogicalElement">
                      <i key="columnHeadersCount">0</i>
                      <i key="rowHeadersCount">0</i>
                      <i key="valueColumns">1</i>
                      <i key="valueRows">1</i>
                    </be>
                    <s key="firstCell">B13</s>
                  </be>
                </val>
                <key>
                  <s>Dict49</s>
                </key>
                <val>
                  <be refId="1789" clsId="ExcelCompactGridReaderVO">
                    <be key="element" refId="1790" clsId="BasicLogicalElement">
                      <i key="columnHeadersCount">0</i>
                      <i key="rowHeadersCount">0</i>
                      <i key="valueColumns">1</i>
                      <i key="valueRows">1</i>
                    </be>
                    <s key="firstCell">B29</s>
                  </be>
                </val>
                <key>
                  <s>Dict14</s>
                </key>
                <val>
                  <be refId="1791" clsId="ExcelCompactGridReaderVO">
                    <be key="element" refId="1792" clsId="BasicLogicalElement">
                      <i key="columnHeadersCount">0</i>
                      <i key="rowHeadersCount">0</i>
                      <i key="valueColumns">1</i>
                      <i key="valueRows">1</i>
                    </be>
                    <s key="firstCell">B14</s>
                  </be>
                </val>
                <key>
                  <s>Dict29</s>
                </key>
                <val>
                  <be refId="1793" clsId="ExcelCompactGridReaderVO">
                    <be key="element" refId="1794" clsId="BasicLogicalElement">
                      <i key="columnHeadersCount">0</i>
                      <i key="rowHeadersCount">0</i>
                      <i key="valueColumns">1</i>
                      <i key="valueRows">1</i>
                    </be>
                    <s key="firstCell">B46</s>
                  </be>
                </val>
                <key>
                  <s>Dict09</s>
                </key>
                <val>
                  <be refId="1795" clsId="ExcelCompactGridReaderVO">
                    <be key="element" refId="1796" clsId="BasicLogicalElement">
                      <i key="columnHeadersCount">0</i>
                      <i key="rowHeadersCount">0</i>
                      <i key="valueColumns">1</i>
                      <i key="valueRows">1</i>
                    </be>
                    <s key="firstCell">B3</s>
                  </be>
                </val>
                <key>
                  <s>Dict41</s>
                </key>
                <val>
                  <be refId="1797" clsId="ExcelCompactGridReaderVO">
                    <be key="element" refId="1798" clsId="BasicLogicalElement">
                      <i key="columnHeadersCount">0</i>
                      <i key="rowHeadersCount">0</i>
                      <i key="valueColumns">1</i>
                      <i key="valueRows">1</i>
                    </be>
                    <s key="firstCell">B9</s>
                  </be>
                </val>
                <key>
                  <s>Dict42</s>
                </key>
                <val>
                  <be refId="1799" clsId="ExcelCompactGridReaderVO">
                    <be key="element" refId="1800" clsId="BasicLogicalElement">
                      <i key="columnHeadersCount">0</i>
                      <i key="rowHeadersCount">0</i>
                      <i key="valueColumns">1</i>
                      <i key="valueRows">1</i>
                    </be>
                    <s key="firstCell">P4</s>
                  </be>
                </val>
              </m>
              <m key="hyperlinkAddresses" refId="1801" keid="SYS_STR" veid="Reporting.com.tagetik.spreadsheet.gridwrappers.IGridReaderVO,Reporting"/>
              <m key="matrixGridReaders" refId="1802" keid="SYS_STR" veid="Reporting.com.tagetik.spreadsheet.gridwrappers.IGridReaderVO,Reporting"/>
              <m key="queryGridReaders" refId="1803" keid="SYS_STR" veid="Reporting.com.tagetik.spreadsheet.gridwrappers.IGridReaderVO,Reporting"/>
            </be>
          </val>
          <key>
            <s>Template01</s>
          </key>
          <val>
            <be refId="1804" clsId="ReportTemplateLayoutVO">
              <i key="index">2</i>
              <s key="code">Template01</s>
              <m key="cellFieldAddresses" refId="1805" keid="SYS_STR" veid="Reporting.com.tagetik.spreadsheet.gridwrappers.IGridReaderVO,Reporting">
                <key>
                  <s>CellField02</s>
                </key>
                <val>
                  <be refId="1806" clsId="ExcelCompactGridReaderVO">
                    <be key="element" refId="1807" clsId="BasicLogicalElement">
                      <i key="columnHeadersCount">0</i>
                      <i key="rowHeadersCount">0</i>
                      <i key="valueColumns">1</i>
                      <i key="valueRows">1</i>
                    </be>
                    <s key="firstCell">C2</s>
                  </be>
                </val>
              </m>
              <m key="controlExpressionsAddresses" refId="1808" keid="SYS_STR" veid="Reporting.com.tagetik.spreadsheet.gridwrappers.IGridReaderVO,Reporting"/>
              <m key="inlineParameterAddresses" refId="1809" keid="SYS_STR" veid="Reporting.com.tagetik.spreadsheet.gridwrappers.IGridReaderVO,Reporting"/>
              <m key="dictionaryAddresses" refId="1810" keid="SYS_STR" veid="Reporting.com.tagetik.spreadsheet.gridwrappers.IGridReaderVO,Reporting"/>
              <m key="hyperlinkAddresses" refId="1811" keid="SYS_STR" veid="Reporting.com.tagetik.spreadsheet.gridwrappers.IGridReaderVO,Reporting"/>
              <m key="matrixGridReaders" refId="1812" keid="SYS_STR" veid="Reporting.com.tagetik.spreadsheet.gridwrappers.IGridReaderVO,Reporting">
                <key>
                  <s>Matrix00</s>
                </key>
                <val>
                  <be refId="1813" clsId="ExcelCompactGridReaderVO">
                    <be key="element" refId="1814" clsId="BasicLogicalElement">
                      <i key="columnHeadersCount">3</i>
                      <i key="rowHeadersCount">2</i>
                      <i key="valueColumns">47</i>
                      <i key="valueRows">123</i>
                    </be>
                    <s key="firstCell">B23</s>
                  </be>
                </val>
              </m>
              <m key="queryGridReaders" refId="1815" keid="SYS_STR" veid="Reporting.com.tagetik.spreadsheet.gridwrappers.IGridReaderVO,Reporting"/>
            </be>
          </val>
          <key>
            <s>Template00</s>
          </key>
          <val>
            <be refId="1816" clsId="ReportTemplateLayoutVO">
              <i key="index">1</i>
              <s key="code">Template00</s>
              <m key="cellFieldAddresses" refId="1817" keid="SYS_STR" veid="Reporting.com.tagetik.spreadsheet.gridwrappers.IGridReaderVO,Reporting"/>
              <m key="controlExpressionsAddresses" refId="1818" keid="SYS_STR" veid="Reporting.com.tagetik.spreadsheet.gridwrappers.IGridReaderVO,Reporting"/>
              <m key="inlineParameterAddresses" refId="1819" keid="SYS_STR" veid="Reporting.com.tagetik.spreadsheet.gridwrappers.IGridReaderVO,Reporting"/>
              <m key="dictionaryAddresses" refId="1820" keid="SYS_STR" veid="Reporting.com.tagetik.spreadsheet.gridwrappers.IGridReaderVO,Reporting"/>
              <m key="hyperlinkAddresses" refId="1821" keid="SYS_STR" veid="Reporting.com.tagetik.spreadsheet.gridwrappers.IGridReaderVO,Reporting"/>
              <m key="matrixGridReaders" refId="1822" keid="SYS_STR" veid="Reporting.com.tagetik.spreadsheet.gridwrappers.IGridReaderVO,Reporting"/>
              <m key="queryGridReaders" refId="1823" keid="SYS_STR" veid="Reporting.com.tagetik.spreadsheet.gridwrappers.IGridReaderVO,Reporting"/>
            </be>
          </val>
        </m>
        <m key="adHocParameters" refId="1824" keid="SYS_STR" veid="ProspParametro"/>
        <l key="parametersToBeRequested" refId="1825" ln="2" eid="ParameterInfo">
          <be refId="1826" clsId="ParameterInfo">
            <cust key="oid" clsId="DimensionOid">5343455F24-45-41435F5343455F434F4E535F504152545F30303031--50-</cust>
            <b key="explicitlyUsed">S</b>
            <b key="forced">N</b>
            <b key="advanced">N</b>
          </be>
          <be refId="1827" clsId="ParameterInfo">
            <cust key="oid" clsId="DimensionOid">504552-45-41435F5045525F414C4C5F504152545F30303031--50-</cust>
            <b key="explicitlyUsed">S</b>
            <b key="forced">N</b>
            <b key="advanced">N</b>
          </be>
        </l>
      </be>
      <be key="launchResult" refId="1828" clsId="MultiRepLaunchResult">
        <be key="elabResult" refId="1829" clsId="ElabResult">
          <s key="id">FF8080818C342DC5018DCC4867B03428</s>
          <m key="properties" refId="1830" keid="SYS_STR" veid="SYS_STR"/>
          <e key="status" refId="1831" id="ElabStatusEnum">C</e>
        </be>
        <m key="valori" refId="1832" keid="SYS_STR" veid="ProspElaborationTaskResult">
          <key>
            <s>Template02</s>
          </key>
          <val>
            <be refId="1833" clsId="ProspElaborationTaskResult">
              <be key="prospElaborazioneResult" refId="1834" clsId="ProspElaborationResult">
                <s key="dbId">PROD_TGK_UNIPER_001</s>
                <e key="endInsertionStatus" refId="1835" id="EndInsertionNotifierResult">CANNOT_MANAGE</e>
                <m key="valori" refId="1836" keid="SYS_STR" veid="Framework.com.tagetik.datatypes.IRecordset,framework"/>
                <d key="runDate">1708529316635</d>
                <m key="tableNameOfRow" refId="1837" keid="SYS_STR" veid="TableNameInfo"/>
                <m key="intestazioni" refId="1838" keid="SYS_STR" veid="Framework.com.tagetik.datatypes.IRecordset,framework"/>
                <m key="intestazioniLink" refId="1839" keid="SYS_STR" veid="Framework.com.tagetik.datatypes.IRecordset,framework"/>
                <m key="celleEditabili" refId="1840" keid="SYS_STR" veid="Reporting.com.tagetik.launchedreport.ReportingCell[],Reporting"/>
                <m key="dictionaryTerms" refId="1841" keid="SYS_STR" veid="SYS_STR"/>
                <rs key="cellFields" refId="1842" rowCount="0" fieldNames=""/>
                <be key="reportTemplate" refId="1843" clsId="ReportTemplateVO">
                  <s key="code">Template02</s>
                  <s key="desc">Changes in Equity</s>
                  <m key="matrices" refId="1844" keid="SYS_STR" veid="Reporting.com.tagetik.tables.IMatrixPositionBlockVO,Reporting"/>
                  <m key="cellFields" refId="1845" keid="SYS_STR" veid="CodeCellField">
                    <key>
                      <s>CellField00</s>
                    </key>
                    <val>
                      <be refId="1846" clsId="CodeCellField">
                        <s key="code">CellField00</s>
                        <s key="cellField">$Period.code</s>
                      </be>
                    </val>
                    <key>
                      <s>CellField01</s>
                    </key>
                    <val>
                      <be refId="1847" clsId="CodeCellField">
                        <s key="code">CellField01</s>
                        <s key="cellField">$scenario.year</s>
                      </be>
                    </val>
                  </m>
                  <m key="dictionary" refId="1848" keid="SYS_STR" veid="CodeMultiDescVO">
                    <key>
                      <s>Dict08</s>
                    </key>
                    <val>
                      <be refId="1849" clsId="CodeMultiDescVO">
                        <s key="code">Dict08</s>
                        <be key="multiDescVO" refId="1850" clsId="MultiDesc">
                          <a key="desc" refId="1851" ln="4" eid="SYS_STR">
                            <s>Total</s>
                            <s>Summe</s>
                            <nl/>
                            <nl/>
                          </a>
                        </be>
                      </be>
                    </val>
                    <key>
                      <s>Dict24</s>
                    </key>
                    <val>
                      <be refId="1852" clsId="CodeMultiDescVO">
                        <s key="code">Dict24</s>
                        <be key="multiDescVO" refId="1853" clsId="MultiDesc">
                          <a key="desc" refId="1854" ln="4" eid="SYS_STR">
                            <s>Other comprehensive income</s>
                            <s>Other Comprehensive Income</s>
                            <nl/>
                            <nl/>
                          </a>
                        </be>
                      </be>
                    </val>
                    <key>
                      <s>Dict07</s>
                    </key>
                    <val>
                      <be refId="1855" clsId="CodeMultiDescVO">
                        <s key="code">Dict07</s>
                        <be key="multiDescVO" refId="1856" clsId="MultiDesc">
                          <a key="desc" refId="1857" ln="4" eid="SYS_STR">
                            <s>Non-controlling interests</s>
                            <s>Anteile ohne beherr-schenden Einfluss</s>
                            <nl/>
                            <nl/>
                          </a>
                        </be>
                      </be>
                    </val>
                    <key>
                      <s>Dict49</s>
                    </key>
                    <val>
                      <be refId="1858" clsId="CodeMultiDescVO">
                        <s key="code">Dict49</s>
                        <be key="multiDescVO" refId="1859" clsId="MultiDesc">
                          <a key="desc" refId="1860" ln="4" eid="SYS_STR">
                            <s>Changes in ownership</s>
                            <s>
                              <ch cod="c4"/>
                              nderung der Anteilsquote
                            </s>
                            <nl/>
                            <nl/>
                          </a>
                        </be>
                      </be>
                    </val>
                    <key>
                      <s>Dict12</s>
                    </key>
                    <val>
                      <be refId="1861" clsId="CodeMultiDescVO">
                        <s key="code">Dict12</s>
                        <be key="multiDescVO" refId="1862" clsId="MultiDesc">
                          <a key="desc" refId="1863" ln="4" eid="SYS_STR">
                            <s>Capital increase</s>
                            <s>
                              Kapitalerh
                              <ch cod="f6"/>
                              hung
                            </s>
                            <nl/>
                            <nl/>
                          </a>
                        </be>
                      </be>
                    </val>
                    <key>
                      <s>Dict19</s>
                    </key>
                    <val>
                      <be refId="1864" clsId="CodeMultiDescVO">
                        <s key="code">Dict19</s>
                        <be key="multiDescVO" refId="1865" clsId="MultiDesc">
                          <a key="desc" refId="1866" ln="4" eid="SYS_STR">
                            <s>Remeasurements of investments</s>
                            <s>Neubewertungen von Beteiligungen</s>
                            <nl/>
                            <nl/>
                          </a>
                        </be>
                      </be>
                    </val>
                    <key>
                      <s>Dict09</s>
                    </key>
                    <val>
                      <be refId="1867" clsId="CodeMultiDescVO">
                        <s key="code">Dict09</s>
                        <be key="multiDescVO" refId="1868" clsId="MultiDesc">
                          <a key="desc" refId="1869" ln="4" eid="SYS_STR">
                            <s>
                              Statement of Changes in Equity
                              <ch cod="b9"/>
                            </s>
                            <s>
                              Entwicklung des Konzerneigenkapitals
                              <ch cod="b9"/>
                              <ch cod="207e"/>
                            </s>
                            <nl/>
                            <nl/>
                          </a>
                        </be>
                      </be>
                    </val>
                    <key>
                      <s>Dict18</s>
                    </key>
                    <val>
                      <be refId="1870" clsId="CodeMultiDescVO">
                        <s key="code">Dict18</s>
                        <be key="multiDescVO" refId="1871" clsId="MultiDesc">
                          <a key="desc" refId="1872" ln="4" eid="SYS_STR">
                            <s>Remeasurements of defined benefit plans</s>
                            <s>
                              Neubewertungen von leistungsorientierten Versorgungspl
                              <ch cod="e4"/>
                              nen
                            </s>
                            <nl/>
                            <nl/>
                          </a>
                        </be>
                      </be>
                    </val>
                    <key>
                      <s>Dict29</s>
                    </key>
                    <val>
                      <be refId="1873" clsId="CodeMultiDescVO">
                        <s key="code">Dict29</s>
                        <be key="multiDescVO" refId="1874" clsId="MultiDesc">
                          <a key="desc" refId="1875" ln="4" eid="SYS_STR">
                            <s>Retained Earnings</s>
                            <s>
                              Gewinnr
                              <ch cod="fc"/>
                              cklagen
                            </s>
                            <nl/>
                            <nl/>
                          </a>
                        </be>
                      </be>
                    </val>
                    <key>
                      <s>Dict38</s>
                    </key>
                    <val>
                      <be refId="1876" clsId="CodeMultiDescVO">
                        <s key="code">Dict38</s>
                        <be key="multiDescVO" refId="1877" clsId="MultiDesc">
                          <a key="desc" refId="1878" ln="4" eid="SYS_STR">
                            <s>Increase of subscribed capital</s>
                            <s>
                              Erh
                              <ch cod="f6"/>
                              hung des gezeichneten Kapitals
                            </s>
                            <nl/>
                            <nl/>
                          </a>
                        </be>
                      </be>
                    </val>
                    <key>
                      <s>Dict28</s>
                    </key>
                    <val>
                      <be refId="1879" clsId="CodeMultiDescVO">
                        <s key="code">Dict28</s>
                        <be key="multiDescVO" refId="1880" clsId="MultiDesc">
                          <a key="desc" refId="1881" ln="4" eid="SYS_STR">
                            <s>Total comprehensive income 31. March</s>
                            <s>
                              Comprehensive Income 31. M
                              <ch cod="e4"/>
                              rz
                            </s>
                            <nl/>
                            <nl/>
                          </a>
                        </be>
                      </be>
                    </val>
                    <key>
                      <s>Dict41</s>
                    </key>
                    <val>
                      <be refId="1882" clsId="CodeMultiDescVO">
                        <s key="code">Dict41</s>
                        <be key="multiDescVO" refId="1883" clsId="MultiDesc">
                          <a key="desc" refId="1884" ln="4" eid="SYS_STR">
                            <s>
                              Adjustments due to changes in accounting for selected lease issues
                              <ch cod="b9"/>
                            </s>
                            <s>
                              Anpassungen aufgrund ge
                              <ch cod="e4"/>
                              nderter Bilanzierung von ausgew
                              <ch cod="e4"/>
                              hlten Leasingsachverhalten
                              <ch cod="b9"/>
                              <ch cod="207e"/>
                            </s>
                            <nl/>
                            <nl/>
                          </a>
                        </be>
                      </be>
                    </val>
                    <key>
                      <s>Dict02</s>
                    </key>
                    <val>
                      <be refId="1885" clsId="CodeMultiDescVO">
                        <s key="code">Dict02</s>
                        <be key="multiDescVO" refId="1886" clsId="MultiDesc">
                          <a key="desc" refId="1887" ln="4" eid="SYS_STR">
                            <s>Additional paid-in capital</s>
                            <s>
                              Kapital-r
                              <ch cod="fc"/>
                              cklage
                            </s>
                            <nl/>
                            <nl/>
                          </a>
                        </be>
                      </be>
                    </val>
                    <key>
                      <s>Dict26</s>
                    </key>
                    <val>
                      <be refId="1888" clsId="CodeMultiDescVO">
                        <s key="code">Dict26</s>
                        <be key="multiDescVO" refId="1889" clsId="MultiDesc">
                          <a key="desc" refId="1890" ln="4" eid="SYS_STR">
                            <s>Remeasurements of investments</s>
                            <s>Neubewertungen von Beteiligungen</s>
                            <nl/>
                            <nl/>
                          </a>
                        </be>
                      </be>
                    </val>
                    <key>
                      <s>Dict15</s>
                    </key>
                    <val>
                      <be refId="1891" clsId="CodeMultiDescVO">
                        <s key="code">Dict15</s>
                        <be key="multiDescVO" refId="1892" clsId="MultiDesc">
                          <a key="desc" refId="1893" ln="4" eid="SYS_STR">
                            <s>Total comprehensive income</s>
                            <s>Comprehensive Income</s>
                            <nl/>
                            <nl/>
                          </a>
                        </be>
                      </be>
                    </val>
                    <key>
                      <s>Dict10</s>
                    </key>
                    <val>
                      <be refId="1894" clsId="CodeMultiDescVO">
                        <s key="code">Dict10</s>
                        <be key="multiDescVO" refId="1895" clsId="MultiDesc">
                          <a key="desc" refId="1896" ln="4" eid="SYS_STR">
                            <s>Change in scope of consolidation</s>
                            <s>
                              Ver
                              <ch cod="e4"/>
                              nderung Konsolidierungskreis
                            </s>
                            <nl/>
                            <nl/>
                          </a>
                        </be>
                      </be>
                    </val>
                    <key>
                      <s>Dict00</s>
                    </key>
                    <val>
                      <be refId="1897" clsId="CodeMultiDescVO">
                        <s key="code">Dict00</s>
                        <be key="multiDescVO" refId="1898" clsId="MultiDesc">
                          <a key="desc" refId="1899" ln="4" eid="SYS_STR">
                            <s>
                              <ch cod="20ac"/>
                               in millions
                            </s>
                            <s>
                              in Mio 
                              <ch cod="20ac"/>
                            </s>
                            <nl/>
                            <nl/>
                          </a>
                        </be>
                      </be>
                    </val>
                    <key>
                      <s>Dict30</s>
                    </key>
                    <val>
                      <be refId="1900" clsId="CodeMultiDescVO">
                        <s key="code">Dict30</s>
                        <be key="multiDescVO" refId="1901" clsId="MultiDesc">
                          <a key="desc" refId="1902" ln="4" eid="SYS_STR">
                            <s>Other comprehensive income</s>
                            <s>Other Comprehensive Income</s>
                            <nl/>
                            <nl/>
                          </a>
                        </be>
                      </be>
                    </val>
                    <key>
                      <s>Dict20</s>
                    </key>
                    <val>
                      <be refId="1903" clsId="CodeMultiDescVO">
                        <s key="code">Dict20</s>
                        <be key="multiDescVO" refId="1904" clsId="MultiDesc">
                          <a key="desc" refId="1905" ln="4" eid="SYS_STR">
                            <s>Changes in accumulated other comprehensive income</s>
                            <s>
                              Ver
                              <ch cod="e4"/>
                              nderung sonstiges kumuliertes Other Comprehensive Income
                            </s>
                            <nl/>
                            <nl/>
                          </a>
                        </be>
                      </be>
                    </val>
                    <key>
                      <s>Dict23</s>
                    </key>
                    <val>
                      <be refId="1906" clsId="CodeMultiDescVO">
                        <s key="code">Dict23</s>
                        <be key="multiDescVO" refId="1907" clsId="MultiDesc">
                          <a key="desc" refId="1908" ln="4" eid="SYS_STR">
                            <s>Net income/loss</s>
                            <s>
                              Konzern
                              <ch cod="fc"/>
                              berschuss/-fehlbetrag
                            </s>
                            <nl/>
                            <nl/>
                          </a>
                        </be>
                      </be>
                    </val>
                    <key>
                      <s>Dict22</s>
                    </key>
                    <val>
                      <be refId="1909" clsId="CodeMultiDescVO">
                        <s key="code">Dict22</s>
                        <be key="multiDescVO" refId="1910" clsId="MultiDesc">
                          <a key="desc" refId="1911" ln="4" eid="SYS_STR">
                            <s>Total comprehensive income</s>
                            <s>Comprehensive Income</s>
                            <nl/>
                            <nl/>
                          </a>
                        </be>
                      </be>
                    </val>
                    <key>
                      <s>Dict42</s>
                    </key>
                    <val>
                      <be refId="1912" clsId="CodeMultiDescVO">
                        <s key="code">Dict42</s>
                        <be key="multiDescVO" refId="1913" clsId="MultiDesc">
                          <a key="desc" refId="1914" ln="4" eid="SYS_STR">
                            <s>, after IFRS adjustment</s>
                            <s> nach IFRS-Anpassung</s>
                            <nl/>
                            <nl/>
                          </a>
                        </be>
                      </be>
                    </val>
                    <key>
                      <s>Dict14</s>
                    </key>
                    <val>
                      <be refId="1915" clsId="CodeMultiDescVO">
                        <s key="code">Dict14</s>
                        <be key="multiDescVO" refId="1916" clsId="MultiDesc">
                          <a key="desc" refId="1917" ln="4" eid="SYS_STR">
                            <s>Dividends</s>
                            <s>Dividenden</s>
                            <nl/>
                            <nl/>
                          </a>
                        </be>
                      </be>
                    </val>
                    <key>
                      <s>Dict04</s>
                    </key>
                    <val>
                      <be refId="1918" clsId="CodeMultiDescVO">
                        <s key="code">Dict04</s>
                        <be key="multiDescVO" refId="1919" clsId="MultiDesc">
                          <a key="desc" refId="1920" ln="4" eid="SYS_STR">
                            <s>Currency translation adjustments</s>
                            <s>
                              Differenz aus der W
                              <ch cod="e4"/>
                              hrungs-umrechnung
                            </s>
                            <nl/>
                            <nl/>
                          </a>
                        </be>
                      </be>
                    </val>
                    <key>
                      <s>Dict13</s>
                    </key>
                    <val>
                      <be refId="1921" clsId="CodeMultiDescVO">
                        <s key="code">Dict13</s>
                        <be key="multiDescVO" refId="1922" clsId="MultiDesc">
                          <a key="desc" refId="1923" ln="4" eid="SYS_STR">
                            <s>Accumulated other comprehensive income that might be reclassified subsequently to the income statement</s>
                            <s>
                              Kumuliertes Other Comprehensive Income, das anschlie
                              <ch cod="df"/>
                              end m
                              <ch cod="f6"/>
                              glicherweise in die Gewinn- und Verlustrechnung umgegliedert werden kann
                            </s>
                            <nl/>
                            <nl/>
                          </a>
                        </be>
                      </be>
                    </val>
                    <key>
                      <s>Dict03</s>
                    </key>
                    <val>
                      <be refId="1924" clsId="CodeMultiDescVO">
                        <s key="code">Dict03</s>
                        <be key="multiDescVO" refId="1925" clsId="MultiDesc">
                          <a key="desc" refId="1926" ln="4" eid="SYS_STR">
                            <s>Retained earnings</s>
                            <s>
                              Gewinn-r
                              <ch cod="fc"/>
                              cklagen
                            </s>
                            <nl/>
                            <nl/>
                          </a>
                        </be>
                      </be>
                    </val>
                    <key>
                      <s>Dict33</s>
                    </key>
                    <val>
                      <be refId="1927" clsId="CodeMultiDescVO">
                        <s key="code">Dict33</s>
                        <be key="multiDescVO" refId="1928" clsId="MultiDesc">
                          <a key="desc" refId="1929" ln="4" eid="SYS_STR">
                            <s>Non-controlling interests</s>
                            <s>Anteile ohne beherrschenden Einfluss</s>
                            <nl/>
                            <nl/>
                          </a>
                        </be>
                      </be>
                    </val>
                    <key>
                      <s>Dict11</s>
                    </key>
                    <val>
                      <be refId="1930" clsId="CodeMultiDescVO">
                        <s key="code">Dict11</s>
                        <be key="multiDescVO" refId="1931" clsId="MultiDesc">
                          <a key="desc" refId="1932" ln="4" eid="SYS_STR">
                            <s>Deduction from additional paid-in capital</s>
                            <s>
                              Entnahme aus der Kapitalr
                              <ch cod="fc"/>
                              cklage
                            </s>
                            <nl/>
                            <nl/>
                          </a>
                        </be>
                      </be>
                    </val>
                    <key>
                      <s>Dict32</s>
                    </key>
                    <val>
                      <be refId="1933" clsId="CodeMultiDescVO">
                        <s key="code">Dict32</s>
                        <be key="multiDescVO" refId="1934" clsId="MultiDesc">
                          <a key="desc" refId="1935" ln="4" eid="SYS_STR">
                            <s>Validations</s>
                            <s>Validierungen</s>
                            <nl/>
                            <nl/>
                          </a>
                        </be>
                      </be>
                    </val>
                    <key>
                      <s>Dict01</s>
                    </key>
                    <val>
                      <be refId="1936" clsId="CodeMultiDescVO">
                        <s key="code">Dict01</s>
                        <be key="multiDescVO" refId="1937" clsId="MultiDesc">
                          <a key="desc" refId="1938" ln="4" eid="SYS_STR">
                            <s>Capital stock</s>
                            <s>Gezeich-netes Kapital</s>
                            <nl/>
                            <nl/>
                          </a>
                        </be>
                      </be>
                    </val>
                    <key>
                      <s>Dict31</s>
                    </key>
                    <val>
                      <be refId="1939" clsId="CodeMultiDescVO">
                        <s key="code">Dict31</s>
                        <be key="multiDescVO" refId="1940" clsId="MultiDesc">
                          <a key="desc" refId="1941" ln="4" eid="SYS_STR">
                            <s>Equity attributable to owners of Uniper SE</s>
                            <s>Anteile der Gesellschaftler der Uniper SE</s>
                            <nl/>
                            <nl/>
                          </a>
                        </be>
                      </be>
                    </val>
                    <key>
                      <s>Dict21</s>
                    </key>
                    <val>
                      <be refId="1942" clsId="CodeMultiDescVO">
                        <s key="code">Dict21</s>
                        <be key="multiDescVO" refId="1943" clsId="MultiDesc">
                          <a key="desc" refId="1944" ln="4" eid="SYS_STR">
                            <s>Dividends</s>
                            <s>Dividenden</s>
                            <nl/>
                            <nl/>
                          </a>
                        </be>
                      </be>
                    </val>
                    <key>
                      <s>Dict27</s>
                    </key>
                    <val>
                      <be refId="1945" clsId="CodeMultiDescVO">
                        <s key="code">Dict27</s>
                        <be key="multiDescVO" refId="1946" clsId="MultiDesc">
                          <a key="desc" refId="1947" ln="4" eid="SYS_STR">
                            <s>Changes in accumulated other comprehensive income</s>
                            <s>
                              Ver
                              <ch cod="e4"/>
                              nderung sonstiges kumuliertes Other Comprehensive Income
                            </s>
                            <nl/>
                            <nl/>
                          </a>
                        </be>
                      </be>
                    </val>
                    <key>
                      <s>Dict47</s>
                    </key>
                    <val>
                      <be refId="1948" clsId="CodeMultiDescVO">
                        <s key="code">Dict47</s>
                        <be key="multiDescVO" refId="1949" clsId="MultiDesc">
                          <a key="desc" refId="1950" ln="4" eid="SYS_STR">
                            <s>
                              <ch cod="b9"/>
                            </s>
                            <s>
                              <ch cod="b9"/>
                              <ch cod="207e"/>
                            </s>
                            <nl/>
                            <nl/>
                          </a>
                        </be>
                      </be>
                    </val>
                    <key>
                      <s>Dict17</s>
                    </key>
                    <val>
                      <be refId="1951" clsId="CodeMultiDescVO">
                        <s key="code">Dict17</s>
                        <be key="multiDescVO" refId="1952" clsId="MultiDesc">
                          <a key="desc" refId="1953" ln="4" eid="SYS_STR">
                            <s>Other comprehensive income</s>
                            <s>Other Comprehensive Income</s>
                            <nl/>
                            <nl/>
                          </a>
                        </be>
                      </be>
                    </val>
                    <key>
                      <s>Dict34</s>
                    </key>
                    <val>
                      <be refId="1954" clsId="CodeMultiDescVO">
                        <s key="code">Dict34</s>
                        <be key="multiDescVO" refId="1955" clsId="MultiDesc">
                          <a key="desc" refId="1956" ln="4" eid="SYS_STR">
                            <s>Capital decrease</s>
                            <s>Kapitalherabsetzung</s>
                            <nl/>
                            <nl/>
                          </a>
                        </be>
                      </be>
                    </val>
                    <key>
                      <s>Dict37</s>
                    </key>
                    <val>
                      <be refId="1957" clsId="CodeMultiDescVO">
                        <s key="code">Dict37</s>
                        <be key="multiDescVO" refId="1958" clsId="MultiDesc">
                          <a key="desc" refId="1959" ln="4" eid="SYS_STR">
                            <s>Increase of subscribed capital</s>
                            <s>
                              Erh
                              <ch cod="f6"/>
                              hung des gezeichneten Kapitals
                            </s>
                            <nl/>
                            <nl/>
                          </a>
                        </be>
                      </be>
                    </val>
                    <key>
                      <s>Dict06</s>
                    </key>
                    <val>
                      <be refId="1960" clsId="CodeMultiDescVO">
                        <s key="code">Dict06</s>
                        <be key="multiDescVO" refId="1961" clsId="MultiDesc">
                          <a key="desc" refId="1962" ln="4" eid="SYS_STR">
                            <s>Equity attributable to shareholders of Uniper SE</s>
                            <s>Anteile der Gesell-schafter der Uniper SE</s>
                            <nl/>
                            <nl/>
                          </a>
                        </be>
                      </be>
                    </val>
                    <key>
                      <s>Dict36</s>
                    </key>
                    <val>
                      <be refId="1963" clsId="CodeMultiDescVO">
                        <s key="code">Dict36</s>
                        <be key="multiDescVO" refId="1964" clsId="MultiDesc">
                          <a key="desc" refId="1965" ln="4" eid="SYS_STR">
                            <s>30. Juni </s>
                            <s>30. Juni </s>
                            <nl/>
                            <nl/>
                          </a>
                        </be>
                      </be>
                    </val>
                    <key>
                      <s>Dict05</s>
                    </key>
                    <val>
                      <be refId="1966" clsId="CodeMultiDescVO">
                        <s key="code">Dict05</s>
                        <be key="multiDescVO" refId="1967" clsId="MultiDesc">
                          <a key="desc" refId="1968" ln="4" eid="SYS_STR">
                            <s>Cash flow hedges</s>
                            <s>Cashflow Hedges</s>
                            <nl/>
                            <nl/>
                          </a>
                        </be>
                      </be>
                    </val>
                    <key>
                      <s>Dict35</s>
                    </key>
                    <val>
                      <be refId="1969" clsId="CodeMultiDescVO">
                        <s key="code">Dict35</s>
                        <be key="multiDescVO" refId="1970" clsId="MultiDesc">
                          <a key="desc" refId="1971" ln="4" eid="SYS_STR">
                            <s>Cashflow hedges</s>
                            <s>Cashflow Hedges</s>
                            <nl/>
                            <nl/>
                          </a>
                        </be>
                      </be>
                    </val>
                    <key>
                      <s>Dict25</s>
                    </key>
                    <val>
                      <be refId="1972" clsId="CodeMultiDescVO">
                        <s key="code">Dict25</s>
                        <be key="multiDescVO" refId="1973" clsId="MultiDesc">
                          <a key="desc" refId="1974" ln="4" eid="SYS_STR">
                            <s>Remeasurements of defined benefit plans</s>
                            <s>
                              Neubewertungen von leistungsorientierten Versorgungspl
                              <ch cod="e4"/>
                              nen
                            </s>
                            <nl/>
                            <nl/>
                          </a>
                        </be>
                      </be>
                    </val>
                    <key>
                      <s>Dict16</s>
                    </key>
                    <val>
                      <be refId="1975" clsId="CodeMultiDescVO">
                        <s key="code">Dict16</s>
                        <be key="multiDescVO" refId="1976" clsId="MultiDesc">
                          <a key="desc" refId="1977" ln="4" eid="SYS_STR">
                            <s>Net income/loss</s>
                            <s>
                              Konzern
                              <ch cod="fc"/>
                              berschuss/-fehlbetrag
                            </s>
                            <nl/>
                            <nl/>
                          </a>
                        </be>
                      </be>
                    </val>
                    <key>
                      <s>Dict40</s>
                    </key>
                    <val>
                      <be refId="1978" clsId="CodeMultiDescVO">
                        <s key="code">Dict40</s>
                        <be key="multiDescVO" refId="1979" clsId="MultiDesc">
                          <a key="desc" refId="1980" ln="4" eid="SYS_STR">
                            <s>US</s>
                            <s>DE</s>
                            <nl/>
                            <nl/>
                          </a>
                        </be>
                      </be>
                    </val>
                  </m>
                  <m key="controlExpressions" refId="1981" keid="SYS_STR" veid="CodedExpControlloProspetto"/>
                  <m key="inlineParameters" refId="1982" keid="SYS_STR" veid="CodedInlineParameter"/>
                  <m key="queries" refId="1983" keid="SYS_STR" veid="Reporting.com.tagetik.query.IUserDefinedQueryVO,Reporting"/>
                  <m key="launchers" refId="1984" keid="SYS_STR" veid="ElaborationsLauncher"/>
                  <m key="actionLists" refId="1985" keid="SYS_STR" veid="Reporting.com.tagetik.actionlist.ISnapshotActionList,Reporting"/>
                  <l key="areas" refId="1986" ln="0" eid="SYS_STR"/>
                  <l key="charts" refId="1987" ln="0" eid="SYS_STR"/>
                  <l key="pivots" refId="1988" ln="0" eid="SYS_STR"/>
                </be>
                <b key="forceRebuild">N</b>
                <b key="forceReopen">N</b>
                <rs key="tempiElaborazione" refId="1989" rowCount="5" fieldNames="MATRICE,TIPO,TEMPO">
                  <field name="MATRICE">
                    <s/>
                    <s/>
                    <s/>
                    <s/>
                    <s/>
                  </field>
                  <field name="TIPO">
                    <s>PRE_EXPLOSION</s>
                    <s>CELL_FIELDS</s>
                    <s>QUEUING TIME</s>
                    <s>OTHER</s>
                    <s>POST_EXPLOSION</s>
                  </field>
                  <field name="TEMPO">
                    <s>0</s>
                    <s>0</s>
                    <s>0</s>
                    <s>0</s>
                    <s>0</s>
                  </field>
                </rs>
                <be key="styleSheet" refId="1990" clsId="StyleSheetResult"/>
                <a key="sheetNames" refId="1991" ln="1" eid="SYS_STR">
                  <s>Changes in Equity</s>
                </a>
                <s key="scripts"/>
                <l key="sheetsToHide" refId="1992" ln="0" eid="SYS_STR"/>
                <be key="reportFilters" refId="1993" clsId="FilterNode">
                  <l key="dimensionOids" refId="1994" ln="0" eid="DimensionOid"/>
                  <l key="AdHocParamDimensionOids" refId="1995" ln="0" eid="DimensionOid"/>
                  <be key="data" refId="1996" clsId="FilterNodeData">
                    <ref key="filterNode" refId="1993"/>
                    <i key="segmentLevel">0</i>
                    <ref key="segment" refId="157"/>
                    <b key="placeHolder">N</b>
                    <ref key="weight" refId="158"/>
                    <be key="textMatchingCondition" refId="1997"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i key="index">0</i>
                  <l key="children" refId="1998" ln="0" eid="Framework.com.tagetik.trees.INode,framework"/>
                </be>
                <m key="dataTypes" refId="1999" keid="SYS_STR" veid="DataTypesMap"/>
                <m key="queries" refId="2000" keid="SYS_STR" veid="MultiSheetQueryResultVO"/>
                <m key="validationQueries" refId="2001" keid="SYS_STR" veid="ValidationQueryResult"/>
              </be>
              <be key="logger" refId="2002" clsId="ReportLogger">
                <be key="sheetLogger" refId="2003" clsId="ReportingElementLogger">
                  <set key="errors" refId="2004" ln="0" eid="SYS_STR"/>
                  <set key="warnings" refId="2005" ln="0" eid="SYS_STR"/>
                </be>
                <be key="fgdLogger" refId="2006" clsId="ReportingElementLogger">
                  <set key="errors" refId="2007" ln="0" eid="SYS_STR"/>
                  <set key="warnings" refId="2008" ln="0" eid="SYS_STR"/>
                </be>
                <be key="tmplLogger" refId="2009" clsId="ReportingElementLogger">
                  <set key="errors" refId="2010" ln="0" eid="SYS_STR"/>
                  <set key="warnings" refId="2011" ln="0" eid="SYS_STR"/>
                </be>
                <m key="matrixLoggers" refId="2012" keid="SYS_STR" veid="MatrixLogger"/>
                <set key="errors" refId="2013" ln="0" eid="SYS_STR"/>
                <set key="warnings" refId="2014" ln="0" eid="SYS_STR"/>
              </be>
            </be>
          </val>
          <key>
            <s>Template00</s>
          </key>
          <val>
            <be refId="2015" clsId="ProspElaborationTaskResult">
              <be key="prospElaborazioneResult" refId="2016" clsId="ProspElaborationResult">
                <s key="dbId">PROD_TGK_UNIPER_001</s>
                <ref key="endInsertionStatus" refId="1835"/>
                <m key="valori" refId="2017" keid="SYS_STR" veid="Framework.com.tagetik.datatypes.IRecordset,framework"/>
                <d key="runDate">1708529313767</d>
                <m key="tableNameOfRow" refId="2018" keid="SYS_STR" veid="TableNameInfo"/>
                <m key="intestazioni" refId="2019" keid="SYS_STR" veid="Framework.com.tagetik.datatypes.IRecordset,framework"/>
                <m key="intestazioniLink" refId="2020" keid="SYS_STR" veid="Framework.com.tagetik.datatypes.IRecordset,framework"/>
                <m key="celleEditabili" refId="2021" keid="SYS_STR" veid="Reporting.com.tagetik.launchedreport.ReportingCell[],Reporting"/>
                <m key="dictionaryTerms" refId="2022" keid="SYS_STR" veid="SYS_STR"/>
                <rs key="cellFields" refId="2023" rowCount="0" fieldNames=""/>
                <be key="reportTemplate" refId="2024" clsId="ReportTemplateVO">
                  <s key="code">Template00</s>
                  <s key="desc">Statement of Changes in Equity</s>
                  <m key="matrices" refId="2025" keid="SYS_STR" veid="Reporting.com.tagetik.tables.IMatrixPositionBlockVO,Reporting"/>
                  <m key="cellFields" refId="2026" keid="SYS_STR" veid="CodeCellField"/>
                  <m key="dictionary" refId="2027" keid="SYS_STR" veid="CodeMultiDescVO"/>
                  <m key="controlExpressions" refId="2028" keid="SYS_STR" veid="CodedExpControlloProspetto"/>
                  <m key="inlineParameters" refId="2029" keid="SYS_STR" veid="CodedInlineParameter"/>
                  <m key="queries" refId="2030" keid="SYS_STR" veid="Reporting.com.tagetik.query.IUserDefinedQueryVO,Reporting"/>
                  <m key="launchers" refId="2031" keid="SYS_STR" veid="ElaborationsLauncher"/>
                  <m key="actionLists" refId="2032" keid="SYS_STR" veid="Reporting.com.tagetik.actionlist.ISnapshotActionList,Reporting"/>
                  <l key="areas" refId="2033" ln="0" eid="SYS_STR"/>
                  <l key="charts" refId="2034" ln="0" eid="SYS_STR"/>
                  <l key="pivots" refId="2035" ln="0" eid="SYS_STR"/>
                </be>
                <b key="forceRebuild">N</b>
                <b key="forceReopen">N</b>
                <rs key="tempiElaborazione" refId="2036" rowCount="5" fieldNames="MATRICE,TIPO,TEMPO">
                  <field name="MATRICE">
                    <s/>
                    <s/>
                    <s/>
                    <s/>
                    <s/>
                  </field>
                  <field name="TIPO">
                    <s>PRE_EXPLOSION</s>
                    <s>CELL_FIELDS</s>
                    <s>QUEUING TIME</s>
                    <s>OTHER</s>
                    <s>POST_EXPLOSION</s>
                  </field>
                  <field name="TEMPO">
                    <s>0</s>
                    <s>0</s>
                    <s>0</s>
                    <s>0</s>
                    <s>1</s>
                  </field>
                </rs>
                <be key="styleSheet" refId="2037" clsId="StyleSheetResult"/>
                <a key="sheetNames" refId="2038" ln="1" eid="SYS_STR">
                  <s>Statement of Changes in Equity</s>
                </a>
                <s key="scripts"/>
                <l key="sheetsToHide" refId="2039" ln="0" eid="SYS_STR"/>
                <be key="reportFilters" refId="2040" clsId="FilterNode">
                  <l key="dimensionOids" refId="2041" ln="0" eid="DimensionOid"/>
                  <l key="AdHocParamDimensionOids" refId="2042" ln="0" eid="DimensionOid"/>
                  <be key="data" refId="2043" clsId="FilterNodeData">
                    <ref key="filterNode" refId="2040"/>
                    <i key="segmentLevel">0</i>
                    <ref key="segment" refId="157"/>
                    <b key="placeHolder">N</b>
                    <ref key="weight" refId="158"/>
                    <be key="textMatchingCondition" refId="2044"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i key="index">0</i>
                  <l key="children" refId="2045" ln="0" eid="Framework.com.tagetik.trees.INode,framework"/>
                </be>
                <m key="dataTypes" refId="2046" keid="SYS_STR" veid="DataTypesMap"/>
                <m key="queries" refId="2047" keid="SYS_STR" veid="MultiSheetQueryResultVO"/>
                <m key="validationQueries" refId="2048" keid="SYS_STR" veid="ValidationQueryResult"/>
              </be>
              <be key="logger" refId="2049" clsId="ReportLogger">
                <be key="sheetLogger" refId="2050" clsId="ReportingElementLogger">
                  <set key="errors" refId="2051" ln="0" eid="SYS_STR"/>
                  <set key="warnings" refId="2052" ln="0" eid="SYS_STR"/>
                </be>
                <be key="fgdLogger" refId="2053" clsId="ReportingElementLogger">
                  <set key="errors" refId="2054" ln="0" eid="SYS_STR"/>
                  <set key="warnings" refId="2055" ln="0" eid="SYS_STR"/>
                </be>
                <be key="tmplLogger" refId="2056" clsId="ReportingElementLogger">
                  <set key="errors" refId="2057" ln="0" eid="SYS_STR"/>
                  <set key="warnings" refId="2058" ln="0" eid="SYS_STR"/>
                </be>
                <m key="matrixLoggers" refId="2059" keid="SYS_STR" veid="MatrixLogger"/>
                <set key="errors" refId="2060" ln="0" eid="SYS_STR"/>
                <set key="warnings" refId="2061" ln="0" eid="SYS_STR"/>
              </be>
            </be>
          </val>
          <key>
            <s>Template01</s>
          </key>
          <val>
            <be refId="2062" clsId="ProspElaborationTaskResult">
              <be key="prospElaborazioneResult" refId="2063" clsId="ProspElaborationResult">
                <s key="dbId">PROD_TGK_UNIPER_001</s>
                <ref key="endInsertionStatus" refId="1835"/>
                <m key="valori" refId="2064" keid="SYS_STR" veid="Framework.com.tagetik.datatypes.IRecordset,framework"/>
                <d key="runDate">1708529313770</d>
                <m key="tableNameOfRow" refId="2065" keid="SYS_STR" veid="TableNameInfo">
                  <key>
                    <s>Matrix00</s>
                  </key>
                  <val>
                    <be refId="2066" clsId="TableNameInfo">
                      <m key="tableNameAndOids" refId="2067" keid="SYS_STR" veid="OidsWrapper"/>
                    </be>
                  </val>
                </m>
                <m key="intestazioni" refId="2068" keid="SYS_STR" veid="Framework.com.tagetik.datatypes.IRecordset,framework"/>
                <m key="intestazioniLink" refId="2069" keid="SYS_STR" veid="Framework.com.tagetik.datatypes.IRecordset,framework"/>
                <m key="celleEditabili" refId="2070" keid="SYS_STR" veid="Reporting.com.tagetik.launchedreport.ReportingCell[],Reporting"/>
                <m key="dictionaryTerms" refId="2071" keid="SYS_STR" veid="SYS_STR"/>
                <rs key="cellFields" refId="2072" rowCount="0" fieldNames=""/>
                <be key="reportTemplate" refId="2073" clsId="ReportTemplateVO">
                  <s key="code">Template01</s>
                  <s key="desc">Import</s>
                  <m key="matrices" refId="2074" keid="SYS_STR" veid="Reporting.com.tagetik.tables.IMatrixPositionBlockVO,Reporting">
                    <key>
                      <s>Matrix00</s>
                    </key>
                    <val>
                      <be refId="2075" clsId="MatrixPositionBlockVO">
                        <s key="positionID">Matrix00</s>
                        <be key="rows" refId="2076" clsId="FilterNode">
                          <l key="dimensionOids" refId="2077" ln="0" eid="DimensionOid"/>
                          <l key="AdHocParamDimensionOids" refId="2078" ln="0" eid="DimensionOid"/>
                          <be key="data" refId="2079" clsId="FilterNodeData">
                            <ref key="filterNode" refId="2076"/>
                            <i key="segmentLevel">0</i>
                            <ref key="segment" refId="157"/>
                            <b key="placeHolder">N</b>
                            <ref key="weight" refId="158"/>
                            <be key="textMatchingCondition" refId="2080"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desc">Rows</s>
                          <i key="index">0</i>
                          <l key="children" refId="2081" ln="123" eid="Framework.com.tagetik.trees.INode,framework">
                            <be refId="2082" clsId="FilterNode">
                              <l key="dimensionOids" refId="2083" ln="1" eid="DimensionOid">
                                <cust clsId="DimensionOid">564F435F2447-4E-32313030303030303030---</cust>
                              </l>
                              <l key="AdHocParamDimensionOids" refId="2084" ln="0" eid="DimensionOid"/>
                              <be key="data" refId="2085" clsId="FilterNodeData">
                                <ref key="filterNode" refId="2082"/>
                                <s key="dim">VOC_$G</s>
                                <i key="segmentLevel">0</i>
                                <ref key="segment" refId="157"/>
                                <b key="placeHolder">N</b>
                                <ref key="weight" refId="158"/>
                                <be key="textMatchingCondition" refId="2086" clsId="TextMatchingCondition">
                                  <ref key="op" refId="160"/>
                                  <s key="val"/>
                                </be>
                                <ref key="change" refId="161"/>
                                <ref key="dataType" refId="162"/>
                                <b key="prevailingDataType">N</b>
                                <ref key="editability" refId="163"/>
                                <s key="originalID">12</s>
                                <b key="signChange">S</b>
                                <b key="nativeSignChange">N</b>
                                <l key="nav" refId="2087" ln="0" eid="ScenarioModifierValue"/>
                                <i key="sco">0</i>
                                <b key="applyFiltersForForcedScenarioPeriodoMap">N</b>
                                <b key="lineSplit">N</b>
                                <b key="addRCRow">N</b>
                                <b key="complementary">N</b>
                                <ref key="periodicCalculation" refId="201"/>
                                <b key="breakLevelSubtotal">N</b>
                                <b key="alreadyDrilled">N</b>
                                <m key="nodeTypes" refId="2088" keid="SYS_STR" veid="EFReportingNodeType">
                                  <key>
                                    <s>564F435F2447-4E-32313030303030303030---</s>
                                  </key>
                                  <val>
                                    <ref refId="192"/>
                                  </val>
                                </m>
                                <b key="multiSelection">N</b>
                              </be>
                              <cust key="id" clsId="FilterOid">12</cust>
                              <s key="cod"/>
                              <s key="desc"/>
                              <i key="index">0</i>
                              <l key="children" refId="2089" ln="0" eid="Framework.com.tagetik.trees.INode,framework"/>
                              <ref key="parent" refId="2076"/>
                            </be>
                            <be refId="2090" clsId="FilterNode">
                              <l key="dimensionOids" refId="2091" ln="1" eid="DimensionOid">
                                <cust clsId="DimensionOid">564F435F2447-4E-32313130303030303030---</cust>
                              </l>
                              <l key="AdHocParamDimensionOids" refId="2092" ln="0" eid="DimensionOid"/>
                              <be key="data" refId="2093" clsId="FilterNodeData">
                                <ref key="filterNode" refId="2090"/>
                                <s key="dim">VOC_$G</s>
                                <i key="segmentLevel">0</i>
                                <ref key="segment" refId="157"/>
                                <b key="placeHolder">N</b>
                                <ref key="weight" refId="158"/>
                                <be key="textMatchingCondition" refId="2094" clsId="TextMatchingCondition">
                                  <ref key="op" refId="160"/>
                                  <s key="val"/>
                                </be>
                                <ref key="change" refId="161"/>
                                <ref key="dataType" refId="162"/>
                                <b key="prevailingDataType">N</b>
                                <ref key="editability" refId="163"/>
                                <s key="originalID">13</s>
                                <b key="signChange">S</b>
                                <b key="nativeSignChange">N</b>
                                <l key="nav" refId="2095" ln="0" eid="ScenarioModifierValue"/>
                                <i key="sco">0</i>
                                <b key="applyFiltersForForcedScenarioPeriodoMap">N</b>
                                <b key="lineSplit">N</b>
                                <b key="addRCRow">N</b>
                                <b key="complementary">N</b>
                                <ref key="periodicCalculation" refId="201"/>
                                <b key="breakLevelSubtotal">N</b>
                                <b key="alreadyDrilled">N</b>
                                <m key="nodeTypes" refId="2096" keid="SYS_STR" veid="EFReportingNodeType">
                                  <key>
                                    <s>564F435F2447-4E-32313130303030303030---</s>
                                  </key>
                                  <val>
                                    <ref refId="192"/>
                                  </val>
                                </m>
                                <b key="multiSelection">N</b>
                              </be>
                              <cust key="id" clsId="FilterOid">13</cust>
                              <s key="cod"/>
                              <s key="desc"/>
                              <i key="index">1</i>
                              <l key="children" refId="2097" ln="0" eid="Framework.com.tagetik.trees.INode,framework"/>
                              <ref key="parent" refId="2076"/>
                            </be>
                            <be refId="2098" clsId="FilterNode">
                              <l key="dimensionOids" refId="2099" ln="1" eid="DimensionOid">
                                <cust clsId="DimensionOid">564F435F2447-4E-32313131303030303030---</cust>
                              </l>
                              <l key="AdHocParamDimensionOids" refId="2100" ln="0" eid="DimensionOid"/>
                              <be key="data" refId="2101" clsId="FilterNodeData">
                                <ref key="filterNode" refId="2098"/>
                                <s key="dim">VOC_$G</s>
                                <i key="segmentLevel">0</i>
                                <ref key="segment" refId="157"/>
                                <b key="placeHolder">N</b>
                                <ref key="weight" refId="158"/>
                                <be key="textMatchingCondition" refId="2102" clsId="TextMatchingCondition">
                                  <ref key="op" refId="160"/>
                                  <s key="val"/>
                                </be>
                                <ref key="change" refId="161"/>
                                <ref key="dataType" refId="162"/>
                                <b key="prevailingDataType">N</b>
                                <ref key="editability" refId="163"/>
                                <s key="originalID">14</s>
                                <b key="signChange">S</b>
                                <b key="nativeSignChange">N</b>
                                <l key="nav" refId="2103" ln="0" eid="ScenarioModifierValue"/>
                                <i key="sco">0</i>
                                <b key="applyFiltersForForcedScenarioPeriodoMap">N</b>
                                <b key="lineSplit">N</b>
                                <b key="addRCRow">N</b>
                                <b key="complementary">N</b>
                                <ref key="periodicCalculation" refId="201"/>
                                <b key="breakLevelSubtotal">N</b>
                                <b key="alreadyDrilled">N</b>
                                <m key="nodeTypes" refId="2104" keid="SYS_STR" veid="EFReportingNodeType">
                                  <key>
                                    <s>564F435F2447-4E-32313131303030303030---</s>
                                  </key>
                                  <val>
                                    <ref refId="192"/>
                                  </val>
                                </m>
                                <b key="multiSelection">N</b>
                              </be>
                              <cust key="id" clsId="FilterOid">14</cust>
                              <s key="cod"/>
                              <s key="desc"/>
                              <i key="index">2</i>
                              <l key="children" refId="2105" ln="0" eid="Framework.com.tagetik.trees.INode,framework"/>
                              <ref key="parent" refId="2076"/>
                            </be>
                            <be refId="2106" clsId="FilterNode">
                              <l key="dimensionOids" refId="2107" ln="1" eid="DimensionOid">
                                <cust clsId="DimensionOid">564F435F2447-4E-323131313130303030302D4531-32313131303030303030---46-7C47437C-323131313130303030302D4531</cust>
                              </l>
                              <l key="AdHocParamDimensionOids" refId="2108" ln="0" eid="DimensionOid"/>
                              <be key="data" refId="2109" clsId="FilterNodeData">
                                <ref key="filterNode" refId="2106"/>
                                <s key="dim">VOC_$G</s>
                                <i key="segmentLevel">0</i>
                                <ref key="segment" refId="157"/>
                                <b key="placeHolder">N</b>
                                <ref key="weight" refId="158"/>
                                <be key="textMatchingCondition" refId="2110" clsId="TextMatchingCondition">
                                  <ref key="op" refId="160"/>
                                  <s key="val"/>
                                </be>
                                <ref key="change" refId="161"/>
                                <ref key="dataType" refId="162"/>
                                <b key="prevailingDataType">N</b>
                                <ref key="editability" refId="163"/>
                                <s key="originalID">15</s>
                                <b key="signChange">S</b>
                                <b key="nativeSignChange">N</b>
                                <l key="nav" refId="2111" ln="0" eid="ScenarioModifierValue"/>
                                <i key="sco">0</i>
                                <b key="applyFiltersForForcedScenarioPeriodoMap">N</b>
                                <b key="lineSplit">N</b>
                                <b key="addRCRow">N</b>
                                <b key="complementary">N</b>
                                <ref key="periodicCalculation" refId="201"/>
                                <b key="breakLevelSubtotal">N</b>
                                <b key="alreadyDrilled">N</b>
                                <m key="nodeTypes" refId="2112" keid="SYS_STR" veid="EFReportingNodeType">
                                  <key>
                                    <s>564F435F2447-4E-323131313330303030302D4533-32313131303030303030---46-7C47437C-323131313330303030302D4533</s>
                                  </key>
                                  <val>
                                    <ref refId="227"/>
                                  </val>
                                  <key>
                                    <s>564F435F2447-4E-323131313130303030302D4531-32313131303030303030---46-7C47437C-323131313130303030302D4531</s>
                                  </key>
                                  <val>
                                    <ref refId="227"/>
                                  </val>
                                  <key>
                                    <s>564F435F2447-4E-323131313230303030302D4531-32313131303030303030---46-7C47437C-323131313230303030302D4531</s>
                                  </key>
                                  <val>
                                    <ref refId="227"/>
                                  </val>
                                  <key>
                                    <s>564F435F2447-4E-323131313430303030302D453130-32313131303030303030---46-7C47437C-323131313430303030302D453130</s>
                                  </key>
                                  <val>
                                    <ref refId="227"/>
                                  </val>
                                </m>
                                <b key="multiSelection">N</b>
                              </be>
                              <cust key="id" clsId="FilterOid">15</cust>
                              <s key="cod"/>
                              <s key="desc"/>
                              <i key="index">3</i>
                              <l key="children" refId="2113" ln="0" eid="Framework.com.tagetik.trees.INode,framework"/>
                              <ref key="parent" refId="2076"/>
                            </be>
                            <be refId="2114" clsId="FilterNode">
                              <l key="dimensionOids" refId="2115" ln="1" eid="DimensionOid">
                                <cust clsId="DimensionOid">564F435F2447-4E-323131313230303030302D4531-32313131303030303030---46-7C47437C-323131313230303030302D4531</cust>
                              </l>
                              <l key="AdHocParamDimensionOids" refId="2116" ln="0" eid="DimensionOid"/>
                              <be key="data" refId="2117" clsId="FilterNodeData">
                                <ref key="filterNode" refId="2114"/>
                                <s key="dim">VOC_$G</s>
                                <i key="segmentLevel">0</i>
                                <ref key="segment" refId="157"/>
                                <b key="placeHolder">N</b>
                                <ref key="weight" refId="158"/>
                                <be key="textMatchingCondition" refId="2118" clsId="TextMatchingCondition">
                                  <ref key="op" refId="160"/>
                                  <s key="val"/>
                                </be>
                                <ref key="change" refId="161"/>
                                <ref key="dataType" refId="162"/>
                                <b key="prevailingDataType">N</b>
                                <ref key="editability" refId="163"/>
                                <s key="originalID">16</s>
                                <b key="signChange">S</b>
                                <b key="nativeSignChange">N</b>
                                <l key="nav" refId="2119" ln="0" eid="ScenarioModifierValue"/>
                                <i key="sco">0</i>
                                <b key="applyFiltersForForcedScenarioPeriodoMap">N</b>
                                <b key="lineSplit">N</b>
                                <b key="addRCRow">N</b>
                                <b key="complementary">N</b>
                                <ref key="periodicCalculation" refId="201"/>
                                <b key="breakLevelSubtotal">N</b>
                                <b key="alreadyDrilled">N</b>
                                <m key="nodeTypes" refId="2120" keid="SYS_STR" veid="EFReportingNodeType">
                                  <key>
                                    <s>564F435F2447-4E-323131313330303030302D4533-32313131303030303030---46-7C47437C-323131313330303030302D4533</s>
                                  </key>
                                  <val>
                                    <ref refId="227"/>
                                  </val>
                                  <key>
                                    <s>564F435F2447-4E-323131313130303030302D4531-32313131303030303030---46-7C47437C-323131313130303030302D4531</s>
                                  </key>
                                  <val>
                                    <ref refId="227"/>
                                  </val>
                                  <key>
                                    <s>564F435F2447-4E-323131313230303030302D4531-32313131303030303030---46-7C47437C-323131313230303030302D4531</s>
                                  </key>
                                  <val>
                                    <ref refId="227"/>
                                  </val>
                                  <key>
                                    <s>564F435F2447-4E-323131313430303030302D453130-32313131303030303030---46-7C47437C-323131313430303030302D453130</s>
                                  </key>
                                  <val>
                                    <ref refId="227"/>
                                  </val>
                                </m>
                                <b key="multiSelection">N</b>
                              </be>
                              <cust key="id" clsId="FilterOid">16</cust>
                              <s key="cod"/>
                              <s key="desc"/>
                              <i key="index">4</i>
                              <l key="children" refId="2121" ln="0" eid="Framework.com.tagetik.trees.INode,framework"/>
                              <ref key="parent" refId="2076"/>
                            </be>
                            <be refId="2122" clsId="FilterNode">
                              <l key="dimensionOids" refId="2123" ln="1" eid="DimensionOid">
                                <cust clsId="DimensionOid">564F435F2447-4E-323131313330303030302D4533-32313131303030303030---46-7C47437C-323131313330303030302D4533</cust>
                              </l>
                              <l key="AdHocParamDimensionOids" refId="2124" ln="0" eid="DimensionOid"/>
                              <be key="data" refId="2125" clsId="FilterNodeData">
                                <ref key="filterNode" refId="2122"/>
                                <s key="dim">VOC_$G</s>
                                <i key="segmentLevel">0</i>
                                <ref key="segment" refId="157"/>
                                <b key="placeHolder">N</b>
                                <ref key="weight" refId="158"/>
                                <be key="textMatchingCondition" refId="2126" clsId="TextMatchingCondition">
                                  <ref key="op" refId="160"/>
                                  <s key="val"/>
                                </be>
                                <ref key="change" refId="161"/>
                                <ref key="dataType" refId="162"/>
                                <b key="prevailingDataType">N</b>
                                <ref key="editability" refId="163"/>
                                <s key="originalID">17</s>
                                <b key="signChange">S</b>
                                <b key="nativeSignChange">N</b>
                                <l key="nav" refId="2127" ln="0" eid="ScenarioModifierValue"/>
                                <i key="sco">0</i>
                                <b key="applyFiltersForForcedScenarioPeriodoMap">N</b>
                                <b key="lineSplit">N</b>
                                <b key="addRCRow">N</b>
                                <b key="complementary">N</b>
                                <ref key="periodicCalculation" refId="201"/>
                                <b key="breakLevelSubtotal">N</b>
                                <b key="alreadyDrilled">N</b>
                                <m key="nodeTypes" refId="2128" keid="SYS_STR" veid="EFReportingNodeType">
                                  <key>
                                    <s>564F435F2447-4E-323131313330303030302D4533-32313131303030303030---46-7C47437C-323131313330303030302D4533</s>
                                  </key>
                                  <val>
                                    <ref refId="227"/>
                                  </val>
                                  <key>
                                    <s>564F435F2447-4E-323131313130303030302D4531-32313131303030303030---46-7C47437C-323131313130303030302D4531</s>
                                  </key>
                                  <val>
                                    <ref refId="227"/>
                                  </val>
                                  <key>
                                    <s>564F435F2447-4E-323131313230303030302D4531-32313131303030303030---46-7C47437C-323131313230303030302D4531</s>
                                  </key>
                                  <val>
                                    <ref refId="227"/>
                                  </val>
                                  <key>
                                    <s>564F435F2447-4E-323131313430303030302D453130-32313131303030303030---46-7C47437C-323131313430303030302D453130</s>
                                  </key>
                                  <val>
                                    <ref refId="227"/>
                                  </val>
                                </m>
                                <b key="multiSelection">N</b>
                              </be>
                              <cust key="id" clsId="FilterOid">17</cust>
                              <s key="cod"/>
                              <s key="desc"/>
                              <i key="index">5</i>
                              <l key="children" refId="2129" ln="0" eid="Framework.com.tagetik.trees.INode,framework"/>
                              <ref key="parent" refId="2076"/>
                            </be>
                            <be refId="2130" clsId="FilterNode">
                              <l key="dimensionOids" refId="2131" ln="1" eid="DimensionOid">
                                <cust clsId="DimensionOid">564F435F2447-4E-323131313430303030302D453130-32313131303030303030---46-7C47437C-323131313430303030302D453130</cust>
                              </l>
                              <l key="AdHocParamDimensionOids" refId="2132" ln="0" eid="DimensionOid"/>
                              <be key="data" refId="2133" clsId="FilterNodeData">
                                <ref key="filterNode" refId="2130"/>
                                <s key="dim">VOC_$G</s>
                                <i key="segmentLevel">0</i>
                                <ref key="segment" refId="157"/>
                                <b key="placeHolder">N</b>
                                <ref key="weight" refId="158"/>
                                <be key="textMatchingCondition" refId="2134" clsId="TextMatchingCondition">
                                  <ref key="op" refId="160"/>
                                  <s key="val"/>
                                </be>
                                <ref key="change" refId="161"/>
                                <ref key="dataType" refId="162"/>
                                <b key="prevailingDataType">N</b>
                                <ref key="editability" refId="163"/>
                                <s key="originalID">18</s>
                                <b key="signChange">S</b>
                                <b key="nativeSignChange">N</b>
                                <l key="nav" refId="2135" ln="0" eid="ScenarioModifierValue"/>
                                <i key="sco">0</i>
                                <b key="applyFiltersForForcedScenarioPeriodoMap">N</b>
                                <b key="lineSplit">N</b>
                                <b key="addRCRow">N</b>
                                <b key="complementary">N</b>
                                <ref key="periodicCalculation" refId="201"/>
                                <b key="breakLevelSubtotal">N</b>
                                <b key="alreadyDrilled">N</b>
                                <m key="nodeTypes" refId="2136" keid="SYS_STR" veid="EFReportingNodeType">
                                  <key>
                                    <s>564F435F2447-4E-323131313330303030302D4533-32313131303030303030---46-7C47437C-323131313330303030302D4533</s>
                                  </key>
                                  <val>
                                    <ref refId="227"/>
                                  </val>
                                  <key>
                                    <s>564F435F2447-4E-323131313130303030302D4531-32313131303030303030---46-7C47437C-323131313130303030302D4531</s>
                                  </key>
                                  <val>
                                    <ref refId="227"/>
                                  </val>
                                  <key>
                                    <s>564F435F2447-4E-323131313230303030302D4531-32313131303030303030---46-7C47437C-323131313230303030302D4531</s>
                                  </key>
                                  <val>
                                    <ref refId="227"/>
                                  </val>
                                  <key>
                                    <s>564F435F2447-4E-323131313430303030302D453130-32313131303030303030---46-7C47437C-323131313430303030302D453130</s>
                                  </key>
                                  <val>
                                    <ref refId="227"/>
                                  </val>
                                </m>
                                <b key="multiSelection">N</b>
                              </be>
                              <cust key="id" clsId="FilterOid">18</cust>
                              <s key="cod"/>
                              <s key="desc"/>
                              <i key="index">6</i>
                              <l key="children" refId="2137" ln="0" eid="Framework.com.tagetik.trees.INode,framework"/>
                              <ref key="parent" refId="2076"/>
                            </be>
                            <be refId="2138" clsId="FilterNode">
                              <l key="dimensionOids" refId="2139" ln="1" eid="DimensionOid">
                                <cust clsId="DimensionOid">564F435F2447-4E-32313132303030303030---</cust>
                              </l>
                              <l key="AdHocParamDimensionOids" refId="2140" ln="0" eid="DimensionOid"/>
                              <be key="data" refId="2141" clsId="FilterNodeData">
                                <ref key="filterNode" refId="2138"/>
                                <s key="dim">VOC_$G</s>
                                <i key="segmentLevel">0</i>
                                <ref key="segment" refId="157"/>
                                <b key="placeHolder">N</b>
                                <ref key="weight" refId="158"/>
                                <be key="textMatchingCondition" refId="2142" clsId="TextMatchingCondition">
                                  <ref key="op" refId="160"/>
                                  <s key="val"/>
                                </be>
                                <ref key="change" refId="161"/>
                                <ref key="dataType" refId="162"/>
                                <b key="prevailingDataType">N</b>
                                <ref key="editability" refId="163"/>
                                <s key="originalID">19</s>
                                <b key="signChange">S</b>
                                <b key="nativeSignChange">N</b>
                                <l key="nav" refId="2143" ln="0" eid="ScenarioModifierValue"/>
                                <i key="sco">0</i>
                                <b key="applyFiltersForForcedScenarioPeriodoMap">N</b>
                                <b key="lineSplit">N</b>
                                <b key="addRCRow">N</b>
                                <b key="complementary">N</b>
                                <ref key="periodicCalculation" refId="201"/>
                                <b key="breakLevelSubtotal">N</b>
                                <b key="alreadyDrilled">N</b>
                                <m key="nodeTypes" refId="2144" keid="SYS_STR" veid="EFReportingNodeType">
                                  <key>
                                    <s>564F435F2447-4E-32313132303030303030---</s>
                                  </key>
                                  <val>
                                    <ref refId="192"/>
                                  </val>
                                </m>
                                <b key="multiSelection">N</b>
                              </be>
                              <cust key="id" clsId="FilterOid">19</cust>
                              <s key="cod"/>
                              <s key="desc"/>
                              <i key="index">7</i>
                              <l key="children" refId="2145" ln="0" eid="Framework.com.tagetik.trees.INode,framework"/>
                              <ref key="parent" refId="2076"/>
                            </be>
                            <be refId="2146" clsId="FilterNode">
                              <l key="dimensionOids" refId="2147" ln="1" eid="DimensionOid">
                                <cust clsId="DimensionOid">564F435F2447-4E-32313132313030303030---</cust>
                              </l>
                              <l key="AdHocParamDimensionOids" refId="2148" ln="0" eid="DimensionOid"/>
                              <be key="data" refId="2149" clsId="FilterNodeData">
                                <ref key="filterNode" refId="2146"/>
                                <s key="dim">VOC_$G</s>
                                <i key="segmentLevel">0</i>
                                <ref key="segment" refId="157"/>
                                <b key="placeHolder">N</b>
                                <ref key="weight" refId="158"/>
                                <be key="textMatchingCondition" refId="2150" clsId="TextMatchingCondition">
                                  <ref key="op" refId="160"/>
                                  <s key="val"/>
                                </be>
                                <ref key="change" refId="161"/>
                                <ref key="dataType" refId="162"/>
                                <b key="prevailingDataType">N</b>
                                <ref key="editability" refId="163"/>
                                <s key="originalID">20</s>
                                <b key="signChange">S</b>
                                <b key="nativeSignChange">N</b>
                                <l key="nav" refId="2151" ln="0" eid="ScenarioModifierValue"/>
                                <i key="sco">0</i>
                                <b key="applyFiltersForForcedScenarioPeriodoMap">N</b>
                                <b key="lineSplit">N</b>
                                <b key="addRCRow">N</b>
                                <b key="complementary">N</b>
                                <ref key="periodicCalculation" refId="201"/>
                                <b key="breakLevelSubtotal">N</b>
                                <b key="alreadyDrilled">N</b>
                                <m key="nodeTypes" refId="2152" keid="SYS_STR" veid="EFReportingNodeType">
                                  <key>
                                    <s>564F435F2447-4E-32313132313030303030---</s>
                                  </key>
                                  <val>
                                    <ref refId="192"/>
                                  </val>
                                </m>
                                <b key="multiSelection">N</b>
                              </be>
                              <cust key="id" clsId="FilterOid">20</cust>
                              <s key="cod"/>
                              <s key="desc"/>
                              <i key="index">8</i>
                              <l key="children" refId="2153" ln="0" eid="Framework.com.tagetik.trees.INode,framework"/>
                              <ref key="parent" refId="2076"/>
                            </be>
                            <be refId="2154" clsId="FilterNode">
                              <l key="dimensionOids" refId="2155" ln="1" eid="DimensionOid">
                                <cust clsId="DimensionOid">564F435F2447-4E-32313132313130303030---</cust>
                              </l>
                              <l key="AdHocParamDimensionOids" refId="2156" ln="0" eid="DimensionOid"/>
                              <be key="data" refId="2157" clsId="FilterNodeData">
                                <ref key="filterNode" refId="2154"/>
                                <s key="dim">VOC_$G</s>
                                <i key="segmentLevel">0</i>
                                <ref key="segment" refId="157"/>
                                <b key="placeHolder">N</b>
                                <ref key="weight" refId="158"/>
                                <be key="textMatchingCondition" refId="2158" clsId="TextMatchingCondition">
                                  <ref key="op" refId="160"/>
                                  <s key="val"/>
                                </be>
                                <ref key="change" refId="161"/>
                                <ref key="dataType" refId="162"/>
                                <b key="prevailingDataType">N</b>
                                <ref key="editability" refId="163"/>
                                <s key="originalID">21</s>
                                <b key="signChange">S</b>
                                <b key="nativeSignChange">N</b>
                                <l key="nav" refId="2159" ln="0" eid="ScenarioModifierValue"/>
                                <i key="sco">0</i>
                                <b key="applyFiltersForForcedScenarioPeriodoMap">N</b>
                                <b key="lineSplit">N</b>
                                <b key="addRCRow">N</b>
                                <b key="complementary">N</b>
                                <ref key="periodicCalculation" refId="201"/>
                                <b key="breakLevelSubtotal">N</b>
                                <b key="alreadyDrilled">N</b>
                                <m key="nodeTypes" refId="2160" keid="SYS_STR" veid="EFReportingNodeType">
                                  <key>
                                    <s>564F435F2447-4E-32313132313130303030---</s>
                                  </key>
                                  <val>
                                    <ref refId="192"/>
                                  </val>
                                </m>
                                <b key="multiSelection">N</b>
                              </be>
                              <cust key="id" clsId="FilterOid">21</cust>
                              <s key="cod"/>
                              <s key="desc"/>
                              <i key="index">9</i>
                              <l key="children" refId="2161" ln="0" eid="Framework.com.tagetik.trees.INode,framework"/>
                              <ref key="parent" refId="2076"/>
                            </be>
                            <be refId="2162" clsId="FilterNode">
                              <l key="dimensionOids" refId="2163" ln="1" eid="DimensionOid">
                                <cust clsId="DimensionOid">564F435F2447-4E-32313132313131303030---</cust>
                              </l>
                              <l key="AdHocParamDimensionOids" refId="2164" ln="0" eid="DimensionOid"/>
                              <be key="data" refId="2165" clsId="FilterNodeData">
                                <ref key="filterNode" refId="2162"/>
                                <s key="dim">VOC_$G</s>
                                <i key="segmentLevel">0</i>
                                <ref key="segment" refId="157"/>
                                <b key="placeHolder">N</b>
                                <ref key="weight" refId="158"/>
                                <be key="textMatchingCondition" refId="2166" clsId="TextMatchingCondition">
                                  <ref key="op" refId="160"/>
                                  <s key="val"/>
                                </be>
                                <ref key="change" refId="161"/>
                                <ref key="dataType" refId="162"/>
                                <b key="prevailingDataType">N</b>
                                <ref key="editability" refId="163"/>
                                <s key="originalID">22</s>
                                <b key="signChange">S</b>
                                <b key="nativeSignChange">N</b>
                                <l key="nav" refId="2167" ln="0" eid="ScenarioModifierValue"/>
                                <i key="sco">0</i>
                                <b key="applyFiltersForForcedScenarioPeriodoMap">N</b>
                                <b key="lineSplit">N</b>
                                <b key="addRCRow">N</b>
                                <b key="complementary">N</b>
                                <ref key="periodicCalculation" refId="201"/>
                                <b key="breakLevelSubtotal">N</b>
                                <b key="alreadyDrilled">N</b>
                                <m key="nodeTypes" refId="2168" keid="SYS_STR" veid="EFReportingNodeType">
                                  <key>
                                    <s>564F435F2447-4E-32313132313131303030---</s>
                                  </key>
                                  <val>
                                    <ref refId="192"/>
                                  </val>
                                </m>
                                <b key="multiSelection">N</b>
                              </be>
                              <cust key="id" clsId="FilterOid">22</cust>
                              <s key="cod"/>
                              <s key="desc"/>
                              <i key="index">10</i>
                              <l key="children" refId="2169" ln="0" eid="Framework.com.tagetik.trees.INode,framework"/>
                              <ref key="parent" refId="2076"/>
                            </be>
                            <be refId="2170" clsId="FilterNode">
                              <l key="dimensionOids" refId="2171" ln="1" eid="DimensionOid">
                                <cust clsId="DimensionOid">564F435F2447-4E-323131323131313130302D4534-32313132313131303030---46-7C47437C-323131323131313130302D4534</cust>
                              </l>
                              <l key="AdHocParamDimensionOids" refId="2172" ln="0" eid="DimensionOid"/>
                              <be key="data" refId="2173" clsId="FilterNodeData">
                                <ref key="filterNode" refId="2170"/>
                                <s key="dim">VOC_$G</s>
                                <i key="segmentLevel">0</i>
                                <ref key="segment" refId="157"/>
                                <b key="placeHolder">N</b>
                                <ref key="weight" refId="158"/>
                                <be key="textMatchingCondition" refId="2174" clsId="TextMatchingCondition">
                                  <ref key="op" refId="160"/>
                                  <s key="val"/>
                                </be>
                                <ref key="change" refId="161"/>
                                <ref key="dataType" refId="162"/>
                                <b key="prevailingDataType">N</b>
                                <ref key="editability" refId="163"/>
                                <s key="originalID">23</s>
                                <b key="signChange">S</b>
                                <b key="nativeSignChange">N</b>
                                <l key="nav" refId="2175" ln="0" eid="ScenarioModifierValue"/>
                                <i key="sco">0</i>
                                <b key="applyFiltersForForcedScenarioPeriodoMap">N</b>
                                <b key="lineSplit">N</b>
                                <b key="addRCRow">N</b>
                                <b key="complementary">N</b>
                                <ref key="periodicCalculation" refId="201"/>
                                <b key="breakLevelSubtotal">N</b>
                                <b key="alreadyDrilled">N</b>
                                <m key="nodeTypes" refId="2176" keid="SYS_STR" veid="EFReportingNodeType">
                                  <key>
                                    <s>564F435F2447-4E-323131323131313130302D4534-32313132313131303030---46-7C47437C-323131323131313130302D4534</s>
                                  </key>
                                  <val>
                                    <ref refId="227"/>
                                  </val>
                                  <key>
                                    <s>564F435F2447-4E-323131323131313230302D4534-32313132313131303030---46-7C47437C-323131323131313230302D4534</s>
                                  </key>
                                  <val>
                                    <ref refId="227"/>
                                  </val>
                                </m>
                                <b key="multiSelection">N</b>
                              </be>
                              <cust key="id" clsId="FilterOid">23</cust>
                              <s key="cod"/>
                              <s key="desc"/>
                              <i key="index">11</i>
                              <l key="children" refId="2177" ln="0" eid="Framework.com.tagetik.trees.INode,framework"/>
                              <ref key="parent" refId="2076"/>
                            </be>
                            <be refId="2178" clsId="FilterNode">
                              <l key="dimensionOids" refId="2179" ln="1" eid="DimensionOid">
                                <cust clsId="DimensionOid">564F435F2447-4E-323131323131313230302D4534-32313132313131303030---46-7C47437C-323131323131313230302D4534</cust>
                              </l>
                              <l key="AdHocParamDimensionOids" refId="2180" ln="0" eid="DimensionOid"/>
                              <be key="data" refId="2181" clsId="FilterNodeData">
                                <ref key="filterNode" refId="2178"/>
                                <s key="dim">VOC_$G</s>
                                <i key="segmentLevel">0</i>
                                <ref key="segment" refId="157"/>
                                <b key="placeHolder">N</b>
                                <ref key="weight" refId="158"/>
                                <be key="textMatchingCondition" refId="2182" clsId="TextMatchingCondition">
                                  <ref key="op" refId="160"/>
                                  <s key="val"/>
                                </be>
                                <ref key="change" refId="161"/>
                                <ref key="dataType" refId="162"/>
                                <b key="prevailingDataType">N</b>
                                <ref key="editability" refId="163"/>
                                <s key="originalID">24</s>
                                <b key="signChange">S</b>
                                <b key="nativeSignChange">N</b>
                                <l key="nav" refId="2183" ln="0" eid="ScenarioModifierValue"/>
                                <i key="sco">0</i>
                                <b key="applyFiltersForForcedScenarioPeriodoMap">N</b>
                                <b key="lineSplit">N</b>
                                <b key="addRCRow">N</b>
                                <b key="complementary">N</b>
                                <ref key="periodicCalculation" refId="201"/>
                                <b key="breakLevelSubtotal">N</b>
                                <b key="alreadyDrilled">N</b>
                                <m key="nodeTypes" refId="2184" keid="SYS_STR" veid="EFReportingNodeType">
                                  <key>
                                    <s>564F435F2447-4E-323131323131313130302D4534-32313132313131303030---46-7C47437C-323131323131313130302D4534</s>
                                  </key>
                                  <val>
                                    <ref refId="227"/>
                                  </val>
                                  <key>
                                    <s>564F435F2447-4E-323131323131313230302D4534-32313132313131303030---46-7C47437C-323131323131313230302D4534</s>
                                  </key>
                                  <val>
                                    <ref refId="227"/>
                                  </val>
                                </m>
                                <b key="multiSelection">N</b>
                              </be>
                              <cust key="id" clsId="FilterOid">24</cust>
                              <s key="cod"/>
                              <s key="desc"/>
                              <i key="index">12</i>
                              <l key="children" refId="2185" ln="0" eid="Framework.com.tagetik.trees.INode,framework"/>
                              <ref key="parent" refId="2076"/>
                            </be>
                            <be refId="2186" clsId="FilterNode">
                              <l key="dimensionOids" refId="2187" ln="1" eid="DimensionOid">
                                <cust clsId="DimensionOid">564F435F2447-4E-323131323131323030302D4534-32313132313130303030---46-7C47437C-323131323131323030302D4534</cust>
                              </l>
                              <l key="AdHocParamDimensionOids" refId="2188" ln="0" eid="DimensionOid"/>
                              <be key="data" refId="2189" clsId="FilterNodeData">
                                <ref key="filterNode" refId="2186"/>
                                <s key="dim">VOC_$G</s>
                                <i key="segmentLevel">0</i>
                                <ref key="segment" refId="157"/>
                                <b key="placeHolder">N</b>
                                <ref key="weight" refId="158"/>
                                <be key="textMatchingCondition" refId="2190" clsId="TextMatchingCondition">
                                  <ref key="op" refId="160"/>
                                  <s key="val"/>
                                </be>
                                <ref key="change" refId="161"/>
                                <ref key="dataType" refId="162"/>
                                <b key="prevailingDataType">N</b>
                                <ref key="editability" refId="163"/>
                                <s key="originalID">25</s>
                                <b key="signChange">S</b>
                                <b key="nativeSignChange">N</b>
                                <l key="nav" refId="2191" ln="0" eid="ScenarioModifierValue"/>
                                <i key="sco">0</i>
                                <b key="applyFiltersForForcedScenarioPeriodoMap">N</b>
                                <b key="lineSplit">N</b>
                                <b key="addRCRow">N</b>
                                <b key="complementary">N</b>
                                <ref key="periodicCalculation" refId="201"/>
                                <b key="breakLevelSubtotal">N</b>
                                <b key="alreadyDrilled">N</b>
                                <m key="nodeTypes" refId="2192" keid="SYS_STR" veid="EFReportingNodeType">
                                  <key>
                                    <s>564F435F2447-4E-323131323131333030302D4534-32313132313130303030---46-7C47437C-323131323131333030302D4534</s>
                                  </key>
                                  <val>
                                    <ref refId="227"/>
                                  </val>
                                  <key>
                                    <s>564F435F2447-4E-323131323131323030302D4534-32313132313130303030---46-7C47437C-323131323131323030302D4534</s>
                                  </key>
                                  <val>
                                    <ref refId="227"/>
                                  </val>
                                </m>
                                <b key="multiSelection">N</b>
                              </be>
                              <cust key="id" clsId="FilterOid">25</cust>
                              <s key="cod"/>
                              <s key="desc"/>
                              <i key="index">13</i>
                              <l key="children" refId="2193" ln="0" eid="Framework.com.tagetik.trees.INode,framework"/>
                              <ref key="parent" refId="2076"/>
                            </be>
                            <be refId="2194" clsId="FilterNode">
                              <l key="dimensionOids" refId="2195" ln="1" eid="DimensionOid">
                                <cust clsId="DimensionOid">564F435F2447-4E-323131323131333030302D4534-32313132313130303030---46-7C47437C-323131323131333030302D4534</cust>
                              </l>
                              <l key="AdHocParamDimensionOids" refId="2196" ln="0" eid="DimensionOid"/>
                              <be key="data" refId="2197" clsId="FilterNodeData">
                                <ref key="filterNode" refId="2194"/>
                                <s key="dim">VOC_$G</s>
                                <i key="segmentLevel">0</i>
                                <ref key="segment" refId="157"/>
                                <b key="placeHolder">N</b>
                                <ref key="weight" refId="158"/>
                                <be key="textMatchingCondition" refId="2198" clsId="TextMatchingCondition">
                                  <ref key="op" refId="160"/>
                                  <s key="val"/>
                                </be>
                                <ref key="change" refId="161"/>
                                <ref key="dataType" refId="162"/>
                                <b key="prevailingDataType">N</b>
                                <ref key="editability" refId="163"/>
                                <s key="originalID">26</s>
                                <b key="signChange">S</b>
                                <b key="nativeSignChange">N</b>
                                <l key="nav" refId="2199" ln="0" eid="ScenarioModifierValue"/>
                                <i key="sco">0</i>
                                <b key="applyFiltersForForcedScenarioPeriodoMap">N</b>
                                <b key="lineSplit">N</b>
                                <b key="addRCRow">N</b>
                                <b key="complementary">N</b>
                                <ref key="periodicCalculation" refId="201"/>
                                <b key="breakLevelSubtotal">N</b>
                                <b key="alreadyDrilled">N</b>
                                <m key="nodeTypes" refId="2200" keid="SYS_STR" veid="EFReportingNodeType">
                                  <key>
                                    <s>564F435F2447-4E-323131323131333030302D4534-32313132313130303030---46-7C47437C-323131323131333030302D4534</s>
                                  </key>
                                  <val>
                                    <ref refId="227"/>
                                  </val>
                                  <key>
                                    <s>564F435F2447-4E-323131323131323030302D4534-32313132313130303030---46-7C47437C-323131323131323030302D4534</s>
                                  </key>
                                  <val>
                                    <ref refId="227"/>
                                  </val>
                                </m>
                                <b key="multiSelection">N</b>
                              </be>
                              <cust key="id" clsId="FilterOid">26</cust>
                              <s key="cod"/>
                              <s key="desc"/>
                              <i key="index">14</i>
                              <l key="children" refId="2201" ln="0" eid="Framework.com.tagetik.trees.INode,framework"/>
                              <ref key="parent" refId="2076"/>
                            </be>
                            <be refId="2202" clsId="FilterNode">
                              <l key="dimensionOids" refId="2203" ln="1" eid="DimensionOid">
                                <cust clsId="DimensionOid">564F435F2447-4E-323131323131343030302D4534-32313132313130303030---46-7C47437C-323131323131343030302D4534</cust>
                              </l>
                              <l key="AdHocParamDimensionOids" refId="2204" ln="0" eid="DimensionOid"/>
                              <be key="data" refId="2205" clsId="FilterNodeData">
                                <ref key="filterNode" refId="2202"/>
                                <s key="dim">VOC_$G</s>
                                <i key="segmentLevel">0</i>
                                <ref key="segment" refId="157"/>
                                <b key="placeHolder">N</b>
                                <ref key="weight" refId="158"/>
                                <be key="textMatchingCondition" refId="2206" clsId="TextMatchingCondition">
                                  <ref key="op" refId="160"/>
                                  <s key="val"/>
                                </be>
                                <ref key="change" refId="161"/>
                                <ref key="dataType" refId="162"/>
                                <b key="prevailingDataType">N</b>
                                <ref key="editability" refId="163"/>
                                <s key="originalID">27</s>
                                <b key="signChange">S</b>
                                <b key="nativeSignChange">N</b>
                                <l key="nav" refId="2207" ln="0" eid="ScenarioModifierValue"/>
                                <i key="sco">0</i>
                                <b key="applyFiltersForForcedScenarioPeriodoMap">N</b>
                                <b key="lineSplit">N</b>
                                <b key="addRCRow">N</b>
                                <b key="complementary">N</b>
                                <ref key="periodicCalculation" refId="201"/>
                                <b key="breakLevelSubtotal">N</b>
                                <b key="alreadyDrilled">N</b>
                                <m key="nodeTypes" refId="2208" keid="SYS_STR" veid="EFReportingNodeType">
                                  <key>
                                    <s>564F435F2447-4E-323131323131343030302D4534-32313132313130303030---46-7C47437C-323131323131343030302D4534</s>
                                  </key>
                                  <val>
                                    <ref refId="227"/>
                                  </val>
                                </m>
                                <b key="multiSelection">N</b>
                              </be>
                              <cust key="id" clsId="FilterOid">27</cust>
                              <s key="cod"/>
                              <s key="desc"/>
                              <i key="index">15</i>
                              <l key="children" refId="2209" ln="0" eid="Framework.com.tagetik.trees.INode,framework"/>
                              <ref key="parent" refId="2076"/>
                            </be>
                            <be refId="2210" clsId="FilterNode">
                              <l key="dimensionOids" refId="2211" ln="1" eid="DimensionOid">
                                <cust clsId="DimensionOid">564F435F2447-4E-32313132323030303030---</cust>
                              </l>
                              <l key="AdHocParamDimensionOids" refId="2212" ln="0" eid="DimensionOid"/>
                              <be key="data" refId="2213" clsId="FilterNodeData">
                                <ref key="filterNode" refId="2210"/>
                                <s key="dim">VOC_$G</s>
                                <i key="segmentLevel">0</i>
                                <ref key="segment" refId="157"/>
                                <b key="placeHolder">N</b>
                                <ref key="weight" refId="158"/>
                                <be key="textMatchingCondition" refId="2214" clsId="TextMatchingCondition">
                                  <ref key="op" refId="160"/>
                                  <s key="val"/>
                                </be>
                                <ref key="change" refId="161"/>
                                <ref key="dataType" refId="162"/>
                                <b key="prevailingDataType">N</b>
                                <ref key="editability" refId="163"/>
                                <s key="originalID">28</s>
                                <b key="signChange">S</b>
                                <b key="nativeSignChange">N</b>
                                <l key="nav" refId="2215" ln="0" eid="ScenarioModifierValue"/>
                                <i key="sco">0</i>
                                <b key="applyFiltersForForcedScenarioPeriodoMap">N</b>
                                <b key="lineSplit">N</b>
                                <b key="addRCRow">N</b>
                                <b key="complementary">N</b>
                                <ref key="periodicCalculation" refId="201"/>
                                <b key="breakLevelSubtotal">N</b>
                                <b key="alreadyDrilled">N</b>
                                <m key="nodeTypes" refId="2216" keid="SYS_STR" veid="EFReportingNodeType">
                                  <key>
                                    <s>564F435F2447-4E-32313132323030303030---</s>
                                  </key>
                                  <val>
                                    <ref refId="192"/>
                                  </val>
                                </m>
                                <b key="multiSelection">N</b>
                              </be>
                              <cust key="id" clsId="FilterOid">28</cust>
                              <s key="cod"/>
                              <s key="desc"/>
                              <i key="index">16</i>
                              <l key="children" refId="2217" ln="0" eid="Framework.com.tagetik.trees.INode,framework"/>
                              <ref key="parent" refId="2076"/>
                            </be>
                            <be refId="2218" clsId="FilterNode">
                              <l key="dimensionOids" refId="2219" ln="1" eid="DimensionOid">
                                <cust clsId="DimensionOid">564F435F2447-4E-323131323231303030302D4536-32313132323030303030---46-7C47437C-323131323231303030302D4536</cust>
                              </l>
                              <l key="AdHocParamDimensionOids" refId="2220" ln="0" eid="DimensionOid"/>
                              <be key="data" refId="2221" clsId="FilterNodeData">
                                <ref key="filterNode" refId="2218"/>
                                <s key="dim">VOC_$G</s>
                                <i key="segmentLevel">0</i>
                                <ref key="segment" refId="157"/>
                                <b key="placeHolder">N</b>
                                <ref key="weight" refId="158"/>
                                <be key="textMatchingCondition" refId="2222" clsId="TextMatchingCondition">
                                  <ref key="op" refId="160"/>
                                  <s key="val"/>
                                </be>
                                <ref key="change" refId="161"/>
                                <ref key="dataType" refId="162"/>
                                <b key="prevailingDataType">N</b>
                                <ref key="editability" refId="163"/>
                                <s key="originalID">29</s>
                                <b key="signChange">S</b>
                                <b key="nativeSignChange">N</b>
                                <l key="nav" refId="2223" ln="0" eid="ScenarioModifierValue"/>
                                <i key="sco">0</i>
                                <b key="applyFiltersForForcedScenarioPeriodoMap">N</b>
                                <b key="lineSplit">N</b>
                                <b key="addRCRow">N</b>
                                <b key="complementary">N</b>
                                <ref key="periodicCalculation" refId="201"/>
                                <b key="breakLevelSubtotal">N</b>
                                <b key="alreadyDrilled">N</b>
                                <m key="nodeTypes" refId="2224" keid="SYS_STR" veid="EFReportingNodeType">
                                  <key>
                                    <s>564F435F2447-4E-323131323232303030302D4536-32313132323030303030---46-7C47437C-323131323232303030302D4536</s>
                                  </key>
                                  <val>
                                    <ref refId="227"/>
                                  </val>
                                  <key>
                                    <s>564F435F2447-4E-323131323231303030302D4536-32313132323030303030---46-7C47437C-323131323231303030302D4536</s>
                                  </key>
                                  <val>
                                    <ref refId="227"/>
                                  </val>
                                </m>
                                <b key="multiSelection">N</b>
                              </be>
                              <cust key="id" clsId="FilterOid">29</cust>
                              <s key="cod"/>
                              <s key="desc"/>
                              <i key="index">17</i>
                              <l key="children" refId="2225" ln="0" eid="Framework.com.tagetik.trees.INode,framework"/>
                              <ref key="parent" refId="2076"/>
                            </be>
                            <be refId="2226" clsId="FilterNode">
                              <l key="dimensionOids" refId="2227" ln="1" eid="DimensionOid">
                                <cust clsId="DimensionOid">564F435F2447-4E-323131323232303030302D4536-32313132323030303030---46-7C47437C-323131323232303030302D4536</cust>
                              </l>
                              <l key="AdHocParamDimensionOids" refId="2228" ln="0" eid="DimensionOid"/>
                              <be key="data" refId="2229" clsId="FilterNodeData">
                                <ref key="filterNode" refId="2226"/>
                                <s key="dim">VOC_$G</s>
                                <i key="segmentLevel">0</i>
                                <ref key="segment" refId="157"/>
                                <b key="placeHolder">N</b>
                                <ref key="weight" refId="158"/>
                                <be key="textMatchingCondition" refId="2230" clsId="TextMatchingCondition">
                                  <ref key="op" refId="160"/>
                                  <s key="val"/>
                                </be>
                                <ref key="change" refId="161"/>
                                <ref key="dataType" refId="162"/>
                                <b key="prevailingDataType">N</b>
                                <ref key="editability" refId="163"/>
                                <s key="originalID">30</s>
                                <b key="signChange">S</b>
                                <b key="nativeSignChange">N</b>
                                <l key="nav" refId="2231" ln="0" eid="ScenarioModifierValue"/>
                                <i key="sco">0</i>
                                <b key="applyFiltersForForcedScenarioPeriodoMap">N</b>
                                <b key="lineSplit">N</b>
                                <b key="addRCRow">N</b>
                                <b key="complementary">N</b>
                                <ref key="periodicCalculation" refId="201"/>
                                <b key="breakLevelSubtotal">N</b>
                                <b key="alreadyDrilled">N</b>
                                <m key="nodeTypes" refId="2232" keid="SYS_STR" veid="EFReportingNodeType">
                                  <key>
                                    <s>564F435F2447-4E-323131323232303030302D4536-32313132323030303030---46-7C47437C-323131323232303030302D4536</s>
                                  </key>
                                  <val>
                                    <ref refId="227"/>
                                  </val>
                                  <key>
                                    <s>564F435F2447-4E-323131323231303030302D4536-32313132323030303030---46-7C47437C-323131323231303030302D4536</s>
                                  </key>
                                  <val>
                                    <ref refId="227"/>
                                  </val>
                                </m>
                                <b key="multiSelection">N</b>
                              </be>
                              <cust key="id" clsId="FilterOid">30</cust>
                              <s key="cod"/>
                              <s key="desc"/>
                              <i key="index">18</i>
                              <l key="children" refId="2233" ln="0" eid="Framework.com.tagetik.trees.INode,framework"/>
                              <ref key="parent" refId="2076"/>
                            </be>
                            <be refId="2234" clsId="FilterNode">
                              <l key="dimensionOids" refId="2235" ln="1" eid="DimensionOid">
                                <cust clsId="DimensionOid">564F435F2447-4E-32313132333030303030---</cust>
                              </l>
                              <l key="AdHocParamDimensionOids" refId="2236" ln="0" eid="DimensionOid"/>
                              <be key="data" refId="2237" clsId="FilterNodeData">
                                <ref key="filterNode" refId="2234"/>
                                <s key="dim">VOC_$G</s>
                                <i key="segmentLevel">0</i>
                                <ref key="segment" refId="157"/>
                                <b key="placeHolder">N</b>
                                <ref key="weight" refId="158"/>
                                <be key="textMatchingCondition" refId="2238" clsId="TextMatchingCondition">
                                  <ref key="op" refId="160"/>
                                  <s key="val"/>
                                </be>
                                <ref key="change" refId="161"/>
                                <ref key="dataType" refId="162"/>
                                <b key="prevailingDataType">N</b>
                                <ref key="editability" refId="163"/>
                                <s key="originalID">31</s>
                                <b key="signChange">S</b>
                                <b key="nativeSignChange">N</b>
                                <l key="nav" refId="2239" ln="0" eid="ScenarioModifierValue"/>
                                <i key="sco">0</i>
                                <b key="applyFiltersForForcedScenarioPeriodoMap">N</b>
                                <b key="lineSplit">N</b>
                                <b key="addRCRow">N</b>
                                <b key="complementary">N</b>
                                <ref key="periodicCalculation" refId="201"/>
                                <b key="breakLevelSubtotal">N</b>
                                <b key="alreadyDrilled">N</b>
                                <m key="nodeTypes" refId="2240" keid="SYS_STR" veid="EFReportingNodeType">
                                  <key>
                                    <s>564F435F2447-4E-32313132333030303030---</s>
                                  </key>
                                  <val>
                                    <ref refId="192"/>
                                  </val>
                                </m>
                                <b key="multiSelection">N</b>
                              </be>
                              <cust key="id" clsId="FilterOid">31</cust>
                              <s key="cod"/>
                              <s key="desc"/>
                              <i key="index">19</i>
                              <l key="children" refId="2241" ln="0" eid="Framework.com.tagetik.trees.INode,framework"/>
                              <ref key="parent" refId="2076"/>
                            </be>
                            <be refId="2242" clsId="FilterNode">
                              <l key="dimensionOids" refId="2243" ln="1" eid="DimensionOid">
                                <cust clsId="DimensionOid">564F435F2447-4E-323131323331303030302D453231-32313132333030303030---46-7C47437C-323131323331303030302D453231</cust>
                              </l>
                              <l key="AdHocParamDimensionOids" refId="2244" ln="0" eid="DimensionOid"/>
                              <be key="data" refId="2245" clsId="FilterNodeData">
                                <ref key="filterNode" refId="2242"/>
                                <s key="dim">VOC_$G</s>
                                <i key="segmentLevel">0</i>
                                <ref key="segment" refId="157"/>
                                <b key="placeHolder">N</b>
                                <ref key="weight" refId="158"/>
                                <be key="textMatchingCondition" refId="2246" clsId="TextMatchingCondition">
                                  <ref key="op" refId="160"/>
                                  <s key="val"/>
                                </be>
                                <ref key="change" refId="161"/>
                                <ref key="dataType" refId="162"/>
                                <b key="prevailingDataType">N</b>
                                <ref key="editability" refId="163"/>
                                <s key="originalID">32</s>
                                <b key="signChange">S</b>
                                <b key="nativeSignChange">N</b>
                                <l key="nav" refId="2247" ln="0" eid="ScenarioModifierValue"/>
                                <i key="sco">0</i>
                                <b key="applyFiltersForForcedScenarioPeriodoMap">N</b>
                                <b key="lineSplit">N</b>
                                <b key="addRCRow">N</b>
                                <b key="complementary">N</b>
                                <ref key="periodicCalculation" refId="201"/>
                                <b key="breakLevelSubtotal">N</b>
                                <b key="alreadyDrilled">N</b>
                                <m key="nodeTypes" refId="2248" keid="SYS_STR" veid="EFReportingNodeType">
                                  <key>
                                    <s>564F435F2447-4E-323131323331303030302D453231-32313132333030303030---46-7C47437C-323131323331303030302D453231</s>
                                  </key>
                                  <val>
                                    <ref refId="227"/>
                                  </val>
                                </m>
                                <b key="multiSelection">N</b>
                              </be>
                              <cust key="id" clsId="FilterOid">32</cust>
                              <s key="cod"/>
                              <s key="desc"/>
                              <i key="index">20</i>
                              <l key="children" refId="2249" ln="0" eid="Framework.com.tagetik.trees.INode,framework"/>
                              <ref key="parent" refId="2076"/>
                            </be>
                            <be refId="2250" clsId="FilterNode">
                              <l key="dimensionOids" refId="2251" ln="1" eid="DimensionOid">
                                <cust clsId="DimensionOid">564F435F2447-4E-32313132333230303030---</cust>
                              </l>
                              <l key="AdHocParamDimensionOids" refId="2252" ln="0" eid="DimensionOid"/>
                              <be key="data" refId="2253" clsId="FilterNodeData">
                                <ref key="filterNode" refId="2250"/>
                                <s key="dim">VOC_$G</s>
                                <i key="segmentLevel">0</i>
                                <ref key="segment" refId="157"/>
                                <b key="placeHolder">N</b>
                                <ref key="weight" refId="158"/>
                                <be key="textMatchingCondition" refId="2254" clsId="TextMatchingCondition">
                                  <ref key="op" refId="160"/>
                                  <s key="val"/>
                                </be>
                                <ref key="change" refId="161"/>
                                <ref key="dataType" refId="162"/>
                                <b key="prevailingDataType">N</b>
                                <ref key="editability" refId="163"/>
                                <s key="originalID">33</s>
                                <b key="signChange">S</b>
                                <b key="nativeSignChange">N</b>
                                <l key="nav" refId="2255" ln="0" eid="ScenarioModifierValue"/>
                                <i key="sco">0</i>
                                <b key="applyFiltersForForcedScenarioPeriodoMap">N</b>
                                <b key="lineSplit">N</b>
                                <b key="addRCRow">N</b>
                                <b key="complementary">N</b>
                                <ref key="periodicCalculation" refId="201"/>
                                <b key="breakLevelSubtotal">N</b>
                                <b key="alreadyDrilled">N</b>
                                <m key="nodeTypes" refId="2256" keid="SYS_STR" veid="EFReportingNodeType">
                                  <key>
                                    <s>564F435F2447-4E-32313132333230303030---</s>
                                  </key>
                                  <val>
                                    <ref refId="192"/>
                                  </val>
                                </m>
                                <b key="multiSelection">N</b>
                              </be>
                              <cust key="id" clsId="FilterOid">33</cust>
                              <s key="cod"/>
                              <s key="desc"/>
                              <i key="index">21</i>
                              <l key="children" refId="2257" ln="0" eid="Framework.com.tagetik.trees.INode,framework"/>
                              <ref key="parent" refId="2076"/>
                            </be>
                            <be refId="2258" clsId="FilterNode">
                              <l key="dimensionOids" refId="2259" ln="1" eid="DimensionOid">
                                <cust clsId="DimensionOid">564F435F2447-4E-323131323332313030302D453136-32313132333230303030---46-7C47437C-323131323332313030302D453136</cust>
                              </l>
                              <l key="AdHocParamDimensionOids" refId="2260" ln="0" eid="DimensionOid"/>
                              <be key="data" refId="2261" clsId="FilterNodeData">
                                <ref key="filterNode" refId="2258"/>
                                <s key="dim">VOC_$G</s>
                                <i key="segmentLevel">0</i>
                                <ref key="segment" refId="157"/>
                                <b key="placeHolder">N</b>
                                <ref key="weight" refId="158"/>
                                <be key="textMatchingCondition" refId="2262" clsId="TextMatchingCondition">
                                  <ref key="op" refId="160"/>
                                  <s key="val"/>
                                </be>
                                <ref key="change" refId="161"/>
                                <ref key="dataType" refId="162"/>
                                <b key="prevailingDataType">N</b>
                                <ref key="editability" refId="163"/>
                                <s key="originalID">34</s>
                                <b key="signChange">S</b>
                                <b key="nativeSignChange">N</b>
                                <l key="nav" refId="2263" ln="0" eid="ScenarioModifierValue"/>
                                <i key="sco">0</i>
                                <b key="applyFiltersForForcedScenarioPeriodoMap">N</b>
                                <b key="lineSplit">N</b>
                                <b key="addRCRow">N</b>
                                <b key="complementary">N</b>
                                <ref key="periodicCalculation" refId="201"/>
                                <b key="breakLevelSubtotal">N</b>
                                <b key="alreadyDrilled">N</b>
                                <m key="nodeTypes" refId="2264" keid="SYS_STR" veid="EFReportingNodeType">
                                  <key>
                                    <s>564F435F2447-4E-323131323332323030302D453139-32313132333230303030---46-7C47437C-323131323332323030302D453139</s>
                                  </key>
                                  <val>
                                    <ref refId="227"/>
                                  </val>
                                  <key>
                                    <s>564F435F2447-4E-323131323332313030302D453136-32313132333230303030---46-7C47437C-323131323332313030302D453136</s>
                                  </key>
                                  <val>
                                    <ref refId="227"/>
                                  </val>
                                </m>
                                <b key="multiSelection">N</b>
                              </be>
                              <cust key="id" clsId="FilterOid">34</cust>
                              <s key="cod"/>
                              <s key="desc"/>
                              <i key="index">22</i>
                              <l key="children" refId="2265" ln="0" eid="Framework.com.tagetik.trees.INode,framework"/>
                              <ref key="parent" refId="2076"/>
                            </be>
                            <be refId="2266" clsId="FilterNode">
                              <l key="dimensionOids" refId="2267" ln="1" eid="DimensionOid">
                                <cust clsId="DimensionOid">564F435F2447-4E-323131323332323030302D453139-32313132333230303030---46-7C47437C-323131323332323030302D453139</cust>
                              </l>
                              <l key="AdHocParamDimensionOids" refId="2268" ln="0" eid="DimensionOid"/>
                              <be key="data" refId="2269" clsId="FilterNodeData">
                                <ref key="filterNode" refId="2266"/>
                                <s key="dim">VOC_$G</s>
                                <i key="segmentLevel">0</i>
                                <ref key="segment" refId="157"/>
                                <b key="placeHolder">N</b>
                                <ref key="weight" refId="158"/>
                                <be key="textMatchingCondition" refId="2270" clsId="TextMatchingCondition">
                                  <ref key="op" refId="160"/>
                                  <s key="val"/>
                                </be>
                                <ref key="change" refId="161"/>
                                <ref key="dataType" refId="162"/>
                                <b key="prevailingDataType">N</b>
                                <ref key="editability" refId="163"/>
                                <s key="originalID">35</s>
                                <b key="signChange">S</b>
                                <b key="nativeSignChange">N</b>
                                <l key="nav" refId="2271" ln="0" eid="ScenarioModifierValue"/>
                                <i key="sco">0</i>
                                <b key="applyFiltersForForcedScenarioPeriodoMap">N</b>
                                <b key="lineSplit">N</b>
                                <b key="addRCRow">N</b>
                                <b key="complementary">N</b>
                                <ref key="periodicCalculation" refId="201"/>
                                <b key="breakLevelSubtotal">N</b>
                                <b key="alreadyDrilled">N</b>
                                <m key="nodeTypes" refId="2272" keid="SYS_STR" veid="EFReportingNodeType">
                                  <key>
                                    <s>564F435F2447-4E-323131323332323030302D453139-32313132333230303030---46-7C47437C-323131323332323030302D453139</s>
                                  </key>
                                  <val>
                                    <ref refId="227"/>
                                  </val>
                                  <key>
                                    <s>564F435F2447-4E-323131323332313030302D453136-32313132333230303030---46-7C47437C-323131323332313030302D453136</s>
                                  </key>
                                  <val>
                                    <ref refId="227"/>
                                  </val>
                                </m>
                                <b key="multiSelection">N</b>
                              </be>
                              <cust key="id" clsId="FilterOid">35</cust>
                              <s key="cod"/>
                              <s key="desc"/>
                              <i key="index">23</i>
                              <l key="children" refId="2273" ln="0" eid="Framework.com.tagetik.trees.INode,framework"/>
                              <ref key="parent" refId="2076"/>
                            </be>
                            <be refId="2274" clsId="FilterNode">
                              <l key="dimensionOids" refId="2275" ln="1" eid="DimensionOid">
                                <cust clsId="DimensionOid">564F435F2447-4E-32313132333330303030---</cust>
                              </l>
                              <l key="AdHocParamDimensionOids" refId="2276" ln="0" eid="DimensionOid"/>
                              <be key="data" refId="2277" clsId="FilterNodeData">
                                <ref key="filterNode" refId="2274"/>
                                <s key="dim">VOC_$G</s>
                                <i key="segmentLevel">0</i>
                                <ref key="segment" refId="157"/>
                                <b key="placeHolder">N</b>
                                <ref key="weight" refId="158"/>
                                <be key="textMatchingCondition" refId="2278" clsId="TextMatchingCondition">
                                  <ref key="op" refId="160"/>
                                  <s key="val"/>
                                </be>
                                <ref key="change" refId="161"/>
                                <ref key="dataType" refId="162"/>
                                <b key="prevailingDataType">N</b>
                                <ref key="editability" refId="163"/>
                                <s key="originalID">36</s>
                                <b key="signChange">S</b>
                                <b key="nativeSignChange">N</b>
                                <l key="nav" refId="2279" ln="0" eid="ScenarioModifierValue"/>
                                <i key="sco">0</i>
                                <b key="applyFiltersForForcedScenarioPeriodoMap">N</b>
                                <b key="lineSplit">N</b>
                                <b key="addRCRow">N</b>
                                <b key="complementary">N</b>
                                <ref key="periodicCalculation" refId="201"/>
                                <b key="breakLevelSubtotal">N</b>
                                <b key="alreadyDrilled">N</b>
                                <m key="nodeTypes" refId="2280" keid="SYS_STR" veid="EFReportingNodeType">
                                  <key>
                                    <s>564F435F2447-4E-32313132333330303030---</s>
                                  </key>
                                  <val>
                                    <ref refId="192"/>
                                  </val>
                                </m>
                                <b key="multiSelection">N</b>
                              </be>
                              <cust key="id" clsId="FilterOid">36</cust>
                              <s key="cod"/>
                              <s key="desc"/>
                              <i key="index">24</i>
                              <l key="children" refId="2281" ln="0" eid="Framework.com.tagetik.trees.INode,framework"/>
                              <ref key="parent" refId="2076"/>
                            </be>
                            <be refId="2282" clsId="FilterNode">
                              <l key="dimensionOids" refId="2283" ln="1" eid="DimensionOid">
                                <cust clsId="DimensionOid">564F435F2447-4E-323131323333313030302D453138-32313132333330303030---46-7C47437C-323131323333313030302D453138</cust>
                              </l>
                              <l key="AdHocParamDimensionOids" refId="2284" ln="0" eid="DimensionOid"/>
                              <be key="data" refId="2285" clsId="FilterNodeData">
                                <ref key="filterNode" refId="2282"/>
                                <s key="dim">VOC_$G</s>
                                <i key="segmentLevel">0</i>
                                <ref key="segment" refId="157"/>
                                <b key="placeHolder">N</b>
                                <ref key="weight" refId="158"/>
                                <be key="textMatchingCondition" refId="2286" clsId="TextMatchingCondition">
                                  <ref key="op" refId="160"/>
                                  <s key="val"/>
                                </be>
                                <ref key="change" refId="161"/>
                                <ref key="dataType" refId="162"/>
                                <b key="prevailingDataType">N</b>
                                <ref key="editability" refId="163"/>
                                <s key="originalID">38</s>
                                <b key="signChange">S</b>
                                <b key="nativeSignChange">N</b>
                                <l key="nav" refId="2287" ln="0" eid="ScenarioModifierValue"/>
                                <i key="sco">0</i>
                                <b key="applyFiltersForForcedScenarioPeriodoMap">N</b>
                                <b key="lineSplit">N</b>
                                <b key="addRCRow">N</b>
                                <b key="complementary">N</b>
                                <ref key="periodicCalculation" refId="201"/>
                                <b key="breakLevelSubtotal">N</b>
                                <b key="alreadyDrilled">N</b>
                                <m key="nodeTypes" refId="2288" keid="SYS_STR" veid="EFReportingNodeType">
                                  <key>
                                    <s>564F435F2447-4E-323131323333313030302D453138-32313132333330303030---46-7C47437C-323131323333313030302D453138</s>
                                  </key>
                                  <val>
                                    <ref refId="227"/>
                                  </val>
                                  <key>
                                    <s>564F435F2447-4E-323131323333323030302D453138-32313132333330303030---46-7C47437C-323131323333323030302D453138</s>
                                  </key>
                                  <val>
                                    <ref refId="227"/>
                                  </val>
                                </m>
                                <b key="multiSelection">N</b>
                              </be>
                              <cust key="id" clsId="FilterOid">38</cust>
                              <s key="cod"/>
                              <s key="desc"/>
                              <i key="index">25</i>
                              <l key="children" refId="2289" ln="0" eid="Framework.com.tagetik.trees.INode,framework"/>
                              <ref key="parent" refId="2076"/>
                            </be>
                            <be refId="2290" clsId="FilterNode">
                              <l key="dimensionOids" refId="2291" ln="1" eid="DimensionOid">
                                <cust clsId="DimensionOid">564F435F2447-4E-323131323333323030302D453138-32313132333330303030---46-7C47437C-323131323333323030302D453138</cust>
                              </l>
                              <l key="AdHocParamDimensionOids" refId="2292" ln="0" eid="DimensionOid"/>
                              <be key="data" refId="2293" clsId="FilterNodeData">
                                <ref key="filterNode" refId="2290"/>
                                <s key="dim">VOC_$G</s>
                                <i key="segmentLevel">0</i>
                                <ref key="segment" refId="157"/>
                                <b key="placeHolder">N</b>
                                <ref key="weight" refId="158"/>
                                <be key="textMatchingCondition" refId="2294" clsId="TextMatchingCondition">
                                  <ref key="op" refId="160"/>
                                  <s key="val"/>
                                </be>
                                <ref key="change" refId="161"/>
                                <ref key="dataType" refId="162"/>
                                <b key="prevailingDataType">N</b>
                                <ref key="editability" refId="163"/>
                                <s key="originalID">37</s>
                                <b key="signChange">S</b>
                                <b key="nativeSignChange">N</b>
                                <l key="nav" refId="2295" ln="0" eid="ScenarioModifierValue"/>
                                <i key="sco">0</i>
                                <b key="applyFiltersForForcedScenarioPeriodoMap">N</b>
                                <b key="lineSplit">N</b>
                                <b key="addRCRow">N</b>
                                <b key="complementary">N</b>
                                <ref key="periodicCalculation" refId="201"/>
                                <b key="breakLevelSubtotal">N</b>
                                <b key="alreadyDrilled">N</b>
                                <m key="nodeTypes" refId="2296" keid="SYS_STR" veid="EFReportingNodeType">
                                  <key>
                                    <s>564F435F2447-4E-323131323333313030302D453138-32313132333330303030---46-7C47437C-323131323333313030302D453138</s>
                                  </key>
                                  <val>
                                    <ref refId="227"/>
                                  </val>
                                  <key>
                                    <s>564F435F2447-4E-323131323333323030302D453138-32313132333330303030---46-7C47437C-323131323333323030302D453138</s>
                                  </key>
                                  <val>
                                    <ref refId="227"/>
                                  </val>
                                </m>
                                <b key="multiSelection">N</b>
                              </be>
                              <cust key="id" clsId="FilterOid">37</cust>
                              <s key="cod"/>
                              <s key="desc"/>
                              <i key="index">26</i>
                              <l key="children" refId="2297" ln="0" eid="Framework.com.tagetik.trees.INode,framework"/>
                              <ref key="parent" refId="2076"/>
                            </be>
                            <be refId="2298" clsId="FilterNode">
                              <l key="dimensionOids" refId="2299" ln="1" eid="DimensionOid">
                                <cust clsId="DimensionOid">564F435F2447-4E-323131323334303030302D453131-32313132333030303030---46-7C47437C-323131323334303030302D453131</cust>
                              </l>
                              <l key="AdHocParamDimensionOids" refId="2300" ln="0" eid="DimensionOid"/>
                              <be key="data" refId="2301" clsId="FilterNodeData">
                                <ref key="filterNode" refId="2298"/>
                                <s key="dim">VOC_$G</s>
                                <i key="segmentLevel">0</i>
                                <ref key="segment" refId="157"/>
                                <b key="placeHolder">N</b>
                                <ref key="weight" refId="158"/>
                                <be key="textMatchingCondition" refId="2302" clsId="TextMatchingCondition">
                                  <ref key="op" refId="160"/>
                                  <s key="val"/>
                                </be>
                                <ref key="change" refId="161"/>
                                <ref key="dataType" refId="162"/>
                                <b key="prevailingDataType">N</b>
                                <ref key="editability" refId="163"/>
                                <s key="originalID">39</s>
                                <b key="signChange">S</b>
                                <b key="nativeSignChange">N</b>
                                <l key="nav" refId="2303" ln="0" eid="ScenarioModifierValue"/>
                                <i key="sco">0</i>
                                <b key="applyFiltersForForcedScenarioPeriodoMap">N</b>
                                <b key="lineSplit">N</b>
                                <b key="addRCRow">N</b>
                                <b key="complementary">N</b>
                                <ref key="periodicCalculation" refId="201"/>
                                <b key="breakLevelSubtotal">N</b>
                                <b key="alreadyDrilled">N</b>
                                <m key="nodeTypes" refId="2304" keid="SYS_STR" veid="EFReportingNodeType">
                                  <key>
                                    <s>564F435F2447-4E-323131323334303030302D453131-32313132333030303030---46-7C47437C-323131323334303030302D453131</s>
                                  </key>
                                  <val>
                                    <ref refId="227"/>
                                  </val>
                                </m>
                                <b key="multiSelection">N</b>
                              </be>
                              <cust key="id" clsId="FilterOid">39</cust>
                              <s key="cod"/>
                              <s key="desc"/>
                              <i key="index">27</i>
                              <l key="children" refId="2305" ln="0" eid="Framework.com.tagetik.trees.INode,framework"/>
                              <ref key="parent" refId="2076"/>
                            </be>
                            <be refId="2306" clsId="FilterNode">
                              <l key="dimensionOids" refId="2307" ln="1" eid="DimensionOid">
                                <cust clsId="DimensionOid">564F435F2447-4E-323131323335303030302D4535-32313132333030303030---46-7C47437C-323131323335303030302D4535</cust>
                              </l>
                              <l key="AdHocParamDimensionOids" refId="2308" ln="0" eid="DimensionOid"/>
                              <be key="data" refId="2309" clsId="FilterNodeData">
                                <ref key="filterNode" refId="2306"/>
                                <s key="dim">VOC_$G</s>
                                <i key="segmentLevel">0</i>
                                <ref key="segment" refId="157"/>
                                <b key="placeHolder">N</b>
                                <ref key="weight" refId="158"/>
                                <be key="textMatchingCondition" refId="2310" clsId="TextMatchingCondition">
                                  <ref key="op" refId="160"/>
                                  <s key="val"/>
                                </be>
                                <ref key="change" refId="161"/>
                                <ref key="dataType" refId="162"/>
                                <b key="prevailingDataType">N</b>
                                <ref key="editability" refId="163"/>
                                <s key="originalID">40</s>
                                <b key="signChange">S</b>
                                <b key="nativeSignChange">N</b>
                                <l key="nav" refId="2311" ln="0" eid="ScenarioModifierValue"/>
                                <i key="sco">0</i>
                                <b key="applyFiltersForForcedScenarioPeriodoMap">N</b>
                                <b key="lineSplit">N</b>
                                <b key="addRCRow">N</b>
                                <b key="complementary">N</b>
                                <ref key="periodicCalculation" refId="201"/>
                                <b key="breakLevelSubtotal">N</b>
                                <b key="alreadyDrilled">N</b>
                                <m key="nodeTypes" refId="2312" keid="SYS_STR" veid="EFReportingNodeType">
                                  <key>
                                    <s>564F435F2447-4E-323131323335303030302D4535-32313132333030303030---46-7C47437C-323131323335303030302D4535</s>
                                  </key>
                                  <val>
                                    <ref refId="227"/>
                                  </val>
                                </m>
                                <b key="multiSelection">N</b>
                              </be>
                              <cust key="id" clsId="FilterOid">40</cust>
                              <s key="cod"/>
                              <s key="desc"/>
                              <i key="index">28</i>
                              <l key="children" refId="2313" ln="0" eid="Framework.com.tagetik.trees.INode,framework"/>
                              <ref key="parent" refId="2076"/>
                            </be>
                            <be refId="2314" clsId="FilterNode">
                              <l key="dimensionOids" refId="2315" ln="1" eid="DimensionOid">
                                <cust clsId="DimensionOid">564F435F2447-4E-323131323336303030302D4535-32313132333030303030---46-7C47437C-323131323336303030302D4535</cust>
                              </l>
                              <l key="AdHocParamDimensionOids" refId="2316" ln="0" eid="DimensionOid"/>
                              <be key="data" refId="2317" clsId="FilterNodeData">
                                <ref key="filterNode" refId="2314"/>
                                <s key="dim">VOC_$G</s>
                                <i key="segmentLevel">0</i>
                                <ref key="segment" refId="157"/>
                                <b key="placeHolder">N</b>
                                <ref key="weight" refId="158"/>
                                <be key="textMatchingCondition" refId="2318" clsId="TextMatchingCondition">
                                  <ref key="op" refId="160"/>
                                  <s key="val"/>
                                </be>
                                <ref key="change" refId="161"/>
                                <ref key="dataType" refId="162"/>
                                <b key="prevailingDataType">N</b>
                                <ref key="editability" refId="163"/>
                                <s key="originalID">41</s>
                                <b key="signChange">S</b>
                                <b key="nativeSignChange">N</b>
                                <l key="nav" refId="2319" ln="0" eid="ScenarioModifierValue"/>
                                <i key="sco">0</i>
                                <b key="applyFiltersForForcedScenarioPeriodoMap">N</b>
                                <b key="lineSplit">N</b>
                                <b key="addRCRow">N</b>
                                <b key="complementary">N</b>
                                <ref key="periodicCalculation" refId="201"/>
                                <b key="breakLevelSubtotal">N</b>
                                <b key="alreadyDrilled">N</b>
                                <m key="nodeTypes" refId="2320" keid="SYS_STR" veid="EFReportingNodeType">
                                  <key>
                                    <s>564F435F2447-4E-323131323336303030302D4535-32313132333030303030---46-7C47437C-323131323336303030302D4535</s>
                                  </key>
                                  <val>
                                    <ref refId="227"/>
                                  </val>
                                </m>
                                <b key="multiSelection">N</b>
                              </be>
                              <cust key="id" clsId="FilterOid">41</cust>
                              <s key="cod"/>
                              <s key="desc"/>
                              <i key="index">29</i>
                              <l key="children" refId="2321" ln="0" eid="Framework.com.tagetik.trees.INode,framework"/>
                              <ref key="parent" refId="2076"/>
                            </be>
                            <be refId="2322" clsId="FilterNode">
                              <l key="dimensionOids" refId="2323" ln="1" eid="DimensionOid">
                                <cust clsId="DimensionOid">564F435F2447-4E-323131323337303030302D4538-32313132333030303030---46-7C47437C-323131323337303030302D4538</cust>
                              </l>
                              <l key="AdHocParamDimensionOids" refId="2324" ln="0" eid="DimensionOid"/>
                              <be key="data" refId="2325" clsId="FilterNodeData">
                                <ref key="filterNode" refId="2322"/>
                                <s key="dim">VOC_$G</s>
                                <i key="segmentLevel">0</i>
                                <ref key="segment" refId="157"/>
                                <b key="placeHolder">N</b>
                                <ref key="weight" refId="158"/>
                                <be key="textMatchingCondition" refId="2326" clsId="TextMatchingCondition">
                                  <ref key="op" refId="160"/>
                                  <s key="val"/>
                                </be>
                                <ref key="change" refId="161"/>
                                <ref key="dataType" refId="162"/>
                                <b key="prevailingDataType">N</b>
                                <ref key="editability" refId="163"/>
                                <s key="originalID">42</s>
                                <b key="signChange">S</b>
                                <b key="nativeSignChange">N</b>
                                <l key="nav" refId="2327" ln="0" eid="ScenarioModifierValue"/>
                                <i key="sco">0</i>
                                <b key="applyFiltersForForcedScenarioPeriodoMap">N</b>
                                <b key="lineSplit">N</b>
                                <b key="addRCRow">N</b>
                                <b key="complementary">N</b>
                                <ref key="periodicCalculation" refId="201"/>
                                <b key="breakLevelSubtotal">N</b>
                                <b key="alreadyDrilled">N</b>
                                <m key="nodeTypes" refId="2328" keid="SYS_STR" veid="EFReportingNodeType">
                                  <key>
                                    <s>564F435F2447-4E-323131323337303030302D4538-32313132333030303030---46-7C47437C-323131323337303030302D4538</s>
                                  </key>
                                  <val>
                                    <ref refId="227"/>
                                  </val>
                                </m>
                                <b key="multiSelection">N</b>
                              </be>
                              <cust key="id" clsId="FilterOid">42</cust>
                              <s key="cod"/>
                              <s key="desc"/>
                              <i key="index">30</i>
                              <l key="children" refId="2329" ln="0" eid="Framework.com.tagetik.trees.INode,framework"/>
                              <ref key="parent" refId="2076"/>
                            </be>
                            <be refId="2330" clsId="FilterNode">
                              <l key="dimensionOids" refId="2331" ln="1" eid="DimensionOid">
                                <cust clsId="DimensionOid">564F435F2447-4E-323131323338303030302D4537-32313132333030303030---46-7C47437C-323131323338303030302D4537</cust>
                              </l>
                              <l key="AdHocParamDimensionOids" refId="2332" ln="0" eid="DimensionOid"/>
                              <be key="data" refId="2333" clsId="FilterNodeData">
                                <ref key="filterNode" refId="2330"/>
                                <s key="dim">VOC_$G</s>
                                <i key="segmentLevel">0</i>
                                <ref key="segment" refId="157"/>
                                <b key="placeHolder">N</b>
                                <ref key="weight" refId="158"/>
                                <be key="textMatchingCondition" refId="2334" clsId="TextMatchingCondition">
                                  <ref key="op" refId="160"/>
                                  <s key="val"/>
                                </be>
                                <ref key="change" refId="161"/>
                                <ref key="dataType" refId="162"/>
                                <b key="prevailingDataType">N</b>
                                <ref key="editability" refId="163"/>
                                <s key="originalID">43</s>
                                <b key="signChange">S</b>
                                <b key="nativeSignChange">N</b>
                                <l key="nav" refId="2335" ln="0" eid="ScenarioModifierValue"/>
                                <i key="sco">0</i>
                                <b key="applyFiltersForForcedScenarioPeriodoMap">N</b>
                                <b key="lineSplit">N</b>
                                <b key="addRCRow">N</b>
                                <b key="complementary">N</b>
                                <ref key="periodicCalculation" refId="201"/>
                                <b key="breakLevelSubtotal">N</b>
                                <b key="alreadyDrilled">N</b>
                                <m key="nodeTypes" refId="2336" keid="SYS_STR" veid="EFReportingNodeType">
                                  <key>
                                    <s>564F435F2447-4E-323131323338303030302D4537-32313132333030303030---46-7C47437C-323131323338303030302D4537</s>
                                  </key>
                                  <val>
                                    <ref refId="227"/>
                                  </val>
                                </m>
                                <b key="multiSelection">N</b>
                              </be>
                              <cust key="id" clsId="FilterOid">43</cust>
                              <s key="cod"/>
                              <s key="desc"/>
                              <i key="index">31</i>
                              <l key="children" refId="2337" ln="0" eid="Framework.com.tagetik.trees.INode,framework"/>
                              <ref key="parent" refId="2076"/>
                            </be>
                            <be refId="2338" clsId="FilterNode">
                              <l key="dimensionOids" refId="2339" ln="1" eid="DimensionOid">
                                <cust clsId="DimensionOid">564F435F2447-4E-32313132333930303030---</cust>
                              </l>
                              <l key="AdHocParamDimensionOids" refId="2340" ln="0" eid="DimensionOid"/>
                              <be key="data" refId="2341" clsId="FilterNodeData">
                                <ref key="filterNode" refId="2338"/>
                                <s key="dim">VOC_$G</s>
                                <i key="segmentLevel">0</i>
                                <ref key="segment" refId="157"/>
                                <b key="placeHolder">N</b>
                                <ref key="weight" refId="158"/>
                                <be key="textMatchingCondition" refId="2342" clsId="TextMatchingCondition">
                                  <ref key="op" refId="160"/>
                                  <s key="val"/>
                                </be>
                                <ref key="change" refId="161"/>
                                <ref key="dataType" refId="162"/>
                                <b key="prevailingDataType">N</b>
                                <ref key="editability" refId="163"/>
                                <s key="originalID">44</s>
                                <b key="signChange">S</b>
                                <b key="nativeSignChange">N</b>
                                <l key="nav" refId="2343" ln="0" eid="ScenarioModifierValue"/>
                                <i key="sco">0</i>
                                <b key="applyFiltersForForcedScenarioPeriodoMap">N</b>
                                <b key="lineSplit">N</b>
                                <b key="addRCRow">N</b>
                                <b key="complementary">N</b>
                                <ref key="periodicCalculation" refId="201"/>
                                <b key="breakLevelSubtotal">N</b>
                                <b key="alreadyDrilled">N</b>
                                <m key="nodeTypes" refId="2344" keid="SYS_STR" veid="EFReportingNodeType">
                                  <key>
                                    <s>564F435F2447-4E-32313132333930303030---</s>
                                  </key>
                                  <val>
                                    <ref refId="192"/>
                                  </val>
                                </m>
                                <b key="multiSelection">N</b>
                              </be>
                              <cust key="id" clsId="FilterOid">44</cust>
                              <s key="cod"/>
                              <s key="desc"/>
                              <i key="index">32</i>
                              <l key="children" refId="2345" ln="0" eid="Framework.com.tagetik.trees.INode,framework"/>
                              <ref key="parent" refId="2076"/>
                            </be>
                            <be refId="2346" clsId="FilterNode">
                              <l key="dimensionOids" refId="2347" ln="1" eid="DimensionOid">
                                <cust clsId="DimensionOid">564F435F2447-4E-323131323339313030302D4537-32313132333930303030---46-7C47437C-323131323339313030302D4537</cust>
                              </l>
                              <l key="AdHocParamDimensionOids" refId="2348" ln="0" eid="DimensionOid"/>
                              <be key="data" refId="2349" clsId="FilterNodeData">
                                <ref key="filterNode" refId="2346"/>
                                <s key="dim">VOC_$G</s>
                                <i key="segmentLevel">0</i>
                                <ref key="segment" refId="157"/>
                                <b key="placeHolder">N</b>
                                <ref key="weight" refId="158"/>
                                <be key="textMatchingCondition" refId="2350" clsId="TextMatchingCondition">
                                  <ref key="op" refId="160"/>
                                  <s key="val"/>
                                </be>
                                <ref key="change" refId="161"/>
                                <ref key="dataType" refId="162"/>
                                <b key="prevailingDataType">N</b>
                                <ref key="editability" refId="163"/>
                                <s key="originalID">45</s>
                                <b key="signChange">S</b>
                                <b key="nativeSignChange">N</b>
                                <l key="nav" refId="2351" ln="0" eid="ScenarioModifierValue"/>
                                <i key="sco">0</i>
                                <b key="applyFiltersForForcedScenarioPeriodoMap">N</b>
                                <b key="lineSplit">N</b>
                                <b key="addRCRow">N</b>
                                <b key="complementary">N</b>
                                <ref key="periodicCalculation" refId="201"/>
                                <b key="breakLevelSubtotal">N</b>
                                <b key="alreadyDrilled">N</b>
                                <m key="nodeTypes" refId="2352" keid="SYS_STR" veid="EFReportingNodeType">
                                  <key>
                                    <s>564F435F2447-4E-323131323339313030302D4537-32313132333930303030---46-7C47437C-323131323339313030302D4537</s>
                                  </key>
                                  <val>
                                    <ref refId="227"/>
                                  </val>
                                  <key>
                                    <s>564F435F2447-4E-323131323339323030302D453137-32313132333930303030---46-7C47437C-323131323339323030302D453137</s>
                                  </key>
                                  <val>
                                    <ref refId="227"/>
                                  </val>
                                </m>
                                <b key="multiSelection">N</b>
                              </be>
                              <cust key="id" clsId="FilterOid">45</cust>
                              <s key="cod"/>
                              <s key="desc"/>
                              <i key="index">33</i>
                              <l key="children" refId="2353" ln="0" eid="Framework.com.tagetik.trees.INode,framework"/>
                              <ref key="parent" refId="2076"/>
                            </be>
                            <be refId="2354" clsId="FilterNode">
                              <l key="dimensionOids" refId="2355" ln="1" eid="DimensionOid">
                                <cust clsId="DimensionOid">564F435F2447-4E-323131323339323030302D453137-32313132333930303030---46-7C47437C-323131323339323030302D453137</cust>
                              </l>
                              <l key="AdHocParamDimensionOids" refId="2356" ln="0" eid="DimensionOid"/>
                              <be key="data" refId="2357" clsId="FilterNodeData">
                                <ref key="filterNode" refId="2354"/>
                                <s key="dim">VOC_$G</s>
                                <i key="segmentLevel">0</i>
                                <ref key="segment" refId="157"/>
                                <b key="placeHolder">N</b>
                                <ref key="weight" refId="158"/>
                                <be key="textMatchingCondition" refId="2358" clsId="TextMatchingCondition">
                                  <ref key="op" refId="160"/>
                                  <s key="val"/>
                                </be>
                                <ref key="change" refId="161"/>
                                <ref key="dataType" refId="162"/>
                                <b key="prevailingDataType">N</b>
                                <ref key="editability" refId="163"/>
                                <s key="originalID">46</s>
                                <b key="signChange">S</b>
                                <b key="nativeSignChange">N</b>
                                <l key="nav" refId="2359" ln="0" eid="ScenarioModifierValue"/>
                                <i key="sco">0</i>
                                <b key="applyFiltersForForcedScenarioPeriodoMap">N</b>
                                <b key="lineSplit">N</b>
                                <b key="addRCRow">N</b>
                                <b key="complementary">N</b>
                                <ref key="periodicCalculation" refId="201"/>
                                <b key="breakLevelSubtotal">N</b>
                                <b key="alreadyDrilled">N</b>
                                <m key="nodeTypes" refId="2360" keid="SYS_STR" veid="EFReportingNodeType">
                                  <key>
                                    <s>564F435F2447-4E-323131323339313030302D4537-32313132333930303030---46-7C47437C-323131323339313030302D4537</s>
                                  </key>
                                  <val>
                                    <ref refId="227"/>
                                  </val>
                                  <key>
                                    <s>564F435F2447-4E-323131323339323030302D453137-32313132333930303030---46-7C47437C-323131323339323030302D453137</s>
                                  </key>
                                  <val>
                                    <ref refId="227"/>
                                  </val>
                                </m>
                                <b key="multiSelection">N</b>
                              </be>
                              <cust key="id" clsId="FilterOid">46</cust>
                              <s key="cod"/>
                              <s key="desc"/>
                              <i key="index">34</i>
                              <l key="children" refId="2361" ln="0" eid="Framework.com.tagetik.trees.INode,framework"/>
                              <ref key="parent" refId="2076"/>
                            </be>
                            <be refId="2362" clsId="FilterNode">
                              <l key="dimensionOids" refId="2363" ln="1" eid="DimensionOid">
                                <cust clsId="DimensionOid">564F435F2447-4E-32313133303030303030---</cust>
                              </l>
                              <l key="AdHocParamDimensionOids" refId="2364" ln="0" eid="DimensionOid"/>
                              <be key="data" refId="2365" clsId="FilterNodeData">
                                <ref key="filterNode" refId="2362"/>
                                <s key="dim">VOC_$G</s>
                                <i key="segmentLevel">0</i>
                                <ref key="segment" refId="157"/>
                                <b key="placeHolder">N</b>
                                <ref key="weight" refId="158"/>
                                <be key="textMatchingCondition" refId="2366" clsId="TextMatchingCondition">
                                  <ref key="op" refId="160"/>
                                  <s key="val"/>
                                </be>
                                <ref key="change" refId="161"/>
                                <ref key="dataType" refId="162"/>
                                <b key="prevailingDataType">N</b>
                                <ref key="editability" refId="163"/>
                                <s key="originalID">47</s>
                                <b key="signChange">S</b>
                                <b key="nativeSignChange">N</b>
                                <l key="nav" refId="2367" ln="0" eid="ScenarioModifierValue"/>
                                <i key="sco">0</i>
                                <b key="applyFiltersForForcedScenarioPeriodoMap">N</b>
                                <b key="lineSplit">N</b>
                                <b key="addRCRow">N</b>
                                <b key="complementary">N</b>
                                <ref key="periodicCalculation" refId="201"/>
                                <b key="breakLevelSubtotal">N</b>
                                <b key="alreadyDrilled">N</b>
                                <m key="nodeTypes" refId="2368" keid="SYS_STR" veid="EFReportingNodeType">
                                  <key>
                                    <s>564F435F2447-4E-32313133303030303030---</s>
                                  </key>
                                  <val>
                                    <ref refId="192"/>
                                  </val>
                                </m>
                                <b key="multiSelection">N</b>
                              </be>
                              <cust key="id" clsId="FilterOid">47</cust>
                              <s key="cod"/>
                              <s key="desc"/>
                              <i key="index">35</i>
                              <l key="children" refId="2369" ln="0" eid="Framework.com.tagetik.trees.INode,framework"/>
                              <ref key="parent" refId="2076"/>
                            </be>
                            <be refId="2370" clsId="FilterNode">
                              <l key="dimensionOids" refId="2371" ln="1" eid="DimensionOid">
                                <cust clsId="DimensionOid">564F435F2447-4E-32313133313030303030---</cust>
                              </l>
                              <l key="AdHocParamDimensionOids" refId="2372" ln="0" eid="DimensionOid"/>
                              <be key="data" refId="2373" clsId="FilterNodeData">
                                <ref key="filterNode" refId="2370"/>
                                <s key="dim">VOC_$G</s>
                                <i key="segmentLevel">0</i>
                                <ref key="segment" refId="157"/>
                                <b key="placeHolder">N</b>
                                <ref key="weight" refId="158"/>
                                <be key="textMatchingCondition" refId="2374" clsId="TextMatchingCondition">
                                  <ref key="op" refId="160"/>
                                  <s key="val"/>
                                </be>
                                <ref key="change" refId="161"/>
                                <ref key="dataType" refId="162"/>
                                <b key="prevailingDataType">N</b>
                                <ref key="editability" refId="163"/>
                                <s key="originalID">48</s>
                                <b key="signChange">S</b>
                                <b key="nativeSignChange">N</b>
                                <l key="nav" refId="2375" ln="0" eid="ScenarioModifierValue"/>
                                <i key="sco">0</i>
                                <b key="applyFiltersForForcedScenarioPeriodoMap">N</b>
                                <b key="lineSplit">N</b>
                                <b key="addRCRow">N</b>
                                <b key="complementary">N</b>
                                <ref key="periodicCalculation" refId="201"/>
                                <b key="breakLevelSubtotal">N</b>
                                <b key="alreadyDrilled">N</b>
                                <m key="nodeTypes" refId="2376" keid="SYS_STR" veid="EFReportingNodeType">
                                  <key>
                                    <s>564F435F2447-4E-32313133313030303030---</s>
                                  </key>
                                  <val>
                                    <ref refId="192"/>
                                  </val>
                                </m>
                                <b key="multiSelection">N</b>
                              </be>
                              <cust key="id" clsId="FilterOid">48</cust>
                              <s key="cod"/>
                              <s key="desc"/>
                              <i key="index">36</i>
                              <l key="children" refId="2377" ln="0" eid="Framework.com.tagetik.trees.INode,framework"/>
                              <ref key="parent" refId="2076"/>
                            </be>
                            <be refId="2378" clsId="FilterNode">
                              <l key="dimensionOids" refId="2379" ln="1" eid="DimensionOid">
                                <cust clsId="DimensionOid">564F435F2447-4E-32313133313130303030---</cust>
                              </l>
                              <l key="AdHocParamDimensionOids" refId="2380" ln="0" eid="DimensionOid"/>
                              <be key="data" refId="2381" clsId="FilterNodeData">
                                <ref key="filterNode" refId="2378"/>
                                <s key="dim">VOC_$G</s>
                                <i key="segmentLevel">0</i>
                                <ref key="segment" refId="157"/>
                                <b key="placeHolder">N</b>
                                <ref key="weight" refId="158"/>
                                <be key="textMatchingCondition" refId="2382" clsId="TextMatchingCondition">
                                  <ref key="op" refId="160"/>
                                  <s key="val"/>
                                </be>
                                <ref key="change" refId="161"/>
                                <ref key="dataType" refId="162"/>
                                <b key="prevailingDataType">N</b>
                                <ref key="editability" refId="163"/>
                                <s key="originalID">49</s>
                                <b key="signChange">S</b>
                                <b key="nativeSignChange">N</b>
                                <l key="nav" refId="2383" ln="0" eid="ScenarioModifierValue"/>
                                <i key="sco">0</i>
                                <b key="applyFiltersForForcedScenarioPeriodoMap">N</b>
                                <b key="lineSplit">N</b>
                                <b key="addRCRow">N</b>
                                <b key="complementary">N</b>
                                <ref key="periodicCalculation" refId="201"/>
                                <b key="breakLevelSubtotal">N</b>
                                <b key="alreadyDrilled">N</b>
                                <m key="nodeTypes" refId="2384" keid="SYS_STR" veid="EFReportingNodeType">
                                  <key>
                                    <s>564F435F2447-4E-32313133313130303030---</s>
                                  </key>
                                  <val>
                                    <ref refId="192"/>
                                  </val>
                                </m>
                                <b key="multiSelection">N</b>
                              </be>
                              <cust key="id" clsId="FilterOid">49</cust>
                              <s key="cod"/>
                              <s key="desc"/>
                              <i key="index">37</i>
                              <l key="children" refId="2385" ln="0" eid="Framework.com.tagetik.trees.INode,framework"/>
                              <ref key="parent" refId="2076"/>
                            </be>
                            <be refId="2386" clsId="FilterNode">
                              <l key="dimensionOids" refId="2387" ln="1" eid="DimensionOid">
                                <cust clsId="DimensionOid">564F435F2447-4E-323131333131313030302D4537-32313133313130303030---46-7C47437C-323131333131313030302D4537</cust>
                              </l>
                              <l key="AdHocParamDimensionOids" refId="2388" ln="0" eid="DimensionOid"/>
                              <be key="data" refId="2389" clsId="FilterNodeData">
                                <ref key="filterNode" refId="2386"/>
                                <s key="dim">VOC_$G</s>
                                <i key="segmentLevel">0</i>
                                <ref key="segment" refId="157"/>
                                <b key="placeHolder">N</b>
                                <ref key="weight" refId="158"/>
                                <be key="textMatchingCondition" refId="2390" clsId="TextMatchingCondition">
                                  <ref key="op" refId="160"/>
                                  <s key="val"/>
                                </be>
                                <ref key="change" refId="161"/>
                                <ref key="dataType" refId="162"/>
                                <b key="prevailingDataType">N</b>
                                <ref key="editability" refId="163"/>
                                <s key="originalID">50</s>
                                <b key="signChange">S</b>
                                <b key="nativeSignChange">N</b>
                                <l key="nav" refId="2391" ln="0" eid="ScenarioModifierValue"/>
                                <i key="sco">0</i>
                                <b key="applyFiltersForForcedScenarioPeriodoMap">N</b>
                                <b key="lineSplit">N</b>
                                <b key="addRCRow">N</b>
                                <b key="complementary">N</b>
                                <ref key="periodicCalculation" refId="201"/>
                                <b key="breakLevelSubtotal">N</b>
                                <b key="alreadyDrilled">N</b>
                                <m key="nodeTypes" refId="2392" keid="SYS_STR" veid="EFReportingNodeType">
                                  <key>
                                    <s>564F435F2447-4E-323131333131333030302D4537-32313133313130303030---46-7C47437C-323131333131333030302D4537</s>
                                  </key>
                                  <val>
                                    <ref refId="227"/>
                                  </val>
                                  <key>
                                    <s>564F435F2447-4E-323131333131323030302D4537-32313133313130303030---46-7C47437C-323131333131323030302D4537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key>
                                    <s>564F435F2447-4E-323131333131363030302D4537-32313133313130303030---46-7C47437C-323131333131363030302D4537</s>
                                  </key>
                                  <val>
                                    <ref refId="227"/>
                                  </val>
                                  <key>
                                    <s>564F435F2447-4E-323131333131313030302D4537-32313133313130303030---46-7C47437C-323131333131313030302D4537</s>
                                  </key>
                                  <val>
                                    <ref refId="227"/>
                                  </val>
                                </m>
                                <b key="multiSelection">N</b>
                              </be>
                              <cust key="id" clsId="FilterOid">50</cust>
                              <s key="cod"/>
                              <s key="desc"/>
                              <i key="index">38</i>
                              <l key="children" refId="2393" ln="0" eid="Framework.com.tagetik.trees.INode,framework"/>
                              <ref key="parent" refId="2076"/>
                            </be>
                            <be refId="2394" clsId="FilterNode">
                              <l key="dimensionOids" refId="2395" ln="1" eid="DimensionOid">
                                <cust clsId="DimensionOid">564F435F2447-4E-323131333131323030302D4537-32313133313130303030---46-7C47437C-323131333131323030302D4537</cust>
                              </l>
                              <l key="AdHocParamDimensionOids" refId="2396" ln="0" eid="DimensionOid"/>
                              <be key="data" refId="2397" clsId="FilterNodeData">
                                <ref key="filterNode" refId="2394"/>
                                <s key="dim">VOC_$G</s>
                                <i key="segmentLevel">0</i>
                                <ref key="segment" refId="157"/>
                                <b key="placeHolder">N</b>
                                <ref key="weight" refId="158"/>
                                <be key="textMatchingCondition" refId="2398" clsId="TextMatchingCondition">
                                  <ref key="op" refId="160"/>
                                  <s key="val"/>
                                </be>
                                <ref key="change" refId="161"/>
                                <ref key="dataType" refId="162"/>
                                <b key="prevailingDataType">N</b>
                                <ref key="editability" refId="163"/>
                                <s key="originalID">51</s>
                                <b key="signChange">S</b>
                                <b key="nativeSignChange">N</b>
                                <l key="nav" refId="2399" ln="0" eid="ScenarioModifierValue"/>
                                <i key="sco">0</i>
                                <b key="applyFiltersForForcedScenarioPeriodoMap">N</b>
                                <b key="lineSplit">N</b>
                                <b key="addRCRow">N</b>
                                <b key="complementary">N</b>
                                <ref key="periodicCalculation" refId="201"/>
                                <b key="breakLevelSubtotal">N</b>
                                <b key="alreadyDrilled">N</b>
                                <m key="nodeTypes" refId="2400" keid="SYS_STR" veid="EFReportingNodeType">
                                  <key>
                                    <s>564F435F2447-4E-323131333131333030302D4537-32313133313130303030---46-7C47437C-323131333131333030302D4537</s>
                                  </key>
                                  <val>
                                    <ref refId="227"/>
                                  </val>
                                  <key>
                                    <s>564F435F2447-4E-323131333131323030302D4537-32313133313130303030---46-7C47437C-323131333131323030302D4537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key>
                                    <s>564F435F2447-4E-323131333131363030302D4537-32313133313130303030---46-7C47437C-323131333131363030302D4537</s>
                                  </key>
                                  <val>
                                    <ref refId="227"/>
                                  </val>
                                  <key>
                                    <s>564F435F2447-4E-323131333131313030302D4537-32313133313130303030---46-7C47437C-323131333131313030302D4537</s>
                                  </key>
                                  <val>
                                    <ref refId="227"/>
                                  </val>
                                </m>
                                <b key="multiSelection">N</b>
                              </be>
                              <cust key="id" clsId="FilterOid">51</cust>
                              <s key="cod"/>
                              <s key="desc"/>
                              <i key="index">39</i>
                              <l key="children" refId="2401" ln="0" eid="Framework.com.tagetik.trees.INode,framework"/>
                              <ref key="parent" refId="2076"/>
                            </be>
                            <be refId="2402" clsId="FilterNode">
                              <l key="dimensionOids" refId="2403" ln="1" eid="DimensionOid">
                                <cust clsId="DimensionOid">564F435F2447-4E-323131333131333030302D4537-32313133313130303030---46-7C47437C-323131333131333030302D4537</cust>
                              </l>
                              <l key="AdHocParamDimensionOids" refId="2404" ln="0" eid="DimensionOid"/>
                              <be key="data" refId="2405" clsId="FilterNodeData">
                                <ref key="filterNode" refId="2402"/>
                                <s key="dim">VOC_$G</s>
                                <i key="segmentLevel">0</i>
                                <ref key="segment" refId="157"/>
                                <b key="placeHolder">N</b>
                                <ref key="weight" refId="158"/>
                                <be key="textMatchingCondition" refId="2406" clsId="TextMatchingCondition">
                                  <ref key="op" refId="160"/>
                                  <s key="val"/>
                                </be>
                                <ref key="change" refId="161"/>
                                <ref key="dataType" refId="162"/>
                                <b key="prevailingDataType">N</b>
                                <ref key="editability" refId="163"/>
                                <s key="originalID">52</s>
                                <b key="signChange">S</b>
                                <b key="nativeSignChange">N</b>
                                <l key="nav" refId="2407" ln="0" eid="ScenarioModifierValue"/>
                                <i key="sco">0</i>
                                <b key="applyFiltersForForcedScenarioPeriodoMap">N</b>
                                <b key="lineSplit">N</b>
                                <b key="addRCRow">N</b>
                                <b key="complementary">N</b>
                                <ref key="periodicCalculation" refId="201"/>
                                <b key="breakLevelSubtotal">N</b>
                                <b key="alreadyDrilled">N</b>
                                <m key="nodeTypes" refId="2408" keid="SYS_STR" veid="EFReportingNodeType">
                                  <key>
                                    <s>564F435F2447-4E-323131333131333030302D4537-32313133313130303030---46-7C47437C-323131333131333030302D4537</s>
                                  </key>
                                  <val>
                                    <ref refId="227"/>
                                  </val>
                                  <key>
                                    <s>564F435F2447-4E-323131333131323030302D4537-32313133313130303030---46-7C47437C-323131333131323030302D4537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key>
                                    <s>564F435F2447-4E-323131333131363030302D4537-32313133313130303030---46-7C47437C-323131333131363030302D4537</s>
                                  </key>
                                  <val>
                                    <ref refId="227"/>
                                  </val>
                                  <key>
                                    <s>564F435F2447-4E-323131333131313030302D4537-32313133313130303030---46-7C47437C-323131333131313030302D4537</s>
                                  </key>
                                  <val>
                                    <ref refId="227"/>
                                  </val>
                                </m>
                                <b key="multiSelection">N</b>
                              </be>
                              <cust key="id" clsId="FilterOid">52</cust>
                              <s key="cod"/>
                              <s key="desc"/>
                              <i key="index">40</i>
                              <l key="children" refId="2409" ln="0" eid="Framework.com.tagetik.trees.INode,framework"/>
                              <ref key="parent" refId="2076"/>
                            </be>
                            <be refId="2410" clsId="FilterNode">
                              <l key="dimensionOids" refId="2411" ln="1" eid="DimensionOid">
                                <cust clsId="DimensionOid">564F435F2447-4E-323131333131343030302D4537-32313133313130303030---46-7C47437C-323131333131343030302D4537</cust>
                              </l>
                              <l key="AdHocParamDimensionOids" refId="2412" ln="0" eid="DimensionOid"/>
                              <be key="data" refId="2413" clsId="FilterNodeData">
                                <ref key="filterNode" refId="2410"/>
                                <s key="dim">VOC_$G</s>
                                <i key="segmentLevel">0</i>
                                <ref key="segment" refId="157"/>
                                <b key="placeHolder">N</b>
                                <ref key="weight" refId="158"/>
                                <be key="textMatchingCondition" refId="2414" clsId="TextMatchingCondition">
                                  <ref key="op" refId="160"/>
                                  <s key="val"/>
                                </be>
                                <ref key="change" refId="161"/>
                                <ref key="dataType" refId="162"/>
                                <b key="prevailingDataType">N</b>
                                <ref key="editability" refId="163"/>
                                <s key="originalID">53</s>
                                <b key="signChange">S</b>
                                <b key="nativeSignChange">N</b>
                                <l key="nav" refId="2415" ln="0" eid="ScenarioModifierValue"/>
                                <i key="sco">0</i>
                                <b key="applyFiltersForForcedScenarioPeriodoMap">N</b>
                                <b key="lineSplit">N</b>
                                <b key="addRCRow">N</b>
                                <b key="complementary">N</b>
                                <ref key="periodicCalculation" refId="201"/>
                                <b key="breakLevelSubtotal">N</b>
                                <b key="alreadyDrilled">N</b>
                                <m key="nodeTypes" refId="2416" keid="SYS_STR" veid="EFReportingNodeType">
                                  <key>
                                    <s>564F435F2447-4E-323131333131333030302D4537-32313133313130303030---46-7C47437C-323131333131333030302D4537</s>
                                  </key>
                                  <val>
                                    <ref refId="227"/>
                                  </val>
                                  <key>
                                    <s>564F435F2447-4E-323131333131323030302D4537-32313133313130303030---46-7C47437C-323131333131323030302D4537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key>
                                    <s>564F435F2447-4E-323131333131363030302D4537-32313133313130303030---46-7C47437C-323131333131363030302D4537</s>
                                  </key>
                                  <val>
                                    <ref refId="227"/>
                                  </val>
                                  <key>
                                    <s>564F435F2447-4E-323131333131313030302D4537-32313133313130303030---46-7C47437C-323131333131313030302D4537</s>
                                  </key>
                                  <val>
                                    <ref refId="227"/>
                                  </val>
                                </m>
                                <b key="multiSelection">N</b>
                              </be>
                              <cust key="id" clsId="FilterOid">53</cust>
                              <s key="cod"/>
                              <s key="desc"/>
                              <i key="index">41</i>
                              <l key="children" refId="2417" ln="0" eid="Framework.com.tagetik.trees.INode,framework"/>
                              <ref key="parent" refId="2076"/>
                            </be>
                            <be refId="2418" clsId="FilterNode">
                              <l key="dimensionOids" refId="2419" ln="1" eid="DimensionOid">
                                <cust clsId="DimensionOid">564F435F2447-4E-323131333131353030302D4537-32313133313130303030---46-7C47437C-323131333131353030302D4537</cust>
                              </l>
                              <l key="AdHocParamDimensionOids" refId="2420" ln="0" eid="DimensionOid"/>
                              <be key="data" refId="2421" clsId="FilterNodeData">
                                <ref key="filterNode" refId="2418"/>
                                <s key="dim">VOC_$G</s>
                                <i key="segmentLevel">0</i>
                                <ref key="segment" refId="157"/>
                                <b key="placeHolder">N</b>
                                <ref key="weight" refId="158"/>
                                <be key="textMatchingCondition" refId="2422" clsId="TextMatchingCondition">
                                  <ref key="op" refId="160"/>
                                  <s key="val"/>
                                </be>
                                <ref key="change" refId="161"/>
                                <ref key="dataType" refId="162"/>
                                <b key="prevailingDataType">N</b>
                                <ref key="editability" refId="163"/>
                                <s key="originalID">54</s>
                                <b key="signChange">S</b>
                                <b key="nativeSignChange">N</b>
                                <l key="nav" refId="2423" ln="0" eid="ScenarioModifierValue"/>
                                <i key="sco">0</i>
                                <b key="applyFiltersForForcedScenarioPeriodoMap">N</b>
                                <b key="lineSplit">N</b>
                                <b key="addRCRow">N</b>
                                <b key="complementary">N</b>
                                <ref key="periodicCalculation" refId="201"/>
                                <b key="breakLevelSubtotal">N</b>
                                <b key="alreadyDrilled">N</b>
                                <m key="nodeTypes" refId="2424" keid="SYS_STR" veid="EFReportingNodeType">
                                  <key>
                                    <s>564F435F2447-4E-323131333131333030302D4537-32313133313130303030---46-7C47437C-323131333131333030302D4537</s>
                                  </key>
                                  <val>
                                    <ref refId="227"/>
                                  </val>
                                  <key>
                                    <s>564F435F2447-4E-323131333131323030302D4537-32313133313130303030---46-7C47437C-323131333131323030302D4537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key>
                                    <s>564F435F2447-4E-323131333131363030302D4537-32313133313130303030---46-7C47437C-323131333131363030302D4537</s>
                                  </key>
                                  <val>
                                    <ref refId="227"/>
                                  </val>
                                  <key>
                                    <s>564F435F2447-4E-323131333131313030302D4537-32313133313130303030---46-7C47437C-323131333131313030302D4537</s>
                                  </key>
                                  <val>
                                    <ref refId="227"/>
                                  </val>
                                </m>
                                <b key="multiSelection">N</b>
                              </be>
                              <cust key="id" clsId="FilterOid">54</cust>
                              <s key="cod"/>
                              <s key="desc"/>
                              <i key="index">42</i>
                              <l key="children" refId="2425" ln="0" eid="Framework.com.tagetik.trees.INode,framework"/>
                              <ref key="parent" refId="2076"/>
                            </be>
                            <be refId="2426" clsId="FilterNode">
                              <l key="dimensionOids" refId="2427" ln="1" eid="DimensionOid">
                                <cust clsId="DimensionOid">564F435F2447-4E-323131333131363030302D4537-32313133313130303030---46-7C47437C-323131333131363030302D4537</cust>
                              </l>
                              <l key="AdHocParamDimensionOids" refId="2428" ln="0" eid="DimensionOid"/>
                              <be key="data" refId="2429" clsId="FilterNodeData">
                                <ref key="filterNode" refId="2426"/>
                                <s key="dim">VOC_$G</s>
                                <i key="segmentLevel">0</i>
                                <ref key="segment" refId="157"/>
                                <b key="placeHolder">N</b>
                                <ref key="weight" refId="158"/>
                                <be key="textMatchingCondition" refId="2430" clsId="TextMatchingCondition">
                                  <ref key="op" refId="160"/>
                                  <s key="val"/>
                                </be>
                                <ref key="change" refId="161"/>
                                <ref key="dataType" refId="162"/>
                                <b key="prevailingDataType">N</b>
                                <ref key="editability" refId="163"/>
                                <s key="originalID">55</s>
                                <b key="signChange">S</b>
                                <b key="nativeSignChange">N</b>
                                <l key="nav" refId="2431" ln="0" eid="ScenarioModifierValue"/>
                                <i key="sco">0</i>
                                <b key="applyFiltersForForcedScenarioPeriodoMap">N</b>
                                <b key="lineSplit">N</b>
                                <b key="addRCRow">N</b>
                                <b key="complementary">N</b>
                                <ref key="periodicCalculation" refId="201"/>
                                <b key="breakLevelSubtotal">N</b>
                                <b key="alreadyDrilled">N</b>
                                <m key="nodeTypes" refId="2432" keid="SYS_STR" veid="EFReportingNodeType">
                                  <key>
                                    <s>564F435F2447-4E-323131333131333030302D4537-32313133313130303030---46-7C47437C-323131333131333030302D4537</s>
                                  </key>
                                  <val>
                                    <ref refId="227"/>
                                  </val>
                                  <key>
                                    <s>564F435F2447-4E-323131333131323030302D4537-32313133313130303030---46-7C47437C-323131333131323030302D4537</s>
                                  </key>
                                  <val>
                                    <ref refId="227"/>
                                  </val>
                                  <key>
                                    <s>564F435F2447-4E-323131333131353030302D4537-32313133313130303030---46-7C47437C-323131333131353030302D4537</s>
                                  </key>
                                  <val>
                                    <ref refId="227"/>
                                  </val>
                                  <key>
                                    <s>564F435F2447-4E-323131333131343030302D4537-32313133313130303030---46-7C47437C-323131333131343030302D4537</s>
                                  </key>
                                  <val>
                                    <ref refId="227"/>
                                  </val>
                                  <key>
                                    <s>564F435F2447-4E-323131333131363030302D4537-32313133313130303030---46-7C47437C-323131333131363030302D4537</s>
                                  </key>
                                  <val>
                                    <ref refId="227"/>
                                  </val>
                                  <key>
                                    <s>564F435F2447-4E-323131333131313030302D4537-32313133313130303030---46-7C47437C-323131333131313030302D4537</s>
                                  </key>
                                  <val>
                                    <ref refId="227"/>
                                  </val>
                                </m>
                                <b key="multiSelection">N</b>
                              </be>
                              <cust key="id" clsId="FilterOid">55</cust>
                              <s key="cod"/>
                              <s key="desc"/>
                              <i key="index">43</i>
                              <l key="children" refId="2433" ln="0" eid="Framework.com.tagetik.trees.INode,framework"/>
                              <ref key="parent" refId="2076"/>
                            </be>
                            <be refId="2434" clsId="FilterNode">
                              <l key="dimensionOids" refId="2435" ln="1" eid="DimensionOid">
                                <cust clsId="DimensionOid">564F435F2447-4E-323131333132303030302D453137-32313133313030303030---46-7C47437C-323131333132303030302D453137</cust>
                              </l>
                              <l key="AdHocParamDimensionOids" refId="2436" ln="0" eid="DimensionOid"/>
                              <be key="data" refId="2437" clsId="FilterNodeData">
                                <ref key="filterNode" refId="2434"/>
                                <s key="dim">VOC_$G</s>
                                <i key="segmentLevel">0</i>
                                <ref key="segment" refId="157"/>
                                <b key="placeHolder">N</b>
                                <ref key="weight" refId="158"/>
                                <be key="textMatchingCondition" refId="2438" clsId="TextMatchingCondition">
                                  <ref key="op" refId="160"/>
                                  <s key="val"/>
                                </be>
                                <ref key="change" refId="161"/>
                                <ref key="dataType" refId="162"/>
                                <b key="prevailingDataType">N</b>
                                <ref key="editability" refId="163"/>
                                <s key="originalID">56</s>
                                <b key="signChange">S</b>
                                <b key="nativeSignChange">N</b>
                                <l key="nav" refId="2439" ln="0" eid="ScenarioModifierValue"/>
                                <i key="sco">0</i>
                                <b key="applyFiltersForForcedScenarioPeriodoMap">N</b>
                                <b key="lineSplit">N</b>
                                <b key="addRCRow">N</b>
                                <b key="complementary">N</b>
                                <ref key="periodicCalculation" refId="201"/>
                                <b key="breakLevelSubtotal">N</b>
                                <b key="alreadyDrilled">N</b>
                                <m key="nodeTypes" refId="2440" keid="SYS_STR" veid="EFReportingNodeType">
                                  <key>
                                    <s>564F435F2447-4E-323131333132303030302D453137-32313133313030303030---46-7C47437C-323131333132303030302D453137</s>
                                  </key>
                                  <val>
                                    <ref refId="227"/>
                                  </val>
                                </m>
                                <b key="multiSelection">N</b>
                              </be>
                              <cust key="id" clsId="FilterOid">56</cust>
                              <s key="cod"/>
                              <s key="desc"/>
                              <i key="index">44</i>
                              <l key="children" refId="2441" ln="0" eid="Framework.com.tagetik.trees.INode,framework"/>
                              <ref key="parent" refId="2076"/>
                            </be>
                            <be refId="2442" clsId="FilterNode">
                              <l key="dimensionOids" refId="2443" ln="1" eid="DimensionOid">
                                <cust clsId="DimensionOid">564F435F2447-4E-32313133313330303030---</cust>
                              </l>
                              <l key="AdHocParamDimensionOids" refId="2444" ln="0" eid="DimensionOid"/>
                              <be key="data" refId="2445" clsId="FilterNodeData">
                                <ref key="filterNode" refId="2442"/>
                                <s key="dim">VOC_$G</s>
                                <i key="segmentLevel">0</i>
                                <ref key="segment" refId="157"/>
                                <b key="placeHolder">N</b>
                                <ref key="weight" refId="158"/>
                                <be key="textMatchingCondition" refId="2446" clsId="TextMatchingCondition">
                                  <ref key="op" refId="160"/>
                                  <s key="val"/>
                                </be>
                                <ref key="change" refId="161"/>
                                <ref key="dataType" refId="162"/>
                                <b key="prevailingDataType">N</b>
                                <ref key="editability" refId="163"/>
                                <s key="originalID">57</s>
                                <b key="signChange">S</b>
                                <b key="nativeSignChange">N</b>
                                <l key="nav" refId="2447" ln="0" eid="ScenarioModifierValue"/>
                                <i key="sco">0</i>
                                <b key="applyFiltersForForcedScenarioPeriodoMap">N</b>
                                <b key="lineSplit">N</b>
                                <b key="addRCRow">N</b>
                                <b key="complementary">N</b>
                                <ref key="periodicCalculation" refId="201"/>
                                <b key="breakLevelSubtotal">N</b>
                                <b key="alreadyDrilled">N</b>
                                <m key="nodeTypes" refId="2448" keid="SYS_STR" veid="EFReportingNodeType">
                                  <key>
                                    <s>564F435F2447-4E-32313133313330303030---</s>
                                  </key>
                                  <val>
                                    <ref refId="192"/>
                                  </val>
                                </m>
                                <b key="multiSelection">N</b>
                              </be>
                              <cust key="id" clsId="FilterOid">57</cust>
                              <s key="cod"/>
                              <s key="desc"/>
                              <i key="index">45</i>
                              <l key="children" refId="2449" ln="0" eid="Framework.com.tagetik.trees.INode,framework"/>
                              <ref key="parent" refId="2076"/>
                            </be>
                            <be refId="2450" clsId="FilterNode">
                              <l key="dimensionOids" refId="2451" ln="1" eid="DimensionOid">
                                <cust clsId="DimensionOid">564F435F2447-4E-32313133313331303030---</cust>
                              </l>
                              <l key="AdHocParamDimensionOids" refId="2452" ln="0" eid="DimensionOid"/>
                              <be key="data" refId="2453" clsId="FilterNodeData">
                                <ref key="filterNode" refId="2450"/>
                                <s key="dim">VOC_$G</s>
                                <i key="segmentLevel">0</i>
                                <ref key="segment" refId="157"/>
                                <b key="placeHolder">N</b>
                                <ref key="weight" refId="158"/>
                                <be key="textMatchingCondition" refId="2454" clsId="TextMatchingCondition">
                                  <ref key="op" refId="160"/>
                                  <s key="val"/>
                                </be>
                                <ref key="change" refId="161"/>
                                <ref key="dataType" refId="162"/>
                                <b key="prevailingDataType">N</b>
                                <ref key="editability" refId="163"/>
                                <s key="originalID">58</s>
                                <b key="signChange">S</b>
                                <b key="nativeSignChange">N</b>
                                <l key="nav" refId="2455" ln="0" eid="ScenarioModifierValue"/>
                                <i key="sco">0</i>
                                <b key="applyFiltersForForcedScenarioPeriodoMap">N</b>
                                <b key="lineSplit">N</b>
                                <b key="addRCRow">N</b>
                                <b key="complementary">N</b>
                                <ref key="periodicCalculation" refId="201"/>
                                <b key="breakLevelSubtotal">N</b>
                                <b key="alreadyDrilled">N</b>
                                <m key="nodeTypes" refId="2456" keid="SYS_STR" veid="EFReportingNodeType">
                                  <key>
                                    <s>564F435F2447-4E-32313133313331303030---</s>
                                  </key>
                                  <val>
                                    <ref refId="192"/>
                                  </val>
                                </m>
                                <b key="multiSelection">N</b>
                              </be>
                              <cust key="id" clsId="FilterOid">58</cust>
                              <s key="cod"/>
                              <s key="desc"/>
                              <i key="index">46</i>
                              <l key="children" refId="2457" ln="0" eid="Framework.com.tagetik.trees.INode,framework"/>
                              <ref key="parent" refId="2076"/>
                            </be>
                            <be refId="2458" clsId="FilterNode">
                              <l key="dimensionOids" refId="2459" ln="1" eid="DimensionOid">
                                <cust clsId="DimensionOid">564F435F2447-4E-323131333133313130302D4537-32313133313331303030---46-7C47437C-323131333133313130302D4537</cust>
                              </l>
                              <l key="AdHocParamDimensionOids" refId="2460" ln="0" eid="DimensionOid"/>
                              <be key="data" refId="2461" clsId="FilterNodeData">
                                <ref key="filterNode" refId="2458"/>
                                <s key="dim">VOC_$G</s>
                                <i key="segmentLevel">0</i>
                                <ref key="segment" refId="157"/>
                                <b key="placeHolder">N</b>
                                <ref key="weight" refId="158"/>
                                <be key="textMatchingCondition" refId="2462" clsId="TextMatchingCondition">
                                  <ref key="op" refId="160"/>
                                  <s key="val"/>
                                </be>
                                <ref key="change" refId="161"/>
                                <ref key="dataType" refId="162"/>
                                <b key="prevailingDataType">N</b>
                                <ref key="editability" refId="163"/>
                                <s key="originalID">59</s>
                                <b key="signChange">S</b>
                                <b key="nativeSignChange">N</b>
                                <l key="nav" refId="2463" ln="0" eid="ScenarioModifierValue"/>
                                <i key="sco">0</i>
                                <b key="applyFiltersForForcedScenarioPeriodoMap">N</b>
                                <b key="lineSplit">N</b>
                                <b key="addRCRow">N</b>
                                <b key="complementary">N</b>
                                <ref key="periodicCalculation" refId="201"/>
                                <b key="breakLevelSubtotal">N</b>
                                <b key="alreadyDrilled">N</b>
                                <m key="nodeTypes" refId="2464" keid="SYS_STR" veid="EFReportingNodeType">
                                  <key>
                                    <s>564F435F2447-4E-323131333133313130302D4537-32313133313331303030---46-7C47437C-323131333133313130302D4537</s>
                                  </key>
                                  <val>
                                    <ref refId="227"/>
                                  </val>
                                  <key>
                                    <s>564F435F2447-4E-323131333133313230302D4537-32313133313331303030---46-7C47437C-323131333133313230302D4537</s>
                                  </key>
                                  <val>
                                    <ref refId="227"/>
                                  </val>
                                </m>
                                <b key="multiSelection">N</b>
                              </be>
                              <cust key="id" clsId="FilterOid">59</cust>
                              <s key="cod"/>
                              <s key="desc"/>
                              <i key="index">47</i>
                              <l key="children" refId="2465" ln="0" eid="Framework.com.tagetik.trees.INode,framework"/>
                              <ref key="parent" refId="2076"/>
                            </be>
                            <be refId="2466" clsId="FilterNode">
                              <l key="dimensionOids" refId="2467" ln="1" eid="DimensionOid">
                                <cust clsId="DimensionOid">564F435F2447-4E-323131333133313230302D4537-32313133313331303030---46-7C47437C-323131333133313230302D4537</cust>
                              </l>
                              <l key="AdHocParamDimensionOids" refId="2468" ln="0" eid="DimensionOid"/>
                              <be key="data" refId="2469" clsId="FilterNodeData">
                                <ref key="filterNode" refId="2466"/>
                                <s key="dim">VOC_$G</s>
                                <i key="segmentLevel">0</i>
                                <ref key="segment" refId="157"/>
                                <b key="placeHolder">N</b>
                                <ref key="weight" refId="158"/>
                                <be key="textMatchingCondition" refId="2470" clsId="TextMatchingCondition">
                                  <ref key="op" refId="160"/>
                                  <s key="val"/>
                                </be>
                                <ref key="change" refId="161"/>
                                <ref key="dataType" refId="162"/>
                                <b key="prevailingDataType">N</b>
                                <ref key="editability" refId="163"/>
                                <s key="originalID">60</s>
                                <b key="signChange">S</b>
                                <b key="nativeSignChange">N</b>
                                <l key="nav" refId="2471" ln="0" eid="ScenarioModifierValue"/>
                                <i key="sco">0</i>
                                <b key="applyFiltersForForcedScenarioPeriodoMap">N</b>
                                <b key="lineSplit">N</b>
                                <b key="addRCRow">N</b>
                                <b key="complementary">N</b>
                                <ref key="periodicCalculation" refId="201"/>
                                <b key="breakLevelSubtotal">N</b>
                                <b key="alreadyDrilled">N</b>
                                <m key="nodeTypes" refId="2472" keid="SYS_STR" veid="EFReportingNodeType">
                                  <key>
                                    <s>564F435F2447-4E-323131333133313130302D4537-32313133313331303030---46-7C47437C-323131333133313130302D4537</s>
                                  </key>
                                  <val>
                                    <ref refId="227"/>
                                  </val>
                                  <key>
                                    <s>564F435F2447-4E-323131333133313230302D4537-32313133313331303030---46-7C47437C-323131333133313230302D4537</s>
                                  </key>
                                  <val>
                                    <ref refId="227"/>
                                  </val>
                                </m>
                                <b key="multiSelection">N</b>
                              </be>
                              <cust key="id" clsId="FilterOid">60</cust>
                              <s key="cod"/>
                              <s key="desc"/>
                              <i key="index">48</i>
                              <l key="children" refId="2473" ln="0" eid="Framework.com.tagetik.trees.INode,framework"/>
                              <ref key="parent" refId="2076"/>
                            </be>
                            <be refId="2474" clsId="FilterNode">
                              <l key="dimensionOids" refId="2475" ln="1" eid="DimensionOid">
                                <cust clsId="DimensionOid">564F435F2447-4E-32313133313332303030---</cust>
                              </l>
                              <l key="AdHocParamDimensionOids" refId="2476" ln="0" eid="DimensionOid"/>
                              <be key="data" refId="2477" clsId="FilterNodeData">
                                <ref key="filterNode" refId="2474"/>
                                <s key="dim">VOC_$G</s>
                                <i key="segmentLevel">0</i>
                                <ref key="segment" refId="157"/>
                                <b key="placeHolder">N</b>
                                <ref key="weight" refId="158"/>
                                <be key="textMatchingCondition" refId="2478" clsId="TextMatchingCondition">
                                  <ref key="op" refId="160"/>
                                  <s key="val"/>
                                </be>
                                <ref key="change" refId="161"/>
                                <ref key="dataType" refId="162"/>
                                <b key="prevailingDataType">N</b>
                                <ref key="editability" refId="163"/>
                                <s key="originalID">61</s>
                                <b key="signChange">S</b>
                                <b key="nativeSignChange">N</b>
                                <l key="nav" refId="2479" ln="0" eid="ScenarioModifierValue"/>
                                <i key="sco">0</i>
                                <b key="applyFiltersForForcedScenarioPeriodoMap">N</b>
                                <b key="lineSplit">N</b>
                                <b key="addRCRow">N</b>
                                <b key="complementary">N</b>
                                <ref key="periodicCalculation" refId="201"/>
                                <b key="breakLevelSubtotal">N</b>
                                <b key="alreadyDrilled">N</b>
                                <m key="nodeTypes" refId="2480" keid="SYS_STR" veid="EFReportingNodeType">
                                  <key>
                                    <s>564F435F2447-4E-32313133313332303030---</s>
                                  </key>
                                  <val>
                                    <ref refId="192"/>
                                  </val>
                                </m>
                                <b key="multiSelection">N</b>
                              </be>
                              <cust key="id" clsId="FilterOid">61</cust>
                              <s key="cod"/>
                              <s key="desc"/>
                              <i key="index">49</i>
                              <l key="children" refId="2481" ln="0" eid="Framework.com.tagetik.trees.INode,framework"/>
                              <ref key="parent" refId="2076"/>
                            </be>
                            <be refId="2482" clsId="FilterNode">
                              <l key="dimensionOids" refId="2483" ln="1" eid="DimensionOid">
                                <cust clsId="DimensionOid">564F435F2447-4E-323131333133323130302D453137-32313133313332303030---46-7C47437C-323131333133323130302D453137</cust>
                              </l>
                              <l key="AdHocParamDimensionOids" refId="2484" ln="0" eid="DimensionOid"/>
                              <be key="data" refId="2485" clsId="FilterNodeData">
                                <ref key="filterNode" refId="2482"/>
                                <s key="dim">VOC_$G</s>
                                <i key="segmentLevel">0</i>
                                <ref key="segment" refId="157"/>
                                <b key="placeHolder">N</b>
                                <ref key="weight" refId="158"/>
                                <be key="textMatchingCondition" refId="2486" clsId="TextMatchingCondition">
                                  <ref key="op" refId="160"/>
                                  <s key="val"/>
                                </be>
                                <ref key="change" refId="161"/>
                                <ref key="dataType" refId="162"/>
                                <b key="prevailingDataType">N</b>
                                <ref key="editability" refId="163"/>
                                <s key="originalID">62</s>
                                <b key="signChange">S</b>
                                <b key="nativeSignChange">N</b>
                                <l key="nav" refId="2487" ln="0" eid="ScenarioModifierValue"/>
                                <i key="sco">0</i>
                                <b key="applyFiltersForForcedScenarioPeriodoMap">N</b>
                                <b key="lineSplit">N</b>
                                <b key="addRCRow">N</b>
                                <b key="complementary">N</b>
                                <ref key="periodicCalculation" refId="201"/>
                                <b key="breakLevelSubtotal">N</b>
                                <b key="alreadyDrilled">N</b>
                                <m key="nodeTypes" refId="2488" keid="SYS_STR" veid="EFReportingNodeType">
                                  <key>
                                    <s>564F435F2447-4E-323131333133323230302D453137-32313133313332303030---46-7C47437C-323131333133323230302D453137</s>
                                  </key>
                                  <val>
                                    <ref refId="227"/>
                                  </val>
                                  <key>
                                    <s>564F435F2447-4E-323131333133323130302D453137-32313133313332303030---46-7C47437C-323131333133323130302D453137</s>
                                  </key>
                                  <val>
                                    <ref refId="227"/>
                                  </val>
                                </m>
                                <b key="multiSelection">N</b>
                              </be>
                              <cust key="id" clsId="FilterOid">62</cust>
                              <s key="cod"/>
                              <s key="desc"/>
                              <i key="index">50</i>
                              <l key="children" refId="2489" ln="0" eid="Framework.com.tagetik.trees.INode,framework"/>
                              <ref key="parent" refId="2076"/>
                            </be>
                            <be refId="2490" clsId="FilterNode">
                              <l key="dimensionOids" refId="2491" ln="1" eid="DimensionOid">
                                <cust clsId="DimensionOid">564F435F2447-4E-323131333133323230302D453137-32313133313332303030---46-7C47437C-323131333133323230302D453137</cust>
                              </l>
                              <l key="AdHocParamDimensionOids" refId="2492" ln="0" eid="DimensionOid"/>
                              <be key="data" refId="2493" clsId="FilterNodeData">
                                <ref key="filterNode" refId="2490"/>
                                <s key="dim">VOC_$G</s>
                                <i key="segmentLevel">0</i>
                                <ref key="segment" refId="157"/>
                                <b key="placeHolder">N</b>
                                <ref key="weight" refId="158"/>
                                <be key="textMatchingCondition" refId="2494" clsId="TextMatchingCondition">
                                  <ref key="op" refId="160"/>
                                  <s key="val"/>
                                </be>
                                <ref key="change" refId="161"/>
                                <ref key="dataType" refId="162"/>
                                <b key="prevailingDataType">N</b>
                                <ref key="editability" refId="163"/>
                                <s key="originalID">63</s>
                                <b key="signChange">S</b>
                                <b key="nativeSignChange">N</b>
                                <l key="nav" refId="2495" ln="0" eid="ScenarioModifierValue"/>
                                <i key="sco">0</i>
                                <b key="applyFiltersForForcedScenarioPeriodoMap">N</b>
                                <b key="lineSplit">N</b>
                                <b key="addRCRow">N</b>
                                <b key="complementary">N</b>
                                <ref key="periodicCalculation" refId="201"/>
                                <b key="breakLevelSubtotal">N</b>
                                <b key="alreadyDrilled">N</b>
                                <m key="nodeTypes" refId="2496" keid="SYS_STR" veid="EFReportingNodeType">
                                  <key>
                                    <s>564F435F2447-4E-323131333133323230302D453137-32313133313332303030---46-7C47437C-323131333133323230302D453137</s>
                                  </key>
                                  <val>
                                    <ref refId="227"/>
                                  </val>
                                  <key>
                                    <s>564F435F2447-4E-323131333133323130302D453137-32313133313332303030---46-7C47437C-323131333133323130302D453137</s>
                                  </key>
                                  <val>
                                    <ref refId="227"/>
                                  </val>
                                </m>
                                <b key="multiSelection">N</b>
                              </be>
                              <cust key="id" clsId="FilterOid">63</cust>
                              <s key="cod"/>
                              <s key="desc"/>
                              <i key="index">51</i>
                              <l key="children" refId="2497" ln="0" eid="Framework.com.tagetik.trees.INode,framework"/>
                              <ref key="parent" refId="2076"/>
                            </be>
                            <be refId="2498" clsId="FilterNode">
                              <l key="dimensionOids" refId="2499" ln="1" eid="DimensionOid">
                                <cust clsId="DimensionOid">564F435F2447-4E-32313133323030303030---</cust>
                              </l>
                              <l key="AdHocParamDimensionOids" refId="2500" ln="0" eid="DimensionOid"/>
                              <be key="data" refId="2501" clsId="FilterNodeData">
                                <ref key="filterNode" refId="2498"/>
                                <s key="dim">VOC_$G</s>
                                <i key="segmentLevel">0</i>
                                <ref key="segment" refId="157"/>
                                <b key="placeHolder">N</b>
                                <ref key="weight" refId="158"/>
                                <be key="textMatchingCondition" refId="2502" clsId="TextMatchingCondition">
                                  <ref key="op" refId="160"/>
                                  <s key="val"/>
                                </be>
                                <ref key="change" refId="161"/>
                                <ref key="dataType" refId="162"/>
                                <b key="prevailingDataType">N</b>
                                <ref key="editability" refId="163"/>
                                <s key="originalID">64</s>
                                <b key="signChange">S</b>
                                <b key="nativeSignChange">N</b>
                                <l key="nav" refId="2503" ln="0" eid="ScenarioModifierValue"/>
                                <i key="sco">0</i>
                                <b key="applyFiltersForForcedScenarioPeriodoMap">N</b>
                                <b key="lineSplit">N</b>
                                <b key="addRCRow">N</b>
                                <b key="complementary">N</b>
                                <ref key="periodicCalculation" refId="201"/>
                                <b key="breakLevelSubtotal">N</b>
                                <b key="alreadyDrilled">N</b>
                                <m key="nodeTypes" refId="2504" keid="SYS_STR" veid="EFReportingNodeType">
                                  <key>
                                    <s>564F435F2447-4E-32313133323030303030---</s>
                                  </key>
                                  <val>
                                    <ref refId="192"/>
                                  </val>
                                </m>
                                <b key="multiSelection">N</b>
                              </be>
                              <cust key="id" clsId="FilterOid">64</cust>
                              <s key="cod"/>
                              <s key="desc"/>
                              <i key="index">52</i>
                              <l key="children" refId="2505" ln="0" eid="Framework.com.tagetik.trees.INode,framework"/>
                              <ref key="parent" refId="2076"/>
                            </be>
                            <be refId="2506" clsId="FilterNode">
                              <l key="dimensionOids" refId="2507" ln="1" eid="DimensionOid">
                                <cust clsId="DimensionOid">564F435F2447-4E-323131333231303030302D4537-32313133323030303030---46-7C47437C-323131333231303030302D4537</cust>
                              </l>
                              <l key="AdHocParamDimensionOids" refId="2508" ln="0" eid="DimensionOid"/>
                              <be key="data" refId="2509" clsId="FilterNodeData">
                                <ref key="filterNode" refId="2506"/>
                                <s key="dim">VOC_$G</s>
                                <i key="segmentLevel">0</i>
                                <ref key="segment" refId="157"/>
                                <b key="placeHolder">N</b>
                                <ref key="weight" refId="158"/>
                                <be key="textMatchingCondition" refId="2510" clsId="TextMatchingCondition">
                                  <ref key="op" refId="160"/>
                                  <s key="val"/>
                                </be>
                                <ref key="change" refId="161"/>
                                <ref key="dataType" refId="162"/>
                                <b key="prevailingDataType">N</b>
                                <ref key="editability" refId="163"/>
                                <s key="originalID">65</s>
                                <b key="signChange">S</b>
                                <b key="nativeSignChange">N</b>
                                <l key="nav" refId="2511" ln="0" eid="ScenarioModifierValue"/>
                                <i key="sco">0</i>
                                <b key="applyFiltersForForcedScenarioPeriodoMap">N</b>
                                <b key="lineSplit">N</b>
                                <b key="addRCRow">N</b>
                                <b key="complementary">N</b>
                                <ref key="periodicCalculation" refId="201"/>
                                <b key="breakLevelSubtotal">N</b>
                                <b key="alreadyDrilled">N</b>
                                <m key="nodeTypes" refId="2512" keid="SYS_STR" veid="EFReportingNodeType">
                                  <key>
                                    <s>564F435F2447-4E-323131333231303030302D4537-32313133323030303030---46-7C47437C-323131333231303030302D4537</s>
                                  </key>
                                  <val>
                                    <ref refId="227"/>
                                  </val>
                                  <key>
                                    <s>564F435F2447-4E-323131333232303030302D453137-32313133323030303030---46-7C47437C-323131333232303030302D453137</s>
                                  </key>
                                  <val>
                                    <ref refId="227"/>
                                  </val>
                                </m>
                                <b key="multiSelection">N</b>
                              </be>
                              <cust key="id" clsId="FilterOid">65</cust>
                              <s key="cod"/>
                              <s key="desc"/>
                              <i key="index">53</i>
                              <l key="children" refId="2513" ln="0" eid="Framework.com.tagetik.trees.INode,framework"/>
                              <ref key="parent" refId="2076"/>
                            </be>
                            <be refId="2514" clsId="FilterNode">
                              <l key="dimensionOids" refId="2515" ln="1" eid="DimensionOid">
                                <cust clsId="DimensionOid">564F435F2447-4E-323131333232303030302D453137-32313133323030303030---46-7C47437C-323131333232303030302D453137</cust>
                              </l>
                              <l key="AdHocParamDimensionOids" refId="2516" ln="0" eid="DimensionOid"/>
                              <be key="data" refId="2517" clsId="FilterNodeData">
                                <ref key="filterNode" refId="2514"/>
                                <s key="dim">VOC_$G</s>
                                <i key="segmentLevel">0</i>
                                <ref key="segment" refId="157"/>
                                <b key="placeHolder">N</b>
                                <ref key="weight" refId="158"/>
                                <be key="textMatchingCondition" refId="2518" clsId="TextMatchingCondition">
                                  <ref key="op" refId="160"/>
                                  <s key="val"/>
                                </be>
                                <ref key="change" refId="161"/>
                                <ref key="dataType" refId="162"/>
                                <b key="prevailingDataType">N</b>
                                <ref key="editability" refId="163"/>
                                <s key="originalID">66</s>
                                <b key="signChange">S</b>
                                <b key="nativeSignChange">N</b>
                                <l key="nav" refId="2519" ln="0" eid="ScenarioModifierValue"/>
                                <i key="sco">0</i>
                                <b key="applyFiltersForForcedScenarioPeriodoMap">N</b>
                                <b key="lineSplit">N</b>
                                <b key="addRCRow">N</b>
                                <b key="complementary">N</b>
                                <ref key="periodicCalculation" refId="201"/>
                                <b key="breakLevelSubtotal">N</b>
                                <b key="alreadyDrilled">N</b>
                                <m key="nodeTypes" refId="2520" keid="SYS_STR" veid="EFReportingNodeType">
                                  <key>
                                    <s>564F435F2447-4E-323131333231303030302D4537-32313133323030303030---46-7C47437C-323131333231303030302D4537</s>
                                  </key>
                                  <val>
                                    <ref refId="227"/>
                                  </val>
                                  <key>
                                    <s>564F435F2447-4E-323131333232303030302D453137-32313133323030303030---46-7C47437C-323131333232303030302D453137</s>
                                  </key>
                                  <val>
                                    <ref refId="227"/>
                                  </val>
                                </m>
                                <b key="multiSelection">N</b>
                              </be>
                              <cust key="id" clsId="FilterOid">66</cust>
                              <s key="cod"/>
                              <s key="desc"/>
                              <i key="index">54</i>
                              <l key="children" refId="2521" ln="0" eid="Framework.com.tagetik.trees.INode,framework"/>
                              <ref key="parent" refId="2076"/>
                            </be>
                            <be refId="2522" clsId="FilterNode">
                              <l key="dimensionOids" refId="2523" ln="1" eid="DimensionOid">
                                <cust clsId="DimensionOid">564F435F2447-4E-32313133333030303030---</cust>
                              </l>
                              <l key="AdHocParamDimensionOids" refId="2524" ln="0" eid="DimensionOid"/>
                              <be key="data" refId="2525" clsId="FilterNodeData">
                                <ref key="filterNode" refId="2522"/>
                                <s key="dim">VOC_$G</s>
                                <i key="segmentLevel">0</i>
                                <ref key="segment" refId="157"/>
                                <b key="placeHolder">N</b>
                                <ref key="weight" refId="158"/>
                                <be key="textMatchingCondition" refId="2526" clsId="TextMatchingCondition">
                                  <ref key="op" refId="160"/>
                                  <s key="val"/>
                                </be>
                                <ref key="change" refId="161"/>
                                <ref key="dataType" refId="162"/>
                                <b key="prevailingDataType">N</b>
                                <ref key="editability" refId="163"/>
                                <s key="originalID">67</s>
                                <b key="signChange">S</b>
                                <b key="nativeSignChange">N</b>
                                <l key="nav" refId="2527" ln="0" eid="ScenarioModifierValue"/>
                                <i key="sco">0</i>
                                <b key="applyFiltersForForcedScenarioPeriodoMap">N</b>
                                <b key="lineSplit">N</b>
                                <b key="addRCRow">N</b>
                                <b key="complementary">N</b>
                                <ref key="periodicCalculation" refId="201"/>
                                <b key="breakLevelSubtotal">N</b>
                                <b key="alreadyDrilled">N</b>
                                <m key="nodeTypes" refId="2528" keid="SYS_STR" veid="EFReportingNodeType">
                                  <key>
                                    <s>564F435F2447-4E-32313133333030303030---</s>
                                  </key>
                                  <val>
                                    <ref refId="192"/>
                                  </val>
                                </m>
                                <b key="multiSelection">N</b>
                              </be>
                              <cust key="id" clsId="FilterOid">67</cust>
                              <s key="cod"/>
                              <s key="desc"/>
                              <i key="index">55</i>
                              <l key="children" refId="2529" ln="0" eid="Framework.com.tagetik.trees.INode,framework"/>
                              <ref key="parent" refId="2076"/>
                            </be>
                            <be refId="2530" clsId="FilterNode">
                              <l key="dimensionOids" refId="2531" ln="1" eid="DimensionOid">
                                <cust clsId="DimensionOid">564F435F2447-4E-32313133333130303030---</cust>
                              </l>
                              <l key="AdHocParamDimensionOids" refId="2532" ln="0" eid="DimensionOid"/>
                              <be key="data" refId="2533" clsId="FilterNodeData">
                                <ref key="filterNode" refId="2530"/>
                                <s key="dim">VOC_$G</s>
                                <i key="segmentLevel">0</i>
                                <ref key="segment" refId="157"/>
                                <b key="placeHolder">N</b>
                                <ref key="weight" refId="158"/>
                                <be key="textMatchingCondition" refId="2534" clsId="TextMatchingCondition">
                                  <ref key="op" refId="160"/>
                                  <s key="val"/>
                                </be>
                                <ref key="change" refId="161"/>
                                <ref key="dataType" refId="162"/>
                                <b key="prevailingDataType">N</b>
                                <ref key="editability" refId="163"/>
                                <s key="originalID">68</s>
                                <b key="signChange">S</b>
                                <b key="nativeSignChange">N</b>
                                <l key="nav" refId="2535" ln="0" eid="ScenarioModifierValue"/>
                                <i key="sco">0</i>
                                <b key="applyFiltersForForcedScenarioPeriodoMap">N</b>
                                <b key="lineSplit">N</b>
                                <b key="addRCRow">N</b>
                                <b key="complementary">N</b>
                                <ref key="periodicCalculation" refId="201"/>
                                <b key="breakLevelSubtotal">N</b>
                                <b key="alreadyDrilled">N</b>
                                <m key="nodeTypes" refId="2536" keid="SYS_STR" veid="EFReportingNodeType">
                                  <key>
                                    <s>564F435F2447-4E-32313133333130303030---</s>
                                  </key>
                                  <val>
                                    <ref refId="192"/>
                                  </val>
                                </m>
                                <b key="multiSelection">N</b>
                              </be>
                              <cust key="id" clsId="FilterOid">68</cust>
                              <s key="cod"/>
                              <s key="desc"/>
                              <i key="index">56</i>
                              <l key="children" refId="2537" ln="0" eid="Framework.com.tagetik.trees.INode,framework"/>
                              <ref key="parent" refId="2076"/>
                            </be>
                            <be refId="2538" clsId="FilterNode">
                              <l key="dimensionOids" refId="2539" ln="1" eid="DimensionOid">
                                <cust clsId="DimensionOid">564F435F2447-4E-323131333331313030302D4537-32313133333130303030---46-7C47437C-323131333331313030302D4537</cust>
                              </l>
                              <l key="AdHocParamDimensionOids" refId="2540" ln="0" eid="DimensionOid"/>
                              <be key="data" refId="2541" clsId="FilterNodeData">
                                <ref key="filterNode" refId="2538"/>
                                <s key="dim">VOC_$G</s>
                                <i key="segmentLevel">0</i>
                                <ref key="segment" refId="157"/>
                                <b key="placeHolder">N</b>
                                <ref key="weight" refId="158"/>
                                <be key="textMatchingCondition" refId="2542" clsId="TextMatchingCondition">
                                  <ref key="op" refId="160"/>
                                  <s key="val"/>
                                </be>
                                <ref key="change" refId="161"/>
                                <ref key="dataType" refId="162"/>
                                <b key="prevailingDataType">N</b>
                                <ref key="editability" refId="163"/>
                                <s key="originalID">69</s>
                                <b key="signChange">S</b>
                                <b key="nativeSignChange">N</b>
                                <l key="nav" refId="2543" ln="0" eid="ScenarioModifierValue"/>
                                <i key="sco">0</i>
                                <b key="applyFiltersForForcedScenarioPeriodoMap">N</b>
                                <b key="lineSplit">N</b>
                                <b key="addRCRow">N</b>
                                <b key="complementary">N</b>
                                <ref key="periodicCalculation" refId="201"/>
                                <b key="breakLevelSubtotal">N</b>
                                <b key="alreadyDrilled">N</b>
                                <m key="nodeTypes" refId="2544" keid="SYS_STR" veid="EFReportingNodeType">
                                  <key>
                                    <s>564F435F2447-4E-323131333331333030302D4537-32313133333130303030---46-7C47437C-323131333331333030302D4537</s>
                                  </key>
                                  <val>
                                    <ref refId="227"/>
                                  </val>
                                  <key>
                                    <s>564F435F2447-4E-323131333331313030302D4537-32313133333130303030---46-7C47437C-323131333331313030302D4537</s>
                                  </key>
                                  <val>
                                    <ref refId="227"/>
                                  </val>
                                  <key>
                                    <s>564F435F2447-4E-323131333331343030302D4537-32313133333130303030---46-7C47437C-323131333331343030302D4537</s>
                                  </key>
                                  <val>
                                    <ref refId="227"/>
                                  </val>
                                  <key>
                                    <s>564F435F2447-4E-323131333331323030302D4537-32313133333130303030---46-7C47437C-323131333331323030302D4537</s>
                                  </key>
                                  <val>
                                    <ref refId="227"/>
                                  </val>
                                </m>
                                <b key="multiSelection">N</b>
                              </be>
                              <cust key="id" clsId="FilterOid">69</cust>
                              <s key="cod"/>
                              <s key="desc"/>
                              <i key="index">57</i>
                              <l key="children" refId="2545" ln="0" eid="Framework.com.tagetik.trees.INode,framework"/>
                              <ref key="parent" refId="2076"/>
                            </be>
                            <be refId="2546" clsId="FilterNode">
                              <l key="dimensionOids" refId="2547" ln="1" eid="DimensionOid">
                                <cust clsId="DimensionOid">564F435F2447-4E-323131333331323030302D4537-32313133333130303030---46-7C47437C-323131333331323030302D4537</cust>
                              </l>
                              <l key="AdHocParamDimensionOids" refId="2548" ln="0" eid="DimensionOid"/>
                              <be key="data" refId="2549" clsId="FilterNodeData">
                                <ref key="filterNode" refId="2546"/>
                                <s key="dim">VOC_$G</s>
                                <i key="segmentLevel">0</i>
                                <ref key="segment" refId="157"/>
                                <b key="placeHolder">N</b>
                                <ref key="weight" refId="158"/>
                                <be key="textMatchingCondition" refId="2550" clsId="TextMatchingCondition">
                                  <ref key="op" refId="160"/>
                                  <s key="val"/>
                                </be>
                                <ref key="change" refId="161"/>
                                <ref key="dataType" refId="162"/>
                                <b key="prevailingDataType">N</b>
                                <ref key="editability" refId="163"/>
                                <s key="originalID">70</s>
                                <b key="signChange">S</b>
                                <b key="nativeSignChange">N</b>
                                <l key="nav" refId="2551" ln="0" eid="ScenarioModifierValue"/>
                                <i key="sco">0</i>
                                <b key="applyFiltersForForcedScenarioPeriodoMap">N</b>
                                <b key="lineSplit">N</b>
                                <b key="addRCRow">N</b>
                                <b key="complementary">N</b>
                                <ref key="periodicCalculation" refId="201"/>
                                <b key="breakLevelSubtotal">N</b>
                                <b key="alreadyDrilled">N</b>
                                <m key="nodeTypes" refId="2552" keid="SYS_STR" veid="EFReportingNodeType">
                                  <key>
                                    <s>564F435F2447-4E-323131333331333030302D4537-32313133333130303030---46-7C47437C-323131333331333030302D4537</s>
                                  </key>
                                  <val>
                                    <ref refId="227"/>
                                  </val>
                                  <key>
                                    <s>564F435F2447-4E-323131333331313030302D4537-32313133333130303030---46-7C47437C-323131333331313030302D4537</s>
                                  </key>
                                  <val>
                                    <ref refId="227"/>
                                  </val>
                                  <key>
                                    <s>564F435F2447-4E-323131333331343030302D4537-32313133333130303030---46-7C47437C-323131333331343030302D4537</s>
                                  </key>
                                  <val>
                                    <ref refId="227"/>
                                  </val>
                                  <key>
                                    <s>564F435F2447-4E-323131333331323030302D4537-32313133333130303030---46-7C47437C-323131333331323030302D4537</s>
                                  </key>
                                  <val>
                                    <ref refId="227"/>
                                  </val>
                                </m>
                                <b key="multiSelection">N</b>
                              </be>
                              <cust key="id" clsId="FilterOid">70</cust>
                              <s key="cod"/>
                              <s key="desc"/>
                              <i key="index">58</i>
                              <l key="children" refId="2553" ln="0" eid="Framework.com.tagetik.trees.INode,framework"/>
                              <ref key="parent" refId="2076"/>
                            </be>
                            <be refId="2554" clsId="FilterNode">
                              <l key="dimensionOids" refId="2555" ln="1" eid="DimensionOid">
                                <cust clsId="DimensionOid">564F435F2447-4E-323131333331333030302D4537-32313133333130303030---46-7C47437C-323131333331333030302D4537</cust>
                              </l>
                              <l key="AdHocParamDimensionOids" refId="2556" ln="0" eid="DimensionOid"/>
                              <be key="data" refId="2557" clsId="FilterNodeData">
                                <ref key="filterNode" refId="2554"/>
                                <s key="dim">VOC_$G</s>
                                <i key="segmentLevel">0</i>
                                <ref key="segment" refId="157"/>
                                <b key="placeHolder">N</b>
                                <ref key="weight" refId="158"/>
                                <be key="textMatchingCondition" refId="2558" clsId="TextMatchingCondition">
                                  <ref key="op" refId="160"/>
                                  <s key="val"/>
                                </be>
                                <ref key="change" refId="161"/>
                                <ref key="dataType" refId="162"/>
                                <b key="prevailingDataType">N</b>
                                <ref key="editability" refId="163"/>
                                <s key="originalID">71</s>
                                <b key="signChange">S</b>
                                <b key="nativeSignChange">N</b>
                                <l key="nav" refId="2559" ln="0" eid="ScenarioModifierValue"/>
                                <i key="sco">0</i>
                                <b key="applyFiltersForForcedScenarioPeriodoMap">N</b>
                                <b key="lineSplit">N</b>
                                <b key="addRCRow">N</b>
                                <b key="complementary">N</b>
                                <ref key="periodicCalculation" refId="201"/>
                                <b key="breakLevelSubtotal">N</b>
                                <b key="alreadyDrilled">N</b>
                                <m key="nodeTypes" refId="2560" keid="SYS_STR" veid="EFReportingNodeType">
                                  <key>
                                    <s>564F435F2447-4E-323131333331333030302D4537-32313133333130303030---46-7C47437C-323131333331333030302D4537</s>
                                  </key>
                                  <val>
                                    <ref refId="227"/>
                                  </val>
                                  <key>
                                    <s>564F435F2447-4E-323131333331313030302D4537-32313133333130303030---46-7C47437C-323131333331313030302D4537</s>
                                  </key>
                                  <val>
                                    <ref refId="227"/>
                                  </val>
                                  <key>
                                    <s>564F435F2447-4E-323131333331343030302D4537-32313133333130303030---46-7C47437C-323131333331343030302D4537</s>
                                  </key>
                                  <val>
                                    <ref refId="227"/>
                                  </val>
                                  <key>
                                    <s>564F435F2447-4E-323131333331323030302D4537-32313133333130303030---46-7C47437C-323131333331323030302D4537</s>
                                  </key>
                                  <val>
                                    <ref refId="227"/>
                                  </val>
                                </m>
                                <b key="multiSelection">N</b>
                              </be>
                              <cust key="id" clsId="FilterOid">71</cust>
                              <s key="cod"/>
                              <s key="desc"/>
                              <i key="index">59</i>
                              <l key="children" refId="2561" ln="0" eid="Framework.com.tagetik.trees.INode,framework"/>
                              <ref key="parent" refId="2076"/>
                            </be>
                            <be refId="2562" clsId="FilterNode">
                              <l key="dimensionOids" refId="2563" ln="1" eid="DimensionOid">
                                <cust clsId="DimensionOid">564F435F2447-4E-323131333331343030302D4537-32313133333130303030---46-7C47437C-323131333331343030302D4537</cust>
                              </l>
                              <l key="AdHocParamDimensionOids" refId="2564" ln="0" eid="DimensionOid"/>
                              <be key="data" refId="2565" clsId="FilterNodeData">
                                <ref key="filterNode" refId="2562"/>
                                <s key="dim">VOC_$G</s>
                                <i key="segmentLevel">0</i>
                                <ref key="segment" refId="157"/>
                                <b key="placeHolder">N</b>
                                <ref key="weight" refId="158"/>
                                <be key="textMatchingCondition" refId="2566" clsId="TextMatchingCondition">
                                  <ref key="op" refId="160"/>
                                  <s key="val"/>
                                </be>
                                <ref key="change" refId="161"/>
                                <ref key="dataType" refId="162"/>
                                <b key="prevailingDataType">N</b>
                                <ref key="editability" refId="163"/>
                                <s key="originalID">72</s>
                                <b key="signChange">S</b>
                                <b key="nativeSignChange">N</b>
                                <l key="nav" refId="2567" ln="0" eid="ScenarioModifierValue"/>
                                <i key="sco">0</i>
                                <b key="applyFiltersForForcedScenarioPeriodoMap">N</b>
                                <b key="lineSplit">N</b>
                                <b key="addRCRow">N</b>
                                <b key="complementary">N</b>
                                <ref key="periodicCalculation" refId="201"/>
                                <b key="breakLevelSubtotal">N</b>
                                <b key="alreadyDrilled">N</b>
                                <m key="nodeTypes" refId="2568" keid="SYS_STR" veid="EFReportingNodeType">
                                  <key>
                                    <s>564F435F2447-4E-323131333331333030302D4537-32313133333130303030---46-7C47437C-323131333331333030302D4537</s>
                                  </key>
                                  <val>
                                    <ref refId="227"/>
                                  </val>
                                  <key>
                                    <s>564F435F2447-4E-323131333331313030302D4537-32313133333130303030---46-7C47437C-323131333331313030302D4537</s>
                                  </key>
                                  <val>
                                    <ref refId="227"/>
                                  </val>
                                  <key>
                                    <s>564F435F2447-4E-323131333331343030302D4537-32313133333130303030---46-7C47437C-323131333331343030302D4537</s>
                                  </key>
                                  <val>
                                    <ref refId="227"/>
                                  </val>
                                  <key>
                                    <s>564F435F2447-4E-323131333331323030302D4537-32313133333130303030---46-7C47437C-323131333331323030302D4537</s>
                                  </key>
                                  <val>
                                    <ref refId="227"/>
                                  </val>
                                </m>
                                <b key="multiSelection">N</b>
                              </be>
                              <cust key="id" clsId="FilterOid">72</cust>
                              <s key="cod"/>
                              <s key="desc"/>
                              <i key="index">60</i>
                              <l key="children" refId="2569" ln="0" eid="Framework.com.tagetik.trees.INode,framework"/>
                              <ref key="parent" refId="2076"/>
                            </be>
                            <be refId="2570" clsId="FilterNode">
                              <l key="dimensionOids" refId="2571" ln="1" eid="DimensionOid">
                                <cust clsId="DimensionOid">564F435F2447-4E-323131333332303030302D453137-32313133333030303030---46-7C47437C-323131333332303030302D453137</cust>
                              </l>
                              <l key="AdHocParamDimensionOids" refId="2572" ln="0" eid="DimensionOid"/>
                              <be key="data" refId="2573" clsId="FilterNodeData">
                                <ref key="filterNode" refId="2570"/>
                                <s key="dim">VOC_$G</s>
                                <i key="segmentLevel">0</i>
                                <ref key="segment" refId="157"/>
                                <b key="placeHolder">N</b>
                                <ref key="weight" refId="158"/>
                                <be key="textMatchingCondition" refId="2574" clsId="TextMatchingCondition">
                                  <ref key="op" refId="160"/>
                                  <s key="val"/>
                                </be>
                                <ref key="change" refId="161"/>
                                <ref key="dataType" refId="162"/>
                                <b key="prevailingDataType">N</b>
                                <ref key="editability" refId="163"/>
                                <s key="originalID">73</s>
                                <b key="signChange">S</b>
                                <b key="nativeSignChange">N</b>
                                <l key="nav" refId="2575" ln="0" eid="ScenarioModifierValue"/>
                                <i key="sco">0</i>
                                <b key="applyFiltersForForcedScenarioPeriodoMap">N</b>
                                <b key="lineSplit">N</b>
                                <b key="addRCRow">N</b>
                                <b key="complementary">N</b>
                                <ref key="periodicCalculation" refId="201"/>
                                <b key="breakLevelSubtotal">N</b>
                                <b key="alreadyDrilled">N</b>
                                <m key="nodeTypes" refId="2576" keid="SYS_STR" veid="EFReportingNodeType">
                                  <key>
                                    <s>564F435F2447-4E-323131333332303030302D453137-32313133333030303030---46-7C47437C-323131333332303030302D453137</s>
                                  </key>
                                  <val>
                                    <ref refId="227"/>
                                  </val>
                                </m>
                                <b key="multiSelection">N</b>
                              </be>
                              <cust key="id" clsId="FilterOid">73</cust>
                              <s key="cod"/>
                              <s key="desc"/>
                              <i key="index">61</i>
                              <l key="children" refId="2577" ln="0" eid="Framework.com.tagetik.trees.INode,framework"/>
                              <ref key="parent" refId="2076"/>
                            </be>
                            <be refId="2578" clsId="FilterNode">
                              <l key="dimensionOids" refId="2579" ln="1" eid="DimensionOid">
                                <cust clsId="DimensionOid">564F435F2447-4E-323131333430303030302D453132-32313133303030303030---46-7C47437C-323131333430303030302D453132</cust>
                              </l>
                              <l key="AdHocParamDimensionOids" refId="2580" ln="0" eid="DimensionOid"/>
                              <be key="data" refId="2581" clsId="FilterNodeData">
                                <ref key="filterNode" refId="2578"/>
                                <s key="dim">VOC_$G</s>
                                <i key="segmentLevel">0</i>
                                <ref key="segment" refId="157"/>
                                <b key="placeHolder">N</b>
                                <ref key="weight" refId="158"/>
                                <be key="textMatchingCondition" refId="2582" clsId="TextMatchingCondition">
                                  <ref key="op" refId="160"/>
                                  <s key="val"/>
                                </be>
                                <ref key="change" refId="161"/>
                                <ref key="dataType" refId="162"/>
                                <b key="prevailingDataType">N</b>
                                <ref key="editability" refId="163"/>
                                <s key="originalID">74</s>
                                <b key="signChange">S</b>
                                <b key="nativeSignChange">N</b>
                                <l key="nav" refId="2583" ln="0" eid="ScenarioModifierValue"/>
                                <i key="sco">0</i>
                                <b key="applyFiltersForForcedScenarioPeriodoMap">N</b>
                                <b key="lineSplit">N</b>
                                <b key="addRCRow">N</b>
                                <b key="complementary">N</b>
                                <ref key="periodicCalculation" refId="201"/>
                                <b key="breakLevelSubtotal">N</b>
                                <b key="alreadyDrilled">N</b>
                                <m key="nodeTypes" refId="2584" keid="SYS_STR" veid="EFReportingNodeType">
                                  <key>
                                    <s>564F435F2447-4E-323131333430303030302D453132-32313133303030303030---46-7C47437C-323131333430303030302D453132</s>
                                  </key>
                                  <val>
                                    <ref refId="227"/>
                                  </val>
                                </m>
                                <b key="multiSelection">N</b>
                              </be>
                              <cust key="id" clsId="FilterOid">74</cust>
                              <s key="cod"/>
                              <s key="desc"/>
                              <i key="index">62</i>
                              <l key="children" refId="2585" ln="0" eid="Framework.com.tagetik.trees.INode,framework"/>
                              <ref key="parent" refId="2076"/>
                            </be>
                            <be refId="2586" clsId="FilterNode">
                              <l key="dimensionOids" refId="2587" ln="1" eid="DimensionOid">
                                <cust clsId="DimensionOid">564F435F2447-4E-323131343030303030302D453232-32313130303030303030---46-7C47437C-323131343030303030302D453232</cust>
                              </l>
                              <l key="AdHocParamDimensionOids" refId="2588" ln="0" eid="DimensionOid"/>
                              <be key="data" refId="2589" clsId="FilterNodeData">
                                <ref key="filterNode" refId="2586"/>
                                <s key="dim">VOC_$G</s>
                                <i key="segmentLevel">0</i>
                                <ref key="segment" refId="157"/>
                                <b key="placeHolder">N</b>
                                <ref key="weight" refId="158"/>
                                <be key="textMatchingCondition" refId="2590" clsId="TextMatchingCondition">
                                  <ref key="op" refId="160"/>
                                  <s key="val"/>
                                </be>
                                <ref key="change" refId="161"/>
                                <ref key="dataType" refId="162"/>
                                <b key="prevailingDataType">N</b>
                                <ref key="editability" refId="163"/>
                                <s key="originalID">75</s>
                                <b key="signChange">S</b>
                                <b key="nativeSignChange">N</b>
                                <l key="nav" refId="2591" ln="0" eid="ScenarioModifierValue"/>
                                <i key="sco">0</i>
                                <b key="applyFiltersForForcedScenarioPeriodoMap">N</b>
                                <b key="lineSplit">N</b>
                                <b key="addRCRow">N</b>
                                <b key="complementary">N</b>
                                <ref key="periodicCalculation" refId="201"/>
                                <b key="breakLevelSubtotal">N</b>
                                <b key="alreadyDrilled">N</b>
                                <m key="nodeTypes" refId="2592" keid="SYS_STR" veid="EFReportingNodeType">
                                  <key>
                                    <s>564F435F2447-4E-323131343030303030302D453232-32313130303030303030---46-7C47437C-323131343030303030302D453232</s>
                                  </key>
                                  <val>
                                    <ref refId="227"/>
                                  </val>
                                </m>
                                <b key="multiSelection">N</b>
                              </be>
                              <cust key="id" clsId="FilterOid">75</cust>
                              <s key="cod"/>
                              <s key="desc"/>
                              <i key="index">63</i>
                              <l key="children" refId="2593" ln="0" eid="Framework.com.tagetik.trees.INode,framework"/>
                              <ref key="parent" refId="2076"/>
                            </be>
                            <be refId="2594" clsId="FilterNode">
                              <l key="dimensionOids" refId="2595" ln="1" eid="DimensionOid">
                                <cust clsId="DimensionOid">564F435F2447-4E-32313230303030303030---</cust>
                              </l>
                              <l key="AdHocParamDimensionOids" refId="2596" ln="0" eid="DimensionOid"/>
                              <be key="data" refId="2597" clsId="FilterNodeData">
                                <ref key="filterNode" refId="2594"/>
                                <s key="dim">VOC_$G</s>
                                <i key="segmentLevel">0</i>
                                <ref key="segment" refId="157"/>
                                <b key="placeHolder">N</b>
                                <ref key="weight" refId="158"/>
                                <be key="textMatchingCondition" refId="2598" clsId="TextMatchingCondition">
                                  <ref key="op" refId="160"/>
                                  <s key="val"/>
                                </be>
                                <ref key="change" refId="161"/>
                                <ref key="dataType" refId="162"/>
                                <b key="prevailingDataType">N</b>
                                <ref key="editability" refId="163"/>
                                <s key="originalID">76</s>
                                <b key="signChange">S</b>
                                <b key="nativeSignChange">N</b>
                                <l key="nav" refId="2599" ln="0" eid="ScenarioModifierValue"/>
                                <i key="sco">0</i>
                                <b key="applyFiltersForForcedScenarioPeriodoMap">N</b>
                                <b key="lineSplit">N</b>
                                <b key="addRCRow">N</b>
                                <b key="complementary">N</b>
                                <ref key="periodicCalculation" refId="201"/>
                                <b key="breakLevelSubtotal">N</b>
                                <b key="alreadyDrilled">N</b>
                                <m key="nodeTypes" refId="2600" keid="SYS_STR" veid="EFReportingNodeType">
                                  <key>
                                    <s>564F435F2447-4E-32313230303030303030---</s>
                                  </key>
                                  <val>
                                    <ref refId="192"/>
                                  </val>
                                </m>
                                <b key="multiSelection">N</b>
                              </be>
                              <cust key="id" clsId="FilterOid">76</cust>
                              <s key="cod"/>
                              <s key="desc"/>
                              <i key="index">64</i>
                              <l key="children" refId="2601" ln="0" eid="Framework.com.tagetik.trees.INode,framework"/>
                              <ref key="parent" refId="2076"/>
                            </be>
                            <be refId="2602" clsId="FilterNode">
                              <l key="dimensionOids" refId="2603" ln="1" eid="DimensionOid">
                                <cust clsId="DimensionOid">564F435F2447-4E-323132313030303030302D4531-32313230303030303030---46-7C47437C-323132313030303030302D4531</cust>
                              </l>
                              <l key="AdHocParamDimensionOids" refId="2604" ln="0" eid="DimensionOid"/>
                              <be key="data" refId="2605" clsId="FilterNodeData">
                                <ref key="filterNode" refId="2602"/>
                                <s key="dim">VOC_$G</s>
                                <i key="segmentLevel">0</i>
                                <ref key="segment" refId="157"/>
                                <b key="placeHolder">N</b>
                                <ref key="weight" refId="158"/>
                                <be key="textMatchingCondition" refId="2606" clsId="TextMatchingCondition">
                                  <ref key="op" refId="160"/>
                                  <s key="val"/>
                                </be>
                                <ref key="change" refId="161"/>
                                <ref key="dataType" refId="162"/>
                                <b key="prevailingDataType">N</b>
                                <ref key="editability" refId="163"/>
                                <s key="originalID">77</s>
                                <b key="signChange">S</b>
                                <b key="nativeSignChange">N</b>
                                <l key="nav" refId="2607" ln="0" eid="ScenarioModifierValue"/>
                                <i key="sco">0</i>
                                <b key="applyFiltersForForcedScenarioPeriodoMap">N</b>
                                <b key="lineSplit">N</b>
                                <b key="addRCRow">N</b>
                                <b key="complementary">N</b>
                                <ref key="periodicCalculation" refId="201"/>
                                <b key="breakLevelSubtotal">N</b>
                                <b key="alreadyDrilled">N</b>
                                <m key="nodeTypes" refId="2608" keid="SYS_STR" veid="EFReportingNodeType">
                                  <key>
                                    <s>564F435F2447-4E-323132313030303030302D4531-32313230303030303030---46-7C47437C-323132313030303030302D4531</s>
                                  </key>
                                  <val>
                                    <ref refId="227"/>
                                  </val>
                                  <key>
                                    <s>564F435F2447-4E-323132323030303030302D4531-32313230303030303030---46-7C47437C-323132323030303030302D4531</s>
                                  </key>
                                  <val>
                                    <ref refId="227"/>
                                  </val>
                                  <key>
                                    <s>564F435F2447-4E-323132333030303030302D4533-32313230303030303030---46-7C47437C-323132333030303030302D4533</s>
                                  </key>
                                  <val>
                                    <ref refId="227"/>
                                  </val>
                                </m>
                                <b key="multiSelection">N</b>
                              </be>
                              <cust key="id" clsId="FilterOid">77</cust>
                              <s key="cod"/>
                              <s key="desc"/>
                              <i key="index">65</i>
                              <l key="children" refId="2609" ln="0" eid="Framework.com.tagetik.trees.INode,framework"/>
                              <ref key="parent" refId="2076"/>
                            </be>
                            <be refId="2610" clsId="FilterNode">
                              <l key="dimensionOids" refId="2611" ln="1" eid="DimensionOid">
                                <cust clsId="DimensionOid">564F435F2447-4E-323132323030303030302D4531-32313230303030303030---46-7C47437C-323132323030303030302D4531</cust>
                              </l>
                              <l key="AdHocParamDimensionOids" refId="2612" ln="0" eid="DimensionOid"/>
                              <be key="data" refId="2613" clsId="FilterNodeData">
                                <ref key="filterNode" refId="2610"/>
                                <s key="dim">VOC_$G</s>
                                <i key="segmentLevel">0</i>
                                <ref key="segment" refId="157"/>
                                <b key="placeHolder">N</b>
                                <ref key="weight" refId="158"/>
                                <be key="textMatchingCondition" refId="2614" clsId="TextMatchingCondition">
                                  <ref key="op" refId="160"/>
                                  <s key="val"/>
                                </be>
                                <ref key="change" refId="161"/>
                                <ref key="dataType" refId="162"/>
                                <b key="prevailingDataType">N</b>
                                <ref key="editability" refId="163"/>
                                <s key="originalID">78</s>
                                <b key="signChange">S</b>
                                <b key="nativeSignChange">N</b>
                                <l key="nav" refId="2615" ln="0" eid="ScenarioModifierValue"/>
                                <i key="sco">0</i>
                                <b key="applyFiltersForForcedScenarioPeriodoMap">N</b>
                                <b key="lineSplit">N</b>
                                <b key="addRCRow">N</b>
                                <b key="complementary">N</b>
                                <ref key="periodicCalculation" refId="201"/>
                                <b key="breakLevelSubtotal">N</b>
                                <b key="alreadyDrilled">N</b>
                                <m key="nodeTypes" refId="2616" keid="SYS_STR" veid="EFReportingNodeType">
                                  <key>
                                    <s>564F435F2447-4E-323132313030303030302D4531-32313230303030303030---46-7C47437C-323132313030303030302D4531</s>
                                  </key>
                                  <val>
                                    <ref refId="227"/>
                                  </val>
                                  <key>
                                    <s>564F435F2447-4E-323132323030303030302D4531-32313230303030303030---46-7C47437C-323132323030303030302D4531</s>
                                  </key>
                                  <val>
                                    <ref refId="227"/>
                                  </val>
                                  <key>
                                    <s>564F435F2447-4E-323132333030303030302D4533-32313230303030303030---46-7C47437C-323132333030303030302D4533</s>
                                  </key>
                                  <val>
                                    <ref refId="227"/>
                                  </val>
                                </m>
                                <b key="multiSelection">N</b>
                              </be>
                              <cust key="id" clsId="FilterOid">78</cust>
                              <s key="cod"/>
                              <s key="desc"/>
                              <i key="index">66</i>
                              <l key="children" refId="2617" ln="0" eid="Framework.com.tagetik.trees.INode,framework"/>
                              <ref key="parent" refId="2076"/>
                            </be>
                            <be refId="2618" clsId="FilterNode">
                              <l key="dimensionOids" refId="2619" ln="1" eid="DimensionOid">
                                <cust clsId="DimensionOid">564F435F2447-4E-323132333030303030302D4533-32313230303030303030---46-7C47437C-323132333030303030302D4533</cust>
                              </l>
                              <l key="AdHocParamDimensionOids" refId="2620" ln="0" eid="DimensionOid"/>
                              <be key="data" refId="2621" clsId="FilterNodeData">
                                <ref key="filterNode" refId="2618"/>
                                <s key="dim">VOC_$G</s>
                                <i key="segmentLevel">0</i>
                                <ref key="segment" refId="157"/>
                                <b key="placeHolder">N</b>
                                <ref key="weight" refId="158"/>
                                <be key="textMatchingCondition" refId="2622" clsId="TextMatchingCondition">
                                  <ref key="op" refId="160"/>
                                  <s key="val"/>
                                </be>
                                <ref key="change" refId="161"/>
                                <ref key="dataType" refId="162"/>
                                <b key="prevailingDataType">N</b>
                                <ref key="editability" refId="163"/>
                                <s key="originalID">79</s>
                                <b key="signChange">S</b>
                                <b key="nativeSignChange">N</b>
                                <l key="nav" refId="2623" ln="0" eid="ScenarioModifierValue"/>
                                <i key="sco">0</i>
                                <b key="applyFiltersForForcedScenarioPeriodoMap">N</b>
                                <b key="lineSplit">N</b>
                                <b key="addRCRow">N</b>
                                <b key="complementary">N</b>
                                <ref key="periodicCalculation" refId="201"/>
                                <b key="breakLevelSubtotal">N</b>
                                <b key="alreadyDrilled">N</b>
                                <m key="nodeTypes" refId="2624" keid="SYS_STR" veid="EFReportingNodeType">
                                  <key>
                                    <s>564F435F2447-4E-323132313030303030302D4531-32313230303030303030---46-7C47437C-323132313030303030302D4531</s>
                                  </key>
                                  <val>
                                    <ref refId="227"/>
                                  </val>
                                  <key>
                                    <s>564F435F2447-4E-323132323030303030302D4531-32313230303030303030---46-7C47437C-323132323030303030302D4531</s>
                                  </key>
                                  <val>
                                    <ref refId="227"/>
                                  </val>
                                  <key>
                                    <s>564F435F2447-4E-323132333030303030302D4533-32313230303030303030---46-7C47437C-323132333030303030302D4533</s>
                                  </key>
                                  <val>
                                    <ref refId="227"/>
                                  </val>
                                </m>
                                <b key="multiSelection">N</b>
                              </be>
                              <cust key="id" clsId="FilterOid">79</cust>
                              <s key="cod"/>
                              <s key="desc"/>
                              <i key="index">67</i>
                              <l key="children" refId="2625" ln="0" eid="Framework.com.tagetik.trees.INode,framework"/>
                              <ref key="parent" refId="2076"/>
                            </be>
                            <be refId="2626" clsId="FilterNode">
                              <l key="dimensionOids" refId="2627" ln="1" eid="DimensionOid">
                                <cust clsId="DimensionOid">564F435F2447-4E-32313234303030303030---</cust>
                              </l>
                              <l key="AdHocParamDimensionOids" refId="2628" ln="0" eid="DimensionOid"/>
                              <be key="data" refId="2629" clsId="FilterNodeData">
                                <ref key="filterNode" refId="2626"/>
                                <s key="dim">VOC_$G</s>
                                <i key="segmentLevel">0</i>
                                <ref key="segment" refId="157"/>
                                <b key="placeHolder">N</b>
                                <ref key="weight" refId="158"/>
                                <be key="textMatchingCondition" refId="2630" clsId="TextMatchingCondition">
                                  <ref key="op" refId="160"/>
                                  <s key="val"/>
                                </be>
                                <ref key="change" refId="161"/>
                                <ref key="dataType" refId="162"/>
                                <b key="prevailingDataType">N</b>
                                <ref key="editability" refId="163"/>
                                <s key="originalID">80</s>
                                <b key="signChange">S</b>
                                <b key="nativeSignChange">N</b>
                                <l key="nav" refId="2631" ln="0" eid="ScenarioModifierValue"/>
                                <i key="sco">0</i>
                                <b key="applyFiltersForForcedScenarioPeriodoMap">N</b>
                                <b key="lineSplit">N</b>
                                <b key="addRCRow">N</b>
                                <b key="complementary">N</b>
                                <ref key="periodicCalculation" refId="201"/>
                                <b key="breakLevelSubtotal">N</b>
                                <b key="alreadyDrilled">N</b>
                                <m key="nodeTypes" refId="2632" keid="SYS_STR" veid="EFReportingNodeType">
                                  <key>
                                    <s>564F435F2447-4E-32313234303030303030---</s>
                                  </key>
                                  <val>
                                    <ref refId="192"/>
                                  </val>
                                </m>
                                <b key="multiSelection">N</b>
                              </be>
                              <cust key="id" clsId="FilterOid">80</cust>
                              <s key="cod"/>
                              <s key="desc"/>
                              <i key="index">68</i>
                              <l key="children" refId="2633" ln="0" eid="Framework.com.tagetik.trees.INode,framework"/>
                              <ref key="parent" refId="2076"/>
                            </be>
                            <be refId="2634" clsId="FilterNode">
                              <l key="dimensionOids" refId="2635" ln="1" eid="DimensionOid">
                                <cust clsId="DimensionOid">564F435F2447-4E-323132343035303030302D453231-32313234303030303030---46-7C47437C-323132343035303030302D453231</cust>
                              </l>
                              <l key="AdHocParamDimensionOids" refId="2636" ln="0" eid="DimensionOid"/>
                              <be key="data" refId="2637" clsId="FilterNodeData">
                                <ref key="filterNode" refId="2634"/>
                                <s key="dim">VOC_$G</s>
                                <i key="segmentLevel">0</i>
                                <ref key="segment" refId="157"/>
                                <b key="placeHolder">N</b>
                                <ref key="weight" refId="158"/>
                                <be key="textMatchingCondition" refId="2638" clsId="TextMatchingCondition">
                                  <ref key="op" refId="160"/>
                                  <s key="val"/>
                                </be>
                                <ref key="change" refId="161"/>
                                <ref key="dataType" refId="162"/>
                                <b key="prevailingDataType">N</b>
                                <ref key="editability" refId="163"/>
                                <s key="originalID">81</s>
                                <b key="signChange">S</b>
                                <b key="nativeSignChange">N</b>
                                <l key="nav" refId="2639" ln="0" eid="ScenarioModifierValue"/>
                                <i key="sco">0</i>
                                <b key="applyFiltersForForcedScenarioPeriodoMap">N</b>
                                <b key="lineSplit">N</b>
                                <b key="addRCRow">N</b>
                                <b key="complementary">N</b>
                                <ref key="periodicCalculation" refId="201"/>
                                <b key="breakLevelSubtotal">N</b>
                                <b key="alreadyDrilled">N</b>
                                <m key="nodeTypes" refId="2640" keid="SYS_STR" veid="EFReportingNodeType">
                                  <key>
                                    <s>564F435F2447-4E-323132343035303030302D453231-32313234303030303030---46-7C47437C-323132343035303030302D453231</s>
                                  </key>
                                  <val>
                                    <ref refId="227"/>
                                  </val>
                                </m>
                                <b key="multiSelection">N</b>
                              </be>
                              <cust key="id" clsId="FilterOid">81</cust>
                              <s key="cod"/>
                              <s key="desc"/>
                              <i key="index">69</i>
                              <l key="children" refId="2641" ln="0" eid="Framework.com.tagetik.trees.INode,framework"/>
                              <ref key="parent" refId="2076"/>
                            </be>
                            <be refId="2642" clsId="FilterNode">
                              <l key="dimensionOids" refId="2643" ln="1" eid="DimensionOid">
                                <cust clsId="DimensionOid">564F435F2447-4E-32313234313030303030---</cust>
                              </l>
                              <l key="AdHocParamDimensionOids" refId="2644" ln="0" eid="DimensionOid"/>
                              <be key="data" refId="2645" clsId="FilterNodeData">
                                <ref key="filterNode" refId="2642"/>
                                <s key="dim">VOC_$G</s>
                                <i key="segmentLevel">0</i>
                                <ref key="segment" refId="157"/>
                                <b key="placeHolder">N</b>
                                <ref key="weight" refId="158"/>
                                <be key="textMatchingCondition" refId="2646" clsId="TextMatchingCondition">
                                  <ref key="op" refId="160"/>
                                  <s key="val"/>
                                </be>
                                <ref key="change" refId="161"/>
                                <ref key="dataType" refId="162"/>
                                <b key="prevailingDataType">N</b>
                                <ref key="editability" refId="163"/>
                                <s key="originalID">82</s>
                                <b key="signChange">S</b>
                                <b key="nativeSignChange">N</b>
                                <l key="nav" refId="2647" ln="0" eid="ScenarioModifierValue"/>
                                <i key="sco">0</i>
                                <b key="applyFiltersForForcedScenarioPeriodoMap">N</b>
                                <b key="lineSplit">N</b>
                                <b key="addRCRow">N</b>
                                <b key="complementary">N</b>
                                <ref key="periodicCalculation" refId="201"/>
                                <b key="breakLevelSubtotal">N</b>
                                <b key="alreadyDrilled">N</b>
                                <m key="nodeTypes" refId="2648" keid="SYS_STR" veid="EFReportingNodeType">
                                  <key>
                                    <s>564F435F2447-4E-32313234313030303030---</s>
                                  </key>
                                  <val>
                                    <ref refId="192"/>
                                  </val>
                                </m>
                                <b key="multiSelection">N</b>
                              </be>
                              <cust key="id" clsId="FilterOid">82</cust>
                              <s key="cod"/>
                              <s key="desc"/>
                              <i key="index">70</i>
                              <l key="children" refId="2649" ln="0" eid="Framework.com.tagetik.trees.INode,framework"/>
                              <ref key="parent" refId="2076"/>
                            </be>
                            <be refId="2650" clsId="FilterNode">
                              <l key="dimensionOids" refId="2651" ln="1" eid="DimensionOid">
                                <cust clsId="DimensionOid">564F435F2447-4E-323132343131303030302D453136-32313234313030303030---46-7C47437C-323132343131303030302D453136</cust>
                              </l>
                              <l key="AdHocParamDimensionOids" refId="2652" ln="0" eid="DimensionOid"/>
                              <be key="data" refId="2653" clsId="FilterNodeData">
                                <ref key="filterNode" refId="2650"/>
                                <s key="dim">VOC_$G</s>
                                <i key="segmentLevel">0</i>
                                <ref key="segment" refId="157"/>
                                <b key="placeHolder">N</b>
                                <ref key="weight" refId="158"/>
                                <be key="textMatchingCondition" refId="2654" clsId="TextMatchingCondition">
                                  <ref key="op" refId="160"/>
                                  <s key="val"/>
                                </be>
                                <ref key="change" refId="161"/>
                                <ref key="dataType" refId="162"/>
                                <b key="prevailingDataType">N</b>
                                <ref key="editability" refId="163"/>
                                <s key="originalID">83</s>
                                <b key="signChange">S</b>
                                <b key="nativeSignChange">N</b>
                                <l key="nav" refId="2655" ln="0" eid="ScenarioModifierValue"/>
                                <i key="sco">0</i>
                                <b key="applyFiltersForForcedScenarioPeriodoMap">N</b>
                                <b key="lineSplit">N</b>
                                <b key="addRCRow">N</b>
                                <b key="complementary">N</b>
                                <ref key="periodicCalculation" refId="201"/>
                                <b key="breakLevelSubtotal">N</b>
                                <b key="alreadyDrilled">N</b>
                                <m key="nodeTypes" refId="2656" keid="SYS_STR" veid="EFReportingNodeType">
                                  <key>
                                    <s>564F435F2447-4E-323132343132303030302D453139-32313234313030303030---46-7C47437C-323132343132303030302D453139</s>
                                  </key>
                                  <val>
                                    <ref refId="227"/>
                                  </val>
                                  <key>
                                    <s>564F435F2447-4E-323132343131303030302D453136-32313234313030303030---46-7C47437C-323132343131303030302D453136</s>
                                  </key>
                                  <val>
                                    <ref refId="227"/>
                                  </val>
                                </m>
                                <b key="multiSelection">N</b>
                              </be>
                              <cust key="id" clsId="FilterOid">83</cust>
                              <s key="cod"/>
                              <s key="desc"/>
                              <i key="index">71</i>
                              <l key="children" refId="2657" ln="0" eid="Framework.com.tagetik.trees.INode,framework"/>
                              <ref key="parent" refId="2076"/>
                            </be>
                            <be refId="2658" clsId="FilterNode">
                              <l key="dimensionOids" refId="2659" ln="1" eid="DimensionOid">
                                <cust clsId="DimensionOid">564F435F2447-4E-323132343132303030302D453139-32313234313030303030---46-7C47437C-323132343132303030302D453139</cust>
                              </l>
                              <l key="AdHocParamDimensionOids" refId="2660" ln="0" eid="DimensionOid"/>
                              <be key="data" refId="2661" clsId="FilterNodeData">
                                <ref key="filterNode" refId="2658"/>
                                <s key="dim">VOC_$G</s>
                                <i key="segmentLevel">0</i>
                                <ref key="segment" refId="157"/>
                                <b key="placeHolder">N</b>
                                <ref key="weight" refId="158"/>
                                <be key="textMatchingCondition" refId="2662" clsId="TextMatchingCondition">
                                  <ref key="op" refId="160"/>
                                  <s key="val"/>
                                </be>
                                <ref key="change" refId="161"/>
                                <ref key="dataType" refId="162"/>
                                <b key="prevailingDataType">N</b>
                                <ref key="editability" refId="163"/>
                                <s key="originalID">84</s>
                                <b key="signChange">S</b>
                                <b key="nativeSignChange">N</b>
                                <l key="nav" refId="2663" ln="0" eid="ScenarioModifierValue"/>
                                <i key="sco">0</i>
                                <b key="applyFiltersForForcedScenarioPeriodoMap">N</b>
                                <b key="lineSplit">N</b>
                                <b key="addRCRow">N</b>
                                <b key="complementary">N</b>
                                <ref key="periodicCalculation" refId="201"/>
                                <b key="breakLevelSubtotal">N</b>
                                <b key="alreadyDrilled">N</b>
                                <m key="nodeTypes" refId="2664" keid="SYS_STR" veid="EFReportingNodeType">
                                  <key>
                                    <s>564F435F2447-4E-323132343132303030302D453139-32313234313030303030---46-7C47437C-323132343132303030302D453139</s>
                                  </key>
                                  <val>
                                    <ref refId="227"/>
                                  </val>
                                  <key>
                                    <s>564F435F2447-4E-323132343131303030302D453136-32313234313030303030---46-7C47437C-323132343131303030302D453136</s>
                                  </key>
                                  <val>
                                    <ref refId="227"/>
                                  </val>
                                </m>
                                <b key="multiSelection">N</b>
                              </be>
                              <cust key="id" clsId="FilterOid">84</cust>
                              <s key="cod"/>
                              <s key="desc"/>
                              <i key="index">72</i>
                              <l key="children" refId="2665" ln="0" eid="Framework.com.tagetik.trees.INode,framework"/>
                              <ref key="parent" refId="2076"/>
                            </be>
                            <be refId="2666" clsId="FilterNode">
                              <l key="dimensionOids" refId="2667" ln="1" eid="DimensionOid">
                                <cust clsId="DimensionOid">564F435F2447-4E-323132343133303030302D4537-32313234303030303030---46-7C47437C-323132343133303030302D4537</cust>
                              </l>
                              <l key="AdHocParamDimensionOids" refId="2668" ln="0" eid="DimensionOid"/>
                              <be key="data" refId="2669" clsId="FilterNodeData">
                                <ref key="filterNode" refId="2666"/>
                                <s key="dim">VOC_$G</s>
                                <i key="segmentLevel">0</i>
                                <ref key="segment" refId="157"/>
                                <b key="placeHolder">N</b>
                                <ref key="weight" refId="158"/>
                                <be key="textMatchingCondition" refId="2670" clsId="TextMatchingCondition">
                                  <ref key="op" refId="160"/>
                                  <s key="val"/>
                                </be>
                                <ref key="change" refId="161"/>
                                <ref key="dataType" refId="162"/>
                                <b key="prevailingDataType">N</b>
                                <ref key="editability" refId="163"/>
                                <s key="originalID">85</s>
                                <b key="signChange">S</b>
                                <b key="nativeSignChange">N</b>
                                <l key="nav" refId="2671" ln="0" eid="ScenarioModifierValue"/>
                                <i key="sco">0</i>
                                <b key="applyFiltersForForcedScenarioPeriodoMap">N</b>
                                <b key="lineSplit">N</b>
                                <b key="addRCRow">N</b>
                                <b key="complementary">N</b>
                                <ref key="periodicCalculation" refId="201"/>
                                <b key="breakLevelSubtotal">N</b>
                                <b key="alreadyDrilled">N</b>
                                <m key="nodeTypes" refId="2672" keid="SYS_STR" veid="EFReportingNodeType">
                                  <key>
                                    <s>564F435F2447-4E-323132343133303030302D4537-32313234303030303030---46-7C47437C-323132343133303030302D4537</s>
                                  </key>
                                  <val>
                                    <ref refId="227"/>
                                  </val>
                                </m>
                                <b key="multiSelection">N</b>
                              </be>
                              <cust key="id" clsId="FilterOid">85</cust>
                              <s key="cod"/>
                              <s key="desc"/>
                              <i key="index">73</i>
                              <l key="children" refId="2673" ln="0" eid="Framework.com.tagetik.trees.INode,framework"/>
                              <ref key="parent" refId="2076"/>
                            </be>
                            <be refId="2674" clsId="FilterNode">
                              <l key="dimensionOids" refId="2675" ln="1" eid="DimensionOid">
                                <cust clsId="DimensionOid">564F435F2447-4E-32313234313430303030---</cust>
                              </l>
                              <l key="AdHocParamDimensionOids" refId="2676" ln="0" eid="DimensionOid"/>
                              <be key="data" refId="2677" clsId="FilterNodeData">
                                <ref key="filterNode" refId="2674"/>
                                <s key="dim">VOC_$G</s>
                                <i key="segmentLevel">0</i>
                                <ref key="segment" refId="157"/>
                                <b key="placeHolder">N</b>
                                <ref key="weight" refId="158"/>
                                <be key="textMatchingCondition" refId="2678" clsId="TextMatchingCondition">
                                  <ref key="op" refId="160"/>
                                  <s key="val"/>
                                </be>
                                <ref key="change" refId="161"/>
                                <ref key="dataType" refId="162"/>
                                <b key="prevailingDataType">N</b>
                                <ref key="editability" refId="163"/>
                                <s key="originalID">86</s>
                                <b key="signChange">S</b>
                                <b key="nativeSignChange">N</b>
                                <l key="nav" refId="2679" ln="0" eid="ScenarioModifierValue"/>
                                <i key="sco">0</i>
                                <b key="applyFiltersForForcedScenarioPeriodoMap">N</b>
                                <b key="lineSplit">N</b>
                                <b key="addRCRow">N</b>
                                <b key="complementary">N</b>
                                <ref key="periodicCalculation" refId="201"/>
                                <b key="breakLevelSubtotal">N</b>
                                <b key="alreadyDrilled">N</b>
                                <m key="nodeTypes" refId="2680" keid="SYS_STR" veid="EFReportingNodeType">
                                  <key>
                                    <s>564F435F2447-4E-32313234313430303030---</s>
                                  </key>
                                  <val>
                                    <ref refId="192"/>
                                  </val>
                                </m>
                                <b key="multiSelection">N</b>
                              </be>
                              <cust key="id" clsId="FilterOid">86</cust>
                              <s key="cod"/>
                              <s key="desc"/>
                              <i key="index">74</i>
                              <l key="children" refId="2681" ln="0" eid="Framework.com.tagetik.trees.INode,framework"/>
                              <ref key="parent" refId="2076"/>
                            </be>
                            <be refId="2682" clsId="FilterNode">
                              <l key="dimensionOids" refId="2683" ln="1" eid="DimensionOid">
                                <cust clsId="DimensionOid">564F435F2447-4E-323132343134323030302D453137-32313234313430303030---46-7C47437C-323132343134323030302D453137</cust>
                              </l>
                              <l key="AdHocParamDimensionOids" refId="2684" ln="0" eid="DimensionOid"/>
                              <be key="data" refId="2685" clsId="FilterNodeData">
                                <ref key="filterNode" refId="2682"/>
                                <s key="dim">VOC_$G</s>
                                <i key="segmentLevel">0</i>
                                <ref key="segment" refId="157"/>
                                <b key="placeHolder">N</b>
                                <ref key="weight" refId="158"/>
                                <be key="textMatchingCondition" refId="2686" clsId="TextMatchingCondition">
                                  <ref key="op" refId="160"/>
                                  <s key="val"/>
                                </be>
                                <ref key="change" refId="161"/>
                                <ref key="dataType" refId="162"/>
                                <b key="prevailingDataType">N</b>
                                <ref key="editability" refId="163"/>
                                <s key="originalID">87</s>
                                <b key="signChange">S</b>
                                <b key="nativeSignChange">N</b>
                                <l key="nav" refId="2687" ln="0" eid="ScenarioModifierValue"/>
                                <i key="sco">0</i>
                                <b key="applyFiltersForForcedScenarioPeriodoMap">N</b>
                                <b key="lineSplit">N</b>
                                <b key="addRCRow">N</b>
                                <b key="complementary">N</b>
                                <ref key="periodicCalculation" refId="201"/>
                                <b key="breakLevelSubtotal">N</b>
                                <b key="alreadyDrilled">N</b>
                                <m key="nodeTypes" refId="2688" keid="SYS_STR" veid="EFReportingNodeType">
                                  <key>
                                    <s>564F435F2447-4E-323132343134313030302D4537-32313234313430303030---46-7C47437C-323132343134313030302D4537</s>
                                  </key>
                                  <val>
                                    <ref refId="227"/>
                                  </val>
                                  <key>
                                    <s>564F435F2447-4E-323132343134323030302D453137-32313234313430303030---46-7C47437C-323132343134323030302D453137</s>
                                  </key>
                                  <val>
                                    <ref refId="227"/>
                                  </val>
                                </m>
                                <b key="multiSelection">N</b>
                              </be>
                              <cust key="id" clsId="FilterOid">87</cust>
                              <s key="cod"/>
                              <s key="desc"/>
                              <i key="index">75</i>
                              <l key="children" refId="2689" ln="0" eid="Framework.com.tagetik.trees.INode,framework"/>
                              <ref key="parent" refId="2076"/>
                            </be>
                            <be refId="2690" clsId="FilterNode">
                              <l key="dimensionOids" refId="2691" ln="1" eid="DimensionOid">
                                <cust clsId="DimensionOid">564F435F2447-4E-323132343134313030302D4537-32313234313430303030---46-7C47437C-323132343134313030302D4537</cust>
                              </l>
                              <l key="AdHocParamDimensionOids" refId="2692" ln="0" eid="DimensionOid"/>
                              <be key="data" refId="2693" clsId="FilterNodeData">
                                <ref key="filterNode" refId="2690"/>
                                <s key="dim">VOC_$G</s>
                                <i key="segmentLevel">0</i>
                                <ref key="segment" refId="157"/>
                                <b key="placeHolder">N</b>
                                <ref key="weight" refId="158"/>
                                <be key="textMatchingCondition" refId="2694" clsId="TextMatchingCondition">
                                  <ref key="op" refId="160"/>
                                  <s key="val"/>
                                </be>
                                <ref key="change" refId="161"/>
                                <ref key="dataType" refId="162"/>
                                <b key="prevailingDataType">N</b>
                                <ref key="editability" refId="163"/>
                                <s key="originalID">88</s>
                                <b key="signChange">S</b>
                                <b key="nativeSignChange">N</b>
                                <l key="nav" refId="2695" ln="0" eid="ScenarioModifierValue"/>
                                <i key="sco">0</i>
                                <b key="applyFiltersForForcedScenarioPeriodoMap">N</b>
                                <b key="lineSplit">N</b>
                                <b key="addRCRow">N</b>
                                <b key="complementary">N</b>
                                <ref key="periodicCalculation" refId="201"/>
                                <b key="breakLevelSubtotal">N</b>
                                <b key="alreadyDrilled">N</b>
                                <m key="nodeTypes" refId="2696" keid="SYS_STR" veid="EFReportingNodeType">
                                  <key>
                                    <s>564F435F2447-4E-323132343134313030302D4537-32313234313430303030---46-7C47437C-323132343134313030302D4537</s>
                                  </key>
                                  <val>
                                    <ref refId="227"/>
                                  </val>
                                  <key>
                                    <s>564F435F2447-4E-323132343134323030302D453137-32313234313430303030---46-7C47437C-323132343134323030302D453137</s>
                                  </key>
                                  <val>
                                    <ref refId="227"/>
                                  </val>
                                </m>
                                <b key="multiSelection">N</b>
                              </be>
                              <cust key="id" clsId="FilterOid">88</cust>
                              <s key="cod"/>
                              <s key="desc"/>
                              <i key="index">76</i>
                              <l key="children" refId="2697" ln="0" eid="Framework.com.tagetik.trees.INode,framework"/>
                              <ref key="parent" refId="2076"/>
                            </be>
                            <be refId="2698" clsId="FilterNode">
                              <l key="dimensionOids" refId="2699" ln="1" eid="DimensionOid">
                                <cust clsId="DimensionOid">564F435F2447-4E-32313234313530303030---</cust>
                              </l>
                              <l key="AdHocParamDimensionOids" refId="2700" ln="0" eid="DimensionOid"/>
                              <be key="data" refId="2701" clsId="FilterNodeData">
                                <ref key="filterNode" refId="2698"/>
                                <s key="dim">VOC_$G</s>
                                <i key="segmentLevel">0</i>
                                <ref key="segment" refId="157"/>
                                <b key="placeHolder">N</b>
                                <ref key="weight" refId="158"/>
                                <be key="textMatchingCondition" refId="2702" clsId="TextMatchingCondition">
                                  <ref key="op" refId="160"/>
                                  <s key="val"/>
                                </be>
                                <ref key="change" refId="161"/>
                                <ref key="dataType" refId="162"/>
                                <b key="prevailingDataType">N</b>
                                <ref key="editability" refId="163"/>
                                <s key="originalID">89</s>
                                <b key="signChange">S</b>
                                <b key="nativeSignChange">N</b>
                                <l key="nav" refId="2703" ln="0" eid="ScenarioModifierValue"/>
                                <i key="sco">0</i>
                                <b key="applyFiltersForForcedScenarioPeriodoMap">N</b>
                                <b key="lineSplit">N</b>
                                <b key="addRCRow">N</b>
                                <b key="complementary">N</b>
                                <ref key="periodicCalculation" refId="201"/>
                                <b key="breakLevelSubtotal">N</b>
                                <b key="alreadyDrilled">N</b>
                                <m key="nodeTypes" refId="2704" keid="SYS_STR" veid="EFReportingNodeType">
                                  <key>
                                    <s>564F435F2447-4E-32313234313530303030---</s>
                                  </key>
                                  <val>
                                    <ref refId="192"/>
                                  </val>
                                </m>
                                <b key="multiSelection">N</b>
                              </be>
                              <cust key="id" clsId="FilterOid">89</cust>
                              <s key="cod"/>
                              <s key="desc"/>
                              <i key="index">77</i>
                              <l key="children" refId="2705" ln="0" eid="Framework.com.tagetik.trees.INode,framework"/>
                              <ref key="parent" refId="2076"/>
                            </be>
                            <be refId="2706" clsId="FilterNode">
                              <l key="dimensionOids" refId="2707" ln="1" eid="DimensionOid">
                                <cust clsId="DimensionOid">564F435F2447-4E-32313234313630303030---</cust>
                              </l>
                              <l key="AdHocParamDimensionOids" refId="2708" ln="0" eid="DimensionOid"/>
                              <be key="data" refId="2709" clsId="FilterNodeData">
                                <ref key="filterNode" refId="2706"/>
                                <s key="dim">VOC_$G</s>
                                <i key="segmentLevel">0</i>
                                <ref key="segment" refId="157"/>
                                <b key="placeHolder">N</b>
                                <ref key="weight" refId="158"/>
                                <be key="textMatchingCondition" refId="2710" clsId="TextMatchingCondition">
                                  <ref key="op" refId="160"/>
                                  <s key="val"/>
                                </be>
                                <ref key="change" refId="161"/>
                                <ref key="dataType" refId="162"/>
                                <b key="prevailingDataType">N</b>
                                <ref key="editability" refId="163"/>
                                <s key="originalID">90</s>
                                <b key="signChange">S</b>
                                <b key="nativeSignChange">N</b>
                                <l key="nav" refId="2711" ln="0" eid="ScenarioModifierValue"/>
                                <i key="sco">0</i>
                                <b key="applyFiltersForForcedScenarioPeriodoMap">N</b>
                                <b key="lineSplit">N</b>
                                <b key="addRCRow">N</b>
                                <b key="complementary">N</b>
                                <ref key="periodicCalculation" refId="201"/>
                                <b key="breakLevelSubtotal">N</b>
                                <b key="alreadyDrilled">N</b>
                                <m key="nodeTypes" refId="2712" keid="SYS_STR" veid="EFReportingNodeType">
                                  <key>
                                    <s>564F435F2447-4E-32313234313630303030---</s>
                                  </key>
                                  <val>
                                    <ref refId="192"/>
                                  </val>
                                </m>
                                <b key="multiSelection">N</b>
                              </be>
                              <cust key="id" clsId="FilterOid">90</cust>
                              <s key="cod"/>
                              <s key="desc"/>
                              <i key="index">78</i>
                              <l key="children" refId="2713" ln="0" eid="Framework.com.tagetik.trees.INode,framework"/>
                              <ref key="parent" refId="2076"/>
                            </be>
                            <be refId="2714" clsId="FilterNode">
                              <l key="dimensionOids" refId="2715" ln="1" eid="DimensionOid">
                                <cust clsId="DimensionOid">564F435F2447-4E-323132343136313030302D4534-32313234313630303030---46-7C47437C-323132343136313030302D4534</cust>
                              </l>
                              <l key="AdHocParamDimensionOids" refId="2716" ln="0" eid="DimensionOid"/>
                              <be key="data" refId="2717" clsId="FilterNodeData">
                                <ref key="filterNode" refId="2714"/>
                                <s key="dim">VOC_$G</s>
                                <i key="segmentLevel">0</i>
                                <ref key="segment" refId="157"/>
                                <b key="placeHolder">N</b>
                                <ref key="weight" refId="158"/>
                                <be key="textMatchingCondition" refId="2718" clsId="TextMatchingCondition">
                                  <ref key="op" refId="160"/>
                                  <s key="val"/>
                                </be>
                                <ref key="change" refId="161"/>
                                <ref key="dataType" refId="162"/>
                                <b key="prevailingDataType">N</b>
                                <ref key="editability" refId="163"/>
                                <s key="originalID">91</s>
                                <b key="signChange">S</b>
                                <b key="nativeSignChange">N</b>
                                <l key="nav" refId="2719" ln="0" eid="ScenarioModifierValue"/>
                                <i key="sco">0</i>
                                <b key="applyFiltersForForcedScenarioPeriodoMap">N</b>
                                <b key="lineSplit">N</b>
                                <b key="addRCRow">N</b>
                                <b key="complementary">N</b>
                                <ref key="periodicCalculation" refId="201"/>
                                <b key="breakLevelSubtotal">N</b>
                                <b key="alreadyDrilled">N</b>
                                <m key="nodeTypes" refId="2720" keid="SYS_STR" veid="EFReportingNodeType">
                                  <key>
                                    <s>564F435F2447-4E-323132343136313030302D4534-32313234313630303030---46-7C47437C-323132343136313030302D4534</s>
                                  </key>
                                  <val>
                                    <ref refId="227"/>
                                  </val>
                                  <key>
                                    <s>564F435F2447-4E-323132343136323030302D4534-32313234313630303030---46-7C47437C-323132343136323030302D4534</s>
                                  </key>
                                  <val>
                                    <ref refId="227"/>
                                  </val>
                                </m>
                                <b key="multiSelection">N</b>
                              </be>
                              <cust key="id" clsId="FilterOid">91</cust>
                              <s key="cod"/>
                              <s key="desc"/>
                              <i key="index">79</i>
                              <l key="children" refId="2721" ln="0" eid="Framework.com.tagetik.trees.INode,framework"/>
                              <ref key="parent" refId="2076"/>
                            </be>
                            <be refId="2722" clsId="FilterNode">
                              <l key="dimensionOids" refId="2723" ln="1" eid="DimensionOid">
                                <cust clsId="DimensionOid">564F435F2447-4E-323132343136323030302D4534-32313234313630303030---46-7C47437C-323132343136323030302D4534</cust>
                              </l>
                              <l key="AdHocParamDimensionOids" refId="2724" ln="0" eid="DimensionOid"/>
                              <be key="data" refId="2725" clsId="FilterNodeData">
                                <ref key="filterNode" refId="2722"/>
                                <s key="dim">VOC_$G</s>
                                <i key="segmentLevel">0</i>
                                <ref key="segment" refId="157"/>
                                <b key="placeHolder">N</b>
                                <ref key="weight" refId="158"/>
                                <be key="textMatchingCondition" refId="2726" clsId="TextMatchingCondition">
                                  <ref key="op" refId="160"/>
                                  <s key="val"/>
                                </be>
                                <ref key="change" refId="161"/>
                                <ref key="dataType" refId="162"/>
                                <b key="prevailingDataType">N</b>
                                <ref key="editability" refId="163"/>
                                <s key="originalID">92</s>
                                <b key="signChange">S</b>
                                <b key="nativeSignChange">N</b>
                                <l key="nav" refId="2727" ln="0" eid="ScenarioModifierValue"/>
                                <i key="sco">0</i>
                                <b key="applyFiltersForForcedScenarioPeriodoMap">N</b>
                                <b key="lineSplit">N</b>
                                <b key="addRCRow">N</b>
                                <b key="complementary">N</b>
                                <ref key="periodicCalculation" refId="201"/>
                                <b key="breakLevelSubtotal">N</b>
                                <b key="alreadyDrilled">N</b>
                                <m key="nodeTypes" refId="2728" keid="SYS_STR" veid="EFReportingNodeType">
                                  <key>
                                    <s>564F435F2447-4E-323132343136313030302D4534-32313234313630303030---46-7C47437C-323132343136313030302D4534</s>
                                  </key>
                                  <val>
                                    <ref refId="227"/>
                                  </val>
                                  <key>
                                    <s>564F435F2447-4E-323132343136323030302D4534-32313234313630303030---46-7C47437C-323132343136323030302D4534</s>
                                  </key>
                                  <val>
                                    <ref refId="227"/>
                                  </val>
                                </m>
                                <b key="multiSelection">N</b>
                              </be>
                              <cust key="id" clsId="FilterOid">92</cust>
                              <s key="cod"/>
                              <s key="desc"/>
                              <i key="index">80</i>
                              <l key="children" refId="2729" ln="0" eid="Framework.com.tagetik.trees.INode,framework"/>
                              <ref key="parent" refId="2076"/>
                            </be>
                            <be refId="2730" clsId="FilterNode">
                              <l key="dimensionOids" refId="2731" ln="1" eid="DimensionOid">
                                <cust clsId="DimensionOid">564F435F2447-4E-323132343137303030302D4534-32313234313530303030---46-7C47437C-323132343137303030302D4534</cust>
                              </l>
                              <l key="AdHocParamDimensionOids" refId="2732" ln="0" eid="DimensionOid"/>
                              <be key="data" refId="2733" clsId="FilterNodeData">
                                <ref key="filterNode" refId="2730"/>
                                <s key="dim">VOC_$G</s>
                                <i key="segmentLevel">0</i>
                                <ref key="segment" refId="157"/>
                                <b key="placeHolder">N</b>
                                <ref key="weight" refId="158"/>
                                <be key="textMatchingCondition" refId="2734" clsId="TextMatchingCondition">
                                  <ref key="op" refId="160"/>
                                  <s key="val"/>
                                </be>
                                <ref key="change" refId="161"/>
                                <ref key="dataType" refId="162"/>
                                <b key="prevailingDataType">N</b>
                                <ref key="editability" refId="163"/>
                                <s key="originalID">93</s>
                                <b key="signChange">S</b>
                                <b key="nativeSignChange">N</b>
                                <l key="nav" refId="2735" ln="0" eid="ScenarioModifierValue"/>
                                <i key="sco">0</i>
                                <b key="applyFiltersForForcedScenarioPeriodoMap">N</b>
                                <b key="lineSplit">N</b>
                                <b key="addRCRow">N</b>
                                <b key="complementary">N</b>
                                <ref key="periodicCalculation" refId="201"/>
                                <b key="breakLevelSubtotal">N</b>
                                <b key="alreadyDrilled">N</b>
                                <m key="nodeTypes" refId="2736" keid="SYS_STR" veid="EFReportingNodeType">
                                  <key>
                                    <s>564F435F2447-4E-323132343137303030302D4534-32313234313530303030---46-7C47437C-323132343137303030302D4534</s>
                                  </key>
                                  <val>
                                    <ref refId="227"/>
                                  </val>
                                  <key>
                                    <s>564F435F2447-4E-323132343139303030302D4534-32313234313530303030---46-7C47437C-323132343139303030302D4534</s>
                                  </key>
                                  <val>
                                    <ref refId="227"/>
                                  </val>
                                  <key>
                                    <s>564F435F2447-4E-323132343138303030302D4534-32313234313530303030---46-7C47437C-323132343138303030302D4534</s>
                                  </key>
                                  <val>
                                    <ref refId="227"/>
                                  </val>
                                </m>
                                <b key="multiSelection">N</b>
                              </be>
                              <cust key="id" clsId="FilterOid">93</cust>
                              <s key="cod"/>
                              <s key="desc"/>
                              <i key="index">81</i>
                              <l key="children" refId="2737" ln="0" eid="Framework.com.tagetik.trees.INode,framework"/>
                              <ref key="parent" refId="2076"/>
                            </be>
                            <be refId="2738" clsId="FilterNode">
                              <l key="dimensionOids" refId="2739" ln="1" eid="DimensionOid">
                                <cust clsId="DimensionOid">564F435F2447-4E-323132343138303030302D4534-32313234313530303030---46-7C47437C-323132343138303030302D4534</cust>
                              </l>
                              <l key="AdHocParamDimensionOids" refId="2740" ln="0" eid="DimensionOid"/>
                              <be key="data" refId="2741" clsId="FilterNodeData">
                                <ref key="filterNode" refId="2738"/>
                                <s key="dim">VOC_$G</s>
                                <i key="segmentLevel">0</i>
                                <ref key="segment" refId="157"/>
                                <b key="placeHolder">N</b>
                                <ref key="weight" refId="158"/>
                                <be key="textMatchingCondition" refId="2742" clsId="TextMatchingCondition">
                                  <ref key="op" refId="160"/>
                                  <s key="val"/>
                                </be>
                                <ref key="change" refId="161"/>
                                <ref key="dataType" refId="162"/>
                                <b key="prevailingDataType">N</b>
                                <ref key="editability" refId="163"/>
                                <s key="originalID">94</s>
                                <b key="signChange">S</b>
                                <b key="nativeSignChange">N</b>
                                <l key="nav" refId="2743" ln="0" eid="ScenarioModifierValue"/>
                                <i key="sco">0</i>
                                <b key="applyFiltersForForcedScenarioPeriodoMap">N</b>
                                <b key="lineSplit">N</b>
                                <b key="addRCRow">N</b>
                                <b key="complementary">N</b>
                                <ref key="periodicCalculation" refId="201"/>
                                <b key="breakLevelSubtotal">N</b>
                                <b key="alreadyDrilled">N</b>
                                <m key="nodeTypes" refId="2744" keid="SYS_STR" veid="EFReportingNodeType">
                                  <key>
                                    <s>564F435F2447-4E-323132343137303030302D4534-32313234313530303030---46-7C47437C-323132343137303030302D4534</s>
                                  </key>
                                  <val>
                                    <ref refId="227"/>
                                  </val>
                                  <key>
                                    <s>564F435F2447-4E-323132343139303030302D4534-32313234313530303030---46-7C47437C-323132343139303030302D4534</s>
                                  </key>
                                  <val>
                                    <ref refId="227"/>
                                  </val>
                                  <key>
                                    <s>564F435F2447-4E-323132343138303030302D4534-32313234313530303030---46-7C47437C-323132343138303030302D4534</s>
                                  </key>
                                  <val>
                                    <ref refId="227"/>
                                  </val>
                                </m>
                                <b key="multiSelection">N</b>
                              </be>
                              <cust key="id" clsId="FilterOid">94</cust>
                              <s key="cod"/>
                              <s key="desc"/>
                              <i key="index">82</i>
                              <l key="children" refId="2745" ln="0" eid="Framework.com.tagetik.trees.INode,framework"/>
                              <ref key="parent" refId="2076"/>
                            </be>
                            <be refId="2746" clsId="FilterNode">
                              <l key="dimensionOids" refId="2747" ln="1" eid="DimensionOid">
                                <cust clsId="DimensionOid">564F435F2447-4E-323132343139303030302D4534-32313234313530303030---46-7C47437C-323132343139303030302D4534</cust>
                              </l>
                              <l key="AdHocParamDimensionOids" refId="2748" ln="0" eid="DimensionOid"/>
                              <be key="data" refId="2749" clsId="FilterNodeData">
                                <ref key="filterNode" refId="2746"/>
                                <s key="dim">VOC_$G</s>
                                <i key="segmentLevel">0</i>
                                <ref key="segment" refId="157"/>
                                <b key="placeHolder">N</b>
                                <ref key="weight" refId="158"/>
                                <be key="textMatchingCondition" refId="2750" clsId="TextMatchingCondition">
                                  <ref key="op" refId="160"/>
                                  <s key="val"/>
                                </be>
                                <ref key="change" refId="161"/>
                                <ref key="dataType" refId="162"/>
                                <b key="prevailingDataType">N</b>
                                <ref key="editability" refId="163"/>
                                <s key="originalID">95</s>
                                <b key="signChange">S</b>
                                <b key="nativeSignChange">N</b>
                                <l key="nav" refId="2751" ln="0" eid="ScenarioModifierValue"/>
                                <i key="sco">0</i>
                                <b key="applyFiltersForForcedScenarioPeriodoMap">N</b>
                                <b key="lineSplit">N</b>
                                <b key="addRCRow">N</b>
                                <b key="complementary">N</b>
                                <ref key="periodicCalculation" refId="201"/>
                                <b key="breakLevelSubtotal">N</b>
                                <b key="alreadyDrilled">N</b>
                                <m key="nodeTypes" refId="2752" keid="SYS_STR" veid="EFReportingNodeType">
                                  <key>
                                    <s>564F435F2447-4E-323132343137303030302D4534-32313234313530303030---46-7C47437C-323132343137303030302D4534</s>
                                  </key>
                                  <val>
                                    <ref refId="227"/>
                                  </val>
                                  <key>
                                    <s>564F435F2447-4E-323132343139303030302D4534-32313234313530303030---46-7C47437C-323132343139303030302D4534</s>
                                  </key>
                                  <val>
                                    <ref refId="227"/>
                                  </val>
                                  <key>
                                    <s>564F435F2447-4E-323132343138303030302D4534-32313234313530303030---46-7C47437C-323132343138303030302D4534</s>
                                  </key>
                                  <val>
                                    <ref refId="227"/>
                                  </val>
                                </m>
                                <b key="multiSelection">N</b>
                              </be>
                              <cust key="id" clsId="FilterOid">95</cust>
                              <s key="cod"/>
                              <s key="desc"/>
                              <i key="index">83</i>
                              <l key="children" refId="2753" ln="0" eid="Framework.com.tagetik.trees.INode,framework"/>
                              <ref key="parent" refId="2076"/>
                            </be>
                            <be refId="2754" clsId="FilterNode">
                              <l key="dimensionOids" refId="2755" ln="1" eid="DimensionOid">
                                <cust clsId="DimensionOid">564F435F2447-4E-32313234323030303030---</cust>
                              </l>
                              <l key="AdHocParamDimensionOids" refId="2756" ln="0" eid="DimensionOid"/>
                              <be key="data" refId="2757" clsId="FilterNodeData">
                                <ref key="filterNode" refId="2754"/>
                                <s key="dim">VOC_$G</s>
                                <i key="segmentLevel">0</i>
                                <ref key="segment" refId="157"/>
                                <b key="placeHolder">N</b>
                                <ref key="weight" refId="158"/>
                                <be key="textMatchingCondition" refId="2758" clsId="TextMatchingCondition">
                                  <ref key="op" refId="160"/>
                                  <s key="val"/>
                                </be>
                                <ref key="change" refId="161"/>
                                <ref key="dataType" refId="162"/>
                                <b key="prevailingDataType">N</b>
                                <ref key="editability" refId="163"/>
                                <s key="originalID">96</s>
                                <b key="signChange">S</b>
                                <b key="nativeSignChange">N</b>
                                <l key="nav" refId="2759" ln="0" eid="ScenarioModifierValue"/>
                                <i key="sco">0</i>
                                <b key="applyFiltersForForcedScenarioPeriodoMap">N</b>
                                <b key="lineSplit">N</b>
                                <b key="addRCRow">N</b>
                                <b key="complementary">N</b>
                                <ref key="periodicCalculation" refId="201"/>
                                <b key="breakLevelSubtotal">N</b>
                                <b key="alreadyDrilled">N</b>
                                <m key="nodeTypes" refId="2760" keid="SYS_STR" veid="EFReportingNodeType">
                                  <key>
                                    <s>564F435F2447-4E-32313234323030303030---</s>
                                  </key>
                                  <val>
                                    <ref refId="192"/>
                                  </val>
                                </m>
                                <b key="multiSelection">N</b>
                              </be>
                              <cust key="id" clsId="FilterOid">96</cust>
                              <s key="cod"/>
                              <s key="desc"/>
                              <i key="index">84</i>
                              <l key="children" refId="2761" ln="0" eid="Framework.com.tagetik.trees.INode,framework"/>
                              <ref key="parent" refId="2076"/>
                            </be>
                            <be refId="2762" clsId="FilterNode">
                              <l key="dimensionOids" refId="2763" ln="1" eid="DimensionOid">
                                <cust clsId="DimensionOid">564F435F2447-4E-323132343231303030302D4536-32313234323030303030---46-7C47437C-323132343231303030302D4536</cust>
                              </l>
                              <l key="AdHocParamDimensionOids" refId="2764" ln="0" eid="DimensionOid"/>
                              <be key="data" refId="2765" clsId="FilterNodeData">
                                <ref key="filterNode" refId="2762"/>
                                <s key="dim">VOC_$G</s>
                                <i key="segmentLevel">0</i>
                                <ref key="segment" refId="157"/>
                                <b key="placeHolder">N</b>
                                <ref key="weight" refId="158"/>
                                <be key="textMatchingCondition" refId="2766" clsId="TextMatchingCondition">
                                  <ref key="op" refId="160"/>
                                  <s key="val"/>
                                </be>
                                <ref key="change" refId="161"/>
                                <ref key="dataType" refId="162"/>
                                <b key="prevailingDataType">N</b>
                                <ref key="editability" refId="163"/>
                                <s key="originalID">97</s>
                                <b key="signChange">S</b>
                                <b key="nativeSignChange">N</b>
                                <l key="nav" refId="2767" ln="0" eid="ScenarioModifierValue"/>
                                <i key="sco">0</i>
                                <b key="applyFiltersForForcedScenarioPeriodoMap">N</b>
                                <b key="lineSplit">N</b>
                                <b key="addRCRow">N</b>
                                <b key="complementary">N</b>
                                <ref key="periodicCalculation" refId="201"/>
                                <b key="breakLevelSubtotal">N</b>
                                <b key="alreadyDrilled">N</b>
                                <m key="nodeTypes" refId="2768" keid="SYS_STR" veid="EFReportingNodeType">
                                  <key>
                                    <s>564F435F2447-4E-323132343232303030302D4536-32313234323030303030---46-7C47437C-323132343232303030302D4536</s>
                                  </key>
                                  <val>
                                    <ref refId="227"/>
                                  </val>
                                  <key>
                                    <s>564F435F2447-4E-323132343231303030302D4536-32313234323030303030---46-7C47437C-323132343231303030302D4536</s>
                                  </key>
                                  <val>
                                    <ref refId="227"/>
                                  </val>
                                </m>
                                <b key="multiSelection">N</b>
                              </be>
                              <cust key="id" clsId="FilterOid">97</cust>
                              <s key="cod"/>
                              <s key="desc"/>
                              <i key="index">85</i>
                              <l key="children" refId="2769" ln="0" eid="Framework.com.tagetik.trees.INode,framework"/>
                              <ref key="parent" refId="2076"/>
                            </be>
                            <be refId="2770" clsId="FilterNode">
                              <l key="dimensionOids" refId="2771" ln="1" eid="DimensionOid">
                                <cust clsId="DimensionOid">564F435F2447-4E-323132343232303030302D4536-32313234323030303030---46-7C47437C-323132343232303030302D4536</cust>
                              </l>
                              <l key="AdHocParamDimensionOids" refId="2772" ln="0" eid="DimensionOid"/>
                              <be key="data" refId="2773" clsId="FilterNodeData">
                                <ref key="filterNode" refId="2770"/>
                                <s key="dim">VOC_$G</s>
                                <i key="segmentLevel">0</i>
                                <ref key="segment" refId="157"/>
                                <b key="placeHolder">N</b>
                                <ref key="weight" refId="158"/>
                                <be key="textMatchingCondition" refId="2774" clsId="TextMatchingCondition">
                                  <ref key="op" refId="160"/>
                                  <s key="val"/>
                                </be>
                                <ref key="change" refId="161"/>
                                <ref key="dataType" refId="162"/>
                                <b key="prevailingDataType">N</b>
                                <ref key="editability" refId="163"/>
                                <s key="originalID">98</s>
                                <b key="signChange">S</b>
                                <b key="nativeSignChange">N</b>
                                <l key="nav" refId="2775" ln="0" eid="ScenarioModifierValue"/>
                                <i key="sco">0</i>
                                <b key="applyFiltersForForcedScenarioPeriodoMap">N</b>
                                <b key="lineSplit">N</b>
                                <b key="addRCRow">N</b>
                                <b key="complementary">N</b>
                                <ref key="periodicCalculation" refId="201"/>
                                <b key="breakLevelSubtotal">N</b>
                                <b key="alreadyDrilled">N</b>
                                <m key="nodeTypes" refId="2776" keid="SYS_STR" veid="EFReportingNodeType">
                                  <key>
                                    <s>564F435F2447-4E-323132343232303030302D4536-32313234323030303030---46-7C47437C-323132343232303030302D4536</s>
                                  </key>
                                  <val>
                                    <ref refId="227"/>
                                  </val>
                                  <key>
                                    <s>564F435F2447-4E-323132343231303030302D4536-32313234323030303030---46-7C47437C-323132343231303030302D4536</s>
                                  </key>
                                  <val>
                                    <ref refId="227"/>
                                  </val>
                                </m>
                                <b key="multiSelection">N</b>
                              </be>
                              <cust key="id" clsId="FilterOid">98</cust>
                              <s key="cod"/>
                              <s key="desc"/>
                              <i key="index">86</i>
                              <l key="children" refId="2777" ln="0" eid="Framework.com.tagetik.trees.INode,framework"/>
                              <ref key="parent" refId="2076"/>
                            </be>
                            <be refId="2778" clsId="FilterNode">
                              <l key="dimensionOids" refId="2779" ln="1" eid="DimensionOid">
                                <cust clsId="DimensionOid">564F435F2447-4E-323132343235303030302D453131-32313234303030303030---46-7C47437C-323132343235303030302D453131</cust>
                              </l>
                              <l key="AdHocParamDimensionOids" refId="2780" ln="0" eid="DimensionOid"/>
                              <be key="data" refId="2781" clsId="FilterNodeData">
                                <ref key="filterNode" refId="2778"/>
                                <s key="dim">VOC_$G</s>
                                <i key="segmentLevel">0</i>
                                <ref key="segment" refId="157"/>
                                <b key="placeHolder">N</b>
                                <ref key="weight" refId="158"/>
                                <be key="textMatchingCondition" refId="2782" clsId="TextMatchingCondition">
                                  <ref key="op" refId="160"/>
                                  <s key="val"/>
                                </be>
                                <ref key="change" refId="161"/>
                                <ref key="dataType" refId="162"/>
                                <b key="prevailingDataType">N</b>
                                <ref key="editability" refId="163"/>
                                <s key="originalID">99</s>
                                <b key="signChange">S</b>
                                <b key="nativeSignChange">N</b>
                                <l key="nav" refId="2783" ln="0" eid="ScenarioModifierValue"/>
                                <i key="sco">0</i>
                                <b key="applyFiltersForForcedScenarioPeriodoMap">N</b>
                                <b key="lineSplit">N</b>
                                <b key="addRCRow">N</b>
                                <b key="complementary">N</b>
                                <ref key="periodicCalculation" refId="201"/>
                                <b key="breakLevelSubtotal">N</b>
                                <b key="alreadyDrilled">N</b>
                                <m key="nodeTypes" refId="2784" keid="SYS_STR" veid="EFReportingNodeType">
                                  <key>
                                    <s>564F435F2447-4E-323132343235303030302D453131-32313234303030303030---46-7C47437C-323132343235303030302D453131</s>
                                  </key>
                                  <val>
                                    <ref refId="227"/>
                                  </val>
                                </m>
                                <b key="multiSelection">N</b>
                              </be>
                              <cust key="id" clsId="FilterOid">99</cust>
                              <s key="cod"/>
                              <s key="desc"/>
                              <i key="index">87</i>
                              <l key="children" refId="2785" ln="0" eid="Framework.com.tagetik.trees.INode,framework"/>
                              <ref key="parent" refId="2076"/>
                            </be>
                            <be refId="2786" clsId="FilterNode">
                              <l key="dimensionOids" refId="2787" ln="1" eid="DimensionOid">
                                <cust clsId="DimensionOid">564F435F2447-4E-323132343330303030302D4535-32313234303030303030---46-7C47437C-323132343330303030302D4535</cust>
                              </l>
                              <l key="AdHocParamDimensionOids" refId="2788" ln="0" eid="DimensionOid"/>
                              <be key="data" refId="2789" clsId="FilterNodeData">
                                <ref key="filterNode" refId="2786"/>
                                <s key="dim">VOC_$G</s>
                                <i key="segmentLevel">0</i>
                                <ref key="segment" refId="157"/>
                                <b key="placeHolder">N</b>
                                <ref key="weight" refId="158"/>
                                <be key="textMatchingCondition" refId="2790" clsId="TextMatchingCondition">
                                  <ref key="op" refId="160"/>
                                  <s key="val"/>
                                </be>
                                <ref key="change" refId="161"/>
                                <ref key="dataType" refId="162"/>
                                <b key="prevailingDataType">N</b>
                                <ref key="editability" refId="163"/>
                                <s key="originalID">100</s>
                                <b key="signChange">S</b>
                                <b key="nativeSignChange">N</b>
                                <l key="nav" refId="2791" ln="0" eid="ScenarioModifierValue"/>
                                <i key="sco">0</i>
                                <b key="applyFiltersForForcedScenarioPeriodoMap">N</b>
                                <b key="lineSplit">N</b>
                                <b key="addRCRow">N</b>
                                <b key="complementary">N</b>
                                <ref key="periodicCalculation" refId="201"/>
                                <b key="breakLevelSubtotal">N</b>
                                <b key="alreadyDrilled">N</b>
                                <m key="nodeTypes" refId="2792" keid="SYS_STR" veid="EFReportingNodeType">
                                  <key>
                                    <s>564F435F2447-4E-323132343330303030302D4535-32313234303030303030---46-7C47437C-323132343330303030302D4535</s>
                                  </key>
                                  <val>
                                    <ref refId="227"/>
                                  </val>
                                  <key>
                                    <s>564F435F2447-4E-323132343430303030302D4538-32313234303030303030---46-7C47437C-323132343430303030302D4538</s>
                                  </key>
                                  <val>
                                    <ref refId="227"/>
                                  </val>
                                  <key>
                                    <s>564F435F2447-4E-323132343335303030302D4535-32313234303030303030---46-7C47437C-323132343335303030302D4535</s>
                                  </key>
                                  <val>
                                    <ref refId="227"/>
                                  </val>
                                </m>
                                <b key="multiSelection">N</b>
                              </be>
                              <cust key="id" clsId="FilterOid">100</cust>
                              <s key="cod"/>
                              <s key="desc"/>
                              <i key="index">88</i>
                              <l key="children" refId="2793" ln="0" eid="Framework.com.tagetik.trees.INode,framework"/>
                              <ref key="parent" refId="2076"/>
                            </be>
                            <be refId="2794" clsId="FilterNode">
                              <l key="dimensionOids" refId="2795" ln="1" eid="DimensionOid">
                                <cust clsId="DimensionOid">564F435F2447-4E-323132343335303030302D4535-32313234303030303030---46-7C47437C-323132343335303030302D4535</cust>
                              </l>
                              <l key="AdHocParamDimensionOids" refId="2796" ln="0" eid="DimensionOid"/>
                              <be key="data" refId="2797" clsId="FilterNodeData">
                                <ref key="filterNode" refId="2794"/>
                                <s key="dim">VOC_$G</s>
                                <i key="segmentLevel">0</i>
                                <ref key="segment" refId="157"/>
                                <b key="placeHolder">N</b>
                                <ref key="weight" refId="158"/>
                                <be key="textMatchingCondition" refId="2798" clsId="TextMatchingCondition">
                                  <ref key="op" refId="160"/>
                                  <s key="val"/>
                                </be>
                                <ref key="change" refId="161"/>
                                <ref key="dataType" refId="162"/>
                                <b key="prevailingDataType">N</b>
                                <ref key="editability" refId="163"/>
                                <s key="originalID">101</s>
                                <b key="signChange">S</b>
                                <b key="nativeSignChange">N</b>
                                <l key="nav" refId="2799" ln="0" eid="ScenarioModifierValue"/>
                                <i key="sco">0</i>
                                <b key="applyFiltersForForcedScenarioPeriodoMap">N</b>
                                <b key="lineSplit">N</b>
                                <b key="addRCRow">N</b>
                                <b key="complementary">N</b>
                                <ref key="periodicCalculation" refId="201"/>
                                <b key="breakLevelSubtotal">N</b>
                                <b key="alreadyDrilled">N</b>
                                <m key="nodeTypes" refId="2800" keid="SYS_STR" veid="EFReportingNodeType">
                                  <key>
                                    <s>564F435F2447-4E-323132343330303030302D4535-32313234303030303030---46-7C47437C-323132343330303030302D4535</s>
                                  </key>
                                  <val>
                                    <ref refId="227"/>
                                  </val>
                                  <key>
                                    <s>564F435F2447-4E-323132343430303030302D4538-32313234303030303030---46-7C47437C-323132343430303030302D4538</s>
                                  </key>
                                  <val>
                                    <ref refId="227"/>
                                  </val>
                                  <key>
                                    <s>564F435F2447-4E-323132343335303030302D4535-32313234303030303030---46-7C47437C-323132343335303030302D4535</s>
                                  </key>
                                  <val>
                                    <ref refId="227"/>
                                  </val>
                                </m>
                                <b key="multiSelection">N</b>
                              </be>
                              <cust key="id" clsId="FilterOid">101</cust>
                              <s key="cod"/>
                              <s key="desc"/>
                              <i key="index">89</i>
                              <l key="children" refId="2801" ln="0" eid="Framework.com.tagetik.trees.INode,framework"/>
                              <ref key="parent" refId="2076"/>
                            </be>
                            <be refId="2802" clsId="FilterNode">
                              <l key="dimensionOids" refId="2803" ln="1" eid="DimensionOid">
                                <cust clsId="DimensionOid">564F435F2447-4E-323132343430303030302D4538-32313234303030303030---46-7C47437C-323132343430303030302D4538</cust>
                              </l>
                              <l key="AdHocParamDimensionOids" refId="2804" ln="0" eid="DimensionOid"/>
                              <be key="data" refId="2805" clsId="FilterNodeData">
                                <ref key="filterNode" refId="2802"/>
                                <s key="dim">VOC_$G</s>
                                <i key="segmentLevel">0</i>
                                <ref key="segment" refId="157"/>
                                <b key="placeHolder">N</b>
                                <ref key="weight" refId="158"/>
                                <be key="textMatchingCondition" refId="2806" clsId="TextMatchingCondition">
                                  <ref key="op" refId="160"/>
                                  <s key="val"/>
                                </be>
                                <ref key="change" refId="161"/>
                                <ref key="dataType" refId="162"/>
                                <b key="prevailingDataType">N</b>
                                <ref key="editability" refId="163"/>
                                <s key="originalID">102</s>
                                <b key="signChange">S</b>
                                <b key="nativeSignChange">N</b>
                                <l key="nav" refId="2807" ln="0" eid="ScenarioModifierValue"/>
                                <i key="sco">0</i>
                                <b key="applyFiltersForForcedScenarioPeriodoMap">N</b>
                                <b key="lineSplit">N</b>
                                <b key="addRCRow">N</b>
                                <b key="complementary">N</b>
                                <ref key="periodicCalculation" refId="201"/>
                                <b key="breakLevelSubtotal">N</b>
                                <b key="alreadyDrilled">N</b>
                                <m key="nodeTypes" refId="2808" keid="SYS_STR" veid="EFReportingNodeType">
                                  <key>
                                    <s>564F435F2447-4E-323132343330303030302D4535-32313234303030303030---46-7C47437C-323132343330303030302D4535</s>
                                  </key>
                                  <val>
                                    <ref refId="227"/>
                                  </val>
                                  <key>
                                    <s>564F435F2447-4E-323132343430303030302D4538-32313234303030303030---46-7C47437C-323132343430303030302D4538</s>
                                  </key>
                                  <val>
                                    <ref refId="227"/>
                                  </val>
                                  <key>
                                    <s>564F435F2447-4E-323132343335303030302D4535-32313234303030303030---46-7C47437C-323132343335303030302D4535</s>
                                  </key>
                                  <val>
                                    <ref refId="227"/>
                                  </val>
                                </m>
                                <b key="multiSelection">N</b>
                              </be>
                              <cust key="id" clsId="FilterOid">102</cust>
                              <s key="cod"/>
                              <s key="desc"/>
                              <i key="index">90</i>
                              <l key="children" refId="2809" ln="0" eid="Framework.com.tagetik.trees.INode,framework"/>
                              <ref key="parent" refId="2076"/>
                            </be>
                            <be refId="2810" clsId="FilterNode">
                              <l key="dimensionOids" refId="2811" ln="1" eid="DimensionOid">
                                <cust clsId="DimensionOid">564F435F2447-4E-32313235303030303030---</cust>
                              </l>
                              <l key="AdHocParamDimensionOids" refId="2812" ln="0" eid="DimensionOid"/>
                              <be key="data" refId="2813" clsId="FilterNodeData">
                                <ref key="filterNode" refId="2810"/>
                                <s key="dim">VOC_$G</s>
                                <i key="segmentLevel">0</i>
                                <ref key="segment" refId="157"/>
                                <b key="placeHolder">N</b>
                                <ref key="weight" refId="158"/>
                                <be key="textMatchingCondition" refId="2814" clsId="TextMatchingCondition">
                                  <ref key="op" refId="160"/>
                                  <s key="val"/>
                                </be>
                                <ref key="change" refId="161"/>
                                <ref key="dataType" refId="162"/>
                                <b key="prevailingDataType">N</b>
                                <ref key="editability" refId="163"/>
                                <s key="originalID">103</s>
                                <b key="signChange">S</b>
                                <b key="nativeSignChange">N</b>
                                <l key="nav" refId="2815" ln="0" eid="ScenarioModifierValue"/>
                                <i key="sco">0</i>
                                <b key="applyFiltersForForcedScenarioPeriodoMap">N</b>
                                <b key="lineSplit">N</b>
                                <b key="addRCRow">N</b>
                                <b key="complementary">N</b>
                                <ref key="periodicCalculation" refId="201"/>
                                <b key="breakLevelSubtotal">N</b>
                                <b key="alreadyDrilled">N</b>
                                <m key="nodeTypes" refId="2816" keid="SYS_STR" veid="EFReportingNodeType">
                                  <key>
                                    <s>564F435F2447-4E-32313235303030303030---</s>
                                  </key>
                                  <val>
                                    <ref refId="192"/>
                                  </val>
                                </m>
                                <b key="multiSelection">N</b>
                              </be>
                              <cust key="id" clsId="FilterOid">103</cust>
                              <s key="cod"/>
                              <s key="desc"/>
                              <i key="index">91</i>
                              <l key="children" refId="2817" ln="0" eid="Framework.com.tagetik.trees.INode,framework"/>
                              <ref key="parent" refId="2076"/>
                            </be>
                            <be refId="2818" clsId="FilterNode">
                              <l key="dimensionOids" refId="2819" ln="1" eid="DimensionOid">
                                <cust clsId="DimensionOid">564F435F2447-4E-323132353030303031302D413131-32313235303030303030---46-7C47437C-323132353030303031302D413131</cust>
                              </l>
                              <l key="AdHocParamDimensionOids" refId="2820" ln="0" eid="DimensionOid"/>
                              <be key="data" refId="2821" clsId="FilterNodeData">
                                <ref key="filterNode" refId="2818"/>
                                <s key="dim">VOC_$G</s>
                                <i key="segmentLevel">0</i>
                                <ref key="segment" refId="157"/>
                                <b key="placeHolder">N</b>
                                <ref key="weight" refId="158"/>
                                <be key="textMatchingCondition" refId="2822" clsId="TextMatchingCondition">
                                  <ref key="op" refId="160"/>
                                  <s key="val"/>
                                </be>
                                <ref key="change" refId="161"/>
                                <ref key="dataType" refId="162"/>
                                <b key="prevailingDataType">N</b>
                                <ref key="editability" refId="163"/>
                                <s key="originalID">104</s>
                                <b key="signChange">S</b>
                                <b key="nativeSignChange">N</b>
                                <l key="nav" refId="2823" ln="0" eid="ScenarioModifierValue"/>
                                <i key="sco">0</i>
                                <b key="applyFiltersForForcedScenarioPeriodoMap">N</b>
                                <b key="lineSplit">N</b>
                                <b key="addRCRow">N</b>
                                <b key="complementary">N</b>
                                <ref key="periodicCalculation" refId="201"/>
                                <b key="breakLevelSubtotal">N</b>
                                <b key="alreadyDrilled">N</b>
                                <m key="nodeTypes" refId="2824" keid="SYS_STR" veid="EFReportingNodeType">
                                  <key>
                                    <s>564F435F2447-4E-323132353030303031302D413131-32313235303030303030---46-7C47437C-323132353030303031302D413131</s>
                                  </key>
                                  <val>
                                    <ref refId="227"/>
                                  </val>
                                  <key>
                                    <s>564F435F2447-4E-323132353030303032302D413231-32313235303030303030---46-7C47437C-323132353030303032302D413231</s>
                                  </key>
                                  <val>
                                    <ref refId="227"/>
                                  </val>
                                </m>
                                <b key="multiSelection">N</b>
                              </be>
                              <cust key="id" clsId="FilterOid">104</cust>
                              <s key="cod"/>
                              <s key="desc"/>
                              <i key="index">92</i>
                              <l key="children" refId="2825" ln="0" eid="Framework.com.tagetik.trees.INode,framework"/>
                              <ref key="parent" refId="2076"/>
                            </be>
                            <be refId="2826" clsId="FilterNode">
                              <l key="dimensionOids" refId="2827" ln="1" eid="DimensionOid">
                                <cust clsId="DimensionOid">564F435F2447-4E-323132353030303032302D413231-32313235303030303030---46-7C47437C-323132353030303032302D413231</cust>
                              </l>
                              <l key="AdHocParamDimensionOids" refId="2828" ln="0" eid="DimensionOid"/>
                              <be key="data" refId="2829" clsId="FilterNodeData">
                                <ref key="filterNode" refId="2826"/>
                                <s key="dim">VOC_$G</s>
                                <i key="segmentLevel">0</i>
                                <ref key="segment" refId="157"/>
                                <b key="placeHolder">N</b>
                                <ref key="weight" refId="158"/>
                                <be key="textMatchingCondition" refId="2830" clsId="TextMatchingCondition">
                                  <ref key="op" refId="160"/>
                                  <s key="val"/>
                                </be>
                                <ref key="change" refId="161"/>
                                <ref key="dataType" refId="162"/>
                                <b key="prevailingDataType">N</b>
                                <ref key="editability" refId="163"/>
                                <s key="originalID">105</s>
                                <b key="signChange">S</b>
                                <b key="nativeSignChange">N</b>
                                <l key="nav" refId="2831" ln="0" eid="ScenarioModifierValue"/>
                                <i key="sco">0</i>
                                <b key="applyFiltersForForcedScenarioPeriodoMap">N</b>
                                <b key="lineSplit">N</b>
                                <b key="addRCRow">N</b>
                                <b key="complementary">N</b>
                                <ref key="periodicCalculation" refId="201"/>
                                <b key="breakLevelSubtotal">N</b>
                                <b key="alreadyDrilled">N</b>
                                <m key="nodeTypes" refId="2832" keid="SYS_STR" veid="EFReportingNodeType">
                                  <key>
                                    <s>564F435F2447-4E-323132353030303031302D413131-32313235303030303030---46-7C47437C-323132353030303031302D413131</s>
                                  </key>
                                  <val>
                                    <ref refId="227"/>
                                  </val>
                                  <key>
                                    <s>564F435F2447-4E-323132353030303032302D413231-32313235303030303030---46-7C47437C-323132353030303032302D413231</s>
                                  </key>
                                  <val>
                                    <ref refId="227"/>
                                  </val>
                                </m>
                                <b key="multiSelection">N</b>
                              </be>
                              <cust key="id" clsId="FilterOid">105</cust>
                              <s key="cod"/>
                              <s key="desc"/>
                              <i key="index">93</i>
                              <l key="children" refId="2833" ln="0" eid="Framework.com.tagetik.trees.INode,framework"/>
                              <ref key="parent" refId="2076"/>
                            </be>
                            <be refId="2834" clsId="FilterNode">
                              <l key="dimensionOids" refId="2835" ln="1" eid="DimensionOid">
                                <cust clsId="DimensionOid">564F435F2447-4E-32313236303030303030---</cust>
                              </l>
                              <l key="AdHocParamDimensionOids" refId="2836" ln="0" eid="DimensionOid"/>
                              <be key="data" refId="2837" clsId="FilterNodeData">
                                <ref key="filterNode" refId="2834"/>
                                <s key="dim">VOC_$G</s>
                                <i key="segmentLevel">0</i>
                                <ref key="segment" refId="157"/>
                                <b key="placeHolder">N</b>
                                <ref key="weight" refId="158"/>
                                <be key="textMatchingCondition" refId="2838" clsId="TextMatchingCondition">
                                  <ref key="op" refId="160"/>
                                  <s key="val"/>
                                </be>
                                <ref key="change" refId="161"/>
                                <ref key="dataType" refId="162"/>
                                <b key="prevailingDataType">N</b>
                                <ref key="editability" refId="163"/>
                                <s key="originalID">106</s>
                                <b key="signChange">S</b>
                                <b key="nativeSignChange">N</b>
                                <l key="nav" refId="2839" ln="0" eid="ScenarioModifierValue"/>
                                <i key="sco">0</i>
                                <b key="applyFiltersForForcedScenarioPeriodoMap">N</b>
                                <b key="lineSplit">N</b>
                                <b key="addRCRow">N</b>
                                <b key="complementary">N</b>
                                <ref key="periodicCalculation" refId="201"/>
                                <b key="breakLevelSubtotal">N</b>
                                <b key="alreadyDrilled">N</b>
                                <m key="nodeTypes" refId="2840" keid="SYS_STR" veid="EFReportingNodeType">
                                  <key>
                                    <s>564F435F2447-4E-32313236303030303030---</s>
                                  </key>
                                  <val>
                                    <ref refId="192"/>
                                  </val>
                                </m>
                                <b key="multiSelection">N</b>
                              </be>
                              <cust key="id" clsId="FilterOid">106</cust>
                              <s key="cod"/>
                              <s key="desc"/>
                              <i key="index">94</i>
                              <l key="children" refId="2841" ln="0" eid="Framework.com.tagetik.trees.INode,framework"/>
                              <ref key="parent" refId="2076"/>
                            </be>
                            <be refId="2842" clsId="FilterNode">
                              <l key="dimensionOids" refId="2843" ln="1" eid="DimensionOid">
                                <cust clsId="DimensionOid">564F435F2447-4E-32313236313030303030---</cust>
                              </l>
                              <l key="AdHocParamDimensionOids" refId="2844" ln="0" eid="DimensionOid"/>
                              <be key="data" refId="2845" clsId="FilterNodeData">
                                <ref key="filterNode" refId="2842"/>
                                <s key="dim">VOC_$G</s>
                                <i key="segmentLevel">0</i>
                                <ref key="segment" refId="157"/>
                                <b key="placeHolder">N</b>
                                <ref key="weight" refId="158"/>
                                <be key="textMatchingCondition" refId="2846" clsId="TextMatchingCondition">
                                  <ref key="op" refId="160"/>
                                  <s key="val"/>
                                </be>
                                <ref key="change" refId="161"/>
                                <ref key="dataType" refId="162"/>
                                <b key="prevailingDataType">N</b>
                                <ref key="editability" refId="163"/>
                                <s key="originalID">107</s>
                                <b key="signChange">S</b>
                                <b key="nativeSignChange">N</b>
                                <l key="nav" refId="2847" ln="0" eid="ScenarioModifierValue"/>
                                <i key="sco">0</i>
                                <b key="applyFiltersForForcedScenarioPeriodoMap">N</b>
                                <b key="lineSplit">N</b>
                                <b key="addRCRow">N</b>
                                <b key="complementary">N</b>
                                <ref key="periodicCalculation" refId="201"/>
                                <b key="breakLevelSubtotal">N</b>
                                <b key="alreadyDrilled">N</b>
                                <m key="nodeTypes" refId="2848" keid="SYS_STR" veid="EFReportingNodeType">
                                  <key>
                                    <s>564F435F2447-4E-32313236313030303030---</s>
                                  </key>
                                  <val>
                                    <ref refId="192"/>
                                  </val>
                                </m>
                                <b key="multiSelection">N</b>
                              </be>
                              <cust key="id" clsId="FilterOid">107</cust>
                              <s key="cod"/>
                              <s key="desc"/>
                              <i key="index">95</i>
                              <l key="children" refId="2849" ln="0" eid="Framework.com.tagetik.trees.INode,framework"/>
                              <ref key="parent" refId="2076"/>
                            </be>
                            <be refId="2850" clsId="FilterNode">
                              <l key="dimensionOids" refId="2851" ln="1" eid="DimensionOid">
                                <cust clsId="DimensionOid">564F435F2447-4E-32313236313130303030---</cust>
                              </l>
                              <l key="AdHocParamDimensionOids" refId="2852" ln="0" eid="DimensionOid"/>
                              <be key="data" refId="2853" clsId="FilterNodeData">
                                <ref key="filterNode" refId="2850"/>
                                <s key="dim">VOC_$G</s>
                                <i key="segmentLevel">0</i>
                                <ref key="segment" refId="157"/>
                                <b key="placeHolder">N</b>
                                <ref key="weight" refId="158"/>
                                <be key="textMatchingCondition" refId="2854" clsId="TextMatchingCondition">
                                  <ref key="op" refId="160"/>
                                  <s key="val"/>
                                </be>
                                <ref key="change" refId="161"/>
                                <ref key="dataType" refId="162"/>
                                <b key="prevailingDataType">N</b>
                                <ref key="editability" refId="163"/>
                                <s key="originalID">108</s>
                                <b key="signChange">S</b>
                                <b key="nativeSignChange">N</b>
                                <l key="nav" refId="2855" ln="0" eid="ScenarioModifierValue"/>
                                <i key="sco">0</i>
                                <b key="applyFiltersForForcedScenarioPeriodoMap">N</b>
                                <b key="lineSplit">N</b>
                                <b key="addRCRow">N</b>
                                <b key="complementary">N</b>
                                <ref key="periodicCalculation" refId="201"/>
                                <b key="breakLevelSubtotal">N</b>
                                <b key="alreadyDrilled">N</b>
                                <m key="nodeTypes" refId="2856" keid="SYS_STR" veid="EFReportingNodeType">
                                  <key>
                                    <s>564F435F2447-4E-32313236313130303030---</s>
                                  </key>
                                  <val>
                                    <ref refId="192"/>
                                  </val>
                                </m>
                                <b key="multiSelection">N</b>
                              </be>
                              <cust key="id" clsId="FilterOid">108</cust>
                              <s key="cod"/>
                              <s key="desc"/>
                              <i key="index">96</i>
                              <l key="children" refId="2857" ln="0" eid="Framework.com.tagetik.trees.INode,framework"/>
                              <ref key="parent" refId="2076"/>
                            </be>
                            <be refId="2858" clsId="FilterNode">
                              <l key="dimensionOids" refId="2859" ln="1" eid="DimensionOid">
                                <cust clsId="DimensionOid">564F435F2447-4E-323132363131313030302D4537-32313236313130303030---46-7C47437C-323132363131313030302D4537</cust>
                              </l>
                              <l key="AdHocParamDimensionOids" refId="2860" ln="0" eid="DimensionOid"/>
                              <be key="data" refId="2861" clsId="FilterNodeData">
                                <ref key="filterNode" refId="2858"/>
                                <s key="dim">VOC_$G</s>
                                <i key="segmentLevel">0</i>
                                <ref key="segment" refId="157"/>
                                <b key="placeHolder">N</b>
                                <ref key="weight" refId="158"/>
                                <be key="textMatchingCondition" refId="2862" clsId="TextMatchingCondition">
                                  <ref key="op" refId="160"/>
                                  <s key="val"/>
                                </be>
                                <ref key="change" refId="161"/>
                                <ref key="dataType" refId="162"/>
                                <b key="prevailingDataType">N</b>
                                <ref key="editability" refId="163"/>
                                <s key="originalID">109</s>
                                <b key="signChange">S</b>
                                <b key="nativeSignChange">N</b>
                                <l key="nav" refId="2863" ln="0" eid="ScenarioModifierValue"/>
                                <i key="sco">0</i>
                                <b key="applyFiltersForForcedScenarioPeriodoMap">N</b>
                                <b key="lineSplit">N</b>
                                <b key="addRCRow">N</b>
                                <b key="complementary">N</b>
                                <ref key="periodicCalculation" refId="201"/>
                                <b key="breakLevelSubtotal">N</b>
                                <b key="alreadyDrilled">N</b>
                                <m key="nodeTypes" refId="2864" keid="SYS_STR" veid="EFReportingNodeType">
                                  <key>
                                    <s>564F435F2447-4E-323132363131313030302D4537-32313236313130303030---46-7C47437C-323132363131313030302D4537</s>
                                  </key>
                                  <val>
                                    <ref refId="227"/>
                                  </val>
                                  <key>
                                    <s>564F435F2447-4E-323132363131353030302D4537-32313236313130303030---46-7C47437C-323132363131353030302D4537</s>
                                  </key>
                                  <val>
                                    <ref refId="227"/>
                                  </val>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m>
                                <b key="multiSelection">N</b>
                              </be>
                              <cust key="id" clsId="FilterOid">109</cust>
                              <s key="cod"/>
                              <s key="desc"/>
                              <i key="index">97</i>
                              <l key="children" refId="2865" ln="0" eid="Framework.com.tagetik.trees.INode,framework"/>
                              <ref key="parent" refId="2076"/>
                            </be>
                            <be refId="2866" clsId="FilterNode">
                              <l key="dimensionOids" refId="2867" ln="1" eid="DimensionOid">
                                <cust clsId="DimensionOid">564F435F2447-4E-323132363131323030302D4537-32313236313130303030---46-7C47437C-323132363131323030302D4537</cust>
                              </l>
                              <l key="AdHocParamDimensionOids" refId="2868" ln="0" eid="DimensionOid"/>
                              <be key="data" refId="2869" clsId="FilterNodeData">
                                <ref key="filterNode" refId="2866"/>
                                <s key="dim">VOC_$G</s>
                                <i key="segmentLevel">0</i>
                                <ref key="segment" refId="157"/>
                                <b key="placeHolder">N</b>
                                <ref key="weight" refId="158"/>
                                <be key="textMatchingCondition" refId="2870" clsId="TextMatchingCondition">
                                  <ref key="op" refId="160"/>
                                  <s key="val"/>
                                </be>
                                <ref key="change" refId="161"/>
                                <ref key="dataType" refId="162"/>
                                <b key="prevailingDataType">N</b>
                                <ref key="editability" refId="163"/>
                                <s key="originalID">110</s>
                                <b key="signChange">S</b>
                                <b key="nativeSignChange">N</b>
                                <l key="nav" refId="2871" ln="0" eid="ScenarioModifierValue"/>
                                <i key="sco">0</i>
                                <b key="applyFiltersForForcedScenarioPeriodoMap">N</b>
                                <b key="lineSplit">N</b>
                                <b key="addRCRow">N</b>
                                <b key="complementary">N</b>
                                <ref key="periodicCalculation" refId="201"/>
                                <b key="breakLevelSubtotal">N</b>
                                <b key="alreadyDrilled">N</b>
                                <m key="nodeTypes" refId="2872" keid="SYS_STR" veid="EFReportingNodeType">
                                  <key>
                                    <s>564F435F2447-4E-323132363131313030302D4537-32313236313130303030---46-7C47437C-323132363131313030302D4537</s>
                                  </key>
                                  <val>
                                    <ref refId="227"/>
                                  </val>
                                  <key>
                                    <s>564F435F2447-4E-323132363131353030302D4537-32313236313130303030---46-7C47437C-323132363131353030302D4537</s>
                                  </key>
                                  <val>
                                    <ref refId="227"/>
                                  </val>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m>
                                <b key="multiSelection">N</b>
                              </be>
                              <cust key="id" clsId="FilterOid">110</cust>
                              <s key="cod"/>
                              <s key="desc"/>
                              <i key="index">98</i>
                              <l key="children" refId="2873" ln="0" eid="Framework.com.tagetik.trees.INode,framework"/>
                              <ref key="parent" refId="2076"/>
                            </be>
                            <be refId="2874" clsId="FilterNode">
                              <l key="dimensionOids" refId="2875" ln="1" eid="DimensionOid">
                                <cust clsId="DimensionOid">564F435F2447-4E-323132363131333030302D4537-32313236313130303030---46-7C47437C-323132363131333030302D4537</cust>
                              </l>
                              <l key="AdHocParamDimensionOids" refId="2876" ln="0" eid="DimensionOid"/>
                              <be key="data" refId="2877" clsId="FilterNodeData">
                                <ref key="filterNode" refId="2874"/>
                                <s key="dim">VOC_$G</s>
                                <i key="segmentLevel">0</i>
                                <ref key="segment" refId="157"/>
                                <b key="placeHolder">N</b>
                                <ref key="weight" refId="158"/>
                                <be key="textMatchingCondition" refId="2878" clsId="TextMatchingCondition">
                                  <ref key="op" refId="160"/>
                                  <s key="val"/>
                                </be>
                                <ref key="change" refId="161"/>
                                <ref key="dataType" refId="162"/>
                                <b key="prevailingDataType">N</b>
                                <ref key="editability" refId="163"/>
                                <s key="originalID">111</s>
                                <b key="signChange">S</b>
                                <b key="nativeSignChange">N</b>
                                <l key="nav" refId="2879" ln="0" eid="ScenarioModifierValue"/>
                                <i key="sco">0</i>
                                <b key="applyFiltersForForcedScenarioPeriodoMap">N</b>
                                <b key="lineSplit">N</b>
                                <b key="addRCRow">N</b>
                                <b key="complementary">N</b>
                                <ref key="periodicCalculation" refId="201"/>
                                <b key="breakLevelSubtotal">N</b>
                                <b key="alreadyDrilled">N</b>
                                <m key="nodeTypes" refId="2880" keid="SYS_STR" veid="EFReportingNodeType">
                                  <key>
                                    <s>564F435F2447-4E-323132363131313030302D4537-32313236313130303030---46-7C47437C-323132363131313030302D4537</s>
                                  </key>
                                  <val>
                                    <ref refId="227"/>
                                  </val>
                                  <key>
                                    <s>564F435F2447-4E-323132363131353030302D4537-32313236313130303030---46-7C47437C-323132363131353030302D4537</s>
                                  </key>
                                  <val>
                                    <ref refId="227"/>
                                  </val>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m>
                                <b key="multiSelection">N</b>
                              </be>
                              <cust key="id" clsId="FilterOid">111</cust>
                              <s key="cod"/>
                              <s key="desc"/>
                              <i key="index">99</i>
                              <l key="children" refId="2881" ln="0" eid="Framework.com.tagetik.trees.INode,framework"/>
                              <ref key="parent" refId="2076"/>
                            </be>
                            <be refId="2882" clsId="FilterNode">
                              <l key="dimensionOids" refId="2883" ln="1" eid="DimensionOid">
                                <cust clsId="DimensionOid">564F435F2447-4E-323132363131343030302D4537-32313236313130303030---46-7C47437C-323132363131343030302D4537</cust>
                              </l>
                              <l key="AdHocParamDimensionOids" refId="2884" ln="0" eid="DimensionOid"/>
                              <be key="data" refId="2885" clsId="FilterNodeData">
                                <ref key="filterNode" refId="2882"/>
                                <s key="dim">VOC_$G</s>
                                <i key="segmentLevel">0</i>
                                <ref key="segment" refId="157"/>
                                <b key="placeHolder">N</b>
                                <ref key="weight" refId="158"/>
                                <be key="textMatchingCondition" refId="2886" clsId="TextMatchingCondition">
                                  <ref key="op" refId="160"/>
                                  <s key="val"/>
                                </be>
                                <ref key="change" refId="161"/>
                                <ref key="dataType" refId="162"/>
                                <b key="prevailingDataType">N</b>
                                <ref key="editability" refId="163"/>
                                <s key="originalID">112</s>
                                <b key="signChange">S</b>
                                <b key="nativeSignChange">N</b>
                                <l key="nav" refId="2887" ln="0" eid="ScenarioModifierValue"/>
                                <i key="sco">0</i>
                                <b key="applyFiltersForForcedScenarioPeriodoMap">N</b>
                                <b key="lineSplit">N</b>
                                <b key="addRCRow">N</b>
                                <b key="complementary">N</b>
                                <ref key="periodicCalculation" refId="201"/>
                                <b key="breakLevelSubtotal">N</b>
                                <b key="alreadyDrilled">N</b>
                                <m key="nodeTypes" refId="2888" keid="SYS_STR" veid="EFReportingNodeType">
                                  <key>
                                    <s>564F435F2447-4E-323132363131313030302D4537-32313236313130303030---46-7C47437C-323132363131313030302D4537</s>
                                  </key>
                                  <val>
                                    <ref refId="227"/>
                                  </val>
                                  <key>
                                    <s>564F435F2447-4E-323132363131353030302D4537-32313236313130303030---46-7C47437C-323132363131353030302D4537</s>
                                  </key>
                                  <val>
                                    <ref refId="227"/>
                                  </val>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m>
                                <b key="multiSelection">N</b>
                              </be>
                              <cust key="id" clsId="FilterOid">112</cust>
                              <s key="cod"/>
                              <s key="desc"/>
                              <i key="index">100</i>
                              <l key="children" refId="2889" ln="0" eid="Framework.com.tagetik.trees.INode,framework"/>
                              <ref key="parent" refId="2076"/>
                            </be>
                            <be refId="2890" clsId="FilterNode">
                              <l key="dimensionOids" refId="2891" ln="1" eid="DimensionOid">
                                <cust clsId="DimensionOid">564F435F2447-4E-323132363131353030302D4537-32313236313130303030---46-7C47437C-323132363131353030302D4537</cust>
                              </l>
                              <l key="AdHocParamDimensionOids" refId="2892" ln="0" eid="DimensionOid"/>
                              <be key="data" refId="2893" clsId="FilterNodeData">
                                <ref key="filterNode" refId="2890"/>
                                <s key="dim">VOC_$G</s>
                                <i key="segmentLevel">0</i>
                                <ref key="segment" refId="157"/>
                                <b key="placeHolder">N</b>
                                <ref key="weight" refId="158"/>
                                <be key="textMatchingCondition" refId="2894" clsId="TextMatchingCondition">
                                  <ref key="op" refId="160"/>
                                  <s key="val"/>
                                </be>
                                <ref key="change" refId="161"/>
                                <ref key="dataType" refId="162"/>
                                <b key="prevailingDataType">N</b>
                                <ref key="editability" refId="163"/>
                                <s key="originalID">113</s>
                                <b key="signChange">S</b>
                                <b key="nativeSignChange">N</b>
                                <l key="nav" refId="2895" ln="0" eid="ScenarioModifierValue"/>
                                <i key="sco">0</i>
                                <b key="applyFiltersForForcedScenarioPeriodoMap">N</b>
                                <b key="lineSplit">N</b>
                                <b key="addRCRow">N</b>
                                <b key="complementary">N</b>
                                <ref key="periodicCalculation" refId="201"/>
                                <b key="breakLevelSubtotal">N</b>
                                <b key="alreadyDrilled">N</b>
                                <m key="nodeTypes" refId="2896" keid="SYS_STR" veid="EFReportingNodeType">
                                  <key>
                                    <s>564F435F2447-4E-323132363131313030302D4537-32313236313130303030---46-7C47437C-323132363131313030302D4537</s>
                                  </key>
                                  <val>
                                    <ref refId="227"/>
                                  </val>
                                  <key>
                                    <s>564F435F2447-4E-323132363131353030302D4537-32313236313130303030---46-7C47437C-323132363131353030302D4537</s>
                                  </key>
                                  <val>
                                    <ref refId="227"/>
                                  </val>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m>
                                <b key="multiSelection">N</b>
                              </be>
                              <cust key="id" clsId="FilterOid">113</cust>
                              <s key="cod"/>
                              <s key="desc"/>
                              <i key="index">101</i>
                              <l key="children" refId="2897" ln="0" eid="Framework.com.tagetik.trees.INode,framework"/>
                              <ref key="parent" refId="2076"/>
                            </be>
                            <be refId="2898" clsId="FilterNode">
                              <l key="dimensionOids" refId="2899" ln="1" eid="DimensionOid">
                                <cust clsId="DimensionOid">564F435F2447-4E-323132363131363030302D4537-32313236313130303030---46-7C47437C-323132363131363030302D4537</cust>
                              </l>
                              <l key="AdHocParamDimensionOids" refId="2900" ln="0" eid="DimensionOid"/>
                              <be key="data" refId="2901" clsId="FilterNodeData">
                                <ref key="filterNode" refId="2898"/>
                                <s key="dim">VOC_$G</s>
                                <i key="segmentLevel">0</i>
                                <ref key="segment" refId="157"/>
                                <b key="placeHolder">N</b>
                                <ref key="weight" refId="158"/>
                                <be key="textMatchingCondition" refId="2902" clsId="TextMatchingCondition">
                                  <ref key="op" refId="160"/>
                                  <s key="val"/>
                                </be>
                                <ref key="change" refId="161"/>
                                <ref key="dataType" refId="162"/>
                                <b key="prevailingDataType">N</b>
                                <ref key="editability" refId="163"/>
                                <s key="originalID">114</s>
                                <b key="signChange">S</b>
                                <b key="nativeSignChange">N</b>
                                <l key="nav" refId="2903" ln="0" eid="ScenarioModifierValue"/>
                                <i key="sco">0</i>
                                <b key="applyFiltersForForcedScenarioPeriodoMap">N</b>
                                <b key="lineSplit">N</b>
                                <b key="addRCRow">N</b>
                                <b key="complementary">N</b>
                                <ref key="periodicCalculation" refId="201"/>
                                <b key="breakLevelSubtotal">N</b>
                                <b key="alreadyDrilled">N</b>
                                <m key="nodeTypes" refId="2904" keid="SYS_STR" veid="EFReportingNodeType">
                                  <key>
                                    <s>564F435F2447-4E-323132363131313030302D4537-32313236313130303030---46-7C47437C-323132363131313030302D4537</s>
                                  </key>
                                  <val>
                                    <ref refId="227"/>
                                  </val>
                                  <key>
                                    <s>564F435F2447-4E-323132363131353030302D4537-32313236313130303030---46-7C47437C-323132363131353030302D4537</s>
                                  </key>
                                  <val>
                                    <ref refId="227"/>
                                  </val>
                                  <key>
                                    <s>564F435F2447-4E-323132363131323030302D4537-32313236313130303030---46-7C47437C-323132363131323030302D4537</s>
                                  </key>
                                  <val>
                                    <ref refId="227"/>
                                  </val>
                                  <key>
                                    <s>564F435F2447-4E-323132363131363030302D4537-32313236313130303030---46-7C47437C-323132363131363030302D4537</s>
                                  </key>
                                  <val>
                                    <ref refId="227"/>
                                  </val>
                                  <key>
                                    <s>564F435F2447-4E-323132363131343030302D4537-32313236313130303030---46-7C47437C-323132363131343030302D4537</s>
                                  </key>
                                  <val>
                                    <ref refId="227"/>
                                  </val>
                                  <key>
                                    <s>564F435F2447-4E-323132363131333030302D4537-32313236313130303030---46-7C47437C-323132363131333030302D4537</s>
                                  </key>
                                  <val>
                                    <ref refId="227"/>
                                  </val>
                                </m>
                                <b key="multiSelection">N</b>
                              </be>
                              <cust key="id" clsId="FilterOid">114</cust>
                              <s key="cod"/>
                              <s key="desc"/>
                              <i key="index">102</i>
                              <l key="children" refId="2905" ln="0" eid="Framework.com.tagetik.trees.INode,framework"/>
                              <ref key="parent" refId="2076"/>
                            </be>
                            <be refId="2906" clsId="FilterNode">
                              <l key="dimensionOids" refId="2907" ln="1" eid="DimensionOid">
                                <cust clsId="DimensionOid">564F435F2447-4E-32313236313330303030---</cust>
                              </l>
                              <l key="AdHocParamDimensionOids" refId="2908" ln="0" eid="DimensionOid"/>
                              <be key="data" refId="2909" clsId="FilterNodeData">
                                <ref key="filterNode" refId="2906"/>
                                <s key="dim">VOC_$G</s>
                                <i key="segmentLevel">0</i>
                                <ref key="segment" refId="157"/>
                                <b key="placeHolder">N</b>
                                <ref key="weight" refId="158"/>
                                <be key="textMatchingCondition" refId="2910" clsId="TextMatchingCondition">
                                  <ref key="op" refId="160"/>
                                  <s key="val"/>
                                </be>
                                <ref key="change" refId="161"/>
                                <ref key="dataType" refId="162"/>
                                <b key="prevailingDataType">N</b>
                                <ref key="editability" refId="163"/>
                                <s key="originalID">115</s>
                                <b key="signChange">S</b>
                                <b key="nativeSignChange">N</b>
                                <l key="nav" refId="2911" ln="0" eid="ScenarioModifierValue"/>
                                <i key="sco">0</i>
                                <b key="applyFiltersForForcedScenarioPeriodoMap">N</b>
                                <b key="lineSplit">N</b>
                                <b key="addRCRow">N</b>
                                <b key="complementary">N</b>
                                <ref key="periodicCalculation" refId="201"/>
                                <b key="breakLevelSubtotal">N</b>
                                <b key="alreadyDrilled">N</b>
                                <m key="nodeTypes" refId="2912" keid="SYS_STR" veid="EFReportingNodeType">
                                  <key>
                                    <s>564F435F2447-4E-32313236313330303030---</s>
                                  </key>
                                  <val>
                                    <ref refId="192"/>
                                  </val>
                                </m>
                                <b key="multiSelection">N</b>
                              </be>
                              <cust key="id" clsId="FilterOid">115</cust>
                              <s key="cod"/>
                              <s key="desc"/>
                              <i key="index">103</i>
                              <l key="children" refId="2913" ln="0" eid="Framework.com.tagetik.trees.INode,framework"/>
                              <ref key="parent" refId="2076"/>
                            </be>
                            <be refId="2914" clsId="FilterNode">
                              <l key="dimensionOids" refId="2915" ln="1" eid="DimensionOid">
                                <cust clsId="DimensionOid">564F435F2447-4E-32313236313331303030---</cust>
                              </l>
                              <l key="AdHocParamDimensionOids" refId="2916" ln="0" eid="DimensionOid"/>
                              <be key="data" refId="2917" clsId="FilterNodeData">
                                <ref key="filterNode" refId="2914"/>
                                <s key="dim">VOC_$G</s>
                                <i key="segmentLevel">0</i>
                                <ref key="segment" refId="157"/>
                                <b key="placeHolder">N</b>
                                <ref key="weight" refId="158"/>
                                <be key="textMatchingCondition" refId="2918" clsId="TextMatchingCondition">
                                  <ref key="op" refId="160"/>
                                  <s key="val"/>
                                </be>
                                <ref key="change" refId="161"/>
                                <ref key="dataType" refId="162"/>
                                <b key="prevailingDataType">N</b>
                                <ref key="editability" refId="163"/>
                                <s key="originalID">116</s>
                                <b key="signChange">S</b>
                                <b key="nativeSignChange">N</b>
                                <l key="nav" refId="2919" ln="0" eid="ScenarioModifierValue"/>
                                <i key="sco">0</i>
                                <b key="applyFiltersForForcedScenarioPeriodoMap">N</b>
                                <b key="lineSplit">N</b>
                                <b key="addRCRow">N</b>
                                <b key="complementary">N</b>
                                <ref key="periodicCalculation" refId="201"/>
                                <b key="breakLevelSubtotal">N</b>
                                <b key="alreadyDrilled">N</b>
                                <m key="nodeTypes" refId="2920" keid="SYS_STR" veid="EFReportingNodeType">
                                  <key>
                                    <s>564F435F2447-4E-32313236313331303030---</s>
                                  </key>
                                  <val>
                                    <ref refId="192"/>
                                  </val>
                                </m>
                                <b key="multiSelection">N</b>
                              </be>
                              <cust key="id" clsId="FilterOid">116</cust>
                              <s key="cod"/>
                              <s key="desc"/>
                              <i key="index">104</i>
                              <l key="children" refId="2921" ln="0" eid="Framework.com.tagetik.trees.INode,framework"/>
                              <ref key="parent" refId="2076"/>
                            </be>
                            <be refId="2922" clsId="FilterNode">
                              <l key="dimensionOids" refId="2923" ln="1" eid="DimensionOid">
                                <cust clsId="DimensionOid">564F435F2447-4E-323132363133313130302D4537-32313236313331303030---46-7C47437C-323132363133313130302D4537</cust>
                              </l>
                              <l key="AdHocParamDimensionOids" refId="2924" ln="0" eid="DimensionOid"/>
                              <be key="data" refId="2925" clsId="FilterNodeData">
                                <ref key="filterNode" refId="2922"/>
                                <s key="dim">VOC_$G</s>
                                <i key="segmentLevel">0</i>
                                <ref key="segment" refId="157"/>
                                <b key="placeHolder">N</b>
                                <ref key="weight" refId="158"/>
                                <be key="textMatchingCondition" refId="2926" clsId="TextMatchingCondition">
                                  <ref key="op" refId="160"/>
                                  <s key="val"/>
                                </be>
                                <ref key="change" refId="161"/>
                                <ref key="dataType" refId="162"/>
                                <b key="prevailingDataType">N</b>
                                <ref key="editability" refId="163"/>
                                <s key="originalID">117</s>
                                <b key="signChange">S</b>
                                <b key="nativeSignChange">N</b>
                                <l key="nav" refId="2927" ln="0" eid="ScenarioModifierValue"/>
                                <i key="sco">0</i>
                                <b key="applyFiltersForForcedScenarioPeriodoMap">N</b>
                                <b key="lineSplit">N</b>
                                <b key="addRCRow">N</b>
                                <b key="complementary">N</b>
                                <ref key="periodicCalculation" refId="201"/>
                                <b key="breakLevelSubtotal">N</b>
                                <b key="alreadyDrilled">N</b>
                                <m key="nodeTypes" refId="2928" keid="SYS_STR" veid="EFReportingNodeType">
                                  <key>
                                    <s>564F435F2447-4E-323132363133313130302D4537-32313236313331303030---46-7C47437C-323132363133313130302D4537</s>
                                  </key>
                                  <val>
                                    <ref refId="227"/>
                                  </val>
                                  <key>
                                    <s>564F435F2447-4E-323132363133313230302D4537-32313236313331303030---46-7C47437C-323132363133313230302D4537</s>
                                  </key>
                                  <val>
                                    <ref refId="227"/>
                                  </val>
                                </m>
                                <b key="multiSelection">N</b>
                              </be>
                              <cust key="id" clsId="FilterOid">117</cust>
                              <s key="cod"/>
                              <s key="desc"/>
                              <i key="index">105</i>
                              <l key="children" refId="2929" ln="0" eid="Framework.com.tagetik.trees.INode,framework"/>
                              <ref key="parent" refId="2076"/>
                            </be>
                            <be refId="2930" clsId="FilterNode">
                              <l key="dimensionOids" refId="2931" ln="1" eid="DimensionOid">
                                <cust clsId="DimensionOid">564F435F2447-4E-323132363133313230302D4537-32313236313331303030---46-7C47437C-323132363133313230302D4537</cust>
                              </l>
                              <l key="AdHocParamDimensionOids" refId="2932" ln="0" eid="DimensionOid"/>
                              <be key="data" refId="2933" clsId="FilterNodeData">
                                <ref key="filterNode" refId="2930"/>
                                <s key="dim">VOC_$G</s>
                                <i key="segmentLevel">0</i>
                                <ref key="segment" refId="157"/>
                                <b key="placeHolder">N</b>
                                <ref key="weight" refId="158"/>
                                <be key="textMatchingCondition" refId="2934" clsId="TextMatchingCondition">
                                  <ref key="op" refId="160"/>
                                  <s key="val"/>
                                </be>
                                <ref key="change" refId="161"/>
                                <ref key="dataType" refId="162"/>
                                <b key="prevailingDataType">N</b>
                                <ref key="editability" refId="163"/>
                                <s key="originalID">118</s>
                                <b key="signChange">S</b>
                                <b key="nativeSignChange">N</b>
                                <l key="nav" refId="2935" ln="0" eid="ScenarioModifierValue"/>
                                <i key="sco">0</i>
                                <b key="applyFiltersForForcedScenarioPeriodoMap">N</b>
                                <b key="lineSplit">N</b>
                                <b key="addRCRow">N</b>
                                <b key="complementary">N</b>
                                <ref key="periodicCalculation" refId="201"/>
                                <b key="breakLevelSubtotal">N</b>
                                <b key="alreadyDrilled">N</b>
                                <m key="nodeTypes" refId="2936" keid="SYS_STR" veid="EFReportingNodeType">
                                  <key>
                                    <s>564F435F2447-4E-323132363133313130302D4537-32313236313331303030---46-7C47437C-323132363133313130302D4537</s>
                                  </key>
                                  <val>
                                    <ref refId="227"/>
                                  </val>
                                  <key>
                                    <s>564F435F2447-4E-323132363133313230302D4537-32313236313331303030---46-7C47437C-323132363133313230302D4537</s>
                                  </key>
                                  <val>
                                    <ref refId="227"/>
                                  </val>
                                </m>
                                <b key="multiSelection">N</b>
                              </be>
                              <cust key="id" clsId="FilterOid">118</cust>
                              <s key="cod"/>
                              <s key="desc"/>
                              <i key="index">106</i>
                              <l key="children" refId="2937" ln="0" eid="Framework.com.tagetik.trees.INode,framework"/>
                              <ref key="parent" refId="2076"/>
                            </be>
                            <be refId="2938" clsId="FilterNode">
                              <l key="dimensionOids" refId="2939" ln="1" eid="DimensionOid">
                                <cust clsId="DimensionOid">564F435F2447-4E-32313236313332303030---</cust>
                              </l>
                              <l key="AdHocParamDimensionOids" refId="2940" ln="0" eid="DimensionOid"/>
                              <be key="data" refId="2941" clsId="FilterNodeData">
                                <ref key="filterNode" refId="2938"/>
                                <s key="dim">VOC_$G</s>
                                <i key="segmentLevel">0</i>
                                <ref key="segment" refId="157"/>
                                <b key="placeHolder">N</b>
                                <ref key="weight" refId="158"/>
                                <be key="textMatchingCondition" refId="2942" clsId="TextMatchingCondition">
                                  <ref key="op" refId="160"/>
                                  <s key="val"/>
                                </be>
                                <ref key="change" refId="161"/>
                                <ref key="dataType" refId="162"/>
                                <b key="prevailingDataType">N</b>
                                <ref key="editability" refId="163"/>
                                <s key="originalID">119</s>
                                <b key="signChange">S</b>
                                <b key="nativeSignChange">N</b>
                                <l key="nav" refId="2943" ln="0" eid="ScenarioModifierValue"/>
                                <i key="sco">0</i>
                                <b key="applyFiltersForForcedScenarioPeriodoMap">N</b>
                                <b key="lineSplit">N</b>
                                <b key="addRCRow">N</b>
                                <b key="complementary">N</b>
                                <ref key="periodicCalculation" refId="201"/>
                                <b key="breakLevelSubtotal">N</b>
                                <b key="alreadyDrilled">N</b>
                                <m key="nodeTypes" refId="2944" keid="SYS_STR" veid="EFReportingNodeType">
                                  <key>
                                    <s>564F435F2447-4E-32313236313332303030---</s>
                                  </key>
                                  <val>
                                    <ref refId="192"/>
                                  </val>
                                </m>
                                <b key="multiSelection">N</b>
                              </be>
                              <cust key="id" clsId="FilterOid">119</cust>
                              <s key="cod"/>
                              <s key="desc"/>
                              <i key="index">107</i>
                              <l key="children" refId="2945" ln="0" eid="Framework.com.tagetik.trees.INode,framework"/>
                              <ref key="parent" refId="2076"/>
                            </be>
                            <be refId="2946" clsId="FilterNode">
                              <l key="dimensionOids" refId="2947" ln="1" eid="DimensionOid">
                                <cust clsId="DimensionOid">564F435F2447-4E-323132363133323130302D453137-32313236313332303030---46-7C47437C-323132363133323130302D453137</cust>
                              </l>
                              <l key="AdHocParamDimensionOids" refId="2948" ln="0" eid="DimensionOid"/>
                              <be key="data" refId="2949" clsId="FilterNodeData">
                                <ref key="filterNode" refId="2946"/>
                                <s key="dim">VOC_$G</s>
                                <i key="segmentLevel">0</i>
                                <ref key="segment" refId="157"/>
                                <b key="placeHolder">N</b>
                                <ref key="weight" refId="158"/>
                                <be key="textMatchingCondition" refId="2950" clsId="TextMatchingCondition">
                                  <ref key="op" refId="160"/>
                                  <s key="val"/>
                                </be>
                                <ref key="change" refId="161"/>
                                <ref key="dataType" refId="162"/>
                                <b key="prevailingDataType">N</b>
                                <ref key="editability" refId="163"/>
                                <s key="originalID">120</s>
                                <b key="signChange">S</b>
                                <b key="nativeSignChange">N</b>
                                <l key="nav" refId="2951" ln="0" eid="ScenarioModifierValue"/>
                                <i key="sco">0</i>
                                <b key="applyFiltersForForcedScenarioPeriodoMap">N</b>
                                <b key="lineSplit">N</b>
                                <b key="addRCRow">N</b>
                                <b key="complementary">N</b>
                                <ref key="periodicCalculation" refId="201"/>
                                <b key="breakLevelSubtotal">N</b>
                                <b key="alreadyDrilled">N</b>
                                <m key="nodeTypes" refId="2952" keid="SYS_STR" veid="EFReportingNodeType">
                                  <key>
                                    <s>564F435F2447-4E-323132363133323230302D453137-32313236313332303030---46-7C47437C-323132363133323230302D453137</s>
                                  </key>
                                  <val>
                                    <ref refId="227"/>
                                  </val>
                                  <key>
                                    <s>564F435F2447-4E-323132363133323130302D453137-32313236313332303030---46-7C47437C-323132363133323130302D453137</s>
                                  </key>
                                  <val>
                                    <ref refId="227"/>
                                  </val>
                                </m>
                                <b key="multiSelection">N</b>
                              </be>
                              <cust key="id" clsId="FilterOid">120</cust>
                              <s key="cod"/>
                              <s key="desc"/>
                              <i key="index">108</i>
                              <l key="children" refId="2953" ln="0" eid="Framework.com.tagetik.trees.INode,framework"/>
                              <ref key="parent" refId="2076"/>
                            </be>
                            <be refId="2954" clsId="FilterNode">
                              <l key="dimensionOids" refId="2955" ln="1" eid="DimensionOid">
                                <cust clsId="DimensionOid">564F435F2447-4E-323132363133323230302D453137-32313236313332303030---46-7C47437C-323132363133323230302D453137</cust>
                              </l>
                              <l key="AdHocParamDimensionOids" refId="2956" ln="0" eid="DimensionOid"/>
                              <be key="data" refId="2957" clsId="FilterNodeData">
                                <ref key="filterNode" refId="2954"/>
                                <s key="dim">VOC_$G</s>
                                <i key="segmentLevel">0</i>
                                <ref key="segment" refId="157"/>
                                <b key="placeHolder">N</b>
                                <ref key="weight" refId="158"/>
                                <be key="textMatchingCondition" refId="2958" clsId="TextMatchingCondition">
                                  <ref key="op" refId="160"/>
                                  <s key="val"/>
                                </be>
                                <ref key="change" refId="161"/>
                                <ref key="dataType" refId="162"/>
                                <b key="prevailingDataType">N</b>
                                <ref key="editability" refId="163"/>
                                <s key="originalID">121</s>
                                <b key="signChange">S</b>
                                <b key="nativeSignChange">N</b>
                                <l key="nav" refId="2959" ln="0" eid="ScenarioModifierValue"/>
                                <i key="sco">0</i>
                                <b key="applyFiltersForForcedScenarioPeriodoMap">N</b>
                                <b key="lineSplit">N</b>
                                <b key="addRCRow">N</b>
                                <b key="complementary">N</b>
                                <ref key="periodicCalculation" refId="201"/>
                                <b key="breakLevelSubtotal">N</b>
                                <b key="alreadyDrilled">N</b>
                                <m key="nodeTypes" refId="2960" keid="SYS_STR" veid="EFReportingNodeType">
                                  <key>
                                    <s>564F435F2447-4E-323132363133323230302D453137-32313236313332303030---46-7C47437C-323132363133323230302D453137</s>
                                  </key>
                                  <val>
                                    <ref refId="227"/>
                                  </val>
                                  <key>
                                    <s>564F435F2447-4E-323132363133323130302D453137-32313236313332303030---46-7C47437C-323132363133323130302D453137</s>
                                  </key>
                                  <val>
                                    <ref refId="227"/>
                                  </val>
                                </m>
                                <b key="multiSelection">N</b>
                              </be>
                              <cust key="id" clsId="FilterOid">121</cust>
                              <s key="cod"/>
                              <s key="desc"/>
                              <i key="index">109</i>
                              <l key="children" refId="2961" ln="0" eid="Framework.com.tagetik.trees.INode,framework"/>
                              <ref key="parent" refId="2076"/>
                            </be>
                            <be refId="2962" clsId="FilterNode">
                              <l key="dimensionOids" refId="2963" ln="1" eid="DimensionOid">
                                <cust clsId="DimensionOid">564F435F2447-4E-32313236323030303030---</cust>
                              </l>
                              <l key="AdHocParamDimensionOids" refId="2964" ln="0" eid="DimensionOid"/>
                              <be key="data" refId="2965" clsId="FilterNodeData">
                                <ref key="filterNode" refId="2962"/>
                                <s key="dim">VOC_$G</s>
                                <i key="segmentLevel">0</i>
                                <ref key="segment" refId="157"/>
                                <b key="placeHolder">N</b>
                                <ref key="weight" refId="158"/>
                                <be key="textMatchingCondition" refId="2966" clsId="TextMatchingCondition">
                                  <ref key="op" refId="160"/>
                                  <s key="val"/>
                                </be>
                                <ref key="change" refId="161"/>
                                <ref key="dataType" refId="162"/>
                                <b key="prevailingDataType">N</b>
                                <ref key="editability" refId="163"/>
                                <s key="originalID">122</s>
                                <b key="signChange">S</b>
                                <b key="nativeSignChange">N</b>
                                <l key="nav" refId="2967" ln="0" eid="ScenarioModifierValue"/>
                                <i key="sco">0</i>
                                <b key="applyFiltersForForcedScenarioPeriodoMap">N</b>
                                <b key="lineSplit">N</b>
                                <b key="addRCRow">N</b>
                                <b key="complementary">N</b>
                                <ref key="periodicCalculation" refId="201"/>
                                <b key="breakLevelSubtotal">N</b>
                                <b key="alreadyDrilled">N</b>
                                <m key="nodeTypes" refId="2968" keid="SYS_STR" veid="EFReportingNodeType">
                                  <key>
                                    <s>564F435F2447-4E-32313236323030303030---</s>
                                  </key>
                                  <val>
                                    <ref refId="192"/>
                                  </val>
                                </m>
                                <b key="multiSelection">N</b>
                              </be>
                              <cust key="id" clsId="FilterOid">122</cust>
                              <s key="cod"/>
                              <s key="desc"/>
                              <i key="index">110</i>
                              <l key="children" refId="2969" ln="0" eid="Framework.com.tagetik.trees.INode,framework"/>
                              <ref key="parent" refId="2076"/>
                            </be>
                            <be refId="2970" clsId="FilterNode">
                              <l key="dimensionOids" refId="2971" ln="1" eid="DimensionOid">
                                <cust clsId="DimensionOid">564F435F2447-4E-323132363231303030302D4537-32313236323030303030---46-7C47437C-323132363231303030302D4537</cust>
                              </l>
                              <l key="AdHocParamDimensionOids" refId="2972" ln="0" eid="DimensionOid"/>
                              <be key="data" refId="2973" clsId="FilterNodeData">
                                <ref key="filterNode" refId="2970"/>
                                <s key="dim">VOC_$G</s>
                                <i key="segmentLevel">0</i>
                                <ref key="segment" refId="157"/>
                                <b key="placeHolder">N</b>
                                <ref key="weight" refId="158"/>
                                <be key="textMatchingCondition" refId="2974" clsId="TextMatchingCondition">
                                  <ref key="op" refId="160"/>
                                  <s key="val"/>
                                </be>
                                <ref key="change" refId="161"/>
                                <ref key="dataType" refId="162"/>
                                <b key="prevailingDataType">N</b>
                                <ref key="editability" refId="163"/>
                                <s key="originalID">123</s>
                                <b key="signChange">S</b>
                                <b key="nativeSignChange">N</b>
                                <l key="nav" refId="2975" ln="0" eid="ScenarioModifierValue"/>
                                <i key="sco">0</i>
                                <b key="applyFiltersForForcedScenarioPeriodoMap">N</b>
                                <b key="lineSplit">N</b>
                                <b key="addRCRow">N</b>
                                <b key="complementary">N</b>
                                <ref key="periodicCalculation" refId="201"/>
                                <b key="breakLevelSubtotal">N</b>
                                <b key="alreadyDrilled">N</b>
                                <m key="nodeTypes" refId="2976" keid="SYS_STR" veid="EFReportingNodeType">
                                  <key>
                                    <s>564F435F2447-4E-323132363231303030302D4537-32313236323030303030---46-7C47437C-323132363231303030302D4537</s>
                                  </key>
                                  <val>
                                    <ref refId="227"/>
                                  </val>
                                  <key>
                                    <s>564F435F2447-4E-323132363232303030302D453137-32313236323030303030---46-7C47437C-323132363232303030302D453137</s>
                                  </key>
                                  <val>
                                    <ref refId="227"/>
                                  </val>
                                </m>
                                <b key="multiSelection">N</b>
                              </be>
                              <cust key="id" clsId="FilterOid">123</cust>
                              <s key="cod"/>
                              <s key="desc"/>
                              <i key="index">111</i>
                              <l key="children" refId="2977" ln="0" eid="Framework.com.tagetik.trees.INode,framework"/>
                              <ref key="parent" refId="2076"/>
                            </be>
                            <be refId="2978" clsId="FilterNode">
                              <l key="dimensionOids" refId="2979" ln="1" eid="DimensionOid">
                                <cust clsId="DimensionOid">564F435F2447-4E-323132363232303030302D453137-32313236323030303030---46-7C47437C-323132363232303030302D453137</cust>
                              </l>
                              <l key="AdHocParamDimensionOids" refId="2980" ln="0" eid="DimensionOid"/>
                              <be key="data" refId="2981" clsId="FilterNodeData">
                                <ref key="filterNode" refId="2978"/>
                                <s key="dim">VOC_$G</s>
                                <i key="segmentLevel">0</i>
                                <ref key="segment" refId="157"/>
                                <b key="placeHolder">N</b>
                                <ref key="weight" refId="158"/>
                                <be key="textMatchingCondition" refId="2982" clsId="TextMatchingCondition">
                                  <ref key="op" refId="160"/>
                                  <s key="val"/>
                                </be>
                                <ref key="change" refId="161"/>
                                <ref key="dataType" refId="162"/>
                                <b key="prevailingDataType">N</b>
                                <ref key="editability" refId="163"/>
                                <s key="originalID">124</s>
                                <b key="signChange">S</b>
                                <b key="nativeSignChange">N</b>
                                <l key="nav" refId="2983" ln="0" eid="ScenarioModifierValue"/>
                                <i key="sco">0</i>
                                <b key="applyFiltersForForcedScenarioPeriodoMap">N</b>
                                <b key="lineSplit">N</b>
                                <b key="addRCRow">N</b>
                                <b key="complementary">N</b>
                                <ref key="periodicCalculation" refId="201"/>
                                <b key="breakLevelSubtotal">N</b>
                                <b key="alreadyDrilled">N</b>
                                <m key="nodeTypes" refId="2984" keid="SYS_STR" veid="EFReportingNodeType">
                                  <key>
                                    <s>564F435F2447-4E-323132363231303030302D4537-32313236323030303030---46-7C47437C-323132363231303030302D4537</s>
                                  </key>
                                  <val>
                                    <ref refId="227"/>
                                  </val>
                                  <key>
                                    <s>564F435F2447-4E-323132363232303030302D453137-32313236323030303030---46-7C47437C-323132363232303030302D453137</s>
                                  </key>
                                  <val>
                                    <ref refId="227"/>
                                  </val>
                                </m>
                                <b key="multiSelection">N</b>
                              </be>
                              <cust key="id" clsId="FilterOid">124</cust>
                              <s key="cod"/>
                              <s key="desc"/>
                              <i key="index">112</i>
                              <l key="children" refId="2985" ln="0" eid="Framework.com.tagetik.trees.INode,framework"/>
                              <ref key="parent" refId="2076"/>
                            </be>
                            <be refId="2986" clsId="FilterNode">
                              <l key="dimensionOids" refId="2987" ln="1" eid="DimensionOid">
                                <cust clsId="DimensionOid">564F435F2447-4E-32313236333030303030---</cust>
                              </l>
                              <l key="AdHocParamDimensionOids" refId="2988" ln="0" eid="DimensionOid"/>
                              <be key="data" refId="2989" clsId="FilterNodeData">
                                <ref key="filterNode" refId="2986"/>
                                <s key="dim">VOC_$G</s>
                                <i key="segmentLevel">0</i>
                                <ref key="segment" refId="157"/>
                                <b key="placeHolder">N</b>
                                <ref key="weight" refId="158"/>
                                <be key="textMatchingCondition" refId="2990" clsId="TextMatchingCondition">
                                  <ref key="op" refId="160"/>
                                  <s key="val"/>
                                </be>
                                <ref key="change" refId="161"/>
                                <ref key="dataType" refId="162"/>
                                <b key="prevailingDataType">N</b>
                                <ref key="editability" refId="163"/>
                                <s key="originalID">125</s>
                                <b key="signChange">S</b>
                                <b key="nativeSignChange">N</b>
                                <l key="nav" refId="2991" ln="0" eid="ScenarioModifierValue"/>
                                <i key="sco">0</i>
                                <b key="applyFiltersForForcedScenarioPeriodoMap">N</b>
                                <b key="lineSplit">N</b>
                                <b key="addRCRow">N</b>
                                <b key="complementary">N</b>
                                <ref key="periodicCalculation" refId="201"/>
                                <b key="breakLevelSubtotal">N</b>
                                <b key="alreadyDrilled">N</b>
                                <m key="nodeTypes" refId="2992" keid="SYS_STR" veid="EFReportingNodeType">
                                  <key>
                                    <s>564F435F2447-4E-32313236333030303030---</s>
                                  </key>
                                  <val>
                                    <ref refId="192"/>
                                  </val>
                                </m>
                                <b key="multiSelection">N</b>
                              </be>
                              <cust key="id" clsId="FilterOid">125</cust>
                              <s key="cod"/>
                              <s key="desc"/>
                              <i key="index">113</i>
                              <l key="children" refId="2993" ln="0" eid="Framework.com.tagetik.trees.INode,framework"/>
                              <ref key="parent" refId="2076"/>
                            </be>
                            <be refId="2994" clsId="FilterNode">
                              <l key="dimensionOids" refId="2995" ln="1" eid="DimensionOid">
                                <cust clsId="DimensionOid">564F435F2447-4E-32313236333130303030---</cust>
                              </l>
                              <l key="AdHocParamDimensionOids" refId="2996" ln="0" eid="DimensionOid"/>
                              <be key="data" refId="2997" clsId="FilterNodeData">
                                <ref key="filterNode" refId="2994"/>
                                <s key="dim">VOC_$G</s>
                                <i key="segmentLevel">0</i>
                                <ref key="segment" refId="157"/>
                                <b key="placeHolder">N</b>
                                <ref key="weight" refId="158"/>
                                <be key="textMatchingCondition" refId="2998" clsId="TextMatchingCondition">
                                  <ref key="op" refId="160"/>
                                  <s key="val"/>
                                </be>
                                <ref key="change" refId="161"/>
                                <ref key="dataType" refId="162"/>
                                <b key="prevailingDataType">N</b>
                                <ref key="editability" refId="163"/>
                                <s key="originalID">126</s>
                                <b key="signChange">S</b>
                                <b key="nativeSignChange">N</b>
                                <l key="nav" refId="2999" ln="0" eid="ScenarioModifierValue"/>
                                <i key="sco">0</i>
                                <b key="applyFiltersForForcedScenarioPeriodoMap">N</b>
                                <b key="lineSplit">N</b>
                                <b key="addRCRow">N</b>
                                <b key="complementary">N</b>
                                <ref key="periodicCalculation" refId="201"/>
                                <b key="breakLevelSubtotal">N</b>
                                <b key="alreadyDrilled">N</b>
                                <m key="nodeTypes" refId="3000" keid="SYS_STR" veid="EFReportingNodeType">
                                  <key>
                                    <s>564F435F2447-4E-32313236333130303030---</s>
                                  </key>
                                  <val>
                                    <ref refId="192"/>
                                  </val>
                                </m>
                                <b key="multiSelection">N</b>
                              </be>
                              <cust key="id" clsId="FilterOid">126</cust>
                              <s key="cod"/>
                              <s key="desc"/>
                              <i key="index">114</i>
                              <l key="children" refId="3001" ln="0" eid="Framework.com.tagetik.trees.INode,framework"/>
                              <ref key="parent" refId="2076"/>
                            </be>
                            <be refId="3002" clsId="FilterNode">
                              <l key="dimensionOids" refId="3003" ln="1" eid="DimensionOid">
                                <cust clsId="DimensionOid">564F435F2447-4E-323132363331313030302D4537-32313236333130303030---46-7C47437C-323132363331313030302D4537</cust>
                              </l>
                              <l key="AdHocParamDimensionOids" refId="3004" ln="0" eid="DimensionOid"/>
                              <be key="data" refId="3005" clsId="FilterNodeData">
                                <ref key="filterNode" refId="3002"/>
                                <s key="dim">VOC_$G</s>
                                <i key="segmentLevel">0</i>
                                <ref key="segment" refId="157"/>
                                <b key="placeHolder">N</b>
                                <ref key="weight" refId="158"/>
                                <be key="textMatchingCondition" refId="3006" clsId="TextMatchingCondition">
                                  <ref key="op" refId="160"/>
                                  <s key="val"/>
                                </be>
                                <ref key="change" refId="161"/>
                                <ref key="dataType" refId="162"/>
                                <b key="prevailingDataType">N</b>
                                <ref key="editability" refId="163"/>
                                <s key="originalID">127</s>
                                <b key="signChange">S</b>
                                <b key="nativeSignChange">N</b>
                                <l key="nav" refId="3007" ln="0" eid="ScenarioModifierValue"/>
                                <i key="sco">0</i>
                                <b key="applyFiltersForForcedScenarioPeriodoMap">N</b>
                                <b key="lineSplit">N</b>
                                <b key="addRCRow">N</b>
                                <b key="complementary">N</b>
                                <ref key="periodicCalculation" refId="201"/>
                                <b key="breakLevelSubtotal">N</b>
                                <b key="alreadyDrilled">N</b>
                                <m key="nodeTypes" refId="3008" keid="SYS_STR" veid="EFReportingNodeType">
                                  <key>
                                    <s>564F435F2447-4E-323132363331343030302D4537-32313236333130303030---46-7C47437C-323132363331343030302D4537</s>
                                  </key>
                                  <val>
                                    <ref refId="227"/>
                                  </val>
                                  <key>
                                    <s>564F435F2447-4E-323132363331333030302D4537-32313236333130303030---46-7C47437C-323132363331333030302D4537</s>
                                  </key>
                                  <val>
                                    <ref refId="227"/>
                                  </val>
                                  <key>
                                    <s>564F435F2447-4E-323132363331323030302D4537-32313236333130303030---46-7C47437C-323132363331323030302D4537</s>
                                  </key>
                                  <val>
                                    <ref refId="227"/>
                                  </val>
                                  <key>
                                    <s>564F435F2447-4E-323132363331313030302D4537-32313236333130303030---46-7C47437C-323132363331313030302D4537</s>
                                  </key>
                                  <val>
                                    <ref refId="227"/>
                                  </val>
                                </m>
                                <b key="multiSelection">N</b>
                              </be>
                              <cust key="id" clsId="FilterOid">127</cust>
                              <s key="cod"/>
                              <s key="desc"/>
                              <i key="index">115</i>
                              <l key="children" refId="3009" ln="0" eid="Framework.com.tagetik.trees.INode,framework"/>
                              <ref key="parent" refId="2076"/>
                            </be>
                            <be refId="3010" clsId="FilterNode">
                              <l key="dimensionOids" refId="3011" ln="1" eid="DimensionOid">
                                <cust clsId="DimensionOid">564F435F2447-4E-323132363331323030302D4537-32313236333130303030---46-7C47437C-323132363331323030302D4537</cust>
                              </l>
                              <l key="AdHocParamDimensionOids" refId="3012" ln="0" eid="DimensionOid"/>
                              <be key="data" refId="3013" clsId="FilterNodeData">
                                <ref key="filterNode" refId="3010"/>
                                <s key="dim">VOC_$G</s>
                                <i key="segmentLevel">0</i>
                                <ref key="segment" refId="157"/>
                                <b key="placeHolder">N</b>
                                <ref key="weight" refId="158"/>
                                <be key="textMatchingCondition" refId="3014" clsId="TextMatchingCondition">
                                  <ref key="op" refId="160"/>
                                  <s key="val"/>
                                </be>
                                <ref key="change" refId="161"/>
                                <ref key="dataType" refId="162"/>
                                <b key="prevailingDataType">N</b>
                                <ref key="editability" refId="163"/>
                                <s key="originalID">128</s>
                                <b key="signChange">S</b>
                                <b key="nativeSignChange">N</b>
                                <l key="nav" refId="3015" ln="0" eid="ScenarioModifierValue"/>
                                <i key="sco">0</i>
                                <b key="applyFiltersForForcedScenarioPeriodoMap">N</b>
                                <b key="lineSplit">N</b>
                                <b key="addRCRow">N</b>
                                <b key="complementary">N</b>
                                <ref key="periodicCalculation" refId="201"/>
                                <b key="breakLevelSubtotal">N</b>
                                <b key="alreadyDrilled">N</b>
                                <m key="nodeTypes" refId="3016" keid="SYS_STR" veid="EFReportingNodeType">
                                  <key>
                                    <s>564F435F2447-4E-323132363331343030302D4537-32313236333130303030---46-7C47437C-323132363331343030302D4537</s>
                                  </key>
                                  <val>
                                    <ref refId="227"/>
                                  </val>
                                  <key>
                                    <s>564F435F2447-4E-323132363331333030302D4537-32313236333130303030---46-7C47437C-323132363331333030302D4537</s>
                                  </key>
                                  <val>
                                    <ref refId="227"/>
                                  </val>
                                  <key>
                                    <s>564F435F2447-4E-323132363331323030302D4537-32313236333130303030---46-7C47437C-323132363331323030302D4537</s>
                                  </key>
                                  <val>
                                    <ref refId="227"/>
                                  </val>
                                  <key>
                                    <s>564F435F2447-4E-323132363331313030302D4537-32313236333130303030---46-7C47437C-323132363331313030302D4537</s>
                                  </key>
                                  <val>
                                    <ref refId="227"/>
                                  </val>
                                </m>
                                <b key="multiSelection">N</b>
                              </be>
                              <cust key="id" clsId="FilterOid">128</cust>
                              <s key="cod"/>
                              <s key="desc"/>
                              <i key="index">116</i>
                              <l key="children" refId="3017" ln="0" eid="Framework.com.tagetik.trees.INode,framework"/>
                              <ref key="parent" refId="2076"/>
                            </be>
                            <be refId="3018" clsId="FilterNode">
                              <l key="dimensionOids" refId="3019" ln="1" eid="DimensionOid">
                                <cust clsId="DimensionOid">564F435F2447-4E-323132363331333030302D4537-32313236333130303030---46-7C47437C-323132363331333030302D4537</cust>
                              </l>
                              <l key="AdHocParamDimensionOids" refId="3020" ln="0" eid="DimensionOid"/>
                              <be key="data" refId="3021" clsId="FilterNodeData">
                                <ref key="filterNode" refId="3018"/>
                                <s key="dim">VOC_$G</s>
                                <i key="segmentLevel">0</i>
                                <ref key="segment" refId="157"/>
                                <b key="placeHolder">N</b>
                                <ref key="weight" refId="158"/>
                                <be key="textMatchingCondition" refId="3022" clsId="TextMatchingCondition">
                                  <ref key="op" refId="160"/>
                                  <s key="val"/>
                                </be>
                                <ref key="change" refId="161"/>
                                <ref key="dataType" refId="162"/>
                                <b key="prevailingDataType">N</b>
                                <ref key="editability" refId="163"/>
                                <s key="originalID">129</s>
                                <b key="signChange">S</b>
                                <b key="nativeSignChange">N</b>
                                <l key="nav" refId="3023" ln="0" eid="ScenarioModifierValue"/>
                                <i key="sco">0</i>
                                <b key="applyFiltersForForcedScenarioPeriodoMap">N</b>
                                <b key="lineSplit">N</b>
                                <b key="addRCRow">N</b>
                                <b key="complementary">N</b>
                                <ref key="periodicCalculation" refId="201"/>
                                <b key="breakLevelSubtotal">N</b>
                                <b key="alreadyDrilled">N</b>
                                <m key="nodeTypes" refId="3024" keid="SYS_STR" veid="EFReportingNodeType">
                                  <key>
                                    <s>564F435F2447-4E-323132363331343030302D4537-32313236333130303030---46-7C47437C-323132363331343030302D4537</s>
                                  </key>
                                  <val>
                                    <ref refId="227"/>
                                  </val>
                                  <key>
                                    <s>564F435F2447-4E-323132363331333030302D4537-32313236333130303030---46-7C47437C-323132363331333030302D4537</s>
                                  </key>
                                  <val>
                                    <ref refId="227"/>
                                  </val>
                                  <key>
                                    <s>564F435F2447-4E-323132363331323030302D4537-32313236333130303030---46-7C47437C-323132363331323030302D4537</s>
                                  </key>
                                  <val>
                                    <ref refId="227"/>
                                  </val>
                                  <key>
                                    <s>564F435F2447-4E-323132363331313030302D4537-32313236333130303030---46-7C47437C-323132363331313030302D4537</s>
                                  </key>
                                  <val>
                                    <ref refId="227"/>
                                  </val>
                                </m>
                                <b key="multiSelection">N</b>
                              </be>
                              <cust key="id" clsId="FilterOid">129</cust>
                              <s key="cod"/>
                              <s key="desc"/>
                              <i key="index">117</i>
                              <l key="children" refId="3025" ln="0" eid="Framework.com.tagetik.trees.INode,framework"/>
                              <ref key="parent" refId="2076"/>
                            </be>
                            <be refId="3026" clsId="FilterNode">
                              <l key="dimensionOids" refId="3027" ln="1" eid="DimensionOid">
                                <cust clsId="DimensionOid">564F435F2447-4E-323132363331343030302D4537-32313236333130303030---46-7C47437C-323132363331343030302D4537</cust>
                              </l>
                              <l key="AdHocParamDimensionOids" refId="3028" ln="0" eid="DimensionOid"/>
                              <be key="data" refId="3029" clsId="FilterNodeData">
                                <ref key="filterNode" refId="3026"/>
                                <s key="dim">VOC_$G</s>
                                <i key="segmentLevel">0</i>
                                <ref key="segment" refId="157"/>
                                <b key="placeHolder">N</b>
                                <ref key="weight" refId="158"/>
                                <be key="textMatchingCondition" refId="3030" clsId="TextMatchingCondition">
                                  <ref key="op" refId="160"/>
                                  <s key="val"/>
                                </be>
                                <ref key="change" refId="161"/>
                                <ref key="dataType" refId="162"/>
                                <b key="prevailingDataType">N</b>
                                <ref key="editability" refId="163"/>
                                <s key="originalID">130</s>
                                <b key="signChange">S</b>
                                <b key="nativeSignChange">N</b>
                                <l key="nav" refId="3031" ln="0" eid="ScenarioModifierValue"/>
                                <i key="sco">0</i>
                                <b key="applyFiltersForForcedScenarioPeriodoMap">N</b>
                                <b key="lineSplit">N</b>
                                <b key="addRCRow">N</b>
                                <b key="complementary">N</b>
                                <ref key="periodicCalculation" refId="201"/>
                                <b key="breakLevelSubtotal">N</b>
                                <b key="alreadyDrilled">N</b>
                                <m key="nodeTypes" refId="3032" keid="SYS_STR" veid="EFReportingNodeType">
                                  <key>
                                    <s>564F435F2447-4E-323132363331343030302D4537-32313236333130303030---46-7C47437C-323132363331343030302D4537</s>
                                  </key>
                                  <val>
                                    <ref refId="227"/>
                                  </val>
                                  <key>
                                    <s>564F435F2447-4E-323132363331333030302D4537-32313236333130303030---46-7C47437C-323132363331333030302D4537</s>
                                  </key>
                                  <val>
                                    <ref refId="227"/>
                                  </val>
                                  <key>
                                    <s>564F435F2447-4E-323132363331323030302D4537-32313236333130303030---46-7C47437C-323132363331323030302D4537</s>
                                  </key>
                                  <val>
                                    <ref refId="227"/>
                                  </val>
                                  <key>
                                    <s>564F435F2447-4E-323132363331313030302D4537-32313236333130303030---46-7C47437C-323132363331313030302D4537</s>
                                  </key>
                                  <val>
                                    <ref refId="227"/>
                                  </val>
                                </m>
                                <b key="multiSelection">N</b>
                              </be>
                              <cust key="id" clsId="FilterOid">130</cust>
                              <s key="cod"/>
                              <s key="desc"/>
                              <i key="index">118</i>
                              <l key="children" refId="3033" ln="0" eid="Framework.com.tagetik.trees.INode,framework"/>
                              <ref key="parent" refId="2076"/>
                            </be>
                            <be refId="3034" clsId="FilterNode">
                              <l key="dimensionOids" refId="3035" ln="1" eid="DimensionOid">
                                <cust clsId="DimensionOid">564F435F2447-4E-323132363332303030302D453137-32313236333030303030---46-7C47437C-323132363332303030302D453137</cust>
                              </l>
                              <l key="AdHocParamDimensionOids" refId="3036" ln="0" eid="DimensionOid"/>
                              <be key="data" refId="3037" clsId="FilterNodeData">
                                <ref key="filterNode" refId="3034"/>
                                <s key="dim">VOC_$G</s>
                                <i key="segmentLevel">0</i>
                                <ref key="segment" refId="157"/>
                                <b key="placeHolder">N</b>
                                <ref key="weight" refId="158"/>
                                <be key="textMatchingCondition" refId="3038" clsId="TextMatchingCondition">
                                  <ref key="op" refId="160"/>
                                  <s key="val"/>
                                </be>
                                <ref key="change" refId="161"/>
                                <ref key="dataType" refId="162"/>
                                <b key="prevailingDataType">N</b>
                                <ref key="editability" refId="163"/>
                                <s key="originalID">131</s>
                                <b key="signChange">S</b>
                                <b key="nativeSignChange">N</b>
                                <l key="nav" refId="3039" ln="0" eid="ScenarioModifierValue"/>
                                <i key="sco">0</i>
                                <b key="applyFiltersForForcedScenarioPeriodoMap">N</b>
                                <b key="lineSplit">N</b>
                                <b key="addRCRow">N</b>
                                <b key="complementary">N</b>
                                <ref key="periodicCalculation" refId="201"/>
                                <b key="breakLevelSubtotal">N</b>
                                <b key="alreadyDrilled">N</b>
                                <m key="nodeTypes" refId="3040" keid="SYS_STR" veid="EFReportingNodeType">
                                  <key>
                                    <s>564F435F2447-4E-323132363332303030302D453137-32313236333030303030---46-7C47437C-323132363332303030302D453137</s>
                                  </key>
                                  <val>
                                    <ref refId="227"/>
                                  </val>
                                </m>
                                <b key="multiSelection">N</b>
                              </be>
                              <cust key="id" clsId="FilterOid">131</cust>
                              <s key="cod"/>
                              <s key="desc"/>
                              <i key="index">119</i>
                              <l key="children" refId="3041" ln="0" eid="Framework.com.tagetik.trees.INode,framework"/>
                              <ref key="parent" refId="2076"/>
                            </be>
                            <be refId="3042" clsId="FilterNode">
                              <l key="dimensionOids" refId="3043" ln="1" eid="DimensionOid">
                                <cust clsId="DimensionOid">564F435F2447-4E-323132363430303030302D453132-32313236303030303030---46-7C47437C-323132363430303030302D453132</cust>
                              </l>
                              <l key="AdHocParamDimensionOids" refId="3044" ln="0" eid="DimensionOid"/>
                              <be key="data" refId="3045" clsId="FilterNodeData">
                                <ref key="filterNode" refId="3042"/>
                                <s key="dim">VOC_$G</s>
                                <i key="segmentLevel">0</i>
                                <ref key="segment" refId="157"/>
                                <b key="placeHolder">N</b>
                                <ref key="weight" refId="158"/>
                                <be key="textMatchingCondition" refId="3046" clsId="TextMatchingCondition">
                                  <ref key="op" refId="160"/>
                                  <s key="val"/>
                                </be>
                                <ref key="change" refId="161"/>
                                <ref key="dataType" refId="162"/>
                                <b key="prevailingDataType">N</b>
                                <ref key="editability" refId="163"/>
                                <s key="originalID">132</s>
                                <b key="signChange">S</b>
                                <b key="nativeSignChange">N</b>
                                <l key="nav" refId="3047" ln="0" eid="ScenarioModifierValue"/>
                                <i key="sco">0</i>
                                <b key="applyFiltersForForcedScenarioPeriodoMap">N</b>
                                <b key="lineSplit">N</b>
                                <b key="addRCRow">N</b>
                                <b key="complementary">N</b>
                                <ref key="periodicCalculation" refId="201"/>
                                <b key="breakLevelSubtotal">N</b>
                                <b key="alreadyDrilled">N</b>
                                <m key="nodeTypes" refId="3048" keid="SYS_STR" veid="EFReportingNodeType">
                                  <key>
                                    <s>564F435F2447-4E-323132363430303030302D453132-32313236303030303030---46-7C47437C-323132363430303030302D453132</s>
                                  </key>
                                  <val>
                                    <ref refId="227"/>
                                  </val>
                                </m>
                                <b key="multiSelection">N</b>
                              </be>
                              <cust key="id" clsId="FilterOid">132</cust>
                              <s key="cod"/>
                              <s key="desc"/>
                              <i key="index">120</i>
                              <l key="children" refId="3049" ln="0" eid="Framework.com.tagetik.trees.INode,framework"/>
                              <ref key="parent" refId="2076"/>
                            </be>
                            <be refId="3050" clsId="FilterNode">
                              <l key="dimensionOids" refId="3051" ln="1" eid="DimensionOid">
                                <cust clsId="DimensionOid">564F435F2447-4E-323132373030303030302D453130-32313230303030303030---46-7C47437C-323132373030303030302D453130</cust>
                              </l>
                              <l key="AdHocParamDimensionOids" refId="3052" ln="0" eid="DimensionOid"/>
                              <be key="data" refId="3053" clsId="FilterNodeData">
                                <ref key="filterNode" refId="3050"/>
                                <s key="dim">VOC_$G</s>
                                <i key="segmentLevel">0</i>
                                <ref key="segment" refId="157"/>
                                <b key="placeHolder">N</b>
                                <ref key="weight" refId="158"/>
                                <be key="textMatchingCondition" refId="3054" clsId="TextMatchingCondition">
                                  <ref key="op" refId="160"/>
                                  <s key="val"/>
                                </be>
                                <ref key="change" refId="161"/>
                                <ref key="dataType" refId="162"/>
                                <b key="prevailingDataType">N</b>
                                <ref key="editability" refId="163"/>
                                <s key="originalID">133</s>
                                <b key="signChange">S</b>
                                <b key="nativeSignChange">N</b>
                                <l key="nav" refId="3055" ln="0" eid="ScenarioModifierValue"/>
                                <i key="sco">0</i>
                                <b key="applyFiltersForForcedScenarioPeriodoMap">N</b>
                                <b key="lineSplit">N</b>
                                <b key="addRCRow">N</b>
                                <b key="complementary">N</b>
                                <ref key="periodicCalculation" refId="201"/>
                                <b key="breakLevelSubtotal">N</b>
                                <b key="alreadyDrilled">N</b>
                                <m key="nodeTypes" refId="3056" keid="SYS_STR" veid="EFReportingNodeType">
                                  <key>
                                    <s>564F435F2447-4E-323132383030303030302D4535-32313230303030303030---46-7C47437C-323132383030303030302D4535</s>
                                  </key>
                                  <val>
                                    <ref refId="227"/>
                                  </val>
                                  <key>
                                    <s>564F435F2447-4E-323132373030303030302D453130-32313230303030303030---46-7C47437C-323132373030303030302D453130</s>
                                  </key>
                                  <val>
                                    <ref refId="227"/>
                                  </val>
                                </m>
                                <b key="multiSelection">N</b>
                              </be>
                              <cust key="id" clsId="FilterOid">133</cust>
                              <s key="cod"/>
                              <s key="desc"/>
                              <i key="index">121</i>
                              <l key="children" refId="3057" ln="0" eid="Framework.com.tagetik.trees.INode,framework"/>
                              <ref key="parent" refId="2076"/>
                            </be>
                            <be refId="3058" clsId="FilterNode">
                              <l key="dimensionOids" refId="3059" ln="1" eid="DimensionOid">
                                <cust clsId="DimensionOid">564F435F2447-4E-323132383030303030302D4535-32313230303030303030---46-7C47437C-323132383030303030302D4535</cust>
                              </l>
                              <l key="AdHocParamDimensionOids" refId="3060" ln="0" eid="DimensionOid"/>
                              <be key="data" refId="3061" clsId="FilterNodeData">
                                <ref key="filterNode" refId="3058"/>
                                <s key="dim">VOC_$G</s>
                                <i key="segmentLevel">0</i>
                                <ref key="segment" refId="157"/>
                                <b key="placeHolder">N</b>
                                <ref key="weight" refId="158"/>
                                <be key="textMatchingCondition" refId="3062" clsId="TextMatchingCondition">
                                  <ref key="op" refId="160"/>
                                  <s key="val"/>
                                </be>
                                <ref key="change" refId="161"/>
                                <ref key="dataType" refId="162"/>
                                <b key="prevailingDataType">N</b>
                                <ref key="editability" refId="163"/>
                                <s key="originalID">134</s>
                                <b key="signChange">S</b>
                                <b key="nativeSignChange">N</b>
                                <l key="nav" refId="3063" ln="0" eid="ScenarioModifierValue"/>
                                <i key="sco">0</i>
                                <b key="applyFiltersForForcedScenarioPeriodoMap">N</b>
                                <b key="lineSplit">N</b>
                                <b key="addRCRow">N</b>
                                <b key="complementary">N</b>
                                <ref key="periodicCalculation" refId="201"/>
                                <b key="breakLevelSubtotal">N</b>
                                <b key="alreadyDrilled">N</b>
                                <m key="nodeTypes" refId="3064" keid="SYS_STR" veid="EFReportingNodeType">
                                  <key>
                                    <s>564F435F2447-4E-323132383030303030302D4535-32313230303030303030---46-7C47437C-323132383030303030302D4535</s>
                                  </key>
                                  <val>
                                    <ref refId="227"/>
                                  </val>
                                  <key>
                                    <s>564F435F2447-4E-323132373030303030302D453130-32313230303030303030---46-7C47437C-323132373030303030302D453130</s>
                                  </key>
                                  <val>
                                    <ref refId="227"/>
                                  </val>
                                </m>
                                <b key="multiSelection">N</b>
                              </be>
                              <cust key="id" clsId="FilterOid">134</cust>
                              <s key="cod"/>
                              <s key="desc"/>
                              <i key="index">122</i>
                              <l key="children" refId="3065" ln="0" eid="Framework.com.tagetik.trees.INode,framework"/>
                              <ref key="parent" refId="2076"/>
                            </be>
                          </l>
                        </be>
                        <be key="columns" refId="3066" clsId="FilterNode">
                          <l key="dimensionOids" refId="3067" ln="0" eid="DimensionOid"/>
                          <l key="AdHocParamDimensionOids" refId="3068" ln="0" eid="DimensionOid"/>
                          <be key="data" refId="3069" clsId="FilterNodeData">
                            <ref key="filterNode" refId="3066"/>
                            <i key="segmentLevel">0</i>
                            <ref key="segment" refId="157"/>
                            <b key="placeHolder">N</b>
                            <ref key="weight" refId="158"/>
                            <be key="textMatchingCondition" refId="3070"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desc">Columns</s>
                          <i key="index">0</i>
                          <l key="children" refId="3071" ln="3" eid="Framework.com.tagetik.trees.INode,framework">
                            <be refId="3072" clsId="FilterNode">
                              <l key="dimensionOids" refId="3073" ln="1" eid="DimensionOid">
                                <cust clsId="DimensionOid">5343455F24-45-41432D323032322D434F4E53-24434F4E534F4C49444154494F4E--</cust>
                              </l>
                              <l key="AdHocParamDimensionOids" refId="3074" ln="0" eid="DimensionOid"/>
                              <be key="data" refId="3075" clsId="FilterNodeData">
                                <ref key="filterNode" refId="3072"/>
                                <s key="dim">SCE_$</s>
                                <i key="segmentLevel">0</i>
                                <e key="segment" refId="3076" id="SegmentEnum">N</e>
                                <b key="placeHolder">N</b>
                                <ref key="weight" refId="158"/>
                                <be key="textMatchingCondition" refId="3077" clsId="TextMatchingCondition">
                                  <ref key="op" refId="160"/>
                                  <s key="val"/>
                                </be>
                                <ref key="change" refId="161"/>
                                <ref key="dataType" refId="162"/>
                                <b key="prevailingDataType">N</b>
                                <ref key="editability" refId="163"/>
                                <s key="originalID">175</s>
                                <b key="signChange">N</b>
                                <b key="nativeSignChange">N</b>
                                <l key="nav" refId="3078" ln="0" eid="ScenarioModifierValue"/>
                                <i key="sco">0</i>
                                <b key="applyFiltersForForcedScenarioPeriodoMap">N</b>
                                <b key="lineSplit">N</b>
                                <b key="addRCRow">N</b>
                                <b key="complementary">N</b>
                                <ref key="periodicCalculation" refId="164"/>
                                <b key="breakLevelSubtotal">N</b>
                                <b key="alreadyDrilled">N</b>
                                <b key="multiSelection">N</b>
                              </be>
                              <cust key="id" clsId="FilterOid">175</cust>
                              <s key="cod"/>
                              <s key="desc"/>
                              <i key="index">0</i>
                              <l key="children" refId="3079" ln="1" eid="Framework.com.tagetik.trees.INode,framework">
                                <be refId="3080" clsId="FilterNode">
                                  <l key="dimensionOids" refId="3081" ln="1" eid="DimensionOid">
                                    <cust clsId="DimensionOid">504552-45-3132---</cust>
                                  </l>
                                  <l key="AdHocParamDimensionOids" refId="3082" ln="0" eid="DimensionOid"/>
                                  <be key="data" refId="3083" clsId="FilterNodeData">
                                    <ref key="filterNode" refId="3080"/>
                                    <s key="dim">PER</s>
                                    <i key="segmentLevel">0</i>
                                    <ref key="segment" refId="3076"/>
                                    <b key="placeHolder">N</b>
                                    <ref key="weight" refId="158"/>
                                    <be key="textMatchingCondition" refId="3084" clsId="TextMatchingCondition">
                                      <ref key="op" refId="160"/>
                                      <s key="val"/>
                                    </be>
                                    <ref key="change" refId="161"/>
                                    <ref key="dataType" refId="162"/>
                                    <b key="prevailingDataType">N</b>
                                    <ref key="editability" refId="163"/>
                                    <s key="originalID">276</s>
                                    <b key="signChange">N</b>
                                    <b key="nativeSignChange">N</b>
                                    <l key="nav" refId="3085" ln="0" eid="ScenarioModifierValue"/>
                                    <i key="sco">0</i>
                                    <b key="applyFiltersForForcedScenarioPeriodoMap">N</b>
                                    <b key="lineSplit">N</b>
                                    <b key="addRCRow">N</b>
                                    <b key="complementary">N</b>
                                    <ref key="periodicCalculation" refId="164"/>
                                    <b key="breakLevelSubtotal">N</b>
                                    <b key="alreadyDrilled">N</b>
                                    <b key="multiSelection">N</b>
                                  </be>
                                  <cust key="id" clsId="FilterOid">276</cust>
                                  <s key="cod"/>
                                  <s key="desc"/>
                                  <i key="index">0</i>
                                  <l key="children" refId="3086" ln="23" eid="Framework.com.tagetik.trees.INode,framework">
                                    <be refId="3087" clsId="FilterNode">
                                      <l key="dimensionOids" refId="3088" ln="1" eid="DimensionOid">
                                        <cust clsId="DimensionOid">434155535F24-45-353030-24--</cust>
                                      </l>
                                      <l key="AdHocParamDimensionOids" refId="3089" ln="0" eid="DimensionOid"/>
                                      <be key="data" refId="3090" clsId="FilterNodeData">
                                        <ref key="filterNode" refId="3087"/>
                                        <s key="dim">CAUS_$</s>
                                        <i key="segmentLevel">0</i>
                                        <ref key="segment" refId="157"/>
                                        <b key="placeHolder">N</b>
                                        <ref key="weight" refId="158"/>
                                        <be key="textMatchingCondition" refId="3091" clsId="TextMatchingCondition">
                                          <ref key="op" refId="160"/>
                                          <s key="val"/>
                                        </be>
                                        <ref key="change" refId="161"/>
                                        <ref key="dataType" refId="162"/>
                                        <b key="prevailingDataType">N</b>
                                        <ref key="editability" refId="163"/>
                                        <s key="originalID">277</s>
                                        <b key="signChange">N</b>
                                        <b key="nativeSignChange">N</b>
                                        <l key="nav" refId="3092" ln="0" eid="ScenarioModifierValue"/>
                                        <i key="sco">0</i>
                                        <b key="applyFiltersForForcedScenarioPeriodoMap">N</b>
                                        <b key="lineSplit">N</b>
                                        <b key="addRCRow">N</b>
                                        <b key="complementary">N</b>
                                        <ref key="periodicCalculation" refId="201"/>
                                        <b key="breakLevelSubtotal">N</b>
                                        <b key="alreadyDrilled">N</b>
                                        <m key="nodeTypes" refId="3093" keid="SYS_STR" veid="EFReportingNodeType">
                                          <key>
                                            <s>434155535F24-45-353030-24--</s>
                                          </key>
                                          <val>
                                            <ref refId="192"/>
                                          </val>
                                        </m>
                                        <b key="multiSelection">N</b>
                                      </be>
                                      <cust key="id" clsId="FilterOid">277</cust>
                                      <s key="cod"/>
                                      <s key="desc"/>
                                      <i key="index">0</i>
                                      <l key="children" refId="3094" ln="0" eid="Framework.com.tagetik.trees.INode,framework"/>
                                      <ref key="parent" refId="3080"/>
                                    </be>
                                    <be refId="3095" clsId="FilterNode">
                                      <l key="dimensionOids" refId="3096" ln="1" eid="DimensionOid">
                                        <cust clsId="DimensionOid">434155535F24-45-353031-24--</cust>
                                      </l>
                                      <l key="AdHocParamDimensionOids" refId="3097" ln="0" eid="DimensionOid"/>
                                      <be key="data" refId="3098" clsId="FilterNodeData">
                                        <ref key="filterNode" refId="3095"/>
                                        <s key="dim">CAUS_$</s>
                                        <i key="segmentLevel">0</i>
                                        <ref key="segment" refId="157"/>
                                        <b key="placeHolder">N</b>
                                        <ref key="weight" refId="158"/>
                                        <be key="textMatchingCondition" refId="3099" clsId="TextMatchingCondition">
                                          <ref key="op" refId="160"/>
                                          <s key="val"/>
                                        </be>
                                        <ref key="change" refId="161"/>
                                        <ref key="dataType" refId="162"/>
                                        <b key="prevailingDataType">N</b>
                                        <ref key="editability" refId="163"/>
                                        <s key="originalID">278</s>
                                        <b key="signChange">N</b>
                                        <b key="nativeSignChange">N</b>
                                        <l key="nav" refId="3100" ln="0" eid="ScenarioModifierValue"/>
                                        <i key="sco">0</i>
                                        <b key="applyFiltersForForcedScenarioPeriodoMap">N</b>
                                        <b key="lineSplit">N</b>
                                        <b key="addRCRow">N</b>
                                        <b key="complementary">N</b>
                                        <ref key="periodicCalculation" refId="201"/>
                                        <b key="breakLevelSubtotal">N</b>
                                        <b key="alreadyDrilled">N</b>
                                        <m key="nodeTypes" refId="3101"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278</cust>
                                      <s key="cod"/>
                                      <s key="desc"/>
                                      <i key="index">1</i>
                                      <l key="children" refId="3102" ln="0" eid="Framework.com.tagetik.trees.INode,framework"/>
                                      <ref key="parent" refId="3080"/>
                                    </be>
                                    <be refId="3103" clsId="FilterNode">
                                      <l key="dimensionOids" refId="3104" ln="1" eid="DimensionOid">
                                        <cust clsId="DimensionOid">434155535F24-45-353130-24--</cust>
                                      </l>
                                      <l key="AdHocParamDimensionOids" refId="3105" ln="0" eid="DimensionOid"/>
                                      <be key="data" refId="3106" clsId="FilterNodeData">
                                        <ref key="filterNode" refId="3103"/>
                                        <s key="dim">CAUS_$</s>
                                        <i key="segmentLevel">0</i>
                                        <ref key="segment" refId="157"/>
                                        <b key="placeHolder">N</b>
                                        <ref key="weight" refId="158"/>
                                        <be key="textMatchingCondition" refId="3107" clsId="TextMatchingCondition">
                                          <ref key="op" refId="160"/>
                                          <s key="val"/>
                                        </be>
                                        <ref key="change" refId="161"/>
                                        <ref key="dataType" refId="162"/>
                                        <b key="prevailingDataType">N</b>
                                        <ref key="editability" refId="163"/>
                                        <s key="originalID">279</s>
                                        <b key="signChange">N</b>
                                        <b key="nativeSignChange">N</b>
                                        <l key="nav" refId="3108" ln="0" eid="ScenarioModifierValue"/>
                                        <i key="sco">0</i>
                                        <b key="applyFiltersForForcedScenarioPeriodoMap">N</b>
                                        <b key="lineSplit">N</b>
                                        <b key="addRCRow">N</b>
                                        <b key="complementary">N</b>
                                        <ref key="periodicCalculation" refId="201"/>
                                        <b key="breakLevelSubtotal">N</b>
                                        <b key="alreadyDrilled">N</b>
                                        <m key="nodeTypes" refId="3109"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279</cust>
                                      <s key="cod"/>
                                      <s key="desc"/>
                                      <i key="index">2</i>
                                      <l key="children" refId="3110" ln="0" eid="Framework.com.tagetik.trees.INode,framework"/>
                                      <ref key="parent" refId="3080"/>
                                    </be>
                                    <be refId="3111" clsId="FilterNode">
                                      <l key="dimensionOids" refId="3112" ln="1" eid="DimensionOid">
                                        <cust clsId="DimensionOid">434155535F24-45-353135-24--</cust>
                                      </l>
                                      <l key="AdHocParamDimensionOids" refId="3113" ln="0" eid="DimensionOid"/>
                                      <be key="data" refId="3114" clsId="FilterNodeData">
                                        <ref key="filterNode" refId="3111"/>
                                        <s key="dim">CAUS_$</s>
                                        <i key="segmentLevel">0</i>
                                        <ref key="segment" refId="157"/>
                                        <b key="placeHolder">N</b>
                                        <ref key="weight" refId="158"/>
                                        <be key="textMatchingCondition" refId="3115" clsId="TextMatchingCondition">
                                          <ref key="op" refId="160"/>
                                          <s key="val"/>
                                        </be>
                                        <ref key="change" refId="161"/>
                                        <ref key="dataType" refId="162"/>
                                        <b key="prevailingDataType">N</b>
                                        <ref key="editability" refId="163"/>
                                        <s key="originalID">280</s>
                                        <b key="signChange">N</b>
                                        <b key="nativeSignChange">N</b>
                                        <l key="nav" refId="3116" ln="0" eid="ScenarioModifierValue"/>
                                        <i key="sco">0</i>
                                        <b key="applyFiltersForForcedScenarioPeriodoMap">N</b>
                                        <b key="lineSplit">N</b>
                                        <b key="addRCRow">N</b>
                                        <b key="complementary">N</b>
                                        <ref key="periodicCalculation" refId="201"/>
                                        <b key="breakLevelSubtotal">N</b>
                                        <b key="alreadyDrilled">N</b>
                                        <m key="nodeTypes" refId="3117"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280</cust>
                                      <s key="cod"/>
                                      <s key="desc"/>
                                      <i key="index">3</i>
                                      <l key="children" refId="3118" ln="0" eid="Framework.com.tagetik.trees.INode,framework"/>
                                      <ref key="parent" refId="3080"/>
                                    </be>
                                    <be refId="3119" clsId="FilterNode">
                                      <l key="dimensionOids" refId="3120" ln="1" eid="DimensionOid">
                                        <cust clsId="DimensionOid">434155535F24-45-353230-24--</cust>
                                      </l>
                                      <l key="AdHocParamDimensionOids" refId="3121" ln="0" eid="DimensionOid"/>
                                      <be key="data" refId="3122" clsId="FilterNodeData">
                                        <ref key="filterNode" refId="3119"/>
                                        <s key="dim">CAUS_$</s>
                                        <i key="segmentLevel">0</i>
                                        <ref key="segment" refId="157"/>
                                        <b key="placeHolder">N</b>
                                        <ref key="weight" refId="158"/>
                                        <be key="textMatchingCondition" refId="3123" clsId="TextMatchingCondition">
                                          <ref key="op" refId="160"/>
                                          <s key="val"/>
                                        </be>
                                        <ref key="change" refId="161"/>
                                        <ref key="dataType" refId="162"/>
                                        <b key="prevailingDataType">N</b>
                                        <ref key="editability" refId="163"/>
                                        <s key="originalID">281</s>
                                        <b key="signChange">N</b>
                                        <b key="nativeSignChange">N</b>
                                        <l key="nav" refId="3124" ln="0" eid="ScenarioModifierValue"/>
                                        <i key="sco">0</i>
                                        <b key="applyFiltersForForcedScenarioPeriodoMap">N</b>
                                        <b key="lineSplit">N</b>
                                        <b key="addRCRow">N</b>
                                        <b key="complementary">N</b>
                                        <ref key="periodicCalculation" refId="201"/>
                                        <b key="breakLevelSubtotal">N</b>
                                        <b key="alreadyDrilled">N</b>
                                        <m key="nodeTypes" refId="3125"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281</cust>
                                      <s key="cod"/>
                                      <s key="desc"/>
                                      <i key="index">4</i>
                                      <l key="children" refId="3126" ln="0" eid="Framework.com.tagetik.trees.INode,framework"/>
                                      <ref key="parent" refId="3080"/>
                                    </be>
                                    <be refId="3127" clsId="FilterNode">
                                      <l key="dimensionOids" refId="3128" ln="1" eid="DimensionOid">
                                        <cust clsId="DimensionOid">434155535F24-45-353235-24--</cust>
                                      </l>
                                      <l key="AdHocParamDimensionOids" refId="3129" ln="0" eid="DimensionOid"/>
                                      <be key="data" refId="3130" clsId="FilterNodeData">
                                        <ref key="filterNode" refId="3127"/>
                                        <s key="dim">CAUS_$</s>
                                        <i key="segmentLevel">0</i>
                                        <ref key="segment" refId="157"/>
                                        <b key="placeHolder">N</b>
                                        <ref key="weight" refId="158"/>
                                        <be key="textMatchingCondition" refId="3131" clsId="TextMatchingCondition">
                                          <ref key="op" refId="160"/>
                                          <s key="val"/>
                                        </be>
                                        <ref key="change" refId="161"/>
                                        <ref key="dataType" refId="162"/>
                                        <b key="prevailingDataType">N</b>
                                        <ref key="editability" refId="163"/>
                                        <s key="originalID">282</s>
                                        <b key="signChange">N</b>
                                        <b key="nativeSignChange">N</b>
                                        <l key="nav" refId="3132" ln="0" eid="ScenarioModifierValue"/>
                                        <i key="sco">0</i>
                                        <b key="applyFiltersForForcedScenarioPeriodoMap">N</b>
                                        <b key="lineSplit">N</b>
                                        <b key="addRCRow">N</b>
                                        <b key="complementary">N</b>
                                        <ref key="periodicCalculation" refId="201"/>
                                        <b key="breakLevelSubtotal">N</b>
                                        <b key="alreadyDrilled">N</b>
                                        <m key="nodeTypes" refId="3133"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282</cust>
                                      <s key="cod"/>
                                      <s key="desc"/>
                                      <i key="index">5</i>
                                      <l key="children" refId="3134" ln="0" eid="Framework.com.tagetik.trees.INode,framework"/>
                                      <ref key="parent" refId="3080"/>
                                    </be>
                                    <be refId="3135" clsId="FilterNode">
                                      <l key="dimensionOids" refId="3136" ln="1" eid="DimensionOid">
                                        <cust clsId="DimensionOid">434155535F24-45-353330-24--</cust>
                                      </l>
                                      <l key="AdHocParamDimensionOids" refId="3137" ln="0" eid="DimensionOid"/>
                                      <be key="data" refId="3138" clsId="FilterNodeData">
                                        <ref key="filterNode" refId="3135"/>
                                        <s key="dim">CAUS_$</s>
                                        <i key="segmentLevel">0</i>
                                        <ref key="segment" refId="157"/>
                                        <b key="placeHolder">N</b>
                                        <ref key="weight" refId="158"/>
                                        <be key="textMatchingCondition" refId="3139" clsId="TextMatchingCondition">
                                          <ref key="op" refId="160"/>
                                          <s key="val"/>
                                        </be>
                                        <ref key="change" refId="161"/>
                                        <ref key="dataType" refId="162"/>
                                        <b key="prevailingDataType">N</b>
                                        <ref key="editability" refId="163"/>
                                        <s key="originalID">283</s>
                                        <b key="signChange">N</b>
                                        <b key="nativeSignChange">N</b>
                                        <l key="nav" refId="3140" ln="0" eid="ScenarioModifierValue"/>
                                        <i key="sco">0</i>
                                        <b key="applyFiltersForForcedScenarioPeriodoMap">N</b>
                                        <b key="lineSplit">N</b>
                                        <b key="addRCRow">N</b>
                                        <b key="complementary">N</b>
                                        <ref key="periodicCalculation" refId="201"/>
                                        <b key="breakLevelSubtotal">N</b>
                                        <b key="alreadyDrilled">N</b>
                                        <m key="nodeTypes" refId="3141"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283</cust>
                                      <s key="cod"/>
                                      <s key="desc"/>
                                      <i key="index">6</i>
                                      <l key="children" refId="3142" ln="0" eid="Framework.com.tagetik.trees.INode,framework"/>
                                      <ref key="parent" refId="3080"/>
                                    </be>
                                    <be refId="3143" clsId="FilterNode">
                                      <l key="dimensionOids" refId="3144" ln="1" eid="DimensionOid">
                                        <cust clsId="DimensionOid">434155535F24-45-353335-24--</cust>
                                      </l>
                                      <l key="AdHocParamDimensionOids" refId="3145" ln="0" eid="DimensionOid"/>
                                      <be key="data" refId="3146" clsId="FilterNodeData">
                                        <ref key="filterNode" refId="3143"/>
                                        <s key="dim">CAUS_$</s>
                                        <i key="segmentLevel">0</i>
                                        <ref key="segment" refId="157"/>
                                        <b key="placeHolder">N</b>
                                        <ref key="weight" refId="158"/>
                                        <be key="textMatchingCondition" refId="3147" clsId="TextMatchingCondition">
                                          <ref key="op" refId="160"/>
                                          <s key="val"/>
                                        </be>
                                        <ref key="change" refId="161"/>
                                        <ref key="dataType" refId="162"/>
                                        <b key="prevailingDataType">N</b>
                                        <ref key="editability" refId="163"/>
                                        <s key="originalID">284</s>
                                        <b key="signChange">N</b>
                                        <b key="nativeSignChange">N</b>
                                        <l key="nav" refId="3148" ln="0" eid="ScenarioModifierValue"/>
                                        <i key="sco">0</i>
                                        <b key="applyFiltersForForcedScenarioPeriodoMap">N</b>
                                        <b key="lineSplit">N</b>
                                        <b key="addRCRow">N</b>
                                        <b key="complementary">N</b>
                                        <ref key="periodicCalculation" refId="201"/>
                                        <b key="breakLevelSubtotal">N</b>
                                        <b key="alreadyDrilled">N</b>
                                        <m key="nodeTypes" refId="3149"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284</cust>
                                      <s key="cod"/>
                                      <s key="desc"/>
                                      <i key="index">7</i>
                                      <l key="children" refId="3150" ln="0" eid="Framework.com.tagetik.trees.INode,framework"/>
                                      <ref key="parent" refId="3080"/>
                                    </be>
                                    <be refId="3151" clsId="FilterNode">
                                      <l key="dimensionOids" refId="3152" ln="1" eid="DimensionOid">
                                        <cust clsId="DimensionOid">434155535F24-45-353336-24--</cust>
                                      </l>
                                      <l key="AdHocParamDimensionOids" refId="3153" ln="0" eid="DimensionOid"/>
                                      <be key="data" refId="3154" clsId="FilterNodeData">
                                        <ref key="filterNode" refId="3151"/>
                                        <s key="dim">CAUS_$</s>
                                        <i key="segmentLevel">0</i>
                                        <ref key="segment" refId="157"/>
                                        <b key="placeHolder">N</b>
                                        <ref key="weight" refId="158"/>
                                        <be key="textMatchingCondition" refId="3155" clsId="TextMatchingCondition">
                                          <ref key="op" refId="160"/>
                                          <s key="val"/>
                                        </be>
                                        <ref key="change" refId="161"/>
                                        <ref key="dataType" refId="162"/>
                                        <b key="prevailingDataType">N</b>
                                        <ref key="editability" refId="163"/>
                                        <s key="originalID">285</s>
                                        <b key="signChange">N</b>
                                        <b key="nativeSignChange">N</b>
                                        <l key="nav" refId="3156" ln="0" eid="ScenarioModifierValue"/>
                                        <i key="sco">0</i>
                                        <b key="applyFiltersForForcedScenarioPeriodoMap">N</b>
                                        <b key="lineSplit">N</b>
                                        <b key="addRCRow">N</b>
                                        <b key="complementary">N</b>
                                        <ref key="periodicCalculation" refId="201"/>
                                        <b key="breakLevelSubtotal">N</b>
                                        <b key="alreadyDrilled">N</b>
                                        <m key="nodeTypes" refId="3157"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285</cust>
                                      <s key="cod"/>
                                      <s key="desc"/>
                                      <i key="index">8</i>
                                      <l key="children" refId="3158" ln="0" eid="Framework.com.tagetik.trees.INode,framework"/>
                                      <ref key="parent" refId="3080"/>
                                    </be>
                                    <be refId="3159" clsId="FilterNode">
                                      <l key="dimensionOids" refId="3160" ln="1" eid="DimensionOid">
                                        <cust clsId="DimensionOid">434155535F24-45-353430-24--</cust>
                                      </l>
                                      <l key="AdHocParamDimensionOids" refId="3161" ln="0" eid="DimensionOid"/>
                                      <be key="data" refId="3162" clsId="FilterNodeData">
                                        <ref key="filterNode" refId="3159"/>
                                        <s key="dim">CAUS_$</s>
                                        <i key="segmentLevel">0</i>
                                        <ref key="segment" refId="157"/>
                                        <b key="placeHolder">N</b>
                                        <ref key="weight" refId="158"/>
                                        <be key="textMatchingCondition" refId="3163" clsId="TextMatchingCondition">
                                          <ref key="op" refId="160"/>
                                          <s key="val"/>
                                        </be>
                                        <ref key="change" refId="161"/>
                                        <ref key="dataType" refId="162"/>
                                        <b key="prevailingDataType">N</b>
                                        <ref key="editability" refId="163"/>
                                        <s key="originalID">286</s>
                                        <b key="signChange">N</b>
                                        <b key="nativeSignChange">N</b>
                                        <l key="nav" refId="3164" ln="0" eid="ScenarioModifierValue"/>
                                        <i key="sco">0</i>
                                        <b key="applyFiltersForForcedScenarioPeriodoMap">N</b>
                                        <b key="lineSplit">N</b>
                                        <b key="addRCRow">N</b>
                                        <b key="complementary">N</b>
                                        <ref key="periodicCalculation" refId="201"/>
                                        <b key="breakLevelSubtotal">N</b>
                                        <b key="alreadyDrilled">N</b>
                                        <m key="nodeTypes" refId="3165"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286</cust>
                                      <s key="cod"/>
                                      <s key="desc"/>
                                      <i key="index">9</i>
                                      <l key="children" refId="3166" ln="0" eid="Framework.com.tagetik.trees.INode,framework"/>
                                      <ref key="parent" refId="3080"/>
                                    </be>
                                    <be refId="3167" clsId="FilterNode">
                                      <l key="dimensionOids" refId="3168" ln="1" eid="DimensionOid">
                                        <cust clsId="DimensionOid">434155535F24-45-353435-24--</cust>
                                      </l>
                                      <l key="AdHocParamDimensionOids" refId="3169" ln="0" eid="DimensionOid"/>
                                      <be key="data" refId="3170" clsId="FilterNodeData">
                                        <ref key="filterNode" refId="3167"/>
                                        <s key="dim">CAUS_$</s>
                                        <i key="segmentLevel">0</i>
                                        <ref key="segment" refId="157"/>
                                        <b key="placeHolder">N</b>
                                        <ref key="weight" refId="158"/>
                                        <be key="textMatchingCondition" refId="3171" clsId="TextMatchingCondition">
                                          <ref key="op" refId="160"/>
                                          <s key="val"/>
                                        </be>
                                        <ref key="change" refId="161"/>
                                        <ref key="dataType" refId="162"/>
                                        <b key="prevailingDataType">N</b>
                                        <ref key="editability" refId="163"/>
                                        <s key="originalID">287</s>
                                        <b key="signChange">N</b>
                                        <b key="nativeSignChange">N</b>
                                        <l key="nav" refId="3172" ln="0" eid="ScenarioModifierValue"/>
                                        <i key="sco">0</i>
                                        <b key="applyFiltersForForcedScenarioPeriodoMap">N</b>
                                        <b key="lineSplit">N</b>
                                        <b key="addRCRow">N</b>
                                        <b key="complementary">N</b>
                                        <ref key="periodicCalculation" refId="201"/>
                                        <b key="breakLevelSubtotal">N</b>
                                        <b key="alreadyDrilled">N</b>
                                        <m key="nodeTypes" refId="3173"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287</cust>
                                      <s key="cod"/>
                                      <s key="desc"/>
                                      <i key="index">10</i>
                                      <l key="children" refId="3174" ln="0" eid="Framework.com.tagetik.trees.INode,framework"/>
                                      <ref key="parent" refId="3080"/>
                                    </be>
                                    <be refId="3175" clsId="FilterNode">
                                      <l key="dimensionOids" refId="3176" ln="1" eid="DimensionOid">
                                        <cust clsId="DimensionOid">434155535F24-45-353436-24--</cust>
                                      </l>
                                      <l key="AdHocParamDimensionOids" refId="3177" ln="0" eid="DimensionOid"/>
                                      <be key="data" refId="3178" clsId="FilterNodeData">
                                        <ref key="filterNode" refId="3175"/>
                                        <s key="dim">CAUS_$</s>
                                        <i key="segmentLevel">0</i>
                                        <ref key="segment" refId="157"/>
                                        <b key="placeHolder">N</b>
                                        <ref key="weight" refId="158"/>
                                        <be key="textMatchingCondition" refId="3179" clsId="TextMatchingCondition">
                                          <ref key="op" refId="160"/>
                                          <s key="val"/>
                                        </be>
                                        <ref key="change" refId="161"/>
                                        <ref key="dataType" refId="162"/>
                                        <b key="prevailingDataType">N</b>
                                        <ref key="editability" refId="163"/>
                                        <s key="originalID">288</s>
                                        <b key="signChange">N</b>
                                        <b key="nativeSignChange">N</b>
                                        <l key="nav" refId="3180" ln="0" eid="ScenarioModifierValue"/>
                                        <i key="sco">0</i>
                                        <b key="applyFiltersForForcedScenarioPeriodoMap">N</b>
                                        <b key="lineSplit">N</b>
                                        <b key="addRCRow">N</b>
                                        <b key="complementary">N</b>
                                        <ref key="periodicCalculation" refId="201"/>
                                        <b key="breakLevelSubtotal">N</b>
                                        <b key="alreadyDrilled">N</b>
                                        <m key="nodeTypes" refId="3181"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288</cust>
                                      <s key="cod"/>
                                      <s key="desc"/>
                                      <i key="index">11</i>
                                      <l key="children" refId="3182" ln="0" eid="Framework.com.tagetik.trees.INode,framework"/>
                                      <ref key="parent" refId="3080"/>
                                    </be>
                                    <be refId="3183" clsId="FilterNode">
                                      <l key="dimensionOids" refId="3184" ln="1" eid="DimensionOid">
                                        <cust clsId="DimensionOid">434155535F24-45-353438-24--</cust>
                                      </l>
                                      <l key="AdHocParamDimensionOids" refId="3185" ln="0" eid="DimensionOid"/>
                                      <be key="data" refId="3186" clsId="FilterNodeData">
                                        <ref key="filterNode" refId="3183"/>
                                        <s key="dim">CAUS_$</s>
                                        <i key="segmentLevel">0</i>
                                        <ref key="segment" refId="157"/>
                                        <b key="placeHolder">N</b>
                                        <ref key="weight" refId="158"/>
                                        <be key="textMatchingCondition" refId="3187" clsId="TextMatchingCondition">
                                          <ref key="op" refId="160"/>
                                          <s key="val"/>
                                        </be>
                                        <ref key="change" refId="161"/>
                                        <ref key="dataType" refId="162"/>
                                        <b key="prevailingDataType">N</b>
                                        <ref key="editability" refId="163"/>
                                        <s key="originalID">289</s>
                                        <b key="signChange">N</b>
                                        <b key="nativeSignChange">N</b>
                                        <l key="nav" refId="3188" ln="0" eid="ScenarioModifierValue"/>
                                        <i key="sco">0</i>
                                        <b key="applyFiltersForForcedScenarioPeriodoMap">N</b>
                                        <b key="lineSplit">N</b>
                                        <b key="addRCRow">N</b>
                                        <b key="complementary">N</b>
                                        <ref key="periodicCalculation" refId="201"/>
                                        <b key="breakLevelSubtotal">N</b>
                                        <b key="alreadyDrilled">N</b>
                                        <m key="nodeTypes" refId="3189"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289</cust>
                                      <s key="cod"/>
                                      <s key="desc"/>
                                      <i key="index">12</i>
                                      <l key="children" refId="3190" ln="0" eid="Framework.com.tagetik.trees.INode,framework"/>
                                      <ref key="parent" refId="3080"/>
                                    </be>
                                    <be refId="3191" clsId="FilterNode">
                                      <l key="dimensionOids" refId="3192" ln="1" eid="DimensionOid">
                                        <cust clsId="DimensionOid">434155535F24-45-353439-24--</cust>
                                      </l>
                                      <l key="AdHocParamDimensionOids" refId="3193" ln="0" eid="DimensionOid"/>
                                      <be key="data" refId="3194" clsId="FilterNodeData">
                                        <ref key="filterNode" refId="3191"/>
                                        <s key="dim">CAUS_$</s>
                                        <i key="segmentLevel">0</i>
                                        <ref key="segment" refId="157"/>
                                        <b key="placeHolder">N</b>
                                        <ref key="weight" refId="158"/>
                                        <be key="textMatchingCondition" refId="3195" clsId="TextMatchingCondition">
                                          <ref key="op" refId="160"/>
                                          <s key="val"/>
                                        </be>
                                        <ref key="change" refId="161"/>
                                        <ref key="dataType" refId="162"/>
                                        <b key="prevailingDataType">N</b>
                                        <ref key="editability" refId="163"/>
                                        <s key="originalID">290</s>
                                        <b key="signChange">N</b>
                                        <b key="nativeSignChange">N</b>
                                        <l key="nav" refId="3196" ln="0" eid="ScenarioModifierValue"/>
                                        <i key="sco">0</i>
                                        <b key="applyFiltersForForcedScenarioPeriodoMap">N</b>
                                        <b key="lineSplit">N</b>
                                        <b key="addRCRow">N</b>
                                        <b key="complementary">N</b>
                                        <ref key="periodicCalculation" refId="201"/>
                                        <b key="breakLevelSubtotal">N</b>
                                        <b key="alreadyDrilled">N</b>
                                        <m key="nodeTypes" refId="3197"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290</cust>
                                      <s key="cod"/>
                                      <s key="desc"/>
                                      <i key="index">13</i>
                                      <l key="children" refId="3198" ln="0" eid="Framework.com.tagetik.trees.INode,framework"/>
                                      <ref key="parent" refId="3080"/>
                                    </be>
                                    <be refId="3199" clsId="FilterNode">
                                      <l key="dimensionOids" refId="3200" ln="1" eid="DimensionOid">
                                        <cust clsId="DimensionOid">434155535F24-45-353530-24--</cust>
                                      </l>
                                      <l key="AdHocParamDimensionOids" refId="3201" ln="0" eid="DimensionOid"/>
                                      <be key="data" refId="3202" clsId="FilterNodeData">
                                        <ref key="filterNode" refId="3199"/>
                                        <s key="dim">CAUS_$</s>
                                        <i key="segmentLevel">0</i>
                                        <ref key="segment" refId="157"/>
                                        <b key="placeHolder">N</b>
                                        <ref key="weight" refId="158"/>
                                        <be key="textMatchingCondition" refId="3203" clsId="TextMatchingCondition">
                                          <ref key="op" refId="160"/>
                                          <s key="val"/>
                                        </be>
                                        <ref key="change" refId="161"/>
                                        <ref key="dataType" refId="162"/>
                                        <b key="prevailingDataType">N</b>
                                        <ref key="editability" refId="163"/>
                                        <s key="originalID">291</s>
                                        <b key="signChange">N</b>
                                        <b key="nativeSignChange">N</b>
                                        <l key="nav" refId="3204" ln="0" eid="ScenarioModifierValue"/>
                                        <i key="sco">0</i>
                                        <b key="applyFiltersForForcedScenarioPeriodoMap">N</b>
                                        <b key="lineSplit">N</b>
                                        <b key="addRCRow">N</b>
                                        <b key="complementary">N</b>
                                        <ref key="periodicCalculation" refId="201"/>
                                        <b key="breakLevelSubtotal">N</b>
                                        <b key="alreadyDrilled">N</b>
                                        <m key="nodeTypes" refId="3205"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291</cust>
                                      <s key="cod"/>
                                      <s key="desc"/>
                                      <i key="index">14</i>
                                      <l key="children" refId="3206" ln="0" eid="Framework.com.tagetik.trees.INode,framework"/>
                                      <ref key="parent" refId="3080"/>
                                    </be>
                                    <be refId="3207" clsId="FilterNode">
                                      <l key="dimensionOids" refId="3208" ln="1" eid="DimensionOid">
                                        <cust clsId="DimensionOid">434155535F24-45-353532-24--</cust>
                                      </l>
                                      <l key="AdHocParamDimensionOids" refId="3209" ln="0" eid="DimensionOid"/>
                                      <be key="data" refId="3210" clsId="FilterNodeData">
                                        <ref key="filterNode" refId="3207"/>
                                        <s key="dim">CAUS_$</s>
                                        <i key="segmentLevel">0</i>
                                        <ref key="segment" refId="157"/>
                                        <b key="placeHolder">N</b>
                                        <ref key="weight" refId="158"/>
                                        <be key="textMatchingCondition" refId="3211" clsId="TextMatchingCondition">
                                          <ref key="op" refId="160"/>
                                          <s key="val"/>
                                        </be>
                                        <ref key="change" refId="161"/>
                                        <ref key="dataType" refId="162"/>
                                        <b key="prevailingDataType">N</b>
                                        <ref key="editability" refId="163"/>
                                        <s key="originalID">292</s>
                                        <b key="signChange">N</b>
                                        <b key="nativeSignChange">N</b>
                                        <l key="nav" refId="3212" ln="0" eid="ScenarioModifierValue"/>
                                        <i key="sco">0</i>
                                        <b key="applyFiltersForForcedScenarioPeriodoMap">N</b>
                                        <b key="lineSplit">N</b>
                                        <b key="addRCRow">N</b>
                                        <b key="complementary">N</b>
                                        <ref key="periodicCalculation" refId="201"/>
                                        <b key="breakLevelSubtotal">N</b>
                                        <b key="alreadyDrilled">N</b>
                                        <m key="nodeTypes" refId="3213"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292</cust>
                                      <s key="cod"/>
                                      <s key="desc"/>
                                      <i key="index">15</i>
                                      <l key="children" refId="3214" ln="0" eid="Framework.com.tagetik.trees.INode,framework"/>
                                      <ref key="parent" refId="3080"/>
                                    </be>
                                    <be refId="3215" clsId="FilterNode">
                                      <l key="dimensionOids" refId="3216" ln="1" eid="DimensionOid">
                                        <cust clsId="DimensionOid">434155535F24-45-353534-24--</cust>
                                      </l>
                                      <l key="AdHocParamDimensionOids" refId="3217" ln="0" eid="DimensionOid"/>
                                      <be key="data" refId="3218" clsId="FilterNodeData">
                                        <ref key="filterNode" refId="3215"/>
                                        <s key="dim">CAUS_$</s>
                                        <i key="segmentLevel">0</i>
                                        <ref key="segment" refId="157"/>
                                        <b key="placeHolder">N</b>
                                        <ref key="weight" refId="158"/>
                                        <be key="textMatchingCondition" refId="3219" clsId="TextMatchingCondition">
                                          <ref key="op" refId="160"/>
                                          <s key="val"/>
                                        </be>
                                        <ref key="change" refId="161"/>
                                        <ref key="dataType" refId="162"/>
                                        <b key="prevailingDataType">N</b>
                                        <ref key="editability" refId="163"/>
                                        <s key="originalID">293</s>
                                        <b key="signChange">N</b>
                                        <b key="nativeSignChange">N</b>
                                        <l key="nav" refId="3220" ln="0" eid="ScenarioModifierValue"/>
                                        <i key="sco">0</i>
                                        <b key="applyFiltersForForcedScenarioPeriodoMap">N</b>
                                        <b key="lineSplit">N</b>
                                        <b key="addRCRow">N</b>
                                        <b key="complementary">N</b>
                                        <ref key="periodicCalculation" refId="201"/>
                                        <b key="breakLevelSubtotal">N</b>
                                        <b key="alreadyDrilled">N</b>
                                        <m key="nodeTypes" refId="3221"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293</cust>
                                      <s key="cod"/>
                                      <s key="desc"/>
                                      <i key="index">16</i>
                                      <l key="children" refId="3222" ln="0" eid="Framework.com.tagetik.trees.INode,framework"/>
                                      <ref key="parent" refId="3080"/>
                                    </be>
                                    <be refId="3223" clsId="FilterNode">
                                      <l key="dimensionOids" refId="3224" ln="1" eid="DimensionOid">
                                        <cust clsId="DimensionOid">434155535F24-45-353535-24--</cust>
                                      </l>
                                      <l key="AdHocParamDimensionOids" refId="3225" ln="0" eid="DimensionOid"/>
                                      <be key="data" refId="3226" clsId="FilterNodeData">
                                        <ref key="filterNode" refId="3223"/>
                                        <s key="dim">CAUS_$</s>
                                        <i key="segmentLevel">0</i>
                                        <ref key="segment" refId="157"/>
                                        <b key="placeHolder">N</b>
                                        <ref key="weight" refId="158"/>
                                        <be key="textMatchingCondition" refId="3227" clsId="TextMatchingCondition">
                                          <ref key="op" refId="160"/>
                                          <s key="val"/>
                                        </be>
                                        <ref key="change" refId="161"/>
                                        <ref key="dataType" refId="162"/>
                                        <b key="prevailingDataType">N</b>
                                        <ref key="editability" refId="163"/>
                                        <s key="originalID">294</s>
                                        <b key="signChange">N</b>
                                        <b key="nativeSignChange">N</b>
                                        <l key="nav" refId="3228" ln="0" eid="ScenarioModifierValue"/>
                                        <i key="sco">0</i>
                                        <b key="applyFiltersForForcedScenarioPeriodoMap">N</b>
                                        <b key="lineSplit">N</b>
                                        <b key="addRCRow">N</b>
                                        <b key="complementary">N</b>
                                        <ref key="periodicCalculation" refId="201"/>
                                        <b key="breakLevelSubtotal">N</b>
                                        <b key="alreadyDrilled">N</b>
                                        <m key="nodeTypes" refId="3229"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294</cust>
                                      <s key="cod"/>
                                      <s key="desc"/>
                                      <i key="index">17</i>
                                      <l key="children" refId="3230" ln="0" eid="Framework.com.tagetik.trees.INode,framework"/>
                                      <ref key="parent" refId="3080"/>
                                    </be>
                                    <be refId="3231" clsId="FilterNode">
                                      <l key="dimensionOids" refId="3232" ln="1" eid="DimensionOid">
                                        <cust clsId="DimensionOid">434155535F24-45-353630-24--</cust>
                                      </l>
                                      <l key="AdHocParamDimensionOids" refId="3233" ln="0" eid="DimensionOid"/>
                                      <be key="data" refId="3234" clsId="FilterNodeData">
                                        <ref key="filterNode" refId="3231"/>
                                        <s key="dim">CAUS_$</s>
                                        <i key="segmentLevel">0</i>
                                        <ref key="segment" refId="157"/>
                                        <b key="placeHolder">N</b>
                                        <ref key="weight" refId="158"/>
                                        <be key="textMatchingCondition" refId="3235" clsId="TextMatchingCondition">
                                          <ref key="op" refId="160"/>
                                          <s key="val"/>
                                        </be>
                                        <ref key="change" refId="161"/>
                                        <ref key="dataType" refId="162"/>
                                        <b key="prevailingDataType">N</b>
                                        <ref key="editability" refId="163"/>
                                        <s key="originalID">295</s>
                                        <b key="signChange">N</b>
                                        <b key="nativeSignChange">N</b>
                                        <l key="nav" refId="3236" ln="0" eid="ScenarioModifierValue"/>
                                        <i key="sco">0</i>
                                        <b key="applyFiltersForForcedScenarioPeriodoMap">N</b>
                                        <b key="lineSplit">N</b>
                                        <b key="addRCRow">N</b>
                                        <b key="complementary">N</b>
                                        <ref key="periodicCalculation" refId="201"/>
                                        <b key="breakLevelSubtotal">N</b>
                                        <b key="alreadyDrilled">N</b>
                                        <m key="nodeTypes" refId="3237"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295</cust>
                                      <s key="cod"/>
                                      <s key="desc"/>
                                      <i key="index">18</i>
                                      <l key="children" refId="3238" ln="0" eid="Framework.com.tagetik.trees.INode,framework"/>
                                      <ref key="parent" refId="3080"/>
                                    </be>
                                    <be refId="3239" clsId="FilterNode">
                                      <l key="dimensionOids" refId="3240" ln="1" eid="DimensionOid">
                                        <cust clsId="DimensionOid">434155535F24-45-353930-24--</cust>
                                      </l>
                                      <l key="AdHocParamDimensionOids" refId="3241" ln="0" eid="DimensionOid"/>
                                      <be key="data" refId="3242" clsId="FilterNodeData">
                                        <ref key="filterNode" refId="3239"/>
                                        <s key="dim">CAUS_$</s>
                                        <i key="segmentLevel">0</i>
                                        <ref key="segment" refId="157"/>
                                        <b key="placeHolder">N</b>
                                        <ref key="weight" refId="158"/>
                                        <be key="textMatchingCondition" refId="3243" clsId="TextMatchingCondition">
                                          <ref key="op" refId="160"/>
                                          <s key="val"/>
                                        </be>
                                        <ref key="change" refId="161"/>
                                        <ref key="dataType" refId="162"/>
                                        <b key="prevailingDataType">N</b>
                                        <ref key="editability" refId="163"/>
                                        <s key="originalID">296</s>
                                        <b key="signChange">N</b>
                                        <b key="nativeSignChange">N</b>
                                        <l key="nav" refId="3244" ln="0" eid="ScenarioModifierValue"/>
                                        <i key="sco">0</i>
                                        <b key="applyFiltersForForcedScenarioPeriodoMap">N</b>
                                        <b key="lineSplit">N</b>
                                        <b key="addRCRow">N</b>
                                        <b key="complementary">N</b>
                                        <ref key="periodicCalculation" refId="201"/>
                                        <b key="breakLevelSubtotal">N</b>
                                        <b key="alreadyDrilled">N</b>
                                        <m key="nodeTypes" refId="3245"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296</cust>
                                      <s key="cod"/>
                                      <s key="desc"/>
                                      <i key="index">19</i>
                                      <l key="children" refId="3246" ln="0" eid="Framework.com.tagetik.trees.INode,framework"/>
                                      <ref key="parent" refId="3080"/>
                                    </be>
                                    <be refId="3247" clsId="FilterNode">
                                      <l key="dimensionOids" refId="3248" ln="1" eid="DimensionOid">
                                        <cust clsId="DimensionOid">434155535F24-45-353931-24--</cust>
                                      </l>
                                      <l key="AdHocParamDimensionOids" refId="3249" ln="0" eid="DimensionOid"/>
                                      <be key="data" refId="3250" clsId="FilterNodeData">
                                        <ref key="filterNode" refId="3247"/>
                                        <s key="dim">CAUS_$</s>
                                        <i key="segmentLevel">0</i>
                                        <ref key="segment" refId="157"/>
                                        <b key="placeHolder">N</b>
                                        <ref key="weight" refId="158"/>
                                        <be key="textMatchingCondition" refId="3251" clsId="TextMatchingCondition">
                                          <ref key="op" refId="160"/>
                                          <s key="val"/>
                                        </be>
                                        <ref key="change" refId="161"/>
                                        <ref key="dataType" refId="162"/>
                                        <b key="prevailingDataType">N</b>
                                        <ref key="editability" refId="163"/>
                                        <s key="originalID">297</s>
                                        <b key="signChange">N</b>
                                        <b key="nativeSignChange">N</b>
                                        <l key="nav" refId="3252" ln="0" eid="ScenarioModifierValue"/>
                                        <i key="sco">0</i>
                                        <b key="applyFiltersForForcedScenarioPeriodoMap">N</b>
                                        <b key="lineSplit">N</b>
                                        <b key="addRCRow">N</b>
                                        <b key="complementary">N</b>
                                        <ref key="periodicCalculation" refId="201"/>
                                        <b key="breakLevelSubtotal">N</b>
                                        <b key="alreadyDrilled">N</b>
                                        <m key="nodeTypes" refId="3253"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297</cust>
                                      <s key="cod"/>
                                      <s key="desc"/>
                                      <i key="index">20</i>
                                      <l key="children" refId="3254" ln="0" eid="Framework.com.tagetik.trees.INode,framework"/>
                                      <ref key="parent" refId="3080"/>
                                    </be>
                                    <be refId="3255" clsId="FilterNode">
                                      <l key="dimensionOids" refId="3256" ln="1" eid="DimensionOid">
                                        <cust clsId="DimensionOid">434155535F24-45-353939-24--</cust>
                                      </l>
                                      <l key="AdHocParamDimensionOids" refId="3257" ln="0" eid="DimensionOid"/>
                                      <be key="data" refId="3258" clsId="FilterNodeData">
                                        <ref key="filterNode" refId="3255"/>
                                        <s key="dim">CAUS_$</s>
                                        <i key="segmentLevel">0</i>
                                        <ref key="segment" refId="157"/>
                                        <b key="placeHolder">N</b>
                                        <ref key="weight" refId="158"/>
                                        <be key="textMatchingCondition" refId="3259" clsId="TextMatchingCondition">
                                          <ref key="op" refId="160"/>
                                          <s key="val"/>
                                        </be>
                                        <ref key="change" refId="161"/>
                                        <ref key="dataType" refId="162"/>
                                        <b key="prevailingDataType">N</b>
                                        <ref key="editability" refId="163"/>
                                        <s key="originalID">298</s>
                                        <b key="signChange">N</b>
                                        <b key="nativeSignChange">N</b>
                                        <l key="nav" refId="3260" ln="0" eid="ScenarioModifierValue"/>
                                        <i key="sco">0</i>
                                        <b key="applyFiltersForForcedScenarioPeriodoMap">N</b>
                                        <b key="lineSplit">N</b>
                                        <b key="addRCRow">N</b>
                                        <b key="complementary">N</b>
                                        <ref key="periodicCalculation" refId="201"/>
                                        <b key="breakLevelSubtotal">N</b>
                                        <b key="alreadyDrilled">N</b>
                                        <m key="nodeTypes" refId="3261"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298</cust>
                                      <s key="cod"/>
                                      <s key="desc"/>
                                      <i key="index">21</i>
                                      <l key="children" refId="3262" ln="0" eid="Framework.com.tagetik.trees.INode,framework"/>
                                      <ref key="parent" refId="3080"/>
                                    </be>
                                    <be refId="3263" clsId="FilterNode">
                                      <l key="dimensionOids" refId="3264" ln="1" eid="DimensionOid">
                                        <cust clsId="DimensionOid">434155535F24-45-244542-24--</cust>
                                      </l>
                                      <l key="AdHocParamDimensionOids" refId="3265" ln="0" eid="DimensionOid"/>
                                      <be key="data" refId="3266" clsId="FilterNodeData">
                                        <ref key="filterNode" refId="3263"/>
                                        <s key="dim">CAUS_$</s>
                                        <i key="segmentLevel">0</i>
                                        <ref key="segment" refId="157"/>
                                        <b key="placeHolder">N</b>
                                        <ref key="weight" refId="158"/>
                                        <be key="textMatchingCondition" refId="3267" clsId="TextMatchingCondition">
                                          <ref key="op" refId="160"/>
                                          <s key="val"/>
                                        </be>
                                        <ref key="change" refId="161"/>
                                        <ref key="dataType" refId="162"/>
                                        <b key="prevailingDataType">N</b>
                                        <ref key="editability" refId="163"/>
                                        <s key="originalID">299</s>
                                        <b key="signChange">N</b>
                                        <b key="nativeSignChange">N</b>
                                        <l key="nav" refId="3268" ln="0" eid="ScenarioModifierValue"/>
                                        <i key="sco">0</i>
                                        <b key="applyFiltersForForcedScenarioPeriodoMap">N</b>
                                        <b key="lineSplit">N</b>
                                        <b key="addRCRow">N</b>
                                        <b key="complementary">N</b>
                                        <ref key="periodicCalculation" refId="201"/>
                                        <b key="breakLevelSubtotal">N</b>
                                        <b key="alreadyDrilled">N</b>
                                        <m key="nodeTypes" refId="3269" keid="SYS_STR" veid="EFReportingNodeType">
                                          <key>
                                            <s>434155535F24-45-244542-24--</s>
                                          </key>
                                          <val>
                                            <ref refId="192"/>
                                          </val>
                                        </m>
                                        <b key="multiSelection">N</b>
                                      </be>
                                      <cust key="id" clsId="FilterOid">299</cust>
                                      <s key="cod"/>
                                      <s key="desc"/>
                                      <i key="index">22</i>
                                      <l key="children" refId="3270" ln="0" eid="Framework.com.tagetik.trees.INode,framework"/>
                                      <ref key="parent" refId="3080"/>
                                    </be>
                                  </l>
                                  <ref key="parent" refId="3072"/>
                                </be>
                              </l>
                              <ref key="parent" refId="3066"/>
                            </be>
                            <be refId="3271" clsId="FilterNode">
                              <l key="dimensionOids" refId="3272" ln="1" eid="DimensionOid">
                                <cust clsId="DimensionOid">5343455F24-45-41432D323032332D434F4E53-24434F4E534F4C49444154494F4E--</cust>
                              </l>
                              <l key="AdHocParamDimensionOids" refId="3273" ln="0" eid="DimensionOid"/>
                              <be key="data" refId="3274" clsId="FilterNodeData">
                                <ref key="filterNode" refId="3271"/>
                                <s key="dim">SCE_$</s>
                                <i key="segmentLevel">0</i>
                                <ref key="segment" refId="3076"/>
                                <b key="placeHolder">N</b>
                                <ref key="weight" refId="158"/>
                                <be key="textMatchingCondition" refId="3275" clsId="TextMatchingCondition">
                                  <ref key="op" refId="160"/>
                                  <s key="val"/>
                                </be>
                                <ref key="change" refId="161"/>
                                <ref key="dataType" refId="162"/>
                                <b key="prevailingDataType">N</b>
                                <ref key="editability" refId="163"/>
                                <s key="originalID">176</s>
                                <b key="signChange">N</b>
                                <b key="nativeSignChange">N</b>
                                <l key="nav" refId="3276" ln="0" eid="ScenarioModifierValue"/>
                                <i key="sco">0</i>
                                <b key="applyFiltersForForcedScenarioPeriodoMap">N</b>
                                <b key="lineSplit">N</b>
                                <b key="addRCRow">N</b>
                                <b key="complementary">N</b>
                                <ref key="periodicCalculation" refId="164"/>
                                <b key="breakLevelSubtotal">N</b>
                                <b key="alreadyDrilled">N</b>
                                <b key="multiSelection">N</b>
                              </be>
                              <cust key="id" clsId="FilterOid">176</cust>
                              <s key="cod"/>
                              <s key="desc"/>
                              <i key="index">1</i>
                              <l key="children" refId="3277" ln="1" eid="Framework.com.tagetik.trees.INode,framework">
                                <be refId="3278" clsId="FilterNode">
                                  <l key="dimensionOids" refId="3279" ln="1" eid="DimensionOid">
                                    <cust clsId="DimensionOid">504552-45-3132---</cust>
                                  </l>
                                  <l key="AdHocParamDimensionOids" refId="3280" ln="0" eid="DimensionOid"/>
                                  <be key="data" refId="3281" clsId="FilterNodeData">
                                    <ref key="filterNode" refId="3278"/>
                                    <s key="dim">PER</s>
                                    <i key="segmentLevel">0</i>
                                    <ref key="segment" refId="3076"/>
                                    <b key="placeHolder">N</b>
                                    <ref key="weight" refId="158"/>
                                    <be key="textMatchingCondition" refId="3282" clsId="TextMatchingCondition">
                                      <ref key="op" refId="160"/>
                                      <s key="val"/>
                                    </be>
                                    <ref key="change" refId="161"/>
                                    <ref key="dataType" refId="162"/>
                                    <b key="prevailingDataType">N</b>
                                    <ref key="editability" refId="163"/>
                                    <s key="originalID">300</s>
                                    <b key="signChange">N</b>
                                    <b key="nativeSignChange">N</b>
                                    <l key="nav" refId="3283" ln="0" eid="ScenarioModifierValue"/>
                                    <i key="sco">0</i>
                                    <b key="applyFiltersForForcedScenarioPeriodoMap">N</b>
                                    <b key="lineSplit">N</b>
                                    <b key="addRCRow">N</b>
                                    <b key="complementary">N</b>
                                    <ref key="periodicCalculation" refId="164"/>
                                    <b key="breakLevelSubtotal">N</b>
                                    <b key="alreadyDrilled">N</b>
                                    <b key="multiSelection">N</b>
                                  </be>
                                  <cust key="id" clsId="FilterOid">300</cust>
                                  <s key="cod"/>
                                  <s key="desc"/>
                                  <i key="index">0</i>
                                  <l key="children" refId="3284" ln="23" eid="Framework.com.tagetik.trees.INode,framework">
                                    <be refId="3285" clsId="FilterNode">
                                      <l key="dimensionOids" refId="3286" ln="1" eid="DimensionOid">
                                        <cust clsId="DimensionOid">434155535F24-45-353030-24--</cust>
                                      </l>
                                      <l key="AdHocParamDimensionOids" refId="3287" ln="0" eid="DimensionOid"/>
                                      <be key="data" refId="3288" clsId="FilterNodeData">
                                        <ref key="filterNode" refId="3285"/>
                                        <s key="dim">CAUS_$</s>
                                        <i key="segmentLevel">0</i>
                                        <ref key="segment" refId="157"/>
                                        <b key="placeHolder">N</b>
                                        <ref key="weight" refId="158"/>
                                        <ref key="textMatchingCondition" refId="3091"/>
                                        <ref key="change" refId="161"/>
                                        <ref key="dataType" refId="162"/>
                                        <b key="prevailingDataType">N</b>
                                        <ref key="editability" refId="163"/>
                                        <s key="originalID">301</s>
                                        <b key="signChange">N</b>
                                        <b key="nativeSignChange">N</b>
                                        <l key="nav" refId="3289" ln="0" eid="ScenarioModifierValue"/>
                                        <i key="sco">0</i>
                                        <b key="applyFiltersForForcedScenarioPeriodoMap">N</b>
                                        <b key="lineSplit">N</b>
                                        <b key="addRCRow">N</b>
                                        <b key="complementary">N</b>
                                        <ref key="periodicCalculation" refId="201"/>
                                        <b key="breakLevelSubtotal">N</b>
                                        <b key="alreadyDrilled">N</b>
                                        <m key="nodeTypes" refId="3290" keid="SYS_STR" veid="EFReportingNodeType">
                                          <key>
                                            <s>434155535F24-45-353030-24--</s>
                                          </key>
                                          <val>
                                            <ref refId="192"/>
                                          </val>
                                        </m>
                                        <b key="multiSelection">N</b>
                                      </be>
                                      <cust key="id" clsId="FilterOid">301</cust>
                                      <s key="cod"/>
                                      <s key="desc"/>
                                      <i key="index">0</i>
                                      <l key="children" refId="3291" ln="0" eid="Framework.com.tagetik.trees.INode,framework"/>
                                      <ref key="parent" refId="3278"/>
                                    </be>
                                    <be refId="3292" clsId="FilterNode">
                                      <l key="dimensionOids" refId="3293" ln="1" eid="DimensionOid">
                                        <cust clsId="DimensionOid">434155535F24-45-353031-24--</cust>
                                      </l>
                                      <l key="AdHocParamDimensionOids" refId="3294" ln="0" eid="DimensionOid"/>
                                      <be key="data" refId="3295" clsId="FilterNodeData">
                                        <ref key="filterNode" refId="3292"/>
                                        <s key="dim">CAUS_$</s>
                                        <i key="segmentLevel">0</i>
                                        <ref key="segment" refId="157"/>
                                        <b key="placeHolder">N</b>
                                        <ref key="weight" refId="158"/>
                                        <ref key="textMatchingCondition" refId="3099"/>
                                        <ref key="change" refId="161"/>
                                        <ref key="dataType" refId="162"/>
                                        <b key="prevailingDataType">N</b>
                                        <ref key="editability" refId="163"/>
                                        <s key="originalID">302</s>
                                        <b key="signChange">N</b>
                                        <b key="nativeSignChange">N</b>
                                        <l key="nav" refId="3296" ln="0" eid="ScenarioModifierValue"/>
                                        <i key="sco">0</i>
                                        <b key="applyFiltersForForcedScenarioPeriodoMap">N</b>
                                        <b key="lineSplit">N</b>
                                        <b key="addRCRow">N</b>
                                        <b key="complementary">N</b>
                                        <ref key="periodicCalculation" refId="201"/>
                                        <b key="breakLevelSubtotal">N</b>
                                        <b key="alreadyDrilled">N</b>
                                        <m key="nodeTypes" refId="3297"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302</cust>
                                      <s key="cod"/>
                                      <s key="desc"/>
                                      <i key="index">1</i>
                                      <l key="children" refId="3298" ln="0" eid="Framework.com.tagetik.trees.INode,framework"/>
                                      <ref key="parent" refId="3278"/>
                                    </be>
                                    <be refId="3299" clsId="FilterNode">
                                      <l key="dimensionOids" refId="3300" ln="1" eid="DimensionOid">
                                        <cust clsId="DimensionOid">434155535F24-45-353130-24--</cust>
                                      </l>
                                      <l key="AdHocParamDimensionOids" refId="3301" ln="0" eid="DimensionOid"/>
                                      <be key="data" refId="3302" clsId="FilterNodeData">
                                        <ref key="filterNode" refId="3299"/>
                                        <s key="dim">CAUS_$</s>
                                        <i key="segmentLevel">0</i>
                                        <ref key="segment" refId="157"/>
                                        <b key="placeHolder">N</b>
                                        <ref key="weight" refId="158"/>
                                        <ref key="textMatchingCondition" refId="3107"/>
                                        <ref key="change" refId="161"/>
                                        <ref key="dataType" refId="162"/>
                                        <b key="prevailingDataType">N</b>
                                        <ref key="editability" refId="163"/>
                                        <s key="originalID">303</s>
                                        <b key="signChange">N</b>
                                        <b key="nativeSignChange">N</b>
                                        <l key="nav" refId="3303" ln="0" eid="ScenarioModifierValue"/>
                                        <i key="sco">0</i>
                                        <b key="applyFiltersForForcedScenarioPeriodoMap">N</b>
                                        <b key="lineSplit">N</b>
                                        <b key="addRCRow">N</b>
                                        <b key="complementary">N</b>
                                        <ref key="periodicCalculation" refId="201"/>
                                        <b key="breakLevelSubtotal">N</b>
                                        <b key="alreadyDrilled">N</b>
                                        <m key="nodeTypes" refId="3304"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303</cust>
                                      <s key="cod"/>
                                      <s key="desc"/>
                                      <i key="index">2</i>
                                      <l key="children" refId="3305" ln="0" eid="Framework.com.tagetik.trees.INode,framework"/>
                                      <ref key="parent" refId="3278"/>
                                    </be>
                                    <be refId="3306" clsId="FilterNode">
                                      <l key="dimensionOids" refId="3307" ln="1" eid="DimensionOid">
                                        <cust clsId="DimensionOid">434155535F24-45-353135-24--</cust>
                                      </l>
                                      <l key="AdHocParamDimensionOids" refId="3308" ln="0" eid="DimensionOid"/>
                                      <be key="data" refId="3309" clsId="FilterNodeData">
                                        <ref key="filterNode" refId="3306"/>
                                        <s key="dim">CAUS_$</s>
                                        <i key="segmentLevel">0</i>
                                        <ref key="segment" refId="157"/>
                                        <b key="placeHolder">N</b>
                                        <ref key="weight" refId="158"/>
                                        <ref key="textMatchingCondition" refId="3115"/>
                                        <ref key="change" refId="161"/>
                                        <ref key="dataType" refId="162"/>
                                        <b key="prevailingDataType">N</b>
                                        <ref key="editability" refId="163"/>
                                        <s key="originalID">304</s>
                                        <b key="signChange">N</b>
                                        <b key="nativeSignChange">N</b>
                                        <l key="nav" refId="3310" ln="0" eid="ScenarioModifierValue"/>
                                        <i key="sco">0</i>
                                        <b key="applyFiltersForForcedScenarioPeriodoMap">N</b>
                                        <b key="lineSplit">N</b>
                                        <b key="addRCRow">N</b>
                                        <b key="complementary">N</b>
                                        <ref key="periodicCalculation" refId="201"/>
                                        <b key="breakLevelSubtotal">N</b>
                                        <b key="alreadyDrilled">N</b>
                                        <m key="nodeTypes" refId="3311"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304</cust>
                                      <s key="cod"/>
                                      <s key="desc"/>
                                      <i key="index">3</i>
                                      <l key="children" refId="3312" ln="0" eid="Framework.com.tagetik.trees.INode,framework"/>
                                      <ref key="parent" refId="3278"/>
                                    </be>
                                    <be refId="3313" clsId="FilterNode">
                                      <l key="dimensionOids" refId="3314" ln="1" eid="DimensionOid">
                                        <cust clsId="DimensionOid">434155535F24-45-353230-24--</cust>
                                      </l>
                                      <l key="AdHocParamDimensionOids" refId="3315" ln="0" eid="DimensionOid"/>
                                      <be key="data" refId="3316" clsId="FilterNodeData">
                                        <ref key="filterNode" refId="3313"/>
                                        <s key="dim">CAUS_$</s>
                                        <i key="segmentLevel">0</i>
                                        <ref key="segment" refId="157"/>
                                        <b key="placeHolder">N</b>
                                        <ref key="weight" refId="158"/>
                                        <ref key="textMatchingCondition" refId="3123"/>
                                        <ref key="change" refId="161"/>
                                        <ref key="dataType" refId="162"/>
                                        <b key="prevailingDataType">N</b>
                                        <ref key="editability" refId="163"/>
                                        <s key="originalID">305</s>
                                        <b key="signChange">N</b>
                                        <b key="nativeSignChange">N</b>
                                        <l key="nav" refId="3317" ln="0" eid="ScenarioModifierValue"/>
                                        <i key="sco">0</i>
                                        <b key="applyFiltersForForcedScenarioPeriodoMap">N</b>
                                        <b key="lineSplit">N</b>
                                        <b key="addRCRow">N</b>
                                        <b key="complementary">N</b>
                                        <ref key="periodicCalculation" refId="201"/>
                                        <b key="breakLevelSubtotal">N</b>
                                        <b key="alreadyDrilled">N</b>
                                        <m key="nodeTypes" refId="3318"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305</cust>
                                      <s key="cod"/>
                                      <s key="desc"/>
                                      <i key="index">4</i>
                                      <l key="children" refId="3319" ln="0" eid="Framework.com.tagetik.trees.INode,framework"/>
                                      <ref key="parent" refId="3278"/>
                                    </be>
                                    <be refId="3320" clsId="FilterNode">
                                      <l key="dimensionOids" refId="3321" ln="1" eid="DimensionOid">
                                        <cust clsId="DimensionOid">434155535F24-45-353235-24--</cust>
                                      </l>
                                      <l key="AdHocParamDimensionOids" refId="3322" ln="0" eid="DimensionOid"/>
                                      <be key="data" refId="3323" clsId="FilterNodeData">
                                        <ref key="filterNode" refId="3320"/>
                                        <s key="dim">CAUS_$</s>
                                        <i key="segmentLevel">0</i>
                                        <ref key="segment" refId="157"/>
                                        <b key="placeHolder">N</b>
                                        <ref key="weight" refId="158"/>
                                        <ref key="textMatchingCondition" refId="3131"/>
                                        <ref key="change" refId="161"/>
                                        <ref key="dataType" refId="162"/>
                                        <b key="prevailingDataType">N</b>
                                        <ref key="editability" refId="163"/>
                                        <s key="originalID">306</s>
                                        <b key="signChange">N</b>
                                        <b key="nativeSignChange">N</b>
                                        <l key="nav" refId="3324" ln="0" eid="ScenarioModifierValue"/>
                                        <i key="sco">0</i>
                                        <b key="applyFiltersForForcedScenarioPeriodoMap">N</b>
                                        <b key="lineSplit">N</b>
                                        <b key="addRCRow">N</b>
                                        <b key="complementary">N</b>
                                        <ref key="periodicCalculation" refId="201"/>
                                        <b key="breakLevelSubtotal">N</b>
                                        <b key="alreadyDrilled">N</b>
                                        <m key="nodeTypes" refId="3325"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306</cust>
                                      <s key="cod"/>
                                      <s key="desc"/>
                                      <i key="index">5</i>
                                      <l key="children" refId="3326" ln="0" eid="Framework.com.tagetik.trees.INode,framework"/>
                                      <ref key="parent" refId="3278"/>
                                    </be>
                                    <be refId="3327" clsId="FilterNode">
                                      <l key="dimensionOids" refId="3328" ln="1" eid="DimensionOid">
                                        <cust clsId="DimensionOid">434155535F24-45-353330-24--</cust>
                                      </l>
                                      <l key="AdHocParamDimensionOids" refId="3329" ln="0" eid="DimensionOid"/>
                                      <be key="data" refId="3330" clsId="FilterNodeData">
                                        <ref key="filterNode" refId="3327"/>
                                        <s key="dim">CAUS_$</s>
                                        <i key="segmentLevel">0</i>
                                        <ref key="segment" refId="157"/>
                                        <b key="placeHolder">N</b>
                                        <ref key="weight" refId="158"/>
                                        <ref key="textMatchingCondition" refId="3139"/>
                                        <ref key="change" refId="161"/>
                                        <ref key="dataType" refId="162"/>
                                        <b key="prevailingDataType">N</b>
                                        <ref key="editability" refId="163"/>
                                        <s key="originalID">307</s>
                                        <b key="signChange">N</b>
                                        <b key="nativeSignChange">N</b>
                                        <l key="nav" refId="3331" ln="0" eid="ScenarioModifierValue"/>
                                        <i key="sco">0</i>
                                        <b key="applyFiltersForForcedScenarioPeriodoMap">N</b>
                                        <b key="lineSplit">N</b>
                                        <b key="addRCRow">N</b>
                                        <b key="complementary">N</b>
                                        <ref key="periodicCalculation" refId="201"/>
                                        <b key="breakLevelSubtotal">N</b>
                                        <b key="alreadyDrilled">N</b>
                                        <m key="nodeTypes" refId="3332"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307</cust>
                                      <s key="cod"/>
                                      <s key="desc"/>
                                      <i key="index">6</i>
                                      <l key="children" refId="3333" ln="0" eid="Framework.com.tagetik.trees.INode,framework"/>
                                      <ref key="parent" refId="3278"/>
                                    </be>
                                    <be refId="3334" clsId="FilterNode">
                                      <l key="dimensionOids" refId="3335" ln="1" eid="DimensionOid">
                                        <cust clsId="DimensionOid">434155535F24-45-353335-24--</cust>
                                      </l>
                                      <l key="AdHocParamDimensionOids" refId="3336" ln="0" eid="DimensionOid"/>
                                      <be key="data" refId="3337" clsId="FilterNodeData">
                                        <ref key="filterNode" refId="3334"/>
                                        <s key="dim">CAUS_$</s>
                                        <i key="segmentLevel">0</i>
                                        <ref key="segment" refId="157"/>
                                        <b key="placeHolder">N</b>
                                        <ref key="weight" refId="158"/>
                                        <ref key="textMatchingCondition" refId="3147"/>
                                        <ref key="change" refId="161"/>
                                        <ref key="dataType" refId="162"/>
                                        <b key="prevailingDataType">N</b>
                                        <ref key="editability" refId="163"/>
                                        <s key="originalID">308</s>
                                        <b key="signChange">N</b>
                                        <b key="nativeSignChange">N</b>
                                        <l key="nav" refId="3338" ln="0" eid="ScenarioModifierValue"/>
                                        <i key="sco">0</i>
                                        <b key="applyFiltersForForcedScenarioPeriodoMap">N</b>
                                        <b key="lineSplit">N</b>
                                        <b key="addRCRow">N</b>
                                        <b key="complementary">N</b>
                                        <ref key="periodicCalculation" refId="201"/>
                                        <b key="breakLevelSubtotal">N</b>
                                        <b key="alreadyDrilled">N</b>
                                        <m key="nodeTypes" refId="3339"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308</cust>
                                      <s key="cod"/>
                                      <s key="desc"/>
                                      <i key="index">7</i>
                                      <l key="children" refId="3340" ln="0" eid="Framework.com.tagetik.trees.INode,framework"/>
                                      <ref key="parent" refId="3278"/>
                                    </be>
                                    <be refId="3341" clsId="FilterNode">
                                      <l key="dimensionOids" refId="3342" ln="1" eid="DimensionOid">
                                        <cust clsId="DimensionOid">434155535F24-45-353336-24--</cust>
                                      </l>
                                      <l key="AdHocParamDimensionOids" refId="3343" ln="0" eid="DimensionOid"/>
                                      <be key="data" refId="3344" clsId="FilterNodeData">
                                        <ref key="filterNode" refId="3341"/>
                                        <s key="dim">CAUS_$</s>
                                        <i key="segmentLevel">0</i>
                                        <ref key="segment" refId="157"/>
                                        <b key="placeHolder">N</b>
                                        <ref key="weight" refId="158"/>
                                        <ref key="textMatchingCondition" refId="3155"/>
                                        <ref key="change" refId="161"/>
                                        <ref key="dataType" refId="162"/>
                                        <b key="prevailingDataType">N</b>
                                        <ref key="editability" refId="163"/>
                                        <s key="originalID">309</s>
                                        <b key="signChange">N</b>
                                        <b key="nativeSignChange">N</b>
                                        <l key="nav" refId="3345" ln="0" eid="ScenarioModifierValue"/>
                                        <i key="sco">0</i>
                                        <b key="applyFiltersForForcedScenarioPeriodoMap">N</b>
                                        <b key="lineSplit">N</b>
                                        <b key="addRCRow">N</b>
                                        <b key="complementary">N</b>
                                        <ref key="periodicCalculation" refId="201"/>
                                        <b key="breakLevelSubtotal">N</b>
                                        <b key="alreadyDrilled">N</b>
                                        <m key="nodeTypes" refId="3346"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309</cust>
                                      <s key="cod"/>
                                      <s key="desc"/>
                                      <i key="index">8</i>
                                      <l key="children" refId="3347" ln="0" eid="Framework.com.tagetik.trees.INode,framework"/>
                                      <ref key="parent" refId="3278"/>
                                    </be>
                                    <be refId="3348" clsId="FilterNode">
                                      <l key="dimensionOids" refId="3349" ln="1" eid="DimensionOid">
                                        <cust clsId="DimensionOid">434155535F24-45-353430-24--</cust>
                                      </l>
                                      <l key="AdHocParamDimensionOids" refId="3350" ln="0" eid="DimensionOid"/>
                                      <be key="data" refId="3351" clsId="FilterNodeData">
                                        <ref key="filterNode" refId="3348"/>
                                        <s key="dim">CAUS_$</s>
                                        <i key="segmentLevel">0</i>
                                        <ref key="segment" refId="157"/>
                                        <b key="placeHolder">N</b>
                                        <ref key="weight" refId="158"/>
                                        <ref key="textMatchingCondition" refId="3163"/>
                                        <ref key="change" refId="161"/>
                                        <ref key="dataType" refId="162"/>
                                        <b key="prevailingDataType">N</b>
                                        <ref key="editability" refId="163"/>
                                        <s key="originalID">310</s>
                                        <b key="signChange">N</b>
                                        <b key="nativeSignChange">N</b>
                                        <l key="nav" refId="3352" ln="0" eid="ScenarioModifierValue"/>
                                        <i key="sco">0</i>
                                        <b key="applyFiltersForForcedScenarioPeriodoMap">N</b>
                                        <b key="lineSplit">N</b>
                                        <b key="addRCRow">N</b>
                                        <b key="complementary">N</b>
                                        <ref key="periodicCalculation" refId="201"/>
                                        <b key="breakLevelSubtotal">N</b>
                                        <b key="alreadyDrilled">N</b>
                                        <m key="nodeTypes" refId="3353"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310</cust>
                                      <s key="cod"/>
                                      <s key="desc"/>
                                      <i key="index">9</i>
                                      <l key="children" refId="3354" ln="0" eid="Framework.com.tagetik.trees.INode,framework"/>
                                      <ref key="parent" refId="3278"/>
                                    </be>
                                    <be refId="3355" clsId="FilterNode">
                                      <l key="dimensionOids" refId="3356" ln="1" eid="DimensionOid">
                                        <cust clsId="DimensionOid">434155535F24-45-353435-24--</cust>
                                      </l>
                                      <l key="AdHocParamDimensionOids" refId="3357" ln="0" eid="DimensionOid"/>
                                      <be key="data" refId="3358" clsId="FilterNodeData">
                                        <ref key="filterNode" refId="3355"/>
                                        <s key="dim">CAUS_$</s>
                                        <i key="segmentLevel">0</i>
                                        <ref key="segment" refId="157"/>
                                        <b key="placeHolder">N</b>
                                        <ref key="weight" refId="158"/>
                                        <ref key="textMatchingCondition" refId="3171"/>
                                        <ref key="change" refId="161"/>
                                        <ref key="dataType" refId="162"/>
                                        <b key="prevailingDataType">N</b>
                                        <ref key="editability" refId="163"/>
                                        <s key="originalID">311</s>
                                        <b key="signChange">N</b>
                                        <b key="nativeSignChange">N</b>
                                        <l key="nav" refId="3359" ln="0" eid="ScenarioModifierValue"/>
                                        <i key="sco">0</i>
                                        <b key="applyFiltersForForcedScenarioPeriodoMap">N</b>
                                        <b key="lineSplit">N</b>
                                        <b key="addRCRow">N</b>
                                        <b key="complementary">N</b>
                                        <ref key="periodicCalculation" refId="201"/>
                                        <b key="breakLevelSubtotal">N</b>
                                        <b key="alreadyDrilled">N</b>
                                        <m key="nodeTypes" refId="3360"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311</cust>
                                      <s key="cod"/>
                                      <s key="desc"/>
                                      <i key="index">10</i>
                                      <l key="children" refId="3361" ln="0" eid="Framework.com.tagetik.trees.INode,framework"/>
                                      <ref key="parent" refId="3278"/>
                                    </be>
                                    <be refId="3362" clsId="FilterNode">
                                      <l key="dimensionOids" refId="3363" ln="1" eid="DimensionOid">
                                        <cust clsId="DimensionOid">434155535F24-45-353436-24--</cust>
                                      </l>
                                      <l key="AdHocParamDimensionOids" refId="3364" ln="0" eid="DimensionOid"/>
                                      <be key="data" refId="3365" clsId="FilterNodeData">
                                        <ref key="filterNode" refId="3362"/>
                                        <s key="dim">CAUS_$</s>
                                        <i key="segmentLevel">0</i>
                                        <ref key="segment" refId="157"/>
                                        <b key="placeHolder">N</b>
                                        <ref key="weight" refId="158"/>
                                        <ref key="textMatchingCondition" refId="3179"/>
                                        <ref key="change" refId="161"/>
                                        <ref key="dataType" refId="162"/>
                                        <b key="prevailingDataType">N</b>
                                        <ref key="editability" refId="163"/>
                                        <s key="originalID">312</s>
                                        <b key="signChange">N</b>
                                        <b key="nativeSignChange">N</b>
                                        <l key="nav" refId="3366" ln="0" eid="ScenarioModifierValue"/>
                                        <i key="sco">0</i>
                                        <b key="applyFiltersForForcedScenarioPeriodoMap">N</b>
                                        <b key="lineSplit">N</b>
                                        <b key="addRCRow">N</b>
                                        <b key="complementary">N</b>
                                        <ref key="periodicCalculation" refId="201"/>
                                        <b key="breakLevelSubtotal">N</b>
                                        <b key="alreadyDrilled">N</b>
                                        <m key="nodeTypes" refId="3367"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312</cust>
                                      <s key="cod"/>
                                      <s key="desc"/>
                                      <i key="index">11</i>
                                      <l key="children" refId="3368" ln="0" eid="Framework.com.tagetik.trees.INode,framework"/>
                                      <ref key="parent" refId="3278"/>
                                    </be>
                                    <be refId="3369" clsId="FilterNode">
                                      <l key="dimensionOids" refId="3370" ln="1" eid="DimensionOid">
                                        <cust clsId="DimensionOid">434155535F24-45-353438-24--</cust>
                                      </l>
                                      <l key="AdHocParamDimensionOids" refId="3371" ln="0" eid="DimensionOid"/>
                                      <be key="data" refId="3372" clsId="FilterNodeData">
                                        <ref key="filterNode" refId="3369"/>
                                        <s key="dim">CAUS_$</s>
                                        <i key="segmentLevel">0</i>
                                        <ref key="segment" refId="157"/>
                                        <b key="placeHolder">N</b>
                                        <ref key="weight" refId="158"/>
                                        <ref key="textMatchingCondition" refId="3187"/>
                                        <ref key="change" refId="161"/>
                                        <ref key="dataType" refId="162"/>
                                        <b key="prevailingDataType">N</b>
                                        <ref key="editability" refId="163"/>
                                        <s key="originalID">313</s>
                                        <b key="signChange">N</b>
                                        <b key="nativeSignChange">N</b>
                                        <l key="nav" refId="3373" ln="0" eid="ScenarioModifierValue"/>
                                        <i key="sco">0</i>
                                        <b key="applyFiltersForForcedScenarioPeriodoMap">N</b>
                                        <b key="lineSplit">N</b>
                                        <b key="addRCRow">N</b>
                                        <b key="complementary">N</b>
                                        <ref key="periodicCalculation" refId="201"/>
                                        <b key="breakLevelSubtotal">N</b>
                                        <b key="alreadyDrilled">N</b>
                                        <m key="nodeTypes" refId="3374"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313</cust>
                                      <s key="cod"/>
                                      <s key="desc"/>
                                      <i key="index">12</i>
                                      <l key="children" refId="3375" ln="0" eid="Framework.com.tagetik.trees.INode,framework"/>
                                      <ref key="parent" refId="3278"/>
                                    </be>
                                    <be refId="3376" clsId="FilterNode">
                                      <l key="dimensionOids" refId="3377" ln="1" eid="DimensionOid">
                                        <cust clsId="DimensionOid">434155535F24-45-353439-24--</cust>
                                      </l>
                                      <l key="AdHocParamDimensionOids" refId="3378" ln="0" eid="DimensionOid"/>
                                      <be key="data" refId="3379" clsId="FilterNodeData">
                                        <ref key="filterNode" refId="3376"/>
                                        <s key="dim">CAUS_$</s>
                                        <i key="segmentLevel">0</i>
                                        <ref key="segment" refId="157"/>
                                        <b key="placeHolder">N</b>
                                        <ref key="weight" refId="158"/>
                                        <ref key="textMatchingCondition" refId="3195"/>
                                        <ref key="change" refId="161"/>
                                        <ref key="dataType" refId="162"/>
                                        <b key="prevailingDataType">N</b>
                                        <ref key="editability" refId="163"/>
                                        <s key="originalID">314</s>
                                        <b key="signChange">N</b>
                                        <b key="nativeSignChange">N</b>
                                        <l key="nav" refId="3380" ln="0" eid="ScenarioModifierValue"/>
                                        <i key="sco">0</i>
                                        <b key="applyFiltersForForcedScenarioPeriodoMap">N</b>
                                        <b key="lineSplit">N</b>
                                        <b key="addRCRow">N</b>
                                        <b key="complementary">N</b>
                                        <ref key="periodicCalculation" refId="201"/>
                                        <b key="breakLevelSubtotal">N</b>
                                        <b key="alreadyDrilled">N</b>
                                        <m key="nodeTypes" refId="3381"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314</cust>
                                      <s key="cod"/>
                                      <s key="desc"/>
                                      <i key="index">13</i>
                                      <l key="children" refId="3382" ln="0" eid="Framework.com.tagetik.trees.INode,framework"/>
                                      <ref key="parent" refId="3278"/>
                                    </be>
                                    <be refId="3383" clsId="FilterNode">
                                      <l key="dimensionOids" refId="3384" ln="1" eid="DimensionOid">
                                        <cust clsId="DimensionOid">434155535F24-45-353530-24--</cust>
                                      </l>
                                      <l key="AdHocParamDimensionOids" refId="3385" ln="0" eid="DimensionOid"/>
                                      <be key="data" refId="3386" clsId="FilterNodeData">
                                        <ref key="filterNode" refId="3383"/>
                                        <s key="dim">CAUS_$</s>
                                        <i key="segmentLevel">0</i>
                                        <ref key="segment" refId="157"/>
                                        <b key="placeHolder">N</b>
                                        <ref key="weight" refId="158"/>
                                        <ref key="textMatchingCondition" refId="3203"/>
                                        <ref key="change" refId="161"/>
                                        <ref key="dataType" refId="162"/>
                                        <b key="prevailingDataType">N</b>
                                        <ref key="editability" refId="163"/>
                                        <s key="originalID">315</s>
                                        <b key="signChange">N</b>
                                        <b key="nativeSignChange">N</b>
                                        <l key="nav" refId="3387" ln="0" eid="ScenarioModifierValue"/>
                                        <i key="sco">0</i>
                                        <b key="applyFiltersForForcedScenarioPeriodoMap">N</b>
                                        <b key="lineSplit">N</b>
                                        <b key="addRCRow">N</b>
                                        <b key="complementary">N</b>
                                        <ref key="periodicCalculation" refId="201"/>
                                        <b key="breakLevelSubtotal">N</b>
                                        <b key="alreadyDrilled">N</b>
                                        <m key="nodeTypes" refId="3388"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315</cust>
                                      <s key="cod"/>
                                      <s key="desc"/>
                                      <i key="index">14</i>
                                      <l key="children" refId="3389" ln="0" eid="Framework.com.tagetik.trees.INode,framework"/>
                                      <ref key="parent" refId="3278"/>
                                    </be>
                                    <be refId="3390" clsId="FilterNode">
                                      <l key="dimensionOids" refId="3391" ln="1" eid="DimensionOid">
                                        <cust clsId="DimensionOid">434155535F24-45-353532-24--</cust>
                                      </l>
                                      <l key="AdHocParamDimensionOids" refId="3392" ln="0" eid="DimensionOid"/>
                                      <be key="data" refId="3393" clsId="FilterNodeData">
                                        <ref key="filterNode" refId="3390"/>
                                        <s key="dim">CAUS_$</s>
                                        <i key="segmentLevel">0</i>
                                        <ref key="segment" refId="157"/>
                                        <b key="placeHolder">N</b>
                                        <ref key="weight" refId="158"/>
                                        <ref key="textMatchingCondition" refId="3211"/>
                                        <ref key="change" refId="161"/>
                                        <ref key="dataType" refId="162"/>
                                        <b key="prevailingDataType">N</b>
                                        <ref key="editability" refId="163"/>
                                        <s key="originalID">316</s>
                                        <b key="signChange">N</b>
                                        <b key="nativeSignChange">N</b>
                                        <l key="nav" refId="3394" ln="0" eid="ScenarioModifierValue"/>
                                        <i key="sco">0</i>
                                        <b key="applyFiltersForForcedScenarioPeriodoMap">N</b>
                                        <b key="lineSplit">N</b>
                                        <b key="addRCRow">N</b>
                                        <b key="complementary">N</b>
                                        <ref key="periodicCalculation" refId="201"/>
                                        <b key="breakLevelSubtotal">N</b>
                                        <b key="alreadyDrilled">N</b>
                                        <m key="nodeTypes" refId="3395"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316</cust>
                                      <s key="cod"/>
                                      <s key="desc"/>
                                      <i key="index">15</i>
                                      <l key="children" refId="3396" ln="0" eid="Framework.com.tagetik.trees.INode,framework"/>
                                      <ref key="parent" refId="3278"/>
                                    </be>
                                    <be refId="3397" clsId="FilterNode">
                                      <l key="dimensionOids" refId="3398" ln="1" eid="DimensionOid">
                                        <cust clsId="DimensionOid">434155535F24-45-353534-24--</cust>
                                      </l>
                                      <l key="AdHocParamDimensionOids" refId="3399" ln="0" eid="DimensionOid"/>
                                      <be key="data" refId="3400" clsId="FilterNodeData">
                                        <ref key="filterNode" refId="3397"/>
                                        <s key="dim">CAUS_$</s>
                                        <i key="segmentLevel">0</i>
                                        <ref key="segment" refId="157"/>
                                        <b key="placeHolder">N</b>
                                        <ref key="weight" refId="158"/>
                                        <ref key="textMatchingCondition" refId="3219"/>
                                        <ref key="change" refId="161"/>
                                        <ref key="dataType" refId="162"/>
                                        <b key="prevailingDataType">N</b>
                                        <ref key="editability" refId="163"/>
                                        <s key="originalID">317</s>
                                        <b key="signChange">N</b>
                                        <b key="nativeSignChange">N</b>
                                        <l key="nav" refId="3401" ln="0" eid="ScenarioModifierValue"/>
                                        <i key="sco">0</i>
                                        <b key="applyFiltersForForcedScenarioPeriodoMap">N</b>
                                        <b key="lineSplit">N</b>
                                        <b key="addRCRow">N</b>
                                        <b key="complementary">N</b>
                                        <ref key="periodicCalculation" refId="201"/>
                                        <b key="breakLevelSubtotal">N</b>
                                        <b key="alreadyDrilled">N</b>
                                        <m key="nodeTypes" refId="3402"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317</cust>
                                      <s key="cod"/>
                                      <s key="desc"/>
                                      <i key="index">16</i>
                                      <l key="children" refId="3403" ln="0" eid="Framework.com.tagetik.trees.INode,framework"/>
                                      <ref key="parent" refId="3278"/>
                                    </be>
                                    <be refId="3404" clsId="FilterNode">
                                      <l key="dimensionOids" refId="3405" ln="1" eid="DimensionOid">
                                        <cust clsId="DimensionOid">434155535F24-45-353535-24--</cust>
                                      </l>
                                      <l key="AdHocParamDimensionOids" refId="3406" ln="0" eid="DimensionOid"/>
                                      <be key="data" refId="3407" clsId="FilterNodeData">
                                        <ref key="filterNode" refId="3404"/>
                                        <s key="dim">CAUS_$</s>
                                        <i key="segmentLevel">0</i>
                                        <ref key="segment" refId="157"/>
                                        <b key="placeHolder">N</b>
                                        <ref key="weight" refId="158"/>
                                        <ref key="textMatchingCondition" refId="3227"/>
                                        <ref key="change" refId="161"/>
                                        <ref key="dataType" refId="162"/>
                                        <b key="prevailingDataType">N</b>
                                        <ref key="editability" refId="163"/>
                                        <s key="originalID">318</s>
                                        <b key="signChange">N</b>
                                        <b key="nativeSignChange">N</b>
                                        <l key="nav" refId="3408" ln="0" eid="ScenarioModifierValue"/>
                                        <i key="sco">0</i>
                                        <b key="applyFiltersForForcedScenarioPeriodoMap">N</b>
                                        <b key="lineSplit">N</b>
                                        <b key="addRCRow">N</b>
                                        <b key="complementary">N</b>
                                        <ref key="periodicCalculation" refId="201"/>
                                        <b key="breakLevelSubtotal">N</b>
                                        <b key="alreadyDrilled">N</b>
                                        <m key="nodeTypes" refId="3409"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318</cust>
                                      <s key="cod"/>
                                      <s key="desc"/>
                                      <i key="index">17</i>
                                      <l key="children" refId="3410" ln="0" eid="Framework.com.tagetik.trees.INode,framework"/>
                                      <ref key="parent" refId="3278"/>
                                    </be>
                                    <be refId="3411" clsId="FilterNode">
                                      <l key="dimensionOids" refId="3412" ln="1" eid="DimensionOid">
                                        <cust clsId="DimensionOid">434155535F24-45-353630-24--</cust>
                                      </l>
                                      <l key="AdHocParamDimensionOids" refId="3413" ln="0" eid="DimensionOid"/>
                                      <be key="data" refId="3414" clsId="FilterNodeData">
                                        <ref key="filterNode" refId="3411"/>
                                        <s key="dim">CAUS_$</s>
                                        <i key="segmentLevel">0</i>
                                        <ref key="segment" refId="157"/>
                                        <b key="placeHolder">N</b>
                                        <ref key="weight" refId="158"/>
                                        <ref key="textMatchingCondition" refId="3235"/>
                                        <ref key="change" refId="161"/>
                                        <ref key="dataType" refId="162"/>
                                        <b key="prevailingDataType">N</b>
                                        <ref key="editability" refId="163"/>
                                        <s key="originalID">319</s>
                                        <b key="signChange">N</b>
                                        <b key="nativeSignChange">N</b>
                                        <l key="nav" refId="3415" ln="0" eid="ScenarioModifierValue"/>
                                        <i key="sco">0</i>
                                        <b key="applyFiltersForForcedScenarioPeriodoMap">N</b>
                                        <b key="lineSplit">N</b>
                                        <b key="addRCRow">N</b>
                                        <b key="complementary">N</b>
                                        <ref key="periodicCalculation" refId="201"/>
                                        <b key="breakLevelSubtotal">N</b>
                                        <b key="alreadyDrilled">N</b>
                                        <m key="nodeTypes" refId="3416"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319</cust>
                                      <s key="cod"/>
                                      <s key="desc"/>
                                      <i key="index">18</i>
                                      <l key="children" refId="3417" ln="0" eid="Framework.com.tagetik.trees.INode,framework"/>
                                      <ref key="parent" refId="3278"/>
                                    </be>
                                    <be refId="3418" clsId="FilterNode">
                                      <l key="dimensionOids" refId="3419" ln="1" eid="DimensionOid">
                                        <cust clsId="DimensionOid">434155535F24-45-353930-24--</cust>
                                      </l>
                                      <l key="AdHocParamDimensionOids" refId="3420" ln="0" eid="DimensionOid"/>
                                      <be key="data" refId="3421" clsId="FilterNodeData">
                                        <ref key="filterNode" refId="3418"/>
                                        <s key="dim">CAUS_$</s>
                                        <i key="segmentLevel">0</i>
                                        <ref key="segment" refId="157"/>
                                        <b key="placeHolder">N</b>
                                        <ref key="weight" refId="158"/>
                                        <ref key="textMatchingCondition" refId="3243"/>
                                        <ref key="change" refId="161"/>
                                        <ref key="dataType" refId="162"/>
                                        <b key="prevailingDataType">N</b>
                                        <ref key="editability" refId="163"/>
                                        <s key="originalID">320</s>
                                        <b key="signChange">N</b>
                                        <b key="nativeSignChange">N</b>
                                        <l key="nav" refId="3422" ln="0" eid="ScenarioModifierValue"/>
                                        <i key="sco">0</i>
                                        <b key="applyFiltersForForcedScenarioPeriodoMap">N</b>
                                        <b key="lineSplit">N</b>
                                        <b key="addRCRow">N</b>
                                        <b key="complementary">N</b>
                                        <ref key="periodicCalculation" refId="201"/>
                                        <b key="breakLevelSubtotal">N</b>
                                        <b key="alreadyDrilled">N</b>
                                        <m key="nodeTypes" refId="3423"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320</cust>
                                      <s key="cod"/>
                                      <s key="desc"/>
                                      <i key="index">19</i>
                                      <l key="children" refId="3424" ln="0" eid="Framework.com.tagetik.trees.INode,framework"/>
                                      <ref key="parent" refId="3278"/>
                                    </be>
                                    <be refId="3425" clsId="FilterNode">
                                      <l key="dimensionOids" refId="3426" ln="1" eid="DimensionOid">
                                        <cust clsId="DimensionOid">434155535F24-45-353931-24--</cust>
                                      </l>
                                      <l key="AdHocParamDimensionOids" refId="3427" ln="0" eid="DimensionOid"/>
                                      <be key="data" refId="3428" clsId="FilterNodeData">
                                        <ref key="filterNode" refId="3425"/>
                                        <s key="dim">CAUS_$</s>
                                        <i key="segmentLevel">0</i>
                                        <ref key="segment" refId="157"/>
                                        <b key="placeHolder">N</b>
                                        <ref key="weight" refId="158"/>
                                        <ref key="textMatchingCondition" refId="3251"/>
                                        <ref key="change" refId="161"/>
                                        <ref key="dataType" refId="162"/>
                                        <b key="prevailingDataType">N</b>
                                        <ref key="editability" refId="163"/>
                                        <s key="originalID">321</s>
                                        <b key="signChange">N</b>
                                        <b key="nativeSignChange">N</b>
                                        <l key="nav" refId="3429" ln="0" eid="ScenarioModifierValue"/>
                                        <i key="sco">0</i>
                                        <b key="applyFiltersForForcedScenarioPeriodoMap">N</b>
                                        <b key="lineSplit">N</b>
                                        <b key="addRCRow">N</b>
                                        <b key="complementary">N</b>
                                        <ref key="periodicCalculation" refId="201"/>
                                        <b key="breakLevelSubtotal">N</b>
                                        <b key="alreadyDrilled">N</b>
                                        <m key="nodeTypes" refId="3430"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321</cust>
                                      <s key="cod"/>
                                      <s key="desc"/>
                                      <i key="index">20</i>
                                      <l key="children" refId="3431" ln="0" eid="Framework.com.tagetik.trees.INode,framework"/>
                                      <ref key="parent" refId="3278"/>
                                    </be>
                                    <be refId="3432" clsId="FilterNode">
                                      <l key="dimensionOids" refId="3433" ln="1" eid="DimensionOid">
                                        <cust clsId="DimensionOid">434155535F24-45-353939-24--</cust>
                                      </l>
                                      <l key="AdHocParamDimensionOids" refId="3434" ln="0" eid="DimensionOid"/>
                                      <be key="data" refId="3435" clsId="FilterNodeData">
                                        <ref key="filterNode" refId="3432"/>
                                        <s key="dim">CAUS_$</s>
                                        <i key="segmentLevel">0</i>
                                        <ref key="segment" refId="157"/>
                                        <b key="placeHolder">N</b>
                                        <ref key="weight" refId="158"/>
                                        <ref key="textMatchingCondition" refId="3259"/>
                                        <ref key="change" refId="161"/>
                                        <ref key="dataType" refId="162"/>
                                        <b key="prevailingDataType">N</b>
                                        <ref key="editability" refId="163"/>
                                        <s key="originalID">322</s>
                                        <b key="signChange">N</b>
                                        <b key="nativeSignChange">N</b>
                                        <l key="nav" refId="3436" ln="0" eid="ScenarioModifierValue"/>
                                        <i key="sco">0</i>
                                        <b key="applyFiltersForForcedScenarioPeriodoMap">N</b>
                                        <b key="lineSplit">N</b>
                                        <b key="addRCRow">N</b>
                                        <b key="complementary">N</b>
                                        <ref key="periodicCalculation" refId="201"/>
                                        <b key="breakLevelSubtotal">N</b>
                                        <b key="alreadyDrilled">N</b>
                                        <m key="nodeTypes" refId="3437" keid="SYS_STR" veid="EFReportingNodeType">
                                          <key>
                                            <s>434155535F24-45-353439-24--</s>
                                          </key>
                                          <val>
                                            <ref refId="192"/>
                                          </val>
                                          <key>
                                            <s>434155535F24-45-353135-24--</s>
                                          </key>
                                          <val>
                                            <ref refId="192"/>
                                          </val>
                                          <key>
                                            <s>434155535F24-45-353430-24--</s>
                                          </key>
                                          <val>
                                            <ref refId="192"/>
                                          </val>
                                          <key>
                                            <s>434155535F24-45-353930-24--</s>
                                          </key>
                                          <val>
                                            <ref refId="192"/>
                                          </val>
                                          <key>
                                            <s>434155535F24-45-353939-24--</s>
                                          </key>
                                          <val>
                                            <ref refId="192"/>
                                          </val>
                                          <key>
                                            <s>434155535F24-45-353435-24--</s>
                                          </key>
                                          <val>
                                            <ref refId="192"/>
                                          </val>
                                          <key>
                                            <s>434155535F24-45-353130-24--</s>
                                          </key>
                                          <val>
                                            <ref refId="192"/>
                                          </val>
                                          <key>
                                            <s>434155535F24-45-353931-24--</s>
                                          </key>
                                          <val>
                                            <ref refId="192"/>
                                          </val>
                                          <key>
                                            <s>434155535F24-45-353534-24--</s>
                                          </key>
                                          <val>
                                            <ref refId="192"/>
                                          </val>
                                          <key>
                                            <s>434155535F24-45-353335-24--</s>
                                          </key>
                                          <val>
                                            <ref refId="192"/>
                                          </val>
                                          <key>
                                            <s>434155535F24-45-353630-24--</s>
                                          </key>
                                          <val>
                                            <ref refId="192"/>
                                          </val>
                                          <key>
                                            <s>434155535F24-45-353530-24--</s>
                                          </key>
                                          <val>
                                            <ref refId="192"/>
                                          </val>
                                          <key>
                                            <s>434155535F24-45-353235-24--</s>
                                          </key>
                                          <val>
                                            <ref refId="192"/>
                                          </val>
                                          <key>
                                            <s>434155535F24-45-353535-24--</s>
                                          </key>
                                          <val>
                                            <ref refId="192"/>
                                          </val>
                                          <key>
                                            <s>434155535F24-45-353031-24--</s>
                                          </key>
                                          <val>
                                            <ref refId="192"/>
                                          </val>
                                          <key>
                                            <s>434155535F24-45-353330-24--</s>
                                          </key>
                                          <val>
                                            <ref refId="192"/>
                                          </val>
                                          <key>
                                            <s>434155535F24-45-353436-24--</s>
                                          </key>
                                          <val>
                                            <ref refId="192"/>
                                          </val>
                                          <key>
                                            <s>434155535F24-45-353532-24--</s>
                                          </key>
                                          <val>
                                            <ref refId="192"/>
                                          </val>
                                          <key>
                                            <s>434155535F24-45-353230-24--</s>
                                          </key>
                                          <val>
                                            <ref refId="192"/>
                                          </val>
                                          <key>
                                            <s>434155535F24-45-353438-24--</s>
                                          </key>
                                          <val>
                                            <ref refId="192"/>
                                          </val>
                                          <key>
                                            <s>434155535F24-45-353336-24--</s>
                                          </key>
                                          <val>
                                            <ref refId="192"/>
                                          </val>
                                        </m>
                                        <b key="multiSelection">N</b>
                                      </be>
                                      <cust key="id" clsId="FilterOid">322</cust>
                                      <s key="cod"/>
                                      <s key="desc"/>
                                      <i key="index">21</i>
                                      <l key="children" refId="3438" ln="0" eid="Framework.com.tagetik.trees.INode,framework"/>
                                      <ref key="parent" refId="3278"/>
                                    </be>
                                    <be refId="3439" clsId="FilterNode">
                                      <l key="dimensionOids" refId="3440" ln="1" eid="DimensionOid">
                                        <cust clsId="DimensionOid">434155535F24-45-244542-24--</cust>
                                      </l>
                                      <l key="AdHocParamDimensionOids" refId="3441" ln="0" eid="DimensionOid"/>
                                      <be key="data" refId="3442" clsId="FilterNodeData">
                                        <ref key="filterNode" refId="3439"/>
                                        <s key="dim">CAUS_$</s>
                                        <i key="segmentLevel">0</i>
                                        <ref key="segment" refId="157"/>
                                        <b key="placeHolder">N</b>
                                        <ref key="weight" refId="158"/>
                                        <ref key="textMatchingCondition" refId="3267"/>
                                        <ref key="change" refId="161"/>
                                        <ref key="dataType" refId="162"/>
                                        <b key="prevailingDataType">N</b>
                                        <ref key="editability" refId="163"/>
                                        <s key="originalID">323</s>
                                        <b key="signChange">N</b>
                                        <b key="nativeSignChange">N</b>
                                        <l key="nav" refId="3443" ln="0" eid="ScenarioModifierValue"/>
                                        <i key="sco">0</i>
                                        <b key="applyFiltersForForcedScenarioPeriodoMap">N</b>
                                        <b key="lineSplit">N</b>
                                        <b key="addRCRow">N</b>
                                        <b key="complementary">N</b>
                                        <ref key="periodicCalculation" refId="201"/>
                                        <b key="breakLevelSubtotal">N</b>
                                        <b key="alreadyDrilled">N</b>
                                        <m key="nodeTypes" refId="3444" keid="SYS_STR" veid="EFReportingNodeType">
                                          <key>
                                            <s>434155535F24-45-244542-24--</s>
                                          </key>
                                          <val>
                                            <ref refId="192"/>
                                          </val>
                                        </m>
                                        <b key="multiSelection">N</b>
                                      </be>
                                      <cust key="id" clsId="FilterOid">323</cust>
                                      <s key="cod"/>
                                      <s key="desc"/>
                                      <i key="index">22</i>
                                      <l key="children" refId="3445" ln="0" eid="Framework.com.tagetik.trees.INode,framework"/>
                                      <ref key="parent" refId="3278"/>
                                    </be>
                                  </l>
                                  <ref key="parent" refId="3271"/>
                                </be>
                              </l>
                              <ref key="parent" refId="3066"/>
                            </be>
                            <be refId="3446" clsId="FilterNode">
                              <l key="dimensionOids" refId="3447" ln="1" eid="DimensionOid">
                                <cust clsId="DimensionOid">5343455F24-45-41432D323032322D434F4E53-24434F4E534F4C49444154494F4E--</cust>
                              </l>
                              <l key="AdHocParamDimensionOids" refId="3448" ln="0" eid="DimensionOid"/>
                              <be key="data" refId="3449" clsId="FilterNodeData">
                                <ref key="filterNode" refId="3446"/>
                                <s key="dim">SCE_$</s>
                                <i key="segmentLevel">0</i>
                                <ref key="segment" refId="3076"/>
                                <b key="placeHolder">N</b>
                                <ref key="weight" refId="158"/>
                                <be key="textMatchingCondition" refId="3450" clsId="TextMatchingCondition">
                                  <ref key="op" refId="160"/>
                                  <s key="val"/>
                                </be>
                                <ref key="change" refId="161"/>
                                <ref key="dataType" refId="162"/>
                                <b key="prevailingDataType">N</b>
                                <ref key="editability" refId="163"/>
                                <s key="originalID">227</s>
                                <b key="signChange">N</b>
                                <b key="nativeSignChange">N</b>
                                <l key="nav" refId="3451" ln="0" eid="ScenarioModifierValue"/>
                                <i key="sco">0</i>
                                <b key="applyFiltersForForcedScenarioPeriodoMap">N</b>
                                <b key="lineSplit">N</b>
                                <b key="addRCRow">N</b>
                                <b key="complementary">N</b>
                                <ref key="periodicCalculation" refId="164"/>
                                <b key="breakLevelSubtotal">N</b>
                                <b key="alreadyDrilled">N</b>
                                <b key="multiSelection">N</b>
                              </be>
                              <cust key="id" clsId="FilterOid">227</cust>
                              <s key="cod"/>
                              <s key="desc"/>
                              <i key="index">2</i>
                              <l key="children" refId="3452" ln="1" eid="Framework.com.tagetik.trees.INode,framework">
                                <be refId="3453" clsId="FilterNode">
                                  <l key="dimensionOids" refId="3454" ln="1" eid="DimensionOid">
                                    <cust clsId="DimensionOid">504552-45-3132---</cust>
                                  </l>
                                  <l key="AdHocParamDimensionOids" refId="3455" ln="0" eid="DimensionOid"/>
                                  <be key="data" refId="3456" clsId="FilterNodeData">
                                    <ref key="filterNode" refId="3453"/>
                                    <s key="dim">PER</s>
                                    <i key="segmentLevel">0</i>
                                    <ref key="segment" refId="157"/>
                                    <b key="placeHolder">N</b>
                                    <ref key="weight" refId="158"/>
                                    <be key="textMatchingCondition" refId="3457" clsId="TextMatchingCondition">
                                      <ref key="op" refId="160"/>
                                      <s key="val"/>
                                    </be>
                                    <ref key="change" refId="161"/>
                                    <ref key="dataType" refId="162"/>
                                    <b key="prevailingDataType">N</b>
                                    <ref key="editability" refId="163"/>
                                    <s key="originalID">229</s>
                                    <b key="signChange">N</b>
                                    <b key="nativeSignChange">N</b>
                                    <l key="nav" refId="3458" ln="0" eid="ScenarioModifierValue"/>
                                    <i key="sco">0</i>
                                    <b key="applyFiltersForForcedScenarioPeriodoMap">N</b>
                                    <b key="lineSplit">N</b>
                                    <b key="addRCRow">N</b>
                                    <b key="complementary">N</b>
                                    <ref key="periodicCalculation" refId="164"/>
                                    <b key="breakLevelSubtotal">N</b>
                                    <b key="alreadyDrilled">N</b>
                                    <b key="multiSelection">N</b>
                                  </be>
                                  <cust key="id" clsId="FilterOid">229</cust>
                                  <s key="cod"/>
                                  <s key="desc"/>
                                  <i key="index">0</i>
                                  <l key="children" refId="3459" ln="1" eid="Framework.com.tagetik.trees.INode,framework">
                                    <be refId="3460" clsId="FilterNode">
                                      <l key="dimensionOids" refId="3461" ln="1" eid="DimensionOid">
                                        <cust clsId="DimensionOid">434155535F24-45-244542-24--</cust>
                                      </l>
                                      <l key="AdHocParamDimensionOids" refId="3462" ln="0" eid="DimensionOid"/>
                                      <be key="data" refId="3463" clsId="FilterNodeData">
                                        <ref key="filterNode" refId="3460"/>
                                        <s key="dim">CAUS_$</s>
                                        <i key="segmentLevel">0</i>
                                        <ref key="segment" refId="157"/>
                                        <b key="placeHolder">N</b>
                                        <ref key="weight" refId="158"/>
                                        <be key="textMatchingCondition" refId="3464" clsId="TextMatchingCondition">
                                          <ref key="op" refId="160"/>
                                          <s key="val"/>
                                        </be>
                                        <ref key="change" refId="161"/>
                                        <ref key="dataType" refId="162"/>
                                        <b key="prevailingDataType">N</b>
                                        <ref key="editability" refId="163"/>
                                        <s key="originalID">231</s>
                                        <b key="signChange">N</b>
                                        <b key="nativeSignChange">N</b>
                                        <l key="nav" refId="3465" ln="0" eid="ScenarioModifierValue"/>
                                        <i key="sco">0</i>
                                        <b key="applyFiltersForForcedScenarioPeriodoMap">N</b>
                                        <b key="lineSplit">N</b>
                                        <b key="addRCRow">N</b>
                                        <b key="complementary">N</b>
                                        <ref key="periodicCalculation" refId="164"/>
                                        <b key="breakLevelSubtotal">N</b>
                                        <b key="alreadyDrilled">N</b>
                                        <b key="multiSelection">N</b>
                                      </be>
                                      <cust key="id" clsId="FilterOid">231</cust>
                                      <s key="cod"/>
                                      <s key="desc"/>
                                      <i key="index">0</i>
                                      <l key="children" refId="3466" ln="0" eid="Framework.com.tagetik.trees.INode,framework"/>
                                      <ref key="parent" refId="3453"/>
                                    </be>
                                  </l>
                                  <ref key="parent" refId="3446"/>
                                </be>
                              </l>
                              <ref key="parent" refId="3066"/>
                            </be>
                          </l>
                        </be>
                        <be key="matrixFilters" refId="3467" clsId="FilterNode">
                          <l key="dimensionOids" refId="3468" ln="0" eid="DimensionOid"/>
                          <l key="AdHocParamDimensionOids" refId="3469" ln="0" eid="DimensionOid"/>
                          <be key="data" refId="3470" clsId="FilterNodeData">
                            <ref key="filterNode" refId="3467"/>
                            <i key="segmentLevel">0</i>
                            <ref key="segment" refId="157"/>
                            <b key="placeHolder">N</b>
                            <ref key="weight" refId="158"/>
                            <be key="textMatchingCondition" refId="3471"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desc">Matrix</s>
                          <i key="index">0</i>
                          <l key="children" refId="3472" ln="1" eid="Framework.com.tagetik.trees.INode,framework">
                            <be refId="3473" clsId="FilterNode">
                              <l key="dimensionOids" refId="3474" ln="1" eid="DimensionOid">
                                <cust clsId="DimensionOid">544950-45-5449505F4356---</cust>
                              </l>
                              <l key="AdHocParamDimensionOids" refId="3475" ln="0" eid="DimensionOid"/>
                              <be key="data" refId="3476" clsId="FilterNodeData">
                                <ref key="filterNode" refId="3473"/>
                                <s key="dim">TIP</s>
                                <i key="segmentLevel">0</i>
                                <ref key="segment" refId="157"/>
                                <b key="placeHolder">N</b>
                                <ref key="weight" refId="158"/>
                                <be key="textMatchingCondition" refId="3477" clsId="TextMatchingCondition">
                                  <ref key="op" refId="160"/>
                                  <s key="val"/>
                                </be>
                                <ref key="change" refId="161"/>
                                <ref key="dataType" refId="162"/>
                                <b key="prevailingDataType">N</b>
                                <ref key="editability" refId="163"/>
                                <s key="originalID">3</s>
                                <b key="signChange">N</b>
                                <b key="nativeSignChange">N</b>
                                <l key="nav" refId="3478" ln="0" eid="ScenarioModifierValue"/>
                                <i key="sco">0</i>
                                <b key="applyFiltersForForcedScenarioPeriodoMap">N</b>
                                <b key="lineSplit">N</b>
                                <b key="addRCRow">N</b>
                                <b key="complementary">N</b>
                                <ref key="periodicCalculation" refId="201"/>
                                <b key="breakLevelSubtotal">N</b>
                                <b key="alreadyDrilled">N</b>
                                <b key="multiSelection">N</b>
                              </be>
                              <cust key="id" clsId="FilterOid">3</cust>
                              <s key="cod"/>
                              <s key="desc"/>
                              <i key="index">0</i>
                              <l key="children" refId="3479" ln="1" eid="Framework.com.tagetik.trees.INode,framework">
                                <be refId="3480" clsId="FilterNode">
                                  <l key="dimensionOids" refId="3481" ln="1" eid="DimensionOid">
                                    <cust clsId="DimensionOid">4341545F24-4E-41435455414C53---</cust>
                                  </l>
                                  <l key="AdHocParamDimensionOids" refId="3482" ln="0" eid="DimensionOid"/>
                                  <be key="data" refId="3483" clsId="FilterNodeData">
                                    <ref key="filterNode" refId="3480"/>
                                    <s key="dim">CAT_$</s>
                                    <i key="segmentLevel">0</i>
                                    <ref key="segment" refId="157"/>
                                    <b key="placeHolder">N</b>
                                    <ref key="weight" refId="158"/>
                                    <be key="textMatchingCondition" refId="3484" clsId="TextMatchingCondition">
                                      <ref key="op" refId="160"/>
                                      <s key="val"/>
                                    </be>
                                    <ref key="change" refId="161"/>
                                    <ref key="dataType" refId="162"/>
                                    <b key="prevailingDataType">N</b>
                                    <ref key="editability" refId="163"/>
                                    <s key="originalID">4</s>
                                    <b key="signChange">N</b>
                                    <b key="nativeSignChange">N</b>
                                    <l key="nav" refId="3485" ln="0" eid="ScenarioModifierValue"/>
                                    <i key="sco">0</i>
                                    <b key="applyFiltersForForcedScenarioPeriodoMap">N</b>
                                    <b key="lineSplit">N</b>
                                    <b key="addRCRow">N</b>
                                    <b key="complementary">N</b>
                                    <ref key="periodicCalculation" refId="201"/>
                                    <b key="breakLevelSubtotal">N</b>
                                    <b key="alreadyDrilled">N</b>
                                    <b key="multiSelection">N</b>
                                  </be>
                                  <cust key="id" clsId="FilterOid">4</cust>
                                  <s key="cod"/>
                                  <s key="desc"/>
                                  <i key="index">0</i>
                                  <l key="children" refId="3486" ln="1" eid="Framework.com.tagetik.trees.INode,framework">
                                    <be refId="3487" clsId="FilterNode">
                                      <l key="dimensionOids" refId="3488" ln="1" eid="DimensionOid">
                                        <cust clsId="DimensionOid">415A495F453031-4E-414E303030303030---</cust>
                                      </l>
                                      <l key="AdHocParamDimensionOids" refId="3489" ln="0" eid="DimensionOid"/>
                                      <be key="data" refId="3490" clsId="FilterNodeData">
                                        <ref key="filterNode" refId="3487"/>
                                        <s key="dim">AZI_E01</s>
                                        <i key="segmentLevel">0</i>
                                        <ref key="segment" refId="157"/>
                                        <b key="placeHolder">N</b>
                                        <ref key="weight" refId="158"/>
                                        <be key="textMatchingCondition" refId="3491" clsId="TextMatchingCondition">
                                          <ref key="op" refId="160"/>
                                          <s key="val"/>
                                        </be>
                                        <ref key="change" refId="161"/>
                                        <ref key="dataType" refId="162"/>
                                        <b key="prevailingDataType">N</b>
                                        <ref key="editability" refId="163"/>
                                        <s key="originalID">5</s>
                                        <b key="signChange">N</b>
                                        <b key="nativeSignChange">N</b>
                                        <l key="nav" refId="3492" ln="0" eid="ScenarioModifierValue"/>
                                        <i key="sco">0</i>
                                        <b key="applyFiltersForForcedScenarioPeriodoMap">N</b>
                                        <b key="lineSplit">N</b>
                                        <b key="addRCRow">N</b>
                                        <b key="complementary">N</b>
                                        <ref key="periodicCalculation" refId="201"/>
                                        <b key="breakLevelSubtotal">N</b>
                                        <b key="alreadyDrilled">N</b>
                                        <b key="multiSelection">N</b>
                                      </be>
                                      <cust key="id" clsId="FilterOid">5</cust>
                                      <s key="cod"/>
                                      <s key="desc"/>
                                      <i key="index">0</i>
                                      <l key="children" refId="3493" ln="0" eid="Framework.com.tagetik.trees.INode,framework"/>
                                      <ref key="parent" refId="3480"/>
                                    </be>
                                  </l>
                                  <ref key="parent" refId="3473"/>
                                </be>
                              </l>
                              <ref key="parent" refId="3467"/>
                            </be>
                          </l>
                        </be>
                        <be key="rowHeaders" refId="3494" clsId="ReportingHeaders">
                          <m key="headers" refId="3495" keid="SYS_PR_I" veid="System.Collections.IList">
                            <key>
                              <i>-1</i>
                            </key>
                            <val>
                              <l refId="3496" ln="1">
                                <s>$Account(HIERARCHY("$G")).desc</s>
                              </l>
                            </val>
                            <key>
                              <i>-2</i>
                            </key>
                            <val>
                              <l refId="3497" ln="1">
                                <s>$Account(HIERARCHY("$G")).code</s>
                              </l>
                            </val>
                          </m>
                          <m key="headersDims" refId="3498" keid="SYS_PR_I" veid="SYS_STR">
                            <key>
                              <i>-1</i>
                            </key>
                            <val>
                              <s>VOC_$G</s>
                            </val>
                            <key>
                              <i>-2</i>
                            </key>
                            <val>
                              <s>VOC_$G</s>
                            </val>
                          </m>
                        </be>
                        <be key="columnHeaders" refId="3499" clsId="ReportingHeaders">
                          <m key="headers" refId="3500" keid="SYS_PR_I" veid="System.Collections.IList">
                            <key>
                              <i>-3</i>
                            </key>
                            <val>
                              <l refId="3501" ln="1">
                                <s>$Scenario.year</s>
                              </l>
                            </val>
                            <key>
                              <i>-1</i>
                            </key>
                            <val>
                              <l refId="3502" ln="1">
                                <s>$Causal(HIERARCHY("$")).code</s>
                              </l>
                            </val>
                            <key>
                              <i>-2</i>
                            </key>
                            <val>
                              <l refId="3503" ln="1">
                                <s>$Period.code</s>
                              </l>
                            </val>
                          </m>
                          <m key="headersDims" refId="3504" keid="SYS_PR_I" veid="SYS_STR">
                            <key>
                              <i>-3</i>
                            </key>
                            <val>
                              <s>SCE_$</s>
                            </val>
                            <key>
                              <i>-1</i>
                            </key>
                            <val>
                              <s>CAUS_$</s>
                            </val>
                            <key>
                              <i>-2</i>
                            </key>
                            <val>
                              <s>PER</s>
                            </val>
                          </m>
                        </be>
                        <ref key="styleType" refId="1660"/>
                        <b key="subtotalOnTop">S</b>
                        <b key="leavesFirst">N</b>
                        <b key="groupSubtotal">S</b>
                        <b key="replaceWithPlaceholder">N</b>
                        <b key="onlyFirstHeader">N</b>
                        <b key="allowRangeBreak">N</b>
                        <b key="showZeros">N</b>
                        <i key="maxRows">0</i>
                        <ref key="rowsExpansionMode" refId="1661"/>
                        <i key="maxCols">0</i>
                        <ref key="colsExpansionMode" refId="1661"/>
                        <ref key="columnsAutofitMode" refId="1662"/>
                        <b key="isEditabilityOnDemand">N</b>
                        <b key="useForcedBoundDims">N</b>
                        <ref key="disableHints" refId="1663"/>
                        <ref key="tipoAllineamentoLordiIC" refId="1664"/>
                        <set key="forcedDimensions" refId="3505"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3506" ln="0" eid="Reporting.com.tagetik.tables.IMatixCellLeafPositions,Reporting"/>
                        <m key="forcedEditModes" refId="3507" keid="Reporting.com.tagetik.tables.IMatixCellLeafPositions,Reporting" veid="SYS_STR"/>
                        <b key="UseTxlDeFormEditor">N</b>
                        <be key="TxDeFormsEditorDescriptor" refId="3508" clsId="TxDeFormsEditorDescriptor">
                          <l key="Tabs" refId="3509" ln="0" eid="TxDeFormsEditorGridDescriptor"/>
                          <i key="Height">400</i>
                          <i key="Width">430</i>
                          <b key="editButton">S</b>
                          <b key="newButton">S</b>
                          <b key="deleteButton">S</b>
                        </be>
                      </be>
                    </val>
                  </m>
                  <m key="cellFields" refId="3510" keid="SYS_STR" veid="CodeCellField">
                    <key>
                      <s>CellField02</s>
                    </key>
                    <val>
                      <be refId="3511" clsId="CodeCellField">
                        <s key="code">CellField02</s>
                        <s key="cellField">report.desc</s>
                      </be>
                    </val>
                  </m>
                  <m key="dictionary" refId="3512" keid="SYS_STR" veid="CodeMultiDescVO"/>
                  <m key="controlExpressions" refId="3513" keid="SYS_STR" veid="CodedExpControlloProspetto"/>
                  <m key="inlineParameters" refId="3514" keid="SYS_STR" veid="CodedInlineParameter"/>
                  <m key="queries" refId="3515" keid="SYS_STR" veid="Reporting.com.tagetik.query.IUserDefinedQueryVO,Reporting"/>
                  <m key="launchers" refId="3516" keid="SYS_STR" veid="ElaborationsLauncher"/>
                  <m key="actionLists" refId="3517" keid="SYS_STR" veid="Reporting.com.tagetik.actionlist.ISnapshotActionList,Reporting"/>
                  <l key="areas" refId="3518" ln="0" eid="SYS_STR"/>
                  <l key="charts" refId="3519" ln="0" eid="SYS_STR"/>
                  <l key="pivots" refId="3520" ln="0" eid="SYS_STR"/>
                </be>
                <b key="forceRebuild">N</b>
                <b key="forceReopen">N</b>
                <rs key="tempiElaborazione" refId="3521" rowCount="7" fieldNames="MATRICE,TIPO,TEMPO">
                  <field name="MATRICE">
                    <s>Matrix00</s>
                    <s/>
                    <s/>
                    <s/>
                    <s/>
                    <s>Matrix00</s>
                    <s/>
                  </field>
                  <field name="TIPO">
                    <s>HEADERS</s>
                    <s>PRE_EXPLOSION</s>
                    <s>CELL_FIELDS</s>
                    <s>QUEUING TIME</s>
                    <s>OTHER</s>
                    <s>STYLE_SHEET</s>
                    <s>POST_EXPLOSION</s>
                  </field>
                  <field name="TEMPO">
                    <s>2689</s>
                    <s>0</s>
                    <s>4</s>
                    <s>0</s>
                    <s>0</s>
                    <s>167</s>
                    <s>0</s>
                  </field>
                </rs>
                <be key="styleSheet" refId="3522" clsId="StyleSheetResult"/>
                <a key="sheetNames" refId="3523" ln="1" eid="SYS_STR">
                  <s>Import</s>
                </a>
                <s key="scripts"/>
                <l key="sheetsToHide" refId="3524" ln="0" eid="SYS_STR"/>
                <be key="reportFilters" refId="3525" clsId="FilterNode">
                  <l key="dimensionOids" refId="3526" ln="0" eid="DimensionOid"/>
                  <l key="AdHocParamDimensionOids" refId="3527" ln="0" eid="DimensionOid"/>
                  <be key="data" refId="3528" clsId="FilterNodeData">
                    <ref key="filterNode" refId="3525"/>
                    <i key="segmentLevel">0</i>
                    <ref key="segment" refId="157"/>
                    <b key="placeHolder">N</b>
                    <ref key="weight" refId="158"/>
                    <be key="textMatchingCondition" refId="3529"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i key="index">0</i>
                  <l key="children" refId="3530" ln="0" eid="Framework.com.tagetik.trees.INode,framework"/>
                </be>
                <m key="dataTypes" refId="3531" keid="SYS_STR" veid="DataTypesMap"/>
                <l key="hideRCResults" refId="3532" ln="0" eid="HideRCSResult"/>
                <m key="queries" refId="3533" keid="SYS_STR" veid="MultiSheetQueryResultVO"/>
                <m key="validationQueries" refId="3534" keid="SYS_STR" veid="ValidationQueryResult"/>
              </be>
              <be key="logger" refId="3535" clsId="ReportLogger">
                <be key="sheetLogger" refId="3536" clsId="ReportingElementLogger">
                  <set key="errors" refId="3537" ln="0" eid="SYS_STR"/>
                  <set key="warnings" refId="3538" ln="0" eid="SYS_STR"/>
                </be>
                <be key="fgdLogger" refId="3539" clsId="ReportingElementLogger">
                  <set key="errors" refId="3540" ln="0" eid="SYS_STR"/>
                  <set key="warnings" refId="3541" ln="0" eid="SYS_STR"/>
                </be>
                <be key="tmplLogger" refId="3542" clsId="ReportingElementLogger">
                  <set key="errors" refId="3543" ln="0" eid="SYS_STR"/>
                  <set key="warnings" refId="3544" ln="0" eid="SYS_STR"/>
                </be>
                <m key="matrixLoggers" refId="3545" keid="SYS_STR" veid="MatrixLogger">
                  <key>
                    <s>Matrix00</s>
                  </key>
                  <val>
                    <be refId="3546" clsId="MatrixLogger">
                      <s key="code">Matrix00</s>
                      <be key="rowsLogger" refId="3547" clsId="ReportingElementLogger">
                        <set key="errors" refId="3548" ln="0" eid="SYS_STR"/>
                        <set key="warnings" refId="3549" ln="0" eid="SYS_STR"/>
                      </be>
                      <be key="colsLogger" refId="3550" clsId="ReportingElementLogger">
                        <set key="errors" refId="3551" ln="0" eid="SYS_STR"/>
                        <set key="warnings" refId="3552" ln="0" eid="SYS_STR"/>
                      </be>
                      <set key="errors" refId="3553" ln="0" eid="SYS_STR"/>
                      <set key="warnings" refId="3554" ln="0" eid="SYS_STR"/>
                    </be>
                  </val>
                </m>
                <set key="errors" refId="3555" ln="0" eid="SYS_STR"/>
                <set key="warnings" refId="3556" ln="0" eid="SYS_STR"/>
              </be>
            </be>
          </val>
        </m>
        <m key="exportedType" refId="3557" keid="SYS_STR" veid="SYS_STR"/>
        <m key="exportedResult" refId="3558" keid="SYS_STR" veid="System.Byte[]"/>
        <b key="flagValidation">N</b>
      </be>
      <be key="parameters" refId="3559" clsId="LaunchParameters">
        <be key="parameterBlock" refId="3560" clsId="ParameterBlock">
          <m key="ParameterValues" refId="3561" keid="SYS_STR" veid="Reporting.com.tagetik.report.parametersValue.IParameterValue,Reporting">
            <key>
              <s>5343455F24-45-41435F5343455F434F4E535F504152545F30303031--50-</s>
            </key>
            <val>
              <be refId="3562" clsId="FilterNodeParameterValue">
                <e key="ParamSetType" refId="3563" id="ParamSetType">ESPLICITA_SELEZIONA</e>
                <be key="Value" refId="3564" clsId="FilterNode">
                  <l key="dimensionOids" refId="3565" ln="1" eid="DimensionOid">
                    <cust clsId="DimensionOid">5343455F24-45-41432D323032332D434F4E53-554E495045522D47524F5550--</cust>
                  </l>
                  <l key="AdHocParamDimensionOids" refId="3566" ln="0" eid="DimensionOid"/>
                  <be key="data" refId="3567" clsId="FilterNodeData">
                    <ref key="filterNode" refId="3564"/>
                    <s key="dim">SCE_$</s>
                    <i key="segmentLevel">0</i>
                    <ref key="segment" refId="157"/>
                    <b key="placeHolder">N</b>
                    <ref key="weight" refId="158"/>
                    <be key="textMatchingCondition" refId="3568" clsId="TextMatchingCondition">
                      <ref key="op" refId="160"/>
                      <s key="val"/>
                    </be>
                    <ref key="change" refId="161"/>
                    <ref key="dataType" refId="162"/>
                    <b key="prevailingDataType">N</b>
                    <ref key="editability" refId="163"/>
                    <b key="signChange">N</b>
                    <b key="nativeSignChange">N</b>
                    <l key="nav" refId="3569" ln="0" eid="ScenarioModifierValue"/>
                    <i key="sco">0</i>
                    <b key="applyFiltersForForcedScenarioPeriodoMap">N</b>
                    <b key="lineSplit">N</b>
                    <b key="addRCRow">N</b>
                    <b key="complementary">N</b>
                    <ref key="periodicCalculation" refId="201"/>
                    <b key="breakLevelSubtotal">N</b>
                    <b key="alreadyDrilled">N</b>
                    <b key="multiSelection">N</b>
                  </be>
                  <cust key="id" clsId="FilterOid">2</cust>
                  <s key="cod"/>
                  <s key="desc"/>
                  <i key="index">0</i>
                  <l key="children" refId="3570" ln="0" eid="Framework.com.tagetik.trees.INode,framework"/>
                </be>
              </be>
            </val>
            <key>
              <s>504552-45-41435F5045525F414C4C5F504152545F30303031--50-</s>
            </key>
            <val>
              <be refId="3571" clsId="FilterNodeParameterValue">
                <ref key="ParamSetType" refId="3563"/>
                <be key="Value" refId="3572" clsId="FilterNode">
                  <l key="dimensionOids" refId="3573" ln="1" eid="DimensionOid">
                    <cust clsId="DimensionOid">504552-45-3132---</cust>
                  </l>
                  <l key="AdHocParamDimensionOids" refId="3574" ln="0" eid="DimensionOid"/>
                  <be key="data" refId="3575" clsId="FilterNodeData">
                    <ref key="filterNode" refId="3572"/>
                    <s key="dim">PER</s>
                    <i key="segmentLevel">0</i>
                    <ref key="segment" refId="157"/>
                    <b key="placeHolder">N</b>
                    <ref key="weight" refId="158"/>
                    <be key="textMatchingCondition" refId="3576"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201"/>
                    <b key="breakLevelSubtotal">N</b>
                    <b key="alreadyDrilled">N</b>
                    <b key="multiSelection">N</b>
                  </be>
                  <cust key="id" clsId="FilterOid">2</cust>
                  <i key="index">0</i>
                </be>
              </be>
            </val>
          </m>
          <m key="ParameterAdHocValues" refId="3577" keid="SYS_STR" veid="Reporting.com.tagetik.report.parametersValue.IParameterValue,Reporting"/>
        </be>
        <i key="descLanguage">1</i>
        <b key="dataEntry">N</b>
        <b key="checkEdit">S</b>
        <s key="adHocFileName"/>
        <s key="containerReportListFileName"/>
        <s key="containerReportListCode">CD_TABLES_EXT</s>
        <b key="createMatrixAreas">N</b>
      </be>
      <be key="launchInfo" refId="3578" clsId="LaunchInfo">
        <d key="launchTime">1708529316762</d>
        <s key="handlerId">cd4a252a-c1b1-4d17-a7f0-12b4ddc26831</s>
      </be>
      <s key="code">CD_DAN050_QY</s>
      <ref key="desc" refId="2"/>
      <d key="dateStyleApplied">1600441129561</d>
      <be key="options" refId="3579" clsId="OpzioniProspetto">
        <b key="lockSheets">N</b>
        <s key="separator"> - </s>
        <i key="elabType">2</i>
        <i key="saveType">2</i>
        <i key="runElabType">2</i>
        <b key="enableSaveZeroValues">N</b>
        <b key="enableLogData">N</b>
        <b key="refreshAfterSave">N</b>
        <b key="closeFormOnSave">N</b>
        <b key="drillOnlyOnUsedDims">S</b>
        <b key="forceExportReport">N</b>
        <i key="colorEditRGB">13434879</i>
        <i key="colorProtectedRGB">16777164</i>
        <i key="colorIRGB">13434828</i>
        <i key="colorEditTransactionCurencyRGB">13434879</i>
        <ref key="parallelDegree" refId="4"/>
        <ref key="parallelizeWhat" refId="5"/>
        <s key="styleSheetCode">U06</s>
        <b key="sheetNamesWithCode">N</b>
        <b key="eventsWithUnlockedSheets">N</b>
        <ref key="includeTemplateInSheetName" refId="6"/>
        <b key="enableDrillDown">S</b>
        <u key="expControlloThreshold">1E-09</u>
        <b key="disableTGKFunctions">N</b>
        <ref key="validateTransactional" refId="7"/>
        <ref key="disableLock" refId="8"/>
        <ref key="headManipPosition" refId="9"/>
        <ref key="repEngine" refId="10"/>
        <i key="grainSize">1000</i>
        <i key="dataLoadPSize">4</i>
        <i key="dataProcPSize">6</i>
        <b key="disableDataSaving">N</b>
      </be>
      <m key="templates" refId="3580" keid="SYS_STR" veid="Reporting.com.tagetik.report.IReportTemplateVO,Reporting">
        <key>
          <s>Template02</s>
        </key>
        <val>
          <be refId="3581" clsId="ReportTemplateVO">
            <s key="code">Template02</s>
            <s key="desc">Changes in Equity</s>
            <m key="matrices" refId="3582" keid="SYS_STR" veid="Reporting.com.tagetik.tables.IMatrixPositionBlockVO,Reporting"/>
            <m key="cellFields" refId="3583" keid="SYS_STR" veid="CodeCellField">
              <key>
                <s>CellField00</s>
              </key>
              <val>
                <be refId="3584" clsId="CodeCellField">
                  <s key="code">CellField00</s>
                  <s key="cellField">$Period.code</s>
                </be>
              </val>
              <key>
                <s>CellField01</s>
              </key>
              <val>
                <be refId="3585" clsId="CodeCellField">
                  <s key="code">CellField01</s>
                  <s key="cellField">$scenario.year</s>
                </be>
              </val>
            </m>
            <m key="dictionary" refId="3586" keid="SYS_STR" veid="CodeMultiDescVO">
              <key>
                <s>Dict08</s>
              </key>
              <val>
                <be refId="3587" clsId="CodeMultiDescVO">
                  <s key="code">Dict08</s>
                  <ref key="multiDescVO" refId="1850"/>
                </be>
              </val>
              <key>
                <s>Dict24</s>
              </key>
              <val>
                <be refId="3588" clsId="CodeMultiDescVO">
                  <s key="code">Dict24</s>
                  <ref key="multiDescVO" refId="1853"/>
                </be>
              </val>
              <key>
                <s>Dict07</s>
              </key>
              <val>
                <be refId="3589" clsId="CodeMultiDescVO">
                  <s key="code">Dict07</s>
                  <ref key="multiDescVO" refId="1856"/>
                </be>
              </val>
              <key>
                <s>Dict49</s>
              </key>
              <val>
                <be refId="3590" clsId="CodeMultiDescVO">
                  <s key="code">Dict49</s>
                  <ref key="multiDescVO" refId="1859"/>
                </be>
              </val>
              <key>
                <s>Dict12</s>
              </key>
              <val>
                <be refId="3591" clsId="CodeMultiDescVO">
                  <s key="code">Dict12</s>
                  <ref key="multiDescVO" refId="1862"/>
                </be>
              </val>
              <key>
                <s>Dict19</s>
              </key>
              <val>
                <be refId="3592" clsId="CodeMultiDescVO">
                  <s key="code">Dict19</s>
                  <ref key="multiDescVO" refId="1865"/>
                </be>
              </val>
              <key>
                <s>Dict09</s>
              </key>
              <val>
                <be refId="3593" clsId="CodeMultiDescVO">
                  <s key="code">Dict09</s>
                  <ref key="multiDescVO" refId="1868"/>
                </be>
              </val>
              <key>
                <s>Dict18</s>
              </key>
              <val>
                <be refId="3594" clsId="CodeMultiDescVO">
                  <s key="code">Dict18</s>
                  <ref key="multiDescVO" refId="1871"/>
                </be>
              </val>
              <key>
                <s>Dict29</s>
              </key>
              <val>
                <be refId="3595" clsId="CodeMultiDescVO">
                  <s key="code">Dict29</s>
                  <ref key="multiDescVO" refId="1874"/>
                </be>
              </val>
              <key>
                <s>Dict38</s>
              </key>
              <val>
                <be refId="3596" clsId="CodeMultiDescVO">
                  <s key="code">Dict38</s>
                  <ref key="multiDescVO" refId="1877"/>
                </be>
              </val>
              <key>
                <s>Dict28</s>
              </key>
              <val>
                <be refId="3597" clsId="CodeMultiDescVO">
                  <s key="code">Dict28</s>
                  <ref key="multiDescVO" refId="1880"/>
                </be>
              </val>
              <key>
                <s>Dict41</s>
              </key>
              <val>
                <be refId="3598" clsId="CodeMultiDescVO">
                  <s key="code">Dict41</s>
                  <ref key="multiDescVO" refId="1883"/>
                </be>
              </val>
              <key>
                <s>Dict02</s>
              </key>
              <val>
                <be refId="3599" clsId="CodeMultiDescVO">
                  <s key="code">Dict02</s>
                  <ref key="multiDescVO" refId="1886"/>
                </be>
              </val>
              <key>
                <s>Dict26</s>
              </key>
              <val>
                <be refId="3600" clsId="CodeMultiDescVO">
                  <s key="code">Dict26</s>
                  <ref key="multiDescVO" refId="1889"/>
                </be>
              </val>
              <key>
                <s>Dict15</s>
              </key>
              <val>
                <be refId="3601" clsId="CodeMultiDescVO">
                  <s key="code">Dict15</s>
                  <ref key="multiDescVO" refId="1892"/>
                </be>
              </val>
              <key>
                <s>Dict10</s>
              </key>
              <val>
                <be refId="3602" clsId="CodeMultiDescVO">
                  <s key="code">Dict10</s>
                  <ref key="multiDescVO" refId="1895"/>
                </be>
              </val>
              <key>
                <s>Dict00</s>
              </key>
              <val>
                <be refId="3603" clsId="CodeMultiDescVO">
                  <s key="code">Dict00</s>
                  <ref key="multiDescVO" refId="1898"/>
                </be>
              </val>
              <key>
                <s>Dict30</s>
              </key>
              <val>
                <be refId="3604" clsId="CodeMultiDescVO">
                  <s key="code">Dict30</s>
                  <ref key="multiDescVO" refId="1901"/>
                </be>
              </val>
              <key>
                <s>Dict20</s>
              </key>
              <val>
                <be refId="3605" clsId="CodeMultiDescVO">
                  <s key="code">Dict20</s>
                  <ref key="multiDescVO" refId="1904"/>
                </be>
              </val>
              <key>
                <s>Dict23</s>
              </key>
              <val>
                <be refId="3606" clsId="CodeMultiDescVO">
                  <s key="code">Dict23</s>
                  <ref key="multiDescVO" refId="1907"/>
                </be>
              </val>
              <key>
                <s>Dict22</s>
              </key>
              <val>
                <be refId="3607" clsId="CodeMultiDescVO">
                  <s key="code">Dict22</s>
                  <ref key="multiDescVO" refId="1910"/>
                </be>
              </val>
              <key>
                <s>Dict42</s>
              </key>
              <val>
                <be refId="3608" clsId="CodeMultiDescVO">
                  <s key="code">Dict42</s>
                  <ref key="multiDescVO" refId="1913"/>
                </be>
              </val>
              <key>
                <s>Dict14</s>
              </key>
              <val>
                <be refId="3609" clsId="CodeMultiDescVO">
                  <s key="code">Dict14</s>
                  <ref key="multiDescVO" refId="1916"/>
                </be>
              </val>
              <key>
                <s>Dict04</s>
              </key>
              <val>
                <be refId="3610" clsId="CodeMultiDescVO">
                  <s key="code">Dict04</s>
                  <ref key="multiDescVO" refId="1919"/>
                </be>
              </val>
              <key>
                <s>Dict13</s>
              </key>
              <val>
                <be refId="3611" clsId="CodeMultiDescVO">
                  <s key="code">Dict13</s>
                  <ref key="multiDescVO" refId="1922"/>
                </be>
              </val>
              <key>
                <s>Dict03</s>
              </key>
              <val>
                <be refId="3612" clsId="CodeMultiDescVO">
                  <s key="code">Dict03</s>
                  <ref key="multiDescVO" refId="1925"/>
                </be>
              </val>
              <key>
                <s>Dict33</s>
              </key>
              <val>
                <be refId="3613" clsId="CodeMultiDescVO">
                  <s key="code">Dict33</s>
                  <ref key="multiDescVO" refId="1928"/>
                </be>
              </val>
              <key>
                <s>Dict11</s>
              </key>
              <val>
                <be refId="3614" clsId="CodeMultiDescVO">
                  <s key="code">Dict11</s>
                  <ref key="multiDescVO" refId="1931"/>
                </be>
              </val>
              <key>
                <s>Dict32</s>
              </key>
              <val>
                <be refId="3615" clsId="CodeMultiDescVO">
                  <s key="code">Dict32</s>
                  <ref key="multiDescVO" refId="1934"/>
                </be>
              </val>
              <key>
                <s>Dict01</s>
              </key>
              <val>
                <be refId="3616" clsId="CodeMultiDescVO">
                  <s key="code">Dict01</s>
                  <ref key="multiDescVO" refId="1937"/>
                </be>
              </val>
              <key>
                <s>Dict31</s>
              </key>
              <val>
                <be refId="3617" clsId="CodeMultiDescVO">
                  <s key="code">Dict31</s>
                  <ref key="multiDescVO" refId="1940"/>
                </be>
              </val>
              <key>
                <s>Dict21</s>
              </key>
              <val>
                <be refId="3618" clsId="CodeMultiDescVO">
                  <s key="code">Dict21</s>
                  <ref key="multiDescVO" refId="1943"/>
                </be>
              </val>
              <key>
                <s>Dict27</s>
              </key>
              <val>
                <be refId="3619" clsId="CodeMultiDescVO">
                  <s key="code">Dict27</s>
                  <ref key="multiDescVO" refId="1946"/>
                </be>
              </val>
              <key>
                <s>Dict47</s>
              </key>
              <val>
                <be refId="3620" clsId="CodeMultiDescVO">
                  <s key="code">Dict47</s>
                  <ref key="multiDescVO" refId="1949"/>
                </be>
              </val>
              <key>
                <s>Dict17</s>
              </key>
              <val>
                <be refId="3621" clsId="CodeMultiDescVO">
                  <s key="code">Dict17</s>
                  <ref key="multiDescVO" refId="1952"/>
                </be>
              </val>
              <key>
                <s>Dict34</s>
              </key>
              <val>
                <be refId="3622" clsId="CodeMultiDescVO">
                  <s key="code">Dict34</s>
                  <ref key="multiDescVO" refId="1955"/>
                </be>
              </val>
              <key>
                <s>Dict37</s>
              </key>
              <val>
                <be refId="3623" clsId="CodeMultiDescVO">
                  <s key="code">Dict37</s>
                  <ref key="multiDescVO" refId="1958"/>
                </be>
              </val>
              <key>
                <s>Dict06</s>
              </key>
              <val>
                <be refId="3624" clsId="CodeMultiDescVO">
                  <s key="code">Dict06</s>
                  <ref key="multiDescVO" refId="1961"/>
                </be>
              </val>
              <key>
                <s>Dict36</s>
              </key>
              <val>
                <be refId="3625" clsId="CodeMultiDescVO">
                  <s key="code">Dict36</s>
                  <ref key="multiDescVO" refId="1964"/>
                </be>
              </val>
              <key>
                <s>Dict05</s>
              </key>
              <val>
                <be refId="3626" clsId="CodeMultiDescVO">
                  <s key="code">Dict05</s>
                  <ref key="multiDescVO" refId="1967"/>
                </be>
              </val>
              <key>
                <s>Dict35</s>
              </key>
              <val>
                <be refId="3627" clsId="CodeMultiDescVO">
                  <s key="code">Dict35</s>
                  <ref key="multiDescVO" refId="1970"/>
                </be>
              </val>
              <key>
                <s>Dict25</s>
              </key>
              <val>
                <be refId="3628" clsId="CodeMultiDescVO">
                  <s key="code">Dict25</s>
                  <ref key="multiDescVO" refId="1973"/>
                </be>
              </val>
              <key>
                <s>Dict16</s>
              </key>
              <val>
                <be refId="3629" clsId="CodeMultiDescVO">
                  <s key="code">Dict16</s>
                  <ref key="multiDescVO" refId="1976"/>
                </be>
              </val>
              <key>
                <s>Dict40</s>
              </key>
              <val>
                <be refId="3630" clsId="CodeMultiDescVO">
                  <s key="code">Dict40</s>
                  <ref key="multiDescVO" refId="1979"/>
                </be>
              </val>
            </m>
            <m key="controlExpressions" refId="3631" keid="SYS_STR" veid="CodedExpControlloProspetto"/>
            <m key="inlineParameters" refId="3632" keid="SYS_STR" veid="CodedInlineParameter"/>
            <m key="queries" refId="3633" keid="SYS_STR" veid="Reporting.com.tagetik.query.IUserDefinedQueryVO,Reporting"/>
            <be key="sheets" refId="3634" clsId="FilterNode">
              <l key="dimensionOids" refId="3635" ln="0" eid="DimensionOid"/>
              <l key="AdHocParamDimensionOids" refId="3636" ln="0" eid="DimensionOid"/>
              <be key="data" refId="3637" clsId="FilterNodeData">
                <ref key="filterNode" refId="3634"/>
                <i key="segmentLevel">0</i>
                <ref key="segment" refId="157"/>
                <b key="placeHolder">N</b>
                <ref key="weight" refId="158"/>
                <be key="textMatchingCondition" refId="3638"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cod">ROOT</s>
              <s key="desc">Tab filters</s>
              <i key="index">0</i>
            </be>
            <m key="launchers" refId="3639" keid="SYS_STR" veid="ElaborationsLauncher"/>
            <m key="actionLists" refId="3640" keid="SYS_STR" veid="Reporting.com.tagetik.actionlist.ISnapshotActionList,Reporting"/>
            <l key="areas" refId="3641" ln="0" eid="SYS_STR"/>
            <l key="charts" refId="3642" ln="0" eid="SYS_STR"/>
            <l key="pivots" refId="3643" ln="0" eid="SYS_STR"/>
          </be>
        </val>
        <key>
          <s>Template01</s>
        </key>
        <val>
          <be refId="3644" clsId="ReportTemplateVO">
            <s key="code">Template01</s>
            <s key="desc">Import</s>
            <m key="matrices" refId="3645" keid="SYS_STR" veid="Reporting.com.tagetik.tables.IMatrixPositionBlockVO,Reporting">
              <key>
                <s>Matrix00</s>
              </key>
              <val>
                <be refId="3646" clsId="MatrixPositionBlockVO">
                  <s key="positionID">Matrix00</s>
                  <ref key="rows" refId="2076"/>
                  <ref key="columns" refId="3066"/>
                  <ref key="matrixFilters" refId="3467"/>
                  <be key="rowHeaders" refId="3647" clsId="ReportingHeaders">
                    <m key="headers" refId="3648" keid="SYS_PR_I" veid="System.Collections.IList">
                      <key>
                        <i>-2</i>
                      </key>
                      <val>
                        <l refId="3649" ln="1">
                          <s>$Account(HIERARCHY("$G")).code</s>
                        </l>
                      </val>
                      <key>
                        <i>-1</i>
                      </key>
                      <val>
                        <l refId="3650" ln="1">
                          <s>$Account(HIERARCHY("$G")).desc</s>
                        </l>
                      </val>
                    </m>
                    <m key="headersDims" refId="3651" keid="SYS_PR_I" veid="SYS_STR">
                      <key>
                        <i>-2</i>
                      </key>
                      <val>
                        <s>VOC_$G</s>
                      </val>
                      <key>
                        <i>-1</i>
                      </key>
                      <val>
                        <s>VOC_$G</s>
                      </val>
                    </m>
                  </be>
                  <be key="columnHeaders" refId="3652" clsId="ReportingHeaders">
                    <m key="headers" refId="3653" keid="SYS_PR_I" veid="System.Collections.IList">
                      <key>
                        <i>-3</i>
                      </key>
                      <val>
                        <l refId="3654" ln="1">
                          <s>$Scenario.year</s>
                        </l>
                      </val>
                      <key>
                        <i>-2</i>
                      </key>
                      <val>
                        <l refId="3655" ln="1">
                          <s>$Period.code</s>
                        </l>
                      </val>
                      <key>
                        <i>-1</i>
                      </key>
                      <val>
                        <l refId="3656" ln="1">
                          <s>$Causal(HIERARCHY("$")).code</s>
                        </l>
                      </val>
                    </m>
                    <m key="headersDims" refId="3657" keid="SYS_PR_I" veid="SYS_STR">
                      <key>
                        <i>-3</i>
                      </key>
                      <val>
                        <s>SCE_$</s>
                      </val>
                      <key>
                        <i>-2</i>
                      </key>
                      <val>
                        <s>PER</s>
                      </val>
                      <key>
                        <i>-1</i>
                      </key>
                      <val>
                        <s>CAUS_$</s>
                      </val>
                    </m>
                  </be>
                  <ref key="styleType" refId="1660"/>
                  <b key="subtotalOnTop">S</b>
                  <b key="leavesFirst">N</b>
                  <b key="groupSubtotal">S</b>
                  <b key="replaceWithPlaceholder">N</b>
                  <b key="onlyFirstHeader">N</b>
                  <b key="allowRangeBreak">N</b>
                  <b key="showZeros">N</b>
                  <i key="maxRows">0</i>
                  <ref key="rowsExpansionMode" refId="1661"/>
                  <i key="maxCols">0</i>
                  <ref key="colsExpansionMode" refId="1661"/>
                  <ref key="columnsAutofitMode" refId="1662"/>
                  <b key="isEditabilityOnDemand">N</b>
                  <b key="useForcedBoundDims">N</b>
                  <ref key="disableHints" refId="1663"/>
                  <ref key="tipoAllineamentoLordiIC" refId="1664"/>
                  <ref key="forcedDimensions" refId="3505"/>
                  <b key="bindOriginalAmountOnSave">N</b>
                  <b key="showLink">N</b>
                  <i key="index">1</i>
                  <b key="excludeValuatingSheetsWithZeroValues">N</b>
                  <m key="addictionalStyleSheets" refId="3658" keid="SYS_STR" veid="StyleSheet"/>
                  <b key="allowOpenNewElements">N</b>
                  <s key="forcedBreakBackType">X</s>
                  <s key="forcedBreakBackRefLeaf">X</s>
                  <b key="autoOpenNewElements">N</b>
                  <b key="askNumRows">N</b>
                  <set key="forcedContentCells" refId="3659" ln="0" eid="Reporting.com.tagetik.tables.IMatixCellLeafPositions,Reporting"/>
                  <m key="forcedEditModes" refId="3660" keid="Reporting.com.tagetik.tables.IMatixCellLeafPositions,Reporting" veid="SYS_STR"/>
                  <b key="UseTxlDeFormEditor">N</b>
                  <ref key="TxDeFormsEditorDescriptor" refId="3508"/>
                </be>
              </val>
            </m>
            <m key="cellFields" refId="3661" keid="SYS_STR" veid="CodeCellField">
              <key>
                <s>CellField02</s>
              </key>
              <val>
                <be refId="3662" clsId="CodeCellField">
                  <s key="code">CellField02</s>
                  <s key="cellField">report.desc</s>
                </be>
              </val>
            </m>
            <m key="dictionary" refId="3663" keid="SYS_STR" veid="CodeMultiDescVO"/>
            <m key="controlExpressions" refId="3664" keid="SYS_STR" veid="CodedExpControlloProspetto"/>
            <m key="inlineParameters" refId="3665" keid="SYS_STR" veid="CodedInlineParameter"/>
            <m key="queries" refId="3666" keid="SYS_STR" veid="Reporting.com.tagetik.query.IUserDefinedQueryVO,Reporting"/>
            <be key="sheets" refId="3667" clsId="FilterNode">
              <l key="dimensionOids" refId="3668" ln="0" eid="DimensionOid"/>
              <l key="AdHocParamDimensionOids" refId="3669" ln="0" eid="DimensionOid"/>
              <be key="data" refId="3670" clsId="FilterNodeData">
                <ref key="filterNode" refId="3667"/>
                <i key="segmentLevel">0</i>
                <ref key="segment" refId="157"/>
                <b key="placeHolder">N</b>
                <ref key="weight" refId="158"/>
                <be key="textMatchingCondition" refId="3671"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cod">ROOT</s>
              <s key="desc">Tab filters</s>
              <i key="index">0</i>
            </be>
            <m key="launchers" refId="3672" keid="SYS_STR" veid="ElaborationsLauncher"/>
            <m key="actionLists" refId="3673" keid="SYS_STR" veid="Reporting.com.tagetik.actionlist.ISnapshotActionList,Reporting"/>
            <l key="areas" refId="3674" ln="0" eid="SYS_STR"/>
            <l key="charts" refId="3675" ln="0" eid="SYS_STR"/>
            <l key="pivots" refId="3676" ln="0" eid="SYS_STR"/>
          </be>
        </val>
        <key>
          <s>Template00</s>
        </key>
        <val>
          <be refId="3677" clsId="ReportTemplateVO">
            <s key="code">Template00</s>
            <s key="desc">Statement of Changes in Equity</s>
            <m key="matrices" refId="3678" keid="SYS_STR" veid="Reporting.com.tagetik.tables.IMatrixPositionBlockVO,Reporting"/>
            <m key="cellFields" refId="3679" keid="SYS_STR" veid="CodeCellField"/>
            <m key="dictionary" refId="3680" keid="SYS_STR" veid="CodeMultiDescVO"/>
            <m key="controlExpressions" refId="3681" keid="SYS_STR" veid="CodedExpControlloProspetto"/>
            <m key="inlineParameters" refId="3682" keid="SYS_STR" veid="CodedInlineParameter"/>
            <m key="queries" refId="3683" keid="SYS_STR" veid="Reporting.com.tagetik.query.IUserDefinedQueryVO,Reporting"/>
            <be key="sheets" refId="3684" clsId="FilterNode">
              <l key="dimensionOids" refId="3685" ln="0" eid="DimensionOid"/>
              <l key="AdHocParamDimensionOids" refId="3686" ln="0" eid="DimensionOid"/>
              <be key="data" refId="3687" clsId="FilterNodeData">
                <ref key="filterNode" refId="3684"/>
                <i key="segmentLevel">0</i>
                <ref key="segment" refId="157"/>
                <b key="placeHolder">N</b>
                <ref key="weight" refId="158"/>
                <be key="textMatchingCondition" refId="3688" clsId="TextMatchingCondition">
                  <ref key="op" refId="160"/>
                  <s key="val"/>
                </be>
                <ref key="change" refId="161"/>
                <ref key="dataType" refId="162"/>
                <b key="prevailingDataType">N</b>
                <ref key="editability" refId="163"/>
                <b key="signChange">N</b>
                <b key="nativeSignChange">N</b>
                <i key="sco">0</i>
                <b key="applyFiltersForForcedScenarioPeriodoMap">N</b>
                <b key="lineSplit">N</b>
                <b key="addRCRow">N</b>
                <b key="complementary">N</b>
                <ref key="periodicCalculation" refId="164"/>
                <b key="breakLevelSubtotal">N</b>
                <b key="alreadyDrilled">N</b>
                <b key="multiSelection">N</b>
              </be>
              <cust key="id" clsId="FilterOid">1</cust>
              <s key="cod">ROOT</s>
              <s key="desc">Tab filters</s>
              <i key="index">0</i>
            </be>
            <m key="launchers" refId="3689" keid="SYS_STR" veid="ElaborationsLauncher"/>
            <m key="actionLists" refId="3690" keid="SYS_STR" veid="Reporting.com.tagetik.actionlist.ISnapshotActionList,Reporting"/>
            <l key="areas" refId="3691" ln="0" eid="SYS_STR"/>
            <l key="charts" refId="3692" ln="0" eid="SYS_STR"/>
            <l key="pivots" refId="3693" ln="0" eid="SYS_STR"/>
          </be>
        </val>
      </m>
      <m key="templateLayouts" refId="3694" keid="SYS_STR" veid="Reporting.com.tagetik.report.IReportTemplateLayoutVO,Reporting">
        <key>
          <s>Template02</s>
        </key>
        <val>
          <be refId="3695" clsId="ReportTemplateLayoutVO">
            <i key="index">0</i>
            <s key="code">Template02</s>
            <m key="cellFieldAddresses" refId="3696" keid="SYS_STR" veid="Reporting.com.tagetik.spreadsheet.gridwrappers.IGridReaderVO,Reporting">
              <key>
                <s>CellField01</s>
              </key>
              <val>
                <be refId="3697" clsId="ExcelCompactGridReaderVO">
                  <be key="element" refId="3698" clsId="BasicLogicalElement">
                    <i key="columnHeadersCount">0</i>
                    <i key="rowHeadersCount">0</i>
                    <i key="valueColumns">1</i>
                    <i key="valueRows">1</i>
                  </be>
                  <s key="firstCell">O3</s>
                </be>
              </val>
              <key>
                <s>CellField00</s>
              </key>
              <val>
                <be refId="3699" clsId="ExcelCompactGridReaderVO">
                  <be key="element" refId="3700" clsId="BasicLogicalElement">
                    <i key="columnHeadersCount">0</i>
                    <i key="rowHeadersCount">0</i>
                    <i key="valueColumns">1</i>
                    <i key="valueRows">1</i>
                  </be>
                  <s key="firstCell">N3</s>
                </be>
              </val>
            </m>
            <m key="controlExpressionsAddresses" refId="3701" keid="SYS_STR" veid="Reporting.com.tagetik.spreadsheet.gridwrappers.IGridReaderVO,Reporting"/>
            <m key="inlineParameterAddresses" refId="3702" keid="SYS_STR" veid="Reporting.com.tagetik.spreadsheet.gridwrappers.IGridReaderVO,Reporting"/>
            <m key="dictionaryAddresses" refId="3703" keid="SYS_STR" veid="Reporting.com.tagetik.spreadsheet.gridwrappers.IGridReaderVO,Reporting">
              <key>
                <s>Dict19</s>
              </key>
              <val>
                <be refId="3704" clsId="ExcelCompactGridReaderVO">
                  <be key="element" refId="3705" clsId="BasicLogicalElement">
                    <i key="columnHeadersCount">0</i>
                    <i key="rowHeadersCount">0</i>
                    <i key="valueColumns">1</i>
                    <i key="valueRows">1</i>
                  </be>
                  <s key="firstCell">B20</s>
                </be>
              </val>
              <key>
                <s>Dict23</s>
              </key>
              <val>
                <be refId="3706" clsId="ExcelCompactGridReaderVO">
                  <be key="element" refId="3707" clsId="BasicLogicalElement">
                    <i key="columnHeadersCount">0</i>
                    <i key="rowHeadersCount">0</i>
                    <i key="valueColumns">1</i>
                    <i key="valueRows">1</i>
                  </be>
                  <s key="firstCell">B31</s>
                </be>
              </val>
              <key>
                <s>Dict33</s>
              </key>
              <val>
                <be refId="3708" clsId="ExcelCompactGridReaderVO">
                  <be key="element" refId="3709" clsId="BasicLogicalElement">
                    <i key="columnHeadersCount">0</i>
                    <i key="rowHeadersCount">0</i>
                    <i key="valueColumns">1</i>
                    <i key="valueRows">1</i>
                  </be>
                  <s key="firstCell">B48</s>
                </be>
              </val>
              <key>
                <s>Dict03</s>
              </key>
              <val>
                <be refId="3710" clsId="ExcelCompactGridReaderVO">
                  <be key="element" refId="3711" clsId="BasicLogicalElement">
                    <i key="columnHeadersCount">0</i>
                    <i key="rowHeadersCount">0</i>
                    <i key="valueColumns">1</i>
                    <i key="valueRows">1</i>
                  </be>
                  <s key="firstCell">E5</s>
                </be>
              </val>
              <key>
                <s>Dict13</s>
              </key>
              <val>
                <be refId="3712" clsId="ExcelCompactGridReaderVO">
                  <be key="element" refId="3713" clsId="BasicLogicalElement">
                    <i key="columnHeadersCount">0</i>
                    <i key="rowHeadersCount">0</i>
                    <i key="valueColumns">1</i>
                    <i key="valueRows">1</i>
                  </be>
                  <s key="firstCell">F4</s>
                </be>
              </val>
              <key>
                <s>Dict26</s>
              </key>
              <val>
                <be refId="3714" clsId="ExcelCompactGridReaderVO">
                  <be key="element" refId="3715" clsId="BasicLogicalElement">
                    <i key="columnHeadersCount">0</i>
                    <i key="rowHeadersCount">0</i>
                    <i key="valueColumns">1</i>
                    <i key="valueRows">1</i>
                  </be>
                  <s key="firstCell">B34</s>
                </be>
              </val>
              <key>
                <s>Dict36</s>
              </key>
              <val>
                <be refId="3716" clsId="ExcelCompactGridReaderVO">
                  <be key="element" refId="3717" clsId="BasicLogicalElement">
                    <i key="columnHeadersCount">0</i>
                    <i key="rowHeadersCount">0</i>
                    <i key="valueColumns">1</i>
                    <i key="valueRows">1</i>
                  </be>
                  <s key="firstCell">P7</s>
                </be>
              </val>
              <key>
                <s>Dict06</s>
              </key>
              <val>
                <be refId="3718" clsId="ExcelCompactGridReaderVO">
                  <be key="element" refId="3719" clsId="BasicLogicalElement">
                    <i key="columnHeadersCount">0</i>
                    <i key="rowHeadersCount">0</i>
                    <i key="valueColumns">1</i>
                    <i key="valueRows">1</i>
                  </be>
                  <s key="firstCell">H5</s>
                </be>
              </val>
              <key>
                <s>Dict16</s>
              </key>
              <val>
                <be refId="3720" clsId="ExcelCompactGridReaderVO">
                  <be key="element" refId="3721" clsId="BasicLogicalElement">
                    <i key="columnHeadersCount">0</i>
                    <i key="rowHeadersCount">0</i>
                    <i key="valueColumns">1</i>
                    <i key="valueRows">1</i>
                  </be>
                  <s key="firstCell">B17</s>
                </be>
              </val>
              <key>
                <s>Dict25</s>
              </key>
              <val>
                <be refId="3722" clsId="ExcelCompactGridReaderVO">
                  <be key="element" refId="3723" clsId="BasicLogicalElement">
                    <i key="columnHeadersCount">0</i>
                    <i key="rowHeadersCount">0</i>
                    <i key="valueColumns">1</i>
                    <i key="valueRows">1</i>
                  </be>
                  <s key="firstCell">B33</s>
                </be>
              </val>
              <key>
                <s>Dict35</s>
              </key>
              <val>
                <be refId="3724" clsId="ExcelCompactGridReaderVO">
                  <be key="element" refId="3725" clsId="BasicLogicalElement">
                    <i key="columnHeadersCount">0</i>
                    <i key="rowHeadersCount">0</i>
                    <i key="valueColumns">1</i>
                    <i key="valueRows">1</i>
                  </be>
                  <s key="firstCell">B49</s>
                </be>
              </val>
              <key>
                <s>Dict05</s>
              </key>
              <val>
                <be refId="3726" clsId="ExcelCompactGridReaderVO">
                  <be key="element" refId="3727" clsId="BasicLogicalElement">
                    <i key="columnHeadersCount">0</i>
                    <i key="rowHeadersCount">0</i>
                    <i key="valueColumns">1</i>
                    <i key="valueRows">1</i>
                  </be>
                  <s key="firstCell">G5</s>
                </be>
              </val>
              <key>
                <s>Dict15</s>
              </key>
              <val>
                <be refId="3728" clsId="ExcelCompactGridReaderVO">
                  <be key="element" refId="3729" clsId="BasicLogicalElement">
                    <i key="columnHeadersCount">0</i>
                    <i key="rowHeadersCount">0</i>
                    <i key="valueColumns">1</i>
                    <i key="valueRows">1</i>
                  </be>
                  <s key="firstCell">B16</s>
                </be>
              </val>
              <key>
                <s>Dict40</s>
              </key>
              <val>
                <be refId="3730" clsId="ExcelCompactGridReaderVO">
                  <be key="element" refId="3731" clsId="BasicLogicalElement">
                    <i key="columnHeadersCount">0</i>
                    <i key="rowHeadersCount">0</i>
                    <i key="valueColumns">1</i>
                    <i key="valueRows">1</i>
                  </be>
                  <s key="firstCell">N5</s>
                </be>
              </val>
              <key>
                <s>Dict20</s>
              </key>
              <val>
                <be refId="3732" clsId="ExcelCompactGridReaderVO">
                  <be key="element" refId="3733" clsId="BasicLogicalElement">
                    <i key="columnHeadersCount">0</i>
                    <i key="rowHeadersCount">0</i>
                    <i key="valueColumns">1</i>
                    <i key="valueRows">1</i>
                  </be>
                  <s key="firstCell">B21</s>
                </be>
              </val>
              <key>
                <s>Dict30</s>
              </key>
              <val>
                <be refId="3734" clsId="ExcelCompactGridReaderVO">
                  <be key="element" refId="3735" clsId="BasicLogicalElement">
                    <i key="columnHeadersCount">0</i>
                    <i key="rowHeadersCount">0</i>
                    <i key="valueColumns">1</i>
                    <i key="valueRows">1</i>
                  </be>
                  <s key="firstCell">B43</s>
                </be>
              </val>
              <key>
                <s>Dict00</s>
              </key>
              <val>
                <be refId="3736" clsId="ExcelCompactGridReaderVO">
                  <be key="element" refId="3737" clsId="BasicLogicalElement">
                    <i key="columnHeadersCount">0</i>
                    <i key="rowHeadersCount">0</i>
                    <i key="valueColumns">1</i>
                    <i key="valueRows">1</i>
                  </be>
                  <s key="firstCell">B4</s>
                </be>
              </val>
              <key>
                <s>Dict10</s>
              </key>
              <val>
                <be refId="3738" clsId="ExcelCompactGridReaderVO">
                  <be key="element" refId="3739" clsId="BasicLogicalElement">
                    <i key="columnHeadersCount">0</i>
                    <i key="rowHeadersCount">0</i>
                    <i key="valueColumns">1</i>
                    <i key="valueRows">1</i>
                  </be>
                  <s key="firstCell">B11</s>
                </be>
              </val>
              <key>
                <s>Dict47</s>
              </key>
              <val>
                <be refId="3740" clsId="ExcelCompactGridReaderVO">
                  <be key="element" refId="3741" clsId="BasicLogicalElement">
                    <i key="columnHeadersCount">0</i>
                    <i key="rowHeadersCount">0</i>
                    <i key="valueColumns">1</i>
                    <i key="valueRows">1</i>
                  </be>
                  <s key="firstCell">N4</s>
                </be>
              </val>
              <key>
                <s>Dict27</s>
              </key>
              <val>
                <be refId="3742" clsId="ExcelCompactGridReaderVO">
                  <be key="element" refId="3743" clsId="BasicLogicalElement">
                    <i key="columnHeadersCount">0</i>
                    <i key="rowHeadersCount">0</i>
                    <i key="valueColumns">1</i>
                    <i key="valueRows">1</i>
                  </be>
                  <s key="firstCell">B35</s>
                </be>
              </val>
              <key>
                <s>Dict37</s>
              </key>
              <val>
                <be refId="3744" clsId="ExcelCompactGridReaderVO">
                  <be key="element" refId="3745" clsId="BasicLogicalElement">
                    <i key="columnHeadersCount">0</i>
                    <i key="rowHeadersCount">0</i>
                    <i key="valueColumns">1</i>
                    <i key="valueRows">1</i>
                  </be>
                  <s key="firstCell">B8</s>
                </be>
              </val>
              <key>
                <s>Dict07</s>
              </key>
              <val>
                <be refId="3746" clsId="ExcelCompactGridReaderVO">
                  <be key="element" refId="3747" clsId="BasicLogicalElement">
                    <i key="columnHeadersCount">0</i>
                    <i key="rowHeadersCount">0</i>
                    <i key="valueColumns">1</i>
                    <i key="valueRows">1</i>
                  </be>
                  <s key="firstCell">I5</s>
                </be>
              </val>
              <key>
                <s>Dict17</s>
              </key>
              <val>
                <be refId="3748" clsId="ExcelCompactGridReaderVO">
                  <be key="element" refId="3749" clsId="BasicLogicalElement">
                    <i key="columnHeadersCount">0</i>
                    <i key="rowHeadersCount">0</i>
                    <i key="valueColumns">1</i>
                    <i key="valueRows">1</i>
                  </be>
                  <s key="firstCell">B18</s>
                </be>
              </val>
              <key>
                <s>Dict28</s>
              </key>
              <val>
                <be refId="3750" clsId="ExcelCompactGridReaderVO">
                  <be key="element" refId="3751" clsId="BasicLogicalElement">
                    <i key="columnHeadersCount">0</i>
                    <i key="rowHeadersCount">0</i>
                    <i key="valueColumns">1</i>
                    <i key="valueRows">1</i>
                  </be>
                  <s key="firstCell">B44</s>
                </be>
              </val>
              <key>
                <s>Dict38</s>
              </key>
              <val>
                <be refId="3752" clsId="ExcelCompactGridReaderVO">
                  <be key="element" refId="3753" clsId="BasicLogicalElement">
                    <i key="columnHeadersCount">0</i>
                    <i key="rowHeadersCount">0</i>
                    <i key="valueColumns">1</i>
                    <i key="valueRows">1</i>
                  </be>
                  <s key="firstCell">B24</s>
                </be>
              </val>
              <key>
                <s>Dict08</s>
              </key>
              <val>
                <be refId="3754" clsId="ExcelCompactGridReaderVO">
                  <be key="element" refId="3755" clsId="BasicLogicalElement">
                    <i key="columnHeadersCount">0</i>
                    <i key="rowHeadersCount">0</i>
                    <i key="valueColumns">1</i>
                    <i key="valueRows">1</i>
                  </be>
                  <s key="firstCell">J5</s>
                </be>
              </val>
              <key>
                <s>Dict18</s>
              </key>
              <val>
                <be refId="3756" clsId="ExcelCompactGridReaderVO">
                  <be key="element" refId="3757" clsId="BasicLogicalElement">
                    <i key="columnHeadersCount">0</i>
                    <i key="rowHeadersCount">0</i>
                    <i key="valueColumns">1</i>
                    <i key="valueRows">1</i>
                  </be>
                  <s key="firstCell">B19</s>
                </be>
              </val>
              <key>
                <s>Dict04</s>
              </key>
              <val>
                <be refId="3758" clsId="ExcelCompactGridReaderVO">
                  <be key="element" refId="3759" clsId="BasicLogicalElement">
                    <i key="columnHeadersCount">0</i>
                    <i key="rowHeadersCount">0</i>
                    <i key="valueColumns">1</i>
                    <i key="valueRows">1</i>
                  </be>
                  <s key="firstCell">F5</s>
                </be>
              </val>
              <key>
                <s>Dict22</s>
              </key>
              <val>
                <be refId="3760" clsId="ExcelCompactGridReaderVO">
                  <be key="element" refId="3761" clsId="BasicLogicalElement">
                    <i key="columnHeadersCount">0</i>
                    <i key="rowHeadersCount">0</i>
                    <i key="valueColumns">1</i>
                    <i key="valueRows">1</i>
                  </be>
                  <s key="firstCell">B30</s>
                </be>
              </val>
              <key>
                <s>Dict32</s>
              </key>
              <val>
                <be refId="3762" clsId="ExcelCompactGridReaderVO">
                  <be key="element" refId="3763" clsId="BasicLogicalElement">
                    <i key="columnHeadersCount">0</i>
                    <i key="rowHeadersCount">0</i>
                    <i key="valueColumns">1</i>
                    <i key="valueRows">1</i>
                  </be>
                  <s key="firstCell">B42</s>
                </be>
              </val>
              <key>
                <s>Dict02</s>
              </key>
              <val>
                <be refId="3764" clsId="ExcelCompactGridReaderVO">
                  <be key="element" refId="3765" clsId="BasicLogicalElement">
                    <i key="columnHeadersCount">0</i>
                    <i key="rowHeadersCount">0</i>
                    <i key="valueColumns">1</i>
                    <i key="valueRows">1</i>
                  </be>
                  <s key="firstCell">D5</s>
                </be>
              </val>
              <key>
                <s>Dict12</s>
              </key>
              <val>
                <be refId="3766" clsId="ExcelCompactGridReaderVO">
                  <be key="element" refId="3767" clsId="BasicLogicalElement">
                    <i key="columnHeadersCount">0</i>
                    <i key="rowHeadersCount">0</i>
                    <i key="valueColumns">1</i>
                    <i key="valueRows">1</i>
                  </be>
                  <s key="firstCell">B12</s>
                </be>
              </val>
              <key>
                <s>Dict21</s>
              </key>
              <val>
                <be refId="3768" clsId="ExcelCompactGridReaderVO">
                  <be key="element" refId="3769" clsId="BasicLogicalElement">
                    <i key="columnHeadersCount">0</i>
                    <i key="rowHeadersCount">0</i>
                    <i key="valueColumns">1</i>
                    <i key="valueRows">1</i>
                  </be>
                  <s key="firstCell">B28</s>
                </be>
              </val>
              <key>
                <s>Dict31</s>
              </key>
              <val>
                <be refId="3770" clsId="ExcelCompactGridReaderVO">
                  <be key="element" refId="3771" clsId="BasicLogicalElement">
                    <i key="columnHeadersCount">0</i>
                    <i key="rowHeadersCount">0</i>
                    <i key="valueColumns">1</i>
                    <i key="valueRows">1</i>
                  </be>
                  <s key="firstCell">B47</s>
                </be>
              </val>
              <key>
                <s>Dict01</s>
              </key>
              <val>
                <be refId="3772" clsId="ExcelCompactGridReaderVO">
                  <be key="element" refId="3773" clsId="BasicLogicalElement">
                    <i key="columnHeadersCount">0</i>
                    <i key="rowHeadersCount">0</i>
                    <i key="valueColumns">1</i>
                    <i key="valueRows">1</i>
                  </be>
                  <s key="firstCell">C5</s>
                </be>
              </val>
              <key>
                <s>Dict11</s>
              </key>
              <val>
                <be refId="3774" clsId="ExcelCompactGridReaderVO">
                  <be key="element" refId="3775" clsId="BasicLogicalElement">
                    <i key="columnHeadersCount">0</i>
                    <i key="rowHeadersCount">0</i>
                    <i key="valueColumns">1</i>
                    <i key="valueRows">1</i>
                  </be>
                  <s key="firstCell">B27</s>
                </be>
              </val>
              <key>
                <s>Dict24</s>
              </key>
              <val>
                <be refId="3776" clsId="ExcelCompactGridReaderVO">
                  <be key="element" refId="3777" clsId="BasicLogicalElement">
                    <i key="columnHeadersCount">0</i>
                    <i key="rowHeadersCount">0</i>
                    <i key="valueColumns">1</i>
                    <i key="valueRows">1</i>
                  </be>
                  <s key="firstCell">B32</s>
                </be>
              </val>
              <key>
                <s>Dict34</s>
              </key>
              <val>
                <be refId="3778" clsId="ExcelCompactGridReaderVO">
                  <be key="element" refId="3779" clsId="BasicLogicalElement">
                    <i key="columnHeadersCount">0</i>
                    <i key="rowHeadersCount">0</i>
                    <i key="valueColumns">1</i>
                    <i key="valueRows">1</i>
                  </be>
                  <s key="firstCell">B13</s>
                </be>
              </val>
              <key>
                <s>Dict49</s>
              </key>
              <val>
                <be refId="3780" clsId="ExcelCompactGridReaderVO">
                  <be key="element" refId="3781" clsId="BasicLogicalElement">
                    <i key="columnHeadersCount">0</i>
                    <i key="rowHeadersCount">0</i>
                    <i key="valueColumns">1</i>
                    <i key="valueRows">1</i>
                  </be>
                  <s key="firstCell">B29</s>
                </be>
              </val>
              <key>
                <s>Dict14</s>
              </key>
              <val>
                <be refId="3782" clsId="ExcelCompactGridReaderVO">
                  <be key="element" refId="3783" clsId="BasicLogicalElement">
                    <i key="columnHeadersCount">0</i>
                    <i key="rowHeadersCount">0</i>
                    <i key="valueColumns">1</i>
                    <i key="valueRows">1</i>
                  </be>
                  <s key="firstCell">B14</s>
                </be>
              </val>
              <key>
                <s>Dict29</s>
              </key>
              <val>
                <be refId="3784" clsId="ExcelCompactGridReaderVO">
                  <be key="element" refId="3785" clsId="BasicLogicalElement">
                    <i key="columnHeadersCount">0</i>
                    <i key="rowHeadersCount">0</i>
                    <i key="valueColumns">1</i>
                    <i key="valueRows">1</i>
                  </be>
                  <s key="firstCell">B46</s>
                </be>
              </val>
              <key>
                <s>Dict09</s>
              </key>
              <val>
                <be refId="3786" clsId="ExcelCompactGridReaderVO">
                  <be key="element" refId="3787" clsId="BasicLogicalElement">
                    <i key="columnHeadersCount">0</i>
                    <i key="rowHeadersCount">0</i>
                    <i key="valueColumns">1</i>
                    <i key="valueRows">1</i>
                  </be>
                  <s key="firstCell">B3</s>
                </be>
              </val>
              <key>
                <s>Dict41</s>
              </key>
              <val>
                <be refId="3788" clsId="ExcelCompactGridReaderVO">
                  <be key="element" refId="3789" clsId="BasicLogicalElement">
                    <i key="columnHeadersCount">0</i>
                    <i key="rowHeadersCount">0</i>
                    <i key="valueColumns">1</i>
                    <i key="valueRows">1</i>
                  </be>
                  <s key="firstCell">B9</s>
                </be>
              </val>
              <key>
                <s>Dict42</s>
              </key>
              <val>
                <be refId="3790" clsId="ExcelCompactGridReaderVO">
                  <be key="element" refId="3791" clsId="BasicLogicalElement">
                    <i key="columnHeadersCount">0</i>
                    <i key="rowHeadersCount">0</i>
                    <i key="valueColumns">1</i>
                    <i key="valueRows">1</i>
                  </be>
                  <s key="firstCell">P4</s>
                </be>
              </val>
            </m>
            <m key="hyperlinkAddresses" refId="3792" keid="SYS_STR" veid="Reporting.com.tagetik.spreadsheet.gridwrappers.IGridReaderVO,Reporting"/>
            <m key="matrixGridReaders" refId="3793" keid="SYS_STR" veid="Reporting.com.tagetik.spreadsheet.gridwrappers.IGridReaderVO,Reporting"/>
            <m key="queryGridReaders" refId="3794" keid="SYS_STR" veid="Reporting.com.tagetik.spreadsheet.gridwrappers.IGridReaderVO,Reporting"/>
          </be>
        </val>
        <key>
          <s>Template01</s>
        </key>
        <val>
          <be refId="3795" clsId="ReportTemplateLayoutVO">
            <i key="index">2</i>
            <s key="code">Template01</s>
            <m key="cellFieldAddresses" refId="3796" keid="SYS_STR" veid="Reporting.com.tagetik.spreadsheet.gridwrappers.IGridReaderVO,Reporting">
              <key>
                <s>CellField02</s>
              </key>
              <val>
                <be refId="3797" clsId="ExcelCompactGridReaderVO">
                  <be key="element" refId="3798" clsId="BasicLogicalElement">
                    <i key="columnHeadersCount">0</i>
                    <i key="rowHeadersCount">0</i>
                    <i key="valueColumns">1</i>
                    <i key="valueRows">1</i>
                  </be>
                  <s key="firstCell">C2</s>
                </be>
              </val>
            </m>
            <m key="controlExpressionsAddresses" refId="3799" keid="SYS_STR" veid="Reporting.com.tagetik.spreadsheet.gridwrappers.IGridReaderVO,Reporting"/>
            <m key="inlineParameterAddresses" refId="3800" keid="SYS_STR" veid="Reporting.com.tagetik.spreadsheet.gridwrappers.IGridReaderVO,Reporting"/>
            <m key="dictionaryAddresses" refId="3801" keid="SYS_STR" veid="Reporting.com.tagetik.spreadsheet.gridwrappers.IGridReaderVO,Reporting"/>
            <m key="hyperlinkAddresses" refId="3802" keid="SYS_STR" veid="Reporting.com.tagetik.spreadsheet.gridwrappers.IGridReaderVO,Reporting"/>
            <m key="matrixGridReaders" refId="3803" keid="SYS_STR" veid="Reporting.com.tagetik.spreadsheet.gridwrappers.IGridReaderVO,Reporting">
              <key>
                <s>Matrix00</s>
              </key>
              <val>
                <be refId="3804" clsId="ExcelCompactGridReaderVO">
                  <be key="element" refId="3805" clsId="BasicLogicalElement">
                    <i key="columnHeadersCount">3</i>
                    <i key="rowHeadersCount">2</i>
                    <i key="valueColumns">47</i>
                    <i key="valueRows">123</i>
                  </be>
                  <s key="firstCell">B23</s>
                </be>
              </val>
            </m>
            <m key="queryGridReaders" refId="3806" keid="SYS_STR" veid="Reporting.com.tagetik.spreadsheet.gridwrappers.IGridReaderVO,Reporting"/>
          </be>
        </val>
        <key>
          <s>Template00</s>
        </key>
        <val>
          <be refId="3807" clsId="ReportTemplateLayoutVO">
            <i key="index">1</i>
            <s key="code">Template00</s>
            <m key="cellFieldAddresses" refId="3808" keid="SYS_STR" veid="Reporting.com.tagetik.spreadsheet.gridwrappers.IGridReaderVO,Reporting"/>
            <m key="controlExpressionsAddresses" refId="3809" keid="SYS_STR" veid="Reporting.com.tagetik.spreadsheet.gridwrappers.IGridReaderVO,Reporting"/>
            <m key="inlineParameterAddresses" refId="3810" keid="SYS_STR" veid="Reporting.com.tagetik.spreadsheet.gridwrappers.IGridReaderVO,Reporting"/>
            <m key="dictionaryAddresses" refId="3811" keid="SYS_STR" veid="Reporting.com.tagetik.spreadsheet.gridwrappers.IGridReaderVO,Reporting"/>
            <m key="hyperlinkAddresses" refId="3812" keid="SYS_STR" veid="Reporting.com.tagetik.spreadsheet.gridwrappers.IGridReaderVO,Reporting"/>
            <m key="matrixGridReaders" refId="3813" keid="SYS_STR" veid="Reporting.com.tagetik.spreadsheet.gridwrappers.IGridReaderVO,Reporting"/>
            <m key="queryGridReaders" refId="3814" keid="SYS_STR" veid="Reporting.com.tagetik.spreadsheet.gridwrappers.IGridReaderVO,Reporting"/>
          </be>
        </val>
      </m>
      <m key="adHocParameters" refId="3815" keid="SYS_STR" veid="ProspParametro"/>
      <l key="parametersToBeRequested" refId="3816" ln="2" eid="ParameterInfo">
        <ref refId="1826"/>
        <ref refId="1827"/>
      </l>
    </be>
  </data>
</easyPacket>
</file>

<file path=customXml/item27.xml><?xml version="1.0" encoding="utf-8"?>
<easyPacket version="1.0">
  <header version="25.0.0.17.tgk.20231012103953"/>
  <data>
    <be refId="0" clsId="LaunchedMultiTemplateReportVO">
      <be key="multiTemplateReport" refId="1" clsId="MultiTemplateReportVO">
        <s key="code">CD_LA0075_QY</s>
        <a key="desc" refId="2" ln="4" eid="SYS_STR">
          <s>Adjusted net Income</s>
          <s>Adjusted Net Income</s>
          <nl/>
          <nl/>
        </a>
        <be key="options" refId="3"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e key="parallelizeWhat" refId="4" id="ParallWhatEnum">C</e>
          <s key="styleSheetCode">U01</s>
          <b key="sheetNamesWithCode">N</b>
          <b key="eventsWithUnlockedSheets">N</b>
          <e key="includeTemplateInSheetName" refId="5" id="IncludeTemplateInSheetNameEnum">0</e>
          <b key="enableDrillDown">S</b>
          <u key="expControlloThreshold">1E-09</u>
          <b key="disableTGKFunctions">N</b>
          <e key="validateTransactional" refId="6" id="ValidateTransactionalEnum">C</e>
          <e key="disableLock" refId="7" id="DisableLockEnum">C</e>
          <e key="headManipPosition" refId="8" id="HeaderManipulatorPositionEnum">A</e>
          <e key="repEngine" refId="9" id="RepEngineEnum">CFG</e>
          <i key="grainSize">1000</i>
          <i key="dataLoadPSize">4</i>
          <i key="dataProcPSize">6</i>
          <b key="disableDataSaving">N</b>
        </be>
        <m key="templates" refId="10" keid="SYS_STR" veid="Reporting.com.tagetik.report.IReportTemplateVO,Reporting">
          <key>
            <s>Template02</s>
          </key>
          <val>
            <be refId="11" clsId="ReportTemplateVO">
              <s key="code">Template02</s>
              <s key="desc">ANI_AuditComfort</s>
              <m key="matrices" refId="12" keid="SYS_STR" veid="Reporting.com.tagetik.tables.IMatrixPositionBlockVO,Reporting"/>
              <m key="cellFields" refId="13" keid="SYS_STR" veid="CodeCellField"/>
              <m key="dictionary" refId="14" keid="SYS_STR" veid="CodeMultiDescVO"/>
              <m key="controlExpressions" refId="15" keid="SYS_STR" veid="CodedExpControlloProspetto"/>
              <m key="inlineParameters" refId="16" keid="SYS_STR" veid="CodedInlineParameter"/>
              <m key="queries" refId="17" keid="SYS_STR" veid="Reporting.com.tagetik.query.IUserDefinedQueryVO,Reporting"/>
              <be key="sheets" refId="18" clsId="FilterNode">
                <l key="dimensionOids" refId="19" ln="0" eid="DimensionOid"/>
                <l key="AdHocParamDimensionOids" refId="20" ln="0" eid="DimensionOid"/>
                <be key="data" refId="21" clsId="FilterNodeData">
                  <ref key="filterNode" refId="18"/>
                  <i key="segmentLevel">0</i>
                  <e key="segment" refId="22" id="SegmentEnum">CF</e>
                  <b key="placeHolder">N</b>
                  <e key="weight" refId="23" id="WeightEnum">S</e>
                  <be key="textMatchingCondition" refId="24" clsId="TextMatchingCondition">
                    <e key="op" refId="25" id="ComparisonOperatorEnum">=</e>
                    <s key="val"/>
                  </be>
                  <e key="change" refId="26" id="ChangeEnum">CHG_CF</e>
                  <e key="dataType" refId="27" id="DataType">TYPE_U</e>
                  <b key="prevailingDataType">N</b>
                  <e key="editability" refId="28" id="EditableEnum">X</e>
                  <b key="signChange">N</b>
                  <b key="nativeSignChange">N</b>
                  <i key="sco">0</i>
                  <b key="applyFiltersForForcedScenarioPeriodoMap">N</b>
                  <b key="lineSplit">N</b>
                  <b key="addRCRow">N</b>
                  <b key="complementary">N</b>
                  <e key="periodicCalculation" refId="29" id="PeriodicCalculationEnum">Y</e>
                  <b key="breakLevelSubtotal">N</b>
                  <b key="alreadyDrilled">N</b>
                  <b key="multiSelection">N</b>
                </be>
                <cust key="id" clsId="FilterOid">1</cust>
                <s key="cod">ROOT</s>
                <s key="desc">Tab filters</s>
                <i key="index">0</i>
              </be>
              <m key="launchers" refId="30" keid="SYS_STR" veid="ElaborationsLauncher"/>
              <m key="actionLists" refId="31" keid="SYS_STR" veid="Reporting.com.tagetik.actionlist.ISnapshotActionList,Reporting"/>
              <l key="areas" refId="32" ln="1" eid="SYS_STR">
                <s>Adjusted_Net_Income_AuditComfort</s>
              </l>
              <l key="charts" refId="33" ln="0" eid="SYS_STR"/>
              <l key="pivots" refId="34" ln="0" eid="SYS_STR"/>
            </be>
          </val>
          <key>
            <s>Template01</s>
          </key>
          <val>
            <be refId="35" clsId="ReportTemplateVO">
              <s key="code">Template01</s>
              <s key="desc">Adjusted net income</s>
              <m key="matrices" refId="36" keid="SYS_STR" veid="Reporting.com.tagetik.tables.IMatrixPositionBlockVO,Reporting"/>
              <m key="cellFields" refId="37" keid="SYS_STR" veid="CodeCellField"/>
              <m key="dictionary" refId="38" keid="SYS_STR" veid="CodeMultiDescVO"/>
              <m key="controlExpressions" refId="39" keid="SYS_STR" veid="CodedExpControlloProspetto"/>
              <m key="inlineParameters" refId="40" keid="SYS_STR" veid="CodedInlineParameter"/>
              <m key="queries" refId="41" keid="SYS_STR" veid="Reporting.com.tagetik.query.IUserDefinedQueryVO,Reporting"/>
              <be key="sheets" refId="42" clsId="FilterNode">
                <l key="dimensionOids" refId="43" ln="0" eid="DimensionOid"/>
                <l key="AdHocParamDimensionOids" refId="44" ln="0" eid="DimensionOid"/>
                <be key="data" refId="45" clsId="FilterNodeData">
                  <ref key="filterNode" refId="42"/>
                  <i key="segmentLevel">0</i>
                  <ref key="segment" refId="22"/>
                  <b key="placeHolder">N</b>
                  <ref key="weight" refId="23"/>
                  <be key="textMatchingCondition" refId="4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47" keid="SYS_STR" veid="ElaborationsLauncher"/>
              <m key="actionLists" refId="48" keid="SYS_STR" veid="Reporting.com.tagetik.actionlist.ISnapshotActionList,Reporting"/>
              <l key="areas" refId="49" ln="0" eid="SYS_STR"/>
              <l key="charts" refId="50" ln="0" eid="SYS_STR"/>
              <l key="pivots" refId="51" ln="0" eid="SYS_STR"/>
            </be>
          </val>
          <key>
            <s>Template00</s>
          </key>
          <val>
            <be refId="52" clsId="ReportTemplateVO">
              <s key="code">Template00</s>
              <s key="desc">ANI</s>
              <m key="matrices" refId="53" keid="SYS_STR" veid="Reporting.com.tagetik.tables.IMatrixPositionBlockVO,Reporting">
                <key>
                  <s>Matrix01</s>
                </key>
                <val>
                  <be refId="54" clsId="MatrixPositionBlockVO">
                    <s key="positionID">Matrix01</s>
                    <be key="rows" refId="55" clsId="FilterNode">
                      <l key="dimensionOids" refId="56" ln="0" eid="DimensionOid"/>
                      <l key="AdHocParamDimensionOids" refId="57" ln="0" eid="DimensionOid"/>
                      <be key="data" refId="58" clsId="FilterNodeData">
                        <be key="filterNode" refId="59" clsId="FilterNode">
                          <l key="dimensionOids" refId="60" ln="0" eid="DimensionOid"/>
                          <l key="AdHocParamDimensionOids" refId="61" ln="0" eid="DimensionOid"/>
                          <be key="data" refId="62" clsId="FilterNodeData">
                            <ref key="filterNode" refId="59"/>
                            <i key="segmentLevel">0</i>
                            <ref key="segment" refId="22"/>
                            <b key="placeHolder">N</b>
                            <ref key="weight" refId="23"/>
                            <be key="textMatchingCondition" refId="6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64" ln="4" eid="Framework.com.tagetik.trees.INode,framework">
                            <be refId="65" clsId="FilterNode">
                              <l key="dimensionOids" refId="66" ln="1" eid="DimensionOid">
                                <cust clsId="DimensionOid">564F43-4E-43444D30317C43444D5F3030303741----53-45</cust>
                              </l>
                              <l key="AdHocParamDimensionOids" refId="67" ln="0" eid="DimensionOid"/>
                              <be key="data" refId="68" clsId="FilterNodeData">
                                <ref key="filterNode" refId="65"/>
                                <s key="dim">VOC</s>
                                <i key="segmentLevel">0</i>
                                <ref key="segment" refId="22"/>
                                <b key="placeHolder">N</b>
                                <ref key="weight" refId="23"/>
                                <be key="dinamico" refId="69" clsId="ReportingDinamicita">
                                  <e key="dynamicType" refId="70" id="DynamicEnum">LL</e>
                                  <b key="withSubtotal">S</b>
                                  <b key="isPartecipatedCompany">N</b>
                                  <b key="withSubtotalUntilStartingNode">N</b>
                                  <b key="detailSubtotal">S</b>
                                  <e key="pruning" refId="71" id="PruningEnum">N</e>
                                  <i key="addictionalRowsToOpen">100</i>
                                  <b key="allowOpenNewElements">N</b>
                                </be>
                                <be key="textMatchingCondition" refId="7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73" keid="SYS_STR" veid="EFReportingNodeType">
                                  <key>
                                    <s>564F43-4E-43444D30317C43444D5F3030303741----53-45</s>
                                  </key>
                                  <val>
                                    <e refId="74" id="EFReportingNodeType">VR</e>
                                  </val>
                                </m>
                                <b key="multiSelection">N</b>
                              </be>
                              <cust key="id" clsId="FilterOid">41</cust>
                              <i key="index">0</i>
                              <ref key="parent" refId="59"/>
                            </be>
                            <be refId="75" clsId="FilterNode">
                              <l key="dimensionOids" refId="76" ln="1" eid="DimensionOid">
                                <cust clsId="DimensionOid">564F43-4E-43444D30317C43444D5F3030303742----53-45</cust>
                              </l>
                              <l key="AdHocParamDimensionOids" refId="77" ln="0" eid="DimensionOid"/>
                              <be key="data" refId="78" clsId="FilterNodeData">
                                <ref key="filterNode" refId="75"/>
                                <s key="dim">VOC</s>
                                <i key="segmentLevel">0</i>
                                <ref key="segment" refId="22"/>
                                <b key="placeHolder">N</b>
                                <ref key="weight" refId="23"/>
                                <be key="dinamico" refId="79" clsId="ReportingDinamicita">
                                  <ref key="dynamicType" refId="70"/>
                                  <b key="withSubtotal">S</b>
                                  <b key="isPartecipatedCompany">N</b>
                                  <b key="withSubtotalUntilStartingNode">N</b>
                                  <b key="detailSubtotal">S</b>
                                  <ref key="pruning" refId="71"/>
                                  <i key="addictionalRowsToOpen">100</i>
                                  <b key="allowOpenNewElements">N</b>
                                </be>
                                <be key="textMatchingCondition" refId="8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1" keid="SYS_STR" veid="EFReportingNodeType">
                                  <key>
                                    <s>564F43-4E-43444D30317C43444D5F3030303742----53-45</s>
                                  </key>
                                  <val>
                                    <ref refId="74"/>
                                  </val>
                                </m>
                                <b key="multiSelection">N</b>
                              </be>
                              <cust key="id" clsId="FilterOid">42</cust>
                              <i key="index">0</i>
                              <ref key="parent" refId="59"/>
                            </be>
                            <be refId="82" clsId="FilterNode">
                              <l key="dimensionOids" refId="83" ln="1" eid="DimensionOid">
                                <cust clsId="DimensionOid">564F43-4E-43444D30317C43444D5F3030303743----53-45</cust>
                              </l>
                              <l key="AdHocParamDimensionOids" refId="84" ln="0" eid="DimensionOid"/>
                              <be key="data" refId="85" clsId="FilterNodeData">
                                <ref key="filterNode" refId="82"/>
                                <s key="dim">VOC</s>
                                <i key="segmentLevel">0</i>
                                <ref key="segment" refId="22"/>
                                <b key="placeHolder">N</b>
                                <ref key="weight" refId="23"/>
                                <be key="textMatchingCondition" refId="8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87" keid="SYS_STR" veid="EFReportingNodeType">
                                  <key>
                                    <s>564F43-4E-43444D30317C43444D5F3030303743----53-45</s>
                                  </key>
                                  <val>
                                    <e refId="88" id="EFReportingNodeType">VF</e>
                                  </val>
                                </m>
                                <b key="multiSelection">N</b>
                              </be>
                              <cust key="id" clsId="FilterOid">43</cust>
                              <i key="index">0</i>
                              <ref key="parent" refId="59"/>
                            </be>
                            <be refId="89" clsId="FilterNode">
                              <l key="dimensionOids" refId="90" ln="1" eid="DimensionOid">
                                <cust clsId="DimensionOid">564F43-4E-43444D30317C43444D5F30303037----53-45</cust>
                              </l>
                              <l key="AdHocParamDimensionOids" refId="91" ln="0" eid="DimensionOid"/>
                              <be key="data" refId="92" clsId="FilterNodeData">
                                <ref key="filterNode" refId="89"/>
                                <s key="dim">VOC</s>
                                <i key="segmentLevel">0</i>
                                <ref key="segment" refId="22"/>
                                <b key="placeHolder">N</b>
                                <ref key="weight" refId="23"/>
                                <be key="textMatchingCondition" refId="9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94" keid="SYS_STR" veid="EFReportingNodeType">
                                  <key>
                                    <s>564F43-4E-43444D30317C43444D5F30303037----53-45</s>
                                  </key>
                                  <val>
                                    <ref refId="88"/>
                                  </val>
                                </m>
                                <b key="multiSelection">N</b>
                              </be>
                              <cust key="id" clsId="FilterOid">44</cust>
                              <i key="index">0</i>
                              <ref key="parent" refId="59"/>
                            </be>
                          </l>
                        </be>
                        <i key="segmentLevel">0</i>
                        <ref key="segment" refId="22"/>
                        <b key="placeHolder">N</b>
                        <ref key="weight" refId="23"/>
                        <be key="textMatchingCondition" refId="9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96" ln="11" eid="Framework.com.tagetik.trees.INode,framework">
                        <be refId="97" clsId="FilterNode">
                          <l key="dimensionOids" refId="98" ln="1" eid="DimensionOid">
                            <cust clsId="DimensionOid">564F43-4E-43444D30327C30313230----53-45</cust>
                          </l>
                          <l key="AdHocParamDimensionOids" refId="99" ln="0" eid="DimensionOid"/>
                          <be key="data" refId="100" clsId="FilterNodeData">
                            <ref key="filterNode" refId="97"/>
                            <s key="dim">VOC</s>
                            <i key="segmentLevel">0</i>
                            <ref key="segment" refId="22"/>
                            <be key="dictionaryHeader" refId="101" clsId="MultiDesc">
                              <a key="desc" refId="102" ln="4" eid="SYS_STR">
                                <s>
                                  Income/Loss before financial results and taxes
                                  <ch cod="b2"/>
                                </s>
                                <s>
                                  Ergebnis vor Finanzergebnis und Steuern
                                  <ch cod="b2"/>
                                  <ch cod="207e"/>
                                </s>
                                <nl/>
                                <nl/>
                              </a>
                            </be>
                            <b key="placeHolder">N</b>
                            <ref key="weight" refId="23"/>
                            <be key="textMatchingCondition" refId="103" clsId="TextMatchingCondition">
                              <ref key="op" refId="25"/>
                              <s key="val"/>
                            </be>
                            <ref key="change" refId="26"/>
                            <ref key="dataType" refId="27"/>
                            <b key="prevailingDataType">N</b>
                            <ref key="editability" refId="28"/>
                            <b key="signChange">N</b>
                            <b key="nativeSignChange">S</b>
                            <l key="nav" refId="104" ln="0" eid="ScenarioModifierValue"/>
                            <i key="sco">0</i>
                            <b key="applyFiltersForForcedScenarioPeriodoMap">N</b>
                            <b key="lineSplit">N</b>
                            <b key="addRCRow">N</b>
                            <b key="complementary">N</b>
                            <ref key="periodicCalculation" refId="29"/>
                            <b key="breakLevelSubtotal">N</b>
                            <b key="alreadyDrilled">N</b>
                            <m key="nodeTypes" refId="105" keid="SYS_STR" veid="EFReportingNodeType">
                              <key>
                                <s>564F43-4E-43444D30327C30313230----53-45</s>
                              </key>
                              <val>
                                <ref refId="88"/>
                              </val>
                              <key>
                                <s>564F43-4E-43444D30327C30313330----53-45</s>
                              </key>
                              <val>
                                <ref refId="74"/>
                              </val>
                            </m>
                            <b key="multiSelection">N</b>
                          </be>
                          <cust key="id" clsId="FilterOid">45</cust>
                          <s key="cod"/>
                          <s key="desc"/>
                          <i key="index">0</i>
                          <l key="children" refId="106" ln="0" eid="Framework.com.tagetik.trees.INode,framework"/>
                          <ref key="parent" refId="55"/>
                        </be>
                        <be refId="107" clsId="FilterNode">
                          <l key="dimensionOids" refId="108" ln="1" eid="DimensionOid">
                            <cust clsId="DimensionOid">564F43-4E-43444D30327C30313430----53-45</cust>
                          </l>
                          <l key="AdHocParamDimensionOids" refId="109" ln="0" eid="DimensionOid"/>
                          <be key="data" refId="110" clsId="FilterNodeData">
                            <ref key="filterNode" refId="107"/>
                            <s key="dim">VOC</s>
                            <i key="segmentLevel">0</i>
                            <ref key="segment" refId="22"/>
                            <be key="dictionaryHeader" refId="111" clsId="MultiDesc">
                              <a key="desc" refId="112" ln="4" eid="SYS_STR">
                                <s>Net income/loss from equity investments</s>
                                <s>Beteiligungsergebnis</s>
                                <nl/>
                                <nl/>
                              </a>
                            </be>
                            <b key="placeHolder">N</b>
                            <ref key="weight" refId="23"/>
                            <be key="textMatchingCondition" refId="113" clsId="TextMatchingCondition">
                              <ref key="op" refId="25"/>
                              <s key="val"/>
                            </be>
                            <ref key="change" refId="26"/>
                            <ref key="dataType" refId="27"/>
                            <b key="prevailingDataType">N</b>
                            <ref key="editability" refId="28"/>
                            <b key="signChange">N</b>
                            <b key="nativeSignChange">S</b>
                            <l key="nav" refId="114" ln="0" eid="ScenarioModifierValue"/>
                            <i key="sco">0</i>
                            <b key="applyFiltersForForcedScenarioPeriodoMap">N</b>
                            <b key="lineSplit">N</b>
                            <b key="addRCRow">N</b>
                            <b key="complementary">N</b>
                            <ref key="periodicCalculation" refId="29"/>
                            <b key="breakLevelSubtotal">N</b>
                            <b key="alreadyDrilled">N</b>
                            <m key="nodeTypes" refId="115" keid="SYS_STR" veid="EFReportingNodeType">
                              <key>
                                <s>564F43-4E-43444D30327C30313530----53-45</s>
                              </key>
                              <val>
                                <ref refId="74"/>
                              </val>
                              <key>
                                <s>564F43-4E-43444D30327C30313430----53-45</s>
                              </key>
                              <val>
                                <ref refId="74"/>
                              </val>
                            </m>
                            <b key="multiSelection">N</b>
                          </be>
                          <cust key="id" clsId="FilterOid">70</cust>
                          <s key="cod"/>
                          <s key="desc"/>
                          <i key="index">1</i>
                          <l key="children" refId="116" ln="0" eid="Framework.com.tagetik.trees.INode,framework"/>
                          <ref key="parent" refId="55"/>
                        </be>
                        <be refId="117" clsId="FilterNode">
                          <l key="dimensionOids" refId="118" ln="0" eid="DimensionOid"/>
                          <l key="AdHocParamDimensionOids" refId="119" ln="0" eid="DimensionOid"/>
                          <be key="data" refId="120" clsId="FilterNodeData">
                            <ref key="filterNode" refId="117"/>
                            <s key="dim">VOC</s>
                            <i key="segmentLevel">0</i>
                            <ref key="segment" refId="22"/>
                            <be key="reportingFormula" refId="121" clsId="ReportingFormula">
                              <b key="serverFormula">N</b>
                              <b key="formulaRule">N</b>
                              <s key="formula">SUM({70})+SUM({45})</s>
                            </be>
                            <be key="dictionaryHeader" refId="122" clsId="MultiDesc">
                              <a key="desc" refId="123" ln="4" eid="SYS_STR">
                                <s>EBIT</s>
                                <s>EBIT</s>
                                <nl/>
                                <nl/>
                              </a>
                            </be>
                            <b key="placeHolder">S</b>
                            <ref key="weight" refId="23"/>
                            <be key="textMatchingCondition" refId="124" clsId="TextMatchingCondition">
                              <ref key="op" refId="25"/>
                              <s key="val"/>
                            </be>
                            <ref key="change" refId="26"/>
                            <ref key="dataType" refId="27"/>
                            <b key="prevailingDataType">N</b>
                            <ref key="editability" refId="28"/>
                            <b key="signChange">N</b>
                            <b key="nativeSignChange">N</b>
                            <l key="nav" refId="125" ln="0" eid="ScenarioModifierValue"/>
                            <i key="sco">0</i>
                            <b key="applyFiltersForForcedScenarioPeriodoMap">N</b>
                            <b key="lineSplit">N</b>
                            <b key="addRCRow">N</b>
                            <b key="complementary">N</b>
                            <ref key="periodicCalculation" refId="29"/>
                            <b key="breakLevelSubtotal">N</b>
                            <b key="alreadyDrilled">N</b>
                            <m key="nodeTypes" refId="126" keid="SYS_STR" veid="EFReportingNodeType">
                              <key>
                                <s>1</s>
                              </key>
                              <val>
                                <e refId="127" id="EFReportingNodeType">N</e>
                              </val>
                            </m>
                            <b key="multiSelection">N</b>
                          </be>
                          <cust key="id" clsId="FilterOid">47</cust>
                          <s key="cod"/>
                          <s key="desc"/>
                          <i key="index">2</i>
                          <l key="children" refId="128" ln="0" eid="Framework.com.tagetik.trees.INode,framework"/>
                          <ref key="parent" refId="55"/>
                        </be>
                        <be refId="129" clsId="FilterNode">
                          <l key="dimensionOids" refId="130" ln="0" eid="DimensionOid"/>
                          <l key="AdHocParamDimensionOids" refId="131" ln="0" eid="DimensionOid"/>
                          <be key="data" refId="132" clsId="FilterNodeData">
                            <ref key="filterNode" refId="129"/>
                            <s key="dim">VOC</s>
                            <i key="segmentLevel">0</i>
                            <ref key="segment" refId="22"/>
                            <be key="reportingFormula" refId="133" clsId="ReportingFormula">
                              <b key="serverFormula">N</b>
                              <b key="formulaRule">N</b>
                              <s key="formula">=Sum({57}:{60})</s>
                            </be>
                            <be key="dictionaryHeader" refId="134" clsId="MultiDesc">
                              <a key="desc" refId="135" ln="4" eid="SYS_STR">
                                <s>Non-operating adjustments</s>
                                <s>Nicht-operative Bereinigungen</s>
                                <nl/>
                                <nl/>
                              </a>
                            </be>
                            <b key="placeHolder">S</b>
                            <ref key="weight" refId="23"/>
                            <be key="textMatchingCondition" refId="136" clsId="TextMatchingCondition">
                              <ref key="op" refId="25"/>
                              <s key="val"/>
                            </be>
                            <ref key="change" refId="26"/>
                            <ref key="dataType" refId="27"/>
                            <b key="prevailingDataType">N</b>
                            <ref key="editability" refId="28"/>
                            <b key="signChange">N</b>
                            <b key="nativeSignChange">N</b>
                            <l key="nav" refId="137" ln="0" eid="ScenarioModifierValue"/>
                            <i key="sco">0</i>
                            <b key="applyFiltersForForcedScenarioPeriodoMap">N</b>
                            <b key="lineSplit">N</b>
                            <b key="addRCRow">N</b>
                            <b key="complementary">N</b>
                            <ref key="periodicCalculation" refId="29"/>
                            <b key="breakLevelSubtotal">N</b>
                            <b key="alreadyDrilled">N</b>
                            <m key="nodeTypes" refId="138" keid="SYS_STR" veid="EFReportingNodeType">
                              <key>
                                <s>50</s>
                              </key>
                              <val>
                                <ref refId="127"/>
                              </val>
                            </m>
                            <b key="multiSelection">N</b>
                          </be>
                          <cust key="id" clsId="FilterOid">63</cust>
                          <s key="cod"/>
                          <s key="desc"/>
                          <i key="index">3</i>
                          <l key="children" refId="139" ln="0" eid="Framework.com.tagetik.trees.INode,framework"/>
                          <ref key="parent" refId="55"/>
                        </be>
                        <be refId="140" clsId="FilterNode">
                          <l key="dimensionOids" refId="141" ln="1" eid="DimensionOid">
                            <cust clsId="DimensionOid">564F43-4E-534633327C30303230----53-45</cust>
                          </l>
                          <l key="AdHocParamDimensionOids" refId="142" ln="0" eid="DimensionOid"/>
                          <be key="data" refId="143" clsId="FilterNodeData">
                            <ref key="filterNode" refId="140"/>
                            <s key="dim">VOC</s>
                            <i key="segmentLevel">0</i>
                            <ref key="segment" refId="22"/>
                            <b key="placeHolder">N</b>
                            <ref key="weight" refId="23"/>
                            <be key="textMatchingCondition" refId="144" clsId="TextMatchingCondition">
                              <ref key="op" refId="25"/>
                              <s key="val"/>
                            </be>
                            <ref key="change" refId="26"/>
                            <ref key="dataType" refId="27"/>
                            <b key="prevailingDataType">N</b>
                            <ref key="editability" refId="28"/>
                            <b key="signChange">N</b>
                            <b key="nativeSignChange">N</b>
                            <l key="nav" refId="145" ln="0" eid="ScenarioModifierValue"/>
                            <i key="sco">0</i>
                            <b key="applyFiltersForForcedScenarioPeriodoMap">N</b>
                            <b key="lineSplit">N</b>
                            <b key="addRCRow">N</b>
                            <b key="complementary">N</b>
                            <ref key="periodicCalculation" refId="29"/>
                            <b key="breakLevelSubtotal">N</b>
                            <b key="alreadyDrilled">N</b>
                            <b key="multiSelection">N</b>
                          </be>
                          <cust key="id" clsId="FilterOid">57</cust>
                          <s key="cod"/>
                          <s key="desc"/>
                          <i key="index">4</i>
                          <l key="children" refId="146" ln="0" eid="Framework.com.tagetik.trees.INode,framework"/>
                          <ref key="parent" refId="55"/>
                        </be>
                        <be refId="147" clsId="FilterNode">
                          <l key="dimensionOids" refId="148" ln="1" eid="DimensionOid">
                            <cust clsId="DimensionOid">564F43-4E-534633327C30303430----53-45</cust>
                          </l>
                          <l key="AdHocParamDimensionOids" refId="149" ln="0" eid="DimensionOid"/>
                          <be key="data" refId="150" clsId="FilterNodeData">
                            <ref key="filterNode" refId="147"/>
                            <s key="dim">VOC</s>
                            <i key="segmentLevel">0</i>
                            <ref key="segment" refId="22"/>
                            <be key="dictionaryHeader" refId="151" clsId="MultiDesc">
                              <a key="desc" refId="152" ln="4" eid="SYS_STR">
                                <s>Impact of derivative financial instruments</s>
                                <s>Auswirkung von derivativen Finanzinstrumenten</s>
                                <nl/>
                                <nl/>
                              </a>
                            </be>
                            <b key="placeHolder">N</b>
                            <ref key="weight" refId="23"/>
                            <be key="textMatchingCondition" refId="153" clsId="TextMatchingCondition">
                              <ref key="op" refId="25"/>
                              <s key="val"/>
                            </be>
                            <ref key="change" refId="26"/>
                            <ref key="dataType" refId="27"/>
                            <b key="prevailingDataType">N</b>
                            <ref key="editability" refId="28"/>
                            <b key="signChange">N</b>
                            <b key="nativeSignChange">N</b>
                            <l key="nav" refId="154" ln="0" eid="ScenarioModifierValue"/>
                            <i key="sco">0</i>
                            <b key="applyFiltersForForcedScenarioPeriodoMap">N</b>
                            <b key="lineSplit">N</b>
                            <b key="addRCRow">N</b>
                            <b key="complementary">N</b>
                            <ref key="periodicCalculation" refId="29"/>
                            <b key="breakLevelSubtotal">N</b>
                            <b key="alreadyDrilled">N</b>
                            <b key="multiSelection">N</b>
                          </be>
                          <cust key="id" clsId="FilterOid">69</cust>
                          <s key="cod"/>
                          <s key="desc"/>
                          <i key="index">5</i>
                          <l key="children" refId="155" ln="0" eid="Framework.com.tagetik.trees.INode,framework"/>
                          <ref key="parent" refId="55"/>
                        </be>
                        <be refId="156" clsId="FilterNode">
                          <l key="dimensionOids" refId="157" ln="1" eid="DimensionOid">
                            <cust clsId="DimensionOid">564F43-4E-534633327C30303435----53-45</cust>
                          </l>
                          <l key="AdHocParamDimensionOids" refId="158" ln="0" eid="DimensionOid"/>
                          <be key="data" refId="159" clsId="FilterNodeData">
                            <ref key="filterNode" refId="156"/>
                            <s key="dim">VOC</s>
                            <i key="segmentLevel">0</i>
                            <ref key="segment" refId="22"/>
                            <b key="placeHolder">N</b>
                            <ref key="weight" refId="23"/>
                            <be key="textMatchingCondition" refId="16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72</cust>
                          <s key="cod">PH</s>
                          <s key="desc"/>
                          <i key="index">0</i>
                          <ref key="parent" refId="55"/>
                        </be>
                        <be refId="161" clsId="FilterNode">
                          <l key="dimensionOids" refId="162" ln="1" eid="DimensionOid">
                            <cust clsId="DimensionOid">564F43-4E-534633327C30303330----53-45</cust>
                          </l>
                          <l key="AdHocParamDimensionOids" refId="163" ln="0" eid="DimensionOid"/>
                          <be key="data" refId="164" clsId="FilterNodeData">
                            <ref key="filterNode" refId="161"/>
                            <s key="dim">VOC</s>
                            <i key="segmentLevel">0</i>
                            <ref key="segment" refId="22"/>
                            <b key="placeHolder">N</b>
                            <ref key="weight" refId="23"/>
                            <be key="textMatchingCondition" refId="165" clsId="TextMatchingCondition">
                              <ref key="op" refId="25"/>
                              <s key="val"/>
                            </be>
                            <ref key="change" refId="26"/>
                            <ref key="dataType" refId="27"/>
                            <b key="prevailingDataType">N</b>
                            <ref key="editability" refId="28"/>
                            <b key="signChange">N</b>
                            <b key="nativeSignChange">N</b>
                            <l key="nav" refId="166" ln="0" eid="ScenarioModifierValue"/>
                            <i key="sco">0</i>
                            <b key="applyFiltersForForcedScenarioPeriodoMap">N</b>
                            <b key="lineSplit">N</b>
                            <b key="addRCRow">N</b>
                            <b key="complementary">N</b>
                            <ref key="periodicCalculation" refId="29"/>
                            <b key="breakLevelSubtotal">N</b>
                            <b key="alreadyDrilled">N</b>
                            <b key="multiSelection">N</b>
                          </be>
                          <cust key="id" clsId="FilterOid">68</cust>
                          <s key="cod"/>
                          <s key="desc"/>
                          <i key="index">6</i>
                          <l key="children" refId="167" ln="0" eid="Framework.com.tagetik.trees.INode,framework"/>
                          <ref key="parent" refId="55"/>
                        </be>
                        <be refId="168" clsId="FilterNode">
                          <l key="dimensionOids" refId="169" ln="1" eid="DimensionOid">
                            <cust clsId="DimensionOid">564F43-4E-534633327C30303530----53-45</cust>
                          </l>
                          <l key="AdHocParamDimensionOids" refId="170" ln="0" eid="DimensionOid"/>
                          <be key="data" refId="171" clsId="FilterNodeData">
                            <ref key="filterNode" refId="168"/>
                            <s key="dim">VOC</s>
                            <i key="segmentLevel">0</i>
                            <ref key="segment" refId="22"/>
                            <b key="placeHolder">N</b>
                            <ref key="weight" refId="23"/>
                            <be key="textMatchingCondition" refId="172" clsId="TextMatchingCondition">
                              <ref key="op" refId="25"/>
                              <s key="val"/>
                            </be>
                            <ref key="change" refId="26"/>
                            <ref key="dataType" refId="27"/>
                            <b key="prevailingDataType">N</b>
                            <ref key="editability" refId="28"/>
                            <b key="signChange">N</b>
                            <b key="nativeSignChange">N</b>
                            <l key="nav" refId="173" ln="0" eid="ScenarioModifierValue"/>
                            <i key="sco">0</i>
                            <b key="applyFiltersForForcedScenarioPeriodoMap">N</b>
                            <b key="lineSplit">N</b>
                            <b key="addRCRow">N</b>
                            <b key="complementary">N</b>
                            <ref key="periodicCalculation" refId="29"/>
                            <b key="breakLevelSubtotal">N</b>
                            <b key="alreadyDrilled">N</b>
                            <b key="multiSelection">N</b>
                          </be>
                          <cust key="id" clsId="FilterOid">61</cust>
                          <s key="cod"/>
                          <s key="desc"/>
                          <i key="index">7</i>
                          <l key="children" refId="174" ln="0" eid="Framework.com.tagetik.trees.INode,framework"/>
                          <ref key="parent" refId="55"/>
                        </be>
                        <be refId="175" clsId="FilterNode">
                          <l key="dimensionOids" refId="176" ln="1" eid="DimensionOid">
                            <cust clsId="DimensionOid">564F43-4E-534633327C30303830----53-45</cust>
                          </l>
                          <l key="AdHocParamDimensionOids" refId="177" ln="0" eid="DimensionOid"/>
                          <be key="data" refId="178" clsId="FilterNodeData">
                            <ref key="filterNode" refId="175"/>
                            <s key="dim">VOC</s>
                            <i key="segmentLevel">0</i>
                            <ref key="segment" refId="22"/>
                            <be key="dictionaryHeader" refId="179" clsId="MultiDesc">
                              <a key="desc" refId="180" ln="4" eid="SYS_STR">
                                <s>Miscellaneous other non-operating earnings</s>
                                <s>
                                  <ch cod="dc"/>
                                  briges sonstiges nicht-operatives Ergebnis
                                </s>
                                <nl/>
                                <nl/>
                              </a>
                            </be>
                            <b key="placeHolder">N</b>
                            <ref key="weight" refId="23"/>
                            <be key="textMatchingCondition" refId="181" clsId="TextMatchingCondition">
                              <ref key="op" refId="25"/>
                              <s key="val"/>
                            </be>
                            <ref key="change" refId="26"/>
                            <ref key="dataType" refId="27"/>
                            <b key="prevailingDataType">N</b>
                            <ref key="editability" refId="28"/>
                            <b key="signChange">N</b>
                            <b key="nativeSignChange">N</b>
                            <l key="nav" refId="182" ln="0" eid="ScenarioModifierValue"/>
                            <i key="sco">0</i>
                            <b key="applyFiltersForForcedScenarioPeriodoMap">N</b>
                            <b key="lineSplit">N</b>
                            <b key="addRCRow">N</b>
                            <b key="complementary">N</b>
                            <ref key="periodicCalculation" refId="29"/>
                            <b key="breakLevelSubtotal">N</b>
                            <b key="alreadyDrilled">N</b>
                            <b key="multiSelection">N</b>
                          </be>
                          <cust key="id" clsId="FilterOid">60</cust>
                          <s key="cod"/>
                          <s key="desc"/>
                          <i key="index">8</i>
                          <l key="children" refId="183" ln="0" eid="Framework.com.tagetik.trees.INode,framework"/>
                          <ref key="parent" refId="55"/>
                        </be>
                        <be refId="184" clsId="FilterNode">
                          <l key="dimensionOids" refId="185" ln="0" eid="DimensionOid"/>
                          <l key="AdHocParamDimensionOids" refId="186" ln="0" eid="DimensionOid"/>
                          <be key="data" refId="187" clsId="FilterNodeData">
                            <ref key="filterNode" refId="184"/>
                            <s key="dim">VOC</s>
                            <i key="segmentLevel">0</i>
                            <ref key="segment" refId="22"/>
                            <be key="reportingFormula" refId="188" clsId="ReportingFormula">
                              <b key="serverFormula">N</b>
                              <b key="formulaRule">N</b>
                              <s key="formula">={45}+{70}+{63}</s>
                            </be>
                            <be key="dictionaryHeader" refId="189" clsId="MultiDesc">
                              <a key="desc" refId="190" ln="4" eid="SYS_STR">
                                <s>Adjusted EBIT</s>
                                <s>Adjusted EBIT</s>
                                <nl/>
                                <nl/>
                              </a>
                            </be>
                            <b key="placeHolder">S</b>
                            <ref key="weight" refId="23"/>
                            <be key="textMatchingCondition" refId="191" clsId="TextMatchingCondition">
                              <ref key="op" refId="25"/>
                              <s key="val"/>
                            </be>
                            <ref key="change" refId="26"/>
                            <ref key="dataType" refId="27"/>
                            <b key="prevailingDataType">N</b>
                            <ref key="editability" refId="28"/>
                            <b key="signChange">N</b>
                            <b key="nativeSignChange">N</b>
                            <l key="nav" refId="192" ln="0" eid="ScenarioModifierValue"/>
                            <i key="sco">0</i>
                            <b key="applyFiltersForForcedScenarioPeriodoMap">N</b>
                            <b key="lineSplit">N</b>
                            <b key="addRCRow">N</b>
                            <b key="complementary">N</b>
                            <ref key="periodicCalculation" refId="29"/>
                            <b key="breakLevelSubtotal">N</b>
                            <b key="alreadyDrilled">N</b>
                            <m key="nodeTypes" refId="193" keid="SYS_STR" veid="EFReportingNodeType">
                              <key>
                                <s>60</s>
                              </key>
                              <val>
                                <ref refId="127"/>
                              </val>
                            </m>
                            <b key="multiSelection">N</b>
                          </be>
                          <cust key="id" clsId="FilterOid">62</cust>
                          <s key="cod"/>
                          <s key="desc"/>
                          <i key="index">9</i>
                          <l key="children" refId="194" ln="0" eid="Framework.com.tagetik.trees.INode,framework"/>
                          <ref key="parent" refId="55"/>
                        </be>
                      </l>
                    </be>
                    <be key="columns" refId="195" clsId="FilterNode">
                      <l key="dimensionOids" refId="196" ln="0" eid="DimensionOid"/>
                      <l key="AdHocParamDimensionOids" refId="197" ln="0" eid="DimensionOid"/>
                      <be key="data" refId="198" clsId="FilterNodeData">
                        <ref key="filterNode" refId="195"/>
                        <i key="segmentLevel">0</i>
                        <ref key="segment" refId="22"/>
                        <b key="placeHolder">N</b>
                        <ref key="weight" refId="23"/>
                        <be key="textMatchingCondition" refId="19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200" ln="3" eid="Framework.com.tagetik.trees.INode,framework">
                        <be refId="201" clsId="FilterNode">
                          <l key="dimensionOids" refId="202" ln="1" eid="DimensionOid">
                            <cust clsId="DimensionOid">5343455F24-45-41435F5343455F434F4E535F504152545F30303031--50-</cust>
                          </l>
                          <l key="AdHocParamDimensionOids" refId="203" ln="0" eid="DimensionOid"/>
                          <be key="data" refId="204" clsId="FilterNodeData">
                            <ref key="filterNode" refId="201"/>
                            <s key="dim">SCE_$</s>
                            <i key="segmentLevel">0</i>
                            <ref key="segment" refId="22"/>
                            <b key="placeHolder">N</b>
                            <ref key="weight" refId="23"/>
                            <be key="textMatchingCondition" refId="20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ref key="parent" refId="195"/>
                        </be>
                        <be refId="206" clsId="FilterNode">
                          <l key="dimensionOids" refId="207" ln="1" eid="DimensionOid">
                            <cust clsId="DimensionOid">5343455F24-45-41435F5343455F434F4E535F504152545F30303031--50-</cust>
                          </l>
                          <l key="AdHocParamDimensionOids" refId="208" ln="0" eid="DimensionOid"/>
                          <be key="data" refId="209" clsId="FilterNodeData">
                            <ref key="filterNode" refId="206"/>
                            <s key="dim">SCE_$</s>
                            <i key="segmentLevel">0</i>
                            <ref key="segment" refId="22"/>
                            <b key="placeHolder">N</b>
                            <ref key="weight" refId="23"/>
                            <be key="textMatchingCondition" refId="210" clsId="TextMatchingCondition">
                              <ref key="op" refId="25"/>
                              <s key="val"/>
                            </be>
                            <ref key="change" refId="26"/>
                            <ref key="dataType" refId="27"/>
                            <b key="prevailingDataType">N</b>
                            <ref key="editability" refId="28"/>
                            <b key="signChange">N</b>
                            <b key="nativeSignChange">N</b>
                            <l key="nav" refId="211" ln="1" eid="ScenarioModifierValue">
                              <e refId="212" id="ScenarioModifierValue">PREC</e>
                            </l>
                            <i key="sco">0</i>
                            <b key="applyFiltersForForcedScenarioPeriodoMap">N</b>
                            <b key="lineSplit">N</b>
                            <b key="addRCRow">N</b>
                            <b key="complementary">N</b>
                            <ref key="periodicCalculation" refId="29"/>
                            <b key="breakLevelSubtotal">N</b>
                            <b key="alreadyDrilled">N</b>
                            <b key="multiSelection">N</b>
                          </be>
                          <cust key="id" clsId="FilterOid">3</cust>
                          <i key="index">0</i>
                          <ref key="parent" refId="195"/>
                        </be>
                        <be refId="213" clsId="FilterNode">
                          <l key="dimensionOids" refId="214" ln="0" eid="DimensionOid"/>
                          <l key="AdHocParamDimensionOids" refId="215" ln="0" eid="DimensionOid"/>
                          <be key="data" refId="216" clsId="FilterNodeData">
                            <ref key="filterNode" refId="213"/>
                            <s key="dim">SCE_$</s>
                            <i key="segmentLevel">0</i>
                            <ref key="segment" refId="22"/>
                            <be key="reportingFormula" refId="217" clsId="ReportingFormula">
                              <b key="serverFormula">N</b>
                              <b key="formulaRule">S</b>
                              <s key="formula">IFERROR((({2}-{3})/{3}),"-")</s>
                            </be>
                            <be key="dictionaryHeader" refId="218" clsId="MultiDesc">
                              <a key="desc" refId="219" ln="4" eid="SYS_STR">
                                <s>Changes (percentages)</s>
                                <s>+/- %</s>
                                <nl/>
                                <nl/>
                              </a>
                            </be>
                            <b key="placeHolder">S</b>
                            <ref key="weight" refId="23"/>
                            <be key="textMatchingCondition" refId="22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21" keid="SYS_STR" veid="EFReportingNodeType">
                              <key>
                                <s>3</s>
                              </key>
                              <val>
                                <ref refId="127"/>
                              </val>
                            </m>
                            <b key="multiSelection">N</b>
                          </be>
                          <cust key="id" clsId="FilterOid">4</cust>
                          <s key="cod">PH</s>
                          <s key="desc"/>
                          <i key="index">0</i>
                          <ref key="parent" refId="195"/>
                        </be>
                      </l>
                    </be>
                    <be key="matrixFilters" refId="222" clsId="FilterNode">
                      <l key="dimensionOids" refId="223" ln="0" eid="DimensionOid"/>
                      <l key="AdHocParamDimensionOids" refId="224" ln="0" eid="DimensionOid"/>
                      <be key="data" refId="225" clsId="FilterNodeData">
                        <ref key="filterNode" refId="222"/>
                        <i key="segmentLevel">0</i>
                        <ref key="segment" refId="22"/>
                        <b key="placeHolder">N</b>
                        <ref key="weight" refId="23"/>
                        <be key="textMatchingCondition" refId="22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227" ln="1" eid="Framework.com.tagetik.trees.INode,framework">
                        <be refId="228" clsId="FilterNode">
                          <l key="dimensionOids" refId="229" ln="1" eid="DimensionOid">
                            <cust clsId="DimensionOid">544950-45-5449505F4356---</cust>
                          </l>
                          <l key="AdHocParamDimensionOids" refId="230" ln="0" eid="DimensionOid"/>
                          <be key="data" refId="231" clsId="FilterNodeData">
                            <ref key="filterNode" refId="228"/>
                            <s key="dim">TIP</s>
                            <i key="segmentLevel">0</i>
                            <ref key="segment" refId="22"/>
                            <b key="placeHolder">N</b>
                            <ref key="weight" refId="23"/>
                            <be key="textMatchingCondition" refId="23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4</cust>
                          <i key="index">0</i>
                          <l key="children" refId="233" ln="1" eid="Framework.com.tagetik.trees.INode,framework">
                            <be refId="234" clsId="FilterNode">
                              <l key="dimensionOids" refId="235" ln="1" eid="DimensionOid">
                                <cust clsId="DimensionOid">4341545F24-4E-41435455414C53---</cust>
                              </l>
                              <l key="AdHocParamDimensionOids" refId="236" ln="0" eid="DimensionOid"/>
                              <be key="data" refId="237" clsId="FilterNodeData">
                                <ref key="filterNode" refId="234"/>
                                <s key="dim">CAT_$</s>
                                <i key="segmentLevel">0</i>
                                <ref key="segment" refId="22"/>
                                <b key="placeHolder">N</b>
                                <ref key="weight" refId="23"/>
                                <be key="textMatchingCondition" refId="23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e key="periodicCalculation" refId="239" id="PeriodicCalculationEnum">A</e>
                                <b key="breakLevelSubtotal">N</b>
                                <b key="alreadyDrilled">N</b>
                                <b key="multiSelection">N</b>
                              </be>
                              <cust key="id" clsId="FilterOid">5</cust>
                              <i key="index">0</i>
                              <l key="children" refId="240" ln="1" eid="Framework.com.tagetik.trees.INode,framework">
                                <be refId="241" clsId="FilterNode">
                                  <l key="dimensionOids" refId="242" ln="1" eid="DimensionOid">
                                    <cust clsId="DimensionOid">415A495F453031-4E-414E303030303030---</cust>
                                  </l>
                                  <l key="AdHocParamDimensionOids" refId="243" ln="0" eid="DimensionOid"/>
                                  <be key="data" refId="244" clsId="FilterNodeData">
                                    <ref key="filterNode" refId="241"/>
                                    <s key="dim">AZI_E01</s>
                                    <i key="segmentLevel">0</i>
                                    <ref key="segment" refId="22"/>
                                    <b key="placeHolder">N</b>
                                    <ref key="weight" refId="23"/>
                                    <be key="textMatchingCondition" refId="24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6</cust>
                                  <i key="index">0</i>
                                  <l key="children" refId="246" ln="1" eid="Framework.com.tagetik.trees.INode,framework">
                                    <be refId="247" clsId="FilterNode">
                                      <l key="dimensionOids" refId="248" ln="1" eid="DimensionOid">
                                        <cust clsId="DimensionOid">44455354315F4D30-4E-4D30---</cust>
                                      </l>
                                      <l key="AdHocParamDimensionOids" refId="249" ln="0" eid="DimensionOid"/>
                                      <be key="data" refId="250" clsId="FilterNodeData">
                                        <ref key="filterNode" refId="247"/>
                                        <s key="dim">DEST1_M0</s>
                                        <i key="segmentLevel">0</i>
                                        <ref key="segment" refId="22"/>
                                        <b key="placeHolder">N</b>
                                        <ref key="weight" refId="23"/>
                                        <be key="textMatchingCondition" refId="25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7</cust>
                                      <i key="index">0</i>
                                      <l key="children" refId="252" ln="1" eid="Framework.com.tagetik.trees.INode,framework">
                                        <be refId="253" clsId="FilterNode">
                                          <l key="dimensionOids" refId="254" ln="1" eid="DimensionOid">
                                            <cust clsId="DimensionOid">504552-45-41435F5045525F414C4C5F504152545F30303031--50-</cust>
                                          </l>
                                          <l key="AdHocParamDimensionOids" refId="255" ln="0" eid="DimensionOid"/>
                                          <be key="data" refId="256" clsId="FilterNodeData">
                                            <ref key="filterNode" refId="253"/>
                                            <s key="dim">PER</s>
                                            <i key="segmentLevel">0</i>
                                            <ref key="segment" refId="22"/>
                                            <b key="placeHolder">N</b>
                                            <ref key="weight" refId="23"/>
                                            <be key="textMatchingCondition" refId="25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9</cust>
                                          <i key="index">0</i>
                                          <ref key="parent" refId="247"/>
                                        </be>
                                      </l>
                                      <ref key="parent" refId="241"/>
                                    </be>
                                  </l>
                                  <ref key="parent" refId="234"/>
                                </be>
                              </l>
                              <ref key="parent" refId="228"/>
                            </be>
                          </l>
                          <ref key="parent" refId="222"/>
                        </be>
                      </l>
                    </be>
                    <be key="rowHeaders" refId="258" clsId="ReportingHeaders">
                      <m key="headers" refId="259" keid="SYS_PR_I" veid="System.Collections.IList">
                        <key>
                          <i>-2</i>
                        </key>
                        <val>
                          <l refId="260" ln="1">
                            <s>$Account.desc</s>
                          </l>
                        </val>
                        <key>
                          <i>-1</i>
                        </key>
                        <val>
                          <l refId="261" ln="1">
                            <s>$Account.code</s>
                          </l>
                        </val>
                      </m>
                      <m key="headersDims" refId="262" keid="SYS_PR_I" veid="SYS_STR">
                        <key>
                          <i>-2</i>
                        </key>
                        <val>
                          <s>VOC</s>
                        </val>
                        <key>
                          <i>-1</i>
                        </key>
                        <val>
                          <s>VOC</s>
                        </val>
                      </m>
                    </be>
                    <be key="columnHeaders" refId="263" clsId="ReportingHeaders">
                      <m key="headers" refId="264" keid="SYS_PR_I" veid="System.Collections.IList">
                        <key>
                          <i>-1</i>
                        </key>
                        <val>
                          <l refId="265" ln="1">
                            <s>value($Scenario.year)</s>
                          </l>
                        </val>
                      </m>
                      <m key="headersDims" refId="266" keid="SYS_PR_I" veid="SYS_STR">
                        <key>
                          <i>-1</i>
                        </key>
                        <val>
                          <s>SCE_$</s>
                        </val>
                      </m>
                    </be>
                    <e key="styleType" refId="267" id="MatrixStyleType">0</e>
                    <b key="subtotalOnTop">N</b>
                    <b key="leavesFirst">N</b>
                    <b key="groupSubtotal">N</b>
                    <b key="replaceWithPlaceholder">N</b>
                    <b key="onlyFirstHeader">N</b>
                    <b key="allowRangeBreak">N</b>
                    <b key="showZeros">N</b>
                    <i key="maxRows">0</i>
                    <e key="rowsExpansionMode" refId="268" id="RowColExpansionMode">1</e>
                    <i key="maxCols">0</i>
                    <ref key="colsExpansionMode" refId="268"/>
                    <e key="columnsAutofitMode" refId="269" id="ColumnsAutofitMode">0</e>
                    <b key="isEditabilityOnDemand">N</b>
                    <b key="useForcedBoundDims">N</b>
                    <e key="disableHints" refId="270" id="MatrixHintsPolicy">C</e>
                    <e key="tipoAllineamentoLordiIC" refId="271" id="TipoAllineamentoLordiIC">X</e>
                    <b key="bindOriginalAmountOnSave">N</b>
                    <b key="showLink">N</b>
                    <i key="index">0</i>
                    <b key="excludeValuatingSheetsWithZeroValues">N</b>
                    <m key="addictionalStyleSheets" refId="272" keid="SYS_STR" veid="StyleSheet"/>
                    <b key="allowOpenNewElements">N</b>
                    <s key="forcedBreakBackType">X</s>
                    <s key="forcedBreakBackRefLeaf">X</s>
                    <b key="autoOpenNewElements">N</b>
                    <b key="askNumRows">N</b>
                    <set key="forcedContentCells" refId="273" ln="3" eid="Reporting.com.tagetik.tables.IMatixCellLeafPositions,Reporting">
                      <be refId="274" clsId="CornerHeaderMatrixCellLeafPositions">
                        <i key="colHeader">-2</i>
                        <i key="rowHeader">-1</i>
                      </be>
                      <be refId="275" clsId="CornerHeaderMatrixCellLeafPositions">
                        <i key="colHeader">-1</i>
                        <i key="rowHeader">-1</i>
                      </be>
                      <be refId="276" clsId="ColHeaderMatrixCellLeafPositions">
                        <i key="colHeader">-2</i>
                        <cust key="row" clsId="FilterOid">57</cust>
                      </be>
                    </set>
                    <m key="forcedEditModes" refId="277" keid="Reporting.com.tagetik.tables.IMatixCellLeafPositions,Reporting" veid="SYS_STR"/>
                    <b key="UseTxlDeFormEditor">N</b>
                    <be key="TxDeFormsEditorDescriptor" refId="278" clsId="TxDeFormsEditorDescriptor">
                      <l key="Tabs" refId="279" ln="0" eid="TxDeFormsEditorGridDescriptor"/>
                      <i key="Height">400</i>
                      <i key="Width">430</i>
                      <b key="editButton">S</b>
                      <b key="newButton">S</b>
                      <b key="deleteButton">S</b>
                    </be>
                    <be key="workspaceTableInfo" refId="280" clsId="matrixWSInfo">
                      <b key="isT">N</b>
                      <s key="wsCode">$CPM</s>
                    </be>
                    <be key="customFilters" refId="281" clsId="ExpCustomFiltersProspetto"/>
                  </be>
                </val>
                <key>
                  <s>Matrix01 copy00</s>
                </key>
                <val>
                  <be refId="282" clsId="MatrixPositionBlockVO">
                    <s key="positionID">Matrix01 copy00</s>
                    <be key="rows" refId="283" clsId="FilterNode">
                      <l key="dimensionOids" refId="284" ln="0" eid="DimensionOid"/>
                      <l key="AdHocParamDimensionOids" refId="285" ln="0" eid="DimensionOid"/>
                      <be key="data" refId="286" clsId="FilterNodeData">
                        <be key="filterNode" refId="287" clsId="FilterNode">
                          <l key="dimensionOids" refId="288" ln="0" eid="DimensionOid"/>
                          <l key="AdHocParamDimensionOids" refId="289" ln="0" eid="DimensionOid"/>
                          <be key="data" refId="290" clsId="FilterNodeData">
                            <ref key="filterNode" refId="287"/>
                            <i key="segmentLevel">0</i>
                            <ref key="segment" refId="22"/>
                            <b key="placeHolder">N</b>
                            <ref key="weight" refId="23"/>
                            <be key="textMatchingCondition" refId="29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292" ln="4" eid="Framework.com.tagetik.trees.INode,framework">
                            <be refId="293" clsId="FilterNode">
                              <l key="dimensionOids" refId="294" ln="1" eid="DimensionOid">
                                <cust clsId="DimensionOid">564F43-4E-43444D30317C43444D5F3030303741----53-45</cust>
                              </l>
                              <l key="AdHocParamDimensionOids" refId="295" ln="0" eid="DimensionOid"/>
                              <be key="data" refId="296" clsId="FilterNodeData">
                                <ref key="filterNode" refId="293"/>
                                <s key="dim">VOC</s>
                                <i key="segmentLevel">0</i>
                                <ref key="segment" refId="22"/>
                                <b key="placeHolder">N</b>
                                <ref key="weight" refId="23"/>
                                <be key="dinamico" refId="297" clsId="ReportingDinamicita">
                                  <ref key="dynamicType" refId="70"/>
                                  <b key="withSubtotal">S</b>
                                  <b key="isPartecipatedCompany">N</b>
                                  <b key="withSubtotalUntilStartingNode">N</b>
                                  <b key="detailSubtotal">S</b>
                                  <ref key="pruning" refId="71"/>
                                  <i key="addictionalRowsToOpen">100</i>
                                  <b key="allowOpenNewElements">N</b>
                                </be>
                                <be key="textMatchingCondition" refId="29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299" keid="SYS_STR" veid="EFReportingNodeType">
                                  <key>
                                    <s>564F43-4E-43444D30317C43444D5F3030303741----53-45</s>
                                  </key>
                                  <val>
                                    <ref refId="74"/>
                                  </val>
                                </m>
                                <b key="multiSelection">N</b>
                              </be>
                              <cust key="id" clsId="FilterOid">41</cust>
                              <i key="index">0</i>
                              <ref key="parent" refId="287"/>
                            </be>
                            <be refId="300" clsId="FilterNode">
                              <l key="dimensionOids" refId="301" ln="1" eid="DimensionOid">
                                <cust clsId="DimensionOid">564F43-4E-43444D30317C43444D5F3030303742----53-45</cust>
                              </l>
                              <l key="AdHocParamDimensionOids" refId="302" ln="0" eid="DimensionOid"/>
                              <be key="data" refId="303" clsId="FilterNodeData">
                                <ref key="filterNode" refId="300"/>
                                <s key="dim">VOC</s>
                                <i key="segmentLevel">0</i>
                                <ref key="segment" refId="22"/>
                                <b key="placeHolder">N</b>
                                <ref key="weight" refId="23"/>
                                <be key="dinamico" refId="304" clsId="ReportingDinamicita">
                                  <ref key="dynamicType" refId="70"/>
                                  <b key="withSubtotal">S</b>
                                  <b key="isPartecipatedCompany">N</b>
                                  <b key="withSubtotalUntilStartingNode">N</b>
                                  <b key="detailSubtotal">S</b>
                                  <ref key="pruning" refId="71"/>
                                  <i key="addictionalRowsToOpen">100</i>
                                  <b key="allowOpenNewElements">N</b>
                                </be>
                                <be key="textMatchingCondition" refId="30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06" keid="SYS_STR" veid="EFReportingNodeType">
                                  <key>
                                    <s>564F43-4E-43444D30317C43444D5F3030303742----53-45</s>
                                  </key>
                                  <val>
                                    <ref refId="74"/>
                                  </val>
                                </m>
                                <b key="multiSelection">N</b>
                              </be>
                              <cust key="id" clsId="FilterOid">42</cust>
                              <i key="index">0</i>
                              <ref key="parent" refId="287"/>
                            </be>
                            <be refId="307" clsId="FilterNode">
                              <l key="dimensionOids" refId="308" ln="1" eid="DimensionOid">
                                <cust clsId="DimensionOid">564F43-4E-43444D30317C43444D5F3030303743----53-45</cust>
                              </l>
                              <l key="AdHocParamDimensionOids" refId="309" ln="0" eid="DimensionOid"/>
                              <be key="data" refId="310" clsId="FilterNodeData">
                                <ref key="filterNode" refId="307"/>
                                <s key="dim">VOC</s>
                                <i key="segmentLevel">0</i>
                                <ref key="segment" refId="22"/>
                                <b key="placeHolder">N</b>
                                <ref key="weight" refId="23"/>
                                <be key="textMatchingCondition" refId="31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12" keid="SYS_STR" veid="EFReportingNodeType">
                                  <key>
                                    <s>564F43-4E-43444D30317C43444D5F3030303743----53-45</s>
                                  </key>
                                  <val>
                                    <ref refId="88"/>
                                  </val>
                                </m>
                                <b key="multiSelection">N</b>
                              </be>
                              <cust key="id" clsId="FilterOid">43</cust>
                              <i key="index">0</i>
                              <ref key="parent" refId="287"/>
                            </be>
                            <be refId="313" clsId="FilterNode">
                              <l key="dimensionOids" refId="314" ln="1" eid="DimensionOid">
                                <cust clsId="DimensionOid">564F43-4E-43444D30317C43444D5F30303037----53-45</cust>
                              </l>
                              <l key="AdHocParamDimensionOids" refId="315" ln="0" eid="DimensionOid"/>
                              <be key="data" refId="316" clsId="FilterNodeData">
                                <ref key="filterNode" refId="313"/>
                                <s key="dim">VOC</s>
                                <i key="segmentLevel">0</i>
                                <ref key="segment" refId="22"/>
                                <b key="placeHolder">N</b>
                                <ref key="weight" refId="23"/>
                                <be key="textMatchingCondition" refId="31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318" keid="SYS_STR" veid="EFReportingNodeType">
                                  <key>
                                    <s>564F43-4E-43444D30317C43444D5F30303037----53-45</s>
                                  </key>
                                  <val>
                                    <ref refId="88"/>
                                  </val>
                                </m>
                                <b key="multiSelection">N</b>
                              </be>
                              <cust key="id" clsId="FilterOid">44</cust>
                              <i key="index">0</i>
                              <ref key="parent" refId="287"/>
                            </be>
                          </l>
                        </be>
                        <i key="segmentLevel">0</i>
                        <ref key="segment" refId="22"/>
                        <b key="placeHolder">N</b>
                        <ref key="weight" refId="23"/>
                        <be key="textMatchingCondition" refId="31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320" ln="23" eid="Framework.com.tagetik.trees.INode,framework">
                        <be refId="321" clsId="FilterNode">
                          <l key="dimensionOids" refId="322" ln="1" eid="DimensionOid">
                            <cust clsId="DimensionOid">564F435F413031-4E-33303832303030303030---</cust>
                          </l>
                          <l key="AdHocParamDimensionOids" refId="323" ln="0" eid="DimensionOid"/>
                          <be key="data" refId="324" clsId="FilterNodeData">
                            <ref key="filterNode" refId="321"/>
                            <s key="dim">VOC_A01</s>
                            <i key="segmentLevel">0</i>
                            <ref key="segment" refId="22"/>
                            <b key="placeHolder">N</b>
                            <ref key="weight" refId="23"/>
                            <be key="textMatchingCondition" refId="325" clsId="TextMatchingCondition">
                              <ref key="op" refId="25"/>
                              <s key="val"/>
                            </be>
                            <ref key="change" refId="26"/>
                            <ref key="dataType" refId="27"/>
                            <b key="prevailingDataType">N</b>
                            <ref key="editability" refId="28"/>
                            <b key="signChange">S</b>
                            <b key="nativeSignChange">N</b>
                            <l key="nav" refId="326" ln="0" eid="ScenarioModifierValue"/>
                            <i key="sco">0</i>
                            <b key="applyFiltersForForcedScenarioPeriodoMap">N</b>
                            <b key="lineSplit">N</b>
                            <b key="addRCRow">N</b>
                            <b key="complementary">N</b>
                            <ref key="periodicCalculation" refId="239"/>
                            <b key="breakLevelSubtotal">N</b>
                            <b key="alreadyDrilled">N</b>
                            <m key="nodeTypes" refId="327" keid="SYS_STR" veid="EFReportingNodeType">
                              <key>
                                <s>564F435F413031-4E-33303832303030303030---</s>
                              </key>
                              <val>
                                <ref refId="127"/>
                              </val>
                            </m>
                            <b key="multiSelection">N</b>
                          </be>
                          <cust key="id" clsId="FilterOid">73</cust>
                          <s key="cod"/>
                          <s key="desc"/>
                          <i key="index">0</i>
                          <l key="children" refId="328" ln="0" eid="Framework.com.tagetik.trees.INode,framework"/>
                          <ref key="parent" refId="283"/>
                        </be>
                        <be refId="329" clsId="FilterNode">
                          <l key="dimensionOids" refId="330" ln="1" eid="DimensionOid">
                            <cust clsId="DimensionOid">564F435F413031-4E-33303834303030303030---</cust>
                          </l>
                          <l key="AdHocParamDimensionOids" refId="331" ln="0" eid="DimensionOid"/>
                          <be key="data" refId="332" clsId="FilterNodeData">
                            <ref key="filterNode" refId="329"/>
                            <s key="dim">VOC_A01</s>
                            <i key="segmentLevel">0</i>
                            <ref key="segment" refId="22"/>
                            <b key="placeHolder">N</b>
                            <ref key="weight" refId="23"/>
                            <be key="textMatchingCondition" refId="333" clsId="TextMatchingCondition">
                              <ref key="op" refId="25"/>
                              <s key="val"/>
                            </be>
                            <ref key="change" refId="26"/>
                            <ref key="dataType" refId="27"/>
                            <b key="prevailingDataType">N</b>
                            <ref key="editability" refId="28"/>
                            <b key="signChange">S</b>
                            <b key="nativeSignChange">N</b>
                            <l key="nav" refId="334" ln="0" eid="ScenarioModifierValue"/>
                            <i key="sco">0</i>
                            <b key="applyFiltersForForcedScenarioPeriodoMap">N</b>
                            <b key="lineSplit">N</b>
                            <b key="addRCRow">N</b>
                            <b key="complementary">N</b>
                            <ref key="periodicCalculation" refId="239"/>
                            <b key="breakLevelSubtotal">N</b>
                            <b key="alreadyDrilled">N</b>
                            <m key="nodeTypes" refId="335" keid="SYS_STR" veid="EFReportingNodeType">
                              <key>
                                <s>564F435F413031-4E-33303834303030303030---</s>
                              </key>
                              <val>
                                <ref refId="127"/>
                              </val>
                            </m>
                            <b key="multiSelection">N</b>
                          </be>
                          <cust key="id" clsId="FilterOid">74</cust>
                          <s key="cod"/>
                          <s key="desc"/>
                          <i key="index">1</i>
                          <l key="children" refId="336" ln="0" eid="Framework.com.tagetik.trees.INode,framework"/>
                          <ref key="parent" refId="283"/>
                        </be>
                        <be refId="337" clsId="FilterNode">
                          <l key="dimensionOids" refId="338" ln="0" eid="DimensionOid"/>
                          <l key="AdHocParamDimensionOids" refId="339" ln="0" eid="DimensionOid"/>
                          <be key="data" refId="340" clsId="FilterNodeData">
                            <ref key="filterNode" refId="337"/>
                            <s key="dim">VOC_A01</s>
                            <i key="segmentLevel">0</i>
                            <ref key="segment" refId="22"/>
                            <be key="reportingFormula" refId="341" clsId="ReportingFormula">
                              <b key="serverFormula">N</b>
                              <b key="formulaRule">N</b>
                              <s key="formula">({73}+{74})</s>
                            </be>
                            <be key="dictionaryHeader" refId="342" clsId="MultiDesc">
                              <a key="desc" refId="343" ln="4" eid="SYS_STR">
                                <s>Interest income/expense and other financial results</s>
                                <s>Zinsergebnis sowie sonstiges Finanzergebnis</s>
                                <nl/>
                                <nl/>
                              </a>
                            </be>
                            <b key="placeHolder">S</b>
                            <ref key="weight" refId="23"/>
                            <be key="textMatchingCondition" refId="344" clsId="TextMatchingCondition">
                              <ref key="op" refId="25"/>
                              <s key="val"/>
                            </be>
                            <ref key="change" refId="26"/>
                            <ref key="dataType" refId="27"/>
                            <b key="prevailingDataType">N</b>
                            <ref key="editability" refId="28"/>
                            <b key="signChange">N</b>
                            <b key="nativeSignChange">N</b>
                            <l key="nav" refId="345" ln="0" eid="ScenarioModifierValue"/>
                            <i key="sco">0</i>
                            <b key="applyFiltersForForcedScenarioPeriodoMap">N</b>
                            <b key="lineSplit">N</b>
                            <b key="addRCRow">N</b>
                            <b key="complementary">N</b>
                            <ref key="periodicCalculation" refId="29"/>
                            <b key="breakLevelSubtotal">N</b>
                            <b key="alreadyDrilled">N</b>
                            <m key="nodeTypes" refId="346" keid="SYS_STR" veid="EFReportingNodeType">
                              <key>
                                <s>1</s>
                              </key>
                              <val>
                                <ref refId="127"/>
                              </val>
                            </m>
                            <b key="multiSelection">N</b>
                          </be>
                          <cust key="id" clsId="FilterOid">75</cust>
                          <s key="cod"/>
                          <s key="desc"/>
                          <i key="index">2</i>
                          <l key="children" refId="347" ln="0" eid="Framework.com.tagetik.trees.INode,framework"/>
                          <ref key="parent" refId="283"/>
                        </be>
                        <be refId="348" clsId="FilterNode">
                          <l key="dimensionOids" refId="349" ln="1" eid="DimensionOid">
                            <cust clsId="DimensionOid">564F435F413031-45-33303832323036303032---</cust>
                          </l>
                          <l key="AdHocParamDimensionOids" refId="350" ln="0" eid="DimensionOid"/>
                          <be key="data" refId="351" clsId="FilterNodeData">
                            <ref key="filterNode" refId="348"/>
                            <s key="dim">VOC_A01</s>
                            <i key="segmentLevel">0</i>
                            <ref key="segment" refId="22"/>
                            <b key="placeHolder">N</b>
                            <ref key="weight" refId="23"/>
                            <be key="textMatchingCondition" refId="352" clsId="TextMatchingCondition">
                              <ref key="op" refId="25"/>
                              <s key="val"/>
                            </be>
                            <ref key="change" refId="26"/>
                            <ref key="dataType" refId="27"/>
                            <b key="prevailingDataType">N</b>
                            <ref key="editability" refId="28"/>
                            <b key="signChange">S</b>
                            <b key="nativeSignChange">N</b>
                            <l key="nav" refId="353" ln="0" eid="ScenarioModifierValue"/>
                            <i key="sco">0</i>
                            <b key="applyFiltersForForcedScenarioPeriodoMap">N</b>
                            <b key="lineSplit">N</b>
                            <b key="addRCRow">N</b>
                            <b key="complementary">N</b>
                            <ref key="periodicCalculation" refId="239"/>
                            <b key="breakLevelSubtotal">N</b>
                            <b key="alreadyDrilled">N</b>
                            <m key="nodeTypes" refId="354" keid="SYS_STR" veid="EFReportingNodeType">
                              <key>
                                <s>564F435F413031-45-33303832323039303032---</s>
                              </key>
                              <val>
                                <ref refId="127"/>
                              </val>
                              <key>
                                <s>564F435F413031-45-33303832323036303032---</s>
                              </key>
                              <val>
                                <ref refId="127"/>
                              </val>
                            </m>
                            <b key="multiSelection">N</b>
                          </be>
                          <cust key="id" clsId="FilterOid">76</cust>
                          <s key="cod"/>
                          <s key="desc"/>
                          <i key="index">3</i>
                          <l key="children" refId="355" ln="0" eid="Framework.com.tagetik.trees.INode,framework"/>
                          <ref key="parent" refId="283"/>
                        </be>
                        <be refId="356" clsId="FilterNode">
                          <l key="dimensionOids" refId="357" ln="1" eid="DimensionOid">
                            <cust clsId="DimensionOid">564F435F413031-45-33303832323039303032---</cust>
                          </l>
                          <l key="AdHocParamDimensionOids" refId="358" ln="0" eid="DimensionOid"/>
                          <be key="data" refId="359" clsId="FilterNodeData">
                            <ref key="filterNode" refId="356"/>
                            <s key="dim">VOC_A01</s>
                            <i key="segmentLevel">0</i>
                            <ref key="segment" refId="22"/>
                            <b key="placeHolder">N</b>
                            <ref key="weight" refId="23"/>
                            <be key="textMatchingCondition" refId="360" clsId="TextMatchingCondition">
                              <ref key="op" refId="25"/>
                              <s key="val"/>
                            </be>
                            <ref key="change" refId="26"/>
                            <ref key="dataType" refId="27"/>
                            <b key="prevailingDataType">N</b>
                            <ref key="editability" refId="28"/>
                            <b key="signChange">S</b>
                            <b key="nativeSignChange">N</b>
                            <l key="nav" refId="361" ln="0" eid="ScenarioModifierValue"/>
                            <i key="sco">0</i>
                            <b key="applyFiltersForForcedScenarioPeriodoMap">N</b>
                            <b key="lineSplit">N</b>
                            <b key="addRCRow">N</b>
                            <b key="complementary">N</b>
                            <ref key="periodicCalculation" refId="239"/>
                            <b key="breakLevelSubtotal">N</b>
                            <b key="alreadyDrilled">N</b>
                            <m key="nodeTypes" refId="362" keid="SYS_STR" veid="EFReportingNodeType">
                              <key>
                                <s>564F435F413031-45-33303832323039303032---</s>
                              </key>
                              <val>
                                <ref refId="127"/>
                              </val>
                              <key>
                                <s>564F435F413031-45-33303832323036303032---</s>
                              </key>
                              <val>
                                <ref refId="127"/>
                              </val>
                            </m>
                            <b key="multiSelection">N</b>
                          </be>
                          <cust key="id" clsId="FilterOid">77</cust>
                          <s key="cod"/>
                          <s key="desc"/>
                          <i key="index">4</i>
                          <l key="children" refId="363" ln="0" eid="Framework.com.tagetik.trees.INode,framework"/>
                          <ref key="parent" refId="283"/>
                        </be>
                        <be refId="364" clsId="FilterNode">
                          <l key="dimensionOids" refId="365" ln="1" eid="DimensionOid">
                            <cust clsId="DimensionOid">564F435F413031-45-33303832333034313032---</cust>
                          </l>
                          <l key="AdHocParamDimensionOids" refId="366" ln="0" eid="DimensionOid"/>
                          <be key="data" refId="367" clsId="FilterNodeData">
                            <ref key="filterNode" refId="364"/>
                            <s key="dim">VOC_A01</s>
                            <i key="segmentLevel">0</i>
                            <ref key="segment" refId="22"/>
                            <b key="placeHolder">N</b>
                            <ref key="weight" refId="23"/>
                            <be key="textMatchingCondition" refId="368" clsId="TextMatchingCondition">
                              <ref key="op" refId="25"/>
                              <s key="val"/>
                            </be>
                            <ref key="change" refId="26"/>
                            <ref key="dataType" refId="27"/>
                            <b key="prevailingDataType">N</b>
                            <ref key="editability" refId="28"/>
                            <b key="signChange">S</b>
                            <b key="nativeSignChange">N</b>
                            <l key="nav" refId="369" ln="0" eid="ScenarioModifierValue"/>
                            <i key="sco">0</i>
                            <b key="applyFiltersForForcedScenarioPeriodoMap">N</b>
                            <b key="lineSplit">N</b>
                            <b key="addRCRow">N</b>
                            <b key="complementary">N</b>
                            <ref key="periodicCalculation" refId="239"/>
                            <b key="breakLevelSubtotal">N</b>
                            <b key="alreadyDrilled">N</b>
                            <m key="nodeTypes" refId="370"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78</cust>
                          <s key="cod"/>
                          <s key="desc"/>
                          <i key="index">5</i>
                          <l key="children" refId="371" ln="0" eid="Framework.com.tagetik.trees.INode,framework"/>
                          <ref key="parent" refId="283"/>
                        </be>
                        <be refId="372" clsId="FilterNode">
                          <l key="dimensionOids" refId="373" ln="1" eid="DimensionOid">
                            <cust clsId="DimensionOid">564F435F413031-45-33303832333034323032---</cust>
                          </l>
                          <l key="AdHocParamDimensionOids" refId="374" ln="0" eid="DimensionOid"/>
                          <be key="data" refId="375" clsId="FilterNodeData">
                            <ref key="filterNode" refId="372"/>
                            <s key="dim">VOC_A01</s>
                            <i key="segmentLevel">0</i>
                            <ref key="segment" refId="22"/>
                            <b key="placeHolder">N</b>
                            <ref key="weight" refId="23"/>
                            <be key="textMatchingCondition" refId="376" clsId="TextMatchingCondition">
                              <ref key="op" refId="25"/>
                              <s key="val"/>
                            </be>
                            <ref key="change" refId="26"/>
                            <ref key="dataType" refId="27"/>
                            <b key="prevailingDataType">N</b>
                            <ref key="editability" refId="28"/>
                            <b key="signChange">S</b>
                            <b key="nativeSignChange">N</b>
                            <l key="nav" refId="377" ln="0" eid="ScenarioModifierValue"/>
                            <i key="sco">0</i>
                            <b key="applyFiltersForForcedScenarioPeriodoMap">N</b>
                            <b key="lineSplit">N</b>
                            <b key="addRCRow">N</b>
                            <b key="complementary">N</b>
                            <ref key="periodicCalculation" refId="239"/>
                            <b key="breakLevelSubtotal">N</b>
                            <b key="alreadyDrilled">N</b>
                            <m key="nodeTypes" refId="378"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79</cust>
                          <s key="cod"/>
                          <s key="desc"/>
                          <i key="index">6</i>
                          <l key="children" refId="379" ln="0" eid="Framework.com.tagetik.trees.INode,framework"/>
                          <ref key="parent" refId="283"/>
                        </be>
                        <be refId="380" clsId="FilterNode">
                          <l key="dimensionOids" refId="381" ln="1" eid="DimensionOid">
                            <cust clsId="DimensionOid">564F435F413031-45-33303832333035313032---</cust>
                          </l>
                          <l key="AdHocParamDimensionOids" refId="382" ln="0" eid="DimensionOid"/>
                          <be key="data" refId="383" clsId="FilterNodeData">
                            <ref key="filterNode" refId="380"/>
                            <s key="dim">VOC_A01</s>
                            <i key="segmentLevel">0</i>
                            <ref key="segment" refId="22"/>
                            <b key="placeHolder">N</b>
                            <ref key="weight" refId="23"/>
                            <be key="textMatchingCondition" refId="384" clsId="TextMatchingCondition">
                              <ref key="op" refId="25"/>
                              <s key="val"/>
                            </be>
                            <ref key="change" refId="26"/>
                            <ref key="dataType" refId="27"/>
                            <b key="prevailingDataType">N</b>
                            <ref key="editability" refId="28"/>
                            <b key="signChange">S</b>
                            <b key="nativeSignChange">N</b>
                            <l key="nav" refId="385" ln="0" eid="ScenarioModifierValue"/>
                            <i key="sco">0</i>
                            <b key="applyFiltersForForcedScenarioPeriodoMap">N</b>
                            <b key="lineSplit">N</b>
                            <b key="addRCRow">N</b>
                            <b key="complementary">N</b>
                            <ref key="periodicCalculation" refId="239"/>
                            <b key="breakLevelSubtotal">N</b>
                            <b key="alreadyDrilled">N</b>
                            <m key="nodeTypes" refId="386"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80</cust>
                          <s key="cod"/>
                          <s key="desc"/>
                          <i key="index">7</i>
                          <l key="children" refId="387" ln="0" eid="Framework.com.tagetik.trees.INode,framework"/>
                          <ref key="parent" refId="283"/>
                        </be>
                        <be refId="388" clsId="FilterNode">
                          <l key="dimensionOids" refId="389" ln="1" eid="DimensionOid">
                            <cust clsId="DimensionOid">564F435F413031-45-33303832333035323032---</cust>
                          </l>
                          <l key="AdHocParamDimensionOids" refId="390" ln="0" eid="DimensionOid"/>
                          <be key="data" refId="391" clsId="FilterNodeData">
                            <ref key="filterNode" refId="388"/>
                            <s key="dim">VOC_A01</s>
                            <i key="segmentLevel">0</i>
                            <ref key="segment" refId="22"/>
                            <b key="placeHolder">N</b>
                            <ref key="weight" refId="23"/>
                            <be key="textMatchingCondition" refId="392" clsId="TextMatchingCondition">
                              <ref key="op" refId="25"/>
                              <s key="val"/>
                            </be>
                            <ref key="change" refId="26"/>
                            <ref key="dataType" refId="27"/>
                            <b key="prevailingDataType">N</b>
                            <ref key="editability" refId="28"/>
                            <b key="signChange">S</b>
                            <b key="nativeSignChange">N</b>
                            <l key="nav" refId="393" ln="0" eid="ScenarioModifierValue"/>
                            <i key="sco">0</i>
                            <b key="applyFiltersForForcedScenarioPeriodoMap">N</b>
                            <b key="lineSplit">N</b>
                            <b key="addRCRow">N</b>
                            <b key="complementary">N</b>
                            <ref key="periodicCalculation" refId="239"/>
                            <b key="breakLevelSubtotal">N</b>
                            <b key="alreadyDrilled">N</b>
                            <m key="nodeTypes" refId="394"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81</cust>
                          <s key="cod"/>
                          <s key="desc"/>
                          <i key="index">8</i>
                          <l key="children" refId="395" ln="0" eid="Framework.com.tagetik.trees.INode,framework"/>
                          <ref key="parent" refId="283"/>
                        </be>
                        <be refId="396" clsId="FilterNode">
                          <l key="dimensionOids" refId="397" ln="1" eid="DimensionOid">
                            <cust clsId="DimensionOid">564F435F413031-45-33303832333038313032---</cust>
                          </l>
                          <l key="AdHocParamDimensionOids" refId="398" ln="0" eid="DimensionOid"/>
                          <be key="data" refId="399" clsId="FilterNodeData">
                            <ref key="filterNode" refId="396"/>
                            <s key="dim">VOC_A01</s>
                            <i key="segmentLevel">0</i>
                            <ref key="segment" refId="22"/>
                            <b key="placeHolder">N</b>
                            <ref key="weight" refId="23"/>
                            <be key="textMatchingCondition" refId="400" clsId="TextMatchingCondition">
                              <ref key="op" refId="25"/>
                              <s key="val"/>
                            </be>
                            <ref key="change" refId="26"/>
                            <ref key="dataType" refId="27"/>
                            <b key="prevailingDataType">N</b>
                            <ref key="editability" refId="28"/>
                            <b key="signChange">S</b>
                            <b key="nativeSignChange">N</b>
                            <l key="nav" refId="401" ln="0" eid="ScenarioModifierValue"/>
                            <i key="sco">0</i>
                            <b key="applyFiltersForForcedScenarioPeriodoMap">N</b>
                            <b key="lineSplit">N</b>
                            <b key="addRCRow">N</b>
                            <b key="complementary">N</b>
                            <ref key="periodicCalculation" refId="239"/>
                            <b key="breakLevelSubtotal">N</b>
                            <b key="alreadyDrilled">N</b>
                            <m key="nodeTypes" refId="402"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82</cust>
                          <s key="cod"/>
                          <s key="desc"/>
                          <i key="index">9</i>
                          <l key="children" refId="403" ln="0" eid="Framework.com.tagetik.trees.INode,framework"/>
                          <ref key="parent" refId="283"/>
                        </be>
                        <be refId="404" clsId="FilterNode">
                          <l key="dimensionOids" refId="405" ln="1" eid="DimensionOid">
                            <cust clsId="DimensionOid">564F435F413031-45-33303832333031313032---</cust>
                          </l>
                          <l key="AdHocParamDimensionOids" refId="406" ln="0" eid="DimensionOid"/>
                          <be key="data" refId="407" clsId="FilterNodeData">
                            <ref key="filterNode" refId="404"/>
                            <s key="dim">VOC_A01</s>
                            <i key="segmentLevel">0</i>
                            <ref key="segment" refId="22"/>
                            <b key="placeHolder">N</b>
                            <ref key="weight" refId="23"/>
                            <be key="textMatchingCondition" refId="408" clsId="TextMatchingCondition">
                              <ref key="op" refId="25"/>
                              <s key="val"/>
                            </be>
                            <ref key="change" refId="26"/>
                            <ref key="dataType" refId="27"/>
                            <b key="prevailingDataType">N</b>
                            <ref key="editability" refId="28"/>
                            <b key="signChange">S</b>
                            <b key="nativeSignChange">N</b>
                            <l key="nav" refId="409" ln="0" eid="ScenarioModifierValue"/>
                            <i key="sco">0</i>
                            <b key="applyFiltersForForcedScenarioPeriodoMap">N</b>
                            <b key="lineSplit">N</b>
                            <b key="addRCRow">N</b>
                            <b key="complementary">N</b>
                            <ref key="periodicCalculation" refId="239"/>
                            <b key="breakLevelSubtotal">N</b>
                            <b key="alreadyDrilled">N</b>
                            <m key="nodeTypes" refId="410"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83</cust>
                          <s key="cod"/>
                          <s key="desc"/>
                          <i key="index">10</i>
                          <l key="children" refId="411" ln="0" eid="Framework.com.tagetik.trees.INode,framework"/>
                          <ref key="parent" refId="283"/>
                        </be>
                        <be refId="412" clsId="FilterNode">
                          <l key="dimensionOids" refId="413" ln="1" eid="DimensionOid">
                            <cust clsId="DimensionOid">564F435F413031-45-33303832323131303032---</cust>
                          </l>
                          <l key="AdHocParamDimensionOids" refId="414" ln="0" eid="DimensionOid"/>
                          <be key="data" refId="415" clsId="FilterNodeData">
                            <ref key="filterNode" refId="412"/>
                            <s key="dim">VOC_A01</s>
                            <i key="segmentLevel">0</i>
                            <ref key="segment" refId="22"/>
                            <b key="placeHolder">N</b>
                            <ref key="weight" refId="23"/>
                            <be key="textMatchingCondition" refId="416" clsId="TextMatchingCondition">
                              <ref key="op" refId="25"/>
                              <s key="val"/>
                            </be>
                            <ref key="change" refId="26"/>
                            <ref key="dataType" refId="27"/>
                            <b key="prevailingDataType">N</b>
                            <ref key="editability" refId="28"/>
                            <b key="signChange">S</b>
                            <b key="nativeSignChange">N</b>
                            <l key="nav" refId="417" ln="0" eid="ScenarioModifierValue"/>
                            <i key="sco">0</i>
                            <b key="applyFiltersForForcedScenarioPeriodoMap">N</b>
                            <b key="lineSplit">N</b>
                            <b key="addRCRow">N</b>
                            <b key="complementary">N</b>
                            <ref key="periodicCalculation" refId="29"/>
                            <b key="breakLevelSubtotal">N</b>
                            <b key="alreadyDrilled">N</b>
                            <b key="multiSelection">N</b>
                          </be>
                          <cust key="id" clsId="FilterOid">95</cust>
                          <s key="cod"/>
                          <s key="desc"/>
                          <i key="index">11</i>
                          <l key="children" refId="418" ln="0" eid="Framework.com.tagetik.trees.INode,framework"/>
                          <ref key="parent" refId="283"/>
                        </be>
                        <be refId="419" clsId="FilterNode">
                          <l key="dimensionOids" refId="420" ln="1" eid="DimensionOid">
                            <cust clsId="DimensionOid">564F435F413031-45-33303832323038313032---</cust>
                          </l>
                          <l key="AdHocParamDimensionOids" refId="421" ln="0" eid="DimensionOid"/>
                          <be key="data" refId="422" clsId="FilterNodeData">
                            <ref key="filterNode" refId="419"/>
                            <s key="dim">VOC_A01</s>
                            <i key="segmentLevel">0</i>
                            <ref key="segment" refId="22"/>
                            <b key="placeHolder">N</b>
                            <ref key="weight" refId="23"/>
                            <be key="textMatchingCondition" refId="423" clsId="TextMatchingCondition">
                              <ref key="op" refId="25"/>
                              <s key="val"/>
                            </be>
                            <ref key="change" refId="26"/>
                            <ref key="dataType" refId="27"/>
                            <b key="prevailingDataType">N</b>
                            <ref key="editability" refId="28"/>
                            <b key="signChange">S</b>
                            <b key="nativeSignChange">N</b>
                            <l key="nav" refId="424" ln="0" eid="ScenarioModifierValue"/>
                            <i key="sco">0</i>
                            <b key="applyFiltersForForcedScenarioPeriodoMap">N</b>
                            <b key="lineSplit">N</b>
                            <b key="addRCRow">N</b>
                            <b key="complementary">N</b>
                            <ref key="periodicCalculation" refId="29"/>
                            <b key="breakLevelSubtotal">N</b>
                            <b key="alreadyDrilled">N</b>
                            <b key="multiSelection">N</b>
                          </be>
                          <cust key="id" clsId="FilterOid">94</cust>
                          <s key="cod"/>
                          <s key="desc"/>
                          <i key="index">12</i>
                          <l key="children" refId="425" ln="0" eid="Framework.com.tagetik.trees.INode,framework"/>
                          <ref key="parent" refId="283"/>
                        </be>
                        <be refId="426" clsId="FilterNode">
                          <l key="dimensionOids" refId="427" ln="1" eid="DimensionOid">
                            <cust clsId="DimensionOid">564F435F413031-45-33303832333039303032---</cust>
                          </l>
                          <l key="AdHocParamDimensionOids" refId="428" ln="0" eid="DimensionOid"/>
                          <be key="data" refId="429" clsId="FilterNodeData">
                            <ref key="filterNode" refId="426"/>
                            <s key="dim">VOC_A01</s>
                            <i key="segmentLevel">0</i>
                            <ref key="segment" refId="22"/>
                            <b key="placeHolder">N</b>
                            <ref key="weight" refId="23"/>
                            <be key="textMatchingCondition" refId="430" clsId="TextMatchingCondition">
                              <ref key="op" refId="25"/>
                              <s key="val"/>
                            </be>
                            <ref key="change" refId="26"/>
                            <ref key="dataType" refId="27"/>
                            <b key="prevailingDataType">N</b>
                            <ref key="editability" refId="28"/>
                            <b key="signChange">S</b>
                            <b key="nativeSignChange">N</b>
                            <l key="nav" refId="431" ln="0" eid="ScenarioModifierValue"/>
                            <i key="sco">0</i>
                            <b key="applyFiltersForForcedScenarioPeriodoMap">N</b>
                            <b key="lineSplit">N</b>
                            <b key="addRCRow">N</b>
                            <b key="complementary">N</b>
                            <ref key="periodicCalculation" refId="239"/>
                            <b key="breakLevelSubtotal">N</b>
                            <b key="alreadyDrilled">N</b>
                            <m key="nodeTypes" refId="432"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84</cust>
                          <s key="cod"/>
                          <s key="desc"/>
                          <i key="index">13</i>
                          <l key="children" refId="433" ln="0" eid="Framework.com.tagetik.trees.INode,framework"/>
                          <ref key="parent" refId="283"/>
                        </be>
                        <be refId="434" clsId="FilterNode">
                          <l key="dimensionOids" refId="435" ln="1" eid="DimensionOid">
                            <cust clsId="DimensionOid">564F435F413031-45-33303832333131303032---</cust>
                          </l>
                          <l key="AdHocParamDimensionOids" refId="436" ln="0" eid="DimensionOid"/>
                          <be key="data" refId="437" clsId="FilterNodeData">
                            <ref key="filterNode" refId="434"/>
                            <s key="dim">VOC_A01</s>
                            <i key="segmentLevel">0</i>
                            <ref key="segment" refId="22"/>
                            <b key="placeHolder">N</b>
                            <ref key="weight" refId="23"/>
                            <be key="textMatchingCondition" refId="438" clsId="TextMatchingCondition">
                              <ref key="op" refId="25"/>
                              <s key="val"/>
                            </be>
                            <ref key="change" refId="26"/>
                            <ref key="dataType" refId="27"/>
                            <b key="prevailingDataType">N</b>
                            <ref key="editability" refId="28"/>
                            <b key="signChange">S</b>
                            <b key="nativeSignChange">N</b>
                            <l key="nav" refId="439" ln="0" eid="ScenarioModifierValue"/>
                            <i key="sco">0</i>
                            <b key="applyFiltersForForcedScenarioPeriodoMap">N</b>
                            <b key="lineSplit">N</b>
                            <b key="addRCRow">N</b>
                            <b key="complementary">N</b>
                            <ref key="periodicCalculation" refId="239"/>
                            <b key="breakLevelSubtotal">N</b>
                            <b key="alreadyDrilled">N</b>
                            <m key="nodeTypes" refId="440"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85</cust>
                          <s key="cod"/>
                          <s key="desc"/>
                          <i key="index">14</i>
                          <l key="children" refId="441" ln="0" eid="Framework.com.tagetik.trees.INode,framework"/>
                          <ref key="parent" refId="283"/>
                        </be>
                        <be refId="442" clsId="FilterNode">
                          <l key="dimensionOids" refId="443" ln="1" eid="DimensionOid">
                            <cust clsId="DimensionOid">564F435F413031-45-33303832333134303032---</cust>
                          </l>
                          <l key="AdHocParamDimensionOids" refId="444" ln="0" eid="DimensionOid"/>
                          <be key="data" refId="445" clsId="FilterNodeData">
                            <ref key="filterNode" refId="442"/>
                            <s key="dim">VOC_A01</s>
                            <i key="segmentLevel">0</i>
                            <ref key="segment" refId="22"/>
                            <b key="placeHolder">N</b>
                            <ref key="weight" refId="23"/>
                            <be key="textMatchingCondition" refId="446" clsId="TextMatchingCondition">
                              <ref key="op" refId="25"/>
                              <s key="val"/>
                            </be>
                            <ref key="change" refId="26"/>
                            <ref key="dataType" refId="27"/>
                            <b key="prevailingDataType">N</b>
                            <ref key="editability" refId="28"/>
                            <b key="signChange">S</b>
                            <b key="nativeSignChange">N</b>
                            <l key="nav" refId="447" ln="0" eid="ScenarioModifierValue"/>
                            <i key="sco">0</i>
                            <b key="applyFiltersForForcedScenarioPeriodoMap">N</b>
                            <b key="lineSplit">N</b>
                            <b key="addRCRow">N</b>
                            <b key="complementary">N</b>
                            <ref key="periodicCalculation" refId="239"/>
                            <b key="breakLevelSubtotal">N</b>
                            <b key="alreadyDrilled">N</b>
                            <m key="nodeTypes" refId="448"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86</cust>
                          <s key="cod"/>
                          <s key="desc"/>
                          <i key="index">15</i>
                          <l key="children" refId="449" ln="0" eid="Framework.com.tagetik.trees.INode,framework"/>
                          <ref key="parent" refId="283"/>
                        </be>
                        <be refId="450" clsId="FilterNode">
                          <l key="dimensionOids" refId="451" ln="1" eid="DimensionOid">
                            <cust clsId="DimensionOid">564F435F413031-45-33303832333134313032---</cust>
                          </l>
                          <l key="AdHocParamDimensionOids" refId="452" ln="0" eid="DimensionOid"/>
                          <be key="data" refId="453" clsId="FilterNodeData">
                            <ref key="filterNode" refId="450"/>
                            <s key="dim">VOC_A01</s>
                            <i key="segmentLevel">0</i>
                            <ref key="segment" refId="22"/>
                            <b key="placeHolder">N</b>
                            <ref key="weight" refId="23"/>
                            <be key="textMatchingCondition" refId="454" clsId="TextMatchingCondition">
                              <ref key="op" refId="25"/>
                              <s key="val"/>
                            </be>
                            <ref key="change" refId="26"/>
                            <ref key="dataType" refId="27"/>
                            <b key="prevailingDataType">N</b>
                            <ref key="editability" refId="28"/>
                            <b key="signChange">S</b>
                            <b key="nativeSignChange">N</b>
                            <l key="nav" refId="455" ln="0" eid="ScenarioModifierValue"/>
                            <i key="sco">0</i>
                            <b key="applyFiltersForForcedScenarioPeriodoMap">N</b>
                            <b key="lineSplit">N</b>
                            <b key="addRCRow">N</b>
                            <b key="complementary">N</b>
                            <ref key="periodicCalculation" refId="239"/>
                            <b key="breakLevelSubtotal">N</b>
                            <b key="alreadyDrilled">N</b>
                            <m key="nodeTypes" refId="456"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87</cust>
                          <s key="cod"/>
                          <s key="desc"/>
                          <i key="index">16</i>
                          <l key="children" refId="457" ln="0" eid="Framework.com.tagetik.trees.INode,framework"/>
                          <ref key="parent" refId="283"/>
                        </be>
                        <be refId="458" clsId="FilterNode">
                          <l key="dimensionOids" refId="459" ln="1" eid="DimensionOid">
                            <cust clsId="DimensionOid">564F435F413031-45-33303832333138303032---</cust>
                          </l>
                          <l key="AdHocParamDimensionOids" refId="460" ln="0" eid="DimensionOid"/>
                          <be key="data" refId="461" clsId="FilterNodeData">
                            <ref key="filterNode" refId="458"/>
                            <s key="dim">VOC_A01</s>
                            <i key="segmentLevel">0</i>
                            <ref key="segment" refId="22"/>
                            <b key="placeHolder">N</b>
                            <ref key="weight" refId="23"/>
                            <be key="textMatchingCondition" refId="462" clsId="TextMatchingCondition">
                              <ref key="op" refId="25"/>
                              <s key="val"/>
                            </be>
                            <ref key="change" refId="26"/>
                            <ref key="dataType" refId="27"/>
                            <b key="prevailingDataType">N</b>
                            <ref key="editability" refId="28"/>
                            <b key="signChange">S</b>
                            <b key="nativeSignChange">N</b>
                            <l key="nav" refId="463" ln="0" eid="ScenarioModifierValue"/>
                            <i key="sco">0</i>
                            <b key="applyFiltersForForcedScenarioPeriodoMap">N</b>
                            <b key="lineSplit">N</b>
                            <b key="addRCRow">N</b>
                            <b key="complementary">N</b>
                            <ref key="periodicCalculation" refId="239"/>
                            <b key="breakLevelSubtotal">N</b>
                            <b key="alreadyDrilled">N</b>
                            <m key="nodeTypes" refId="464" keid="SYS_STR" veid="EFReportingNodeType">
                              <key>
                                <s>564F435F413031-45-33303832333134313032---</s>
                              </key>
                              <val>
                                <ref refId="127"/>
                              </val>
                              <key>
                                <s>564F435F413031-45-33303832333038313032---</s>
                              </key>
                              <val>
                                <ref refId="127"/>
                              </val>
                              <key>
                                <s>564F435F413031-45-33303832333131303032---</s>
                              </key>
                              <val>
                                <ref refId="127"/>
                              </val>
                              <key>
                                <s>564F435F413031-45-33303832333034313032---</s>
                              </key>
                              <val>
                                <ref refId="127"/>
                              </val>
                              <key>
                                <s>564F435F413031-45-33303832333035313032---</s>
                              </key>
                              <val>
                                <ref refId="127"/>
                              </val>
                              <key>
                                <s>564F435F413031-45-33303832333039303032---</s>
                              </key>
                              <val>
                                <ref refId="127"/>
                              </val>
                              <key>
                                <s>564F435F413031-45-33303832333134303032---</s>
                              </key>
                              <val>
                                <ref refId="127"/>
                              </val>
                              <key>
                                <s>564F435F413031-45-33303832333034323032---</s>
                              </key>
                              <val>
                                <ref refId="127"/>
                              </val>
                              <key>
                                <s>564F435F413031-45-33303832333138303032---</s>
                              </key>
                              <val>
                                <ref refId="127"/>
                              </val>
                              <key>
                                <s>564F435F413031-45-33303832333035323032---</s>
                              </key>
                              <val>
                                <ref refId="127"/>
                              </val>
                              <key>
                                <s>564F435F413031-45-33303832333031313032---</s>
                              </key>
                              <val>
                                <ref refId="127"/>
                              </val>
                            </m>
                            <b key="multiSelection">N</b>
                          </be>
                          <cust key="id" clsId="FilterOid">88</cust>
                          <s key="cod"/>
                          <s key="desc"/>
                          <i key="index">17</i>
                          <l key="children" refId="465" ln="0" eid="Framework.com.tagetik.trees.INode,framework"/>
                          <ref key="parent" refId="283"/>
                        </be>
                        <be refId="466" clsId="FilterNode">
                          <l key="dimensionOids" refId="467" ln="0" eid="DimensionOid"/>
                          <l key="AdHocParamDimensionOids" refId="468" ln="0" eid="DimensionOid"/>
                          <be key="data" refId="469" clsId="FilterNodeData">
                            <ref key="filterNode" refId="466"/>
                            <s key="dim">VOC_A01</s>
                            <i key="segmentLevel">0</i>
                            <ref key="segment" refId="22"/>
                            <be key="reportingFormula" refId="470" clsId="ReportingFormula">
                              <b key="serverFormula">N</b>
                              <b key="formulaRule">N</b>
                              <s key="formula">-(Sum({76}:{88})+{74})</s>
                            </be>
                            <be key="dictionaryHeader" refId="471" clsId="MultiDesc">
                              <a key="desc" refId="472" ln="4" eid="SYS_STR">
                                <s>Non-operating interest expense and negative other financial results (+) / Non-operating interest income and positive other financial results (-)</s>
                                <s>Neutraler Zinsaufwand sowie negatives sonstiges Finanzergebnis (+)/ Neutraler Zinsertrag sowie positives sonstiges Finanzergebnis (-)</s>
                                <nl/>
                                <nl/>
                              </a>
                            </be>
                            <b key="placeHolder">S</b>
                            <ref key="weight" refId="23"/>
                            <be key="textMatchingCondition" refId="473" clsId="TextMatchingCondition">
                              <ref key="op" refId="25"/>
                              <s key="val"/>
                            </be>
                            <ref key="change" refId="26"/>
                            <ref key="dataType" refId="27"/>
                            <b key="prevailingDataType">N</b>
                            <ref key="editability" refId="28"/>
                            <b key="signChange">N</b>
                            <b key="nativeSignChange">N</b>
                            <l key="nav" refId="474" ln="0" eid="ScenarioModifierValue"/>
                            <i key="sco">0</i>
                            <b key="applyFiltersForForcedScenarioPeriodoMap">N</b>
                            <b key="lineSplit">N</b>
                            <b key="addRCRow">N</b>
                            <b key="complementary">N</b>
                            <ref key="periodicCalculation" refId="29"/>
                            <b key="breakLevelSubtotal">N</b>
                            <b key="alreadyDrilled">N</b>
                            <m key="nodeTypes" refId="475" keid="SYS_STR" veid="EFReportingNodeType">
                              <key>
                                <s>88</s>
                              </key>
                              <val>
                                <ref refId="127"/>
                              </val>
                            </m>
                            <b key="multiSelection">N</b>
                          </be>
                          <cust key="id" clsId="FilterOid">89</cust>
                          <s key="cod"/>
                          <s key="desc"/>
                          <i key="index">18</i>
                          <l key="children" refId="476" ln="0" eid="Framework.com.tagetik.trees.INode,framework"/>
                          <ref key="parent" refId="283"/>
                        </be>
                        <be refId="477" clsId="FilterNode">
                          <l key="dimensionOids" refId="478" ln="0" eid="DimensionOid"/>
                          <l key="AdHocParamDimensionOids" refId="479" ln="0" eid="DimensionOid"/>
                          <be key="data" refId="480" clsId="FilterNodeData">
                            <ref key="filterNode" refId="477"/>
                            <s key="dim">VOC_A01</s>
                            <i key="segmentLevel">0</i>
                            <ref key="segment" refId="22"/>
                            <be key="reportingFormula" refId="481" clsId="ReportingFormula">
                              <b key="serverFormula">N</b>
                              <b key="formulaRule">N</b>
                              <s key="formula">{75}+{89}</s>
                            </be>
                            <be key="dictionaryHeader" refId="482" clsId="MultiDesc">
                              <a key="desc" refId="483" ln="4" eid="SYS_STR">
                                <s>Operating interest income/expense and other financial results</s>
                                <s>Operatives Zinsergebnis sowie sonstiges Finanzergebnis</s>
                                <nl/>
                                <nl/>
                              </a>
                            </be>
                            <b key="placeHolder">S</b>
                            <ref key="weight" refId="23"/>
                            <be key="textMatchingCondition" refId="484" clsId="TextMatchingCondition">
                              <ref key="op" refId="25"/>
                              <s key="val"/>
                            </be>
                            <ref key="change" refId="26"/>
                            <ref key="dataType" refId="27"/>
                            <b key="prevailingDataType">N</b>
                            <ref key="editability" refId="28"/>
                            <b key="signChange">N</b>
                            <b key="nativeSignChange">N</b>
                            <l key="nav" refId="485" ln="0" eid="ScenarioModifierValue"/>
                            <i key="sco">0</i>
                            <b key="applyFiltersForForcedScenarioPeriodoMap">N</b>
                            <b key="lineSplit">N</b>
                            <b key="addRCRow">N</b>
                            <b key="complementary">N</b>
                            <ref key="periodicCalculation" refId="29"/>
                            <b key="breakLevelSubtotal">N</b>
                            <b key="alreadyDrilled">N</b>
                            <m key="nodeTypes" refId="486" keid="SYS_STR" veid="EFReportingNodeType">
                              <key>
                                <s>89</s>
                              </key>
                              <val>
                                <ref refId="127"/>
                              </val>
                            </m>
                            <b key="multiSelection">N</b>
                          </be>
                          <cust key="id" clsId="FilterOid">90</cust>
                          <s key="cod"/>
                          <s key="desc"/>
                          <i key="index">19</i>
                          <l key="children" refId="487" ln="0" eid="Framework.com.tagetik.trees.INode,framework"/>
                          <ref key="parent" refId="283"/>
                        </be>
                        <be refId="488" clsId="FilterNode">
                          <l key="dimensionOids" refId="489" ln="1" eid="DimensionOid">
                            <cust clsId="DimensionOid">564F435F413031-4E-33303930303030303030---</cust>
                          </l>
                          <l key="AdHocParamDimensionOids" refId="490" ln="0" eid="DimensionOid"/>
                          <be key="data" refId="491" clsId="FilterNodeData">
                            <ref key="filterNode" refId="488"/>
                            <s key="dim">VOC_A01</s>
                            <i key="segmentLevel">0</i>
                            <ref key="segment" refId="22"/>
                            <be key="dictionaryHeader" refId="492" clsId="MultiDesc">
                              <a key="desc" refId="493" ln="4" eid="SYS_STR">
                                <s>Income taxes</s>
                                <s>Steuern vom Einkommen und vom Ertrag</s>
                                <nl/>
                                <nl/>
                              </a>
                            </be>
                            <b key="placeHolder">N</b>
                            <ref key="weight" refId="23"/>
                            <be key="textMatchingCondition" refId="494" clsId="TextMatchingCondition">
                              <ref key="op" refId="25"/>
                              <s key="val"/>
                            </be>
                            <ref key="change" refId="26"/>
                            <ref key="dataType" refId="27"/>
                            <b key="prevailingDataType">N</b>
                            <ref key="editability" refId="28"/>
                            <b key="signChange">S</b>
                            <b key="nativeSignChange">N</b>
                            <l key="nav" refId="495" ln="0" eid="ScenarioModifierValue"/>
                            <i key="sco">0</i>
                            <b key="applyFiltersForForcedScenarioPeriodoMap">N</b>
                            <b key="lineSplit">N</b>
                            <b key="addRCRow">N</b>
                            <b key="complementary">N</b>
                            <ref key="periodicCalculation" refId="239"/>
                            <b key="breakLevelSubtotal">N</b>
                            <b key="alreadyDrilled">N</b>
                            <m key="nodeTypes" refId="496" keid="SYS_STR" veid="EFReportingNodeType">
                              <key>
                                <s>564F435F413031-4E-33303930303030303030---</s>
                              </key>
                              <val>
                                <ref refId="127"/>
                              </val>
                            </m>
                            <b key="multiSelection">N</b>
                          </be>
                          <cust key="id" clsId="FilterOid">91</cust>
                          <s key="cod"/>
                          <s key="desc"/>
                          <i key="index">20</i>
                          <l key="children" refId="497" ln="0" eid="Framework.com.tagetik.trees.INode,framework"/>
                          <ref key="parent" refId="283"/>
                        </be>
                        <be refId="498" clsId="FilterNode">
                          <l key="dimensionOids" refId="499" ln="0" eid="DimensionOid"/>
                          <l key="AdHocParamDimensionOids" refId="500" ln="0" eid="DimensionOid"/>
                          <be key="data" refId="501" clsId="FilterNodeData">
                            <ref key="filterNode" refId="498"/>
                            <s key="dim">VOC_A01</s>
                            <i key="segmentLevel">0</i>
                            <ref key="segment" refId="22"/>
                            <be key="dictionaryHeader" refId="502" clsId="MultiDesc">
                              <a key="desc" refId="503" ln="4" eid="SYS_STR">
                                <s>Expense (+) / Income (-) resulting from income taxes on non-operating earnings</s>
                                <s>
                                  Aufwand (+)/Ertrag (-) f
                                  <ch cod="fc"/>
                                  r Steuern vom Einkommen und vom Ertrag auf das nicht operative Ergebnis
                                </s>
                                <nl/>
                                <nl/>
                              </a>
                            </be>
                            <b key="placeHolder">S</b>
                            <ref key="weight" refId="23"/>
                            <be key="textMatchingCondition" refId="504" clsId="TextMatchingCondition">
                              <ref key="op" refId="25"/>
                              <s key="val"/>
                            </be>
                            <ref key="change" refId="26"/>
                            <ref key="dataType" refId="27"/>
                            <b key="prevailingDataType">N</b>
                            <ref key="editability" refId="28"/>
                            <b key="signChange">N</b>
                            <b key="nativeSignChange">N</b>
                            <l key="nav" refId="505" ln="0" eid="ScenarioModifierValue"/>
                            <i key="sco">0</i>
                            <b key="applyFiltersForForcedScenarioPeriodoMap">N</b>
                            <b key="lineSplit">N</b>
                            <b key="addRCRow">N</b>
                            <b key="complementary">N</b>
                            <ref key="periodicCalculation" refId="29"/>
                            <b key="breakLevelSubtotal">N</b>
                            <b key="alreadyDrilled">N</b>
                            <m key="nodeTypes" refId="506" keid="SYS_STR" veid="EFReportingNodeType">
                              <key>
                                <s>91</s>
                              </key>
                              <val>
                                <ref refId="127"/>
                              </val>
                            </m>
                            <b key="multiSelection">N</b>
                          </be>
                          <cust key="id" clsId="FilterOid">92</cust>
                          <s key="cod"/>
                          <s key="desc"/>
                          <i key="index">21</i>
                          <l key="children" refId="507" ln="0" eid="Framework.com.tagetik.trees.INode,framework"/>
                          <ref key="parent" refId="283"/>
                        </be>
                        <be refId="508" clsId="FilterNode">
                          <l key="dimensionOids" refId="509" ln="0" eid="DimensionOid"/>
                          <l key="AdHocParamDimensionOids" refId="510" ln="0" eid="DimensionOid"/>
                          <be key="data" refId="511" clsId="FilterNodeData">
                            <ref key="filterNode" refId="508"/>
                            <s key="dim">VOC_A01</s>
                            <i key="segmentLevel">0</i>
                            <ref key="segment" refId="22"/>
                            <be key="reportingFormula" refId="512" clsId="ReportingFormula">
                              <b key="serverFormula">N</b>
                              <b key="formulaRule">N</b>
                              <s key="formula">{91}+{92}</s>
                            </be>
                            <be key="dictionaryHeader" refId="513" clsId="MultiDesc">
                              <a key="desc" refId="514" ln="4" eid="SYS_STR">
                                <s>Income taxes on operating earnings</s>
                                <s>Steuern vom Einkommen und vom Ertrag auf das operative Ergebnis</s>
                                <nl/>
                                <nl/>
                              </a>
                            </be>
                            <b key="placeHolder">S</b>
                            <ref key="weight" refId="23"/>
                            <be key="textMatchingCondition" refId="515" clsId="TextMatchingCondition">
                              <ref key="op" refId="25"/>
                              <s key="val"/>
                            </be>
                            <ref key="change" refId="26"/>
                            <ref key="dataType" refId="27"/>
                            <b key="prevailingDataType">N</b>
                            <ref key="editability" refId="28"/>
                            <b key="signChange">N</b>
                            <b key="nativeSignChange">N</b>
                            <l key="nav" refId="516" ln="0" eid="ScenarioModifierValue"/>
                            <i key="sco">0</i>
                            <b key="applyFiltersForForcedScenarioPeriodoMap">N</b>
                            <b key="lineSplit">N</b>
                            <b key="addRCRow">N</b>
                            <b key="complementary">N</b>
                            <ref key="periodicCalculation" refId="29"/>
                            <b key="breakLevelSubtotal">N</b>
                            <b key="alreadyDrilled">N</b>
                            <m key="nodeTypes" refId="517" keid="SYS_STR" veid="EFReportingNodeType">
                              <key>
                                <s>92</s>
                              </key>
                              <val>
                                <ref refId="127"/>
                              </val>
                            </m>
                            <b key="multiSelection">N</b>
                          </be>
                          <cust key="id" clsId="FilterOid">93</cust>
                          <s key="cod"/>
                          <s key="desc"/>
                          <i key="index">22</i>
                          <l key="children" refId="518" ln="0" eid="Framework.com.tagetik.trees.INode,framework"/>
                          <ref key="parent" refId="283"/>
                        </be>
                      </l>
                    </be>
                    <be key="columns" refId="519" clsId="FilterNode">
                      <l key="dimensionOids" refId="520" ln="0" eid="DimensionOid"/>
                      <l key="AdHocParamDimensionOids" refId="521" ln="0" eid="DimensionOid"/>
                      <be key="data" refId="522" clsId="FilterNodeData">
                        <ref key="filterNode" refId="519"/>
                        <i key="segmentLevel">0</i>
                        <ref key="segment" refId="22"/>
                        <b key="placeHolder">N</b>
                        <ref key="weight" refId="23"/>
                        <be key="textMatchingCondition" refId="52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524" ln="3" eid="Framework.com.tagetik.trees.INode,framework">
                        <be refId="525" clsId="FilterNode">
                          <l key="dimensionOids" refId="526" ln="1" eid="DimensionOid">
                            <cust clsId="DimensionOid">5343455F24-45-41435F5343455F434F4E535F504152545F30303031--50-</cust>
                          </l>
                          <l key="AdHocParamDimensionOids" refId="527" ln="0" eid="DimensionOid"/>
                          <be key="data" refId="528" clsId="FilterNodeData">
                            <ref key="filterNode" refId="525"/>
                            <s key="dim">SCE_$</s>
                            <i key="segmentLevel">0</i>
                            <ref key="segment" refId="22"/>
                            <b key="placeHolder">N</b>
                            <ref key="weight" refId="23"/>
                            <be key="textMatchingCondition" refId="52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ref key="parent" refId="519"/>
                        </be>
                        <be refId="530" clsId="FilterNode">
                          <l key="dimensionOids" refId="531" ln="1" eid="DimensionOid">
                            <cust clsId="DimensionOid">5343455F24-45-41435F5343455F434F4E535F504152545F30303031--50-</cust>
                          </l>
                          <l key="AdHocParamDimensionOids" refId="532" ln="0" eid="DimensionOid"/>
                          <be key="data" refId="533" clsId="FilterNodeData">
                            <ref key="filterNode" refId="530"/>
                            <s key="dim">SCE_$</s>
                            <i key="segmentLevel">0</i>
                            <ref key="segment" refId="22"/>
                            <b key="placeHolder">N</b>
                            <ref key="weight" refId="23"/>
                            <be key="textMatchingCondition" refId="534" clsId="TextMatchingCondition">
                              <ref key="op" refId="25"/>
                              <s key="val"/>
                            </be>
                            <ref key="change" refId="26"/>
                            <ref key="dataType" refId="27"/>
                            <b key="prevailingDataType">N</b>
                            <ref key="editability" refId="28"/>
                            <b key="signChange">N</b>
                            <b key="nativeSignChange">N</b>
                            <l key="nav" refId="535" ln="1" eid="ScenarioModifierValue">
                              <ref refId="212"/>
                            </l>
                            <i key="sco">0</i>
                            <b key="applyFiltersForForcedScenarioPeriodoMap">N</b>
                            <b key="lineSplit">N</b>
                            <b key="addRCRow">N</b>
                            <b key="complementary">N</b>
                            <ref key="periodicCalculation" refId="29"/>
                            <b key="breakLevelSubtotal">N</b>
                            <b key="alreadyDrilled">N</b>
                            <b key="multiSelection">N</b>
                          </be>
                          <cust key="id" clsId="FilterOid">3</cust>
                          <i key="index">0</i>
                          <ref key="parent" refId="519"/>
                        </be>
                        <be refId="536" clsId="FilterNode">
                          <l key="dimensionOids" refId="537" ln="0" eid="DimensionOid"/>
                          <l key="AdHocParamDimensionOids" refId="538" ln="0" eid="DimensionOid"/>
                          <be key="data" refId="539" clsId="FilterNodeData">
                            <ref key="filterNode" refId="536"/>
                            <s key="dim">SCE_$</s>
                            <i key="segmentLevel">0</i>
                            <ref key="segment" refId="22"/>
                            <be key="reportingFormula" refId="540" clsId="ReportingFormula">
                              <b key="serverFormula">N</b>
                              <b key="formulaRule">S</b>
                              <s key="formula">IFERROR((({2}-{3})/{3}),"-")</s>
                            </be>
                            <be key="dictionaryHeader" refId="541" clsId="MultiDesc">
                              <a key="desc" refId="542" ln="4" eid="SYS_STR">
                                <s>Changes (percentages)</s>
                                <s>+/- %</s>
                                <nl/>
                                <nl/>
                              </a>
                            </be>
                            <b key="placeHolder">S</b>
                            <ref key="weight" refId="23"/>
                            <be key="textMatchingCondition" refId="54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544" keid="SYS_STR" veid="EFReportingNodeType">
                              <key>
                                <s>3</s>
                              </key>
                              <val>
                                <ref refId="127"/>
                              </val>
                            </m>
                            <b key="multiSelection">N</b>
                          </be>
                          <cust key="id" clsId="FilterOid">4</cust>
                          <s key="cod">PH</s>
                          <s key="desc"/>
                          <i key="index">0</i>
                          <ref key="parent" refId="519"/>
                        </be>
                      </l>
                    </be>
                    <be key="matrixFilters" refId="545" clsId="FilterNode">
                      <l key="dimensionOids" refId="546" ln="0" eid="DimensionOid"/>
                      <l key="AdHocParamDimensionOids" refId="547" ln="0" eid="DimensionOid"/>
                      <be key="data" refId="548" clsId="FilterNodeData">
                        <ref key="filterNode" refId="545"/>
                        <i key="segmentLevel">0</i>
                        <ref key="segment" refId="22"/>
                        <b key="placeHolder">N</b>
                        <ref key="weight" refId="23"/>
                        <be key="textMatchingCondition" refId="54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550" ln="1" eid="Framework.com.tagetik.trees.INode,framework">
                        <be refId="551" clsId="FilterNode">
                          <l key="dimensionOids" refId="552" ln="1" eid="DimensionOid">
                            <cust clsId="DimensionOid">544950-45-5449505F4356---</cust>
                          </l>
                          <l key="AdHocParamDimensionOids" refId="553" ln="0" eid="DimensionOid"/>
                          <be key="data" refId="554" clsId="FilterNodeData">
                            <ref key="filterNode" refId="551"/>
                            <s key="dim">TIP</s>
                            <i key="segmentLevel">0</i>
                            <ref key="segment" refId="22"/>
                            <b key="placeHolder">N</b>
                            <ref key="weight" refId="23"/>
                            <be key="textMatchingCondition" refId="55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4</cust>
                          <i key="index">0</i>
                          <l key="children" refId="556" ln="1" eid="Framework.com.tagetik.trees.INode,framework">
                            <be refId="557" clsId="FilterNode">
                              <l key="dimensionOids" refId="558" ln="1" eid="DimensionOid">
                                <cust clsId="DimensionOid">4341545F24-4E-41435455414C53---</cust>
                              </l>
                              <l key="AdHocParamDimensionOids" refId="559" ln="0" eid="DimensionOid"/>
                              <be key="data" refId="560" clsId="FilterNodeData">
                                <ref key="filterNode" refId="557"/>
                                <s key="dim">CAT_$</s>
                                <i key="segmentLevel">0</i>
                                <ref key="segment" refId="22"/>
                                <b key="placeHolder">N</b>
                                <ref key="weight" refId="23"/>
                                <be key="textMatchingCondition" refId="5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5</cust>
                              <i key="index">0</i>
                              <l key="children" refId="562" ln="1" eid="Framework.com.tagetik.trees.INode,framework">
                                <be refId="563" clsId="FilterNode">
                                  <l key="dimensionOids" refId="564" ln="1" eid="DimensionOid">
                                    <cust clsId="DimensionOid">415A495F453031-4E-414E303030303030---</cust>
                                  </l>
                                  <l key="AdHocParamDimensionOids" refId="565" ln="0" eid="DimensionOid"/>
                                  <be key="data" refId="566" clsId="FilterNodeData">
                                    <ref key="filterNode" refId="563"/>
                                    <s key="dim">AZI_E01</s>
                                    <i key="segmentLevel">0</i>
                                    <ref key="segment" refId="22"/>
                                    <b key="placeHolder">N</b>
                                    <ref key="weight" refId="23"/>
                                    <be key="textMatchingCondition" refId="5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6</cust>
                                  <i key="index">0</i>
                                  <l key="children" refId="568" ln="1" eid="Framework.com.tagetik.trees.INode,framework">
                                    <be refId="569" clsId="FilterNode">
                                      <l key="dimensionOids" refId="570" ln="1" eid="DimensionOid">
                                        <cust clsId="DimensionOid">44455354315F4D30-4E-4D30---</cust>
                                      </l>
                                      <l key="AdHocParamDimensionOids" refId="571" ln="0" eid="DimensionOid"/>
                                      <be key="data" refId="572" clsId="FilterNodeData">
                                        <ref key="filterNode" refId="569"/>
                                        <s key="dim">DEST1_M0</s>
                                        <i key="segmentLevel">0</i>
                                        <ref key="segment" refId="22"/>
                                        <b key="placeHolder">N</b>
                                        <ref key="weight" refId="23"/>
                                        <be key="textMatchingCondition" refId="57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7</cust>
                                      <i key="index">0</i>
                                      <l key="children" refId="574" ln="1" eid="Framework.com.tagetik.trees.INode,framework">
                                        <be refId="575" clsId="FilterNode">
                                          <l key="dimensionOids" refId="576" ln="1" eid="DimensionOid">
                                            <cust clsId="DimensionOid">504552-45-41435F5045525F414C4C5F504152545F30303031--50-</cust>
                                          </l>
                                          <l key="AdHocParamDimensionOids" refId="577" ln="0" eid="DimensionOid"/>
                                          <be key="data" refId="578" clsId="FilterNodeData">
                                            <ref key="filterNode" refId="575"/>
                                            <s key="dim">PER</s>
                                            <i key="segmentLevel">0</i>
                                            <ref key="segment" refId="22"/>
                                            <b key="placeHolder">N</b>
                                            <ref key="weight" refId="23"/>
                                            <be key="textMatchingCondition" refId="57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9</cust>
                                          <i key="index">0</i>
                                          <ref key="parent" refId="569"/>
                                        </be>
                                      </l>
                                      <ref key="parent" refId="563"/>
                                    </be>
                                  </l>
                                  <ref key="parent" refId="557"/>
                                </be>
                              </l>
                              <ref key="parent" refId="551"/>
                            </be>
                          </l>
                          <ref key="parent" refId="545"/>
                        </be>
                      </l>
                    </be>
                    <be key="rowHeaders" refId="580" clsId="ReportingHeaders">
                      <m key="headers" refId="581" keid="SYS_PR_I" veid="System.Collections.IList">
                        <key>
                          <i>-2</i>
                        </key>
                        <val>
                          <l refId="582" ln="1">
                            <s>$Account(HIERARCHY("A01")).desc</s>
                          </l>
                        </val>
                        <key>
                          <i>-1</i>
                        </key>
                        <val>
                          <l refId="583" ln="1">
                            <s>$Account(HIERARCHY("A01")).code</s>
                          </l>
                        </val>
                      </m>
                      <m key="headersDims" refId="584" keid="SYS_PR_I" veid="SYS_STR">
                        <key>
                          <i>-2</i>
                        </key>
                        <val>
                          <s>VOC_A01</s>
                        </val>
                        <key>
                          <i>-1</i>
                        </key>
                        <val>
                          <s>VOC_A01</s>
                        </val>
                      </m>
                    </be>
                    <be key="columnHeaders" refId="585" clsId="ReportingHeaders">
                      <m key="headers" refId="586" keid="SYS_PR_I" veid="System.Collections.IList">
                        <key>
                          <i>-1</i>
                        </key>
                        <val>
                          <l refId="587" ln="1">
                            <s>value($Scenario.year)</s>
                          </l>
                        </val>
                      </m>
                      <m key="headersDims" refId="588" keid="SYS_PR_I" veid="SYS_STR">
                        <key>
                          <i>-1</i>
                        </key>
                        <val>
                          <s>SCE_$</s>
                        </val>
                      </m>
                    </be>
                    <ref key="styleType" refId="267"/>
                    <b key="subtotalOnTop">N</b>
                    <b key="leavesFirst">N</b>
                    <b key="groupSubtotal">N</b>
                    <b key="replaceWithPlaceholder">N</b>
                    <b key="onlyFirstHeader">N</b>
                    <b key="allowRangeBreak">N</b>
                    <b key="showZeros">N</b>
                    <i key="maxRows">0</i>
                    <ref key="rowsExpansionMode" refId="268"/>
                    <i key="maxCols">0</i>
                    <ref key="colsExpansionMode" refId="268"/>
                    <ref key="columnsAutofitMode" refId="269"/>
                    <b key="isEditabilityOnDemand">N</b>
                    <b key="useForcedBoundDims">N</b>
                    <ref key="disableHints" refId="270"/>
                    <ref key="tipoAllineamentoLordiIC" refId="271"/>
                    <b key="bindOriginalAmountOnSave">N</b>
                    <b key="showLink">N</b>
                    <i key="index">1</i>
                    <b key="excludeValuatingSheetsWithZeroValues">N</b>
                    <m key="addictionalStyleSheets" refId="589" keid="SYS_STR" veid="StyleSheet"/>
                    <b key="allowOpenNewElements">N</b>
                    <s key="forcedBreakBackType">X</s>
                    <s key="forcedBreakBackRefLeaf">X</s>
                    <b key="autoOpenNewElements">N</b>
                    <b key="askNumRows">N</b>
                    <set key="forcedContentCells" refId="590" ln="4" eid="Reporting.com.tagetik.tables.IMatixCellLeafPositions,Reporting">
                      <be refId="591" clsId="MatrixCellLeafOids">
                        <cust key="row" clsId="FilterOid">92</cust>
                        <cust key="col" clsId="FilterOid">2</cust>
                      </be>
                      <be refId="592" clsId="MatrixCellLeafOids">
                        <cust key="row" clsId="FilterOid">92</cust>
                        <cust key="col" clsId="FilterOid">3</cust>
                      </be>
                      <be refId="593" clsId="CornerHeaderMatrixCellLeafPositions">
                        <i key="colHeader">-1</i>
                        <i key="rowHeader">-1</i>
                      </be>
                      <be refId="594" clsId="CornerHeaderMatrixCellLeafPositions">
                        <i key="colHeader">-2</i>
                        <i key="rowHeader">-1</i>
                      </be>
                    </set>
                    <m key="forcedEditModes" refId="595" keid="Reporting.com.tagetik.tables.IMatixCellLeafPositions,Reporting" veid="SYS_STR"/>
                    <b key="UseTxlDeFormEditor">N</b>
                    <be key="TxDeFormsEditorDescriptor" refId="596" clsId="TxDeFormsEditorDescriptor">
                      <l key="Tabs" refId="597" ln="0" eid="TxDeFormsEditorGridDescriptor"/>
                      <i key="Height">400</i>
                      <i key="Width">430</i>
                      <b key="editButton">S</b>
                      <b key="newButton">S</b>
                      <b key="deleteButton">S</b>
                    </be>
                    <be key="workspaceTableInfo" refId="598" clsId="matrixWSInfo">
                      <b key="isT">N</b>
                      <s key="wsCode">$CPM</s>
                    </be>
                    <be key="customFilters" refId="599" clsId="ExpCustomFiltersProspetto"/>
                  </be>
                </val>
                <key>
                  <s>Matrix00 copy00</s>
                </key>
                <val>
                  <be refId="600" clsId="MatrixPositionBlockVO">
                    <s key="positionID">Matrix00 copy00</s>
                    <be key="rows" refId="601" clsId="FilterNode">
                      <l key="dimensionOids" refId="602" ln="0" eid="DimensionOid"/>
                      <l key="AdHocParamDimensionOids" refId="603" ln="0" eid="DimensionOid"/>
                      <be key="data" refId="604" clsId="FilterNodeData">
                        <be key="filterNode" refId="605" clsId="FilterNode">
                          <l key="dimensionOids" refId="606" ln="0" eid="DimensionOid"/>
                          <l key="AdHocParamDimensionOids" refId="607" ln="0" eid="DimensionOid"/>
                          <be key="data" refId="608" clsId="FilterNodeData">
                            <ref key="filterNode" refId="605"/>
                            <i key="segmentLevel">0</i>
                            <ref key="segment" refId="22"/>
                            <b key="placeHolder">N</b>
                            <ref key="weight" refId="23"/>
                            <be key="textMatchingCondition" refId="60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610" ln="1" eid="Framework.com.tagetik.trees.INode,framework">
                            <be refId="611" clsId="FilterNode">
                              <l key="dimensionOids" refId="612" ln="1" eid="DimensionOid">
                                <cust clsId="DimensionOid">564F435F413033-4E-3335303030---</cust>
                              </l>
                              <l key="AdHocParamDimensionOids" refId="613" ln="0" eid="DimensionOid"/>
                              <be key="data" refId="614" clsId="FilterNodeData">
                                <ref key="filterNode" refId="611"/>
                                <s key="dim">VOC_A03</s>
                                <i key="segmentLevel">0</i>
                                <ref key="segment" refId="22"/>
                                <b key="placeHolder">N</b>
                                <ref key="weight" refId="23"/>
                                <be key="textMatchingCondition" refId="61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m key="nodeTypes" refId="616" keid="SYS_STR" veid="EFReportingNodeType">
                                  <key>
                                    <s>564F435F413033-4E-3335303030---</s>
                                  </key>
                                  <val>
                                    <ref refId="127"/>
                                  </val>
                                </m>
                                <b key="multiSelection">N</b>
                              </be>
                              <cust key="id" clsId="FilterOid">2</cust>
                              <i key="index">0</i>
                              <ref key="parent" refId="605"/>
                            </be>
                          </l>
                        </be>
                        <i key="segmentLevel">0</i>
                        <ref key="segment" refId="22"/>
                        <b key="placeHolder">N</b>
                        <ref key="weight" refId="23"/>
                        <be key="textMatchingCondition" refId="61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Rows</s>
                      <i key="index">0</i>
                      <l key="children" refId="618" ln="6" eid="Framework.com.tagetik.trees.INode,framework">
                        <be refId="619" clsId="FilterNode">
                          <l key="dimensionOids" refId="620" ln="1" eid="DimensionOid">
                            <cust clsId="DimensionOid">564F435F413033-4E-3335303030---</cust>
                          </l>
                          <l key="AdHocParamDimensionOids" refId="621" ln="0" eid="DimensionOid"/>
                          <be key="data" refId="622" clsId="FilterNodeData">
                            <ref key="filterNode" refId="619"/>
                            <s key="dim">VOC_A03</s>
                            <i key="segmentLevel">0</i>
                            <ref key="segment" refId="22"/>
                            <be key="dictionaryHeader" refId="623" clsId="MultiDesc">
                              <a key="desc" refId="624" ln="4" eid="SYS_STR">
                                <s>Adjusted EBIT (System)</s>
                                <s>Adjusted EBIT (System)</s>
                                <nl/>
                                <nl/>
                              </a>
                            </be>
                            <b key="placeHolder">N</b>
                            <ref key="weight" refId="23"/>
                            <ref key="textMatchingCondition" refId="615"/>
                            <ref key="change" refId="26"/>
                            <ref key="dataType" refId="27"/>
                            <b key="prevailingDataType">N</b>
                            <ref key="editability" refId="28"/>
                            <b key="signChange">S</b>
                            <b key="nativeSignChange">N</b>
                            <l key="nav" refId="625" ln="0" eid="ScenarioModifierValue"/>
                            <i key="sco">0</i>
                            <b key="applyFiltersForForcedScenarioPeriodoMap">N</b>
                            <b key="lineSplit">N</b>
                            <b key="addRCRow">N</b>
                            <b key="complementary">N</b>
                            <ref key="periodicCalculation" refId="239"/>
                            <b key="breakLevelSubtotal">N</b>
                            <b key="alreadyDrilled">N</b>
                            <m key="nodeTypes" refId="626" keid="SYS_STR" veid="EFReportingNodeType">
                              <key>
                                <s>564F435F413033-4E-3335303030---</s>
                              </key>
                              <val>
                                <ref refId="127"/>
                              </val>
                            </m>
                            <b key="multiSelection">N</b>
                          </be>
                          <cust key="id" clsId="FilterOid">2</cust>
                          <s key="cod"/>
                          <s key="desc"/>
                          <i key="index">0</i>
                          <l key="children" refId="627" ln="0" eid="Framework.com.tagetik.trees.INode,framework"/>
                          <ref key="parent" refId="601"/>
                        </be>
                        <be refId="628" clsId="FilterNode">
                          <l key="dimensionOids" refId="629" ln="1" eid="DimensionOid">
                            <cust clsId="DimensionOid">564F435F413033-4E-3337383230---</cust>
                          </l>
                          <l key="AdHocParamDimensionOids" refId="630" ln="0" eid="DimensionOid"/>
                          <be key="data" refId="631" clsId="FilterNodeData">
                            <ref key="filterNode" refId="628"/>
                            <s key="dim">VOC_A03</s>
                            <i key="segmentLevel">0</i>
                            <ref key="segment" refId="22"/>
                            <b key="placeHolder">N</b>
                            <ref key="weight" refId="23"/>
                            <be key="textMatchingCondition" refId="632" clsId="TextMatchingCondition">
                              <ref key="op" refId="25"/>
                              <s key="val"/>
                            </be>
                            <ref key="change" refId="26"/>
                            <ref key="dataType" refId="27"/>
                            <b key="prevailingDataType">N</b>
                            <ref key="editability" refId="28"/>
                            <b key="signChange">S</b>
                            <b key="nativeSignChange">N</b>
                            <l key="nav" refId="633" ln="0" eid="ScenarioModifierValue"/>
                            <i key="sco">0</i>
                            <b key="applyFiltersForForcedScenarioPeriodoMap">N</b>
                            <b key="lineSplit">N</b>
                            <b key="addRCRow">N</b>
                            <b key="complementary">N</b>
                            <ref key="periodicCalculation" refId="239"/>
                            <b key="breakLevelSubtotal">N</b>
                            <b key="alreadyDrilled">N</b>
                            <m key="nodeTypes" refId="634" keid="SYS_STR" veid="EFReportingNodeType">
                              <key>
                                <s>564F435F413033-4E-3337383230---</s>
                              </key>
                              <val>
                                <ref refId="127"/>
                              </val>
                            </m>
                            <b key="multiSelection">N</b>
                          </be>
                          <cust key="id" clsId="FilterOid">5</cust>
                          <s key="cod"/>
                          <s key="desc"/>
                          <i key="index">1</i>
                          <l key="children" refId="635" ln="0" eid="Framework.com.tagetik.trees.INode,framework"/>
                          <ref key="parent" refId="601"/>
                        </be>
                        <be refId="636" clsId="FilterNode">
                          <l key="dimensionOids" refId="637" ln="1" eid="DimensionOid">
                            <cust clsId="DimensionOid">564F435F413033-4E-3337383030---</cust>
                          </l>
                          <l key="AdHocParamDimensionOids" refId="638" ln="0" eid="DimensionOid"/>
                          <be key="data" refId="639" clsId="FilterNodeData">
                            <ref key="filterNode" refId="636"/>
                            <s key="dim">VOC_A03</s>
                            <i key="segmentLevel">0</i>
                            <ref key="segment" refId="22"/>
                            <b key="placeHolder">N</b>
                            <ref key="weight" refId="23"/>
                            <be key="textMatchingCondition" refId="640" clsId="TextMatchingCondition">
                              <ref key="op" refId="25"/>
                              <s key="val"/>
                            </be>
                            <ref key="change" refId="26"/>
                            <ref key="dataType" refId="27"/>
                            <b key="prevailingDataType">N</b>
                            <ref key="editability" refId="28"/>
                            <b key="signChange">S</b>
                            <b key="nativeSignChange">N</b>
                            <l key="nav" refId="641" ln="0" eid="ScenarioModifierValue"/>
                            <i key="sco">0</i>
                            <b key="applyFiltersForForcedScenarioPeriodoMap">N</b>
                            <b key="lineSplit">N</b>
                            <b key="addRCRow">N</b>
                            <b key="complementary">N</b>
                            <ref key="periodicCalculation" refId="239"/>
                            <b key="breakLevelSubtotal">N</b>
                            <b key="alreadyDrilled">N</b>
                            <m key="nodeTypes" refId="642" keid="SYS_STR" veid="EFReportingNodeType">
                              <key>
                                <s>564F435F413033-4E-3337383030---</s>
                              </key>
                              <val>
                                <ref refId="127"/>
                              </val>
                            </m>
                            <b key="multiSelection">N</b>
                          </be>
                          <cust key="id" clsId="FilterOid">6</cust>
                          <s key="cod"/>
                          <s key="desc"/>
                          <i key="index">2</i>
                          <l key="children" refId="643" ln="0" eid="Framework.com.tagetik.trees.INode,framework"/>
                          <ref key="parent" refId="601"/>
                        </be>
                        <be refId="644" clsId="FilterNode">
                          <l key="dimensionOids" refId="645" ln="1" eid="DimensionOid">
                            <cust clsId="DimensionOid">564F435F413033-4E-3336313030---</cust>
                          </l>
                          <l key="AdHocParamDimensionOids" refId="646" ln="0" eid="DimensionOid"/>
                          <be key="data" refId="647" clsId="FilterNodeData">
                            <ref key="filterNode" refId="644"/>
                            <s key="dim">VOC_A03</s>
                            <i key="segmentLevel">0</i>
                            <ref key="segment" refId="22"/>
                            <be key="dictionaryHeader" refId="648" clsId="MultiDesc">
                              <a key="desc" refId="649" ln="4" eid="SYS_STR">
                                <s>Less non-controlling interests in operating earnings</s>
                                <s>
                                  Abz
                                  <ch cod="fc"/>
                                  glich der Anteile ohne beherrschenden Einfluss am operativen Ergebnis
                                </s>
                                <nl/>
                                <nl/>
                              </a>
                            </be>
                            <b key="placeHolder">N</b>
                            <ref key="weight" refId="23"/>
                            <be key="textMatchingCondition" refId="650" clsId="TextMatchingCondition">
                              <ref key="op" refId="25"/>
                              <s key="val"/>
                            </be>
                            <ref key="change" refId="26"/>
                            <ref key="dataType" refId="27"/>
                            <b key="prevailingDataType">N</b>
                            <ref key="editability" refId="28"/>
                            <b key="signChange">S</b>
                            <b key="nativeSignChange">N</b>
                            <l key="nav" refId="651" ln="0" eid="ScenarioModifierValue"/>
                            <i key="sco">0</i>
                            <b key="applyFiltersForForcedScenarioPeriodoMap">N</b>
                            <b key="lineSplit">N</b>
                            <b key="addRCRow">N</b>
                            <b key="complementary">N</b>
                            <ref key="periodicCalculation" refId="239"/>
                            <b key="breakLevelSubtotal">N</b>
                            <b key="alreadyDrilled">N</b>
                            <m key="nodeTypes" refId="652" keid="SYS_STR" veid="EFReportingNodeType">
                              <key>
                                <s>564F435F413033-4E-3336313030---</s>
                              </key>
                              <val>
                                <ref refId="127"/>
                              </val>
                            </m>
                            <b key="multiSelection">N</b>
                          </be>
                          <cust key="id" clsId="FilterOid">7</cust>
                          <s key="cod"/>
                          <s key="desc"/>
                          <i key="index">3</i>
                          <l key="children" refId="653" ln="0" eid="Framework.com.tagetik.trees.INode,framework"/>
                          <ref key="parent" refId="601"/>
                        </be>
                        <be refId="654" clsId="FilterNode">
                          <l key="dimensionOids" refId="655" ln="1" eid="DimensionOid">
                            <cust clsId="DimensionOid">564F435F413033-4E-3337393030---</cust>
                          </l>
                          <l key="AdHocParamDimensionOids" refId="656" ln="0" eid="DimensionOid"/>
                          <be key="data" refId="657" clsId="FilterNodeData">
                            <ref key="filterNode" refId="654"/>
                            <s key="dim">VOC_A03</s>
                            <i key="segmentLevel">0</i>
                            <ref key="segment" refId="22"/>
                            <b key="placeHolder">N</b>
                            <ref key="weight" refId="23"/>
                            <be key="textMatchingCondition" refId="658" clsId="TextMatchingCondition">
                              <ref key="op" refId="25"/>
                              <s key="val"/>
                            </be>
                            <ref key="change" refId="26"/>
                            <ref key="dataType" refId="27"/>
                            <b key="prevailingDataType">N</b>
                            <ref key="editability" refId="28"/>
                            <b key="signChange">S</b>
                            <b key="nativeSignChange">N</b>
                            <l key="nav" refId="659" ln="0" eid="ScenarioModifierValue"/>
                            <i key="sco">0</i>
                            <b key="applyFiltersForForcedScenarioPeriodoMap">N</b>
                            <b key="lineSplit">N</b>
                            <b key="addRCRow">N</b>
                            <b key="complementary">N</b>
                            <ref key="periodicCalculation" refId="239"/>
                            <b key="breakLevelSubtotal">N</b>
                            <b key="alreadyDrilled">N</b>
                            <m key="nodeTypes" refId="660" keid="SYS_STR" veid="EFReportingNodeType">
                              <key>
                                <s>564F435F413033-4E-3337393030---</s>
                              </key>
                              <val>
                                <ref refId="127"/>
                              </val>
                            </m>
                            <b key="multiSelection">N</b>
                          </be>
                          <cust key="id" clsId="FilterOid">9</cust>
                          <s key="cod"/>
                          <s key="desc"/>
                          <i key="index">4</i>
                          <l key="children" refId="661" ln="0" eid="Framework.com.tagetik.trees.INode,framework"/>
                          <ref key="parent" refId="601"/>
                        </be>
                        <be refId="662" clsId="FilterNode">
                          <l key="dimensionOids" refId="663" ln="1" eid="DimensionOid">
                            <cust clsId="DimensionOid">564F435F413033-4E-3337303030---</cust>
                          </l>
                          <l key="AdHocParamDimensionOids" refId="664" ln="0" eid="DimensionOid"/>
                          <be key="data" refId="665" clsId="FilterNodeData">
                            <ref key="filterNode" refId="662"/>
                            <s key="dim">VOC_A03</s>
                            <i key="segmentLevel">0</i>
                            <ref key="segment" refId="22"/>
                            <be key="dictionaryHeader" refId="666" clsId="MultiDesc">
                              <a key="desc" refId="667" ln="4" eid="SYS_STR">
                                <s>Adjusted Net Income (System)</s>
                                <s>Adjusted Net Income (System)</s>
                                <nl/>
                                <nl/>
                              </a>
                            </be>
                            <b key="placeHolder">N</b>
                            <ref key="weight" refId="23"/>
                            <be key="textMatchingCondition" refId="668" clsId="TextMatchingCondition">
                              <ref key="op" refId="25"/>
                              <s key="val"/>
                            </be>
                            <ref key="change" refId="26"/>
                            <ref key="dataType" refId="27"/>
                            <b key="prevailingDataType">N</b>
                            <ref key="editability" refId="28"/>
                            <b key="signChange">S</b>
                            <b key="nativeSignChange">N</b>
                            <l key="nav" refId="669" ln="0" eid="ScenarioModifierValue"/>
                            <i key="sco">0</i>
                            <b key="applyFiltersForForcedScenarioPeriodoMap">N</b>
                            <b key="lineSplit">N</b>
                            <b key="addRCRow">N</b>
                            <b key="complementary">N</b>
                            <ref key="periodicCalculation" refId="239"/>
                            <b key="breakLevelSubtotal">N</b>
                            <b key="alreadyDrilled">N</b>
                            <m key="nodeTypes" refId="670" keid="SYS_STR" veid="EFReportingNodeType">
                              <key>
                                <s>564F435F413033-4E-3337303030---</s>
                              </key>
                              <val>
                                <ref refId="127"/>
                              </val>
                            </m>
                            <b key="multiSelection">N</b>
                          </be>
                          <cust key="id" clsId="FilterOid">8</cust>
                          <s key="cod"/>
                          <s key="desc"/>
                          <i key="index">5</i>
                          <l key="children" refId="671" ln="0" eid="Framework.com.tagetik.trees.INode,framework"/>
                          <ref key="parent" refId="601"/>
                        </be>
                      </l>
                    </be>
                    <be key="columns" refId="672" clsId="FilterNode">
                      <l key="dimensionOids" refId="673" ln="0" eid="DimensionOid"/>
                      <l key="AdHocParamDimensionOids" refId="674" ln="0" eid="DimensionOid"/>
                      <be key="data" refId="675" clsId="FilterNodeData">
                        <ref key="filterNode" refId="672"/>
                        <i key="segmentLevel">0</i>
                        <ref key="segment" refId="22"/>
                        <b key="placeHolder">N</b>
                        <ref key="weight" refId="23"/>
                        <be key="textMatchingCondition" refId="67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Columns</s>
                      <i key="index">0</i>
                      <l key="children" refId="677" ln="3" eid="Framework.com.tagetik.trees.INode,framework">
                        <be refId="678" clsId="FilterNode">
                          <l key="dimensionOids" refId="679" ln="0" eid="DimensionOid"/>
                          <l key="AdHocParamDimensionOids" refId="680" ln="0" eid="DimensionOid"/>
                          <be key="data" refId="681" clsId="FilterNodeData">
                            <ref key="filterNode" refId="678"/>
                            <s key="dim">SCE_$</s>
                            <i key="segmentLevel">0</i>
                            <ref key="segment" refId="22"/>
                            <b key="placeHolder">S</b>
                            <ref key="weight" refId="23"/>
                            <be key="textMatchingCondition" refId="682"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m key="nodeTypes" refId="683" keid="SYS_STR" veid="EFReportingNodeType">
                              <key>
                                <s>1</s>
                              </key>
                              <val>
                                <ref refId="127"/>
                              </val>
                            </m>
                            <b key="multiSelection">N</b>
                          </be>
                          <cust key="id" clsId="FilterOid">4</cust>
                          <s key="cod">PH</s>
                          <s key="desc"/>
                          <i key="index">0</i>
                          <ref key="parent" refId="672"/>
                        </be>
                        <be refId="684" clsId="FilterNode">
                          <l key="dimensionOids" refId="685" ln="1" eid="DimensionOid">
                            <cust clsId="DimensionOid">5343455F24-45-41435F5343455F434F4E535F504152545F30303031--50-</cust>
                          </l>
                          <l key="AdHocParamDimensionOids" refId="686" ln="0" eid="DimensionOid"/>
                          <be key="data" refId="687" clsId="FilterNodeData">
                            <ref key="filterNode" refId="684"/>
                            <s key="dim">SCE_$</s>
                            <i key="segmentLevel">0</i>
                            <ref key="segment" refId="22"/>
                            <b key="placeHolder">N</b>
                            <ref key="weight" refId="23"/>
                            <be key="textMatchingCondition" refId="688"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2</cust>
                          <i key="index">0</i>
                          <ref key="parent" refId="672"/>
                        </be>
                        <be refId="689" clsId="FilterNode">
                          <l key="dimensionOids" refId="690" ln="1" eid="DimensionOid">
                            <cust clsId="DimensionOid">5343455F24-45-41435F5343455F434F4E535F504152545F30303031--50-</cust>
                          </l>
                          <l key="AdHocParamDimensionOids" refId="691" ln="0" eid="DimensionOid"/>
                          <be key="data" refId="692" clsId="FilterNodeData">
                            <ref key="filterNode" refId="689"/>
                            <s key="dim">SCE_$</s>
                            <i key="segmentLevel">0</i>
                            <ref key="segment" refId="22"/>
                            <b key="placeHolder">N</b>
                            <ref key="weight" refId="23"/>
                            <be key="textMatchingCondition" refId="693" clsId="TextMatchingCondition">
                              <ref key="op" refId="25"/>
                              <s key="val"/>
                            </be>
                            <ref key="change" refId="26"/>
                            <ref key="dataType" refId="27"/>
                            <b key="prevailingDataType">N</b>
                            <ref key="editability" refId="28"/>
                            <b key="signChange">N</b>
                            <b key="nativeSignChange">N</b>
                            <l key="nav" refId="694" ln="1" eid="ScenarioModifierValue">
                              <ref refId="212"/>
                            </l>
                            <i key="sco">0</i>
                            <b key="applyFiltersForForcedScenarioPeriodoMap">N</b>
                            <b key="lineSplit">N</b>
                            <b key="addRCRow">N</b>
                            <b key="complementary">N</b>
                            <ref key="periodicCalculation" refId="29"/>
                            <b key="breakLevelSubtotal">N</b>
                            <b key="alreadyDrilled">N</b>
                            <b key="multiSelection">N</b>
                          </be>
                          <cust key="id" clsId="FilterOid">3</cust>
                          <i key="index">0</i>
                          <ref key="parent" refId="672"/>
                        </be>
                      </l>
                    </be>
                    <be key="matrixFilters" refId="695" clsId="FilterNode">
                      <l key="dimensionOids" refId="696" ln="0" eid="DimensionOid"/>
                      <l key="AdHocParamDimensionOids" refId="697" ln="0" eid="DimensionOid"/>
                      <be key="data" refId="698" clsId="FilterNodeData">
                        <ref key="filterNode" refId="695"/>
                        <i key="segmentLevel">0</i>
                        <ref key="segment" refId="22"/>
                        <b key="placeHolder">N</b>
                        <ref key="weight" refId="23"/>
                        <be key="textMatchingCondition" refId="69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Matrix</s>
                      <i key="index">0</i>
                      <l key="children" refId="700" ln="1" eid="Framework.com.tagetik.trees.INode,framework">
                        <be refId="701" clsId="FilterNode">
                          <l key="dimensionOids" refId="702" ln="1" eid="DimensionOid">
                            <cust clsId="DimensionOid">415A495F453031-4E-414E303030303030---</cust>
                          </l>
                          <l key="AdHocParamDimensionOids" refId="703" ln="0" eid="DimensionOid"/>
                          <be key="data" refId="704" clsId="FilterNodeData">
                            <ref key="filterNode" refId="701"/>
                            <s key="dim">AZI_E01</s>
                            <i key="segmentLevel">0</i>
                            <ref key="segment" refId="22"/>
                            <b key="placeHolder">N</b>
                            <ref key="weight" refId="23"/>
                            <be key="textMatchingCondition" refId="70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2</cust>
                          <i key="index">0</i>
                          <l key="children" refId="706" ln="1" eid="Framework.com.tagetik.trees.INode,framework">
                            <be refId="707" clsId="FilterNode">
                              <l key="dimensionOids" refId="708" ln="1" eid="DimensionOid">
                                <cust clsId="DimensionOid">544950-45-5449505F4356---</cust>
                              </l>
                              <l key="AdHocParamDimensionOids" refId="709" ln="0" eid="DimensionOid"/>
                              <be key="data" refId="710" clsId="FilterNodeData">
                                <ref key="filterNode" refId="707"/>
                                <s key="dim">TIP</s>
                                <i key="segmentLevel">0</i>
                                <ref key="segment" refId="22"/>
                                <b key="placeHolder">N</b>
                                <ref key="weight" refId="23"/>
                                <be key="textMatchingCondition" refId="71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3</cust>
                              <i key="index">0</i>
                              <l key="children" refId="712" ln="1" eid="Framework.com.tagetik.trees.INode,framework">
                                <be refId="713" clsId="FilterNode">
                                  <l key="dimensionOids" refId="714" ln="1" eid="DimensionOid">
                                    <cust clsId="DimensionOid">504552-45-41435F5045525F414C4C5F504152545F30303031--50-</cust>
                                  </l>
                                  <l key="AdHocParamDimensionOids" refId="715" ln="0" eid="DimensionOid"/>
                                  <be key="data" refId="716" clsId="FilterNodeData">
                                    <ref key="filterNode" refId="713"/>
                                    <s key="dim">PER</s>
                                    <i key="segmentLevel">0</i>
                                    <ref key="segment" refId="22"/>
                                    <b key="placeHolder">N</b>
                                    <ref key="weight" refId="23"/>
                                    <be key="textMatchingCondition" refId="71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5</cust>
                                  <i key="index">0</i>
                                  <ref key="parent" refId="707"/>
                                </be>
                              </l>
                              <ref key="parent" refId="701"/>
                            </be>
                          </l>
                          <ref key="parent" refId="695"/>
                        </be>
                      </l>
                    </be>
                    <be key="rowHeaders" refId="718" clsId="ReportingHeaders">
                      <m key="headers" refId="719" keid="SYS_PR_I" veid="System.Collections.IList">
                        <key>
                          <i>-1</i>
                        </key>
                        <val>
                          <l refId="720" ln="1">
                            <s>$Account(HIERARCHY("A03")).desc</s>
                          </l>
                        </val>
                      </m>
                      <m key="headersDims" refId="721" keid="SYS_PR_I" veid="SYS_STR">
                        <key>
                          <i>-1</i>
                        </key>
                        <val>
                          <s>VOC_A03</s>
                        </val>
                      </m>
                    </be>
                    <be key="columnHeaders" refId="722" clsId="ReportingHeaders">
                      <m key="headers" refId="723" keid="SYS_PR_I" veid="System.Collections.IList">
                        <key>
                          <i>-1</i>
                        </key>
                        <val>
                          <l refId="724" ln="1">
                            <s>value($Scenario.year)</s>
                          </l>
                        </val>
                      </m>
                      <m key="headersDims" refId="725" keid="SYS_PR_I" veid="SYS_STR">
                        <key>
                          <i>-1</i>
                        </key>
                        <val>
                          <s>SCE_$</s>
                        </val>
                      </m>
                    </be>
                    <ref key="styleType" refId="267"/>
                    <b key="subtotalOnTop">N</b>
                    <b key="leavesFirst">N</b>
                    <b key="groupSubtotal">N</b>
                    <b key="replaceWithPlaceholder">N</b>
                    <b key="onlyFirstHeader">N</b>
                    <b key="allowRangeBreak">N</b>
                    <b key="showZeros">N</b>
                    <i key="maxRows">0</i>
                    <ref key="rowsExpansionMode" refId="268"/>
                    <i key="maxCols">0</i>
                    <ref key="colsExpansionMode" refId="268"/>
                    <ref key="columnsAutofitMode" refId="269"/>
                    <b key="isEditabilityOnDemand">N</b>
                    <b key="useForcedBoundDims">N</b>
                    <ref key="disableHints" refId="270"/>
                    <ref key="tipoAllineamentoLordiIC" refId="271"/>
                    <b key="bindOriginalAmountOnSave">N</b>
                    <b key="showLink">N</b>
                    <i key="index">2</i>
                    <b key="excludeValuatingSheetsWithZeroValues">N</b>
                    <m key="addictionalStyleSheets" refId="726" keid="SYS_STR" veid="StyleSheet"/>
                    <b key="allowOpenNewElements">N</b>
                    <s key="forcedBreakBackType">X</s>
                    <s key="forcedBreakBackRefLeaf">X</s>
                    <b key="autoOpenNewElements">N</b>
                    <b key="askNumRows">N</b>
                    <set key="forcedContentCells" refId="727" ln="0" eid="Reporting.com.tagetik.tables.IMatixCellLeafPositions,Reporting"/>
                    <m key="forcedEditModes" refId="728" keid="Reporting.com.tagetik.tables.IMatixCellLeafPositions,Reporting" veid="SYS_STR"/>
                    <b key="UseTxlDeFormEditor">N</b>
                    <be key="TxDeFormsEditorDescriptor" refId="729" clsId="TxDeFormsEditorDescriptor">
                      <l key="Tabs" refId="730" ln="0" eid="TxDeFormsEditorGridDescriptor"/>
                      <i key="Height">400</i>
                      <i key="Width">430</i>
                      <b key="editButton">S</b>
                      <b key="newButton">S</b>
                      <b key="deleteButton">S</b>
                    </be>
                    <be key="workspaceTableInfo" refId="731" clsId="matrixWSInfo">
                      <b key="isT">N</b>
                      <s key="wsCode">$CPM</s>
                    </be>
                    <be key="customFilters" refId="732" clsId="ExpCustomFiltersProspetto"/>
                  </be>
                </val>
              </m>
              <m key="cellFields" refId="733" keid="SYS_STR" veid="CodeCellField">
                <key>
                  <s>CellField00</s>
                </key>
                <val>
                  <be refId="734" clsId="CodeCellField">
                    <s key="code">CellField00</s>
                    <s key="cellField">$Period.code</s>
                  </be>
                </val>
              </m>
              <m key="dictionary" refId="735" keid="SYS_STR" veid="CodeMultiDescVO">
                <key>
                  <s>Dict02</s>
                </key>
                <val>
                  <be refId="736" clsId="CodeMultiDescVO">
                    <s key="code">Dict02</s>
                    <be key="multiDescVO" refId="737" clsId="MultiDesc">
                      <a key="desc" refId="738" ln="4" eid="SYS_STR">
                        <s>US</s>
                        <s>DE</s>
                        <nl/>
                        <nl/>
                      </a>
                    </be>
                  </be>
                </val>
                <key>
                  <s>Dict03</s>
                </key>
                <val>
                  <be refId="739" clsId="CodeMultiDescVO">
                    <s key="code">Dict03</s>
                    <be key="multiDescVO" refId="740" clsId="MultiDesc">
                      <a key="desc" refId="741" ln="4" eid="SYS_STR">
                        <s>
                          <ch cod="b2"/>
                          The incremental cost of procuring replacement gas amounted to roughly 
                          <ch cod="20ac"/>
                          13.2
                          <ch cod="a0"/>
                          billion in the 2022 fiscal year and was realized in adjusted EBIT and, consequentially, in adjusted net income as well. In the 2023 fiscal year, the reduction in costs of roughly 
                          <ch cod="20ac"/>
                          2.3
                          <ch cod="a0"/>
                          billion was also realized here.
                        </s>
                        <s>
                          2) Die Mehrkosten aus der Gasersatzbeschaffung betrugen im Gesch
                          <ch cod="e4"/>
                          ftsjahr 2022 rund 13,2 Mrd 
                          <ch cod="20ac"/>
                           und wurden im Adjusted EBIT und als Folge daraus auch im Adjusted Net Income realisiert. Im Gesch
                          <ch cod="e4"/>
                          ftsjahr 2023 wurden die Minderkosten von rund 2,3 Mrd 
                          <ch cod="20ac"/>
                           ebenfalls hier realisiert.
                        </s>
                        <nl/>
                        <nl/>
                      </a>
                    </be>
                  </be>
                </val>
                <key>
                  <s>Dict00</s>
                </key>
                <val>
                  <be refId="742" clsId="CodeMultiDescVO">
                    <s key="code">Dict00</s>
                    <be key="multiDescVO" refId="743" clsId="MultiDesc">
                      <a key="desc" refId="744" ln="4" eid="SYS_STR">
                        <s>
                          Reconciliation to Adjusted Net Income
                          <ch cod="b9"/>
                        </s>
                        <s>
                          <ch cod="dc"/>
                          berleitung zum Adjusted Net Income
                          <ch cod="b9"/>
                          <ch cod="207e"/>
                        </s>
                        <nl/>
                        <nl/>
                      </a>
                    </be>
                  </be>
                </val>
                <key>
                  <s>Dict01</s>
                </key>
                <val>
                  <be refId="745" clsId="CodeMultiDescVO">
                    <s key="code">Dict01</s>
                    <be key="multiDescVO" refId="746" clsId="MultiDesc">
                      <a key="desc" refId="747" ln="4" eid="SYS_STR">
                        <s>Adjusted net income</s>
                        <s>Adjusted Net Income</s>
                        <nl/>
                        <nl/>
                      </a>
                    </be>
                  </be>
                </val>
                <key>
                  <s>Dict06</s>
                </key>
                <val>
                  <be refId="748" clsId="CodeMultiDescVO">
                    <s key="code">Dict06</s>
                    <be key="multiDescVO" refId="749" clsId="MultiDesc">
                      <a key="desc" refId="750" ln="4" eid="SYS_STR">
                        <s>
                          <ch cod="b9"/>
                          Individual comparative prior-year figures have been restated. Further explanations can be found in Note
                          <ch cod="a0"/>
                          3 to the Consolidated Financial Statements.
                        </s>
                        <s>
                          1) Einzelne Vorjahresvergleichswerte wurden angepasst. Weitere Erl
                          <ch cod="e4"/>
                          uterungen hierzu enth
                          <ch cod="e4"/>
                          lt die Textziffer 3 des Anhangs.
                        </s>
                        <nl/>
                        <nl/>
                      </a>
                    </be>
                  </be>
                </val>
                <key>
                  <s>Dict04</s>
                </key>
                <val>
                  <be refId="751" clsId="CodeMultiDescVO">
                    <s key="code">Dict04</s>
                    <be key="multiDescVO" refId="752" clsId="MultiDesc">
                      <a key="desc" refId="753" ln="4" eid="SYS_STR">
                        <s>
                          <ch cod="b9"/>
                        </s>
                        <s>
                          <ch cod="b9"/>
                          <ch cod="207e"/>
                        </s>
                        <nl/>
                        <nl/>
                      </a>
                    </be>
                  </be>
                </val>
                <key>
                  <s>Dict05</s>
                </key>
                <val>
                  <be refId="754" clsId="CodeMultiDescVO">
                    <s key="code">Dict05</s>
                    <be key="multiDescVO" refId="755" clsId="MultiDesc">
                      <a key="desc" refId="756" ln="4" eid="SYS_STR">
                        <s>12</s>
                        <s>12</s>
                        <nl/>
                        <nl/>
                      </a>
                    </be>
                  </be>
                </val>
                <key>
                  <s>Dict07</s>
                </key>
                <val>
                  <be refId="757" clsId="CodeMultiDescVO">
                    <s key="code">Dict07</s>
                    <be key="multiDescVO" refId="758" clsId="MultiDesc">
                      <a key="desc" refId="759" ln="4" eid="SYS_STR">
                        <s>Adjusted EBIT</s>
                        <s>Adjusted EBIT</s>
                        <nl/>
                        <nl/>
                      </a>
                    </be>
                  </be>
                </val>
              </m>
              <m key="controlExpressions" refId="760" keid="SYS_STR" veid="CodedExpControlloProspetto"/>
              <m key="inlineParameters" refId="761" keid="SYS_STR" veid="CodedInlineParameter"/>
              <m key="queries" refId="762" keid="SYS_STR" veid="Reporting.com.tagetik.query.IUserDefinedQueryVO,Reporting"/>
              <be key="sheets" refId="763" clsId="FilterNode">
                <l key="dimensionOids" refId="764" ln="0" eid="DimensionOid"/>
                <l key="AdHocParamDimensionOids" refId="765" ln="0" eid="DimensionOid"/>
                <be key="data" refId="766" clsId="FilterNodeData">
                  <ref key="filterNode" refId="763"/>
                  <i key="segmentLevel">0</i>
                  <ref key="segment" refId="22"/>
                  <b key="placeHolder">N</b>
                  <ref key="weight" refId="23"/>
                  <be key="textMatchingCondition" refId="76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768" keid="SYS_STR" veid="ElaborationsLauncher"/>
              <m key="actionLists" refId="769" keid="SYS_STR" veid="Reporting.com.tagetik.actionlist.ISnapshotActionList,Reporting"/>
              <l key="areas" refId="770" ln="1" eid="SYS_STR">
                <s>Adjusted_Net_Income_Anhang</s>
              </l>
              <l key="charts" refId="771" ln="0" eid="SYS_STR"/>
              <l key="pivots" refId="772" ln="0" eid="SYS_STR"/>
            </be>
          </val>
        </m>
        <m key="templateLayouts" refId="773" keid="SYS_STR" veid="Reporting.com.tagetik.report.IReportTemplateLayoutVO,Reporting">
          <key>
            <s>Template02</s>
          </key>
          <val>
            <be refId="774" clsId="ReportTemplateLayoutVO">
              <i key="index">1</i>
              <s key="code">Template02</s>
              <m key="cellFieldAddresses" refId="775" keid="SYS_STR" veid="Reporting.com.tagetik.spreadsheet.gridwrappers.IGridReaderVO,Reporting"/>
              <m key="controlExpressionsAddresses" refId="776" keid="SYS_STR" veid="Reporting.com.tagetik.spreadsheet.gridwrappers.IGridReaderVO,Reporting"/>
              <m key="inlineParameterAddresses" refId="777" keid="SYS_STR" veid="Reporting.com.tagetik.spreadsheet.gridwrappers.IGridReaderVO,Reporting"/>
              <m key="dictionaryAddresses" refId="778" keid="SYS_STR" veid="Reporting.com.tagetik.spreadsheet.gridwrappers.IGridReaderVO,Reporting"/>
              <m key="hyperlinkAddresses" refId="779" keid="SYS_STR" veid="Reporting.com.tagetik.spreadsheet.gridwrappers.IGridReaderVO,Reporting"/>
              <m key="matrixGridReaders" refId="780" keid="SYS_STR" veid="Reporting.com.tagetik.spreadsheet.gridwrappers.IGridReaderVO,Reporting"/>
              <m key="queryGridReaders" refId="781" keid="SYS_STR" veid="Reporting.com.tagetik.spreadsheet.gridwrappers.IGridReaderVO,Reporting"/>
            </be>
          </val>
          <key>
            <s>Template01</s>
          </key>
          <val>
            <be refId="782" clsId="ReportTemplateLayoutVO">
              <i key="index">2</i>
              <s key="code">Template01</s>
              <m key="cellFieldAddresses" refId="783" keid="SYS_STR" veid="Reporting.com.tagetik.spreadsheet.gridwrappers.IGridReaderVO,Reporting"/>
              <m key="controlExpressionsAddresses" refId="784" keid="SYS_STR" veid="Reporting.com.tagetik.spreadsheet.gridwrappers.IGridReaderVO,Reporting"/>
              <m key="inlineParameterAddresses" refId="785" keid="SYS_STR" veid="Reporting.com.tagetik.spreadsheet.gridwrappers.IGridReaderVO,Reporting"/>
              <m key="dictionaryAddresses" refId="786" keid="SYS_STR" veid="Reporting.com.tagetik.spreadsheet.gridwrappers.IGridReaderVO,Reporting"/>
              <m key="hyperlinkAddresses" refId="787" keid="SYS_STR" veid="Reporting.com.tagetik.spreadsheet.gridwrappers.IGridReaderVO,Reporting"/>
              <m key="matrixGridReaders" refId="788" keid="SYS_STR" veid="Reporting.com.tagetik.spreadsheet.gridwrappers.IGridReaderVO,Reporting"/>
              <m key="queryGridReaders" refId="789" keid="SYS_STR" veid="Reporting.com.tagetik.spreadsheet.gridwrappers.IGridReaderVO,Reporting"/>
            </be>
          </val>
          <key>
            <s>Template00</s>
          </key>
          <val>
            <be refId="790" clsId="ReportTemplateLayoutVO">
              <i key="index">0</i>
              <s key="code">Template00</s>
              <m key="cellFieldAddresses" refId="791" keid="SYS_STR" veid="Reporting.com.tagetik.spreadsheet.gridwrappers.IGridReaderVO,Reporting">
                <key>
                  <s>CellField00</s>
                </key>
                <val>
                  <be refId="792" clsId="ExcelCompactGridReaderVO">
                    <be key="element" refId="793" clsId="BasicLogicalElement">
                      <i key="columnHeadersCount">0</i>
                      <i key="rowHeadersCount">0</i>
                      <i key="valueColumns">1</i>
                      <i key="valueRows">1</i>
                    </be>
                    <s key="firstCell">I15</s>
                  </be>
                </val>
              </m>
              <m key="controlExpressionsAddresses" refId="794" keid="SYS_STR" veid="Reporting.com.tagetik.spreadsheet.gridwrappers.IGridReaderVO,Reporting"/>
              <m key="inlineParameterAddresses" refId="795" keid="SYS_STR" veid="Reporting.com.tagetik.spreadsheet.gridwrappers.IGridReaderVO,Reporting"/>
              <m key="dictionaryAddresses" refId="796" keid="SYS_STR" veid="Reporting.com.tagetik.spreadsheet.gridwrappers.IGridReaderVO,Reporting">
                <key>
                  <s>Dict02</s>
                </key>
                <val>
                  <be refId="797" clsId="ExcelCompactGridReaderVO">
                    <be key="element" refId="798" clsId="BasicLogicalElement">
                      <i key="columnHeadersCount">0</i>
                      <i key="rowHeadersCount">0</i>
                      <i key="valueColumns">1</i>
                      <i key="valueRows">1</i>
                    </be>
                    <s key="firstCell">J8</s>
                  </be>
                </val>
                <key>
                  <s>Dict03</s>
                </key>
                <val>
                  <be refId="799" clsId="ExcelCompactGridReaderVO">
                    <be key="element" refId="800" clsId="BasicLogicalElement">
                      <i key="columnHeadersCount">0</i>
                      <i key="rowHeadersCount">0</i>
                      <i key="valueColumns">1</i>
                      <i key="valueRows">1</i>
                    </be>
                    <s key="firstCell">B72</s>
                  </be>
                </val>
                <key>
                  <s>Dict00</s>
                </key>
                <val>
                  <be refId="801" clsId="ExcelCompactGridReaderVO">
                    <be key="element" refId="802" clsId="BasicLogicalElement">
                      <i key="columnHeadersCount">0</i>
                      <i key="rowHeadersCount">0</i>
                      <i key="valueColumns">1</i>
                      <i key="valueRows">1</i>
                    </be>
                    <s key="firstCell">B56</s>
                  </be>
                </val>
                <key>
                  <s>Dict01</s>
                </key>
                <val>
                  <be refId="803" clsId="ExcelCompactGridReaderVO">
                    <be key="element" refId="804" clsId="BasicLogicalElement">
                      <i key="columnHeadersCount">0</i>
                      <i key="rowHeadersCount">0</i>
                      <i key="valueColumns">1</i>
                      <i key="valueRows">1</i>
                    </be>
                    <s key="firstCell">B70</s>
                  </be>
                </val>
                <key>
                  <s>Dict06</s>
                </key>
                <val>
                  <be refId="805" clsId="ExcelCompactGridReaderVO">
                    <be key="element" refId="806" clsId="BasicLogicalElement">
                      <i key="columnHeadersCount">0</i>
                      <i key="rowHeadersCount">0</i>
                      <i key="valueColumns">1</i>
                      <i key="valueRows">1</i>
                    </be>
                    <s key="firstCell">B71</s>
                  </be>
                </val>
                <key>
                  <s>Dict04</s>
                </key>
                <val>
                  <be refId="807" clsId="ExcelCompactGridReaderVO">
                    <be key="element" refId="808" clsId="BasicLogicalElement">
                      <i key="columnHeadersCount">0</i>
                      <i key="rowHeadersCount">0</i>
                      <i key="valueColumns">1</i>
                      <i key="valueRows">1</i>
                    </be>
                    <s key="firstCell">I14</s>
                  </be>
                </val>
                <key>
                  <s>Dict05</s>
                </key>
                <val>
                  <be refId="809" clsId="ExcelCompactGridReaderVO">
                    <be key="element" refId="810" clsId="BasicLogicalElement">
                      <i key="columnHeadersCount">0</i>
                      <i key="rowHeadersCount">0</i>
                      <i key="valueColumns">1</i>
                      <i key="valueRows">1</i>
                    </be>
                    <s key="firstCell">J9</s>
                  </be>
                </val>
                <key>
                  <s>Dict07</s>
                </key>
                <val>
                  <be refId="811" clsId="ExcelCompactGridReaderVO">
                    <be key="element" refId="812" clsId="BasicLogicalElement">
                      <i key="columnHeadersCount">0</i>
                      <i key="rowHeadersCount">0</i>
                      <i key="valueColumns">1</i>
                      <i key="valueRows">1</i>
                    </be>
                    <s key="firstCell">B62</s>
                  </be>
                </val>
              </m>
              <m key="hyperlinkAddresses" refId="813" keid="SYS_STR" veid="Reporting.com.tagetik.spreadsheet.gridwrappers.IGridReaderVO,Reporting"/>
              <m key="matrixGridReaders" refId="814" keid="SYS_STR" veid="Reporting.com.tagetik.spreadsheet.gridwrappers.IGridReaderVO,Reporting">
                <key>
                  <s>Matrix00 copy00</s>
                </key>
                <val>
                  <be refId="815" clsId="ExcelCompactGridReaderVO">
                    <be key="element" refId="816" clsId="BasicLogicalElement">
                      <i key="columnHeadersCount">1</i>
                      <i key="rowHeadersCount">1</i>
                      <i key="valueColumns">3</i>
                      <i key="valueRows">6</i>
                    </be>
                    <s key="firstCell">B18</s>
                  </be>
                </val>
                <key>
                  <s>Matrix01 copy00</s>
                </key>
                <val>
                  <be refId="817" clsId="ExcelCompactGridReaderVO">
                    <be key="element" refId="818" clsId="BasicLogicalElement">
                      <i key="columnHeadersCount">1</i>
                      <i key="rowHeadersCount">2</i>
                      <i key="valueColumns">3</i>
                      <i key="valueRows">23</i>
                    </be>
                    <s key="firstCell">B30</s>
                  </be>
                </val>
                <key>
                  <s>Matrix01</s>
                </key>
                <val>
                  <be refId="819" clsId="ExcelCompactGridReaderVO">
                    <be key="element" refId="820" clsId="BasicLogicalElement">
                      <i key="columnHeadersCount">1</i>
                      <i key="rowHeadersCount">2</i>
                      <i key="valueColumns">3</i>
                      <i key="valueRows">11</i>
                    </be>
                    <s key="firstCell">B4</s>
                  </be>
                </val>
              </m>
              <m key="queryGridReaders" refId="821" keid="SYS_STR" veid="Reporting.com.tagetik.spreadsheet.gridwrappers.IGridReaderVO,Reporting"/>
            </be>
          </val>
        </m>
        <m key="adHocParameters" refId="822" keid="SYS_STR" veid="ProspParametro"/>
        <l key="parametersToBeRequested" refId="823" ln="2" eid="ParameterInfo">
          <be refId="824" clsId="ParameterInfo">
            <cust key="oid" clsId="DimensionOid">5343455F24-45-41435F5343455F434F4E535F504152545F30303031--50-</cust>
            <b key="explicitlyUsed">S</b>
            <b key="forced">N</b>
            <b key="advanced">N</b>
          </be>
          <be refId="825" clsId="ParameterInfo">
            <cust key="oid" clsId="DimensionOid">504552-45-41435F5045525F414C4C5F504152545F30303031--50-</cust>
            <b key="explicitlyUsed">S</b>
            <b key="forced">N</b>
            <b key="advanced">N</b>
          </be>
        </l>
      </be>
      <be key="launchResult" refId="826" clsId="MultiRepLaunchResult">
        <be key="elabResult" refId="827" clsId="ElabResult">
          <s key="id">FF8080818C342DC5018DCC492D1442FF</s>
          <m key="properties" refId="828" keid="SYS_STR" veid="SYS_STR"/>
          <e key="status" refId="829" id="ElabStatusEnum">C</e>
        </be>
        <m key="valori" refId="830" keid="SYS_STR" veid="ProspElaborationTaskResult">
          <key>
            <s>Template02</s>
          </key>
          <val>
            <be refId="831" clsId="ProspElaborationTaskResult">
              <be key="prospElaborazioneResult" refId="832" clsId="ProspElaborationResult">
                <s key="dbId">PROD_TGK_UNIPER_001</s>
                <e key="endInsertionStatus" refId="833" id="EndInsertionNotifierResult">CANNOT_MANAGE</e>
                <m key="valori" refId="834" keid="SYS_STR" veid="Framework.com.tagetik.datatypes.IRecordset,framework"/>
                <d key="runDate">1708529367437</d>
                <m key="tableNameOfRow" refId="835" keid="SYS_STR" veid="TableNameInfo"/>
                <m key="intestazioni" refId="836" keid="SYS_STR" veid="Framework.com.tagetik.datatypes.IRecordset,framework"/>
                <m key="intestazioniLink" refId="837" keid="SYS_STR" veid="Framework.com.tagetik.datatypes.IRecordset,framework"/>
                <m key="celleEditabili" refId="838" keid="SYS_STR" veid="Reporting.com.tagetik.launchedreport.ReportingCell[],Reporting"/>
                <m key="dictionaryTerms" refId="839" keid="SYS_STR" veid="SYS_STR"/>
                <rs key="cellFields" refId="840" rowCount="0" fieldNames=""/>
                <be key="reportTemplate" refId="841" clsId="ReportTemplateVO">
                  <s key="code">Template02</s>
                  <s key="desc">ANI_AuditComfort</s>
                  <m key="matrices" refId="842" keid="SYS_STR" veid="Reporting.com.tagetik.tables.IMatrixPositionBlockVO,Reporting"/>
                  <m key="cellFields" refId="843" keid="SYS_STR" veid="CodeCellField"/>
                  <m key="dictionary" refId="844" keid="SYS_STR" veid="CodeMultiDescVO"/>
                  <m key="controlExpressions" refId="845" keid="SYS_STR" veid="CodedExpControlloProspetto"/>
                  <m key="inlineParameters" refId="846" keid="SYS_STR" veid="CodedInlineParameter"/>
                  <m key="queries" refId="847" keid="SYS_STR" veid="Reporting.com.tagetik.query.IUserDefinedQueryVO,Reporting"/>
                  <m key="launchers" refId="848" keid="SYS_STR" veid="ElaborationsLauncher"/>
                  <m key="actionLists" refId="849" keid="SYS_STR" veid="Reporting.com.tagetik.actionlist.ISnapshotActionList,Reporting"/>
                  <l key="areas" refId="850" ln="0" eid="SYS_STR"/>
                  <l key="charts" refId="851" ln="0" eid="SYS_STR"/>
                  <l key="pivots" refId="852" ln="0" eid="SYS_STR"/>
                </be>
                <b key="forceRebuild">N</b>
                <b key="forceReopen">N</b>
                <rs key="tempiElaborazione" refId="853" rowCount="5" fieldNames="MATRICE,TIPO,TEMPO">
                  <field name="MATRICE">
                    <s/>
                    <s/>
                    <s/>
                    <s/>
                    <s/>
                  </field>
                  <field name="TIPO">
                    <s>PRE_EXPLOSION</s>
                    <s>CELL_FIELDS</s>
                    <s>QUEUING TIME</s>
                    <s>OTHER</s>
                    <s>POST_EXPLOSION</s>
                  </field>
                  <field name="TEMPO">
                    <s>0</s>
                    <s>0</s>
                    <s>0</s>
                    <s>0</s>
                    <s>0</s>
                  </field>
                </rs>
                <be key="styleSheet" refId="854" clsId="StyleSheetResult"/>
                <a key="sheetNames" refId="855" ln="1" eid="SYS_STR">
                  <s>ANI_AuditComfort</s>
                </a>
                <s key="scripts"/>
                <l key="sheetsToHide" refId="856" ln="0" eid="SYS_STR"/>
                <be key="reportFilters" refId="857" clsId="FilterNode">
                  <l key="dimensionOids" refId="858" ln="0" eid="DimensionOid"/>
                  <l key="AdHocParamDimensionOids" refId="859" ln="0" eid="DimensionOid"/>
                  <be key="data" refId="860" clsId="FilterNodeData">
                    <ref key="filterNode" refId="857"/>
                    <i key="segmentLevel">0</i>
                    <ref key="segment" refId="22"/>
                    <b key="placeHolder">N</b>
                    <ref key="weight" refId="23"/>
                    <be key="textMatchingCondition" refId="86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862" ln="0" eid="Framework.com.tagetik.trees.INode,framework"/>
                </be>
                <m key="dataTypes" refId="863" keid="SYS_STR" veid="DataTypesMap"/>
                <m key="queries" refId="864" keid="SYS_STR" veid="MultiSheetQueryResultVO"/>
                <m key="validationQueries" refId="865" keid="SYS_STR" veid="ValidationQueryResult"/>
              </be>
              <be key="logger" refId="866" clsId="ReportLogger">
                <be key="sheetLogger" refId="867" clsId="ReportingElementLogger">
                  <set key="errors" refId="868" ln="0" eid="SYS_STR"/>
                  <set key="warnings" refId="869" ln="0" eid="SYS_STR"/>
                </be>
                <be key="fgdLogger" refId="870" clsId="ReportingElementLogger">
                  <set key="errors" refId="871" ln="0" eid="SYS_STR"/>
                  <set key="warnings" refId="872" ln="0" eid="SYS_STR"/>
                </be>
                <be key="tmplLogger" refId="873" clsId="ReportingElementLogger">
                  <set key="errors" refId="874" ln="0" eid="SYS_STR"/>
                  <set key="warnings" refId="875" ln="0" eid="SYS_STR"/>
                </be>
                <m key="matrixLoggers" refId="876" keid="SYS_STR" veid="MatrixLogger"/>
                <set key="errors" refId="877" ln="0" eid="SYS_STR"/>
                <set key="warnings" refId="878" ln="0" eid="SYS_STR"/>
              </be>
            </be>
          </val>
          <key>
            <s>Template00</s>
          </key>
          <val>
            <be refId="879" clsId="ProspElaborationTaskResult">
              <be key="prospElaborazioneResult" refId="880" clsId="ProspElaborationResult">
                <s key="dbId">PROD_TGK_UNIPER_001</s>
                <ref key="endInsertionStatus" refId="833"/>
                <m key="valori" refId="881" keid="SYS_STR" veid="Framework.com.tagetik.datatypes.IRecordset,framework"/>
                <d key="runDate">1708529364295</d>
                <m key="tableNameOfRow" refId="882" keid="SYS_STR" veid="TableNameInfo">
                  <key>
                    <s>Matrix01 copy00</s>
                  </key>
                  <val>
                    <be refId="883" clsId="TableNameInfo">
                      <m key="tableNameAndOids" refId="884" keid="SYS_STR" veid="OidsWrapper"/>
                    </be>
                  </val>
                  <key>
                    <s>Matrix01</s>
                  </key>
                  <val>
                    <be refId="885" clsId="TableNameInfo">
                      <m key="tableNameAndOids" refId="886" keid="SYS_STR" veid="OidsWrapper"/>
                    </be>
                  </val>
                  <key>
                    <s>Matrix00 copy00</s>
                  </key>
                  <val>
                    <be refId="887" clsId="TableNameInfo">
                      <m key="tableNameAndOids" refId="888" keid="SYS_STR" veid="OidsWrapper"/>
                    </be>
                  </val>
                </m>
                <m key="intestazioni" refId="889" keid="SYS_STR" veid="Framework.com.tagetik.datatypes.IRecordset,framework"/>
                <m key="intestazioniLink" refId="890" keid="SYS_STR" veid="Framework.com.tagetik.datatypes.IRecordset,framework"/>
                <m key="celleEditabili" refId="891" keid="SYS_STR" veid="Reporting.com.tagetik.launchedreport.ReportingCell[],Reporting"/>
                <m key="dictionaryTerms" refId="892" keid="SYS_STR" veid="SYS_STR"/>
                <rs key="cellFields" refId="893" rowCount="0" fieldNames=""/>
                <be key="reportTemplate" refId="894" clsId="ReportTemplateVO">
                  <s key="code">Template00</s>
                  <s key="desc">ANI</s>
                  <m key="matrices" refId="895" keid="SYS_STR" veid="Reporting.com.tagetik.tables.IMatrixPositionBlockVO,Reporting">
                    <key>
                      <s>Matrix01 copy00</s>
                    </key>
                    <val>
                      <be refId="896" clsId="MatrixPositionBlockVO">
                        <s key="positionID">Matrix01 copy00</s>
                        <be key="rows" refId="897" clsId="FilterNode">
                          <l key="dimensionOids" refId="898" ln="0" eid="DimensionOid"/>
                          <l key="AdHocParamDimensionOids" refId="899" ln="0" eid="DimensionOid"/>
                          <be key="data" refId="900" clsId="FilterNodeData">
                            <ref key="filterNode" refId="897"/>
                            <i key="segmentLevel">0</i>
                            <ref key="segment" refId="22"/>
                            <b key="placeHolder">N</b>
                            <ref key="weight" refId="23"/>
                            <be key="textMatchingCondition" refId="901"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902" ln="23" eid="Framework.com.tagetik.trees.INode,framework">
                            <be refId="903" clsId="FilterNode">
                              <l key="dimensionOids" refId="904" ln="1" eid="DimensionOid">
                                <cust clsId="DimensionOid">564F435F413031-4E-33303832303030303030---</cust>
                              </l>
                              <l key="AdHocParamDimensionOids" refId="905" ln="0" eid="DimensionOid"/>
                              <be key="data" refId="906" clsId="FilterNodeData">
                                <ref key="filterNode" refId="903"/>
                                <s key="dim">VOC_A01</s>
                                <i key="segmentLevel">0</i>
                                <ref key="segment" refId="22"/>
                                <b key="placeHolder">N</b>
                                <ref key="weight" refId="23"/>
                                <be key="textMatchingCondition" refId="907" clsId="TextMatchingCondition">
                                  <ref key="op" refId="25"/>
                                  <s key="val"/>
                                </be>
                                <ref key="change" refId="26"/>
                                <ref key="dataType" refId="27"/>
                                <b key="prevailingDataType">N</b>
                                <ref key="editability" refId="28"/>
                                <s key="originalID">73</s>
                                <b key="signChange">S</b>
                                <b key="nativeSignChange">N</b>
                                <l key="nav" refId="908" ln="0" eid="ScenarioModifierValue"/>
                                <i key="sco">0</i>
                                <b key="applyFiltersForForcedScenarioPeriodoMap">N</b>
                                <b key="lineSplit">N</b>
                                <b key="addRCRow">N</b>
                                <b key="complementary">N</b>
                                <ref key="periodicCalculation" refId="239"/>
                                <b key="breakLevelSubtotal">N</b>
                                <b key="alreadyDrilled">N</b>
                                <m key="nodeTypes" refId="909" keid="SYS_STR" veid="EFReportingNodeType">
                                  <key>
                                    <s>564F435F413031-4E-33303832303030303030---</s>
                                  </key>
                                  <val>
                                    <ref refId="127"/>
                                  </val>
                                </m>
                                <b key="multiSelection">N</b>
                              </be>
                              <cust key="id" clsId="FilterOid">73</cust>
                              <s key="cod"/>
                              <s key="desc"/>
                              <i key="index">0</i>
                              <l key="children" refId="910" ln="0" eid="Framework.com.tagetik.trees.INode,framework"/>
                              <ref key="parent" refId="897"/>
                            </be>
                            <be refId="911" clsId="FilterNode">
                              <l key="dimensionOids" refId="912" ln="1" eid="DimensionOid">
                                <cust clsId="DimensionOid">564F435F413031-4E-33303834303030303030---</cust>
                              </l>
                              <l key="AdHocParamDimensionOids" refId="913" ln="0" eid="DimensionOid"/>
                              <be key="data" refId="914" clsId="FilterNodeData">
                                <ref key="filterNode" refId="911"/>
                                <s key="dim">VOC_A01</s>
                                <i key="segmentLevel">0</i>
                                <ref key="segment" refId="22"/>
                                <b key="placeHolder">N</b>
                                <ref key="weight" refId="23"/>
                                <be key="textMatchingCondition" refId="915" clsId="TextMatchingCondition">
                                  <ref key="op" refId="25"/>
                                  <s key="val"/>
                                </be>
                                <ref key="change" refId="26"/>
                                <ref key="dataType" refId="27"/>
                                <b key="prevailingDataType">N</b>
                                <ref key="editability" refId="28"/>
                                <s key="originalID">74</s>
                                <b key="signChange">S</b>
                                <b key="nativeSignChange">N</b>
                                <l key="nav" refId="916" ln="0" eid="ScenarioModifierValue"/>
                                <i key="sco">0</i>
                                <b key="applyFiltersForForcedScenarioPeriodoMap">N</b>
                                <b key="lineSplit">N</b>
                                <b key="addRCRow">N</b>
                                <b key="complementary">N</b>
                                <ref key="periodicCalculation" refId="239"/>
                                <b key="breakLevelSubtotal">N</b>
                                <b key="alreadyDrilled">N</b>
                                <m key="nodeTypes" refId="917" keid="SYS_STR" veid="EFReportingNodeType">
                                  <key>
                                    <s>564F435F413031-4E-33303834303030303030---</s>
                                  </key>
                                  <val>
                                    <ref refId="127"/>
                                  </val>
                                </m>
                                <b key="multiSelection">N</b>
                              </be>
                              <cust key="id" clsId="FilterOid">74</cust>
                              <s key="cod"/>
                              <s key="desc"/>
                              <i key="index">1</i>
                              <l key="children" refId="918" ln="0" eid="Framework.com.tagetik.trees.INode,framework"/>
                              <ref key="parent" refId="897"/>
                            </be>
                            <be refId="919" clsId="FilterNode">
                              <l key="dimensionOids" refId="920" ln="0" eid="DimensionOid"/>
                              <l key="AdHocParamDimensionOids" refId="921" ln="0" eid="DimensionOid"/>
                              <be key="data" refId="922" clsId="FilterNodeData">
                                <ref key="filterNode" refId="919"/>
                                <s key="dim">VOC_A01</s>
                                <i key="segmentLevel">0</i>
                                <ref key="segment" refId="22"/>
                                <be key="reportingFormula" refId="923" clsId="ReportingFormula">
                                  <b key="serverFormula">N</b>
                                  <b key="formulaRule">N</b>
                                  <s key="formula">({73}+{74})</s>
                                </be>
                                <be key="dictionaryHeader" refId="924" clsId="MultiDesc">
                                  <a key="desc" refId="925" ln="4" eid="SYS_STR">
                                    <s>Interest income/expense and other financial results</s>
                                    <s>Zinsergebnis sowie sonstiges Finanzergebnis</s>
                                    <nl/>
                                    <nl/>
                                  </a>
                                </be>
                                <b key="placeHolder">S</b>
                                <ref key="weight" refId="23"/>
                                <be key="textMatchingCondition" refId="926" clsId="TextMatchingCondition">
                                  <ref key="op" refId="25"/>
                                  <s key="val"/>
                                </be>
                                <ref key="change" refId="26"/>
                                <ref key="dataType" refId="27"/>
                                <b key="prevailingDataType">N</b>
                                <ref key="editability" refId="28"/>
                                <s key="originalID">75</s>
                                <b key="signChange">N</b>
                                <b key="nativeSignChange">N</b>
                                <l key="nav" refId="927" ln="0" eid="ScenarioModifierValue"/>
                                <i key="sco">0</i>
                                <b key="applyFiltersForForcedScenarioPeriodoMap">N</b>
                                <b key="lineSplit">N</b>
                                <b key="addRCRow">N</b>
                                <b key="complementary">N</b>
                                <ref key="periodicCalculation" refId="29"/>
                                <b key="breakLevelSubtotal">N</b>
                                <b key="alreadyDrilled">N</b>
                                <m key="nodeTypes" refId="928" keid="SYS_STR" veid="EFReportingNodeType">
                                  <key>
                                    <s>1</s>
                                  </key>
                                  <val>
                                    <ref refId="127"/>
                                  </val>
                                </m>
                                <b key="multiSelection">N</b>
                              </be>
                              <cust key="id" clsId="FilterOid">75</cust>
                              <s key="cod"/>
                              <s key="desc"/>
                              <i key="index">2</i>
                              <l key="children" refId="929" ln="0" eid="Framework.com.tagetik.trees.INode,framework"/>
                              <ref key="parent" refId="897"/>
                            </be>
                            <be refId="930" clsId="FilterNode">
                              <l key="dimensionOids" refId="931" ln="1" eid="DimensionOid">
                                <cust clsId="DimensionOid">564F435F413031-45-33303832323036303032---</cust>
                              </l>
                              <l key="AdHocParamDimensionOids" refId="932" ln="0" eid="DimensionOid"/>
                              <be key="data" refId="933" clsId="FilterNodeData">
                                <ref key="filterNode" refId="930"/>
                                <s key="dim">VOC_A01</s>
                                <i key="segmentLevel">0</i>
                                <ref key="segment" refId="22"/>
                                <b key="placeHolder">N</b>
                                <ref key="weight" refId="23"/>
                                <be key="textMatchingCondition" refId="934" clsId="TextMatchingCondition">
                                  <ref key="op" refId="25"/>
                                  <s key="val"/>
                                </be>
                                <ref key="change" refId="26"/>
                                <ref key="dataType" refId="27"/>
                                <b key="prevailingDataType">N</b>
                                <ref key="editability" refId="28"/>
                                <s key="originalID">76</s>
                                <b key="signChange">S</b>
                                <b key="nativeSignChange">N</b>
                                <l key="nav" refId="935" ln="0" eid="ScenarioModifierValue"/>
                                <i key="sco">0</i>
                                <b key="applyFiltersForForcedScenarioPeriodoMap">N</b>
                                <b key="lineSplit">N</b>
                                <b key="addRCRow">N</b>
                                <b key="complementary">N</b>
                                <ref key="periodicCalculation" refId="239"/>
                                <b key="breakLevelSubtotal">N</b>
                                <b key="alreadyDrilled">N</b>
                                <m key="nodeTypes" refId="936" keid="SYS_STR" veid="EFReportingNodeType">
                                  <key>
                                    <s>564F435F413031-45-33303832323036303032---</s>
                                  </key>
                                  <val>
                                    <ref refId="127"/>
                                  </val>
                                  <key>
                                    <s>564F435F413031-45-33303832323039303032---</s>
                                  </key>
                                  <val>
                                    <ref refId="127"/>
                                  </val>
                                </m>
                                <b key="multiSelection">N</b>
                              </be>
                              <cust key="id" clsId="FilterOid">76</cust>
                              <s key="cod"/>
                              <s key="desc"/>
                              <i key="index">3</i>
                              <l key="children" refId="937" ln="0" eid="Framework.com.tagetik.trees.INode,framework"/>
                              <ref key="parent" refId="897"/>
                            </be>
                            <be refId="938" clsId="FilterNode">
                              <l key="dimensionOids" refId="939" ln="1" eid="DimensionOid">
                                <cust clsId="DimensionOid">564F435F413031-45-33303832323039303032---</cust>
                              </l>
                              <l key="AdHocParamDimensionOids" refId="940" ln="0" eid="DimensionOid"/>
                              <be key="data" refId="941" clsId="FilterNodeData">
                                <ref key="filterNode" refId="938"/>
                                <s key="dim">VOC_A01</s>
                                <i key="segmentLevel">0</i>
                                <ref key="segment" refId="22"/>
                                <b key="placeHolder">N</b>
                                <ref key="weight" refId="23"/>
                                <be key="textMatchingCondition" refId="942" clsId="TextMatchingCondition">
                                  <ref key="op" refId="25"/>
                                  <s key="val"/>
                                </be>
                                <ref key="change" refId="26"/>
                                <ref key="dataType" refId="27"/>
                                <b key="prevailingDataType">N</b>
                                <ref key="editability" refId="28"/>
                                <s key="originalID">77</s>
                                <b key="signChange">S</b>
                                <b key="nativeSignChange">N</b>
                                <l key="nav" refId="943" ln="0" eid="ScenarioModifierValue"/>
                                <i key="sco">0</i>
                                <b key="applyFiltersForForcedScenarioPeriodoMap">N</b>
                                <b key="lineSplit">N</b>
                                <b key="addRCRow">N</b>
                                <b key="complementary">N</b>
                                <ref key="periodicCalculation" refId="239"/>
                                <b key="breakLevelSubtotal">N</b>
                                <b key="alreadyDrilled">N</b>
                                <m key="nodeTypes" refId="944" keid="SYS_STR" veid="EFReportingNodeType">
                                  <key>
                                    <s>564F435F413031-45-33303832323036303032---</s>
                                  </key>
                                  <val>
                                    <ref refId="127"/>
                                  </val>
                                  <key>
                                    <s>564F435F413031-45-33303832323039303032---</s>
                                  </key>
                                  <val>
                                    <ref refId="127"/>
                                  </val>
                                </m>
                                <b key="multiSelection">N</b>
                              </be>
                              <cust key="id" clsId="FilterOid">77</cust>
                              <s key="cod"/>
                              <s key="desc"/>
                              <i key="index">4</i>
                              <l key="children" refId="945" ln="0" eid="Framework.com.tagetik.trees.INode,framework"/>
                              <ref key="parent" refId="897"/>
                            </be>
                            <be refId="946" clsId="FilterNode">
                              <l key="dimensionOids" refId="947" ln="1" eid="DimensionOid">
                                <cust clsId="DimensionOid">564F435F413031-45-33303832333034313032---</cust>
                              </l>
                              <l key="AdHocParamDimensionOids" refId="948" ln="0" eid="DimensionOid"/>
                              <be key="data" refId="949" clsId="FilterNodeData">
                                <ref key="filterNode" refId="946"/>
                                <s key="dim">VOC_A01</s>
                                <i key="segmentLevel">0</i>
                                <ref key="segment" refId="22"/>
                                <b key="placeHolder">N</b>
                                <ref key="weight" refId="23"/>
                                <be key="textMatchingCondition" refId="950" clsId="TextMatchingCondition">
                                  <ref key="op" refId="25"/>
                                  <s key="val"/>
                                </be>
                                <ref key="change" refId="26"/>
                                <ref key="dataType" refId="27"/>
                                <b key="prevailingDataType">N</b>
                                <ref key="editability" refId="28"/>
                                <s key="originalID">78</s>
                                <b key="signChange">S</b>
                                <b key="nativeSignChange">N</b>
                                <l key="nav" refId="951" ln="0" eid="ScenarioModifierValue"/>
                                <i key="sco">0</i>
                                <b key="applyFiltersForForcedScenarioPeriodoMap">N</b>
                                <b key="lineSplit">N</b>
                                <b key="addRCRow">N</b>
                                <b key="complementary">N</b>
                                <ref key="periodicCalculation" refId="239"/>
                                <b key="breakLevelSubtotal">N</b>
                                <b key="alreadyDrilled">N</b>
                                <m key="nodeTypes" refId="952"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78</cust>
                              <s key="cod"/>
                              <s key="desc"/>
                              <i key="index">5</i>
                              <l key="children" refId="953" ln="0" eid="Framework.com.tagetik.trees.INode,framework"/>
                              <ref key="parent" refId="897"/>
                            </be>
                            <be refId="954" clsId="FilterNode">
                              <l key="dimensionOids" refId="955" ln="1" eid="DimensionOid">
                                <cust clsId="DimensionOid">564F435F413031-45-33303832333034323032---</cust>
                              </l>
                              <l key="AdHocParamDimensionOids" refId="956" ln="0" eid="DimensionOid"/>
                              <be key="data" refId="957" clsId="FilterNodeData">
                                <ref key="filterNode" refId="954"/>
                                <s key="dim">VOC_A01</s>
                                <i key="segmentLevel">0</i>
                                <ref key="segment" refId="22"/>
                                <b key="placeHolder">N</b>
                                <ref key="weight" refId="23"/>
                                <be key="textMatchingCondition" refId="958" clsId="TextMatchingCondition">
                                  <ref key="op" refId="25"/>
                                  <s key="val"/>
                                </be>
                                <ref key="change" refId="26"/>
                                <ref key="dataType" refId="27"/>
                                <b key="prevailingDataType">N</b>
                                <ref key="editability" refId="28"/>
                                <s key="originalID">79</s>
                                <b key="signChange">S</b>
                                <b key="nativeSignChange">N</b>
                                <l key="nav" refId="959" ln="0" eid="ScenarioModifierValue"/>
                                <i key="sco">0</i>
                                <b key="applyFiltersForForcedScenarioPeriodoMap">N</b>
                                <b key="lineSplit">N</b>
                                <b key="addRCRow">N</b>
                                <b key="complementary">N</b>
                                <ref key="periodicCalculation" refId="239"/>
                                <b key="breakLevelSubtotal">N</b>
                                <b key="alreadyDrilled">N</b>
                                <m key="nodeTypes" refId="960"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79</cust>
                              <s key="cod"/>
                              <s key="desc"/>
                              <i key="index">6</i>
                              <l key="children" refId="961" ln="0" eid="Framework.com.tagetik.trees.INode,framework"/>
                              <ref key="parent" refId="897"/>
                            </be>
                            <be refId="962" clsId="FilterNode">
                              <l key="dimensionOids" refId="963" ln="1" eid="DimensionOid">
                                <cust clsId="DimensionOid">564F435F413031-45-33303832333035313032---</cust>
                              </l>
                              <l key="AdHocParamDimensionOids" refId="964" ln="0" eid="DimensionOid"/>
                              <be key="data" refId="965" clsId="FilterNodeData">
                                <ref key="filterNode" refId="962"/>
                                <s key="dim">VOC_A01</s>
                                <i key="segmentLevel">0</i>
                                <ref key="segment" refId="22"/>
                                <b key="placeHolder">N</b>
                                <ref key="weight" refId="23"/>
                                <be key="textMatchingCondition" refId="966" clsId="TextMatchingCondition">
                                  <ref key="op" refId="25"/>
                                  <s key="val"/>
                                </be>
                                <ref key="change" refId="26"/>
                                <ref key="dataType" refId="27"/>
                                <b key="prevailingDataType">N</b>
                                <ref key="editability" refId="28"/>
                                <s key="originalID">80</s>
                                <b key="signChange">S</b>
                                <b key="nativeSignChange">N</b>
                                <l key="nav" refId="967" ln="0" eid="ScenarioModifierValue"/>
                                <i key="sco">0</i>
                                <b key="applyFiltersForForcedScenarioPeriodoMap">N</b>
                                <b key="lineSplit">N</b>
                                <b key="addRCRow">N</b>
                                <b key="complementary">N</b>
                                <ref key="periodicCalculation" refId="239"/>
                                <b key="breakLevelSubtotal">N</b>
                                <b key="alreadyDrilled">N</b>
                                <m key="nodeTypes" refId="968"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80</cust>
                              <s key="cod"/>
                              <s key="desc"/>
                              <i key="index">7</i>
                              <l key="children" refId="969" ln="0" eid="Framework.com.tagetik.trees.INode,framework"/>
                              <ref key="parent" refId="897"/>
                            </be>
                            <be refId="970" clsId="FilterNode">
                              <l key="dimensionOids" refId="971" ln="1" eid="DimensionOid">
                                <cust clsId="DimensionOid">564F435F413031-45-33303832333035323032---</cust>
                              </l>
                              <l key="AdHocParamDimensionOids" refId="972" ln="0" eid="DimensionOid"/>
                              <be key="data" refId="973" clsId="FilterNodeData">
                                <ref key="filterNode" refId="970"/>
                                <s key="dim">VOC_A01</s>
                                <i key="segmentLevel">0</i>
                                <ref key="segment" refId="22"/>
                                <b key="placeHolder">N</b>
                                <ref key="weight" refId="23"/>
                                <be key="textMatchingCondition" refId="974" clsId="TextMatchingCondition">
                                  <ref key="op" refId="25"/>
                                  <s key="val"/>
                                </be>
                                <ref key="change" refId="26"/>
                                <ref key="dataType" refId="27"/>
                                <b key="prevailingDataType">N</b>
                                <ref key="editability" refId="28"/>
                                <s key="originalID">81</s>
                                <b key="signChange">S</b>
                                <b key="nativeSignChange">N</b>
                                <l key="nav" refId="975" ln="0" eid="ScenarioModifierValue"/>
                                <i key="sco">0</i>
                                <b key="applyFiltersForForcedScenarioPeriodoMap">N</b>
                                <b key="lineSplit">N</b>
                                <b key="addRCRow">N</b>
                                <b key="complementary">N</b>
                                <ref key="periodicCalculation" refId="239"/>
                                <b key="breakLevelSubtotal">N</b>
                                <b key="alreadyDrilled">N</b>
                                <m key="nodeTypes" refId="976"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81</cust>
                              <s key="cod"/>
                              <s key="desc"/>
                              <i key="index">8</i>
                              <l key="children" refId="977" ln="0" eid="Framework.com.tagetik.trees.INode,framework"/>
                              <ref key="parent" refId="897"/>
                            </be>
                            <be refId="978" clsId="FilterNode">
                              <l key="dimensionOids" refId="979" ln="1" eid="DimensionOid">
                                <cust clsId="DimensionOid">564F435F413031-45-33303832333038313032---</cust>
                              </l>
                              <l key="AdHocParamDimensionOids" refId="980" ln="0" eid="DimensionOid"/>
                              <be key="data" refId="981" clsId="FilterNodeData">
                                <ref key="filterNode" refId="978"/>
                                <s key="dim">VOC_A01</s>
                                <i key="segmentLevel">0</i>
                                <ref key="segment" refId="22"/>
                                <b key="placeHolder">N</b>
                                <ref key="weight" refId="23"/>
                                <be key="textMatchingCondition" refId="982" clsId="TextMatchingCondition">
                                  <ref key="op" refId="25"/>
                                  <s key="val"/>
                                </be>
                                <ref key="change" refId="26"/>
                                <ref key="dataType" refId="27"/>
                                <b key="prevailingDataType">N</b>
                                <ref key="editability" refId="28"/>
                                <s key="originalID">82</s>
                                <b key="signChange">S</b>
                                <b key="nativeSignChange">N</b>
                                <l key="nav" refId="983" ln="0" eid="ScenarioModifierValue"/>
                                <i key="sco">0</i>
                                <b key="applyFiltersForForcedScenarioPeriodoMap">N</b>
                                <b key="lineSplit">N</b>
                                <b key="addRCRow">N</b>
                                <b key="complementary">N</b>
                                <ref key="periodicCalculation" refId="239"/>
                                <b key="breakLevelSubtotal">N</b>
                                <b key="alreadyDrilled">N</b>
                                <m key="nodeTypes" refId="984"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82</cust>
                              <s key="cod"/>
                              <s key="desc"/>
                              <i key="index">9</i>
                              <l key="children" refId="985" ln="0" eid="Framework.com.tagetik.trees.INode,framework"/>
                              <ref key="parent" refId="897"/>
                            </be>
                            <be refId="986" clsId="FilterNode">
                              <l key="dimensionOids" refId="987" ln="1" eid="DimensionOid">
                                <cust clsId="DimensionOid">564F435F413031-45-33303832333031313032---</cust>
                              </l>
                              <l key="AdHocParamDimensionOids" refId="988" ln="0" eid="DimensionOid"/>
                              <be key="data" refId="989" clsId="FilterNodeData">
                                <ref key="filterNode" refId="986"/>
                                <s key="dim">VOC_A01</s>
                                <i key="segmentLevel">0</i>
                                <ref key="segment" refId="22"/>
                                <b key="placeHolder">N</b>
                                <ref key="weight" refId="23"/>
                                <be key="textMatchingCondition" refId="990" clsId="TextMatchingCondition">
                                  <ref key="op" refId="25"/>
                                  <s key="val"/>
                                </be>
                                <ref key="change" refId="26"/>
                                <ref key="dataType" refId="27"/>
                                <b key="prevailingDataType">N</b>
                                <ref key="editability" refId="28"/>
                                <s key="originalID">83</s>
                                <b key="signChange">S</b>
                                <b key="nativeSignChange">N</b>
                                <l key="nav" refId="991" ln="0" eid="ScenarioModifierValue"/>
                                <i key="sco">0</i>
                                <b key="applyFiltersForForcedScenarioPeriodoMap">N</b>
                                <b key="lineSplit">N</b>
                                <b key="addRCRow">N</b>
                                <b key="complementary">N</b>
                                <ref key="periodicCalculation" refId="239"/>
                                <b key="breakLevelSubtotal">N</b>
                                <b key="alreadyDrilled">N</b>
                                <m key="nodeTypes" refId="992"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83</cust>
                              <s key="cod"/>
                              <s key="desc"/>
                              <i key="index">10</i>
                              <l key="children" refId="993" ln="0" eid="Framework.com.tagetik.trees.INode,framework"/>
                              <ref key="parent" refId="897"/>
                            </be>
                            <be refId="994" clsId="FilterNode">
                              <l key="dimensionOids" refId="995" ln="1" eid="DimensionOid">
                                <cust clsId="DimensionOid">564F435F413031-45-33303832323131303032---</cust>
                              </l>
                              <l key="AdHocParamDimensionOids" refId="996" ln="0" eid="DimensionOid"/>
                              <be key="data" refId="997" clsId="FilterNodeData">
                                <ref key="filterNode" refId="994"/>
                                <s key="dim">VOC_A01</s>
                                <i key="segmentLevel">0</i>
                                <ref key="segment" refId="22"/>
                                <b key="placeHolder">N</b>
                                <ref key="weight" refId="23"/>
                                <be key="textMatchingCondition" refId="998" clsId="TextMatchingCondition">
                                  <ref key="op" refId="25"/>
                                  <s key="val"/>
                                </be>
                                <ref key="change" refId="26"/>
                                <ref key="dataType" refId="27"/>
                                <b key="prevailingDataType">N</b>
                                <ref key="editability" refId="28"/>
                                <s key="originalID">95</s>
                                <b key="signChange">S</b>
                                <b key="nativeSignChange">N</b>
                                <l key="nav" refId="999" ln="0" eid="ScenarioModifierValue"/>
                                <i key="sco">0</i>
                                <b key="applyFiltersForForcedScenarioPeriodoMap">N</b>
                                <b key="lineSplit">N</b>
                                <b key="addRCRow">N</b>
                                <b key="complementary">N</b>
                                <ref key="periodicCalculation" refId="29"/>
                                <b key="breakLevelSubtotal">N</b>
                                <b key="alreadyDrilled">N</b>
                                <b key="multiSelection">N</b>
                              </be>
                              <cust key="id" clsId="FilterOid">95</cust>
                              <s key="cod"/>
                              <s key="desc"/>
                              <i key="index">11</i>
                              <l key="children" refId="1000" ln="0" eid="Framework.com.tagetik.trees.INode,framework"/>
                              <ref key="parent" refId="897"/>
                            </be>
                            <be refId="1001" clsId="FilterNode">
                              <l key="dimensionOids" refId="1002" ln="1" eid="DimensionOid">
                                <cust clsId="DimensionOid">564F435F413031-45-33303832323038313032---</cust>
                              </l>
                              <l key="AdHocParamDimensionOids" refId="1003" ln="0" eid="DimensionOid"/>
                              <be key="data" refId="1004" clsId="FilterNodeData">
                                <ref key="filterNode" refId="1001"/>
                                <s key="dim">VOC_A01</s>
                                <i key="segmentLevel">0</i>
                                <ref key="segment" refId="22"/>
                                <b key="placeHolder">N</b>
                                <ref key="weight" refId="23"/>
                                <be key="textMatchingCondition" refId="1005" clsId="TextMatchingCondition">
                                  <ref key="op" refId="25"/>
                                  <s key="val"/>
                                </be>
                                <ref key="change" refId="26"/>
                                <ref key="dataType" refId="27"/>
                                <b key="prevailingDataType">N</b>
                                <ref key="editability" refId="28"/>
                                <s key="originalID">94</s>
                                <b key="signChange">S</b>
                                <b key="nativeSignChange">N</b>
                                <l key="nav" refId="1006" ln="0" eid="ScenarioModifierValue"/>
                                <i key="sco">0</i>
                                <b key="applyFiltersForForcedScenarioPeriodoMap">N</b>
                                <b key="lineSplit">N</b>
                                <b key="addRCRow">N</b>
                                <b key="complementary">N</b>
                                <ref key="periodicCalculation" refId="29"/>
                                <b key="breakLevelSubtotal">N</b>
                                <b key="alreadyDrilled">N</b>
                                <b key="multiSelection">N</b>
                              </be>
                              <cust key="id" clsId="FilterOid">94</cust>
                              <s key="cod"/>
                              <s key="desc"/>
                              <i key="index">12</i>
                              <l key="children" refId="1007" ln="0" eid="Framework.com.tagetik.trees.INode,framework"/>
                              <ref key="parent" refId="897"/>
                            </be>
                            <be refId="1008" clsId="FilterNode">
                              <l key="dimensionOids" refId="1009" ln="1" eid="DimensionOid">
                                <cust clsId="DimensionOid">564F435F413031-45-33303832333039303032---</cust>
                              </l>
                              <l key="AdHocParamDimensionOids" refId="1010" ln="0" eid="DimensionOid"/>
                              <be key="data" refId="1011" clsId="FilterNodeData">
                                <ref key="filterNode" refId="1008"/>
                                <s key="dim">VOC_A01</s>
                                <i key="segmentLevel">0</i>
                                <ref key="segment" refId="22"/>
                                <b key="placeHolder">N</b>
                                <ref key="weight" refId="23"/>
                                <be key="textMatchingCondition" refId="1012" clsId="TextMatchingCondition">
                                  <ref key="op" refId="25"/>
                                  <s key="val"/>
                                </be>
                                <ref key="change" refId="26"/>
                                <ref key="dataType" refId="27"/>
                                <b key="prevailingDataType">N</b>
                                <ref key="editability" refId="28"/>
                                <s key="originalID">84</s>
                                <b key="signChange">S</b>
                                <b key="nativeSignChange">N</b>
                                <l key="nav" refId="1013" ln="0" eid="ScenarioModifierValue"/>
                                <i key="sco">0</i>
                                <b key="applyFiltersForForcedScenarioPeriodoMap">N</b>
                                <b key="lineSplit">N</b>
                                <b key="addRCRow">N</b>
                                <b key="complementary">N</b>
                                <ref key="periodicCalculation" refId="239"/>
                                <b key="breakLevelSubtotal">N</b>
                                <b key="alreadyDrilled">N</b>
                                <m key="nodeTypes" refId="1014"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84</cust>
                              <s key="cod"/>
                              <s key="desc"/>
                              <i key="index">13</i>
                              <l key="children" refId="1015" ln="0" eid="Framework.com.tagetik.trees.INode,framework"/>
                              <ref key="parent" refId="897"/>
                            </be>
                            <be refId="1016" clsId="FilterNode">
                              <l key="dimensionOids" refId="1017" ln="1" eid="DimensionOid">
                                <cust clsId="DimensionOid">564F435F413031-45-33303832333131303032---</cust>
                              </l>
                              <l key="AdHocParamDimensionOids" refId="1018" ln="0" eid="DimensionOid"/>
                              <be key="data" refId="1019" clsId="FilterNodeData">
                                <ref key="filterNode" refId="1016"/>
                                <s key="dim">VOC_A01</s>
                                <i key="segmentLevel">0</i>
                                <ref key="segment" refId="22"/>
                                <b key="placeHolder">N</b>
                                <ref key="weight" refId="23"/>
                                <be key="textMatchingCondition" refId="1020" clsId="TextMatchingCondition">
                                  <ref key="op" refId="25"/>
                                  <s key="val"/>
                                </be>
                                <ref key="change" refId="26"/>
                                <ref key="dataType" refId="27"/>
                                <b key="prevailingDataType">N</b>
                                <ref key="editability" refId="28"/>
                                <s key="originalID">85</s>
                                <b key="signChange">S</b>
                                <b key="nativeSignChange">N</b>
                                <l key="nav" refId="1021" ln="0" eid="ScenarioModifierValue"/>
                                <i key="sco">0</i>
                                <b key="applyFiltersForForcedScenarioPeriodoMap">N</b>
                                <b key="lineSplit">N</b>
                                <b key="addRCRow">N</b>
                                <b key="complementary">N</b>
                                <ref key="periodicCalculation" refId="239"/>
                                <b key="breakLevelSubtotal">N</b>
                                <b key="alreadyDrilled">N</b>
                                <m key="nodeTypes" refId="1022"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85</cust>
                              <s key="cod"/>
                              <s key="desc"/>
                              <i key="index">14</i>
                              <l key="children" refId="1023" ln="0" eid="Framework.com.tagetik.trees.INode,framework"/>
                              <ref key="parent" refId="897"/>
                            </be>
                            <be refId="1024" clsId="FilterNode">
                              <l key="dimensionOids" refId="1025" ln="1" eid="DimensionOid">
                                <cust clsId="DimensionOid">564F435F413031-45-33303832333134303032---</cust>
                              </l>
                              <l key="AdHocParamDimensionOids" refId="1026" ln="0" eid="DimensionOid"/>
                              <be key="data" refId="1027" clsId="FilterNodeData">
                                <ref key="filterNode" refId="1024"/>
                                <s key="dim">VOC_A01</s>
                                <i key="segmentLevel">0</i>
                                <ref key="segment" refId="22"/>
                                <b key="placeHolder">N</b>
                                <ref key="weight" refId="23"/>
                                <be key="textMatchingCondition" refId="1028" clsId="TextMatchingCondition">
                                  <ref key="op" refId="25"/>
                                  <s key="val"/>
                                </be>
                                <ref key="change" refId="26"/>
                                <ref key="dataType" refId="27"/>
                                <b key="prevailingDataType">N</b>
                                <ref key="editability" refId="28"/>
                                <s key="originalID">86</s>
                                <b key="signChange">S</b>
                                <b key="nativeSignChange">N</b>
                                <l key="nav" refId="1029" ln="0" eid="ScenarioModifierValue"/>
                                <i key="sco">0</i>
                                <b key="applyFiltersForForcedScenarioPeriodoMap">N</b>
                                <b key="lineSplit">N</b>
                                <b key="addRCRow">N</b>
                                <b key="complementary">N</b>
                                <ref key="periodicCalculation" refId="239"/>
                                <b key="breakLevelSubtotal">N</b>
                                <b key="alreadyDrilled">N</b>
                                <m key="nodeTypes" refId="1030"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86</cust>
                              <s key="cod"/>
                              <s key="desc"/>
                              <i key="index">15</i>
                              <l key="children" refId="1031" ln="0" eid="Framework.com.tagetik.trees.INode,framework"/>
                              <ref key="parent" refId="897"/>
                            </be>
                            <be refId="1032" clsId="FilterNode">
                              <l key="dimensionOids" refId="1033" ln="1" eid="DimensionOid">
                                <cust clsId="DimensionOid">564F435F413031-45-33303832333134313032---</cust>
                              </l>
                              <l key="AdHocParamDimensionOids" refId="1034" ln="0" eid="DimensionOid"/>
                              <be key="data" refId="1035" clsId="FilterNodeData">
                                <ref key="filterNode" refId="1032"/>
                                <s key="dim">VOC_A01</s>
                                <i key="segmentLevel">0</i>
                                <ref key="segment" refId="22"/>
                                <b key="placeHolder">N</b>
                                <ref key="weight" refId="23"/>
                                <be key="textMatchingCondition" refId="1036" clsId="TextMatchingCondition">
                                  <ref key="op" refId="25"/>
                                  <s key="val"/>
                                </be>
                                <ref key="change" refId="26"/>
                                <ref key="dataType" refId="27"/>
                                <b key="prevailingDataType">N</b>
                                <ref key="editability" refId="28"/>
                                <s key="originalID">87</s>
                                <b key="signChange">S</b>
                                <b key="nativeSignChange">N</b>
                                <l key="nav" refId="1037" ln="0" eid="ScenarioModifierValue"/>
                                <i key="sco">0</i>
                                <b key="applyFiltersForForcedScenarioPeriodoMap">N</b>
                                <b key="lineSplit">N</b>
                                <b key="addRCRow">N</b>
                                <b key="complementary">N</b>
                                <ref key="periodicCalculation" refId="239"/>
                                <b key="breakLevelSubtotal">N</b>
                                <b key="alreadyDrilled">N</b>
                                <m key="nodeTypes" refId="1038"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87</cust>
                              <s key="cod"/>
                              <s key="desc"/>
                              <i key="index">16</i>
                              <l key="children" refId="1039" ln="0" eid="Framework.com.tagetik.trees.INode,framework"/>
                              <ref key="parent" refId="897"/>
                            </be>
                            <be refId="1040" clsId="FilterNode">
                              <l key="dimensionOids" refId="1041" ln="1" eid="DimensionOid">
                                <cust clsId="DimensionOid">564F435F413031-45-33303832333138303032---</cust>
                              </l>
                              <l key="AdHocParamDimensionOids" refId="1042" ln="0" eid="DimensionOid"/>
                              <be key="data" refId="1043" clsId="FilterNodeData">
                                <ref key="filterNode" refId="1040"/>
                                <s key="dim">VOC_A01</s>
                                <i key="segmentLevel">0</i>
                                <ref key="segment" refId="22"/>
                                <b key="placeHolder">N</b>
                                <ref key="weight" refId="23"/>
                                <be key="textMatchingCondition" refId="1044" clsId="TextMatchingCondition">
                                  <ref key="op" refId="25"/>
                                  <s key="val"/>
                                </be>
                                <ref key="change" refId="26"/>
                                <ref key="dataType" refId="27"/>
                                <b key="prevailingDataType">N</b>
                                <ref key="editability" refId="28"/>
                                <s key="originalID">88</s>
                                <b key="signChange">S</b>
                                <b key="nativeSignChange">N</b>
                                <l key="nav" refId="1045" ln="0" eid="ScenarioModifierValue"/>
                                <i key="sco">0</i>
                                <b key="applyFiltersForForcedScenarioPeriodoMap">N</b>
                                <b key="lineSplit">N</b>
                                <b key="addRCRow">N</b>
                                <b key="complementary">N</b>
                                <ref key="periodicCalculation" refId="239"/>
                                <b key="breakLevelSubtotal">N</b>
                                <b key="alreadyDrilled">N</b>
                                <m key="nodeTypes" refId="1046" keid="SYS_STR" veid="EFReportingNodeType">
                                  <key>
                                    <s>564F435F413031-45-33303832333138303032---</s>
                                  </key>
                                  <val>
                                    <ref refId="127"/>
                                  </val>
                                  <key>
                                    <s>564F435F413031-45-33303832333131303032---</s>
                                  </key>
                                  <val>
                                    <ref refId="127"/>
                                  </val>
                                  <key>
                                    <s>564F435F413031-45-33303832333034313032---</s>
                                  </key>
                                  <val>
                                    <ref refId="127"/>
                                  </val>
                                  <key>
                                    <s>564F435F413031-45-33303832333031313032---</s>
                                  </key>
                                  <val>
                                    <ref refId="127"/>
                                  </val>
                                  <key>
                                    <s>564F435F413031-45-33303832333035313032---</s>
                                  </key>
                                  <val>
                                    <ref refId="127"/>
                                  </val>
                                  <key>
                                    <s>564F435F413031-45-33303832333038313032---</s>
                                  </key>
                                  <val>
                                    <ref refId="127"/>
                                  </val>
                                  <key>
                                    <s>564F435F413031-45-33303832333034323032---</s>
                                  </key>
                                  <val>
                                    <ref refId="127"/>
                                  </val>
                                  <key>
                                    <s>564F435F413031-45-33303832333134303032---</s>
                                  </key>
                                  <val>
                                    <ref refId="127"/>
                                  </val>
                                  <key>
                                    <s>564F435F413031-45-33303832333035323032---</s>
                                  </key>
                                  <val>
                                    <ref refId="127"/>
                                  </val>
                                  <key>
                                    <s>564F435F413031-45-33303832333134313032---</s>
                                  </key>
                                  <val>
                                    <ref refId="127"/>
                                  </val>
                                  <key>
                                    <s>564F435F413031-45-33303832333039303032---</s>
                                  </key>
                                  <val>
                                    <ref refId="127"/>
                                  </val>
                                </m>
                                <b key="multiSelection">N</b>
                              </be>
                              <cust key="id" clsId="FilterOid">88</cust>
                              <s key="cod"/>
                              <s key="desc"/>
                              <i key="index">17</i>
                              <l key="children" refId="1047" ln="0" eid="Framework.com.tagetik.trees.INode,framework"/>
                              <ref key="parent" refId="897"/>
                            </be>
                            <be refId="1048" clsId="FilterNode">
                              <l key="dimensionOids" refId="1049" ln="0" eid="DimensionOid"/>
                              <l key="AdHocParamDimensionOids" refId="1050" ln="0" eid="DimensionOid"/>
                              <be key="data" refId="1051" clsId="FilterNodeData">
                                <ref key="filterNode" refId="1048"/>
                                <s key="dim">VOC_A01</s>
                                <i key="segmentLevel">0</i>
                                <ref key="segment" refId="22"/>
                                <be key="reportingFormula" refId="1052" clsId="ReportingFormula">
                                  <b key="serverFormula">N</b>
                                  <b key="formulaRule">N</b>
                                  <s key="formula">-(Sum({76}:{88})+{74})</s>
                                </be>
                                <be key="dictionaryHeader" refId="1053" clsId="MultiDesc">
                                  <a key="desc" refId="1054" ln="4" eid="SYS_STR">
                                    <s>Non-operating interest expense and negative other financial results (+) / Non-operating interest income and positive other financial results (-)</s>
                                    <s>Neutraler Zinsaufwand sowie negatives sonstiges Finanzergebnis (+)/ Neutraler Zinsertrag sowie positives sonstiges Finanzergebnis (-)</s>
                                    <nl/>
                                    <nl/>
                                  </a>
                                </be>
                                <b key="placeHolder">S</b>
                                <ref key="weight" refId="23"/>
                                <be key="textMatchingCondition" refId="1055" clsId="TextMatchingCondition">
                                  <ref key="op" refId="25"/>
                                  <s key="val"/>
                                </be>
                                <ref key="change" refId="26"/>
                                <ref key="dataType" refId="27"/>
                                <b key="prevailingDataType">N</b>
                                <ref key="editability" refId="28"/>
                                <s key="originalID">89</s>
                                <b key="signChange">N</b>
                                <b key="nativeSignChange">N</b>
                                <l key="nav" refId="1056" ln="0" eid="ScenarioModifierValue"/>
                                <i key="sco">0</i>
                                <b key="applyFiltersForForcedScenarioPeriodoMap">N</b>
                                <b key="lineSplit">N</b>
                                <b key="addRCRow">N</b>
                                <b key="complementary">N</b>
                                <ref key="periodicCalculation" refId="29"/>
                                <b key="breakLevelSubtotal">N</b>
                                <b key="alreadyDrilled">N</b>
                                <m key="nodeTypes" refId="1057" keid="SYS_STR" veid="EFReportingNodeType">
                                  <key>
                                    <s>88</s>
                                  </key>
                                  <val>
                                    <ref refId="127"/>
                                  </val>
                                </m>
                                <b key="multiSelection">N</b>
                              </be>
                              <cust key="id" clsId="FilterOid">89</cust>
                              <s key="cod"/>
                              <s key="desc"/>
                              <i key="index">18</i>
                              <l key="children" refId="1058" ln="0" eid="Framework.com.tagetik.trees.INode,framework"/>
                              <ref key="parent" refId="897"/>
                            </be>
                            <be refId="1059" clsId="FilterNode">
                              <l key="dimensionOids" refId="1060" ln="0" eid="DimensionOid"/>
                              <l key="AdHocParamDimensionOids" refId="1061" ln="0" eid="DimensionOid"/>
                              <be key="data" refId="1062" clsId="FilterNodeData">
                                <ref key="filterNode" refId="1059"/>
                                <s key="dim">VOC_A01</s>
                                <i key="segmentLevel">0</i>
                                <ref key="segment" refId="22"/>
                                <be key="reportingFormula" refId="1063" clsId="ReportingFormula">
                                  <b key="serverFormula">N</b>
                                  <b key="formulaRule">N</b>
                                  <s key="formula">{75}+{89}</s>
                                </be>
                                <be key="dictionaryHeader" refId="1064" clsId="MultiDesc">
                                  <a key="desc" refId="1065" ln="4" eid="SYS_STR">
                                    <s>Operating interest income/expense and other financial results</s>
                                    <s>Operatives Zinsergebnis sowie sonstiges Finanzergebnis</s>
                                    <nl/>
                                    <nl/>
                                  </a>
                                </be>
                                <b key="placeHolder">S</b>
                                <ref key="weight" refId="23"/>
                                <be key="textMatchingCondition" refId="1066" clsId="TextMatchingCondition">
                                  <ref key="op" refId="25"/>
                                  <s key="val"/>
                                </be>
                                <ref key="change" refId="26"/>
                                <ref key="dataType" refId="27"/>
                                <b key="prevailingDataType">N</b>
                                <ref key="editability" refId="28"/>
                                <s key="originalID">90</s>
                                <b key="signChange">N</b>
                                <b key="nativeSignChange">N</b>
                                <l key="nav" refId="1067" ln="0" eid="ScenarioModifierValue"/>
                                <i key="sco">0</i>
                                <b key="applyFiltersForForcedScenarioPeriodoMap">N</b>
                                <b key="lineSplit">N</b>
                                <b key="addRCRow">N</b>
                                <b key="complementary">N</b>
                                <ref key="periodicCalculation" refId="29"/>
                                <b key="breakLevelSubtotal">N</b>
                                <b key="alreadyDrilled">N</b>
                                <m key="nodeTypes" refId="1068" keid="SYS_STR" veid="EFReportingNodeType">
                                  <key>
                                    <s>89</s>
                                  </key>
                                  <val>
                                    <ref refId="127"/>
                                  </val>
                                </m>
                                <b key="multiSelection">N</b>
                              </be>
                              <cust key="id" clsId="FilterOid">90</cust>
                              <s key="cod"/>
                              <s key="desc"/>
                              <i key="index">19</i>
                              <l key="children" refId="1069" ln="0" eid="Framework.com.tagetik.trees.INode,framework"/>
                              <ref key="parent" refId="897"/>
                            </be>
                            <be refId="1070" clsId="FilterNode">
                              <l key="dimensionOids" refId="1071" ln="1" eid="DimensionOid">
                                <cust clsId="DimensionOid">564F435F413031-4E-33303930303030303030---</cust>
                              </l>
                              <l key="AdHocParamDimensionOids" refId="1072" ln="0" eid="DimensionOid"/>
                              <be key="data" refId="1073" clsId="FilterNodeData">
                                <ref key="filterNode" refId="1070"/>
                                <s key="dim">VOC_A01</s>
                                <i key="segmentLevel">0</i>
                                <ref key="segment" refId="22"/>
                                <be key="dictionaryHeader" refId="1074" clsId="MultiDesc">
                                  <a key="desc" refId="1075" ln="4" eid="SYS_STR">
                                    <s>Income taxes</s>
                                    <s>Steuern vom Einkommen und vom Ertrag</s>
                                    <nl/>
                                    <nl/>
                                  </a>
                                </be>
                                <b key="placeHolder">N</b>
                                <ref key="weight" refId="23"/>
                                <be key="textMatchingCondition" refId="1076" clsId="TextMatchingCondition">
                                  <ref key="op" refId="25"/>
                                  <s key="val"/>
                                </be>
                                <ref key="change" refId="26"/>
                                <ref key="dataType" refId="27"/>
                                <b key="prevailingDataType">N</b>
                                <ref key="editability" refId="28"/>
                                <s key="originalID">91</s>
                                <b key="signChange">S</b>
                                <b key="nativeSignChange">N</b>
                                <l key="nav" refId="1077" ln="0" eid="ScenarioModifierValue"/>
                                <i key="sco">0</i>
                                <b key="applyFiltersForForcedScenarioPeriodoMap">N</b>
                                <b key="lineSplit">N</b>
                                <b key="addRCRow">N</b>
                                <b key="complementary">N</b>
                                <ref key="periodicCalculation" refId="239"/>
                                <b key="breakLevelSubtotal">N</b>
                                <b key="alreadyDrilled">N</b>
                                <m key="nodeTypes" refId="1078" keid="SYS_STR" veid="EFReportingNodeType">
                                  <key>
                                    <s>564F435F413031-4E-33303930303030303030---</s>
                                  </key>
                                  <val>
                                    <ref refId="127"/>
                                  </val>
                                </m>
                                <b key="multiSelection">N</b>
                              </be>
                              <cust key="id" clsId="FilterOid">91</cust>
                              <s key="cod"/>
                              <s key="desc"/>
                              <i key="index">20</i>
                              <l key="children" refId="1079" ln="0" eid="Framework.com.tagetik.trees.INode,framework"/>
                              <ref key="parent" refId="897"/>
                            </be>
                            <be refId="1080" clsId="FilterNode">
                              <l key="dimensionOids" refId="1081" ln="0" eid="DimensionOid"/>
                              <l key="AdHocParamDimensionOids" refId="1082" ln="0" eid="DimensionOid"/>
                              <be key="data" refId="1083" clsId="FilterNodeData">
                                <ref key="filterNode" refId="1080"/>
                                <s key="dim">VOC_A01</s>
                                <i key="segmentLevel">0</i>
                                <ref key="segment" refId="22"/>
                                <be key="dictionaryHeader" refId="1084" clsId="MultiDesc">
                                  <a key="desc" refId="1085" ln="4" eid="SYS_STR">
                                    <s>Expense (+) / Income (-) resulting from income taxes on non-operating earnings</s>
                                    <s>
                                      Aufwand (+)/Ertrag (-) f
                                      <ch cod="fc"/>
                                      r Steuern vom Einkommen und vom Ertrag auf das nicht operative Ergebnis
                                    </s>
                                    <nl/>
                                    <nl/>
                                  </a>
                                </be>
                                <b key="placeHolder">S</b>
                                <ref key="weight" refId="23"/>
                                <be key="textMatchingCondition" refId="1086" clsId="TextMatchingCondition">
                                  <ref key="op" refId="25"/>
                                  <s key="val"/>
                                </be>
                                <ref key="change" refId="26"/>
                                <ref key="dataType" refId="27"/>
                                <b key="prevailingDataType">N</b>
                                <ref key="editability" refId="28"/>
                                <s key="originalID">92</s>
                                <b key="signChange">N</b>
                                <b key="nativeSignChange">N</b>
                                <l key="nav" refId="1087" ln="0" eid="ScenarioModifierValue"/>
                                <i key="sco">0</i>
                                <b key="applyFiltersForForcedScenarioPeriodoMap">N</b>
                                <b key="lineSplit">N</b>
                                <b key="addRCRow">N</b>
                                <b key="complementary">N</b>
                                <ref key="periodicCalculation" refId="29"/>
                                <b key="breakLevelSubtotal">N</b>
                                <b key="alreadyDrilled">N</b>
                                <m key="nodeTypes" refId="1088" keid="SYS_STR" veid="EFReportingNodeType">
                                  <key>
                                    <s>91</s>
                                  </key>
                                  <val>
                                    <ref refId="127"/>
                                  </val>
                                </m>
                                <b key="multiSelection">N</b>
                              </be>
                              <cust key="id" clsId="FilterOid">92</cust>
                              <s key="cod"/>
                              <s key="desc"/>
                              <i key="index">21</i>
                              <l key="children" refId="1089" ln="0" eid="Framework.com.tagetik.trees.INode,framework"/>
                              <ref key="parent" refId="897"/>
                            </be>
                            <be refId="1090" clsId="FilterNode">
                              <l key="dimensionOids" refId="1091" ln="0" eid="DimensionOid"/>
                              <l key="AdHocParamDimensionOids" refId="1092" ln="0" eid="DimensionOid"/>
                              <be key="data" refId="1093" clsId="FilterNodeData">
                                <ref key="filterNode" refId="1090"/>
                                <s key="dim">VOC_A01</s>
                                <i key="segmentLevel">0</i>
                                <ref key="segment" refId="22"/>
                                <be key="reportingFormula" refId="1094" clsId="ReportingFormula">
                                  <b key="serverFormula">N</b>
                                  <b key="formulaRule">N</b>
                                  <s key="formula">{91}+{92}</s>
                                </be>
                                <be key="dictionaryHeader" refId="1095" clsId="MultiDesc">
                                  <a key="desc" refId="1096" ln="4" eid="SYS_STR">
                                    <s>Income taxes on operating earnings</s>
                                    <s>Steuern vom Einkommen und vom Ertrag auf das operative Ergebnis</s>
                                    <nl/>
                                    <nl/>
                                  </a>
                                </be>
                                <b key="placeHolder">S</b>
                                <ref key="weight" refId="23"/>
                                <be key="textMatchingCondition" refId="1097" clsId="TextMatchingCondition">
                                  <ref key="op" refId="25"/>
                                  <s key="val"/>
                                </be>
                                <ref key="change" refId="26"/>
                                <ref key="dataType" refId="27"/>
                                <b key="prevailingDataType">N</b>
                                <ref key="editability" refId="28"/>
                                <s key="originalID">93</s>
                                <b key="signChange">N</b>
                                <b key="nativeSignChange">N</b>
                                <l key="nav" refId="1098" ln="0" eid="ScenarioModifierValue"/>
                                <i key="sco">0</i>
                                <b key="applyFiltersForForcedScenarioPeriodoMap">N</b>
                                <b key="lineSplit">N</b>
                                <b key="addRCRow">N</b>
                                <b key="complementary">N</b>
                                <ref key="periodicCalculation" refId="29"/>
                                <b key="breakLevelSubtotal">N</b>
                                <b key="alreadyDrilled">N</b>
                                <m key="nodeTypes" refId="1099" keid="SYS_STR" veid="EFReportingNodeType">
                                  <key>
                                    <s>92</s>
                                  </key>
                                  <val>
                                    <ref refId="127"/>
                                  </val>
                                </m>
                                <b key="multiSelection">N</b>
                              </be>
                              <cust key="id" clsId="FilterOid">93</cust>
                              <s key="cod"/>
                              <s key="desc"/>
                              <i key="index">22</i>
                              <l key="children" refId="1100" ln="0" eid="Framework.com.tagetik.trees.INode,framework"/>
                              <ref key="parent" refId="897"/>
                            </be>
                          </l>
                        </be>
                        <be key="columns" refId="1101" clsId="FilterNode">
                          <l key="dimensionOids" refId="1102" ln="0" eid="DimensionOid"/>
                          <l key="AdHocParamDimensionOids" refId="1103" ln="0" eid="DimensionOid"/>
                          <be key="data" refId="1104" clsId="FilterNodeData">
                            <ref key="filterNode" refId="1101"/>
                            <i key="segmentLevel">0</i>
                            <ref key="segment" refId="22"/>
                            <b key="placeHolder">N</b>
                            <ref key="weight" refId="23"/>
                            <be key="textMatchingCondition" refId="110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106" ln="3" eid="Framework.com.tagetik.trees.INode,framework">
                            <be refId="1107" clsId="FilterNode">
                              <l key="dimensionOids" refId="1108" ln="1" eid="DimensionOid">
                                <cust clsId="DimensionOid">5343455F24-45-41432D323032332D434F4E53-24434F4E534F4C49444154494F4E--</cust>
                              </l>
                              <l key="AdHocParamDimensionOids" refId="1109" ln="0" eid="DimensionOid"/>
                              <be key="data" refId="1110" clsId="FilterNodeData">
                                <ref key="filterNode" refId="1107"/>
                                <s key="dim">SCE_$</s>
                                <i key="segmentLevel">0</i>
                                <e key="segment" refId="1111" id="SegmentEnum">N</e>
                                <b key="placeHolder">N</b>
                                <ref key="weight" refId="23"/>
                                <be key="textMatchingCondition" refId="1112" clsId="TextMatchingCondition">
                                  <ref key="op" refId="25"/>
                                  <s key="val"/>
                                </be>
                                <ref key="change" refId="26"/>
                                <ref key="dataType" refId="27"/>
                                <b key="prevailingDataType">N</b>
                                <ref key="editability" refId="28"/>
                                <s key="originalID">2</s>
                                <b key="signChange">N</b>
                                <b key="nativeSignChange">N</b>
                                <l key="nav" refId="1113"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0</i>
                              <l key="children" refId="1114" ln="0" eid="Framework.com.tagetik.trees.INode,framework"/>
                              <ref key="parent" refId="1101"/>
                            </be>
                            <be refId="1115" clsId="FilterNode">
                              <l key="dimensionOids" refId="1116" ln="1" eid="DimensionOid">
                                <cust clsId="DimensionOid">5343455F24-45-41432D323032322D434F4E53-24434F4E534F4C49444154494F4E--</cust>
                              </l>
                              <l key="AdHocParamDimensionOids" refId="1117" ln="0" eid="DimensionOid"/>
                              <be key="data" refId="1118" clsId="FilterNodeData">
                                <ref key="filterNode" refId="1115"/>
                                <s key="dim">SCE_$</s>
                                <i key="segmentLevel">0</i>
                                <ref key="segment" refId="1111"/>
                                <b key="placeHolder">N</b>
                                <ref key="weight" refId="23"/>
                                <be key="textMatchingCondition" refId="1119" clsId="TextMatchingCondition">
                                  <ref key="op" refId="25"/>
                                  <s key="val"/>
                                </be>
                                <ref key="change" refId="26"/>
                                <ref key="dataType" refId="27"/>
                                <b key="prevailingDataType">N</b>
                                <ref key="editability" refId="28"/>
                                <s key="originalID">3</s>
                                <b key="signChange">N</b>
                                <b key="nativeSignChange">N</b>
                                <l key="nav" refId="1120"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1</i>
                              <l key="children" refId="1121" ln="0" eid="Framework.com.tagetik.trees.INode,framework"/>
                              <ref key="parent" refId="1101"/>
                            </be>
                            <be refId="1122" clsId="FilterNode">
                              <l key="dimensionOids" refId="1123" ln="0" eid="DimensionOid"/>
                              <l key="AdHocParamDimensionOids" refId="1124" ln="0" eid="DimensionOid"/>
                              <be key="data" refId="1125" clsId="FilterNodeData">
                                <ref key="filterNode" refId="1122"/>
                                <s key="dim">SCE_$</s>
                                <i key="segmentLevel">0</i>
                                <ref key="segment" refId="22"/>
                                <be key="reportingFormula" refId="1126" clsId="ReportingFormula">
                                  <b key="serverFormula">N</b>
                                  <b key="formulaRule">S</b>
                                  <s key="formula">IFERROR((({2}-{3})/{3}),"-")</s>
                                </be>
                                <be key="dictionaryHeader" refId="1127" clsId="MultiDesc">
                                  <a key="desc" refId="1128" ln="4" eid="SYS_STR">
                                    <s>Changes (percentages)</s>
                                    <s>+/- %</s>
                                    <nl/>
                                    <nl/>
                                  </a>
                                </be>
                                <b key="placeHolder">S</b>
                                <ref key="weight" refId="23"/>
                                <be key="textMatchingCondition" refId="1129" clsId="TextMatchingCondition">
                                  <ref key="op" refId="25"/>
                                  <s key="val"/>
                                </be>
                                <ref key="change" refId="26"/>
                                <ref key="dataType" refId="27"/>
                                <b key="prevailingDataType">N</b>
                                <ref key="editability" refId="28"/>
                                <s key="originalID">4</s>
                                <b key="signChange">N</b>
                                <b key="nativeSignChange">N</b>
                                <l key="nav" refId="1130" ln="0" eid="ScenarioModifierValue"/>
                                <i key="sco">0</i>
                                <b key="applyFiltersForForcedScenarioPeriodoMap">N</b>
                                <b key="lineSplit">N</b>
                                <b key="addRCRow">N</b>
                                <b key="complementary">N</b>
                                <ref key="periodicCalculation" refId="29"/>
                                <b key="breakLevelSubtotal">N</b>
                                <b key="alreadyDrilled">N</b>
                                <m key="nodeTypes" refId="1131" keid="SYS_STR" veid="EFReportingNodeType">
                                  <key>
                                    <s>3</s>
                                  </key>
                                  <val>
                                    <ref refId="127"/>
                                  </val>
                                </m>
                                <b key="multiSelection">N</b>
                              </be>
                              <cust key="id" clsId="FilterOid">4</cust>
                              <s key="cod"/>
                              <s key="desc"/>
                              <i key="index">2</i>
                              <l key="children" refId="1132" ln="0" eid="Framework.com.tagetik.trees.INode,framework"/>
                              <ref key="parent" refId="1101"/>
                            </be>
                          </l>
                        </be>
                        <be key="matrixFilters" refId="1133" clsId="FilterNode">
                          <l key="dimensionOids" refId="1134" ln="0" eid="DimensionOid"/>
                          <l key="AdHocParamDimensionOids" refId="1135" ln="0" eid="DimensionOid"/>
                          <be key="data" refId="1136" clsId="FilterNodeData">
                            <ref key="filterNode" refId="1133"/>
                            <i key="segmentLevel">0</i>
                            <ref key="segment" refId="22"/>
                            <b key="placeHolder">N</b>
                            <ref key="weight" refId="23"/>
                            <be key="textMatchingCondition" refId="113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138" ln="1" eid="Framework.com.tagetik.trees.INode,framework">
                            <be refId="1139" clsId="FilterNode">
                              <l key="dimensionOids" refId="1140" ln="1" eid="DimensionOid">
                                <cust clsId="DimensionOid">544950-45-5449505F4356---</cust>
                              </l>
                              <l key="AdHocParamDimensionOids" refId="1141" ln="0" eid="DimensionOid"/>
                              <be key="data" refId="1142" clsId="FilterNodeData">
                                <ref key="filterNode" refId="1139"/>
                                <s key="dim">TIP</s>
                                <i key="segmentLevel">0</i>
                                <ref key="segment" refId="22"/>
                                <b key="placeHolder">N</b>
                                <ref key="weight" refId="23"/>
                                <be key="textMatchingCondition" refId="1143" clsId="TextMatchingCondition">
                                  <ref key="op" refId="25"/>
                                  <s key="val"/>
                                </be>
                                <ref key="change" refId="26"/>
                                <ref key="dataType" refId="27"/>
                                <b key="prevailingDataType">N</b>
                                <ref key="editability" refId="28"/>
                                <s key="originalID">4</s>
                                <b key="signChange">N</b>
                                <b key="nativeSignChange">N</b>
                                <l key="nav" refId="1144"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1145" ln="1" eid="Framework.com.tagetik.trees.INode,framework">
                                <be refId="1146" clsId="FilterNode">
                                  <l key="dimensionOids" refId="1147" ln="1" eid="DimensionOid">
                                    <cust clsId="DimensionOid">4341545F24-4E-41435455414C53---</cust>
                                  </l>
                                  <l key="AdHocParamDimensionOids" refId="1148" ln="0" eid="DimensionOid"/>
                                  <be key="data" refId="1149" clsId="FilterNodeData">
                                    <ref key="filterNode" refId="1146"/>
                                    <s key="dim">CAT_$</s>
                                    <i key="segmentLevel">0</i>
                                    <ref key="segment" refId="22"/>
                                    <b key="placeHolder">N</b>
                                    <ref key="weight" refId="23"/>
                                    <be key="textMatchingCondition" refId="1150" clsId="TextMatchingCondition">
                                      <ref key="op" refId="25"/>
                                      <s key="val"/>
                                    </be>
                                    <ref key="change" refId="26"/>
                                    <ref key="dataType" refId="27"/>
                                    <b key="prevailingDataType">N</b>
                                    <ref key="editability" refId="28"/>
                                    <s key="originalID">5</s>
                                    <b key="signChange">N</b>
                                    <b key="nativeSignChange">N</b>
                                    <l key="nav" refId="1151" ln="0" eid="ScenarioModifierValue"/>
                                    <i key="sco">0</i>
                                    <b key="applyFiltersForForcedScenarioPeriodoMap">N</b>
                                    <b key="lineSplit">N</b>
                                    <b key="addRCRow">N</b>
                                    <b key="complementary">N</b>
                                    <ref key="periodicCalculation" refId="239"/>
                                    <b key="breakLevelSubtotal">N</b>
                                    <b key="alreadyDrilled">N</b>
                                    <b key="multiSelection">N</b>
                                  </be>
                                  <cust key="id" clsId="FilterOid">5</cust>
                                  <s key="cod"/>
                                  <s key="desc"/>
                                  <i key="index">0</i>
                                  <l key="children" refId="1152" ln="1" eid="Framework.com.tagetik.trees.INode,framework">
                                    <be refId="1153" clsId="FilterNode">
                                      <l key="dimensionOids" refId="1154" ln="1" eid="DimensionOid">
                                        <cust clsId="DimensionOid">415A495F453031-4E-414E303030303030---</cust>
                                      </l>
                                      <l key="AdHocParamDimensionOids" refId="1155" ln="0" eid="DimensionOid"/>
                                      <be key="data" refId="1156" clsId="FilterNodeData">
                                        <ref key="filterNode" refId="1153"/>
                                        <s key="dim">AZI_E01</s>
                                        <i key="segmentLevel">0</i>
                                        <ref key="segment" refId="22"/>
                                        <b key="placeHolder">N</b>
                                        <ref key="weight" refId="23"/>
                                        <be key="textMatchingCondition" refId="1157" clsId="TextMatchingCondition">
                                          <ref key="op" refId="25"/>
                                          <s key="val"/>
                                        </be>
                                        <ref key="change" refId="26"/>
                                        <ref key="dataType" refId="27"/>
                                        <b key="prevailingDataType">N</b>
                                        <ref key="editability" refId="28"/>
                                        <s key="originalID">6</s>
                                        <b key="signChange">N</b>
                                        <b key="nativeSignChange">N</b>
                                        <l key="nav" refId="1158" ln="0" eid="ScenarioModifierValue"/>
                                        <i key="sco">0</i>
                                        <b key="applyFiltersForForcedScenarioPeriodoMap">N</b>
                                        <b key="lineSplit">N</b>
                                        <b key="addRCRow">N</b>
                                        <b key="complementary">N</b>
                                        <ref key="periodicCalculation" refId="239"/>
                                        <b key="breakLevelSubtotal">N</b>
                                        <b key="alreadyDrilled">N</b>
                                        <b key="multiSelection">N</b>
                                      </be>
                                      <cust key="id" clsId="FilterOid">6</cust>
                                      <s key="cod"/>
                                      <s key="desc"/>
                                      <i key="index">0</i>
                                      <l key="children" refId="1159" ln="1" eid="Framework.com.tagetik.trees.INode,framework">
                                        <be refId="1160" clsId="FilterNode">
                                          <l key="dimensionOids" refId="1161" ln="1" eid="DimensionOid">
                                            <cust clsId="DimensionOid">44455354315F4D30-4E-4D30---</cust>
                                          </l>
                                          <l key="AdHocParamDimensionOids" refId="1162" ln="0" eid="DimensionOid"/>
                                          <be key="data" refId="1163" clsId="FilterNodeData">
                                            <ref key="filterNode" refId="1160"/>
                                            <s key="dim">DEST1_M0</s>
                                            <i key="segmentLevel">0</i>
                                            <ref key="segment" refId="22"/>
                                            <b key="placeHolder">N</b>
                                            <ref key="weight" refId="23"/>
                                            <be key="textMatchingCondition" refId="1164" clsId="TextMatchingCondition">
                                              <ref key="op" refId="25"/>
                                              <s key="val"/>
                                            </be>
                                            <ref key="change" refId="26"/>
                                            <ref key="dataType" refId="27"/>
                                            <b key="prevailingDataType">N</b>
                                            <ref key="editability" refId="28"/>
                                            <s key="originalID">7</s>
                                            <b key="signChange">N</b>
                                            <b key="nativeSignChange">N</b>
                                            <l key="nav" refId="1165" ln="0" eid="ScenarioModifierValue"/>
                                            <i key="sco">0</i>
                                            <b key="applyFiltersForForcedScenarioPeriodoMap">N</b>
                                            <b key="lineSplit">N</b>
                                            <b key="addRCRow">N</b>
                                            <b key="complementary">N</b>
                                            <ref key="periodicCalculation" refId="239"/>
                                            <b key="breakLevelSubtotal">N</b>
                                            <b key="alreadyDrilled">N</b>
                                            <b key="multiSelection">N</b>
                                          </be>
                                          <cust key="id" clsId="FilterOid">7</cust>
                                          <s key="cod"/>
                                          <s key="desc"/>
                                          <i key="index">0</i>
                                          <l key="children" refId="1166" ln="1" eid="Framework.com.tagetik.trees.INode,framework">
                                            <be refId="1167" clsId="FilterNode">
                                              <l key="dimensionOids" refId="1168" ln="1" eid="DimensionOid">
                                                <cust clsId="DimensionOid">504552-45-3132---</cust>
                                              </l>
                                              <l key="AdHocParamDimensionOids" refId="1169" ln="0" eid="DimensionOid"/>
                                              <be key="data" refId="1170" clsId="FilterNodeData">
                                                <ref key="filterNode" refId="1167"/>
                                                <s key="dim">PER</s>
                                                <i key="segmentLevel">0</i>
                                                <ref key="segment" refId="1111"/>
                                                <b key="placeHolder">N</b>
                                                <ref key="weight" refId="23"/>
                                                <be key="textMatchingCondition" refId="1171" clsId="TextMatchingCondition">
                                                  <ref key="op" refId="25"/>
                                                  <s key="val"/>
                                                </be>
                                                <ref key="change" refId="26"/>
                                                <ref key="dataType" refId="27"/>
                                                <b key="prevailingDataType">N</b>
                                                <ref key="editability" refId="28"/>
                                                <s key="originalID">9</s>
                                                <b key="signChange">N</b>
                                                <b key="nativeSignChange">N</b>
                                                <l key="nav" refId="1172" ln="0" eid="ScenarioModifierValue"/>
                                                <i key="sco">0</i>
                                                <b key="applyFiltersForForcedScenarioPeriodoMap">N</b>
                                                <b key="lineSplit">N</b>
                                                <b key="addRCRow">N</b>
                                                <b key="complementary">N</b>
                                                <ref key="periodicCalculation" refId="239"/>
                                                <b key="breakLevelSubtotal">N</b>
                                                <b key="alreadyDrilled">N</b>
                                                <b key="multiSelection">N</b>
                                              </be>
                                              <cust key="id" clsId="FilterOid">9</cust>
                                              <s key="cod"/>
                                              <s key="desc"/>
                                              <i key="index">0</i>
                                              <l key="children" refId="1173" ln="0" eid="Framework.com.tagetik.trees.INode,framework"/>
                                              <ref key="parent" refId="1160"/>
                                            </be>
                                          </l>
                                          <ref key="parent" refId="1153"/>
                                        </be>
                                      </l>
                                      <ref key="parent" refId="1146"/>
                                    </be>
                                  </l>
                                  <ref key="parent" refId="1139"/>
                                </be>
                              </l>
                              <ref key="parent" refId="1133"/>
                            </be>
                          </l>
                        </be>
                        <be key="rowHeaders" refId="1174" clsId="ReportingHeaders">
                          <m key="headers" refId="1175" keid="SYS_PR_I" veid="System.Collections.IList">
                            <key>
                              <i>-1</i>
                            </key>
                            <val>
                              <l refId="1176" ln="1">
                                <s>$Account(HIERARCHY("A01")).code</s>
                              </l>
                            </val>
                            <key>
                              <i>-2</i>
                            </key>
                            <val>
                              <l refId="1177" ln="1">
                                <s>$Account(HIERARCHY("A01")).desc</s>
                              </l>
                            </val>
                          </m>
                          <m key="headersDims" refId="1178" keid="SYS_PR_I" veid="SYS_STR">
                            <key>
                              <i>-1</i>
                            </key>
                            <val>
                              <s>VOC_A01</s>
                            </val>
                            <key>
                              <i>-2</i>
                            </key>
                            <val>
                              <s>VOC_A01</s>
                            </val>
                          </m>
                        </be>
                        <be key="columnHeaders" refId="1179" clsId="ReportingHeaders">
                          <m key="headers" refId="1180" keid="SYS_PR_I" veid="System.Collections.IList">
                            <key>
                              <i>-1</i>
                            </key>
                            <val>
                              <l refId="1181" ln="1">
                                <s>value($Scenario.year)</s>
                              </l>
                            </val>
                          </m>
                          <m key="headersDims" refId="1182" keid="SYS_PR_I" veid="SYS_STR">
                            <key>
                              <i>-1</i>
                            </key>
                            <val>
                              <s>SCE_$</s>
                            </val>
                          </m>
                        </be>
                        <ref key="styleType" refId="267"/>
                        <b key="subtotalOnTop">N</b>
                        <b key="leavesFirst">N</b>
                        <b key="groupSubtotal">N</b>
                        <b key="replaceWithPlaceholder">N</b>
                        <b key="onlyFirstHeader">N</b>
                        <b key="allowRangeBreak">N</b>
                        <b key="showZeros">N</b>
                        <i key="maxRows">0</i>
                        <ref key="rowsExpansionMode" refId="268"/>
                        <i key="maxCols">0</i>
                        <ref key="colsExpansionMode" refId="268"/>
                        <ref key="columnsAutofitMode" refId="269"/>
                        <b key="isEditabilityOnDemand">N</b>
                        <b key="useForcedBoundDims">N</b>
                        <ref key="disableHints" refId="270"/>
                        <ref key="tipoAllineamentoLordiIC" refId="271"/>
                        <set key="forcedDimensions" refId="1183" ln="0" eid="SYS_STR"/>
                        <b key="bindOriginalAmountOnSave">N</b>
                        <b key="showLink">N</b>
                        <i key="index">2</i>
                        <b key="excludeValuatingSheetsWithZeroValues">N</b>
                        <b key="allowOpenNewElements">N</b>
                        <s key="forcedBreakBackType">X</s>
                        <s key="forcedBreakBackRefLeaf">X</s>
                        <b key="autoOpenNewElements">N</b>
                        <b key="askNumRows">N</b>
                        <set key="forcedContentCells" refId="1184" ln="4" eid="Reporting.com.tagetik.tables.IMatixCellLeafPositions,Reporting">
                          <be refId="1185" clsId="CornerHeaderMatrixCellLeafPositions">
                            <i key="colHeader">-2</i>
                            <i key="rowHeader">-1</i>
                          </be>
                          <be refId="1186" clsId="CornerHeaderMatrixCellLeafPositions">
                            <i key="colHeader">-1</i>
                            <i key="rowHeader">-1</i>
                          </be>
                          <be refId="1187" clsId="MatrixCellLeafOids">
                            <cust key="row" clsId="FilterOid">92</cust>
                            <cust key="col" clsId="FilterOid">3</cust>
                          </be>
                          <be refId="1188" clsId="MatrixCellLeafOids">
                            <cust key="row" clsId="FilterOid">92</cust>
                            <cust key="col" clsId="FilterOid">2</cust>
                          </be>
                        </set>
                        <m key="forcedEditModes" refId="1189" keid="Reporting.com.tagetik.tables.IMatixCellLeafPositions,Reporting" veid="SYS_STR"/>
                        <b key="UseTxlDeFormEditor">N</b>
                        <be key="TxDeFormsEditorDescriptor" refId="1190" clsId="TxDeFormsEditorDescriptor">
                          <l key="Tabs" refId="1191" ln="0" eid="TxDeFormsEditorGridDescriptor"/>
                          <i key="Height">400</i>
                          <i key="Width">430</i>
                          <b key="editButton">S</b>
                          <b key="newButton">S</b>
                          <b key="deleteButton">S</b>
                        </be>
                        <be key="workspaceTableInfo" refId="1192" clsId="matrixWSInfo">
                          <b key="isT">N</b>
                          <s key="wsCode">$CPM</s>
                        </be>
                        <be key="customFilters" refId="1193" clsId="ExpCustomFiltersProspetto"/>
                      </be>
                    </val>
                    <key>
                      <s>Matrix01</s>
                    </key>
                    <val>
                      <be refId="1194" clsId="MatrixPositionBlockVO">
                        <s key="positionID">Matrix01</s>
                        <be key="rows" refId="1195" clsId="FilterNode">
                          <l key="dimensionOids" refId="1196" ln="0" eid="DimensionOid"/>
                          <l key="AdHocParamDimensionOids" refId="1197" ln="0" eid="DimensionOid"/>
                          <be key="data" refId="1198" clsId="FilterNodeData">
                            <ref key="filterNode" refId="1195"/>
                            <i key="segmentLevel">0</i>
                            <ref key="segment" refId="22"/>
                            <b key="placeHolder">N</b>
                            <ref key="weight" refId="23"/>
                            <be key="textMatchingCondition" refId="1199"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200" ln="11" eid="Framework.com.tagetik.trees.INode,framework">
                            <be refId="1201" clsId="FilterNode">
                              <l key="dimensionOids" refId="1202" ln="1" eid="DimensionOid">
                                <cust clsId="DimensionOid">564F43-4E-43444D30327C30313230----53-45</cust>
                              </l>
                              <l key="AdHocParamDimensionOids" refId="1203" ln="0" eid="DimensionOid"/>
                              <be key="data" refId="1204" clsId="FilterNodeData">
                                <ref key="filterNode" refId="1201"/>
                                <s key="dim">VOC</s>
                                <i key="segmentLevel">0</i>
                                <ref key="segment" refId="22"/>
                                <be key="dictionaryHeader" refId="1205" clsId="MultiDesc">
                                  <a key="desc" refId="1206" ln="4" eid="SYS_STR">
                                    <s>
                                      Income/Loss before financial results and taxes
                                      <ch cod="b2"/>
                                    </s>
                                    <s>
                                      Ergebnis vor Finanzergebnis und Steuern
                                      <ch cod="b2"/>
                                      <ch cod="207e"/>
                                    </s>
                                    <nl/>
                                    <nl/>
                                  </a>
                                </be>
                                <b key="placeHolder">N</b>
                                <ref key="weight" refId="23"/>
                                <be key="textMatchingCondition" refId="1207" clsId="TextMatchingCondition">
                                  <ref key="op" refId="25"/>
                                  <s key="val"/>
                                </be>
                                <ref key="change" refId="26"/>
                                <ref key="dataType" refId="27"/>
                                <b key="prevailingDataType">N</b>
                                <ref key="editability" refId="28"/>
                                <s key="originalID">45</s>
                                <b key="signChange">N</b>
                                <b key="nativeSignChange">S</b>
                                <l key="nav" refId="1208" ln="0" eid="ScenarioModifierValue"/>
                                <i key="sco">0</i>
                                <b key="applyFiltersForForcedScenarioPeriodoMap">N</b>
                                <b key="lineSplit">N</b>
                                <b key="addRCRow">N</b>
                                <b key="complementary">N</b>
                                <ref key="periodicCalculation" refId="29"/>
                                <b key="breakLevelSubtotal">N</b>
                                <b key="alreadyDrilled">N</b>
                                <m key="nodeTypes" refId="1209" keid="SYS_STR" veid="EFReportingNodeType">
                                  <key>
                                    <s>564F43-4E-43444D30327C30313330----53-45</s>
                                  </key>
                                  <val>
                                    <ref refId="74"/>
                                  </val>
                                  <key>
                                    <s>564F43-4E-43444D30327C30313230----53-45</s>
                                  </key>
                                  <val>
                                    <ref refId="88"/>
                                  </val>
                                </m>
                                <b key="multiSelection">N</b>
                              </be>
                              <cust key="id" clsId="FilterOid">45</cust>
                              <s key="cod"/>
                              <s key="desc"/>
                              <i key="index">0</i>
                              <l key="children" refId="1210" ln="0" eid="Framework.com.tagetik.trees.INode,framework"/>
                              <ref key="parent" refId="1195"/>
                            </be>
                            <be refId="1211" clsId="FilterNode">
                              <l key="dimensionOids" refId="1212" ln="1" eid="DimensionOid">
                                <cust clsId="DimensionOid">564F43-4E-43444D30327C30313430----53-45</cust>
                              </l>
                              <l key="AdHocParamDimensionOids" refId="1213" ln="0" eid="DimensionOid"/>
                              <be key="data" refId="1214" clsId="FilterNodeData">
                                <ref key="filterNode" refId="1211"/>
                                <s key="dim">VOC</s>
                                <i key="segmentLevel">0</i>
                                <ref key="segment" refId="22"/>
                                <be key="dictionaryHeader" refId="1215" clsId="MultiDesc">
                                  <a key="desc" refId="1216" ln="4" eid="SYS_STR">
                                    <s>Net income/loss from equity investments</s>
                                    <s>Beteiligungsergebnis</s>
                                    <nl/>
                                    <nl/>
                                  </a>
                                </be>
                                <b key="placeHolder">N</b>
                                <ref key="weight" refId="23"/>
                                <be key="textMatchingCondition" refId="1217" clsId="TextMatchingCondition">
                                  <ref key="op" refId="25"/>
                                  <s key="val"/>
                                </be>
                                <ref key="change" refId="26"/>
                                <ref key="dataType" refId="27"/>
                                <b key="prevailingDataType">N</b>
                                <ref key="editability" refId="28"/>
                                <s key="originalID">70</s>
                                <b key="signChange">N</b>
                                <b key="nativeSignChange">S</b>
                                <l key="nav" refId="1218" ln="0" eid="ScenarioModifierValue"/>
                                <i key="sco">0</i>
                                <b key="applyFiltersForForcedScenarioPeriodoMap">N</b>
                                <b key="lineSplit">N</b>
                                <b key="addRCRow">N</b>
                                <b key="complementary">N</b>
                                <ref key="periodicCalculation" refId="29"/>
                                <b key="breakLevelSubtotal">N</b>
                                <b key="alreadyDrilled">N</b>
                                <m key="nodeTypes" refId="1219" keid="SYS_STR" veid="EFReportingNodeType">
                                  <key>
                                    <s>564F43-4E-43444D30327C30313430----53-45</s>
                                  </key>
                                  <val>
                                    <ref refId="74"/>
                                  </val>
                                  <key>
                                    <s>564F43-4E-43444D30327C30313530----53-45</s>
                                  </key>
                                  <val>
                                    <ref refId="74"/>
                                  </val>
                                </m>
                                <b key="multiSelection">N</b>
                              </be>
                              <cust key="id" clsId="FilterOid">70</cust>
                              <s key="cod"/>
                              <s key="desc"/>
                              <i key="index">1</i>
                              <l key="children" refId="1220" ln="0" eid="Framework.com.tagetik.trees.INode,framework"/>
                              <ref key="parent" refId="1195"/>
                            </be>
                            <be refId="1221" clsId="FilterNode">
                              <l key="dimensionOids" refId="1222" ln="0" eid="DimensionOid"/>
                              <l key="AdHocParamDimensionOids" refId="1223" ln="0" eid="DimensionOid"/>
                              <be key="data" refId="1224" clsId="FilterNodeData">
                                <ref key="filterNode" refId="1221"/>
                                <s key="dim">VOC</s>
                                <i key="segmentLevel">0</i>
                                <ref key="segment" refId="22"/>
                                <be key="reportingFormula" refId="1225" clsId="ReportingFormula">
                                  <b key="serverFormula">N</b>
                                  <b key="formulaRule">N</b>
                                  <s key="formula">SUM({70})+SUM({45})</s>
                                </be>
                                <be key="dictionaryHeader" refId="1226" clsId="MultiDesc">
                                  <a key="desc" refId="1227" ln="4" eid="SYS_STR">
                                    <s>EBIT</s>
                                    <s>EBIT</s>
                                    <nl/>
                                    <nl/>
                                  </a>
                                </be>
                                <b key="placeHolder">S</b>
                                <ref key="weight" refId="23"/>
                                <be key="textMatchingCondition" refId="1228" clsId="TextMatchingCondition">
                                  <ref key="op" refId="25"/>
                                  <s key="val"/>
                                </be>
                                <ref key="change" refId="26"/>
                                <ref key="dataType" refId="27"/>
                                <b key="prevailingDataType">N</b>
                                <ref key="editability" refId="28"/>
                                <s key="originalID">47</s>
                                <b key="signChange">N</b>
                                <b key="nativeSignChange">N</b>
                                <l key="nav" refId="1229" ln="0" eid="ScenarioModifierValue"/>
                                <i key="sco">0</i>
                                <b key="applyFiltersForForcedScenarioPeriodoMap">N</b>
                                <b key="lineSplit">N</b>
                                <b key="addRCRow">N</b>
                                <b key="complementary">N</b>
                                <ref key="periodicCalculation" refId="29"/>
                                <b key="breakLevelSubtotal">N</b>
                                <b key="alreadyDrilled">N</b>
                                <m key="nodeTypes" refId="1230" keid="SYS_STR" veid="EFReportingNodeType">
                                  <key>
                                    <s>1</s>
                                  </key>
                                  <val>
                                    <ref refId="127"/>
                                  </val>
                                </m>
                                <b key="multiSelection">N</b>
                              </be>
                              <cust key="id" clsId="FilterOid">47</cust>
                              <s key="cod"/>
                              <s key="desc"/>
                              <i key="index">2</i>
                              <l key="children" refId="1231" ln="0" eid="Framework.com.tagetik.trees.INode,framework"/>
                              <ref key="parent" refId="1195"/>
                            </be>
                            <be refId="1232" clsId="FilterNode">
                              <l key="dimensionOids" refId="1233" ln="0" eid="DimensionOid"/>
                              <l key="AdHocParamDimensionOids" refId="1234" ln="0" eid="DimensionOid"/>
                              <be key="data" refId="1235" clsId="FilterNodeData">
                                <ref key="filterNode" refId="1232"/>
                                <s key="dim">VOC</s>
                                <i key="segmentLevel">0</i>
                                <ref key="segment" refId="22"/>
                                <be key="reportingFormula" refId="1236" clsId="ReportingFormula">
                                  <b key="serverFormula">N</b>
                                  <b key="formulaRule">N</b>
                                  <s key="formula">Sum({57}:{60})</s>
                                </be>
                                <be key="dictionaryHeader" refId="1237" clsId="MultiDesc">
                                  <a key="desc" refId="1238" ln="4" eid="SYS_STR">
                                    <s>Non-operating adjustments</s>
                                    <s>Nicht-operative Bereinigungen</s>
                                    <nl/>
                                    <nl/>
                                  </a>
                                </be>
                                <b key="placeHolder">S</b>
                                <ref key="weight" refId="23"/>
                                <be key="textMatchingCondition" refId="1239" clsId="TextMatchingCondition">
                                  <ref key="op" refId="25"/>
                                  <s key="val"/>
                                </be>
                                <ref key="change" refId="26"/>
                                <ref key="dataType" refId="27"/>
                                <b key="prevailingDataType">N</b>
                                <ref key="editability" refId="28"/>
                                <s key="originalID">63</s>
                                <b key="signChange">N</b>
                                <b key="nativeSignChange">N</b>
                                <l key="nav" refId="1240" ln="0" eid="ScenarioModifierValue"/>
                                <i key="sco">0</i>
                                <b key="applyFiltersForForcedScenarioPeriodoMap">N</b>
                                <b key="lineSplit">N</b>
                                <b key="addRCRow">N</b>
                                <b key="complementary">N</b>
                                <ref key="periodicCalculation" refId="29"/>
                                <b key="breakLevelSubtotal">N</b>
                                <b key="alreadyDrilled">N</b>
                                <m key="nodeTypes" refId="1241" keid="SYS_STR" veid="EFReportingNodeType">
                                  <key>
                                    <s>50</s>
                                  </key>
                                  <val>
                                    <ref refId="127"/>
                                  </val>
                                </m>
                                <b key="multiSelection">N</b>
                              </be>
                              <cust key="id" clsId="FilterOid">63</cust>
                              <s key="cod"/>
                              <s key="desc"/>
                              <i key="index">3</i>
                              <l key="children" refId="1242" ln="0" eid="Framework.com.tagetik.trees.INode,framework"/>
                              <ref key="parent" refId="1195"/>
                            </be>
                            <be refId="1243" clsId="FilterNode">
                              <l key="dimensionOids" refId="1244" ln="1" eid="DimensionOid">
                                <cust clsId="DimensionOid">564F43-4E-534633327C30303230----53-45</cust>
                              </l>
                              <l key="AdHocParamDimensionOids" refId="1245" ln="0" eid="DimensionOid"/>
                              <be key="data" refId="1246" clsId="FilterNodeData">
                                <ref key="filterNode" refId="1243"/>
                                <s key="dim">VOC</s>
                                <i key="segmentLevel">0</i>
                                <ref key="segment" refId="22"/>
                                <b key="placeHolder">N</b>
                                <ref key="weight" refId="23"/>
                                <be key="textMatchingCondition" refId="1247" clsId="TextMatchingCondition">
                                  <ref key="op" refId="25"/>
                                  <s key="val"/>
                                </be>
                                <ref key="change" refId="26"/>
                                <ref key="dataType" refId="27"/>
                                <b key="prevailingDataType">N</b>
                                <ref key="editability" refId="28"/>
                                <s key="originalID">57</s>
                                <b key="signChange">N</b>
                                <b key="nativeSignChange">N</b>
                                <l key="nav" refId="1248" ln="0" eid="ScenarioModifierValue"/>
                                <i key="sco">0</i>
                                <b key="applyFiltersForForcedScenarioPeriodoMap">N</b>
                                <b key="lineSplit">N</b>
                                <b key="addRCRow">N</b>
                                <b key="complementary">N</b>
                                <ref key="periodicCalculation" refId="29"/>
                                <b key="breakLevelSubtotal">N</b>
                                <b key="alreadyDrilled">N</b>
                                <b key="multiSelection">N</b>
                              </be>
                              <cust key="id" clsId="FilterOid">57</cust>
                              <s key="cod"/>
                              <s key="desc"/>
                              <i key="index">4</i>
                              <l key="children" refId="1249" ln="0" eid="Framework.com.tagetik.trees.INode,framework"/>
                              <ref key="parent" refId="1195"/>
                            </be>
                            <be refId="1250" clsId="FilterNode">
                              <l key="dimensionOids" refId="1251" ln="1" eid="DimensionOid">
                                <cust clsId="DimensionOid">564F43-4E-534633327C30303430----53-45</cust>
                              </l>
                              <l key="AdHocParamDimensionOids" refId="1252" ln="0" eid="DimensionOid"/>
                              <be key="data" refId="1253" clsId="FilterNodeData">
                                <ref key="filterNode" refId="1250"/>
                                <s key="dim">VOC</s>
                                <i key="segmentLevel">0</i>
                                <ref key="segment" refId="22"/>
                                <be key="dictionaryHeader" refId="1254" clsId="MultiDesc">
                                  <a key="desc" refId="1255" ln="4" eid="SYS_STR">
                                    <s>Impact of derivative financial instruments</s>
                                    <s>Auswirkung von derivativen Finanzinstrumenten</s>
                                    <nl/>
                                    <nl/>
                                  </a>
                                </be>
                                <b key="placeHolder">N</b>
                                <ref key="weight" refId="23"/>
                                <be key="textMatchingCondition" refId="1256" clsId="TextMatchingCondition">
                                  <ref key="op" refId="25"/>
                                  <s key="val"/>
                                </be>
                                <ref key="change" refId="26"/>
                                <ref key="dataType" refId="27"/>
                                <b key="prevailingDataType">N</b>
                                <ref key="editability" refId="28"/>
                                <s key="originalID">69</s>
                                <b key="signChange">N</b>
                                <b key="nativeSignChange">N</b>
                                <l key="nav" refId="1257" ln="0" eid="ScenarioModifierValue"/>
                                <i key="sco">0</i>
                                <b key="applyFiltersForForcedScenarioPeriodoMap">N</b>
                                <b key="lineSplit">N</b>
                                <b key="addRCRow">N</b>
                                <b key="complementary">N</b>
                                <ref key="periodicCalculation" refId="29"/>
                                <b key="breakLevelSubtotal">N</b>
                                <b key="alreadyDrilled">N</b>
                                <b key="multiSelection">N</b>
                              </be>
                              <cust key="id" clsId="FilterOid">69</cust>
                              <s key="cod"/>
                              <s key="desc"/>
                              <i key="index">5</i>
                              <l key="children" refId="1258" ln="0" eid="Framework.com.tagetik.trees.INode,framework"/>
                              <ref key="parent" refId="1195"/>
                            </be>
                            <be refId="1259" clsId="FilterNode">
                              <l key="dimensionOids" refId="1260" ln="1" eid="DimensionOid">
                                <cust clsId="DimensionOid">564F43-4E-534633327C30303435----53-45</cust>
                              </l>
                              <l key="AdHocParamDimensionOids" refId="1261" ln="0" eid="DimensionOid"/>
                              <be key="data" refId="1262" clsId="FilterNodeData">
                                <ref key="filterNode" refId="1259"/>
                                <s key="dim">VOC</s>
                                <i key="segmentLevel">0</i>
                                <ref key="segment" refId="22"/>
                                <b key="placeHolder">N</b>
                                <ref key="weight" refId="23"/>
                                <be key="textMatchingCondition" refId="1263" clsId="TextMatchingCondition">
                                  <ref key="op" refId="25"/>
                                  <s key="val"/>
                                </be>
                                <ref key="change" refId="26"/>
                                <ref key="dataType" refId="27"/>
                                <b key="prevailingDataType">N</b>
                                <ref key="editability" refId="28"/>
                                <s key="originalID">72</s>
                                <b key="signChange">N</b>
                                <b key="nativeSignChange">N</b>
                                <l key="nav" refId="1264" ln="0" eid="ScenarioModifierValue"/>
                                <i key="sco">0</i>
                                <b key="applyFiltersForForcedScenarioPeriodoMap">N</b>
                                <b key="lineSplit">N</b>
                                <b key="addRCRow">N</b>
                                <b key="complementary">N</b>
                                <ref key="periodicCalculation" refId="29"/>
                                <b key="breakLevelSubtotal">N</b>
                                <b key="alreadyDrilled">N</b>
                                <b key="multiSelection">N</b>
                              </be>
                              <cust key="id" clsId="FilterOid">72</cust>
                              <s key="cod"/>
                              <s key="desc"/>
                              <i key="index">6</i>
                              <l key="children" refId="1265" ln="0" eid="Framework.com.tagetik.trees.INode,framework"/>
                              <ref key="parent" refId="1195"/>
                            </be>
                            <be refId="1266" clsId="FilterNode">
                              <l key="dimensionOids" refId="1267" ln="1" eid="DimensionOid">
                                <cust clsId="DimensionOid">564F43-4E-534633327C30303330----53-45</cust>
                              </l>
                              <l key="AdHocParamDimensionOids" refId="1268" ln="0" eid="DimensionOid"/>
                              <be key="data" refId="1269" clsId="FilterNodeData">
                                <ref key="filterNode" refId="1266"/>
                                <s key="dim">VOC</s>
                                <i key="segmentLevel">0</i>
                                <ref key="segment" refId="22"/>
                                <b key="placeHolder">N</b>
                                <ref key="weight" refId="23"/>
                                <be key="textMatchingCondition" refId="1270" clsId="TextMatchingCondition">
                                  <ref key="op" refId="25"/>
                                  <s key="val"/>
                                </be>
                                <ref key="change" refId="26"/>
                                <ref key="dataType" refId="27"/>
                                <b key="prevailingDataType">N</b>
                                <ref key="editability" refId="28"/>
                                <s key="originalID">68</s>
                                <b key="signChange">N</b>
                                <b key="nativeSignChange">N</b>
                                <l key="nav" refId="1271" ln="0" eid="ScenarioModifierValue"/>
                                <i key="sco">0</i>
                                <b key="applyFiltersForForcedScenarioPeriodoMap">N</b>
                                <b key="lineSplit">N</b>
                                <b key="addRCRow">N</b>
                                <b key="complementary">N</b>
                                <ref key="periodicCalculation" refId="29"/>
                                <b key="breakLevelSubtotal">N</b>
                                <b key="alreadyDrilled">N</b>
                                <b key="multiSelection">N</b>
                              </be>
                              <cust key="id" clsId="FilterOid">68</cust>
                              <s key="cod"/>
                              <s key="desc"/>
                              <i key="index">7</i>
                              <l key="children" refId="1272" ln="0" eid="Framework.com.tagetik.trees.INode,framework"/>
                              <ref key="parent" refId="1195"/>
                            </be>
                            <be refId="1273" clsId="FilterNode">
                              <l key="dimensionOids" refId="1274" ln="1" eid="DimensionOid">
                                <cust clsId="DimensionOid">564F43-4E-534633327C30303530----53-45</cust>
                              </l>
                              <l key="AdHocParamDimensionOids" refId="1275" ln="0" eid="DimensionOid"/>
                              <be key="data" refId="1276" clsId="FilterNodeData">
                                <ref key="filterNode" refId="1273"/>
                                <s key="dim">VOC</s>
                                <i key="segmentLevel">0</i>
                                <ref key="segment" refId="22"/>
                                <b key="placeHolder">N</b>
                                <ref key="weight" refId="23"/>
                                <be key="textMatchingCondition" refId="1277" clsId="TextMatchingCondition">
                                  <ref key="op" refId="25"/>
                                  <s key="val"/>
                                </be>
                                <ref key="change" refId="26"/>
                                <ref key="dataType" refId="27"/>
                                <b key="prevailingDataType">N</b>
                                <ref key="editability" refId="28"/>
                                <s key="originalID">61</s>
                                <b key="signChange">N</b>
                                <b key="nativeSignChange">N</b>
                                <l key="nav" refId="1278" ln="0" eid="ScenarioModifierValue"/>
                                <i key="sco">0</i>
                                <b key="applyFiltersForForcedScenarioPeriodoMap">N</b>
                                <b key="lineSplit">N</b>
                                <b key="addRCRow">N</b>
                                <b key="complementary">N</b>
                                <ref key="periodicCalculation" refId="29"/>
                                <b key="breakLevelSubtotal">N</b>
                                <b key="alreadyDrilled">N</b>
                                <b key="multiSelection">N</b>
                              </be>
                              <cust key="id" clsId="FilterOid">61</cust>
                              <s key="cod"/>
                              <s key="desc"/>
                              <i key="index">8</i>
                              <l key="children" refId="1279" ln="0" eid="Framework.com.tagetik.trees.INode,framework"/>
                              <ref key="parent" refId="1195"/>
                            </be>
                            <be refId="1280" clsId="FilterNode">
                              <l key="dimensionOids" refId="1281" ln="1" eid="DimensionOid">
                                <cust clsId="DimensionOid">564F43-4E-534633327C30303830----53-45</cust>
                              </l>
                              <l key="AdHocParamDimensionOids" refId="1282" ln="0" eid="DimensionOid"/>
                              <be key="data" refId="1283" clsId="FilterNodeData">
                                <ref key="filterNode" refId="1280"/>
                                <s key="dim">VOC</s>
                                <i key="segmentLevel">0</i>
                                <ref key="segment" refId="22"/>
                                <be key="dictionaryHeader" refId="1284" clsId="MultiDesc">
                                  <a key="desc" refId="1285" ln="4" eid="SYS_STR">
                                    <s>Miscellaneous other non-operating earnings</s>
                                    <s>
                                      <ch cod="dc"/>
                                      briges sonstiges nicht-operatives Ergebnis
                                    </s>
                                    <nl/>
                                    <nl/>
                                  </a>
                                </be>
                                <b key="placeHolder">N</b>
                                <ref key="weight" refId="23"/>
                                <be key="textMatchingCondition" refId="1286" clsId="TextMatchingCondition">
                                  <ref key="op" refId="25"/>
                                  <s key="val"/>
                                </be>
                                <ref key="change" refId="26"/>
                                <ref key="dataType" refId="27"/>
                                <b key="prevailingDataType">N</b>
                                <ref key="editability" refId="28"/>
                                <s key="originalID">60</s>
                                <b key="signChange">N</b>
                                <b key="nativeSignChange">N</b>
                                <l key="nav" refId="1287" ln="0" eid="ScenarioModifierValue"/>
                                <i key="sco">0</i>
                                <b key="applyFiltersForForcedScenarioPeriodoMap">N</b>
                                <b key="lineSplit">N</b>
                                <b key="addRCRow">N</b>
                                <b key="complementary">N</b>
                                <ref key="periodicCalculation" refId="29"/>
                                <b key="breakLevelSubtotal">N</b>
                                <b key="alreadyDrilled">N</b>
                                <b key="multiSelection">N</b>
                              </be>
                              <cust key="id" clsId="FilterOid">60</cust>
                              <s key="cod"/>
                              <s key="desc"/>
                              <i key="index">9</i>
                              <l key="children" refId="1288" ln="0" eid="Framework.com.tagetik.trees.INode,framework"/>
                              <ref key="parent" refId="1195"/>
                            </be>
                            <be refId="1289" clsId="FilterNode">
                              <l key="dimensionOids" refId="1290" ln="0" eid="DimensionOid"/>
                              <l key="AdHocParamDimensionOids" refId="1291" ln="0" eid="DimensionOid"/>
                              <be key="data" refId="1292" clsId="FilterNodeData">
                                <ref key="filterNode" refId="1289"/>
                                <s key="dim">VOC</s>
                                <i key="segmentLevel">0</i>
                                <ref key="segment" refId="22"/>
                                <be key="reportingFormula" refId="1293" clsId="ReportingFormula">
                                  <b key="serverFormula">N</b>
                                  <b key="formulaRule">N</b>
                                  <s key="formula">{45}+{70}+{63}</s>
                                </be>
                                <be key="dictionaryHeader" refId="1294" clsId="MultiDesc">
                                  <a key="desc" refId="1295" ln="4" eid="SYS_STR">
                                    <s>Adjusted EBIT</s>
                                    <s>Adjusted EBIT</s>
                                    <nl/>
                                    <nl/>
                                  </a>
                                </be>
                                <b key="placeHolder">S</b>
                                <ref key="weight" refId="23"/>
                                <be key="textMatchingCondition" refId="1296" clsId="TextMatchingCondition">
                                  <ref key="op" refId="25"/>
                                  <s key="val"/>
                                </be>
                                <ref key="change" refId="26"/>
                                <ref key="dataType" refId="27"/>
                                <b key="prevailingDataType">N</b>
                                <ref key="editability" refId="28"/>
                                <s key="originalID">62</s>
                                <b key="signChange">N</b>
                                <b key="nativeSignChange">N</b>
                                <l key="nav" refId="1297" ln="0" eid="ScenarioModifierValue"/>
                                <i key="sco">0</i>
                                <b key="applyFiltersForForcedScenarioPeriodoMap">N</b>
                                <b key="lineSplit">N</b>
                                <b key="addRCRow">N</b>
                                <b key="complementary">N</b>
                                <ref key="periodicCalculation" refId="29"/>
                                <b key="breakLevelSubtotal">N</b>
                                <b key="alreadyDrilled">N</b>
                                <m key="nodeTypes" refId="1298" keid="SYS_STR" veid="EFReportingNodeType">
                                  <key>
                                    <s>60</s>
                                  </key>
                                  <val>
                                    <ref refId="127"/>
                                  </val>
                                </m>
                                <b key="multiSelection">N</b>
                              </be>
                              <cust key="id" clsId="FilterOid">62</cust>
                              <s key="cod"/>
                              <s key="desc"/>
                              <i key="index">10</i>
                              <l key="children" refId="1299" ln="0" eid="Framework.com.tagetik.trees.INode,framework"/>
                              <ref key="parent" refId="1195"/>
                            </be>
                          </l>
                        </be>
                        <be key="columns" refId="1300" clsId="FilterNode">
                          <l key="dimensionOids" refId="1301" ln="0" eid="DimensionOid"/>
                          <l key="AdHocParamDimensionOids" refId="1302" ln="0" eid="DimensionOid"/>
                          <be key="data" refId="1303" clsId="FilterNodeData">
                            <ref key="filterNode" refId="1300"/>
                            <i key="segmentLevel">0</i>
                            <ref key="segment" refId="22"/>
                            <b key="placeHolder">N</b>
                            <ref key="weight" refId="23"/>
                            <be key="textMatchingCondition" refId="130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305" ln="3" eid="Framework.com.tagetik.trees.INode,framework">
                            <be refId="1306" clsId="FilterNode">
                              <l key="dimensionOids" refId="1307" ln="1" eid="DimensionOid">
                                <cust clsId="DimensionOid">5343455F24-45-41432D323032332D434F4E53-24434F4E534F4C49444154494F4E--</cust>
                              </l>
                              <l key="AdHocParamDimensionOids" refId="1308" ln="0" eid="DimensionOid"/>
                              <be key="data" refId="1309" clsId="FilterNodeData">
                                <ref key="filterNode" refId="1306"/>
                                <s key="dim">SCE_$</s>
                                <i key="segmentLevel">0</i>
                                <ref key="segment" refId="1111"/>
                                <b key="placeHolder">N</b>
                                <ref key="weight" refId="23"/>
                                <be key="textMatchingCondition" refId="1310" clsId="TextMatchingCondition">
                                  <ref key="op" refId="25"/>
                                  <s key="val"/>
                                </be>
                                <ref key="change" refId="26"/>
                                <ref key="dataType" refId="27"/>
                                <b key="prevailingDataType">N</b>
                                <ref key="editability" refId="28"/>
                                <s key="originalID">2</s>
                                <b key="signChange">N</b>
                                <b key="nativeSignChange">N</b>
                                <l key="nav" refId="1311"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0</i>
                              <l key="children" refId="1312" ln="0" eid="Framework.com.tagetik.trees.INode,framework"/>
                              <ref key="parent" refId="1300"/>
                            </be>
                            <be refId="1313" clsId="FilterNode">
                              <l key="dimensionOids" refId="1314" ln="1" eid="DimensionOid">
                                <cust clsId="DimensionOid">5343455F24-45-41432D323032322D434F4E53-24434F4E534F4C49444154494F4E--</cust>
                              </l>
                              <l key="AdHocParamDimensionOids" refId="1315" ln="0" eid="DimensionOid"/>
                              <be key="data" refId="1316" clsId="FilterNodeData">
                                <ref key="filterNode" refId="1313"/>
                                <s key="dim">SCE_$</s>
                                <i key="segmentLevel">0</i>
                                <ref key="segment" refId="1111"/>
                                <b key="placeHolder">N</b>
                                <ref key="weight" refId="23"/>
                                <be key="textMatchingCondition" refId="1317" clsId="TextMatchingCondition">
                                  <ref key="op" refId="25"/>
                                  <s key="val"/>
                                </be>
                                <ref key="change" refId="26"/>
                                <ref key="dataType" refId="27"/>
                                <b key="prevailingDataType">N</b>
                                <ref key="editability" refId="28"/>
                                <s key="originalID">3</s>
                                <b key="signChange">N</b>
                                <b key="nativeSignChange">N</b>
                                <l key="nav" refId="1318"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1</i>
                              <l key="children" refId="1319" ln="0" eid="Framework.com.tagetik.trees.INode,framework"/>
                              <ref key="parent" refId="1300"/>
                            </be>
                            <be refId="1320" clsId="FilterNode">
                              <l key="dimensionOids" refId="1321" ln="0" eid="DimensionOid"/>
                              <l key="AdHocParamDimensionOids" refId="1322" ln="0" eid="DimensionOid"/>
                              <be key="data" refId="1323" clsId="FilterNodeData">
                                <ref key="filterNode" refId="1320"/>
                                <s key="dim">SCE_$</s>
                                <i key="segmentLevel">0</i>
                                <ref key="segment" refId="22"/>
                                <be key="reportingFormula" refId="1324" clsId="ReportingFormula">
                                  <b key="serverFormula">N</b>
                                  <b key="formulaRule">S</b>
                                  <s key="formula">IFERROR((({2}-{3})/{3}),"-")</s>
                                </be>
                                <be key="dictionaryHeader" refId="1325" clsId="MultiDesc">
                                  <a key="desc" refId="1326" ln="4" eid="SYS_STR">
                                    <s>Changes (percentages)</s>
                                    <s>+/- %</s>
                                    <nl/>
                                    <nl/>
                                  </a>
                                </be>
                                <b key="placeHolder">S</b>
                                <ref key="weight" refId="23"/>
                                <be key="textMatchingCondition" refId="1327" clsId="TextMatchingCondition">
                                  <ref key="op" refId="25"/>
                                  <s key="val"/>
                                </be>
                                <ref key="change" refId="26"/>
                                <ref key="dataType" refId="27"/>
                                <b key="prevailingDataType">N</b>
                                <ref key="editability" refId="28"/>
                                <s key="originalID">4</s>
                                <b key="signChange">N</b>
                                <b key="nativeSignChange">N</b>
                                <l key="nav" refId="1328" ln="0" eid="ScenarioModifierValue"/>
                                <i key="sco">0</i>
                                <b key="applyFiltersForForcedScenarioPeriodoMap">N</b>
                                <b key="lineSplit">N</b>
                                <b key="addRCRow">N</b>
                                <b key="complementary">N</b>
                                <ref key="periodicCalculation" refId="29"/>
                                <b key="breakLevelSubtotal">N</b>
                                <b key="alreadyDrilled">N</b>
                                <m key="nodeTypes" refId="1329" keid="SYS_STR" veid="EFReportingNodeType">
                                  <key>
                                    <s>3</s>
                                  </key>
                                  <val>
                                    <ref refId="127"/>
                                  </val>
                                </m>
                                <b key="multiSelection">N</b>
                              </be>
                              <cust key="id" clsId="FilterOid">4</cust>
                              <s key="cod"/>
                              <s key="desc"/>
                              <i key="index">2</i>
                              <l key="children" refId="1330" ln="0" eid="Framework.com.tagetik.trees.INode,framework"/>
                              <ref key="parent" refId="1300"/>
                            </be>
                          </l>
                        </be>
                        <be key="matrixFilters" refId="1331" clsId="FilterNode">
                          <l key="dimensionOids" refId="1332" ln="0" eid="DimensionOid"/>
                          <l key="AdHocParamDimensionOids" refId="1333" ln="0" eid="DimensionOid"/>
                          <be key="data" refId="1334" clsId="FilterNodeData">
                            <ref key="filterNode" refId="1331"/>
                            <i key="segmentLevel">0</i>
                            <ref key="segment" refId="22"/>
                            <b key="placeHolder">N</b>
                            <ref key="weight" refId="23"/>
                            <be key="textMatchingCondition" refId="133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336" ln="1" eid="Framework.com.tagetik.trees.INode,framework">
                            <be refId="1337" clsId="FilterNode">
                              <l key="dimensionOids" refId="1338" ln="1" eid="DimensionOid">
                                <cust clsId="DimensionOid">544950-45-5449505F4356---</cust>
                              </l>
                              <l key="AdHocParamDimensionOids" refId="1339" ln="0" eid="DimensionOid"/>
                              <be key="data" refId="1340" clsId="FilterNodeData">
                                <ref key="filterNode" refId="1337"/>
                                <s key="dim">TIP</s>
                                <i key="segmentLevel">0</i>
                                <ref key="segment" refId="22"/>
                                <b key="placeHolder">N</b>
                                <ref key="weight" refId="23"/>
                                <be key="textMatchingCondition" refId="1341" clsId="TextMatchingCondition">
                                  <ref key="op" refId="25"/>
                                  <s key="val"/>
                                </be>
                                <ref key="change" refId="26"/>
                                <ref key="dataType" refId="27"/>
                                <b key="prevailingDataType">N</b>
                                <ref key="editability" refId="28"/>
                                <s key="originalID">4</s>
                                <b key="signChange">N</b>
                                <b key="nativeSignChange">N</b>
                                <l key="nav" refId="1342" ln="0" eid="ScenarioModifierValue"/>
                                <i key="sco">0</i>
                                <b key="applyFiltersForForcedScenarioPeriodoMap">N</b>
                                <b key="lineSplit">N</b>
                                <b key="addRCRow">N</b>
                                <b key="complementary">N</b>
                                <ref key="periodicCalculation" refId="29"/>
                                <b key="breakLevelSubtotal">N</b>
                                <b key="alreadyDrilled">N</b>
                                <b key="multiSelection">N</b>
                              </be>
                              <cust key="id" clsId="FilterOid">4</cust>
                              <s key="cod"/>
                              <s key="desc"/>
                              <i key="index">0</i>
                              <l key="children" refId="1343" ln="1" eid="Framework.com.tagetik.trees.INode,framework">
                                <be refId="1344" clsId="FilterNode">
                                  <l key="dimensionOids" refId="1345" ln="1" eid="DimensionOid">
                                    <cust clsId="DimensionOid">4341545F24-4E-41435455414C53---</cust>
                                  </l>
                                  <l key="AdHocParamDimensionOids" refId="1346" ln="0" eid="DimensionOid"/>
                                  <be key="data" refId="1347" clsId="FilterNodeData">
                                    <ref key="filterNode" refId="1344"/>
                                    <s key="dim">CAT_$</s>
                                    <i key="segmentLevel">0</i>
                                    <ref key="segment" refId="22"/>
                                    <b key="placeHolder">N</b>
                                    <ref key="weight" refId="23"/>
                                    <be key="textMatchingCondition" refId="1348" clsId="TextMatchingCondition">
                                      <ref key="op" refId="25"/>
                                      <s key="val"/>
                                    </be>
                                    <ref key="change" refId="26"/>
                                    <ref key="dataType" refId="27"/>
                                    <b key="prevailingDataType">N</b>
                                    <ref key="editability" refId="28"/>
                                    <s key="originalID">5</s>
                                    <b key="signChange">N</b>
                                    <b key="nativeSignChange">N</b>
                                    <l key="nav" refId="1349" ln="0" eid="ScenarioModifierValue"/>
                                    <i key="sco">0</i>
                                    <b key="applyFiltersForForcedScenarioPeriodoMap">N</b>
                                    <b key="lineSplit">N</b>
                                    <b key="addRCRow">N</b>
                                    <b key="complementary">N</b>
                                    <ref key="periodicCalculation" refId="239"/>
                                    <b key="breakLevelSubtotal">N</b>
                                    <b key="alreadyDrilled">N</b>
                                    <b key="multiSelection">N</b>
                                  </be>
                                  <cust key="id" clsId="FilterOid">5</cust>
                                  <s key="cod"/>
                                  <s key="desc"/>
                                  <i key="index">0</i>
                                  <l key="children" refId="1350" ln="1" eid="Framework.com.tagetik.trees.INode,framework">
                                    <be refId="1351" clsId="FilterNode">
                                      <l key="dimensionOids" refId="1352" ln="1" eid="DimensionOid">
                                        <cust clsId="DimensionOid">415A495F453031-4E-414E303030303030---</cust>
                                      </l>
                                      <l key="AdHocParamDimensionOids" refId="1353" ln="0" eid="DimensionOid"/>
                                      <be key="data" refId="1354" clsId="FilterNodeData">
                                        <ref key="filterNode" refId="1351"/>
                                        <s key="dim">AZI_E01</s>
                                        <i key="segmentLevel">0</i>
                                        <ref key="segment" refId="22"/>
                                        <b key="placeHolder">N</b>
                                        <ref key="weight" refId="23"/>
                                        <be key="textMatchingCondition" refId="1355" clsId="TextMatchingCondition">
                                          <ref key="op" refId="25"/>
                                          <s key="val"/>
                                        </be>
                                        <ref key="change" refId="26"/>
                                        <ref key="dataType" refId="27"/>
                                        <b key="prevailingDataType">N</b>
                                        <ref key="editability" refId="28"/>
                                        <s key="originalID">6</s>
                                        <b key="signChange">N</b>
                                        <b key="nativeSignChange">N</b>
                                        <l key="nav" refId="1356" ln="0" eid="ScenarioModifierValue"/>
                                        <i key="sco">0</i>
                                        <b key="applyFiltersForForcedScenarioPeriodoMap">N</b>
                                        <b key="lineSplit">N</b>
                                        <b key="addRCRow">N</b>
                                        <b key="complementary">N</b>
                                        <ref key="periodicCalculation" refId="239"/>
                                        <b key="breakLevelSubtotal">N</b>
                                        <b key="alreadyDrilled">N</b>
                                        <b key="multiSelection">N</b>
                                      </be>
                                      <cust key="id" clsId="FilterOid">6</cust>
                                      <s key="cod"/>
                                      <s key="desc"/>
                                      <i key="index">0</i>
                                      <l key="children" refId="1357" ln="1" eid="Framework.com.tagetik.trees.INode,framework">
                                        <be refId="1358" clsId="FilterNode">
                                          <l key="dimensionOids" refId="1359" ln="1" eid="DimensionOid">
                                            <cust clsId="DimensionOid">44455354315F4D30-4E-4D30---</cust>
                                          </l>
                                          <l key="AdHocParamDimensionOids" refId="1360" ln="0" eid="DimensionOid"/>
                                          <be key="data" refId="1361" clsId="FilterNodeData">
                                            <ref key="filterNode" refId="1358"/>
                                            <s key="dim">DEST1_M0</s>
                                            <i key="segmentLevel">0</i>
                                            <ref key="segment" refId="22"/>
                                            <b key="placeHolder">N</b>
                                            <ref key="weight" refId="23"/>
                                            <be key="textMatchingCondition" refId="1362" clsId="TextMatchingCondition">
                                              <ref key="op" refId="25"/>
                                              <s key="val"/>
                                            </be>
                                            <ref key="change" refId="26"/>
                                            <ref key="dataType" refId="27"/>
                                            <b key="prevailingDataType">N</b>
                                            <ref key="editability" refId="28"/>
                                            <s key="originalID">7</s>
                                            <b key="signChange">N</b>
                                            <b key="nativeSignChange">N</b>
                                            <l key="nav" refId="1363" ln="0" eid="ScenarioModifierValue"/>
                                            <i key="sco">0</i>
                                            <b key="applyFiltersForForcedScenarioPeriodoMap">N</b>
                                            <b key="lineSplit">N</b>
                                            <b key="addRCRow">N</b>
                                            <b key="complementary">N</b>
                                            <ref key="periodicCalculation" refId="239"/>
                                            <b key="breakLevelSubtotal">N</b>
                                            <b key="alreadyDrilled">N</b>
                                            <b key="multiSelection">N</b>
                                          </be>
                                          <cust key="id" clsId="FilterOid">7</cust>
                                          <s key="cod"/>
                                          <s key="desc"/>
                                          <i key="index">0</i>
                                          <l key="children" refId="1364" ln="1" eid="Framework.com.tagetik.trees.INode,framework">
                                            <be refId="1365" clsId="FilterNode">
                                              <l key="dimensionOids" refId="1366" ln="1" eid="DimensionOid">
                                                <cust clsId="DimensionOid">504552-45-3132---</cust>
                                              </l>
                                              <l key="AdHocParamDimensionOids" refId="1367" ln="0" eid="DimensionOid"/>
                                              <be key="data" refId="1368" clsId="FilterNodeData">
                                                <ref key="filterNode" refId="1365"/>
                                                <s key="dim">PER</s>
                                                <i key="segmentLevel">0</i>
                                                <ref key="segment" refId="1111"/>
                                                <b key="placeHolder">N</b>
                                                <ref key="weight" refId="23"/>
                                                <be key="textMatchingCondition" refId="1369" clsId="TextMatchingCondition">
                                                  <ref key="op" refId="25"/>
                                                  <s key="val"/>
                                                </be>
                                                <ref key="change" refId="26"/>
                                                <ref key="dataType" refId="27"/>
                                                <b key="prevailingDataType">N</b>
                                                <ref key="editability" refId="28"/>
                                                <s key="originalID">9</s>
                                                <b key="signChange">N</b>
                                                <b key="nativeSignChange">N</b>
                                                <l key="nav" refId="1370" ln="0" eid="ScenarioModifierValue"/>
                                                <i key="sco">0</i>
                                                <b key="applyFiltersForForcedScenarioPeriodoMap">N</b>
                                                <b key="lineSplit">N</b>
                                                <b key="addRCRow">N</b>
                                                <b key="complementary">N</b>
                                                <ref key="periodicCalculation" refId="239"/>
                                                <b key="breakLevelSubtotal">N</b>
                                                <b key="alreadyDrilled">N</b>
                                                <b key="multiSelection">N</b>
                                              </be>
                                              <cust key="id" clsId="FilterOid">9</cust>
                                              <s key="cod"/>
                                              <s key="desc"/>
                                              <i key="index">0</i>
                                              <l key="children" refId="1371" ln="0" eid="Framework.com.tagetik.trees.INode,framework"/>
                                              <ref key="parent" refId="1358"/>
                                            </be>
                                          </l>
                                          <ref key="parent" refId="1351"/>
                                        </be>
                                      </l>
                                      <ref key="parent" refId="1344"/>
                                    </be>
                                  </l>
                                  <ref key="parent" refId="1337"/>
                                </be>
                              </l>
                              <ref key="parent" refId="1331"/>
                            </be>
                          </l>
                        </be>
                        <be key="rowHeaders" refId="1372" clsId="ReportingHeaders">
                          <m key="headers" refId="1373" keid="SYS_PR_I" veid="System.Collections.IList">
                            <key>
                              <i>-1</i>
                            </key>
                            <val>
                              <l refId="1374" ln="1">
                                <s>$Account.code</s>
                              </l>
                            </val>
                            <key>
                              <i>-2</i>
                            </key>
                            <val>
                              <l refId="1375" ln="1">
                                <s>$Account.desc</s>
                              </l>
                            </val>
                          </m>
                          <m key="headersDims" refId="1376" keid="SYS_PR_I" veid="SYS_STR">
                            <key>
                              <i>-1</i>
                            </key>
                            <val>
                              <s>VOC</s>
                            </val>
                            <key>
                              <i>-2</i>
                            </key>
                            <val>
                              <s>VOC</s>
                            </val>
                          </m>
                        </be>
                        <be key="columnHeaders" refId="1377" clsId="ReportingHeaders">
                          <m key="headers" refId="1378" keid="SYS_PR_I" veid="System.Collections.IList">
                            <key>
                              <i>-1</i>
                            </key>
                            <val>
                              <l refId="1379" ln="1">
                                <s>value($Scenario.year)</s>
                              </l>
                            </val>
                          </m>
                          <m key="headersDims" refId="1380" keid="SYS_PR_I" veid="SYS_STR">
                            <key>
                              <i>-1</i>
                            </key>
                            <val>
                              <s>SCE_$</s>
                            </val>
                          </m>
                        </be>
                        <ref key="styleType" refId="267"/>
                        <b key="subtotalOnTop">N</b>
                        <b key="leavesFirst">N</b>
                        <b key="groupSubtotal">N</b>
                        <b key="replaceWithPlaceholder">N</b>
                        <b key="onlyFirstHeader">N</b>
                        <b key="allowRangeBreak">N</b>
                        <b key="showZeros">N</b>
                        <i key="maxRows">0</i>
                        <ref key="rowsExpansionMode" refId="268"/>
                        <i key="maxCols">0</i>
                        <ref key="colsExpansionMode" refId="268"/>
                        <ref key="columnsAutofitMode" refId="269"/>
                        <b key="isEditabilityOnDemand">N</b>
                        <b key="useForcedBoundDims">N</b>
                        <ref key="disableHints" refId="270"/>
                        <ref key="tipoAllineamentoLordiIC" refId="271"/>
                        <set key="forcedDimensions" refId="1381" ln="0" eid="SYS_STR"/>
                        <b key="bindOriginalAmountOnSave">N</b>
                        <b key="showLink">N</b>
                        <i key="index">1</i>
                        <b key="excludeValuatingSheetsWithZeroValues">N</b>
                        <b key="allowOpenNewElements">N</b>
                        <s key="forcedBreakBackType">X</s>
                        <s key="forcedBreakBackRefLeaf">X</s>
                        <b key="autoOpenNewElements">N</b>
                        <b key="askNumRows">N</b>
                        <set key="forcedContentCells" refId="1382" ln="3" eid="Reporting.com.tagetik.tables.IMatixCellLeafPositions,Reporting">
                          <be refId="1383" clsId="CornerHeaderMatrixCellLeafPositions">
                            <i key="colHeader">-2</i>
                            <i key="rowHeader">-1</i>
                          </be>
                          <be refId="1384" clsId="CornerHeaderMatrixCellLeafPositions">
                            <i key="colHeader">-1</i>
                            <i key="rowHeader">-1</i>
                          </be>
                          <be refId="1385" clsId="ColHeaderMatrixCellLeafPositions">
                            <i key="colHeader">-2</i>
                            <cust key="row" clsId="FilterOid">57</cust>
                          </be>
                        </set>
                        <m key="forcedEditModes" refId="1386" keid="Reporting.com.tagetik.tables.IMatixCellLeafPositions,Reporting" veid="SYS_STR"/>
                        <b key="UseTxlDeFormEditor">N</b>
                        <be key="TxDeFormsEditorDescriptor" refId="1387" clsId="TxDeFormsEditorDescriptor">
                          <l key="Tabs" refId="1388" ln="0" eid="TxDeFormsEditorGridDescriptor"/>
                          <i key="Height">400</i>
                          <i key="Width">430</i>
                          <b key="editButton">S</b>
                          <b key="newButton">S</b>
                          <b key="deleteButton">S</b>
                        </be>
                        <be key="workspaceTableInfo" refId="1389" clsId="matrixWSInfo">
                          <b key="isT">N</b>
                          <s key="wsCode">$CPM</s>
                        </be>
                        <be key="customFilters" refId="1390" clsId="ExpCustomFiltersProspetto"/>
                      </be>
                    </val>
                    <key>
                      <s>Matrix00 copy00</s>
                    </key>
                    <val>
                      <be refId="1391" clsId="MatrixPositionBlockVO">
                        <s key="positionID">Matrix00 copy00</s>
                        <be key="rows" refId="1392" clsId="FilterNode">
                          <l key="dimensionOids" refId="1393" ln="0" eid="DimensionOid"/>
                          <l key="AdHocParamDimensionOids" refId="1394" ln="0" eid="DimensionOid"/>
                          <be key="data" refId="1395" clsId="FilterNodeData">
                            <ref key="filterNode" refId="1392"/>
                            <i key="segmentLevel">0</i>
                            <ref key="segment" refId="22"/>
                            <b key="placeHolder">N</b>
                            <ref key="weight" refId="23"/>
                            <be key="textMatchingCondition" refId="139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Rows</s>
                          <i key="index">0</i>
                          <l key="children" refId="1397" ln="6" eid="Framework.com.tagetik.trees.INode,framework">
                            <be refId="1398" clsId="FilterNode">
                              <l key="dimensionOids" refId="1399" ln="1" eid="DimensionOid">
                                <cust clsId="DimensionOid">564F435F413033-4E-3335303030---</cust>
                              </l>
                              <l key="AdHocParamDimensionOids" refId="1400" ln="0" eid="DimensionOid"/>
                              <be key="data" refId="1401" clsId="FilterNodeData">
                                <ref key="filterNode" refId="1398"/>
                                <s key="dim">VOC_A03</s>
                                <i key="segmentLevel">0</i>
                                <ref key="segment" refId="22"/>
                                <be key="dictionaryHeader" refId="1402" clsId="MultiDesc">
                                  <a key="desc" refId="1403" ln="4" eid="SYS_STR">
                                    <s>Adjusted EBIT (System)</s>
                                    <s>Adjusted EBIT (System)</s>
                                    <nl/>
                                    <nl/>
                                  </a>
                                </be>
                                <b key="placeHolder">N</b>
                                <ref key="weight" refId="23"/>
                                <be key="textMatchingCondition" refId="1404" clsId="TextMatchingCondition">
                                  <ref key="op" refId="25"/>
                                  <s key="val"/>
                                </be>
                                <ref key="change" refId="26"/>
                                <ref key="dataType" refId="27"/>
                                <b key="prevailingDataType">N</b>
                                <ref key="editability" refId="28"/>
                                <s key="originalID">2</s>
                                <b key="signChange">S</b>
                                <b key="nativeSignChange">N</b>
                                <l key="nav" refId="1405" ln="0" eid="ScenarioModifierValue"/>
                                <i key="sco">0</i>
                                <b key="applyFiltersForForcedScenarioPeriodoMap">N</b>
                                <b key="lineSplit">N</b>
                                <b key="addRCRow">N</b>
                                <b key="complementary">N</b>
                                <ref key="periodicCalculation" refId="239"/>
                                <b key="breakLevelSubtotal">N</b>
                                <b key="alreadyDrilled">N</b>
                                <m key="nodeTypes" refId="1406" keid="SYS_STR" veid="EFReportingNodeType">
                                  <key>
                                    <s>564F435F413033-4E-3335303030---</s>
                                  </key>
                                  <val>
                                    <ref refId="127"/>
                                  </val>
                                </m>
                                <b key="multiSelection">N</b>
                              </be>
                              <cust key="id" clsId="FilterOid">2</cust>
                              <s key="cod"/>
                              <s key="desc"/>
                              <i key="index">0</i>
                              <l key="children" refId="1407" ln="0" eid="Framework.com.tagetik.trees.INode,framework"/>
                              <ref key="parent" refId="1392"/>
                            </be>
                            <be refId="1408" clsId="FilterNode">
                              <l key="dimensionOids" refId="1409" ln="1" eid="DimensionOid">
                                <cust clsId="DimensionOid">564F435F413033-4E-3337383230---</cust>
                              </l>
                              <l key="AdHocParamDimensionOids" refId="1410" ln="0" eid="DimensionOid"/>
                              <be key="data" refId="1411" clsId="FilterNodeData">
                                <ref key="filterNode" refId="1408"/>
                                <s key="dim">VOC_A03</s>
                                <i key="segmentLevel">0</i>
                                <ref key="segment" refId="22"/>
                                <b key="placeHolder">N</b>
                                <ref key="weight" refId="23"/>
                                <be key="textMatchingCondition" refId="1412" clsId="TextMatchingCondition">
                                  <ref key="op" refId="25"/>
                                  <s key="val"/>
                                </be>
                                <ref key="change" refId="26"/>
                                <ref key="dataType" refId="27"/>
                                <b key="prevailingDataType">N</b>
                                <ref key="editability" refId="28"/>
                                <s key="originalID">5</s>
                                <b key="signChange">S</b>
                                <b key="nativeSignChange">N</b>
                                <l key="nav" refId="1413" ln="0" eid="ScenarioModifierValue"/>
                                <i key="sco">0</i>
                                <b key="applyFiltersForForcedScenarioPeriodoMap">N</b>
                                <b key="lineSplit">N</b>
                                <b key="addRCRow">N</b>
                                <b key="complementary">N</b>
                                <ref key="periodicCalculation" refId="239"/>
                                <b key="breakLevelSubtotal">N</b>
                                <b key="alreadyDrilled">N</b>
                                <m key="nodeTypes" refId="1414" keid="SYS_STR" veid="EFReportingNodeType">
                                  <key>
                                    <s>564F435F413033-4E-3337383230---</s>
                                  </key>
                                  <val>
                                    <ref refId="127"/>
                                  </val>
                                </m>
                                <b key="multiSelection">N</b>
                              </be>
                              <cust key="id" clsId="FilterOid">5</cust>
                              <s key="cod"/>
                              <s key="desc"/>
                              <i key="index">1</i>
                              <l key="children" refId="1415" ln="0" eid="Framework.com.tagetik.trees.INode,framework"/>
                              <ref key="parent" refId="1392"/>
                            </be>
                            <be refId="1416" clsId="FilterNode">
                              <l key="dimensionOids" refId="1417" ln="1" eid="DimensionOid">
                                <cust clsId="DimensionOid">564F435F413033-4E-3337383030---</cust>
                              </l>
                              <l key="AdHocParamDimensionOids" refId="1418" ln="0" eid="DimensionOid"/>
                              <be key="data" refId="1419" clsId="FilterNodeData">
                                <ref key="filterNode" refId="1416"/>
                                <s key="dim">VOC_A03</s>
                                <i key="segmentLevel">0</i>
                                <ref key="segment" refId="22"/>
                                <b key="placeHolder">N</b>
                                <ref key="weight" refId="23"/>
                                <be key="textMatchingCondition" refId="1420" clsId="TextMatchingCondition">
                                  <ref key="op" refId="25"/>
                                  <s key="val"/>
                                </be>
                                <ref key="change" refId="26"/>
                                <ref key="dataType" refId="27"/>
                                <b key="prevailingDataType">N</b>
                                <ref key="editability" refId="28"/>
                                <s key="originalID">6</s>
                                <b key="signChange">S</b>
                                <b key="nativeSignChange">N</b>
                                <l key="nav" refId="1421" ln="0" eid="ScenarioModifierValue"/>
                                <i key="sco">0</i>
                                <b key="applyFiltersForForcedScenarioPeriodoMap">N</b>
                                <b key="lineSplit">N</b>
                                <b key="addRCRow">N</b>
                                <b key="complementary">N</b>
                                <ref key="periodicCalculation" refId="239"/>
                                <b key="breakLevelSubtotal">N</b>
                                <b key="alreadyDrilled">N</b>
                                <m key="nodeTypes" refId="1422" keid="SYS_STR" veid="EFReportingNodeType">
                                  <key>
                                    <s>564F435F413033-4E-3337383030---</s>
                                  </key>
                                  <val>
                                    <ref refId="127"/>
                                  </val>
                                </m>
                                <b key="multiSelection">N</b>
                              </be>
                              <cust key="id" clsId="FilterOid">6</cust>
                              <s key="cod"/>
                              <s key="desc"/>
                              <i key="index">2</i>
                              <l key="children" refId="1423" ln="0" eid="Framework.com.tagetik.trees.INode,framework"/>
                              <ref key="parent" refId="1392"/>
                            </be>
                            <be refId="1424" clsId="FilterNode">
                              <l key="dimensionOids" refId="1425" ln="1" eid="DimensionOid">
                                <cust clsId="DimensionOid">564F435F413033-4E-3336313030---</cust>
                              </l>
                              <l key="AdHocParamDimensionOids" refId="1426" ln="0" eid="DimensionOid"/>
                              <be key="data" refId="1427" clsId="FilterNodeData">
                                <ref key="filterNode" refId="1424"/>
                                <s key="dim">VOC_A03</s>
                                <i key="segmentLevel">0</i>
                                <ref key="segment" refId="22"/>
                                <be key="dictionaryHeader" refId="1428" clsId="MultiDesc">
                                  <a key="desc" refId="1429" ln="4" eid="SYS_STR">
                                    <s>Less non-controlling interests in operating earnings</s>
                                    <s>
                                      Abz
                                      <ch cod="fc"/>
                                      glich der Anteile ohne beherrschenden Einfluss am operativen Ergebnis
                                    </s>
                                    <nl/>
                                    <nl/>
                                  </a>
                                </be>
                                <b key="placeHolder">N</b>
                                <ref key="weight" refId="23"/>
                                <be key="textMatchingCondition" refId="1430" clsId="TextMatchingCondition">
                                  <ref key="op" refId="25"/>
                                  <s key="val"/>
                                </be>
                                <ref key="change" refId="26"/>
                                <ref key="dataType" refId="27"/>
                                <b key="prevailingDataType">N</b>
                                <ref key="editability" refId="28"/>
                                <s key="originalID">7</s>
                                <b key="signChange">S</b>
                                <b key="nativeSignChange">N</b>
                                <l key="nav" refId="1431" ln="0" eid="ScenarioModifierValue"/>
                                <i key="sco">0</i>
                                <b key="applyFiltersForForcedScenarioPeriodoMap">N</b>
                                <b key="lineSplit">N</b>
                                <b key="addRCRow">N</b>
                                <b key="complementary">N</b>
                                <ref key="periodicCalculation" refId="239"/>
                                <b key="breakLevelSubtotal">N</b>
                                <b key="alreadyDrilled">N</b>
                                <m key="nodeTypes" refId="1432" keid="SYS_STR" veid="EFReportingNodeType">
                                  <key>
                                    <s>564F435F413033-4E-3336313030---</s>
                                  </key>
                                  <val>
                                    <ref refId="127"/>
                                  </val>
                                </m>
                                <b key="multiSelection">N</b>
                              </be>
                              <cust key="id" clsId="FilterOid">7</cust>
                              <s key="cod"/>
                              <s key="desc"/>
                              <i key="index">3</i>
                              <l key="children" refId="1433" ln="0" eid="Framework.com.tagetik.trees.INode,framework"/>
                              <ref key="parent" refId="1392"/>
                            </be>
                            <be refId="1434" clsId="FilterNode">
                              <l key="dimensionOids" refId="1435" ln="1" eid="DimensionOid">
                                <cust clsId="DimensionOid">564F435F413033-4E-3337393030---</cust>
                              </l>
                              <l key="AdHocParamDimensionOids" refId="1436" ln="0" eid="DimensionOid"/>
                              <be key="data" refId="1437" clsId="FilterNodeData">
                                <ref key="filterNode" refId="1434"/>
                                <s key="dim">VOC_A03</s>
                                <i key="segmentLevel">0</i>
                                <ref key="segment" refId="22"/>
                                <b key="placeHolder">N</b>
                                <ref key="weight" refId="23"/>
                                <be key="textMatchingCondition" refId="1438" clsId="TextMatchingCondition">
                                  <ref key="op" refId="25"/>
                                  <s key="val"/>
                                </be>
                                <ref key="change" refId="26"/>
                                <ref key="dataType" refId="27"/>
                                <b key="prevailingDataType">N</b>
                                <ref key="editability" refId="28"/>
                                <s key="originalID">9</s>
                                <b key="signChange">S</b>
                                <b key="nativeSignChange">N</b>
                                <l key="nav" refId="1439" ln="0" eid="ScenarioModifierValue"/>
                                <i key="sco">0</i>
                                <b key="applyFiltersForForcedScenarioPeriodoMap">N</b>
                                <b key="lineSplit">N</b>
                                <b key="addRCRow">N</b>
                                <b key="complementary">N</b>
                                <ref key="periodicCalculation" refId="239"/>
                                <b key="breakLevelSubtotal">N</b>
                                <b key="alreadyDrilled">N</b>
                                <m key="nodeTypes" refId="1440" keid="SYS_STR" veid="EFReportingNodeType">
                                  <key>
                                    <s>564F435F413033-4E-3337393030---</s>
                                  </key>
                                  <val>
                                    <ref refId="127"/>
                                  </val>
                                </m>
                                <b key="multiSelection">N</b>
                              </be>
                              <cust key="id" clsId="FilterOid">9</cust>
                              <s key="cod"/>
                              <s key="desc"/>
                              <i key="index">4</i>
                              <l key="children" refId="1441" ln="0" eid="Framework.com.tagetik.trees.INode,framework"/>
                              <ref key="parent" refId="1392"/>
                            </be>
                            <be refId="1442" clsId="FilterNode">
                              <l key="dimensionOids" refId="1443" ln="1" eid="DimensionOid">
                                <cust clsId="DimensionOid">564F435F413033-4E-3337303030---</cust>
                              </l>
                              <l key="AdHocParamDimensionOids" refId="1444" ln="0" eid="DimensionOid"/>
                              <be key="data" refId="1445" clsId="FilterNodeData">
                                <ref key="filterNode" refId="1442"/>
                                <s key="dim">VOC_A03</s>
                                <i key="segmentLevel">0</i>
                                <ref key="segment" refId="22"/>
                                <be key="dictionaryHeader" refId="1446" clsId="MultiDesc">
                                  <a key="desc" refId="1447" ln="4" eid="SYS_STR">
                                    <s>Adjusted Net Income (System)</s>
                                    <s>Adjusted Net Income (System)</s>
                                    <nl/>
                                    <nl/>
                                  </a>
                                </be>
                                <b key="placeHolder">N</b>
                                <ref key="weight" refId="23"/>
                                <be key="textMatchingCondition" refId="1448" clsId="TextMatchingCondition">
                                  <ref key="op" refId="25"/>
                                  <s key="val"/>
                                </be>
                                <ref key="change" refId="26"/>
                                <ref key="dataType" refId="27"/>
                                <b key="prevailingDataType">N</b>
                                <ref key="editability" refId="28"/>
                                <s key="originalID">8</s>
                                <b key="signChange">S</b>
                                <b key="nativeSignChange">N</b>
                                <l key="nav" refId="1449" ln="0" eid="ScenarioModifierValue"/>
                                <i key="sco">0</i>
                                <b key="applyFiltersForForcedScenarioPeriodoMap">N</b>
                                <b key="lineSplit">N</b>
                                <b key="addRCRow">N</b>
                                <b key="complementary">N</b>
                                <ref key="periodicCalculation" refId="239"/>
                                <b key="breakLevelSubtotal">N</b>
                                <b key="alreadyDrilled">N</b>
                                <m key="nodeTypes" refId="1450" keid="SYS_STR" veid="EFReportingNodeType">
                                  <key>
                                    <s>564F435F413033-4E-3337303030---</s>
                                  </key>
                                  <val>
                                    <ref refId="127"/>
                                  </val>
                                </m>
                                <b key="multiSelection">N</b>
                              </be>
                              <cust key="id" clsId="FilterOid">8</cust>
                              <s key="cod"/>
                              <s key="desc"/>
                              <i key="index">5</i>
                              <l key="children" refId="1451" ln="0" eid="Framework.com.tagetik.trees.INode,framework"/>
                              <ref key="parent" refId="1392"/>
                            </be>
                          </l>
                        </be>
                        <be key="columns" refId="1452" clsId="FilterNode">
                          <l key="dimensionOids" refId="1453" ln="0" eid="DimensionOid"/>
                          <l key="AdHocParamDimensionOids" refId="1454" ln="0" eid="DimensionOid"/>
                          <be key="data" refId="1455" clsId="FilterNodeData">
                            <ref key="filterNode" refId="1452"/>
                            <i key="segmentLevel">0</i>
                            <ref key="segment" refId="22"/>
                            <b key="placeHolder">N</b>
                            <ref key="weight" refId="23"/>
                            <be key="textMatchingCondition" refId="1456"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Columns</s>
                          <i key="index">0</i>
                          <l key="children" refId="1457" ln="3" eid="Framework.com.tagetik.trees.INode,framework">
                            <be refId="1458" clsId="FilterNode">
                              <l key="dimensionOids" refId="1459" ln="0" eid="DimensionOid"/>
                              <l key="AdHocParamDimensionOids" refId="1460" ln="0" eid="DimensionOid"/>
                              <be key="data" refId="1461" clsId="FilterNodeData">
                                <ref key="filterNode" refId="1458"/>
                                <s key="dim">SCE_$</s>
                                <i key="segmentLevel">0</i>
                                <ref key="segment" refId="22"/>
                                <b key="placeHolder">S</b>
                                <ref key="weight" refId="23"/>
                                <be key="textMatchingCondition" refId="1462" clsId="TextMatchingCondition">
                                  <ref key="op" refId="25"/>
                                  <s key="val"/>
                                </be>
                                <ref key="change" refId="26"/>
                                <ref key="dataType" refId="27"/>
                                <b key="prevailingDataType">N</b>
                                <ref key="editability" refId="28"/>
                                <s key="originalID">4</s>
                                <b key="signChange">N</b>
                                <b key="nativeSignChange">N</b>
                                <l key="nav" refId="1463" ln="0" eid="ScenarioModifierValue"/>
                                <i key="sco">0</i>
                                <b key="applyFiltersForForcedScenarioPeriodoMap">N</b>
                                <b key="lineSplit">N</b>
                                <b key="addRCRow">N</b>
                                <b key="complementary">N</b>
                                <ref key="periodicCalculation" refId="29"/>
                                <b key="breakLevelSubtotal">N</b>
                                <b key="alreadyDrilled">N</b>
                                <m key="nodeTypes" refId="1464" keid="SYS_STR" veid="EFReportingNodeType">
                                  <key>
                                    <s>1</s>
                                  </key>
                                  <val>
                                    <ref refId="127"/>
                                  </val>
                                </m>
                                <b key="multiSelection">N</b>
                              </be>
                              <cust key="id" clsId="FilterOid">4</cust>
                              <s key="cod"/>
                              <s key="desc"/>
                              <i key="index">0</i>
                              <l key="children" refId="1465" ln="0" eid="Framework.com.tagetik.trees.INode,framework"/>
                              <ref key="parent" refId="1452"/>
                            </be>
                            <be refId="1466" clsId="FilterNode">
                              <l key="dimensionOids" refId="1467" ln="1" eid="DimensionOid">
                                <cust clsId="DimensionOid">5343455F24-45-41432D323032332D434F4E53-24434F4E534F4C49444154494F4E--</cust>
                              </l>
                              <l key="AdHocParamDimensionOids" refId="1468" ln="0" eid="DimensionOid"/>
                              <be key="data" refId="1469" clsId="FilterNodeData">
                                <ref key="filterNode" refId="1466"/>
                                <s key="dim">SCE_$</s>
                                <i key="segmentLevel">0</i>
                                <ref key="segment" refId="1111"/>
                                <b key="placeHolder">N</b>
                                <ref key="weight" refId="23"/>
                                <be key="textMatchingCondition" refId="1470" clsId="TextMatchingCondition">
                                  <ref key="op" refId="25"/>
                                  <s key="val"/>
                                </be>
                                <ref key="change" refId="26"/>
                                <ref key="dataType" refId="27"/>
                                <b key="prevailingDataType">N</b>
                                <ref key="editability" refId="28"/>
                                <s key="originalID">2</s>
                                <b key="signChange">N</b>
                                <b key="nativeSignChange">N</b>
                                <l key="nav" refId="1471" ln="0" eid="ScenarioModifierValue"/>
                                <i key="sco">0</i>
                                <b key="applyFiltersForForcedScenarioPeriodoMap">N</b>
                                <b key="lineSplit">N</b>
                                <b key="addRCRow">N</b>
                                <b key="complementary">N</b>
                                <ref key="periodicCalculation" refId="29"/>
                                <b key="breakLevelSubtotal">N</b>
                                <b key="alreadyDrilled">N</b>
                                <b key="multiSelection">N</b>
                              </be>
                              <cust key="id" clsId="FilterOid">2</cust>
                              <s key="cod"/>
                              <s key="desc"/>
                              <i key="index">1</i>
                              <l key="children" refId="1472" ln="0" eid="Framework.com.tagetik.trees.INode,framework"/>
                              <ref key="parent" refId="1452"/>
                            </be>
                            <be refId="1473" clsId="FilterNode">
                              <l key="dimensionOids" refId="1474" ln="1" eid="DimensionOid">
                                <cust clsId="DimensionOid">5343455F24-45-41432D323032322D434F4E53-24434F4E534F4C49444154494F4E--</cust>
                              </l>
                              <l key="AdHocParamDimensionOids" refId="1475" ln="0" eid="DimensionOid"/>
                              <be key="data" refId="1476" clsId="FilterNodeData">
                                <ref key="filterNode" refId="1473"/>
                                <s key="dim">SCE_$</s>
                                <i key="segmentLevel">0</i>
                                <ref key="segment" refId="1111"/>
                                <b key="placeHolder">N</b>
                                <ref key="weight" refId="23"/>
                                <be key="textMatchingCondition" refId="1477" clsId="TextMatchingCondition">
                                  <ref key="op" refId="25"/>
                                  <s key="val"/>
                                </be>
                                <ref key="change" refId="26"/>
                                <ref key="dataType" refId="27"/>
                                <b key="prevailingDataType">N</b>
                                <ref key="editability" refId="28"/>
                                <s key="originalID">3</s>
                                <b key="signChange">N</b>
                                <b key="nativeSignChange">N</b>
                                <l key="nav" refId="1478" ln="0" eid="ScenarioModifierValue"/>
                                <i key="sco">0</i>
                                <b key="applyFiltersForForcedScenarioPeriodoMap">N</b>
                                <b key="lineSplit">N</b>
                                <b key="addRCRow">N</b>
                                <b key="complementary">N</b>
                                <ref key="periodicCalculation" refId="29"/>
                                <b key="breakLevelSubtotal">N</b>
                                <b key="alreadyDrilled">N</b>
                                <b key="multiSelection">N</b>
                              </be>
                              <cust key="id" clsId="FilterOid">3</cust>
                              <s key="cod"/>
                              <s key="desc"/>
                              <i key="index">2</i>
                              <l key="children" refId="1479" ln="0" eid="Framework.com.tagetik.trees.INode,framework"/>
                              <ref key="parent" refId="1452"/>
                            </be>
                          </l>
                        </be>
                        <be key="matrixFilters" refId="1480" clsId="FilterNode">
                          <l key="dimensionOids" refId="1481" ln="0" eid="DimensionOid"/>
                          <l key="AdHocParamDimensionOids" refId="1482" ln="0" eid="DimensionOid"/>
                          <be key="data" refId="1483" clsId="FilterNodeData">
                            <ref key="filterNode" refId="1480"/>
                            <i key="segmentLevel">0</i>
                            <ref key="segment" refId="22"/>
                            <b key="placeHolder">N</b>
                            <ref key="weight" refId="23"/>
                            <be key="textMatchingCondition" refId="148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desc">Matrix</s>
                          <i key="index">0</i>
                          <l key="children" refId="1485" ln="1" eid="Framework.com.tagetik.trees.INode,framework">
                            <be refId="1486" clsId="FilterNode">
                              <l key="dimensionOids" refId="1487" ln="1" eid="DimensionOid">
                                <cust clsId="DimensionOid">415A495F453031-4E-414E303030303030---</cust>
                              </l>
                              <l key="AdHocParamDimensionOids" refId="1488" ln="0" eid="DimensionOid"/>
                              <be key="data" refId="1489" clsId="FilterNodeData">
                                <ref key="filterNode" refId="1486"/>
                                <s key="dim">AZI_E01</s>
                                <i key="segmentLevel">0</i>
                                <ref key="segment" refId="22"/>
                                <b key="placeHolder">N</b>
                                <ref key="weight" refId="23"/>
                                <be key="textMatchingCondition" refId="1490" clsId="TextMatchingCondition">
                                  <ref key="op" refId="25"/>
                                  <s key="val"/>
                                </be>
                                <ref key="change" refId="26"/>
                                <ref key="dataType" refId="27"/>
                                <b key="prevailingDataType">N</b>
                                <ref key="editability" refId="28"/>
                                <s key="originalID">2</s>
                                <b key="signChange">N</b>
                                <b key="nativeSignChange">N</b>
                                <l key="nav" refId="1491" ln="0" eid="ScenarioModifierValue"/>
                                <i key="sco">0</i>
                                <b key="applyFiltersForForcedScenarioPeriodoMap">N</b>
                                <b key="lineSplit">N</b>
                                <b key="addRCRow">N</b>
                                <b key="complementary">N</b>
                                <ref key="periodicCalculation" refId="239"/>
                                <b key="breakLevelSubtotal">N</b>
                                <b key="alreadyDrilled">N</b>
                                <b key="multiSelection">N</b>
                              </be>
                              <cust key="id" clsId="FilterOid">2</cust>
                              <s key="cod"/>
                              <s key="desc"/>
                              <i key="index">0</i>
                              <l key="children" refId="1492" ln="1" eid="Framework.com.tagetik.trees.INode,framework">
                                <be refId="1493" clsId="FilterNode">
                                  <l key="dimensionOids" refId="1494" ln="1" eid="DimensionOid">
                                    <cust clsId="DimensionOid">544950-45-5449505F4356---</cust>
                                  </l>
                                  <l key="AdHocParamDimensionOids" refId="1495" ln="0" eid="DimensionOid"/>
                                  <be key="data" refId="1496" clsId="FilterNodeData">
                                    <ref key="filterNode" refId="1493"/>
                                    <s key="dim">TIP</s>
                                    <i key="segmentLevel">0</i>
                                    <ref key="segment" refId="22"/>
                                    <b key="placeHolder">N</b>
                                    <ref key="weight" refId="23"/>
                                    <be key="textMatchingCondition" refId="1497" clsId="TextMatchingCondition">
                                      <ref key="op" refId="25"/>
                                      <s key="val"/>
                                    </be>
                                    <ref key="change" refId="26"/>
                                    <ref key="dataType" refId="27"/>
                                    <b key="prevailingDataType">N</b>
                                    <ref key="editability" refId="28"/>
                                    <s key="originalID">3</s>
                                    <b key="signChange">N</b>
                                    <b key="nativeSignChange">N</b>
                                    <l key="nav" refId="1498" ln="0" eid="ScenarioModifierValue"/>
                                    <i key="sco">0</i>
                                    <b key="applyFiltersForForcedScenarioPeriodoMap">N</b>
                                    <b key="lineSplit">N</b>
                                    <b key="addRCRow">N</b>
                                    <b key="complementary">N</b>
                                    <ref key="periodicCalculation" refId="239"/>
                                    <b key="breakLevelSubtotal">N</b>
                                    <b key="alreadyDrilled">N</b>
                                    <b key="multiSelection">N</b>
                                  </be>
                                  <cust key="id" clsId="FilterOid">3</cust>
                                  <s key="cod"/>
                                  <s key="desc"/>
                                  <i key="index">0</i>
                                  <l key="children" refId="1499" ln="1" eid="Framework.com.tagetik.trees.INode,framework">
                                    <be refId="1500" clsId="FilterNode">
                                      <l key="dimensionOids" refId="1501" ln="1" eid="DimensionOid">
                                        <cust clsId="DimensionOid">504552-45-3132---</cust>
                                      </l>
                                      <l key="AdHocParamDimensionOids" refId="1502" ln="0" eid="DimensionOid"/>
                                      <be key="data" refId="1503" clsId="FilterNodeData">
                                        <ref key="filterNode" refId="1500"/>
                                        <s key="dim">PER</s>
                                        <i key="segmentLevel">0</i>
                                        <ref key="segment" refId="1111"/>
                                        <b key="placeHolder">N</b>
                                        <ref key="weight" refId="23"/>
                                        <be key="textMatchingCondition" refId="1504" clsId="TextMatchingCondition">
                                          <ref key="op" refId="25"/>
                                          <s key="val"/>
                                        </be>
                                        <ref key="change" refId="26"/>
                                        <ref key="dataType" refId="27"/>
                                        <b key="prevailingDataType">N</b>
                                        <ref key="editability" refId="28"/>
                                        <s key="originalID">5</s>
                                        <b key="signChange">N</b>
                                        <b key="nativeSignChange">N</b>
                                        <l key="nav" refId="1505" ln="0" eid="ScenarioModifierValue"/>
                                        <i key="sco">0</i>
                                        <b key="applyFiltersForForcedScenarioPeriodoMap">N</b>
                                        <b key="lineSplit">N</b>
                                        <b key="addRCRow">N</b>
                                        <b key="complementary">N</b>
                                        <ref key="periodicCalculation" refId="239"/>
                                        <b key="breakLevelSubtotal">N</b>
                                        <b key="alreadyDrilled">N</b>
                                        <b key="multiSelection">N</b>
                                      </be>
                                      <cust key="id" clsId="FilterOid">5</cust>
                                      <s key="cod"/>
                                      <s key="desc"/>
                                      <i key="index">0</i>
                                      <l key="children" refId="1506" ln="0" eid="Framework.com.tagetik.trees.INode,framework"/>
                                      <ref key="parent" refId="1493"/>
                                    </be>
                                  </l>
                                  <ref key="parent" refId="1486"/>
                                </be>
                              </l>
                              <ref key="parent" refId="1480"/>
                            </be>
                          </l>
                        </be>
                        <be key="rowHeaders" refId="1507" clsId="ReportingHeaders">
                          <m key="headers" refId="1508" keid="SYS_PR_I" veid="System.Collections.IList">
                            <key>
                              <i>-1</i>
                            </key>
                            <val>
                              <l refId="1509" ln="1">
                                <s>$Account(HIERARCHY("A03")).desc</s>
                              </l>
                            </val>
                          </m>
                          <m key="headersDims" refId="1510" keid="SYS_PR_I" veid="SYS_STR">
                            <key>
                              <i>-1</i>
                            </key>
                            <val>
                              <s>VOC_A03</s>
                            </val>
                          </m>
                        </be>
                        <be key="columnHeaders" refId="1511" clsId="ReportingHeaders">
                          <m key="headers" refId="1512" keid="SYS_PR_I" veid="System.Collections.IList">
                            <key>
                              <i>-1</i>
                            </key>
                            <val>
                              <l refId="1513" ln="1">
                                <s>value($Scenario.year)</s>
                              </l>
                            </val>
                          </m>
                          <m key="headersDims" refId="1514" keid="SYS_PR_I" veid="SYS_STR">
                            <key>
                              <i>-1</i>
                            </key>
                            <val>
                              <s>SCE_$</s>
                            </val>
                          </m>
                        </be>
                        <ref key="styleType" refId="267"/>
                        <b key="subtotalOnTop">N</b>
                        <b key="leavesFirst">N</b>
                        <b key="groupSubtotal">N</b>
                        <b key="replaceWithPlaceholder">N</b>
                        <b key="onlyFirstHeader">N</b>
                        <b key="allowRangeBreak">N</b>
                        <b key="showZeros">N</b>
                        <i key="maxRows">0</i>
                        <ref key="rowsExpansionMode" refId="268"/>
                        <i key="maxCols">0</i>
                        <ref key="colsExpansionMode" refId="268"/>
                        <ref key="columnsAutofitMode" refId="269"/>
                        <b key="isEditabilityOnDemand">N</b>
                        <b key="useForcedBoundDims">N</b>
                        <ref key="disableHints" refId="270"/>
                        <ref key="tipoAllineamentoLordiIC" refId="271"/>
                        <set key="forcedDimensions" refId="1515" ln="0" eid="SYS_STR"/>
                        <b key="bindOriginalAmountOnSave">N</b>
                        <b key="showLink">N</b>
                        <i key="index">3</i>
                        <b key="excludeValuatingSheetsWithZeroValues">N</b>
                        <b key="allowOpenNewElements">N</b>
                        <s key="forcedBreakBackType">X</s>
                        <s key="forcedBreakBackRefLeaf">X</s>
                        <b key="autoOpenNewElements">N</b>
                        <b key="askNumRows">N</b>
                        <set key="forcedContentCells" refId="1516" ln="0" eid="Reporting.com.tagetik.tables.IMatixCellLeafPositions,Reporting"/>
                        <m key="forcedEditModes" refId="1517" keid="Reporting.com.tagetik.tables.IMatixCellLeafPositions,Reporting" veid="SYS_STR"/>
                        <b key="UseTxlDeFormEditor">N</b>
                        <be key="TxDeFormsEditorDescriptor" refId="1518" clsId="TxDeFormsEditorDescriptor">
                          <l key="Tabs" refId="1519" ln="0" eid="TxDeFormsEditorGridDescriptor"/>
                          <i key="Height">400</i>
                          <i key="Width">430</i>
                          <b key="editButton">S</b>
                          <b key="newButton">S</b>
                          <b key="deleteButton">S</b>
                        </be>
                        <be key="workspaceTableInfo" refId="1520" clsId="matrixWSInfo">
                          <b key="isT">N</b>
                          <s key="wsCode">$CPM</s>
                        </be>
                        <be key="customFilters" refId="1521" clsId="ExpCustomFiltersProspetto"/>
                      </be>
                    </val>
                  </m>
                  <m key="cellFields" refId="1522" keid="SYS_STR" veid="CodeCellField">
                    <key>
                      <s>CellField00</s>
                    </key>
                    <val>
                      <be refId="1523" clsId="CodeCellField">
                        <s key="code">CellField00</s>
                        <s key="cellField">$Period.code</s>
                      </be>
                    </val>
                  </m>
                  <m key="dictionary" refId="1524" keid="SYS_STR" veid="CodeMultiDescVO">
                    <key>
                      <s>Dict01</s>
                    </key>
                    <val>
                      <be refId="1525" clsId="CodeMultiDescVO">
                        <s key="code">Dict01</s>
                        <be key="multiDescVO" refId="1526" clsId="MultiDesc">
                          <a key="desc" refId="1527" ln="4" eid="SYS_STR">
                            <s>Adjusted net income</s>
                            <s>Adjusted Net Income</s>
                            <nl/>
                            <nl/>
                          </a>
                        </be>
                      </be>
                    </val>
                    <key>
                      <s>Dict07</s>
                    </key>
                    <val>
                      <be refId="1528" clsId="CodeMultiDescVO">
                        <s key="code">Dict07</s>
                        <be key="multiDescVO" refId="1529" clsId="MultiDesc">
                          <a key="desc" refId="1530" ln="4" eid="SYS_STR">
                            <s>Adjusted EBIT</s>
                            <s>Adjusted EBIT</s>
                            <nl/>
                            <nl/>
                          </a>
                        </be>
                      </be>
                    </val>
                    <key>
                      <s>Dict04</s>
                    </key>
                    <val>
                      <be refId="1531" clsId="CodeMultiDescVO">
                        <s key="code">Dict04</s>
                        <be key="multiDescVO" refId="1532" clsId="MultiDesc">
                          <a key="desc" refId="1533" ln="4" eid="SYS_STR">
                            <s>
                              <ch cod="b9"/>
                            </s>
                            <s>
                              <ch cod="b9"/>
                              <ch cod="207e"/>
                            </s>
                            <nl/>
                            <nl/>
                          </a>
                        </be>
                      </be>
                    </val>
                    <key>
                      <s>Dict02</s>
                    </key>
                    <val>
                      <be refId="1534" clsId="CodeMultiDescVO">
                        <s key="code">Dict02</s>
                        <be key="multiDescVO" refId="1535" clsId="MultiDesc">
                          <a key="desc" refId="1536" ln="4" eid="SYS_STR">
                            <s>US</s>
                            <s>DE</s>
                            <nl/>
                            <nl/>
                          </a>
                        </be>
                      </be>
                    </val>
                    <key>
                      <s>Dict05</s>
                    </key>
                    <val>
                      <be refId="1537" clsId="CodeMultiDescVO">
                        <s key="code">Dict05</s>
                        <be key="multiDescVO" refId="1538" clsId="MultiDesc">
                          <a key="desc" refId="1539" ln="4" eid="SYS_STR">
                            <s>12</s>
                            <s>12</s>
                            <nl/>
                            <nl/>
                          </a>
                        </be>
                      </be>
                    </val>
                    <key>
                      <s>Dict00</s>
                    </key>
                    <val>
                      <be refId="1540" clsId="CodeMultiDescVO">
                        <s key="code">Dict00</s>
                        <be key="multiDescVO" refId="1541" clsId="MultiDesc">
                          <a key="desc" refId="1542" ln="4" eid="SYS_STR">
                            <s>
                              Reconciliation to Adjusted Net Income
                              <ch cod="b9"/>
                            </s>
                            <s>
                              <ch cod="dc"/>
                              berleitung zum Adjusted Net Income
                              <ch cod="b9"/>
                              <ch cod="207e"/>
                            </s>
                            <nl/>
                            <nl/>
                          </a>
                        </be>
                      </be>
                    </val>
                    <key>
                      <s>Dict03</s>
                    </key>
                    <val>
                      <be refId="1543" clsId="CodeMultiDescVO">
                        <s key="code">Dict03</s>
                        <be key="multiDescVO" refId="1544" clsId="MultiDesc">
                          <a key="desc" refId="1545" ln="4" eid="SYS_STR">
                            <s>
                              <ch cod="b2"/>
                              The incremental cost of procuring replacement gas amounted to roughly 
                              <ch cod="20ac"/>
                              13.2
                              <ch cod="a0"/>
                              billion in the 2022 fiscal year and was realized in adjusted EBIT and, consequentially, in adjusted net income as well. In the 2023 fiscal year, the reduction in costs of roughly 
                              <ch cod="20ac"/>
                              2.3
                              <ch cod="a0"/>
                              billion was also realized here.
                            </s>
                            <s>
                              2) Die Mehrkosten aus der Gasersatzbeschaffung betrugen im Gesch
                              <ch cod="e4"/>
                              ftsjahr 2022 rund 13,2 Mrd 
                              <ch cod="20ac"/>
                               und wurden im Adjusted EBIT und als Folge daraus auch im Adjusted Net Income realisiert. Im Gesch
                              <ch cod="e4"/>
                              ftsjahr 2023 wurden die Minderkosten von rund 2,3 Mrd 
                              <ch cod="20ac"/>
                               ebenfalls hier realisiert.
                            </s>
                            <nl/>
                            <nl/>
                          </a>
                        </be>
                      </be>
                    </val>
                    <key>
                      <s>Dict06</s>
                    </key>
                    <val>
                      <be refId="1546" clsId="CodeMultiDescVO">
                        <s key="code">Dict06</s>
                        <be key="multiDescVO" refId="1547" clsId="MultiDesc">
                          <a key="desc" refId="1548" ln="4" eid="SYS_STR">
                            <s>
                              <ch cod="b9"/>
                              Individual comparative prior-year figures have been restated. Further explanations can be found in Note
                              <ch cod="a0"/>
                              3 to the Consolidated Financial Statements.
                            </s>
                            <s>
                              1) Einzelne Vorjahresvergleichswerte wurden angepasst. Weitere Erl
                              <ch cod="e4"/>
                              uterungen hierzu enth
                              <ch cod="e4"/>
                              lt die Textziffer 3 des Anhangs.
                            </s>
                            <nl/>
                            <nl/>
                          </a>
                        </be>
                      </be>
                    </val>
                  </m>
                  <m key="controlExpressions" refId="1549" keid="SYS_STR" veid="CodedExpControlloProspetto"/>
                  <m key="inlineParameters" refId="1550" keid="SYS_STR" veid="CodedInlineParameter"/>
                  <m key="queries" refId="1551" keid="SYS_STR" veid="Reporting.com.tagetik.query.IUserDefinedQueryVO,Reporting"/>
                  <m key="launchers" refId="1552" keid="SYS_STR" veid="ElaborationsLauncher"/>
                  <m key="actionLists" refId="1553" keid="SYS_STR" veid="Reporting.com.tagetik.actionlist.ISnapshotActionList,Reporting"/>
                  <l key="areas" refId="1554" ln="0" eid="SYS_STR"/>
                  <l key="charts" refId="1555" ln="0" eid="SYS_STR"/>
                  <l key="pivots" refId="1556" ln="0" eid="SYS_STR"/>
                </be>
                <b key="forceRebuild">N</b>
                <b key="forceReopen">N</b>
                <rs key="tempiElaborazione" refId="1557" rowCount="8" fieldNames="MATRICE,TIPO,TEMPO">
                  <field name="MATRICE">
                    <s/>
                    <s/>
                    <s>Matrix01</s>
                    <s>Matrix00 copy00</s>
                    <s/>
                    <s>Matrix01 copy00</s>
                    <s/>
                    <s/>
                  </field>
                  <field name="TIPO">
                    <s>PRE_EXPLOSION</s>
                    <s>CELL_FIELDS</s>
                    <s>HEADERS</s>
                    <s>HEADERS</s>
                    <s>QUEUING TIME</s>
                    <s>HEADERS</s>
                    <s>OTHER</s>
                    <s>POST_EXPLOSION</s>
                  </field>
                  <field name="TEMPO">
                    <s>4</s>
                    <s>0</s>
                    <s>579</s>
                    <s>560</s>
                    <s>0</s>
                    <s>1991</s>
                    <s>0</s>
                    <s>0</s>
                  </field>
                </rs>
                <be key="styleSheet" refId="1558" clsId="StyleSheetResult"/>
                <a key="sheetNames" refId="1559" ln="1" eid="SYS_STR">
                  <s>ANI</s>
                </a>
                <s key="scripts"/>
                <l key="sheetsToHide" refId="1560" ln="0" eid="SYS_STR"/>
                <be key="reportFilters" refId="1561" clsId="FilterNode">
                  <l key="dimensionOids" refId="1562" ln="0" eid="DimensionOid"/>
                  <l key="AdHocParamDimensionOids" refId="1563" ln="0" eid="DimensionOid"/>
                  <be key="data" refId="1564" clsId="FilterNodeData">
                    <ref key="filterNode" refId="1561"/>
                    <i key="segmentLevel">0</i>
                    <ref key="segment" refId="22"/>
                    <b key="placeHolder">N</b>
                    <ref key="weight" refId="23"/>
                    <be key="textMatchingCondition" refId="1565"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566" ln="0" eid="Framework.com.tagetik.trees.INode,framework"/>
                </be>
                <m key="dataTypes" refId="1567" keid="SYS_STR" veid="DataTypesMap"/>
                <l key="hideRCResults" refId="1568" ln="0" eid="HideRCSResult"/>
                <m key="queries" refId="1569" keid="SYS_STR" veid="MultiSheetQueryResultVO"/>
                <m key="validationQueries" refId="1570" keid="SYS_STR" veid="ValidationQueryResult"/>
              </be>
              <be key="logger" refId="1571" clsId="ReportLogger">
                <be key="sheetLogger" refId="1572" clsId="ReportingElementLogger">
                  <set key="errors" refId="1573" ln="0" eid="SYS_STR"/>
                  <set key="warnings" refId="1574" ln="0" eid="SYS_STR"/>
                </be>
                <be key="fgdLogger" refId="1575" clsId="ReportingElementLogger">
                  <set key="errors" refId="1576" ln="0" eid="SYS_STR"/>
                  <set key="warnings" refId="1577" ln="0" eid="SYS_STR"/>
                </be>
                <be key="tmplLogger" refId="1578" clsId="ReportingElementLogger">
                  <set key="errors" refId="1579" ln="0" eid="SYS_STR"/>
                  <set key="warnings" refId="1580" ln="0" eid="SYS_STR"/>
                </be>
                <m key="matrixLoggers" refId="1581" keid="SYS_STR" veid="MatrixLogger">
                  <key>
                    <s>Matrix01 copy00</s>
                  </key>
                  <val>
                    <be refId="1582" clsId="MatrixLogger">
                      <s key="code">Matrix01 copy00</s>
                      <be key="rowsLogger" refId="1583" clsId="ReportingElementLogger">
                        <set key="errors" refId="1584" ln="0" eid="SYS_STR"/>
                        <set key="warnings" refId="1585" ln="0" eid="SYS_STR"/>
                      </be>
                      <be key="colsLogger" refId="1586" clsId="ReportingElementLogger">
                        <set key="errors" refId="1587" ln="0" eid="SYS_STR"/>
                        <set key="warnings" refId="1588" ln="0" eid="SYS_STR"/>
                      </be>
                      <set key="errors" refId="1589" ln="0" eid="SYS_STR"/>
                      <set key="warnings" refId="1590" ln="0" eid="SYS_STR"/>
                    </be>
                  </val>
                  <key>
                    <s>Matrix01</s>
                  </key>
                  <val>
                    <be refId="1591" clsId="MatrixLogger">
                      <s key="code">Matrix01</s>
                      <be key="rowsLogger" refId="1592" clsId="ReportingElementLogger">
                        <set key="errors" refId="1593" ln="0" eid="SYS_STR"/>
                        <set key="warnings" refId="1594" ln="0" eid="SYS_STR"/>
                      </be>
                      <be key="colsLogger" refId="1595" clsId="ReportingElementLogger">
                        <set key="errors" refId="1596" ln="0" eid="SYS_STR"/>
                        <set key="warnings" refId="1597" ln="0" eid="SYS_STR"/>
                      </be>
                      <set key="errors" refId="1598" ln="0" eid="SYS_STR"/>
                      <set key="warnings" refId="1599" ln="0" eid="SYS_STR"/>
                    </be>
                  </val>
                  <key>
                    <s>Matrix00 copy00</s>
                  </key>
                  <val>
                    <be refId="1600" clsId="MatrixLogger">
                      <s key="code">Matrix00 copy00</s>
                      <be key="rowsLogger" refId="1601" clsId="ReportingElementLogger">
                        <set key="errors" refId="1602" ln="0" eid="SYS_STR"/>
                        <set key="warnings" refId="1603" ln="0" eid="SYS_STR"/>
                      </be>
                      <be key="colsLogger" refId="1604" clsId="ReportingElementLogger">
                        <set key="errors" refId="1605" ln="0" eid="SYS_STR"/>
                        <set key="warnings" refId="1606" ln="0" eid="SYS_STR"/>
                      </be>
                      <set key="errors" refId="1607" ln="0" eid="SYS_STR"/>
                      <set key="warnings" refId="1608" ln="0" eid="SYS_STR"/>
                    </be>
                  </val>
                </m>
                <set key="errors" refId="1609" ln="0" eid="SYS_STR"/>
                <set key="warnings" refId="1610" ln="0" eid="SYS_STR"/>
              </be>
            </be>
          </val>
          <key>
            <s>Template01</s>
          </key>
          <val>
            <be refId="1611" clsId="ProspElaborationTaskResult">
              <be key="prospElaborazioneResult" refId="1612" clsId="ProspElaborationResult">
                <s key="dbId">PROD_TGK_UNIPER_001</s>
                <ref key="endInsertionStatus" refId="833"/>
                <m key="valori" refId="1613" keid="SYS_STR" veid="Framework.com.tagetik.datatypes.IRecordset,framework"/>
                <d key="runDate">1708529367434</d>
                <m key="tableNameOfRow" refId="1614" keid="SYS_STR" veid="TableNameInfo"/>
                <m key="intestazioni" refId="1615" keid="SYS_STR" veid="Framework.com.tagetik.datatypes.IRecordset,framework"/>
                <m key="intestazioniLink" refId="1616" keid="SYS_STR" veid="Framework.com.tagetik.datatypes.IRecordset,framework"/>
                <m key="celleEditabili" refId="1617" keid="SYS_STR" veid="Reporting.com.tagetik.launchedreport.ReportingCell[],Reporting"/>
                <m key="dictionaryTerms" refId="1618" keid="SYS_STR" veid="SYS_STR"/>
                <rs key="cellFields" refId="1619" rowCount="0" fieldNames=""/>
                <be key="reportTemplate" refId="1620" clsId="ReportTemplateVO">
                  <s key="code">Template01</s>
                  <s key="desc">Adjusted net income</s>
                  <m key="matrices" refId="1621" keid="SYS_STR" veid="Reporting.com.tagetik.tables.IMatrixPositionBlockVO,Reporting"/>
                  <m key="cellFields" refId="1622" keid="SYS_STR" veid="CodeCellField"/>
                  <m key="dictionary" refId="1623" keid="SYS_STR" veid="CodeMultiDescVO"/>
                  <m key="controlExpressions" refId="1624" keid="SYS_STR" veid="CodedExpControlloProspetto"/>
                  <m key="inlineParameters" refId="1625" keid="SYS_STR" veid="CodedInlineParameter"/>
                  <m key="queries" refId="1626" keid="SYS_STR" veid="Reporting.com.tagetik.query.IUserDefinedQueryVO,Reporting"/>
                  <m key="launchers" refId="1627" keid="SYS_STR" veid="ElaborationsLauncher"/>
                  <m key="actionLists" refId="1628" keid="SYS_STR" veid="Reporting.com.tagetik.actionlist.ISnapshotActionList,Reporting"/>
                  <l key="areas" refId="1629" ln="0" eid="SYS_STR"/>
                  <l key="charts" refId="1630" ln="0" eid="SYS_STR"/>
                  <l key="pivots" refId="1631" ln="0" eid="SYS_STR"/>
                </be>
                <b key="forceRebuild">N</b>
                <b key="forceReopen">N</b>
                <rs key="tempiElaborazione" refId="1632" rowCount="5" fieldNames="MATRICE,TIPO,TEMPO">
                  <field name="MATRICE">
                    <s/>
                    <s/>
                    <s/>
                    <s/>
                    <s/>
                  </field>
                  <field name="TIPO">
                    <s>PRE_EXPLOSION</s>
                    <s>CELL_FIELDS</s>
                    <s>QUEUING TIME</s>
                    <s>OTHER</s>
                    <s>POST_EXPLOSION</s>
                  </field>
                  <field name="TEMPO">
                    <s>0</s>
                    <s>0</s>
                    <s>0</s>
                    <s>0</s>
                    <s>0</s>
                  </field>
                </rs>
                <be key="styleSheet" refId="1633" clsId="StyleSheetResult"/>
                <a key="sheetNames" refId="1634" ln="1" eid="SYS_STR">
                  <s>Adjusted net income</s>
                </a>
                <s key="scripts"/>
                <l key="sheetsToHide" refId="1635" ln="0" eid="SYS_STR"/>
                <be key="reportFilters" refId="1636" clsId="FilterNode">
                  <l key="dimensionOids" refId="1637" ln="0" eid="DimensionOid"/>
                  <l key="AdHocParamDimensionOids" refId="1638" ln="0" eid="DimensionOid"/>
                  <be key="data" refId="1639" clsId="FilterNodeData">
                    <ref key="filterNode" refId="1636"/>
                    <i key="segmentLevel">0</i>
                    <ref key="segment" refId="22"/>
                    <b key="placeHolder">N</b>
                    <ref key="weight" refId="23"/>
                    <be key="textMatchingCondition" refId="164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i key="index">0</i>
                  <l key="children" refId="1641" ln="0" eid="Framework.com.tagetik.trees.INode,framework"/>
                </be>
                <m key="dataTypes" refId="1642" keid="SYS_STR" veid="DataTypesMap"/>
                <m key="queries" refId="1643" keid="SYS_STR" veid="MultiSheetQueryResultVO"/>
                <m key="validationQueries" refId="1644" keid="SYS_STR" veid="ValidationQueryResult"/>
              </be>
              <be key="logger" refId="1645" clsId="ReportLogger">
                <be key="sheetLogger" refId="1646" clsId="ReportingElementLogger">
                  <set key="errors" refId="1647" ln="0" eid="SYS_STR"/>
                  <set key="warnings" refId="1648" ln="0" eid="SYS_STR"/>
                </be>
                <be key="fgdLogger" refId="1649" clsId="ReportingElementLogger">
                  <set key="errors" refId="1650" ln="0" eid="SYS_STR"/>
                  <set key="warnings" refId="1651" ln="0" eid="SYS_STR"/>
                </be>
                <be key="tmplLogger" refId="1652" clsId="ReportingElementLogger">
                  <set key="errors" refId="1653" ln="0" eid="SYS_STR"/>
                  <set key="warnings" refId="1654" ln="0" eid="SYS_STR"/>
                </be>
                <m key="matrixLoggers" refId="1655" keid="SYS_STR" veid="MatrixLogger"/>
                <set key="errors" refId="1656" ln="0" eid="SYS_STR"/>
                <set key="warnings" refId="1657" ln="0" eid="SYS_STR"/>
              </be>
            </be>
          </val>
        </m>
        <m key="exportedType" refId="1658" keid="SYS_STR" veid="SYS_STR"/>
        <m key="exportedResult" refId="1659" keid="SYS_STR" veid="System.Byte[]"/>
        <b key="flagValidation">N</b>
      </be>
      <be key="parameters" refId="1660" clsId="LaunchParameters">
        <be key="parameterBlock" refId="1661" clsId="ParameterBlock">
          <m key="ParameterValues" refId="1662" keid="SYS_STR" veid="Reporting.com.tagetik.report.parametersValue.IParameterValue,Reporting">
            <key>
              <s>5343455F24-45-41435F5343455F434F4E535F504152545F30303031--50-</s>
            </key>
            <val>
              <be refId="1663" clsId="FilterNodeParameterValue">
                <e key="ParamSetType" refId="1664" id="ParamSetType">ESPLICITA_SELEZIONA</e>
                <be key="Value" refId="1665" clsId="FilterNode">
                  <l key="dimensionOids" refId="1666" ln="1" eid="DimensionOid">
                    <cust clsId="DimensionOid">5343455F24-45-41432D323032332D434F4E53-554E495045522D47524F5550--</cust>
                  </l>
                  <l key="AdHocParamDimensionOids" refId="1667" ln="0" eid="DimensionOid"/>
                  <be key="data" refId="1668" clsId="FilterNodeData">
                    <ref key="filterNode" refId="1665"/>
                    <s key="dim">SCE_$</s>
                    <i key="segmentLevel">0</i>
                    <ref key="segment" refId="22"/>
                    <b key="placeHolder">N</b>
                    <ref key="weight" refId="23"/>
                    <be key="textMatchingCondition" refId="1669" clsId="TextMatchingCondition">
                      <ref key="op" refId="25"/>
                      <s key="val"/>
                    </be>
                    <ref key="change" refId="26"/>
                    <ref key="dataType" refId="27"/>
                    <b key="prevailingDataType">N</b>
                    <ref key="editability" refId="28"/>
                    <b key="signChange">N</b>
                    <b key="nativeSignChange">N</b>
                    <l key="nav" refId="1670" ln="0" eid="ScenarioModifierValue"/>
                    <i key="sco">0</i>
                    <b key="applyFiltersForForcedScenarioPeriodoMap">N</b>
                    <b key="lineSplit">N</b>
                    <b key="addRCRow">N</b>
                    <b key="complementary">N</b>
                    <ref key="periodicCalculation" refId="239"/>
                    <b key="breakLevelSubtotal">N</b>
                    <b key="alreadyDrilled">N</b>
                    <b key="multiSelection">N</b>
                  </be>
                  <cust key="id" clsId="FilterOid">2</cust>
                  <s key="cod"/>
                  <s key="desc"/>
                  <i key="index">0</i>
                  <l key="children" refId="1671" ln="0" eid="Framework.com.tagetik.trees.INode,framework"/>
                </be>
              </be>
            </val>
            <key>
              <s>504552-45-41435F5045525F414C4C5F504152545F30303031--50-</s>
            </key>
            <val>
              <be refId="1672" clsId="FilterNodeParameterValue">
                <ref key="ParamSetType" refId="1664"/>
                <be key="Value" refId="1673" clsId="FilterNode">
                  <l key="dimensionOids" refId="1674" ln="1" eid="DimensionOid">
                    <cust clsId="DimensionOid">504552-45-3132---</cust>
                  </l>
                  <l key="AdHocParamDimensionOids" refId="1675" ln="0" eid="DimensionOid"/>
                  <be key="data" refId="1676" clsId="FilterNodeData">
                    <ref key="filterNode" refId="1673"/>
                    <s key="dim">PER</s>
                    <i key="segmentLevel">0</i>
                    <ref key="segment" refId="22"/>
                    <b key="placeHolder">N</b>
                    <ref key="weight" refId="23"/>
                    <be key="textMatchingCondition" refId="1677"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39"/>
                    <b key="breakLevelSubtotal">N</b>
                    <b key="alreadyDrilled">N</b>
                    <b key="multiSelection">N</b>
                  </be>
                  <cust key="id" clsId="FilterOid">2</cust>
                  <i key="index">0</i>
                </be>
              </be>
            </val>
          </m>
          <m key="ParameterAdHocValues" refId="1678" keid="SYS_STR" veid="Reporting.com.tagetik.report.parametersValue.IParameterValue,Reporting"/>
        </be>
        <i key="descLanguage">1</i>
        <b key="dataEntry">N</b>
        <b key="checkEdit">S</b>
        <s key="adHocFileName"/>
        <s key="containerReportListFileName"/>
        <s key="containerReportListCode">CD_TABLES_EXT</s>
        <b key="createMatrixAreas">N</b>
      </be>
      <be key="launchInfo" refId="1679" clsId="LaunchInfo">
        <d key="launchTime">1708529367497</d>
        <s key="handlerId">bfe903e1-cc9e-483d-a2cb-df47f01bc6b9</s>
      </be>
      <s key="code">CD_LA0075_QY</s>
      <ref key="desc" refId="2"/>
      <be key="options" refId="1680" clsId="OpzioniProspetto">
        <b key="lockSheets">N</b>
        <s key="separator"> - </s>
        <i key="elabType">2</i>
        <i key="saveType">2</i>
        <i key="runElabType">2</i>
        <b key="enableSaveZeroValues">N</b>
        <b key="enableLogData">N</b>
        <b key="refreshAfterSave">N</b>
        <b key="closeFormOnSave">N</b>
        <b key="drillOnlyOnUsedDims">N</b>
        <b key="forceExportReport">N</b>
        <i key="colorEditRGB">13434879</i>
        <i key="colorProtectedRGB">16777164</i>
        <i key="colorIRGB">13434828</i>
        <i key="colorEditTransactionCurencyRGB">13434879</i>
        <ref key="parallelizeWhat" refId="4"/>
        <s key="styleSheetCode">U01</s>
        <b key="sheetNamesWithCode">N</b>
        <b key="eventsWithUnlockedSheets">N</b>
        <ref key="includeTemplateInSheetName" refId="5"/>
        <b key="enableDrillDown">S</b>
        <u key="expControlloThreshold">1E-09</u>
        <b key="disableTGKFunctions">N</b>
        <ref key="validateTransactional" refId="6"/>
        <ref key="disableLock" refId="7"/>
        <ref key="headManipPosition" refId="8"/>
        <ref key="repEngine" refId="9"/>
        <i key="grainSize">1000</i>
        <i key="dataLoadPSize">4</i>
        <i key="dataProcPSize">6</i>
        <b key="disableDataSaving">N</b>
      </be>
      <m key="templates" refId="1681" keid="SYS_STR" veid="Reporting.com.tagetik.report.IReportTemplateVO,Reporting">
        <key>
          <s>Template02</s>
        </key>
        <val>
          <be refId="1682" clsId="ReportTemplateVO">
            <s key="code">Template02</s>
            <s key="desc">ANI_AuditComfort</s>
            <m key="matrices" refId="1683" keid="SYS_STR" veid="Reporting.com.tagetik.tables.IMatrixPositionBlockVO,Reporting"/>
            <m key="cellFields" refId="1684" keid="SYS_STR" veid="CodeCellField"/>
            <m key="dictionary" refId="1685" keid="SYS_STR" veid="CodeMultiDescVO"/>
            <m key="controlExpressions" refId="1686" keid="SYS_STR" veid="CodedExpControlloProspetto"/>
            <m key="inlineParameters" refId="1687" keid="SYS_STR" veid="CodedInlineParameter"/>
            <m key="queries" refId="1688" keid="SYS_STR" veid="Reporting.com.tagetik.query.IUserDefinedQueryVO,Reporting"/>
            <be key="sheets" refId="1689" clsId="FilterNode">
              <l key="dimensionOids" refId="1690" ln="0" eid="DimensionOid"/>
              <l key="AdHocParamDimensionOids" refId="1691" ln="0" eid="DimensionOid"/>
              <be key="data" refId="1692" clsId="FilterNodeData">
                <ref key="filterNode" refId="1689"/>
                <i key="segmentLevel">0</i>
                <ref key="segment" refId="22"/>
                <b key="placeHolder">N</b>
                <ref key="weight" refId="23"/>
                <be key="textMatchingCondition" refId="1693"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694" keid="SYS_STR" veid="ElaborationsLauncher"/>
            <m key="actionLists" refId="1695" keid="SYS_STR" veid="Reporting.com.tagetik.actionlist.ISnapshotActionList,Reporting"/>
            <l key="areas" refId="1696" ln="0" eid="SYS_STR"/>
            <l key="charts" refId="1697" ln="0" eid="SYS_STR"/>
            <l key="pivots" refId="1698" ln="0" eid="SYS_STR"/>
          </be>
        </val>
        <key>
          <s>Template01</s>
        </key>
        <val>
          <be refId="1699" clsId="ReportTemplateVO">
            <s key="code">Template01</s>
            <s key="desc">Adjusted net income</s>
            <m key="matrices" refId="1700" keid="SYS_STR" veid="Reporting.com.tagetik.tables.IMatrixPositionBlockVO,Reporting"/>
            <m key="cellFields" refId="1701" keid="SYS_STR" veid="CodeCellField"/>
            <m key="dictionary" refId="1702" keid="SYS_STR" veid="CodeMultiDescVO"/>
            <m key="controlExpressions" refId="1703" keid="SYS_STR" veid="CodedExpControlloProspetto"/>
            <m key="inlineParameters" refId="1704" keid="SYS_STR" veid="CodedInlineParameter"/>
            <m key="queries" refId="1705" keid="SYS_STR" veid="Reporting.com.tagetik.query.IUserDefinedQueryVO,Reporting"/>
            <be key="sheets" refId="1706" clsId="FilterNode">
              <l key="dimensionOids" refId="1707" ln="0" eid="DimensionOid"/>
              <l key="AdHocParamDimensionOids" refId="1708" ln="0" eid="DimensionOid"/>
              <be key="data" refId="1709" clsId="FilterNodeData">
                <ref key="filterNode" refId="1706"/>
                <i key="segmentLevel">0</i>
                <ref key="segment" refId="22"/>
                <b key="placeHolder">N</b>
                <ref key="weight" refId="23"/>
                <be key="textMatchingCondition" refId="1710"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711" keid="SYS_STR" veid="ElaborationsLauncher"/>
            <m key="actionLists" refId="1712" keid="SYS_STR" veid="Reporting.com.tagetik.actionlist.ISnapshotActionList,Reporting"/>
            <l key="areas" refId="1713" ln="0" eid="SYS_STR"/>
            <l key="charts" refId="1714" ln="0" eid="SYS_STR"/>
            <l key="pivots" refId="1715" ln="0" eid="SYS_STR"/>
          </be>
        </val>
        <key>
          <s>Template00</s>
        </key>
        <val>
          <be refId="1716" clsId="ReportTemplateVO">
            <s key="code">Template00</s>
            <s key="desc">ANI</s>
            <m key="matrices" refId="1717" keid="SYS_STR" veid="Reporting.com.tagetik.tables.IMatrixPositionBlockVO,Reporting">
              <key>
                <s>Matrix01</s>
              </key>
              <val>
                <be refId="1718" clsId="MatrixPositionBlockVO">
                  <s key="positionID">Matrix01</s>
                  <ref key="rows" refId="1195"/>
                  <ref key="columns" refId="1300"/>
                  <ref key="matrixFilters" refId="1331"/>
                  <be key="rowHeaders" refId="1719" clsId="ReportingHeaders">
                    <m key="headers" refId="1720" keid="SYS_PR_I" veid="System.Collections.IList">
                      <key>
                        <i>-2</i>
                      </key>
                      <val>
                        <l refId="1721" ln="1">
                          <s>$Account.desc</s>
                        </l>
                      </val>
                      <key>
                        <i>-1</i>
                      </key>
                      <val>
                        <l refId="1722" ln="1">
                          <s>$Account.code</s>
                        </l>
                      </val>
                    </m>
                    <m key="headersDims" refId="1723" keid="SYS_PR_I" veid="SYS_STR">
                      <key>
                        <i>-2</i>
                      </key>
                      <val>
                        <s>VOC</s>
                      </val>
                      <key>
                        <i>-1</i>
                      </key>
                      <val>
                        <s>VOC</s>
                      </val>
                    </m>
                  </be>
                  <be key="columnHeaders" refId="1724" clsId="ReportingHeaders">
                    <m key="headers" refId="1725" keid="SYS_PR_I" veid="System.Collections.IList">
                      <key>
                        <i>-1</i>
                      </key>
                      <val>
                        <l refId="1726" ln="1">
                          <s>value($Scenario.year)</s>
                        </l>
                      </val>
                    </m>
                    <m key="headersDims" refId="1727" keid="SYS_PR_I" veid="SYS_STR">
                      <key>
                        <i>-1</i>
                      </key>
                      <val>
                        <s>SCE_$</s>
                      </val>
                    </m>
                  </be>
                  <ref key="styleType" refId="267"/>
                  <b key="subtotalOnTop">N</b>
                  <b key="leavesFirst">N</b>
                  <b key="groupSubtotal">N</b>
                  <b key="replaceWithPlaceholder">N</b>
                  <b key="onlyFirstHeader">N</b>
                  <b key="allowRangeBreak">N</b>
                  <b key="showZeros">N</b>
                  <i key="maxRows">0</i>
                  <ref key="rowsExpansionMode" refId="268"/>
                  <i key="maxCols">0</i>
                  <ref key="colsExpansionMode" refId="268"/>
                  <ref key="columnsAutofitMode" refId="269"/>
                  <b key="isEditabilityOnDemand">N</b>
                  <b key="useForcedBoundDims">N</b>
                  <ref key="disableHints" refId="270"/>
                  <ref key="tipoAllineamentoLordiIC" refId="271"/>
                  <ref key="forcedDimensions" refId="1381"/>
                  <b key="bindOriginalAmountOnSave">N</b>
                  <b key="showLink">N</b>
                  <i key="index">1</i>
                  <b key="excludeValuatingSheetsWithZeroValues">N</b>
                  <m key="addictionalStyleSheets" refId="1728" keid="SYS_STR" veid="StyleSheet"/>
                  <b key="allowOpenNewElements">N</b>
                  <s key="forcedBreakBackType">X</s>
                  <s key="forcedBreakBackRefLeaf">X</s>
                  <b key="autoOpenNewElements">N</b>
                  <b key="askNumRows">N</b>
                  <set key="forcedContentCells" refId="1729" ln="3" eid="Reporting.com.tagetik.tables.IMatixCellLeafPositions,Reporting">
                    <ref refId="1383"/>
                    <ref refId="1384"/>
                    <ref refId="1385"/>
                  </set>
                  <m key="forcedEditModes" refId="1730" keid="Reporting.com.tagetik.tables.IMatixCellLeafPositions,Reporting" veid="SYS_STR"/>
                  <b key="UseTxlDeFormEditor">N</b>
                  <ref key="TxDeFormsEditorDescriptor" refId="1387"/>
                  <ref key="workspaceTableInfo" refId="1389"/>
                  <ref key="customFilters" refId="1390"/>
                </be>
              </val>
              <key>
                <s>Matrix01 copy00</s>
              </key>
              <val>
                <be refId="1731" clsId="MatrixPositionBlockVO">
                  <s key="positionID">Matrix01 copy00</s>
                  <ref key="rows" refId="897"/>
                  <ref key="columns" refId="1101"/>
                  <ref key="matrixFilters" refId="1133"/>
                  <be key="rowHeaders" refId="1732" clsId="ReportingHeaders">
                    <m key="headers" refId="1733" keid="SYS_PR_I" veid="System.Collections.IList">
                      <key>
                        <i>-2</i>
                      </key>
                      <val>
                        <l refId="1734" ln="1">
                          <s>$Account(HIERARCHY("A01")).desc</s>
                        </l>
                      </val>
                      <key>
                        <i>-1</i>
                      </key>
                      <val>
                        <l refId="1735" ln="1">
                          <s>$Account(HIERARCHY("A01")).code</s>
                        </l>
                      </val>
                    </m>
                    <m key="headersDims" refId="1736" keid="SYS_PR_I" veid="SYS_STR">
                      <key>
                        <i>-2</i>
                      </key>
                      <val>
                        <s>VOC_A01</s>
                      </val>
                      <key>
                        <i>-1</i>
                      </key>
                      <val>
                        <s>VOC_A01</s>
                      </val>
                    </m>
                  </be>
                  <be key="columnHeaders" refId="1737" clsId="ReportingHeaders">
                    <m key="headers" refId="1738" keid="SYS_PR_I" veid="System.Collections.IList">
                      <key>
                        <i>-1</i>
                      </key>
                      <val>
                        <l refId="1739" ln="1">
                          <s>value($Scenario.year)</s>
                        </l>
                      </val>
                    </m>
                    <m key="headersDims" refId="1740" keid="SYS_PR_I" veid="SYS_STR">
                      <key>
                        <i>-1</i>
                      </key>
                      <val>
                        <s>SCE_$</s>
                      </val>
                    </m>
                  </be>
                  <ref key="styleType" refId="267"/>
                  <b key="subtotalOnTop">N</b>
                  <b key="leavesFirst">N</b>
                  <b key="groupSubtotal">N</b>
                  <b key="replaceWithPlaceholder">N</b>
                  <b key="onlyFirstHeader">N</b>
                  <b key="allowRangeBreak">N</b>
                  <b key="showZeros">N</b>
                  <i key="maxRows">0</i>
                  <ref key="rowsExpansionMode" refId="268"/>
                  <i key="maxCols">0</i>
                  <ref key="colsExpansionMode" refId="268"/>
                  <ref key="columnsAutofitMode" refId="269"/>
                  <b key="isEditabilityOnDemand">N</b>
                  <b key="useForcedBoundDims">N</b>
                  <ref key="disableHints" refId="270"/>
                  <ref key="tipoAllineamentoLordiIC" refId="271"/>
                  <ref key="forcedDimensions" refId="1183"/>
                  <b key="bindOriginalAmountOnSave">N</b>
                  <b key="showLink">N</b>
                  <i key="index">2</i>
                  <b key="excludeValuatingSheetsWithZeroValues">N</b>
                  <m key="addictionalStyleSheets" refId="1741" keid="SYS_STR" veid="StyleSheet"/>
                  <b key="allowOpenNewElements">N</b>
                  <s key="forcedBreakBackType">X</s>
                  <s key="forcedBreakBackRefLeaf">X</s>
                  <b key="autoOpenNewElements">N</b>
                  <b key="askNumRows">N</b>
                  <set key="forcedContentCells" refId="1742" ln="4" eid="Reporting.com.tagetik.tables.IMatixCellLeafPositions,Reporting">
                    <ref refId="1185"/>
                    <ref refId="1186"/>
                    <ref refId="1187"/>
                    <ref refId="1188"/>
                  </set>
                  <m key="forcedEditModes" refId="1743" keid="Reporting.com.tagetik.tables.IMatixCellLeafPositions,Reporting" veid="SYS_STR"/>
                  <b key="UseTxlDeFormEditor">N</b>
                  <ref key="TxDeFormsEditorDescriptor" refId="1190"/>
                  <ref key="workspaceTableInfo" refId="1192"/>
                  <ref key="customFilters" refId="1193"/>
                </be>
              </val>
              <key>
                <s>Matrix00 copy00</s>
              </key>
              <val>
                <be refId="1744" clsId="MatrixPositionBlockVO">
                  <s key="positionID">Matrix00 copy00</s>
                  <ref key="rows" refId="1392"/>
                  <ref key="columns" refId="1452"/>
                  <ref key="matrixFilters" refId="1480"/>
                  <be key="rowHeaders" refId="1745" clsId="ReportingHeaders">
                    <m key="headers" refId="1746" keid="SYS_PR_I" veid="System.Collections.IList">
                      <key>
                        <i>-1</i>
                      </key>
                      <val>
                        <l refId="1747" ln="1">
                          <s>$Account(HIERARCHY("A03")).desc</s>
                        </l>
                      </val>
                    </m>
                    <m key="headersDims" refId="1748" keid="SYS_PR_I" veid="SYS_STR">
                      <key>
                        <i>-1</i>
                      </key>
                      <val>
                        <s>VOC_A03</s>
                      </val>
                    </m>
                  </be>
                  <be key="columnHeaders" refId="1749" clsId="ReportingHeaders">
                    <m key="headers" refId="1750" keid="SYS_PR_I" veid="System.Collections.IList">
                      <key>
                        <i>-1</i>
                      </key>
                      <val>
                        <l refId="1751" ln="1">
                          <s>value($Scenario.year)</s>
                        </l>
                      </val>
                    </m>
                    <m key="headersDims" refId="1752" keid="SYS_PR_I" veid="SYS_STR">
                      <key>
                        <i>-1</i>
                      </key>
                      <val>
                        <s>SCE_$</s>
                      </val>
                    </m>
                  </be>
                  <ref key="styleType" refId="267"/>
                  <b key="subtotalOnTop">N</b>
                  <b key="leavesFirst">N</b>
                  <b key="groupSubtotal">N</b>
                  <b key="replaceWithPlaceholder">N</b>
                  <b key="onlyFirstHeader">N</b>
                  <b key="allowRangeBreak">N</b>
                  <b key="showZeros">N</b>
                  <i key="maxRows">0</i>
                  <ref key="rowsExpansionMode" refId="268"/>
                  <i key="maxCols">0</i>
                  <ref key="colsExpansionMode" refId="268"/>
                  <ref key="columnsAutofitMode" refId="269"/>
                  <b key="isEditabilityOnDemand">N</b>
                  <b key="useForcedBoundDims">N</b>
                  <ref key="disableHints" refId="270"/>
                  <ref key="tipoAllineamentoLordiIC" refId="271"/>
                  <ref key="forcedDimensions" refId="1515"/>
                  <b key="bindOriginalAmountOnSave">N</b>
                  <b key="showLink">N</b>
                  <i key="index">3</i>
                  <b key="excludeValuatingSheetsWithZeroValues">N</b>
                  <m key="addictionalStyleSheets" refId="1753" keid="SYS_STR" veid="StyleSheet"/>
                  <b key="allowOpenNewElements">N</b>
                  <s key="forcedBreakBackType">X</s>
                  <s key="forcedBreakBackRefLeaf">X</s>
                  <b key="autoOpenNewElements">N</b>
                  <b key="askNumRows">N</b>
                  <set key="forcedContentCells" refId="1754" ln="0" eid="Reporting.com.tagetik.tables.IMatixCellLeafPositions,Reporting"/>
                  <m key="forcedEditModes" refId="1755" keid="Reporting.com.tagetik.tables.IMatixCellLeafPositions,Reporting" veid="SYS_STR"/>
                  <b key="UseTxlDeFormEditor">N</b>
                  <ref key="TxDeFormsEditorDescriptor" refId="1518"/>
                  <ref key="workspaceTableInfo" refId="1520"/>
                  <ref key="customFilters" refId="1521"/>
                </be>
              </val>
            </m>
            <m key="cellFields" refId="1756" keid="SYS_STR" veid="CodeCellField">
              <key>
                <s>CellField00</s>
              </key>
              <val>
                <be refId="1757" clsId="CodeCellField">
                  <s key="code">CellField00</s>
                  <s key="cellField">$Period.code</s>
                </be>
              </val>
            </m>
            <m key="dictionary" refId="1758" keid="SYS_STR" veid="CodeMultiDescVO">
              <key>
                <s>Dict01</s>
              </key>
              <val>
                <be refId="1759" clsId="CodeMultiDescVO">
                  <s key="code">Dict01</s>
                  <ref key="multiDescVO" refId="1526"/>
                </be>
              </val>
              <key>
                <s>Dict07</s>
              </key>
              <val>
                <be refId="1760" clsId="CodeMultiDescVO">
                  <s key="code">Dict07</s>
                  <ref key="multiDescVO" refId="1529"/>
                </be>
              </val>
              <key>
                <s>Dict04</s>
              </key>
              <val>
                <be refId="1761" clsId="CodeMultiDescVO">
                  <s key="code">Dict04</s>
                  <ref key="multiDescVO" refId="1532"/>
                </be>
              </val>
              <key>
                <s>Dict02</s>
              </key>
              <val>
                <be refId="1762" clsId="CodeMultiDescVO">
                  <s key="code">Dict02</s>
                  <ref key="multiDescVO" refId="1535"/>
                </be>
              </val>
              <key>
                <s>Dict05</s>
              </key>
              <val>
                <be refId="1763" clsId="CodeMultiDescVO">
                  <s key="code">Dict05</s>
                  <ref key="multiDescVO" refId="1538"/>
                </be>
              </val>
              <key>
                <s>Dict00</s>
              </key>
              <val>
                <be refId="1764" clsId="CodeMultiDescVO">
                  <s key="code">Dict00</s>
                  <ref key="multiDescVO" refId="1541"/>
                </be>
              </val>
              <key>
                <s>Dict03</s>
              </key>
              <val>
                <be refId="1765" clsId="CodeMultiDescVO">
                  <s key="code">Dict03</s>
                  <ref key="multiDescVO" refId="1544"/>
                </be>
              </val>
              <key>
                <s>Dict06</s>
              </key>
              <val>
                <be refId="1766" clsId="CodeMultiDescVO">
                  <s key="code">Dict06</s>
                  <ref key="multiDescVO" refId="1547"/>
                </be>
              </val>
            </m>
            <m key="controlExpressions" refId="1767" keid="SYS_STR" veid="CodedExpControlloProspetto"/>
            <m key="inlineParameters" refId="1768" keid="SYS_STR" veid="CodedInlineParameter"/>
            <m key="queries" refId="1769" keid="SYS_STR" veid="Reporting.com.tagetik.query.IUserDefinedQueryVO,Reporting"/>
            <be key="sheets" refId="1770" clsId="FilterNode">
              <l key="dimensionOids" refId="1771" ln="0" eid="DimensionOid"/>
              <l key="AdHocParamDimensionOids" refId="1772" ln="0" eid="DimensionOid"/>
              <be key="data" refId="1773" clsId="FilterNodeData">
                <ref key="filterNode" refId="1770"/>
                <i key="segmentLevel">0</i>
                <ref key="segment" refId="22"/>
                <b key="placeHolder">N</b>
                <ref key="weight" refId="23"/>
                <be key="textMatchingCondition" refId="1774" clsId="TextMatchingCondition">
                  <ref key="op" refId="25"/>
                  <s key="val"/>
                </be>
                <ref key="change" refId="26"/>
                <ref key="dataType" refId="27"/>
                <b key="prevailingDataType">N</b>
                <ref key="editability" refId="28"/>
                <b key="signChange">N</b>
                <b key="nativeSignChange">N</b>
                <i key="sco">0</i>
                <b key="applyFiltersForForcedScenarioPeriodoMap">N</b>
                <b key="lineSplit">N</b>
                <b key="addRCRow">N</b>
                <b key="complementary">N</b>
                <ref key="periodicCalculation" refId="29"/>
                <b key="breakLevelSubtotal">N</b>
                <b key="alreadyDrilled">N</b>
                <b key="multiSelection">N</b>
              </be>
              <cust key="id" clsId="FilterOid">1</cust>
              <s key="cod">ROOT</s>
              <s key="desc">Tab filters</s>
              <i key="index">0</i>
            </be>
            <m key="launchers" refId="1775" keid="SYS_STR" veid="ElaborationsLauncher"/>
            <m key="actionLists" refId="1776" keid="SYS_STR" veid="Reporting.com.tagetik.actionlist.ISnapshotActionList,Reporting"/>
            <l key="areas" refId="1777" ln="0" eid="SYS_STR"/>
            <l key="charts" refId="1778" ln="0" eid="SYS_STR"/>
            <l key="pivots" refId="1779" ln="0" eid="SYS_STR"/>
          </be>
        </val>
      </m>
      <m key="templateLayouts" refId="1780" keid="SYS_STR" veid="Reporting.com.tagetik.report.IReportTemplateLayoutVO,Reporting">
        <key>
          <s>Template02</s>
        </key>
        <val>
          <be refId="1781" clsId="ReportTemplateLayoutVO">
            <i key="index">1</i>
            <s key="code">Template02</s>
            <m key="cellFieldAddresses" refId="1782" keid="SYS_STR" veid="Reporting.com.tagetik.spreadsheet.gridwrappers.IGridReaderVO,Reporting"/>
            <m key="controlExpressionsAddresses" refId="1783" keid="SYS_STR" veid="Reporting.com.tagetik.spreadsheet.gridwrappers.IGridReaderVO,Reporting"/>
            <m key="inlineParameterAddresses" refId="1784" keid="SYS_STR" veid="Reporting.com.tagetik.spreadsheet.gridwrappers.IGridReaderVO,Reporting"/>
            <m key="dictionaryAddresses" refId="1785" keid="SYS_STR" veid="Reporting.com.tagetik.spreadsheet.gridwrappers.IGridReaderVO,Reporting"/>
            <m key="hyperlinkAddresses" refId="1786" keid="SYS_STR" veid="Reporting.com.tagetik.spreadsheet.gridwrappers.IGridReaderVO,Reporting"/>
            <m key="matrixGridReaders" refId="1787" keid="SYS_STR" veid="Reporting.com.tagetik.spreadsheet.gridwrappers.IGridReaderVO,Reporting"/>
            <m key="queryGridReaders" refId="1788" keid="SYS_STR" veid="Reporting.com.tagetik.spreadsheet.gridwrappers.IGridReaderVO,Reporting"/>
          </be>
        </val>
        <key>
          <s>Template01</s>
        </key>
        <val>
          <be refId="1789" clsId="ReportTemplateLayoutVO">
            <i key="index">2</i>
            <s key="code">Template01</s>
            <m key="cellFieldAddresses" refId="1790" keid="SYS_STR" veid="Reporting.com.tagetik.spreadsheet.gridwrappers.IGridReaderVO,Reporting"/>
            <m key="controlExpressionsAddresses" refId="1791" keid="SYS_STR" veid="Reporting.com.tagetik.spreadsheet.gridwrappers.IGridReaderVO,Reporting"/>
            <m key="inlineParameterAddresses" refId="1792" keid="SYS_STR" veid="Reporting.com.tagetik.spreadsheet.gridwrappers.IGridReaderVO,Reporting"/>
            <m key="dictionaryAddresses" refId="1793" keid="SYS_STR" veid="Reporting.com.tagetik.spreadsheet.gridwrappers.IGridReaderVO,Reporting"/>
            <m key="hyperlinkAddresses" refId="1794" keid="SYS_STR" veid="Reporting.com.tagetik.spreadsheet.gridwrappers.IGridReaderVO,Reporting"/>
            <m key="matrixGridReaders" refId="1795" keid="SYS_STR" veid="Reporting.com.tagetik.spreadsheet.gridwrappers.IGridReaderVO,Reporting"/>
            <m key="queryGridReaders" refId="1796" keid="SYS_STR" veid="Reporting.com.tagetik.spreadsheet.gridwrappers.IGridReaderVO,Reporting"/>
          </be>
        </val>
        <key>
          <s>Template00</s>
        </key>
        <val>
          <be refId="1797" clsId="ReportTemplateLayoutVO">
            <i key="index">0</i>
            <s key="code">Template00</s>
            <m key="cellFieldAddresses" refId="1798" keid="SYS_STR" veid="Reporting.com.tagetik.spreadsheet.gridwrappers.IGridReaderVO,Reporting">
              <key>
                <s>CellField00</s>
              </key>
              <val>
                <be refId="1799" clsId="ExcelCompactGridReaderVO">
                  <be key="element" refId="1800" clsId="BasicLogicalElement">
                    <i key="columnHeadersCount">0</i>
                    <i key="rowHeadersCount">0</i>
                    <i key="valueColumns">1</i>
                    <i key="valueRows">1</i>
                  </be>
                  <s key="firstCell">I15</s>
                </be>
              </val>
            </m>
            <m key="controlExpressionsAddresses" refId="1801" keid="SYS_STR" veid="Reporting.com.tagetik.spreadsheet.gridwrappers.IGridReaderVO,Reporting"/>
            <m key="inlineParameterAddresses" refId="1802" keid="SYS_STR" veid="Reporting.com.tagetik.spreadsheet.gridwrappers.IGridReaderVO,Reporting"/>
            <m key="dictionaryAddresses" refId="1803" keid="SYS_STR" veid="Reporting.com.tagetik.spreadsheet.gridwrappers.IGridReaderVO,Reporting">
              <key>
                <s>Dict02</s>
              </key>
              <val>
                <be refId="1804" clsId="ExcelCompactGridReaderVO">
                  <be key="element" refId="1805" clsId="BasicLogicalElement">
                    <i key="columnHeadersCount">0</i>
                    <i key="rowHeadersCount">0</i>
                    <i key="valueColumns">1</i>
                    <i key="valueRows">1</i>
                  </be>
                  <s key="firstCell">J8</s>
                </be>
              </val>
              <key>
                <s>Dict03</s>
              </key>
              <val>
                <be refId="1806" clsId="ExcelCompactGridReaderVO">
                  <be key="element" refId="1807" clsId="BasicLogicalElement">
                    <i key="columnHeadersCount">0</i>
                    <i key="rowHeadersCount">0</i>
                    <i key="valueColumns">1</i>
                    <i key="valueRows">1</i>
                  </be>
                  <s key="firstCell">B72</s>
                </be>
              </val>
              <key>
                <s>Dict00</s>
              </key>
              <val>
                <be refId="1808" clsId="ExcelCompactGridReaderVO">
                  <be key="element" refId="1809" clsId="BasicLogicalElement">
                    <i key="columnHeadersCount">0</i>
                    <i key="rowHeadersCount">0</i>
                    <i key="valueColumns">1</i>
                    <i key="valueRows">1</i>
                  </be>
                  <s key="firstCell">B56</s>
                </be>
              </val>
              <key>
                <s>Dict01</s>
              </key>
              <val>
                <be refId="1810" clsId="ExcelCompactGridReaderVO">
                  <be key="element" refId="1811" clsId="BasicLogicalElement">
                    <i key="columnHeadersCount">0</i>
                    <i key="rowHeadersCount">0</i>
                    <i key="valueColumns">1</i>
                    <i key="valueRows">1</i>
                  </be>
                  <s key="firstCell">B70</s>
                </be>
              </val>
              <key>
                <s>Dict06</s>
              </key>
              <val>
                <be refId="1812" clsId="ExcelCompactGridReaderVO">
                  <be key="element" refId="1813" clsId="BasicLogicalElement">
                    <i key="columnHeadersCount">0</i>
                    <i key="rowHeadersCount">0</i>
                    <i key="valueColumns">1</i>
                    <i key="valueRows">1</i>
                  </be>
                  <s key="firstCell">B71</s>
                </be>
              </val>
              <key>
                <s>Dict04</s>
              </key>
              <val>
                <be refId="1814" clsId="ExcelCompactGridReaderVO">
                  <be key="element" refId="1815" clsId="BasicLogicalElement">
                    <i key="columnHeadersCount">0</i>
                    <i key="rowHeadersCount">0</i>
                    <i key="valueColumns">1</i>
                    <i key="valueRows">1</i>
                  </be>
                  <s key="firstCell">I14</s>
                </be>
              </val>
              <key>
                <s>Dict05</s>
              </key>
              <val>
                <be refId="1816" clsId="ExcelCompactGridReaderVO">
                  <be key="element" refId="1817" clsId="BasicLogicalElement">
                    <i key="columnHeadersCount">0</i>
                    <i key="rowHeadersCount">0</i>
                    <i key="valueColumns">1</i>
                    <i key="valueRows">1</i>
                  </be>
                  <s key="firstCell">J9</s>
                </be>
              </val>
              <key>
                <s>Dict07</s>
              </key>
              <val>
                <be refId="1818" clsId="ExcelCompactGridReaderVO">
                  <be key="element" refId="1819" clsId="BasicLogicalElement">
                    <i key="columnHeadersCount">0</i>
                    <i key="rowHeadersCount">0</i>
                    <i key="valueColumns">1</i>
                    <i key="valueRows">1</i>
                  </be>
                  <s key="firstCell">B62</s>
                </be>
              </val>
            </m>
            <m key="hyperlinkAddresses" refId="1820" keid="SYS_STR" veid="Reporting.com.tagetik.spreadsheet.gridwrappers.IGridReaderVO,Reporting"/>
            <m key="matrixGridReaders" refId="1821" keid="SYS_STR" veid="Reporting.com.tagetik.spreadsheet.gridwrappers.IGridReaderVO,Reporting">
              <key>
                <s>Matrix00 copy00</s>
              </key>
              <val>
                <be refId="1822" clsId="ExcelCompactGridReaderVO">
                  <be key="element" refId="1823" clsId="BasicLogicalElement">
                    <i key="columnHeadersCount">1</i>
                    <i key="rowHeadersCount">1</i>
                    <i key="valueColumns">3</i>
                    <i key="valueRows">6</i>
                  </be>
                  <s key="firstCell">B18</s>
                </be>
              </val>
              <key>
                <s>Matrix01 copy00</s>
              </key>
              <val>
                <be refId="1824" clsId="ExcelCompactGridReaderVO">
                  <be key="element" refId="1825" clsId="BasicLogicalElement">
                    <i key="columnHeadersCount">1</i>
                    <i key="rowHeadersCount">2</i>
                    <i key="valueColumns">3</i>
                    <i key="valueRows">23</i>
                  </be>
                  <s key="firstCell">B30</s>
                </be>
              </val>
              <key>
                <s>Matrix01</s>
              </key>
              <val>
                <be refId="1826" clsId="ExcelCompactGridReaderVO">
                  <be key="element" refId="1827" clsId="BasicLogicalElement">
                    <i key="columnHeadersCount">1</i>
                    <i key="rowHeadersCount">2</i>
                    <i key="valueColumns">3</i>
                    <i key="valueRows">11</i>
                  </be>
                  <s key="firstCell">B4</s>
                </be>
              </val>
            </m>
            <m key="queryGridReaders" refId="1828" keid="SYS_STR" veid="Reporting.com.tagetik.spreadsheet.gridwrappers.IGridReaderVO,Reporting"/>
          </be>
        </val>
      </m>
      <m key="adHocParameters" refId="1829" keid="SYS_STR" veid="ProspParametro"/>
      <l key="parametersToBeRequested" refId="1830" ln="2" eid="ParameterInfo">
        <ref refId="824"/>
        <ref refId="825"/>
      </l>
    </be>
  </data>
</easyPacket>
</file>

<file path=customXml/itemProps1.xml><?xml version="1.0" encoding="utf-8"?>
<ds:datastoreItem xmlns:ds="http://schemas.openxmlformats.org/officeDocument/2006/customXml" ds:itemID="{705B2FB9-3C58-4BBE-BF63-72182F1E9F78}">
  <ds:schemaRefs/>
</ds:datastoreItem>
</file>

<file path=customXml/itemProps2.xml><?xml version="1.0" encoding="utf-8"?>
<ds:datastoreItem xmlns:ds="http://schemas.openxmlformats.org/officeDocument/2006/customXml" ds:itemID="{E2BBA0A7-0F35-4083-BDE3-E6126DDC8182}">
  <ds:schemaRefs/>
</ds:datastoreItem>
</file>

<file path=customXml/itemProps3.xml><?xml version="1.0" encoding="utf-8"?>
<ds:datastoreItem xmlns:ds="http://schemas.openxmlformats.org/officeDocument/2006/customXml" ds:itemID="{CC1AA03B-6AF2-4492-A7C6-C3CA0B4CB705}">
  <ds:schemaRefs/>
</ds:datastoreItem>
</file>

<file path=customXml/itemProps4.xml><?xml version="1.0" encoding="utf-8"?>
<ds:datastoreItem xmlns:ds="http://schemas.openxmlformats.org/officeDocument/2006/customXml" ds:itemID="{B2BB94DF-A18F-49FF-8114-A58F1402D2C7}">
  <ds:schemaRefs/>
</ds:datastoreItem>
</file>

<file path=customXml/itemProps5.xml><?xml version="1.0" encoding="utf-8"?>
<ds:datastoreItem xmlns:ds="http://schemas.openxmlformats.org/officeDocument/2006/customXml" ds:itemID="{BFAB7C54-E8E6-4D2B-9414-90915D26941D}">
  <ds:schemaRefs/>
</ds:datastoreItem>
</file>

<file path=customXml/itemProps6.xml><?xml version="1.0" encoding="utf-8"?>
<ds:datastoreItem xmlns:ds="http://schemas.openxmlformats.org/officeDocument/2006/customXml" ds:itemID="{448F35D0-1916-48D7-96AC-063BA4E7D1E2}">
  <ds:schemaRefs>
    <ds:schemaRef ds:uri="http://schemas.microsoft.com/office/infopath/2007/PartnerControls"/>
    <ds:schemaRef ds:uri="http://purl.org/dc/elements/1.1/"/>
    <ds:schemaRef ds:uri="http://schemas.microsoft.com/office/2006/metadata/properties"/>
    <ds:schemaRef ds:uri="http://schemas.microsoft.com/sharepoint/v3"/>
    <ds:schemaRef ds:uri="http://purl.org/dc/terms/"/>
    <ds:schemaRef ds:uri="http://schemas.openxmlformats.org/package/2006/metadata/core-properties"/>
    <ds:schemaRef ds:uri="cc9805c2-d43c-49e5-9fa6-66b7b4ed68c7"/>
    <ds:schemaRef ds:uri="http://schemas.microsoft.com/office/2006/documentManagement/types"/>
    <ds:schemaRef ds:uri="db8240bb-200d-4428-b923-2a91cd038881"/>
    <ds:schemaRef ds:uri="http://www.w3.org/XML/1998/namespace"/>
    <ds:schemaRef ds:uri="http://purl.org/dc/dcmitype/"/>
    <ds:schemaRef ds:uri="28b5f304-a9ea-41fc-81c1-289fb1aa4d8d"/>
    <ds:schemaRef ds:uri="dc458311-e989-47e6-a5c2-3cb1139335d7"/>
  </ds:schemaRefs>
</ds:datastoreItem>
</file>

<file path=customXml/itemProps7.xml><?xml version="1.0" encoding="utf-8"?>
<ds:datastoreItem xmlns:ds="http://schemas.openxmlformats.org/officeDocument/2006/customXml" ds:itemID="{4E69095C-A8E6-4399-8B59-14F9EFAD0BF9}">
  <ds:schemaRefs>
    <ds:schemaRef ds:uri="http://schemas.microsoft.com/sharepoint/v3/contenttype/forms"/>
  </ds:schemaRefs>
</ds:datastoreItem>
</file>

<file path=customXml/itemProps8.xml><?xml version="1.0" encoding="utf-8"?>
<ds:datastoreItem xmlns:ds="http://schemas.openxmlformats.org/officeDocument/2006/customXml" ds:itemID="{E3D84907-43A8-4C61-B5D2-6E0206CCB4D5}">
  <ds:schemaRefs/>
</ds:datastoreItem>
</file>

<file path=customXml/itemProps9.xml><?xml version="1.0" encoding="utf-8"?>
<ds:datastoreItem xmlns:ds="http://schemas.openxmlformats.org/officeDocument/2006/customXml" ds:itemID="{2F37769B-990C-447E-9116-69AAB0659268}">
  <ds:schemaRefs/>
</ds:datastoreItem>
</file>

<file path=customXml/itemProps10.xml><?xml version="1.0" encoding="utf-8"?>
<ds:datastoreItem xmlns:ds="http://schemas.openxmlformats.org/officeDocument/2006/customXml" ds:itemID="{347F4554-4159-4B28-A859-9DC4FFF3DED3}">
  <ds:schemaRefs/>
</ds:datastoreItem>
</file>

<file path=customXml/itemProps11.xml><?xml version="1.0" encoding="utf-8"?>
<ds:datastoreItem xmlns:ds="http://schemas.openxmlformats.org/officeDocument/2006/customXml" ds:itemID="{02622DAC-E239-4C7B-A95B-80260813B9DD}">
  <ds:schemaRefs/>
</ds:datastoreItem>
</file>

<file path=customXml/itemProps12.xml><?xml version="1.0" encoding="utf-8"?>
<ds:datastoreItem xmlns:ds="http://schemas.openxmlformats.org/officeDocument/2006/customXml" ds:itemID="{E5D1B108-7516-42CC-9D33-EC4462F6A226}">
  <ds:schemaRefs/>
</ds:datastoreItem>
</file>

<file path=customXml/itemProps13.xml><?xml version="1.0" encoding="utf-8"?>
<ds:datastoreItem xmlns:ds="http://schemas.openxmlformats.org/officeDocument/2006/customXml" ds:itemID="{A05B8988-B459-4D41-8AB4-CB8A7065D357}">
  <ds:schemaRefs/>
</ds:datastoreItem>
</file>

<file path=customXml/itemProps14.xml><?xml version="1.0" encoding="utf-8"?>
<ds:datastoreItem xmlns:ds="http://schemas.openxmlformats.org/officeDocument/2006/customXml" ds:itemID="{83C8C00A-CA69-4B94-91F1-183234CC4589}">
  <ds:schemaRefs/>
</ds:datastoreItem>
</file>

<file path=customXml/itemProps15.xml><?xml version="1.0" encoding="utf-8"?>
<ds:datastoreItem xmlns:ds="http://schemas.openxmlformats.org/officeDocument/2006/customXml" ds:itemID="{16E9ADA3-1C0C-4860-9372-8AAA17974502}">
  <ds:schemaRefs/>
</ds:datastoreItem>
</file>

<file path=customXml/itemProps16.xml><?xml version="1.0" encoding="utf-8"?>
<ds:datastoreItem xmlns:ds="http://schemas.openxmlformats.org/officeDocument/2006/customXml" ds:itemID="{5431CE6C-6A41-41F7-A20C-3B69C44898F3}">
  <ds:schemaRefs/>
</ds:datastoreItem>
</file>

<file path=customXml/itemProps17.xml><?xml version="1.0" encoding="utf-8"?>
<ds:datastoreItem xmlns:ds="http://schemas.openxmlformats.org/officeDocument/2006/customXml" ds:itemID="{89BB573F-D54C-43DD-9A07-7110B2C830DE}">
  <ds:schemaRefs/>
</ds:datastoreItem>
</file>

<file path=customXml/itemProps18.xml><?xml version="1.0" encoding="utf-8"?>
<ds:datastoreItem xmlns:ds="http://schemas.openxmlformats.org/officeDocument/2006/customXml" ds:itemID="{065BF3C8-B7F5-4C3A-ACE2-071487680176}"/>
</file>

<file path=customXml/itemProps19.xml><?xml version="1.0" encoding="utf-8"?>
<ds:datastoreItem xmlns:ds="http://schemas.openxmlformats.org/officeDocument/2006/customXml" ds:itemID="{A26C1E7E-71E2-4E2E-8822-0492480455BB}">
  <ds:schemaRefs/>
</ds:datastoreItem>
</file>

<file path=customXml/itemProps20.xml><?xml version="1.0" encoding="utf-8"?>
<ds:datastoreItem xmlns:ds="http://schemas.openxmlformats.org/officeDocument/2006/customXml" ds:itemID="{4A3EFC0F-1E08-4A2C-9FCB-DB67526E6C0E}">
  <ds:schemaRefs/>
</ds:datastoreItem>
</file>

<file path=customXml/itemProps21.xml><?xml version="1.0" encoding="utf-8"?>
<ds:datastoreItem xmlns:ds="http://schemas.openxmlformats.org/officeDocument/2006/customXml" ds:itemID="{3E48D7FE-E396-4DE8-B80A-82EB32B461D0}">
  <ds:schemaRefs/>
</ds:datastoreItem>
</file>

<file path=customXml/itemProps22.xml><?xml version="1.0" encoding="utf-8"?>
<ds:datastoreItem xmlns:ds="http://schemas.openxmlformats.org/officeDocument/2006/customXml" ds:itemID="{F4123FE6-A587-4F92-8BEF-F8CE1A25B33C}">
  <ds:schemaRefs/>
</ds:datastoreItem>
</file>

<file path=customXml/itemProps23.xml><?xml version="1.0" encoding="utf-8"?>
<ds:datastoreItem xmlns:ds="http://schemas.openxmlformats.org/officeDocument/2006/customXml" ds:itemID="{386D9A45-0A9B-40C8-B7F9-D525FB848884}">
  <ds:schemaRefs/>
</ds:datastoreItem>
</file>

<file path=customXml/itemProps24.xml><?xml version="1.0" encoding="utf-8"?>
<ds:datastoreItem xmlns:ds="http://schemas.openxmlformats.org/officeDocument/2006/customXml" ds:itemID="{C4088490-07D6-4975-AA89-F4A90346B9CB}">
  <ds:schemaRefs/>
</ds:datastoreItem>
</file>

<file path=customXml/itemProps25.xml><?xml version="1.0" encoding="utf-8"?>
<ds:datastoreItem xmlns:ds="http://schemas.openxmlformats.org/officeDocument/2006/customXml" ds:itemID="{8F6EF443-FD9B-4387-8BDF-E11A60D88347}">
  <ds:schemaRefs/>
</ds:datastoreItem>
</file>

<file path=customXml/itemProps26.xml><?xml version="1.0" encoding="utf-8"?>
<ds:datastoreItem xmlns:ds="http://schemas.openxmlformats.org/officeDocument/2006/customXml" ds:itemID="{44EFC48D-C5F4-48D9-94F2-619036EDC774}">
  <ds:schemaRefs/>
</ds:datastoreItem>
</file>

<file path=customXml/itemProps27.xml><?xml version="1.0" encoding="utf-8"?>
<ds:datastoreItem xmlns:ds="http://schemas.openxmlformats.org/officeDocument/2006/customXml" ds:itemID="{F5CDC35C-F817-4F92-AB6D-FFD9A29857F2}">
  <ds:schemaRefs/>
</ds:datastoreItem>
</file>

<file path=docMetadata/LabelInfo.xml><?xml version="1.0" encoding="utf-8"?>
<clbl:labelList xmlns:clbl="http://schemas.microsoft.com/office/2020/mipLabelMetadata">
  <clbl:label id="{f4aa9843-4535-4692-b639-c5371f1ecc77}" enabled="1" method="Privileged" siteId="{db8e2f82-8a37-4c09-b7de-ed06547b5a20}"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Arbeitsblätter</vt:lpstr>
      </vt:variant>
      <vt:variant>
        <vt:i4>17</vt:i4>
      </vt:variant>
      <vt:variant>
        <vt:lpstr>Benannte Bereiche</vt:lpstr>
      </vt:variant>
      <vt:variant>
        <vt:i4>1</vt:i4>
      </vt:variant>
    </vt:vector>
  </HeadingPairs>
  <TitlesOfParts>
    <vt:vector size="18" baseType="lpstr">
      <vt:lpstr>Inhalt</vt:lpstr>
      <vt:lpstr>Kennzahlen</vt:lpstr>
      <vt:lpstr>Gewinn- und Verlustrechnung</vt:lpstr>
      <vt:lpstr>GuV Adj. EBIT Überleitung</vt:lpstr>
      <vt:lpstr>SORIE</vt:lpstr>
      <vt:lpstr>Bilanz</vt:lpstr>
      <vt:lpstr>Kapitalflussrechnung</vt:lpstr>
      <vt:lpstr> Eigenkapital Entwicklung</vt:lpstr>
      <vt:lpstr>Ergebnis Überleitung</vt:lpstr>
      <vt:lpstr>Nettoverschuldung</vt:lpstr>
      <vt:lpstr>Segmentinformationen</vt:lpstr>
      <vt:lpstr>Umsatzerlöse n. Segm. &amp; Prod</vt:lpstr>
      <vt:lpstr>Adjusted EBIT</vt:lpstr>
      <vt:lpstr>Adjusted Net Income</vt:lpstr>
      <vt:lpstr>Finanzergebnis</vt:lpstr>
      <vt:lpstr>Finanzverbinlickeiten n. Segm</vt:lpstr>
      <vt:lpstr>Leasing GuV erfasste Beträge</vt:lpstr>
      <vt:lpstr>KFRClean</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Awiszio, Nico</dc:creator>
  <cp:lastModifiedBy>Küppers, Jana</cp:lastModifiedBy>
  <dcterms:created xsi:type="dcterms:W3CDTF">2019-06-17T09:04:11Z</dcterms:created>
  <dcterms:modified xsi:type="dcterms:W3CDTF">2024-02-23T13:39:36Z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GK_DBID">
    <vt:lpwstr>PROD_TGK_UNIPER_001</vt:lpwstr>
  </property>
  <property fmtid="{D5CDD505-2E9C-101B-9397-08002B2CF9AE}" pid="3" name="TGK_VERSION">
    <vt:lpwstr>25.0.0.17.tgk.20231012103953</vt:lpwstr>
  </property>
  <property fmtid="{D5CDD505-2E9C-101B-9397-08002B2CF9AE}" pid="4" name="TGK_DOCID">
    <vt:lpwstr>7447a193-4a7d-4054-b189-4282c791288e</vt:lpwstr>
  </property>
  <property fmtid="{D5CDD505-2E9C-101B-9397-08002B2CF9AE}" pid="5" name="TGK_STATUS">
    <vt:lpwstr>REPORT_LIST_NAV</vt:lpwstr>
  </property>
  <property fmtid="{D5CDD505-2E9C-101B-9397-08002B2CF9AE}" pid="6" name="ContentTypeId">
    <vt:lpwstr>0x010100C67AEB26365ED74093C520F6855EE9EC</vt:lpwstr>
  </property>
  <property fmtid="{D5CDD505-2E9C-101B-9397-08002B2CF9AE}" pid="7" name="TGK_HIDDEN_RC">
    <vt:lpwstr>{2F37769B-990C-447E-9116-69AAB0659268}</vt:lpwstr>
  </property>
  <property fmtid="{D5CDD505-2E9C-101B-9397-08002B2CF9AE}" pid="8" name="TGK_CUSTOM_XML">
    <vt:lpwstr>{3E48D7FE-E396-4DE8-B80A-82EB32B461D0}</vt:lpwstr>
  </property>
  <property fmtid="{D5CDD505-2E9C-101B-9397-08002B2CF9AE}" pid="9" name="TGK_RL_WRAPPER_INDEX_ID">
    <vt:lpwstr>{C4088490-07D6-4975-AA89-F4A90346B9CB}</vt:lpwstr>
  </property>
  <property fmtid="{D5CDD505-2E9C-101B-9397-08002B2CF9AE}" pid="10" name="TGK_RL_WRAPPER_ITEMS_ID">
    <vt:lpwstr>{386D9A45-0A9B-40C8-B7F9-D525FB848884}</vt:lpwstr>
  </property>
  <property fmtid="{D5CDD505-2E9C-101B-9397-08002B2CF9AE}" pid="11" name="MediaServiceImageTags">
    <vt:lpwstr/>
  </property>
</Properties>
</file>